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58" r:id="rId3"/>
    <p:sldId id="259" r:id="rId4"/>
    <p:sldId id="260" r:id="rId5"/>
    <p:sldId id="285" r:id="rId6"/>
    <p:sldId id="277" r:id="rId7"/>
    <p:sldId id="262" r:id="rId8"/>
    <p:sldId id="280" r:id="rId9"/>
    <p:sldId id="264" r:id="rId10"/>
    <p:sldId id="266" r:id="rId11"/>
    <p:sldId id="267" r:id="rId12"/>
    <p:sldId id="268" r:id="rId13"/>
    <p:sldId id="281" r:id="rId14"/>
    <p:sldId id="269" r:id="rId15"/>
    <p:sldId id="270" r:id="rId16"/>
    <p:sldId id="271" r:id="rId17"/>
    <p:sldId id="265" r:id="rId18"/>
    <p:sldId id="282" r:id="rId19"/>
    <p:sldId id="274" r:id="rId20"/>
    <p:sldId id="275" r:id="rId21"/>
    <p:sldId id="276" r:id="rId22"/>
    <p:sldId id="261" r:id="rId23"/>
    <p:sldId id="283" r:id="rId24"/>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612" y="-90"/>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36B236-EF92-44D8-A351-6311F69BA18D}" type="datetimeFigureOut">
              <a:rPr lang="zh-CN" altLang="en-US" smtClean="0"/>
              <a:pPr/>
              <a:t>2017/5/11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7C4486-EC90-47A4-AA44-B08FA26CC9B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1D7C4486-EC90-47A4-AA44-B08FA26CC9BB}"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F9718A8-1471-4A2E-A644-4B19F1C35481}"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1D7C4486-EC90-47A4-AA44-B08FA26CC9BB}"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1D7C4486-EC90-47A4-AA44-B08FA26CC9BB}"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1D7C4486-EC90-47A4-AA44-B08FA26CC9BB}"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F9718A8-1471-4A2E-A644-4B19F1C35481}"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xmlns="" val="1517421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F9718A8-1471-4A2E-A644-4B19F1C35481}"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p:sp>
      <p:sp>
        <p:nvSpPr>
          <p:cNvPr id="512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p>
        </p:txBody>
      </p:sp>
      <p:sp>
        <p:nvSpPr>
          <p:cNvPr id="5124" name="日期占位符 3"/>
          <p:cNvSpPr>
            <a:spLocks noGrp="1"/>
          </p:cNvSpPr>
          <p:nvPr>
            <p:ph type="dt" sz="quarter" idx="1"/>
          </p:nvPr>
        </p:nvSpPr>
        <p:spPr>
          <a:noFill/>
        </p:spPr>
        <p:txBody>
          <a:bodyPr/>
          <a:lstStyle/>
          <a:p>
            <a:fld id="{1887236F-BA0F-4DB3-9FBF-39742B178D69}" type="datetime1">
              <a:rPr lang="zh-CN" altLang="en-US" smtClean="0"/>
              <a:pPr/>
              <a:t>2017/5/11</a:t>
            </a:fld>
            <a:endParaRPr lang="zh-CN" altLang="en-US" sz="1200" smtClean="0">
              <a:ea typeface="微软雅黑" panose="020B0503020204020204" pitchFamily="34" charset="-122"/>
            </a:endParaRPr>
          </a:p>
        </p:txBody>
      </p:sp>
      <p:sp>
        <p:nvSpPr>
          <p:cNvPr id="5125" name="灯片编号占位符 4"/>
          <p:cNvSpPr>
            <a:spLocks noGrp="1"/>
          </p:cNvSpPr>
          <p:nvPr>
            <p:ph type="sldNum" sz="quarter" idx="5"/>
          </p:nvPr>
        </p:nvSpPr>
        <p:spPr>
          <a:noFill/>
        </p:spPr>
        <p:txBody>
          <a:bodyPr/>
          <a:lstStyle/>
          <a:p>
            <a:fld id="{894E19A6-F486-427D-B328-08875D650458}" type="slidenum">
              <a:rPr lang="zh-CN" altLang="en-US" smtClean="0"/>
              <a:pPr/>
              <a:t>20</a:t>
            </a:fld>
            <a:endParaRPr lang="zh-CN" altLang="en-US" sz="1200" smtClean="0">
              <a:ea typeface="微软雅黑" panose="020B0503020204020204" pitchFamily="34" charset="-122"/>
            </a:endParaRPr>
          </a:p>
        </p:txBody>
      </p:sp>
    </p:spTree>
    <p:extLst>
      <p:ext uri="{BB962C8B-B14F-4D97-AF65-F5344CB8AC3E}">
        <p14:creationId xmlns:p14="http://schemas.microsoft.com/office/powerpoint/2010/main" xmlns="" val="35688402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p:sp>
      <p:sp>
        <p:nvSpPr>
          <p:cNvPr id="512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p>
        </p:txBody>
      </p:sp>
      <p:sp>
        <p:nvSpPr>
          <p:cNvPr id="5124" name="日期占位符 3"/>
          <p:cNvSpPr>
            <a:spLocks noGrp="1"/>
          </p:cNvSpPr>
          <p:nvPr>
            <p:ph type="dt" sz="quarter" idx="1"/>
          </p:nvPr>
        </p:nvSpPr>
        <p:spPr>
          <a:noFill/>
        </p:spPr>
        <p:txBody>
          <a:bodyPr/>
          <a:lstStyle/>
          <a:p>
            <a:fld id="{1887236F-BA0F-4DB3-9FBF-39742B178D69}" type="datetime1">
              <a:rPr lang="zh-CN" altLang="en-US" smtClean="0"/>
              <a:pPr/>
              <a:t>2017/5/11</a:t>
            </a:fld>
            <a:endParaRPr lang="zh-CN" altLang="en-US" sz="1200" smtClean="0">
              <a:ea typeface="微软雅黑" panose="020B0503020204020204" pitchFamily="34" charset="-122"/>
            </a:endParaRPr>
          </a:p>
        </p:txBody>
      </p:sp>
      <p:sp>
        <p:nvSpPr>
          <p:cNvPr id="5125" name="灯片编号占位符 4"/>
          <p:cNvSpPr>
            <a:spLocks noGrp="1"/>
          </p:cNvSpPr>
          <p:nvPr>
            <p:ph type="sldNum" sz="quarter" idx="5"/>
          </p:nvPr>
        </p:nvSpPr>
        <p:spPr>
          <a:noFill/>
        </p:spPr>
        <p:txBody>
          <a:bodyPr/>
          <a:lstStyle/>
          <a:p>
            <a:fld id="{894E19A6-F486-427D-B328-08875D650458}" type="slidenum">
              <a:rPr lang="zh-CN" altLang="en-US" smtClean="0"/>
              <a:pPr/>
              <a:t>21</a:t>
            </a:fld>
            <a:endParaRPr lang="zh-CN" altLang="en-US" sz="1200" smtClean="0">
              <a:ea typeface="微软雅黑" panose="020B0503020204020204" pitchFamily="34" charset="-122"/>
            </a:endParaRPr>
          </a:p>
        </p:txBody>
      </p:sp>
    </p:spTree>
    <p:extLst>
      <p:ext uri="{BB962C8B-B14F-4D97-AF65-F5344CB8AC3E}">
        <p14:creationId xmlns:p14="http://schemas.microsoft.com/office/powerpoint/2010/main" xmlns="" val="7089093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xmlns="" val="34752857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1D7C4486-EC90-47A4-AA44-B08FA26CC9BB}" type="slidenum">
              <a:rPr lang="zh-CN" altLang="en-US" smtClean="0"/>
              <a:pPr/>
              <a:t>23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F9718A8-1471-4A2E-A644-4B19F1C35481}"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FFE4F62-605D-4A72-9B78-2AF5B0B98AE9}"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p:sp>
      <p:sp>
        <p:nvSpPr>
          <p:cNvPr id="512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p>
        </p:txBody>
      </p:sp>
      <p:sp>
        <p:nvSpPr>
          <p:cNvPr id="5124" name="日期占位符 3"/>
          <p:cNvSpPr>
            <a:spLocks noGrp="1"/>
          </p:cNvSpPr>
          <p:nvPr>
            <p:ph type="dt" sz="quarter" idx="1"/>
          </p:nvPr>
        </p:nvSpPr>
        <p:spPr>
          <a:noFill/>
        </p:spPr>
        <p:txBody>
          <a:bodyPr/>
          <a:lstStyle/>
          <a:p>
            <a:fld id="{1887236F-BA0F-4DB3-9FBF-39742B178D69}" type="datetime1">
              <a:rPr lang="zh-CN" altLang="en-US" smtClean="0"/>
              <a:pPr/>
              <a:t>2017/5/11</a:t>
            </a:fld>
            <a:endParaRPr lang="zh-CN" altLang="en-US" sz="1200" smtClean="0">
              <a:ea typeface="微软雅黑" panose="020B0503020204020204" pitchFamily="34" charset="-122"/>
            </a:endParaRPr>
          </a:p>
        </p:txBody>
      </p:sp>
      <p:sp>
        <p:nvSpPr>
          <p:cNvPr id="5125" name="灯片编号占位符 4"/>
          <p:cNvSpPr>
            <a:spLocks noGrp="1"/>
          </p:cNvSpPr>
          <p:nvPr>
            <p:ph type="sldNum" sz="quarter" idx="5"/>
          </p:nvPr>
        </p:nvSpPr>
        <p:spPr>
          <a:noFill/>
        </p:spPr>
        <p:txBody>
          <a:bodyPr/>
          <a:lstStyle/>
          <a:p>
            <a:fld id="{894E19A6-F486-427D-B328-08875D650458}" type="slidenum">
              <a:rPr lang="zh-CN" altLang="en-US" smtClean="0"/>
              <a:pPr/>
              <a:t>6</a:t>
            </a:fld>
            <a:endParaRPr lang="zh-CN" altLang="en-US" sz="1200" smtClean="0">
              <a:ea typeface="微软雅黑" panose="020B0503020204020204" pitchFamily="34" charset="-122"/>
            </a:endParaRPr>
          </a:p>
        </p:txBody>
      </p:sp>
    </p:spTree>
    <p:extLst>
      <p:ext uri="{BB962C8B-B14F-4D97-AF65-F5344CB8AC3E}">
        <p14:creationId xmlns:p14="http://schemas.microsoft.com/office/powerpoint/2010/main" xmlns="" val="3855605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a:t>
            </a:r>
            <a:r>
              <a:rPr lang="zh-CN" altLang="en-US" dirty="0" smtClean="0"/>
              <a:t>使用提示</a:t>
            </a:r>
            <a:r>
              <a:rPr lang="en-US" altLang="zh-CN" dirty="0" smtClean="0"/>
              <a:t>】SWOT</a:t>
            </a:r>
            <a:r>
              <a:rPr lang="zh-CN" altLang="en-US" dirty="0" smtClean="0"/>
              <a:t>常用的分析工具使用排版</a:t>
            </a:r>
            <a:endParaRPr lang="zh-CN" altLang="en-US" dirty="0"/>
          </a:p>
        </p:txBody>
      </p:sp>
      <p:sp>
        <p:nvSpPr>
          <p:cNvPr id="4" name="灯片编号占位符 3"/>
          <p:cNvSpPr>
            <a:spLocks noGrp="1"/>
          </p:cNvSpPr>
          <p:nvPr>
            <p:ph type="sldNum" sz="quarter" idx="10"/>
          </p:nvPr>
        </p:nvSpPr>
        <p:spPr/>
        <p:txBody>
          <a:bodyPr/>
          <a:lstStyle/>
          <a:p>
            <a:fld id="{27EA6ADC-6613-48FA-ADBC-552AAF629859}" type="slidenum">
              <a:rPr lang="zh-CN" altLang="en-US" smtClean="0"/>
              <a:pPr/>
              <a:t>7</a:t>
            </a:fld>
            <a:endParaRPr lang="zh-CN" altLang="en-US"/>
          </a:p>
        </p:txBody>
      </p:sp>
    </p:spTree>
    <p:extLst>
      <p:ext uri="{BB962C8B-B14F-4D97-AF65-F5344CB8AC3E}">
        <p14:creationId xmlns:p14="http://schemas.microsoft.com/office/powerpoint/2010/main" xmlns="" val="2767912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F9718A8-1471-4A2E-A644-4B19F1C35481}"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E9023A1-C32C-43B1-94F9-A95A6153F8F0}" type="datetimeFigureOut">
              <a:rPr lang="zh-CN" altLang="en-US" smtClean="0"/>
              <a:pPr/>
              <a:t>2017/5/11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A2315F-04B4-4EBE-8BB1-0F958303FA6D}" type="slidenum">
              <a:rPr lang="zh-CN" altLang="en-US" smtClean="0"/>
              <a:pPr/>
              <a:t>‹#›</a:t>
            </a:fld>
            <a:endParaRPr lang="zh-CN" altLang="en-US"/>
          </a:p>
        </p:txBody>
      </p:sp>
    </p:spTree>
  </p:cSld>
  <p:clrMapOvr>
    <a:masterClrMapping/>
  </p:clrMapOvr>
  <p:transition spd="slow"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E9023A1-C32C-43B1-94F9-A95A6153F8F0}" type="datetimeFigureOut">
              <a:rPr lang="zh-CN" altLang="en-US" smtClean="0"/>
              <a:pPr/>
              <a:t>2017/5/11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A2315F-04B4-4EBE-8BB1-0F958303FA6D}" type="slidenum">
              <a:rPr lang="zh-CN" altLang="en-US" smtClean="0"/>
              <a:pPr/>
              <a:t>‹#›</a:t>
            </a:fld>
            <a:endParaRPr lang="zh-CN" altLang="en-US"/>
          </a:p>
        </p:txBody>
      </p:sp>
    </p:spTree>
  </p:cSld>
  <p:clrMapOvr>
    <a:masterClrMapping/>
  </p:clrMapOvr>
  <p:transition spd="slow"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E9023A1-C32C-43B1-94F9-A95A6153F8F0}" type="datetimeFigureOut">
              <a:rPr lang="zh-CN" altLang="en-US" smtClean="0"/>
              <a:pPr/>
              <a:t>2017/5/11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A2315F-04B4-4EBE-8BB1-0F958303FA6D}" type="slidenum">
              <a:rPr lang="zh-CN" altLang="en-US" smtClean="0"/>
              <a:pPr/>
              <a:t>‹#›</a:t>
            </a:fld>
            <a:endParaRPr lang="zh-CN" altLang="en-US"/>
          </a:p>
        </p:txBody>
      </p:sp>
    </p:spTree>
  </p:cSld>
  <p:clrMapOvr>
    <a:masterClrMapping/>
  </p:clrMapOvr>
  <p:transition spd="slow"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06841878"/>
      </p:ext>
    </p:extLst>
  </p:cSld>
  <p:clrMapOvr>
    <a:masterClrMapping/>
  </p:clrMapOvr>
  <p:transition spd="slow"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06841878"/>
      </p:ext>
    </p:extLst>
  </p:cSld>
  <p:clrMapOvr>
    <a:masterClrMapping/>
  </p:clrMapOvr>
  <p:transition spd="slow"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06841878"/>
      </p:ext>
    </p:extLst>
  </p:cSld>
  <p:clrMapOvr>
    <a:masterClrMapping/>
  </p:clrMapOvr>
  <p:transition spd="slow"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06841878"/>
      </p:ext>
    </p:extLst>
  </p:cSld>
  <p:clrMapOvr>
    <a:masterClrMapping/>
  </p:clrMapOvr>
  <p:transition spd="slow"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06841878"/>
      </p:ext>
    </p:extLst>
  </p:cSld>
  <p:clrMapOvr>
    <a:masterClrMapping/>
  </p:clrMapOvr>
  <p:transition spd="slow"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929"/>
            <a:ext cx="7886700" cy="994479"/>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28650" y="4768735"/>
            <a:ext cx="2057400" cy="273928"/>
          </a:xfrm>
        </p:spPr>
        <p:txBody>
          <a:bodyPr/>
          <a:lstStyle>
            <a:lvl1pPr>
              <a:defRPr/>
            </a:lvl1pPr>
          </a:lstStyle>
          <a:p>
            <a:fld id="{1F931BFC-FA3C-44C9-BDF3-A1EA94A517F2}" type="datetime1">
              <a:rPr lang="zh-CN" altLang="en-US"/>
              <a:pPr/>
              <a:t>2017/5/11</a:t>
            </a:fld>
            <a:endParaRPr lang="zh-CN" altLang="en-US" sz="1400" dirty="0">
              <a:solidFill>
                <a:schemeClr val="tx1"/>
              </a:solidFill>
            </a:endParaRPr>
          </a:p>
        </p:txBody>
      </p:sp>
      <p:sp>
        <p:nvSpPr>
          <p:cNvPr id="4" name="页脚占位符 3"/>
          <p:cNvSpPr>
            <a:spLocks noGrp="1"/>
          </p:cNvSpPr>
          <p:nvPr>
            <p:ph type="ftr" sz="quarter" idx="11"/>
          </p:nvPr>
        </p:nvSpPr>
        <p:spPr>
          <a:xfrm>
            <a:off x="3028950" y="4768735"/>
            <a:ext cx="3086100" cy="273928"/>
          </a:xfrm>
        </p:spPr>
        <p:txBody>
          <a:bodyPr/>
          <a:lstStyle>
            <a:lvl1pPr>
              <a:defRPr/>
            </a:lvl1pPr>
          </a:lstStyle>
          <a:p>
            <a:endParaRPr lang="zh-CN" altLang="zh-CN"/>
          </a:p>
        </p:txBody>
      </p:sp>
      <p:sp>
        <p:nvSpPr>
          <p:cNvPr id="5" name="灯片编号占位符 4"/>
          <p:cNvSpPr>
            <a:spLocks noGrp="1"/>
          </p:cNvSpPr>
          <p:nvPr>
            <p:ph type="sldNum" sz="quarter" idx="12"/>
          </p:nvPr>
        </p:nvSpPr>
        <p:spPr>
          <a:xfrm>
            <a:off x="6457950" y="4768735"/>
            <a:ext cx="2057400" cy="273928"/>
          </a:xfrm>
        </p:spPr>
        <p:txBody>
          <a:bodyPr/>
          <a:lstStyle>
            <a:lvl1pPr>
              <a:defRPr/>
            </a:lvl1pPr>
          </a:lstStyle>
          <a:p>
            <a:fld id="{2E9294EB-43AD-4253-9111-B513B7CCDA25}" type="slidenum">
              <a:rPr lang="zh-CN" altLang="en-US"/>
              <a:pPr/>
              <a:t>‹#›</a:t>
            </a:fld>
            <a:endParaRPr lang="zh-CN" altLang="en-US" sz="1400" dirty="0">
              <a:solidFill>
                <a:schemeClr val="tx1"/>
              </a:solidFill>
            </a:endParaRPr>
          </a:p>
        </p:txBody>
      </p:sp>
    </p:spTree>
  </p:cSld>
  <p:clrMapOvr>
    <a:masterClrMapping/>
  </p:clrMapOvr>
  <p:transition spd="slow"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E9023A1-C32C-43B1-94F9-A95A6153F8F0}" type="datetimeFigureOut">
              <a:rPr lang="zh-CN" altLang="en-US" smtClean="0"/>
              <a:pPr/>
              <a:t>2017/5/11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A2315F-04B4-4EBE-8BB1-0F958303FA6D}" type="slidenum">
              <a:rPr lang="zh-CN" altLang="en-US" smtClean="0"/>
              <a:pPr/>
              <a:t>‹#›</a:t>
            </a:fld>
            <a:endParaRPr lang="zh-CN" altLang="en-US"/>
          </a:p>
        </p:txBody>
      </p:sp>
    </p:spTree>
  </p:cSld>
  <p:clrMapOvr>
    <a:masterClrMapping/>
  </p:clrMapOvr>
  <p:transition spd="slow"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E9023A1-C32C-43B1-94F9-A95A6153F8F0}" type="datetimeFigureOut">
              <a:rPr lang="zh-CN" altLang="en-US" smtClean="0"/>
              <a:pPr/>
              <a:t>2017/5/11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A2315F-04B4-4EBE-8BB1-0F958303FA6D}" type="slidenum">
              <a:rPr lang="zh-CN" altLang="en-US" smtClean="0"/>
              <a:pPr/>
              <a:t>‹#›</a:t>
            </a:fld>
            <a:endParaRPr lang="zh-CN" altLang="en-US"/>
          </a:p>
        </p:txBody>
      </p:sp>
    </p:spTree>
  </p:cSld>
  <p:clrMapOvr>
    <a:masterClrMapping/>
  </p:clrMapOvr>
  <p:transition spd="slow"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E9023A1-C32C-43B1-94F9-A95A6153F8F0}" type="datetimeFigureOut">
              <a:rPr lang="zh-CN" altLang="en-US" smtClean="0"/>
              <a:pPr/>
              <a:t>2017/5/11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8A2315F-04B4-4EBE-8BB1-0F958303FA6D}" type="slidenum">
              <a:rPr lang="zh-CN" altLang="en-US" smtClean="0"/>
              <a:pPr/>
              <a:t>‹#›</a:t>
            </a:fld>
            <a:endParaRPr lang="zh-CN" altLang="en-US"/>
          </a:p>
        </p:txBody>
      </p:sp>
    </p:spTree>
  </p:cSld>
  <p:clrMapOvr>
    <a:masterClrMapping/>
  </p:clrMapOvr>
  <p:transition spd="slow"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E9023A1-C32C-43B1-94F9-A95A6153F8F0}" type="datetimeFigureOut">
              <a:rPr lang="zh-CN" altLang="en-US" smtClean="0"/>
              <a:pPr/>
              <a:t>2017/5/11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8A2315F-04B4-4EBE-8BB1-0F958303FA6D}" type="slidenum">
              <a:rPr lang="zh-CN" altLang="en-US" smtClean="0"/>
              <a:pPr/>
              <a:t>‹#›</a:t>
            </a:fld>
            <a:endParaRPr lang="zh-CN" altLang="en-US"/>
          </a:p>
        </p:txBody>
      </p:sp>
    </p:spTree>
  </p:cSld>
  <p:clrMapOvr>
    <a:masterClrMapping/>
  </p:clrMapOvr>
  <p:transition spd="slow"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E9023A1-C32C-43B1-94F9-A95A6153F8F0}" type="datetimeFigureOut">
              <a:rPr lang="zh-CN" altLang="en-US" smtClean="0"/>
              <a:pPr/>
              <a:t>2017/5/11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8A2315F-04B4-4EBE-8BB1-0F958303FA6D}" type="slidenum">
              <a:rPr lang="zh-CN" altLang="en-US" smtClean="0"/>
              <a:pPr/>
              <a:t>‹#›</a:t>
            </a:fld>
            <a:endParaRPr lang="zh-CN" altLang="en-US"/>
          </a:p>
        </p:txBody>
      </p:sp>
      <p:sp>
        <p:nvSpPr>
          <p:cNvPr id="6" name="TextBox 5"/>
          <p:cNvSpPr txBox="1"/>
          <p:nvPr userDrawn="1"/>
        </p:nvSpPr>
        <p:spPr>
          <a:xfrm>
            <a:off x="236419" y="160276"/>
            <a:ext cx="2031325" cy="369332"/>
          </a:xfrm>
          <a:prstGeom prst="rect">
            <a:avLst/>
          </a:prstGeom>
          <a:noFill/>
        </p:spPr>
        <p:txBody>
          <a:bodyPr wrap="none" rtlCol="0">
            <a:spAutoFit/>
          </a:bodyPr>
          <a:lstStyle/>
          <a:p>
            <a:r>
              <a:rPr lang="zh-CN" altLang="en-US" smtClean="0"/>
              <a:t>单击此处添加标题</a:t>
            </a:r>
            <a:endParaRPr lang="zh-CN" altLang="en-US"/>
          </a:p>
        </p:txBody>
      </p:sp>
    </p:spTree>
  </p:cSld>
  <p:clrMapOvr>
    <a:masterClrMapping/>
  </p:clrMapOvr>
  <p:transition spd="slow"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E9023A1-C32C-43B1-94F9-A95A6153F8F0}" type="datetimeFigureOut">
              <a:rPr lang="zh-CN" altLang="en-US" smtClean="0"/>
              <a:pPr/>
              <a:t>2017/5/11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8A2315F-04B4-4EBE-8BB1-0F958303FA6D}" type="slidenum">
              <a:rPr lang="zh-CN" altLang="en-US" smtClean="0"/>
              <a:pPr/>
              <a:t>‹#›</a:t>
            </a:fld>
            <a:endParaRPr lang="zh-CN" altLang="en-US"/>
          </a:p>
        </p:txBody>
      </p:sp>
    </p:spTree>
  </p:cSld>
  <p:clrMapOvr>
    <a:masterClrMapping/>
  </p:clrMapOvr>
  <p:transition spd="slow" advClick="0" advTm="0">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E9023A1-C32C-43B1-94F9-A95A6153F8F0}" type="datetimeFigureOut">
              <a:rPr lang="zh-CN" altLang="en-US" smtClean="0"/>
              <a:pPr/>
              <a:t>2017/5/11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8A2315F-04B4-4EBE-8BB1-0F958303FA6D}" type="slidenum">
              <a:rPr lang="zh-CN" altLang="en-US" smtClean="0"/>
              <a:pPr/>
              <a:t>‹#›</a:t>
            </a:fld>
            <a:endParaRPr lang="zh-CN" altLang="en-US"/>
          </a:p>
        </p:txBody>
      </p:sp>
    </p:spTree>
  </p:cSld>
  <p:clrMapOvr>
    <a:masterClrMapping/>
  </p:clrMapOvr>
  <p:transition spd="slow"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E9023A1-C32C-43B1-94F9-A95A6153F8F0}" type="datetimeFigureOut">
              <a:rPr lang="zh-CN" altLang="en-US" smtClean="0"/>
              <a:pPr/>
              <a:t>2017/5/11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8A2315F-04B4-4EBE-8BB1-0F958303FA6D}" type="slidenum">
              <a:rPr lang="zh-CN" altLang="en-US" smtClean="0"/>
              <a:pPr/>
              <a:t>‹#›</a:t>
            </a:fld>
            <a:endParaRPr lang="zh-CN" altLang="en-US"/>
          </a:p>
        </p:txBody>
      </p:sp>
    </p:spTree>
  </p:cSld>
  <p:clrMapOvr>
    <a:masterClrMapping/>
  </p:clrMapOvr>
  <p:transition spd="slow"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2E9023A1-C32C-43B1-94F9-A95A6153F8F0}" type="datetimeFigureOut">
              <a:rPr lang="zh-CN" altLang="en-US" smtClean="0"/>
              <a:pPr/>
              <a:t>2017/5/11</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B8A2315F-04B4-4EBE-8BB1-0F958303FA6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slow"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0"/>
            <a:ext cx="9144000" cy="5148263"/>
          </a:xfrm>
          <a:prstGeom prst="rect">
            <a:avLst/>
          </a:prstGeom>
          <a:noFill/>
          <a:ln w="9525">
            <a:noFill/>
            <a:miter lim="800000"/>
            <a:headEnd/>
            <a:tailEnd/>
          </a:ln>
          <a:effectLst/>
        </p:spPr>
      </p:pic>
      <p:sp>
        <p:nvSpPr>
          <p:cNvPr id="5" name="任意多边形 4"/>
          <p:cNvSpPr/>
          <p:nvPr/>
        </p:nvSpPr>
        <p:spPr>
          <a:xfrm flipV="1">
            <a:off x="1" y="0"/>
            <a:ext cx="5364087" cy="5145088"/>
          </a:xfrm>
          <a:custGeom>
            <a:avLst/>
            <a:gdLst>
              <a:gd name="connsiteX0" fmla="*/ 0 w 4883499"/>
              <a:gd name="connsiteY0" fmla="*/ 0 h 5143500"/>
              <a:gd name="connsiteX1" fmla="*/ 3597624 w 4883499"/>
              <a:gd name="connsiteY1" fmla="*/ 0 h 5143500"/>
              <a:gd name="connsiteX2" fmla="*/ 4883499 w 4883499"/>
              <a:gd name="connsiteY2" fmla="*/ 5143500 h 5143500"/>
              <a:gd name="connsiteX3" fmla="*/ 0 w 488349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4883499" h="5143500">
                <a:moveTo>
                  <a:pt x="0" y="0"/>
                </a:moveTo>
                <a:lnTo>
                  <a:pt x="3597624" y="0"/>
                </a:lnTo>
                <a:lnTo>
                  <a:pt x="4883499" y="5143500"/>
                </a:lnTo>
                <a:lnTo>
                  <a:pt x="0" y="5143500"/>
                </a:lnTo>
                <a:close/>
              </a:path>
            </a:pathLst>
          </a:cu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71501" y="2824572"/>
            <a:ext cx="2664296" cy="27268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100" b="0" dirty="0">
                <a:latin typeface="方正黑体简体" panose="02010601030101010101" pitchFamily="2" charset="-122"/>
                <a:ea typeface="方正黑体简体" panose="02010601030101010101" pitchFamily="2" charset="-122"/>
              </a:rPr>
              <a:t>汇报人</a:t>
            </a:r>
            <a:r>
              <a:rPr lang="en-US" altLang="zh-CN" sz="1100" b="0" dirty="0">
                <a:latin typeface="方正黑体简体" panose="02010601030101010101" pitchFamily="2" charset="-122"/>
                <a:ea typeface="方正黑体简体" panose="02010601030101010101" pitchFamily="2" charset="-122"/>
              </a:rPr>
              <a:t>: </a:t>
            </a:r>
            <a:r>
              <a:rPr lang="en-US" altLang="zh-CN" sz="1100" b="0" dirty="0" smtClean="0">
                <a:latin typeface="方正黑体简体" panose="02010601030101010101" pitchFamily="2" charset="-122"/>
                <a:ea typeface="方正黑体简体" panose="02010601030101010101" pitchFamily="2" charset="-122"/>
              </a:rPr>
              <a:t>xxx           </a:t>
            </a:r>
            <a:r>
              <a:rPr lang="zh-CN" altLang="en-US" sz="1100" b="0" dirty="0" smtClean="0">
                <a:latin typeface="方正黑体简体" panose="02010601030101010101" pitchFamily="2" charset="-122"/>
                <a:ea typeface="方正黑体简体" panose="02010601030101010101" pitchFamily="2" charset="-122"/>
              </a:rPr>
              <a:t>时间：</a:t>
            </a:r>
            <a:r>
              <a:rPr lang="en-US" altLang="zh-CN" sz="1100" b="0" dirty="0" smtClean="0">
                <a:latin typeface="方正黑体简体" panose="02010601030101010101" pitchFamily="2" charset="-122"/>
                <a:ea typeface="方正黑体简体" panose="02010601030101010101" pitchFamily="2" charset="-122"/>
              </a:rPr>
              <a:t>xxx</a:t>
            </a:r>
            <a:endParaRPr lang="zh-CN" altLang="en-US" sz="1100" b="0" dirty="0">
              <a:latin typeface="方正黑体简体" panose="02010601030101010101" pitchFamily="2" charset="-122"/>
              <a:ea typeface="方正黑体简体" panose="02010601030101010101" pitchFamily="2" charset="-122"/>
            </a:endParaRPr>
          </a:p>
        </p:txBody>
      </p:sp>
      <p:sp>
        <p:nvSpPr>
          <p:cNvPr id="7" name="TextBox 38"/>
          <p:cNvSpPr>
            <a:spLocks noChangeArrowheads="1"/>
          </p:cNvSpPr>
          <p:nvPr/>
        </p:nvSpPr>
        <p:spPr bwMode="auto">
          <a:xfrm>
            <a:off x="-36512" y="2464532"/>
            <a:ext cx="3268378" cy="237007"/>
          </a:xfrm>
          <a:prstGeom prst="rect">
            <a:avLst/>
          </a:prstGeom>
          <a:noFill/>
          <a:ln>
            <a:noFill/>
          </a:ln>
          <a:extLst/>
        </p:spPr>
        <p:txBody>
          <a:bodyPr wrap="square" lIns="51430" tIns="25715" rIns="51430" bIns="25715">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685749">
              <a:buNone/>
              <a:defRPr/>
            </a:pPr>
            <a:r>
              <a:rPr lang="zh-CN" altLang="en-US" sz="1200" spc="113" dirty="0">
                <a:solidFill>
                  <a:schemeClr val="bg1">
                    <a:lumMod val="75000"/>
                  </a:schemeClr>
                </a:solidFill>
                <a:latin typeface="微软雅黑" panose="020B0503020204020204" pitchFamily="34" charset="-122"/>
                <a:ea typeface="微软雅黑" panose="020B0503020204020204" pitchFamily="34" charset="-122"/>
              </a:rPr>
              <a:t>年终总结</a:t>
            </a:r>
            <a:r>
              <a:rPr lang="en-US" altLang="zh-CN" sz="1200" spc="113" dirty="0">
                <a:solidFill>
                  <a:schemeClr val="bg1">
                    <a:lumMod val="75000"/>
                  </a:schemeClr>
                </a:solidFill>
                <a:latin typeface="微软雅黑" panose="020B0503020204020204" pitchFamily="34" charset="-122"/>
                <a:ea typeface="微软雅黑" panose="020B0503020204020204" pitchFamily="34" charset="-122"/>
              </a:rPr>
              <a:t>/</a:t>
            </a:r>
            <a:r>
              <a:rPr lang="zh-CN" altLang="en-US" sz="1200" spc="113" dirty="0">
                <a:solidFill>
                  <a:schemeClr val="bg1">
                    <a:lumMod val="75000"/>
                  </a:schemeClr>
                </a:solidFill>
                <a:latin typeface="微软雅黑" panose="020B0503020204020204" pitchFamily="34" charset="-122"/>
                <a:ea typeface="微软雅黑" panose="020B0503020204020204" pitchFamily="34" charset="-122"/>
              </a:rPr>
              <a:t>工作汇报</a:t>
            </a:r>
            <a:r>
              <a:rPr lang="en-US" altLang="zh-CN" sz="1200" spc="113" dirty="0">
                <a:solidFill>
                  <a:schemeClr val="bg1">
                    <a:lumMod val="75000"/>
                  </a:schemeClr>
                </a:solidFill>
                <a:latin typeface="微软雅黑" panose="020B0503020204020204" pitchFamily="34" charset="-122"/>
                <a:ea typeface="微软雅黑" panose="020B0503020204020204" pitchFamily="34" charset="-122"/>
              </a:rPr>
              <a:t>/</a:t>
            </a:r>
            <a:r>
              <a:rPr lang="zh-CN" altLang="en-US" sz="1200" spc="113" dirty="0">
                <a:solidFill>
                  <a:schemeClr val="bg1">
                    <a:lumMod val="75000"/>
                  </a:schemeClr>
                </a:solidFill>
                <a:latin typeface="微软雅黑" panose="020B0503020204020204" pitchFamily="34" charset="-122"/>
                <a:ea typeface="微软雅黑" panose="020B0503020204020204" pitchFamily="34" charset="-122"/>
              </a:rPr>
              <a:t>新年计划</a:t>
            </a:r>
            <a:r>
              <a:rPr lang="en-US" altLang="zh-CN" sz="1200" spc="113" dirty="0">
                <a:solidFill>
                  <a:schemeClr val="bg1">
                    <a:lumMod val="75000"/>
                  </a:schemeClr>
                </a:solidFill>
                <a:latin typeface="微软雅黑" panose="020B0503020204020204" pitchFamily="34" charset="-122"/>
                <a:ea typeface="微软雅黑" panose="020B0503020204020204" pitchFamily="34" charset="-122"/>
              </a:rPr>
              <a:t>/PPT</a:t>
            </a:r>
            <a:r>
              <a:rPr lang="zh-CN" altLang="en-US" sz="1200" spc="113" dirty="0">
                <a:solidFill>
                  <a:schemeClr val="bg1">
                    <a:lumMod val="75000"/>
                  </a:schemeClr>
                </a:solidFill>
                <a:latin typeface="微软雅黑" panose="020B0503020204020204" pitchFamily="34" charset="-122"/>
                <a:ea typeface="微软雅黑" panose="020B0503020204020204" pitchFamily="34" charset="-122"/>
              </a:rPr>
              <a:t>演示</a:t>
            </a:r>
            <a:endParaRPr lang="en-US" altLang="zh-CN" sz="1200" spc="113"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8" name="TextBox 37"/>
          <p:cNvSpPr>
            <a:spLocks noChangeArrowheads="1"/>
          </p:cNvSpPr>
          <p:nvPr/>
        </p:nvSpPr>
        <p:spPr bwMode="auto">
          <a:xfrm>
            <a:off x="0" y="1672865"/>
            <a:ext cx="4680012" cy="605930"/>
          </a:xfrm>
          <a:prstGeom prst="rect">
            <a:avLst/>
          </a:prstGeom>
          <a:noFill/>
          <a:ln>
            <a:noFill/>
          </a:ln>
          <a:extLst/>
        </p:spPr>
        <p:txBody>
          <a:bodyPr wrap="square" lIns="51430" tIns="25715" rIns="51430" bIns="25715">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685749">
              <a:spcBef>
                <a:spcPct val="0"/>
              </a:spcBef>
              <a:buNone/>
              <a:defRPr/>
            </a:pPr>
            <a:r>
              <a:rPr lang="zh-CN" altLang="en-US" sz="3600" b="1" dirty="0" smtClean="0">
                <a:solidFill>
                  <a:srgbClr val="C00000"/>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rPr>
              <a:t>钢琴弹奏</a:t>
            </a:r>
            <a:r>
              <a:rPr lang="zh-CN" altLang="en-US" sz="3600" b="1" dirty="0" smtClean="0">
                <a:solidFill>
                  <a:schemeClr val="bg1">
                    <a:lumMod val="75000"/>
                  </a:schemeClr>
                </a:solidFill>
                <a:latin typeface="Arial" panose="020B0604020202020204" pitchFamily="34" charset="0"/>
                <a:ea typeface="微软雅黑" panose="020B0503020204020204" pitchFamily="34" charset="-122"/>
                <a:cs typeface="Arial" panose="020B0604020202020204" pitchFamily="34" charset="0"/>
              </a:rPr>
              <a:t>演出</a:t>
            </a:r>
            <a:r>
              <a:rPr lang="en-US" altLang="zh-CN" sz="3600" b="1" dirty="0" smtClean="0">
                <a:solidFill>
                  <a:schemeClr val="bg1">
                    <a:lumMod val="75000"/>
                  </a:schemeClr>
                </a:solidFill>
                <a:latin typeface="Arial" panose="020B0604020202020204" pitchFamily="34" charset="0"/>
                <a:ea typeface="微软雅黑" panose="020B0503020204020204" pitchFamily="34" charset="-122"/>
                <a:cs typeface="Arial" panose="020B0604020202020204" pitchFamily="34" charset="0"/>
              </a:rPr>
              <a:t>PPT</a:t>
            </a:r>
            <a:r>
              <a:rPr lang="zh-CN" altLang="en-US" sz="3600" b="1" dirty="0">
                <a:solidFill>
                  <a:schemeClr val="bg1">
                    <a:lumMod val="75000"/>
                  </a:schemeClr>
                </a:solidFill>
                <a:latin typeface="Arial" panose="020B0604020202020204" pitchFamily="34" charset="0"/>
                <a:ea typeface="微软雅黑" panose="020B0503020204020204" pitchFamily="34" charset="-122"/>
                <a:cs typeface="Arial" panose="020B0604020202020204" pitchFamily="34" charset="0"/>
              </a:rPr>
              <a:t>模板</a:t>
            </a:r>
          </a:p>
        </p:txBody>
      </p:sp>
      <p:sp>
        <p:nvSpPr>
          <p:cNvPr id="9" name="文本框 3"/>
          <p:cNvSpPr txBox="1">
            <a:spLocks noChangeArrowheads="1"/>
          </p:cNvSpPr>
          <p:nvPr/>
        </p:nvSpPr>
        <p:spPr bwMode="auto">
          <a:xfrm>
            <a:off x="35496" y="1348408"/>
            <a:ext cx="1215717" cy="284693"/>
          </a:xfrm>
          <a:prstGeom prst="rect">
            <a:avLst/>
          </a:prstGeom>
          <a:noFill/>
          <a:ln w="9525">
            <a:noFill/>
            <a:miter lim="800000"/>
            <a:headEnd/>
            <a:tailEnd/>
          </a:ln>
        </p:spPr>
        <p:txBody>
          <a:bodyPr wrap="none" lIns="68580" tIns="34290" rIns="68580" bIns="34290">
            <a:spAutoFit/>
          </a:bodyPr>
          <a:lstStyle/>
          <a:p>
            <a:pPr algn="ctr"/>
            <a:r>
              <a:rPr lang="zh-CN" altLang="en-US" sz="1400" b="0" dirty="0" smtClean="0">
                <a:solidFill>
                  <a:srgbClr val="C00000"/>
                </a:solidFill>
                <a:latin typeface="微软雅黑" pitchFamily="34" charset="-122"/>
                <a:ea typeface="微软雅黑" pitchFamily="34" charset="-122"/>
              </a:rPr>
              <a:t>追逐你的梦想</a:t>
            </a:r>
            <a:endParaRPr lang="zh-CN" altLang="en-US" sz="1400" b="0" dirty="0">
              <a:solidFill>
                <a:srgbClr val="C00000"/>
              </a:solidFill>
              <a:latin typeface="微软雅黑" pitchFamily="34" charset="-122"/>
              <a:ea typeface="微软雅黑" pitchFamily="34" charset="-122"/>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par>
                                <p:cTn id="10" presetID="19" presetClass="entr" presetSubtype="1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500" fill="hold"/>
                                        <p:tgtEl>
                                          <p:spTgt spid="9"/>
                                        </p:tgtEl>
                                        <p:attrNameLst>
                                          <p:attrName>ppt_w</p:attrName>
                                        </p:attrNameLst>
                                      </p:cBhvr>
                                      <p:tavLst>
                                        <p:tav tm="0" fmla="#ppt_w*sin(2.5*pi*$)">
                                          <p:val>
                                            <p:fltVal val="0"/>
                                          </p:val>
                                        </p:tav>
                                        <p:tav tm="100000">
                                          <p:val>
                                            <p:fltVal val="1"/>
                                          </p:val>
                                        </p:tav>
                                      </p:tavLst>
                                    </p:anim>
                                    <p:anim calcmode="lin" valueType="num">
                                      <p:cBhvr>
                                        <p:cTn id="13" dur="1500" fill="hold"/>
                                        <p:tgtEl>
                                          <p:spTgt spid="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53" presetClass="entr" presetSubtype="528"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750" fill="hold"/>
                                        <p:tgtEl>
                                          <p:spTgt spid="8"/>
                                        </p:tgtEl>
                                        <p:attrNameLst>
                                          <p:attrName>ppt_w</p:attrName>
                                        </p:attrNameLst>
                                      </p:cBhvr>
                                      <p:tavLst>
                                        <p:tav tm="0">
                                          <p:val>
                                            <p:fltVal val="0"/>
                                          </p:val>
                                        </p:tav>
                                        <p:tav tm="100000">
                                          <p:val>
                                            <p:strVal val="#ppt_w"/>
                                          </p:val>
                                        </p:tav>
                                      </p:tavLst>
                                    </p:anim>
                                    <p:anim calcmode="lin" valueType="num">
                                      <p:cBhvr>
                                        <p:cTn id="18" dur="750" fill="hold"/>
                                        <p:tgtEl>
                                          <p:spTgt spid="8"/>
                                        </p:tgtEl>
                                        <p:attrNameLst>
                                          <p:attrName>ppt_h</p:attrName>
                                        </p:attrNameLst>
                                      </p:cBhvr>
                                      <p:tavLst>
                                        <p:tav tm="0">
                                          <p:val>
                                            <p:fltVal val="0"/>
                                          </p:val>
                                        </p:tav>
                                        <p:tav tm="100000">
                                          <p:val>
                                            <p:strVal val="#ppt_h"/>
                                          </p:val>
                                        </p:tav>
                                      </p:tavLst>
                                    </p:anim>
                                    <p:animEffect transition="in" filter="fade">
                                      <p:cBhvr>
                                        <p:cTn id="19" dur="750"/>
                                        <p:tgtEl>
                                          <p:spTgt spid="8"/>
                                        </p:tgtEl>
                                      </p:cBhvr>
                                    </p:animEffect>
                                    <p:anim calcmode="lin" valueType="num">
                                      <p:cBhvr>
                                        <p:cTn id="20" dur="750" fill="hold"/>
                                        <p:tgtEl>
                                          <p:spTgt spid="8"/>
                                        </p:tgtEl>
                                        <p:attrNameLst>
                                          <p:attrName>ppt_x</p:attrName>
                                        </p:attrNameLst>
                                      </p:cBhvr>
                                      <p:tavLst>
                                        <p:tav tm="0">
                                          <p:val>
                                            <p:fltVal val="0.5"/>
                                          </p:val>
                                        </p:tav>
                                        <p:tav tm="100000">
                                          <p:val>
                                            <p:strVal val="#ppt_x"/>
                                          </p:val>
                                        </p:tav>
                                      </p:tavLst>
                                    </p:anim>
                                    <p:anim calcmode="lin" valueType="num">
                                      <p:cBhvr>
                                        <p:cTn id="21" dur="750" fill="hold"/>
                                        <p:tgtEl>
                                          <p:spTgt spid="8"/>
                                        </p:tgtEl>
                                        <p:attrNameLst>
                                          <p:attrName>ppt_y</p:attrName>
                                        </p:attrNameLst>
                                      </p:cBhvr>
                                      <p:tavLst>
                                        <p:tav tm="0">
                                          <p:val>
                                            <p:fltVal val="0.5"/>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par>
                                <p:cTn id="28" presetID="40" presetClass="entr" presetSubtype="0" fill="hold" grpId="0" nodeType="withEffect">
                                  <p:stCondLst>
                                    <p:cond delay="0"/>
                                  </p:stCondLst>
                                  <p:iterate type="lt">
                                    <p:tmPct val="10000"/>
                                  </p:iterate>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1"/>
                                          </p:val>
                                        </p:tav>
                                        <p:tav tm="100000">
                                          <p:val>
                                            <p:strVal val="#ppt_x"/>
                                          </p:val>
                                        </p:tav>
                                      </p:tavLst>
                                    </p:anim>
                                    <p:anim calcmode="lin" valueType="num">
                                      <p:cBhvr>
                                        <p:cTn id="32"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1"/>
          <p:cNvSpPr/>
          <p:nvPr/>
        </p:nvSpPr>
        <p:spPr>
          <a:xfrm rot="19913209">
            <a:off x="4455067" y="3564271"/>
            <a:ext cx="862473" cy="107915"/>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58" name="矩形 1"/>
          <p:cNvSpPr/>
          <p:nvPr/>
        </p:nvSpPr>
        <p:spPr>
          <a:xfrm rot="708470">
            <a:off x="3207089" y="2932482"/>
            <a:ext cx="2138295" cy="215831"/>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59" name="矩形 1"/>
          <p:cNvSpPr/>
          <p:nvPr/>
        </p:nvSpPr>
        <p:spPr>
          <a:xfrm rot="293950">
            <a:off x="3275892" y="1642800"/>
            <a:ext cx="2848883" cy="221162"/>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60" name="椭圆 59"/>
          <p:cNvSpPr/>
          <p:nvPr/>
        </p:nvSpPr>
        <p:spPr>
          <a:xfrm>
            <a:off x="2627061" y="1131941"/>
            <a:ext cx="694953" cy="713922"/>
          </a:xfrm>
          <a:prstGeom prst="ellipse">
            <a:avLst/>
          </a:prstGeom>
          <a:solidFill>
            <a:schemeClr val="accent1"/>
          </a:solidFill>
          <a:ln w="57150" cap="flat" cmpd="sng" algn="ctr">
            <a:solidFill>
              <a:schemeClr val="accent2"/>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200" b="0" kern="0" dirty="0">
                <a:ln w="18415" cmpd="sng">
                  <a:noFill/>
                  <a:prstDash val="solid"/>
                </a:ln>
                <a:solidFill>
                  <a:srgbClr val="FFFFFF"/>
                </a:solidFill>
                <a:latin typeface="Arial Rounded MT Bold" pitchFamily="34" charset="0"/>
                <a:ea typeface="微软雅黑" pitchFamily="34" charset="-122"/>
                <a:cs typeface="Times New Roman" pitchFamily="18" charset="0"/>
              </a:rPr>
              <a:t>01</a:t>
            </a:r>
          </a:p>
        </p:txBody>
      </p:sp>
      <p:sp>
        <p:nvSpPr>
          <p:cNvPr id="61" name="矩形 1"/>
          <p:cNvSpPr/>
          <p:nvPr/>
        </p:nvSpPr>
        <p:spPr>
          <a:xfrm rot="20453418">
            <a:off x="2671178" y="2200181"/>
            <a:ext cx="3418338" cy="282218"/>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62" name="椭圆 61"/>
          <p:cNvSpPr/>
          <p:nvPr/>
        </p:nvSpPr>
        <p:spPr>
          <a:xfrm>
            <a:off x="2187891" y="2359988"/>
            <a:ext cx="998364" cy="1021710"/>
          </a:xfrm>
          <a:prstGeom prst="ellipse">
            <a:avLst/>
          </a:prstGeom>
          <a:solidFill>
            <a:schemeClr val="accent1"/>
          </a:solidFill>
          <a:ln w="57150" cap="flat" cmpd="sng" algn="ctr">
            <a:solidFill>
              <a:schemeClr val="accent2"/>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03</a:t>
            </a:r>
          </a:p>
        </p:txBody>
      </p:sp>
      <p:sp>
        <p:nvSpPr>
          <p:cNvPr id="63" name="椭圆 62"/>
          <p:cNvSpPr/>
          <p:nvPr/>
        </p:nvSpPr>
        <p:spPr>
          <a:xfrm>
            <a:off x="5953282" y="1203970"/>
            <a:ext cx="998364" cy="967163"/>
          </a:xfrm>
          <a:prstGeom prst="ellipse">
            <a:avLst/>
          </a:prstGeom>
          <a:solidFill>
            <a:schemeClr val="accent1"/>
          </a:solidFill>
          <a:ln w="57150" cap="flat" cmpd="sng" algn="ctr">
            <a:solidFill>
              <a:schemeClr val="accent2"/>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02</a:t>
            </a:r>
          </a:p>
        </p:txBody>
      </p:sp>
      <p:sp>
        <p:nvSpPr>
          <p:cNvPr id="64" name="椭圆 63"/>
          <p:cNvSpPr/>
          <p:nvPr/>
        </p:nvSpPr>
        <p:spPr>
          <a:xfrm>
            <a:off x="5265970" y="2930564"/>
            <a:ext cx="674183" cy="650403"/>
          </a:xfrm>
          <a:prstGeom prst="ellipse">
            <a:avLst/>
          </a:prstGeom>
          <a:solidFill>
            <a:schemeClr val="accent1"/>
          </a:solidFill>
          <a:ln w="57150" cap="flat" cmpd="sng" algn="ctr">
            <a:solidFill>
              <a:schemeClr val="accent2"/>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2800" b="0" kern="0" dirty="0">
                <a:ln w="18415" cmpd="sng">
                  <a:noFill/>
                  <a:prstDash val="solid"/>
                </a:ln>
                <a:solidFill>
                  <a:srgbClr val="FFFFFF"/>
                </a:solidFill>
                <a:latin typeface="Arial Rounded MT Bold" pitchFamily="34" charset="0"/>
                <a:ea typeface="微软雅黑" pitchFamily="34" charset="-122"/>
                <a:cs typeface="Times New Roman" pitchFamily="18" charset="0"/>
              </a:rPr>
              <a:t>04</a:t>
            </a:r>
          </a:p>
        </p:txBody>
      </p:sp>
      <p:sp>
        <p:nvSpPr>
          <p:cNvPr id="65" name="椭圆 64"/>
          <p:cNvSpPr/>
          <p:nvPr/>
        </p:nvSpPr>
        <p:spPr>
          <a:xfrm>
            <a:off x="3574063" y="3186215"/>
            <a:ext cx="998364" cy="944488"/>
          </a:xfrm>
          <a:prstGeom prst="ellipse">
            <a:avLst/>
          </a:prstGeom>
          <a:solidFill>
            <a:schemeClr val="accent1"/>
          </a:solidFill>
          <a:ln w="57150" cap="flat" cmpd="sng" algn="ctr">
            <a:solidFill>
              <a:schemeClr val="accent2"/>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05</a:t>
            </a:r>
          </a:p>
        </p:txBody>
      </p:sp>
      <p:sp>
        <p:nvSpPr>
          <p:cNvPr id="66" name="KSO_GT1"/>
          <p:cNvSpPr txBox="1"/>
          <p:nvPr/>
        </p:nvSpPr>
        <p:spPr>
          <a:xfrm>
            <a:off x="1855394" y="1813497"/>
            <a:ext cx="2117624" cy="546316"/>
          </a:xfrm>
          <a:prstGeom prst="rect">
            <a:avLst/>
          </a:prstGeom>
          <a:noFill/>
        </p:spPr>
        <p:txBody>
          <a:bodyPr wrap="square" lIns="0" tIns="0" rIns="0" bIns="0" rtlCol="0" anchor="ctr" anchorCtr="1">
            <a:noAutofit/>
          </a:bodyPr>
          <a:lstStyle/>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p:txBody>
      </p:sp>
      <p:sp>
        <p:nvSpPr>
          <p:cNvPr id="67" name="KSO_GT3"/>
          <p:cNvSpPr txBox="1"/>
          <p:nvPr/>
        </p:nvSpPr>
        <p:spPr>
          <a:xfrm>
            <a:off x="1251179" y="3538864"/>
            <a:ext cx="2117623" cy="546316"/>
          </a:xfrm>
          <a:prstGeom prst="rect">
            <a:avLst/>
          </a:prstGeom>
          <a:noFill/>
        </p:spPr>
        <p:txBody>
          <a:bodyPr wrap="square" lIns="0" tIns="0" rIns="0" bIns="0" rtlCol="0" anchor="ctr" anchorCtr="1">
            <a:noAutofit/>
          </a:bodyPr>
          <a:lstStyle/>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p:txBody>
      </p:sp>
      <p:sp>
        <p:nvSpPr>
          <p:cNvPr id="68" name="KSO_GT2"/>
          <p:cNvSpPr txBox="1"/>
          <p:nvPr/>
        </p:nvSpPr>
        <p:spPr>
          <a:xfrm>
            <a:off x="5705869" y="2291878"/>
            <a:ext cx="2117624" cy="546316"/>
          </a:xfrm>
          <a:prstGeom prst="rect">
            <a:avLst/>
          </a:prstGeom>
          <a:noFill/>
        </p:spPr>
        <p:txBody>
          <a:bodyPr wrap="square" lIns="0" tIns="0" rIns="0" bIns="0" rtlCol="0" anchor="ctr" anchorCtr="1">
            <a:noAutofit/>
          </a:bodyPr>
          <a:lstStyle/>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p:txBody>
      </p:sp>
      <p:sp>
        <p:nvSpPr>
          <p:cNvPr id="69" name="KSO_GT4"/>
          <p:cNvSpPr txBox="1"/>
          <p:nvPr/>
        </p:nvSpPr>
        <p:spPr>
          <a:xfrm>
            <a:off x="5940153" y="3091400"/>
            <a:ext cx="1992301" cy="705658"/>
          </a:xfrm>
          <a:prstGeom prst="rect">
            <a:avLst/>
          </a:prstGeom>
          <a:noFill/>
        </p:spPr>
        <p:txBody>
          <a:bodyPr wrap="square" lIns="0" tIns="0" rIns="0" bIns="0" rtlCol="0" anchor="ctr" anchorCtr="1">
            <a:noAutofit/>
          </a:bodyPr>
          <a:lstStyle/>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p:txBody>
      </p:sp>
      <p:sp>
        <p:nvSpPr>
          <p:cNvPr id="70" name="KSO_GT5"/>
          <p:cNvSpPr txBox="1"/>
          <p:nvPr/>
        </p:nvSpPr>
        <p:spPr>
          <a:xfrm>
            <a:off x="3059832" y="4259164"/>
            <a:ext cx="2004694" cy="546317"/>
          </a:xfrm>
          <a:prstGeom prst="rect">
            <a:avLst/>
          </a:prstGeom>
          <a:noFill/>
        </p:spPr>
        <p:txBody>
          <a:bodyPr wrap="square" lIns="0" tIns="0" rIns="0" bIns="0" rtlCol="0" anchor="ctr" anchorCtr="1">
            <a:noAutofit/>
          </a:bodyPr>
          <a:lstStyle/>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p:txBody>
      </p:sp>
    </p:spTree>
    <p:extLst>
      <p:ext uri="{BB962C8B-B14F-4D97-AF65-F5344CB8AC3E}">
        <p14:creationId xmlns:p14="http://schemas.microsoft.com/office/powerpoint/2010/main" xmlns="" val="3770229928"/>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heel(1)">
                                      <p:cBhvr>
                                        <p:cTn id="7" dur="1000"/>
                                        <p:tgtEl>
                                          <p:spTgt spid="60"/>
                                        </p:tgtEl>
                                      </p:cBhvr>
                                    </p:animEffect>
                                  </p:childTnLst>
                                </p:cTn>
                              </p:par>
                            </p:childTnLst>
                          </p:cTn>
                        </p:par>
                        <p:par>
                          <p:cTn id="8" fill="hold">
                            <p:stCondLst>
                              <p:cond delay="1000"/>
                            </p:stCondLst>
                            <p:childTnLst>
                              <p:par>
                                <p:cTn id="9" presetID="30" presetClass="entr" presetSubtype="0"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800" decel="100000"/>
                                        <p:tgtEl>
                                          <p:spTgt spid="66"/>
                                        </p:tgtEl>
                                      </p:cBhvr>
                                    </p:animEffect>
                                    <p:anim calcmode="lin" valueType="num">
                                      <p:cBhvr>
                                        <p:cTn id="12" dur="800" decel="100000" fill="hold"/>
                                        <p:tgtEl>
                                          <p:spTgt spid="66"/>
                                        </p:tgtEl>
                                        <p:attrNameLst>
                                          <p:attrName>style.rotation</p:attrName>
                                        </p:attrNameLst>
                                      </p:cBhvr>
                                      <p:tavLst>
                                        <p:tav tm="0">
                                          <p:val>
                                            <p:fltVal val="-90"/>
                                          </p:val>
                                        </p:tav>
                                        <p:tav tm="100000">
                                          <p:val>
                                            <p:fltVal val="0"/>
                                          </p:val>
                                        </p:tav>
                                      </p:tavLst>
                                    </p:anim>
                                    <p:anim calcmode="lin" valueType="num">
                                      <p:cBhvr>
                                        <p:cTn id="13" dur="800" decel="100000" fill="hold"/>
                                        <p:tgtEl>
                                          <p:spTgt spid="66"/>
                                        </p:tgtEl>
                                        <p:attrNameLst>
                                          <p:attrName>ppt_x</p:attrName>
                                        </p:attrNameLst>
                                      </p:cBhvr>
                                      <p:tavLst>
                                        <p:tav tm="0">
                                          <p:val>
                                            <p:strVal val="#ppt_x+0.4"/>
                                          </p:val>
                                        </p:tav>
                                        <p:tav tm="100000">
                                          <p:val>
                                            <p:strVal val="#ppt_x-0.05"/>
                                          </p:val>
                                        </p:tav>
                                      </p:tavLst>
                                    </p:anim>
                                    <p:anim calcmode="lin" valueType="num">
                                      <p:cBhvr>
                                        <p:cTn id="14" dur="800" decel="100000" fill="hold"/>
                                        <p:tgtEl>
                                          <p:spTgt spid="66"/>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66"/>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66"/>
                                        </p:tgtEl>
                                        <p:attrNameLst>
                                          <p:attrName>ppt_y</p:attrName>
                                        </p:attrNameLst>
                                      </p:cBhvr>
                                      <p:tavLst>
                                        <p:tav tm="0">
                                          <p:val>
                                            <p:strVal val="#ppt_y+0.1"/>
                                          </p:val>
                                        </p:tav>
                                        <p:tav tm="100000">
                                          <p:val>
                                            <p:strVal val="#ppt_y"/>
                                          </p:val>
                                        </p:tav>
                                      </p:tavLst>
                                    </p:anim>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wipe(left)">
                                      <p:cBhvr>
                                        <p:cTn id="20" dur="500"/>
                                        <p:tgtEl>
                                          <p:spTgt spid="59"/>
                                        </p:tgtEl>
                                      </p:cBhvr>
                                    </p:animEffect>
                                  </p:childTnLst>
                                </p:cTn>
                              </p:par>
                            </p:childTnLst>
                          </p:cTn>
                        </p:par>
                        <p:par>
                          <p:cTn id="21" fill="hold">
                            <p:stCondLst>
                              <p:cond delay="2500"/>
                            </p:stCondLst>
                            <p:childTnLst>
                              <p:par>
                                <p:cTn id="22" presetID="21" presetClass="entr" presetSubtype="1" fill="hold" grpId="0" nodeType="after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heel(1)">
                                      <p:cBhvr>
                                        <p:cTn id="24" dur="1000"/>
                                        <p:tgtEl>
                                          <p:spTgt spid="63"/>
                                        </p:tgtEl>
                                      </p:cBhvr>
                                    </p:animEffect>
                                  </p:childTnLst>
                                </p:cTn>
                              </p:par>
                            </p:childTnLst>
                          </p:cTn>
                        </p:par>
                        <p:par>
                          <p:cTn id="25" fill="hold">
                            <p:stCondLst>
                              <p:cond delay="3500"/>
                            </p:stCondLst>
                            <p:childTnLst>
                              <p:par>
                                <p:cTn id="26" presetID="30" presetClass="entr" presetSubtype="0" fill="hold" grpId="0" nodeType="after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800" decel="100000"/>
                                        <p:tgtEl>
                                          <p:spTgt spid="68"/>
                                        </p:tgtEl>
                                      </p:cBhvr>
                                    </p:animEffect>
                                    <p:anim calcmode="lin" valueType="num">
                                      <p:cBhvr>
                                        <p:cTn id="29" dur="800" decel="100000" fill="hold"/>
                                        <p:tgtEl>
                                          <p:spTgt spid="68"/>
                                        </p:tgtEl>
                                        <p:attrNameLst>
                                          <p:attrName>style.rotation</p:attrName>
                                        </p:attrNameLst>
                                      </p:cBhvr>
                                      <p:tavLst>
                                        <p:tav tm="0">
                                          <p:val>
                                            <p:fltVal val="-90"/>
                                          </p:val>
                                        </p:tav>
                                        <p:tav tm="100000">
                                          <p:val>
                                            <p:fltVal val="0"/>
                                          </p:val>
                                        </p:tav>
                                      </p:tavLst>
                                    </p:anim>
                                    <p:anim calcmode="lin" valueType="num">
                                      <p:cBhvr>
                                        <p:cTn id="30" dur="800" decel="100000" fill="hold"/>
                                        <p:tgtEl>
                                          <p:spTgt spid="68"/>
                                        </p:tgtEl>
                                        <p:attrNameLst>
                                          <p:attrName>ppt_x</p:attrName>
                                        </p:attrNameLst>
                                      </p:cBhvr>
                                      <p:tavLst>
                                        <p:tav tm="0">
                                          <p:val>
                                            <p:strVal val="#ppt_x+0.4"/>
                                          </p:val>
                                        </p:tav>
                                        <p:tav tm="100000">
                                          <p:val>
                                            <p:strVal val="#ppt_x-0.05"/>
                                          </p:val>
                                        </p:tav>
                                      </p:tavLst>
                                    </p:anim>
                                    <p:anim calcmode="lin" valueType="num">
                                      <p:cBhvr>
                                        <p:cTn id="31" dur="800" decel="100000" fill="hold"/>
                                        <p:tgtEl>
                                          <p:spTgt spid="68"/>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68"/>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68"/>
                                        </p:tgtEl>
                                        <p:attrNameLst>
                                          <p:attrName>ppt_y</p:attrName>
                                        </p:attrNameLst>
                                      </p:cBhvr>
                                      <p:tavLst>
                                        <p:tav tm="0">
                                          <p:val>
                                            <p:strVal val="#ppt_y+0.1"/>
                                          </p:val>
                                        </p:tav>
                                        <p:tav tm="100000">
                                          <p:val>
                                            <p:strVal val="#ppt_y"/>
                                          </p:val>
                                        </p:tav>
                                      </p:tavLst>
                                    </p:anim>
                                  </p:childTnLst>
                                </p:cTn>
                              </p:par>
                            </p:childTnLst>
                          </p:cTn>
                        </p:par>
                        <p:par>
                          <p:cTn id="34" fill="hold">
                            <p:stCondLst>
                              <p:cond delay="4500"/>
                            </p:stCondLst>
                            <p:childTnLst>
                              <p:par>
                                <p:cTn id="35" presetID="22" presetClass="entr" presetSubtype="2"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right)">
                                      <p:cBhvr>
                                        <p:cTn id="37" dur="500"/>
                                        <p:tgtEl>
                                          <p:spTgt spid="61"/>
                                        </p:tgtEl>
                                      </p:cBhvr>
                                    </p:animEffect>
                                  </p:childTnLst>
                                </p:cTn>
                              </p:par>
                            </p:childTnLst>
                          </p:cTn>
                        </p:par>
                        <p:par>
                          <p:cTn id="38" fill="hold">
                            <p:stCondLst>
                              <p:cond delay="5000"/>
                            </p:stCondLst>
                            <p:childTnLst>
                              <p:par>
                                <p:cTn id="39" presetID="21" presetClass="entr" presetSubtype="1"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wheel(1)">
                                      <p:cBhvr>
                                        <p:cTn id="41" dur="1000"/>
                                        <p:tgtEl>
                                          <p:spTgt spid="62"/>
                                        </p:tgtEl>
                                      </p:cBhvr>
                                    </p:animEffect>
                                  </p:childTnLst>
                                </p:cTn>
                              </p:par>
                            </p:childTnLst>
                          </p:cTn>
                        </p:par>
                        <p:par>
                          <p:cTn id="42" fill="hold">
                            <p:stCondLst>
                              <p:cond delay="6000"/>
                            </p:stCondLst>
                            <p:childTnLst>
                              <p:par>
                                <p:cTn id="43" presetID="30"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Effect transition="in" filter="fade">
                                      <p:cBhvr>
                                        <p:cTn id="45" dur="800" decel="100000"/>
                                        <p:tgtEl>
                                          <p:spTgt spid="67"/>
                                        </p:tgtEl>
                                      </p:cBhvr>
                                    </p:animEffect>
                                    <p:anim calcmode="lin" valueType="num">
                                      <p:cBhvr>
                                        <p:cTn id="46" dur="800" decel="100000" fill="hold"/>
                                        <p:tgtEl>
                                          <p:spTgt spid="67"/>
                                        </p:tgtEl>
                                        <p:attrNameLst>
                                          <p:attrName>style.rotation</p:attrName>
                                        </p:attrNameLst>
                                      </p:cBhvr>
                                      <p:tavLst>
                                        <p:tav tm="0">
                                          <p:val>
                                            <p:fltVal val="-90"/>
                                          </p:val>
                                        </p:tav>
                                        <p:tav tm="100000">
                                          <p:val>
                                            <p:fltVal val="0"/>
                                          </p:val>
                                        </p:tav>
                                      </p:tavLst>
                                    </p:anim>
                                    <p:anim calcmode="lin" valueType="num">
                                      <p:cBhvr>
                                        <p:cTn id="47" dur="800" decel="100000" fill="hold"/>
                                        <p:tgtEl>
                                          <p:spTgt spid="67"/>
                                        </p:tgtEl>
                                        <p:attrNameLst>
                                          <p:attrName>ppt_x</p:attrName>
                                        </p:attrNameLst>
                                      </p:cBhvr>
                                      <p:tavLst>
                                        <p:tav tm="0">
                                          <p:val>
                                            <p:strVal val="#ppt_x+0.4"/>
                                          </p:val>
                                        </p:tav>
                                        <p:tav tm="100000">
                                          <p:val>
                                            <p:strVal val="#ppt_x-0.05"/>
                                          </p:val>
                                        </p:tav>
                                      </p:tavLst>
                                    </p:anim>
                                    <p:anim calcmode="lin" valueType="num">
                                      <p:cBhvr>
                                        <p:cTn id="48" dur="800" decel="100000" fill="hold"/>
                                        <p:tgtEl>
                                          <p:spTgt spid="67"/>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67"/>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67"/>
                                        </p:tgtEl>
                                        <p:attrNameLst>
                                          <p:attrName>ppt_y</p:attrName>
                                        </p:attrNameLst>
                                      </p:cBhvr>
                                      <p:tavLst>
                                        <p:tav tm="0">
                                          <p:val>
                                            <p:strVal val="#ppt_y+0.1"/>
                                          </p:val>
                                        </p:tav>
                                        <p:tav tm="100000">
                                          <p:val>
                                            <p:strVal val="#ppt_y"/>
                                          </p:val>
                                        </p:tav>
                                      </p:tavLst>
                                    </p:anim>
                                  </p:childTnLst>
                                </p:cTn>
                              </p:par>
                            </p:childTnLst>
                          </p:cTn>
                        </p:par>
                        <p:par>
                          <p:cTn id="51" fill="hold">
                            <p:stCondLst>
                              <p:cond delay="7000"/>
                            </p:stCondLst>
                            <p:childTnLst>
                              <p:par>
                                <p:cTn id="52" presetID="22" presetClass="entr" presetSubtype="8"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wipe(left)">
                                      <p:cBhvr>
                                        <p:cTn id="54" dur="500"/>
                                        <p:tgtEl>
                                          <p:spTgt spid="58"/>
                                        </p:tgtEl>
                                      </p:cBhvr>
                                    </p:animEffect>
                                  </p:childTnLst>
                                </p:cTn>
                              </p:par>
                            </p:childTnLst>
                          </p:cTn>
                        </p:par>
                        <p:par>
                          <p:cTn id="55" fill="hold">
                            <p:stCondLst>
                              <p:cond delay="7500"/>
                            </p:stCondLst>
                            <p:childTnLst>
                              <p:par>
                                <p:cTn id="56" presetID="21"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heel(1)">
                                      <p:cBhvr>
                                        <p:cTn id="58" dur="1000"/>
                                        <p:tgtEl>
                                          <p:spTgt spid="64"/>
                                        </p:tgtEl>
                                      </p:cBhvr>
                                    </p:animEffect>
                                  </p:childTnLst>
                                </p:cTn>
                              </p:par>
                            </p:childTnLst>
                          </p:cTn>
                        </p:par>
                        <p:par>
                          <p:cTn id="59" fill="hold">
                            <p:stCondLst>
                              <p:cond delay="8500"/>
                            </p:stCondLst>
                            <p:childTnLst>
                              <p:par>
                                <p:cTn id="60" presetID="30" presetClass="entr" presetSubtype="0"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800" decel="100000"/>
                                        <p:tgtEl>
                                          <p:spTgt spid="69"/>
                                        </p:tgtEl>
                                      </p:cBhvr>
                                    </p:animEffect>
                                    <p:anim calcmode="lin" valueType="num">
                                      <p:cBhvr>
                                        <p:cTn id="63" dur="800" decel="100000" fill="hold"/>
                                        <p:tgtEl>
                                          <p:spTgt spid="69"/>
                                        </p:tgtEl>
                                        <p:attrNameLst>
                                          <p:attrName>style.rotation</p:attrName>
                                        </p:attrNameLst>
                                      </p:cBhvr>
                                      <p:tavLst>
                                        <p:tav tm="0">
                                          <p:val>
                                            <p:fltVal val="-90"/>
                                          </p:val>
                                        </p:tav>
                                        <p:tav tm="100000">
                                          <p:val>
                                            <p:fltVal val="0"/>
                                          </p:val>
                                        </p:tav>
                                      </p:tavLst>
                                    </p:anim>
                                    <p:anim calcmode="lin" valueType="num">
                                      <p:cBhvr>
                                        <p:cTn id="64" dur="800" decel="100000" fill="hold"/>
                                        <p:tgtEl>
                                          <p:spTgt spid="69"/>
                                        </p:tgtEl>
                                        <p:attrNameLst>
                                          <p:attrName>ppt_x</p:attrName>
                                        </p:attrNameLst>
                                      </p:cBhvr>
                                      <p:tavLst>
                                        <p:tav tm="0">
                                          <p:val>
                                            <p:strVal val="#ppt_x+0.4"/>
                                          </p:val>
                                        </p:tav>
                                        <p:tav tm="100000">
                                          <p:val>
                                            <p:strVal val="#ppt_x-0.05"/>
                                          </p:val>
                                        </p:tav>
                                      </p:tavLst>
                                    </p:anim>
                                    <p:anim calcmode="lin" valueType="num">
                                      <p:cBhvr>
                                        <p:cTn id="65" dur="800" decel="100000" fill="hold"/>
                                        <p:tgtEl>
                                          <p:spTgt spid="69"/>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69"/>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69"/>
                                        </p:tgtEl>
                                        <p:attrNameLst>
                                          <p:attrName>ppt_y</p:attrName>
                                        </p:attrNameLst>
                                      </p:cBhvr>
                                      <p:tavLst>
                                        <p:tav tm="0">
                                          <p:val>
                                            <p:strVal val="#ppt_y+0.1"/>
                                          </p:val>
                                        </p:tav>
                                        <p:tav tm="100000">
                                          <p:val>
                                            <p:strVal val="#ppt_y"/>
                                          </p:val>
                                        </p:tav>
                                      </p:tavLst>
                                    </p:anim>
                                  </p:childTnLst>
                                </p:cTn>
                              </p:par>
                            </p:childTnLst>
                          </p:cTn>
                        </p:par>
                        <p:par>
                          <p:cTn id="68" fill="hold">
                            <p:stCondLst>
                              <p:cond delay="9500"/>
                            </p:stCondLst>
                            <p:childTnLst>
                              <p:par>
                                <p:cTn id="69" presetID="22" presetClass="entr" presetSubtype="2"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right)">
                                      <p:cBhvr>
                                        <p:cTn id="71" dur="500"/>
                                        <p:tgtEl>
                                          <p:spTgt spid="57"/>
                                        </p:tgtEl>
                                      </p:cBhvr>
                                    </p:animEffect>
                                  </p:childTnLst>
                                </p:cTn>
                              </p:par>
                            </p:childTnLst>
                          </p:cTn>
                        </p:par>
                        <p:par>
                          <p:cTn id="72" fill="hold">
                            <p:stCondLst>
                              <p:cond delay="10000"/>
                            </p:stCondLst>
                            <p:childTnLst>
                              <p:par>
                                <p:cTn id="73" presetID="21" presetClass="entr" presetSubtype="1"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heel(1)">
                                      <p:cBhvr>
                                        <p:cTn id="75" dur="1000"/>
                                        <p:tgtEl>
                                          <p:spTgt spid="65"/>
                                        </p:tgtEl>
                                      </p:cBhvr>
                                    </p:animEffect>
                                  </p:childTnLst>
                                </p:cTn>
                              </p:par>
                            </p:childTnLst>
                          </p:cTn>
                        </p:par>
                        <p:par>
                          <p:cTn id="76" fill="hold">
                            <p:stCondLst>
                              <p:cond delay="11000"/>
                            </p:stCondLst>
                            <p:childTnLst>
                              <p:par>
                                <p:cTn id="77" presetID="30" presetClass="entr" presetSubtype="0" fill="hold" grpId="0" nodeType="afterEffect">
                                  <p:stCondLst>
                                    <p:cond delay="0"/>
                                  </p:stCondLst>
                                  <p:childTnLst>
                                    <p:set>
                                      <p:cBhvr>
                                        <p:cTn id="78" dur="1" fill="hold">
                                          <p:stCondLst>
                                            <p:cond delay="0"/>
                                          </p:stCondLst>
                                        </p:cTn>
                                        <p:tgtEl>
                                          <p:spTgt spid="70"/>
                                        </p:tgtEl>
                                        <p:attrNameLst>
                                          <p:attrName>style.visibility</p:attrName>
                                        </p:attrNameLst>
                                      </p:cBhvr>
                                      <p:to>
                                        <p:strVal val="visible"/>
                                      </p:to>
                                    </p:set>
                                    <p:animEffect transition="in" filter="fade">
                                      <p:cBhvr>
                                        <p:cTn id="79" dur="800" decel="100000"/>
                                        <p:tgtEl>
                                          <p:spTgt spid="70"/>
                                        </p:tgtEl>
                                      </p:cBhvr>
                                    </p:animEffect>
                                    <p:anim calcmode="lin" valueType="num">
                                      <p:cBhvr>
                                        <p:cTn id="80" dur="800" decel="100000" fill="hold"/>
                                        <p:tgtEl>
                                          <p:spTgt spid="70"/>
                                        </p:tgtEl>
                                        <p:attrNameLst>
                                          <p:attrName>style.rotation</p:attrName>
                                        </p:attrNameLst>
                                      </p:cBhvr>
                                      <p:tavLst>
                                        <p:tav tm="0">
                                          <p:val>
                                            <p:fltVal val="-90"/>
                                          </p:val>
                                        </p:tav>
                                        <p:tav tm="100000">
                                          <p:val>
                                            <p:fltVal val="0"/>
                                          </p:val>
                                        </p:tav>
                                      </p:tavLst>
                                    </p:anim>
                                    <p:anim calcmode="lin" valueType="num">
                                      <p:cBhvr>
                                        <p:cTn id="81" dur="800" decel="100000" fill="hold"/>
                                        <p:tgtEl>
                                          <p:spTgt spid="70"/>
                                        </p:tgtEl>
                                        <p:attrNameLst>
                                          <p:attrName>ppt_x</p:attrName>
                                        </p:attrNameLst>
                                      </p:cBhvr>
                                      <p:tavLst>
                                        <p:tav tm="0">
                                          <p:val>
                                            <p:strVal val="#ppt_x+0.4"/>
                                          </p:val>
                                        </p:tav>
                                        <p:tav tm="100000">
                                          <p:val>
                                            <p:strVal val="#ppt_x-0.05"/>
                                          </p:val>
                                        </p:tav>
                                      </p:tavLst>
                                    </p:anim>
                                    <p:anim calcmode="lin" valueType="num">
                                      <p:cBhvr>
                                        <p:cTn id="82" dur="800" decel="100000" fill="hold"/>
                                        <p:tgtEl>
                                          <p:spTgt spid="70"/>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70"/>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7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2"/>
          <p:cNvSpPr/>
          <p:nvPr/>
        </p:nvSpPr>
        <p:spPr>
          <a:xfrm>
            <a:off x="5763092" y="1482391"/>
            <a:ext cx="748047" cy="213153"/>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sp>
        <p:nvSpPr>
          <p:cNvPr id="53" name="椭圆 2"/>
          <p:cNvSpPr/>
          <p:nvPr/>
        </p:nvSpPr>
        <p:spPr>
          <a:xfrm flipV="1">
            <a:off x="5763092" y="4078417"/>
            <a:ext cx="748047" cy="213153"/>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sp>
        <p:nvSpPr>
          <p:cNvPr id="54" name="椭圆 2"/>
          <p:cNvSpPr/>
          <p:nvPr/>
        </p:nvSpPr>
        <p:spPr>
          <a:xfrm flipH="1">
            <a:off x="2625747" y="1495029"/>
            <a:ext cx="748047" cy="213153"/>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defRPr/>
            </a:pPr>
            <a:endParaRPr lang="zh-CN" altLang="en-US" sz="1350" b="0" kern="0" dirty="0">
              <a:solidFill>
                <a:schemeClr val="tx1">
                  <a:lumMod val="50000"/>
                </a:schemeClr>
              </a:solidFill>
              <a:latin typeface="Calibri"/>
              <a:ea typeface="微软雅黑" pitchFamily="34" charset="-122"/>
            </a:endParaRPr>
          </a:p>
        </p:txBody>
      </p:sp>
      <p:sp>
        <p:nvSpPr>
          <p:cNvPr id="55" name="椭圆 2"/>
          <p:cNvSpPr/>
          <p:nvPr/>
        </p:nvSpPr>
        <p:spPr>
          <a:xfrm flipH="1" flipV="1">
            <a:off x="2625747" y="4078417"/>
            <a:ext cx="748047" cy="213153"/>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cxnSp>
        <p:nvCxnSpPr>
          <p:cNvPr id="56" name="直接连接符 55"/>
          <p:cNvCxnSpPr/>
          <p:nvPr/>
        </p:nvCxnSpPr>
        <p:spPr>
          <a:xfrm>
            <a:off x="2925599" y="1611925"/>
            <a:ext cx="1227390" cy="835184"/>
          </a:xfrm>
          <a:prstGeom prst="line">
            <a:avLst/>
          </a:prstGeom>
          <a:noFill/>
          <a:ln w="9525" cap="flat" cmpd="sng" algn="ctr">
            <a:solidFill>
              <a:sysClr val="window" lastClr="FFFFFF"/>
            </a:solidFill>
            <a:prstDash val="solid"/>
          </a:ln>
          <a:effectLst/>
        </p:spPr>
      </p:cxnSp>
      <p:cxnSp>
        <p:nvCxnSpPr>
          <p:cNvPr id="57" name="直接连接符 56"/>
          <p:cNvCxnSpPr/>
          <p:nvPr/>
        </p:nvCxnSpPr>
        <p:spPr>
          <a:xfrm flipH="1">
            <a:off x="4983894" y="1611925"/>
            <a:ext cx="1227389" cy="835184"/>
          </a:xfrm>
          <a:prstGeom prst="line">
            <a:avLst/>
          </a:prstGeom>
          <a:noFill/>
          <a:ln w="9525" cap="flat" cmpd="sng" algn="ctr">
            <a:solidFill>
              <a:sysClr val="window" lastClr="FFFFFF"/>
            </a:solidFill>
            <a:prstDash val="solid"/>
          </a:ln>
          <a:effectLst/>
        </p:spPr>
      </p:cxnSp>
      <p:cxnSp>
        <p:nvCxnSpPr>
          <p:cNvPr id="58" name="直接连接符 57"/>
          <p:cNvCxnSpPr/>
          <p:nvPr/>
        </p:nvCxnSpPr>
        <p:spPr>
          <a:xfrm flipV="1">
            <a:off x="2925599" y="3326416"/>
            <a:ext cx="1227390" cy="830097"/>
          </a:xfrm>
          <a:prstGeom prst="line">
            <a:avLst/>
          </a:prstGeom>
          <a:noFill/>
          <a:ln w="9525" cap="flat" cmpd="sng" algn="ctr">
            <a:solidFill>
              <a:sysClr val="window" lastClr="FFFFFF"/>
            </a:solidFill>
            <a:prstDash val="solid"/>
          </a:ln>
          <a:effectLst/>
        </p:spPr>
      </p:cxnSp>
      <p:cxnSp>
        <p:nvCxnSpPr>
          <p:cNvPr id="59" name="直接连接符 58"/>
          <p:cNvCxnSpPr/>
          <p:nvPr/>
        </p:nvCxnSpPr>
        <p:spPr>
          <a:xfrm flipH="1" flipV="1">
            <a:off x="4983894" y="3326416"/>
            <a:ext cx="1153221" cy="830097"/>
          </a:xfrm>
          <a:prstGeom prst="line">
            <a:avLst/>
          </a:prstGeom>
          <a:noFill/>
          <a:ln w="9525" cap="flat" cmpd="sng" algn="ctr">
            <a:solidFill>
              <a:sysClr val="window" lastClr="FFFFFF"/>
            </a:solidFill>
            <a:prstDash val="solid"/>
          </a:ln>
          <a:effectLst/>
        </p:spPr>
      </p:cxnSp>
      <p:sp>
        <p:nvSpPr>
          <p:cNvPr id="60" name="KSO_GT1.4"/>
          <p:cNvSpPr/>
          <p:nvPr/>
        </p:nvSpPr>
        <p:spPr>
          <a:xfrm rot="2479457" flipV="1">
            <a:off x="4323797" y="3334777"/>
            <a:ext cx="2047772" cy="967494"/>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2"/>
          </a:solidFill>
          <a:ln w="25400" cap="flat" cmpd="sng" algn="ctr">
            <a:noFill/>
            <a:prstDash val="solid"/>
          </a:ln>
          <a:effectLst/>
        </p:spPr>
        <p:txBody>
          <a:bodyPr rot="0" spcFirstLastPara="0" vertOverflow="overflow" horzOverflow="overflow" vert="vert" wrap="square" lIns="459000" tIns="324000" rIns="68580" bIns="324000" numCol="1" spcCol="0" rtlCol="0" fromWordArt="0" anchor="ctr" anchorCtr="0" forceAA="0" compatLnSpc="1">
            <a:prstTxWarp prst="textNoShape">
              <a:avLst/>
            </a:prstTxWarp>
            <a:noAutofit/>
          </a:bodyPr>
          <a:lstStyle/>
          <a:p>
            <a:pPr algn="ctr"/>
            <a:r>
              <a:rPr lang="zh-CN" altLang="en-US" b="0" kern="0" dirty="0">
                <a:solidFill>
                  <a:schemeClr val="bg1"/>
                </a:solidFill>
                <a:latin typeface="微软雅黑" pitchFamily="34" charset="-122"/>
                <a:ea typeface="微软雅黑" pitchFamily="34" charset="-122"/>
              </a:rPr>
              <a:t>标题</a:t>
            </a:r>
          </a:p>
        </p:txBody>
      </p:sp>
      <p:sp>
        <p:nvSpPr>
          <p:cNvPr id="92" name="KSO_GT1.3"/>
          <p:cNvSpPr/>
          <p:nvPr/>
        </p:nvSpPr>
        <p:spPr>
          <a:xfrm rot="19120543" flipH="1" flipV="1">
            <a:off x="2765309" y="3344477"/>
            <a:ext cx="2047772" cy="967494"/>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2"/>
          </a:solidFill>
          <a:ln w="25400" cap="flat" cmpd="sng" algn="ctr">
            <a:noFill/>
            <a:prstDash val="solid"/>
          </a:ln>
          <a:effectLst/>
        </p:spPr>
        <p:txBody>
          <a:bodyPr rot="0" spcFirstLastPara="0" vertOverflow="overflow" horzOverflow="overflow" vert="vert270" wrap="square" lIns="0" tIns="324000" rIns="459000" bIns="324000" numCol="1" spcCol="0" rtlCol="0" fromWordArt="0" anchor="ctr" anchorCtr="0" forceAA="0" compatLnSpc="1">
            <a:prstTxWarp prst="textNoShape">
              <a:avLst/>
            </a:prstTxWarp>
            <a:noAutofit/>
          </a:bodyPr>
          <a:lstStyle/>
          <a:p>
            <a:pPr algn="ctr"/>
            <a:r>
              <a:rPr lang="zh-CN" altLang="en-US" b="0" kern="0" dirty="0">
                <a:solidFill>
                  <a:schemeClr val="bg1"/>
                </a:solidFill>
                <a:latin typeface="微软雅黑" pitchFamily="34" charset="-122"/>
                <a:ea typeface="微软雅黑" pitchFamily="34" charset="-122"/>
              </a:rPr>
              <a:t>标题</a:t>
            </a:r>
          </a:p>
        </p:txBody>
      </p:sp>
      <p:sp>
        <p:nvSpPr>
          <p:cNvPr id="93" name="KSO_GT1.2"/>
          <p:cNvSpPr/>
          <p:nvPr/>
        </p:nvSpPr>
        <p:spPr>
          <a:xfrm rot="19120543">
            <a:off x="4323797" y="1471691"/>
            <a:ext cx="2047772" cy="967494"/>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1"/>
          </a:solidFill>
          <a:ln w="25400" cap="flat" cmpd="sng" algn="ctr">
            <a:noFill/>
            <a:prstDash val="solid"/>
          </a:ln>
          <a:effectLst/>
        </p:spPr>
        <p:txBody>
          <a:bodyPr rot="0" spcFirstLastPara="0" vertOverflow="overflow" horzOverflow="overflow" vert="vert" wrap="square" lIns="0" tIns="324000" rIns="459000" bIns="324000" numCol="1" spcCol="0" rtlCol="0" fromWordArt="0" anchor="ctr" anchorCtr="0" forceAA="0" compatLnSpc="1">
            <a:prstTxWarp prst="textNoShape">
              <a:avLst/>
            </a:prstTxWarp>
            <a:noAutofit/>
          </a:bodyPr>
          <a:lstStyle/>
          <a:p>
            <a:pPr algn="ctr">
              <a:defRPr/>
            </a:pPr>
            <a:r>
              <a:rPr lang="zh-CN" altLang="en-US" b="0" kern="0" dirty="0">
                <a:solidFill>
                  <a:sysClr val="window" lastClr="FFFFFF"/>
                </a:solidFill>
                <a:latin typeface="微软雅黑" pitchFamily="34" charset="-122"/>
                <a:ea typeface="微软雅黑" pitchFamily="34" charset="-122"/>
              </a:rPr>
              <a:t>标题</a:t>
            </a:r>
          </a:p>
        </p:txBody>
      </p:sp>
      <p:sp>
        <p:nvSpPr>
          <p:cNvPr id="94" name="KSO_GT1.1"/>
          <p:cNvSpPr/>
          <p:nvPr/>
        </p:nvSpPr>
        <p:spPr>
          <a:xfrm rot="2479457" flipH="1">
            <a:off x="2765309" y="1471691"/>
            <a:ext cx="2047772" cy="967494"/>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1"/>
          </a:solidFill>
          <a:ln w="25400" cap="flat" cmpd="sng" algn="ctr">
            <a:noFill/>
            <a:prstDash val="solid"/>
          </a:ln>
          <a:effectLst/>
        </p:spPr>
        <p:txBody>
          <a:bodyPr rot="0" spcFirstLastPara="0" vertOverflow="overflow" horzOverflow="overflow" vert="vert270" wrap="square" lIns="459000" tIns="324000" rIns="68580" bIns="324000" numCol="1" spcCol="0" rtlCol="0" fromWordArt="0" anchor="ctr" anchorCtr="0" forceAA="0" compatLnSpc="1">
            <a:prstTxWarp prst="textNoShape">
              <a:avLst/>
            </a:prstTxWarp>
            <a:noAutofit/>
          </a:bodyPr>
          <a:lstStyle/>
          <a:p>
            <a:pPr algn="ctr">
              <a:defRPr/>
            </a:pPr>
            <a:r>
              <a:rPr lang="zh-CN" altLang="en-US" b="0" kern="0" dirty="0">
                <a:solidFill>
                  <a:sysClr val="window" lastClr="FFFFFF"/>
                </a:solidFill>
                <a:latin typeface="微软雅黑" pitchFamily="34" charset="-122"/>
                <a:ea typeface="微软雅黑" pitchFamily="34" charset="-122"/>
              </a:rPr>
              <a:t>标题</a:t>
            </a:r>
          </a:p>
        </p:txBody>
      </p:sp>
      <p:sp>
        <p:nvSpPr>
          <p:cNvPr id="95" name="KSO_GT1"/>
          <p:cNvSpPr txBox="1"/>
          <p:nvPr/>
        </p:nvSpPr>
        <p:spPr>
          <a:xfrm>
            <a:off x="3308048" y="2697990"/>
            <a:ext cx="2472833" cy="381258"/>
          </a:xfrm>
          <a:prstGeom prst="rect">
            <a:avLst/>
          </a:prstGeom>
          <a:noFill/>
        </p:spPr>
        <p:txBody>
          <a:bodyPr wrap="square" rtlCol="0">
            <a:spAutoFit/>
          </a:bodyPr>
          <a:lstStyle/>
          <a:p>
            <a:pPr algn="ctr">
              <a:lnSpc>
                <a:spcPct val="130000"/>
              </a:lnSpc>
              <a:defRPr/>
            </a:pPr>
            <a:r>
              <a:rPr lang="zh-CN" altLang="en-US" sz="1600" b="0" kern="0" dirty="0">
                <a:solidFill>
                  <a:schemeClr val="tx1">
                    <a:lumMod val="75000"/>
                    <a:lumOff val="25000"/>
                  </a:schemeClr>
                </a:solidFill>
                <a:latin typeface="微软雅黑" pitchFamily="34" charset="-122"/>
                <a:ea typeface="微软雅黑" pitchFamily="34" charset="-122"/>
              </a:rPr>
              <a:t>请在此处输入您的标题</a:t>
            </a:r>
          </a:p>
        </p:txBody>
      </p:sp>
      <p:sp>
        <p:nvSpPr>
          <p:cNvPr id="96" name="KSO_GT1.4.1"/>
          <p:cNvSpPr txBox="1"/>
          <p:nvPr/>
        </p:nvSpPr>
        <p:spPr>
          <a:xfrm>
            <a:off x="6004807" y="3279867"/>
            <a:ext cx="1610399" cy="746623"/>
          </a:xfrm>
          <a:prstGeom prst="rect">
            <a:avLst/>
          </a:prstGeom>
          <a:noFill/>
        </p:spPr>
        <p:txBody>
          <a:bodyPr wrap="square" lIns="0" tIns="0" rIns="0" bIns="0" rtlCol="0" anchor="b" anchorCtr="0">
            <a:noAutofit/>
          </a:bodyPr>
          <a:lstStyle/>
          <a:p>
            <a:pPr algn="just">
              <a:lnSpc>
                <a:spcPct val="130000"/>
              </a:lnSpc>
              <a:defRPr/>
            </a:pPr>
            <a:r>
              <a:rPr lang="zh-CN" altLang="en-US" sz="900" b="0" kern="0" dirty="0">
                <a:solidFill>
                  <a:schemeClr val="tx1">
                    <a:lumMod val="50000"/>
                    <a:lumOff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900" b="0" kern="0" dirty="0">
              <a:solidFill>
                <a:schemeClr val="tx1">
                  <a:lumMod val="50000"/>
                  <a:lumOff val="50000"/>
                </a:schemeClr>
              </a:solidFill>
              <a:latin typeface="微软雅黑" pitchFamily="34" charset="-122"/>
              <a:ea typeface="微软雅黑" pitchFamily="34" charset="-122"/>
            </a:endParaRPr>
          </a:p>
        </p:txBody>
      </p:sp>
      <p:sp>
        <p:nvSpPr>
          <p:cNvPr id="97" name="KSO_GN4"/>
          <p:cNvSpPr txBox="1"/>
          <p:nvPr/>
        </p:nvSpPr>
        <p:spPr>
          <a:xfrm>
            <a:off x="7711905" y="3300268"/>
            <a:ext cx="360000" cy="270083"/>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sz="1800" b="0" dirty="0">
                <a:solidFill>
                  <a:schemeClr val="tx1">
                    <a:lumMod val="75000"/>
                    <a:lumOff val="25000"/>
                  </a:schemeClr>
                </a:solidFill>
              </a:rPr>
              <a:t>04</a:t>
            </a:r>
            <a:endParaRPr lang="zh-CN" altLang="en-US" sz="1800" b="0" dirty="0">
              <a:solidFill>
                <a:schemeClr val="tx1">
                  <a:lumMod val="75000"/>
                  <a:lumOff val="25000"/>
                </a:schemeClr>
              </a:solidFill>
            </a:endParaRPr>
          </a:p>
        </p:txBody>
      </p:sp>
      <p:sp>
        <p:nvSpPr>
          <p:cNvPr id="98" name="KSO_GT1.3.1"/>
          <p:cNvSpPr txBox="1"/>
          <p:nvPr/>
        </p:nvSpPr>
        <p:spPr>
          <a:xfrm>
            <a:off x="1521381" y="3279867"/>
            <a:ext cx="1610398" cy="746623"/>
          </a:xfrm>
          <a:prstGeom prst="rect">
            <a:avLst/>
          </a:prstGeom>
          <a:noFill/>
        </p:spPr>
        <p:txBody>
          <a:bodyPr wrap="square" lIns="0" tIns="0" rIns="0" bIns="0" rtlCol="0" anchor="b" anchorCtr="0">
            <a:noAutofit/>
          </a:bodyPr>
          <a:lstStyle/>
          <a:p>
            <a:pPr algn="just">
              <a:lnSpc>
                <a:spcPct val="130000"/>
              </a:lnSpc>
              <a:defRPr/>
            </a:pPr>
            <a:r>
              <a:rPr lang="zh-CN" altLang="en-US" sz="900" b="0" kern="0" dirty="0">
                <a:solidFill>
                  <a:schemeClr val="tx1">
                    <a:lumMod val="50000"/>
                    <a:lumOff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900" b="0" kern="0" dirty="0">
              <a:solidFill>
                <a:schemeClr val="tx1">
                  <a:lumMod val="50000"/>
                  <a:lumOff val="50000"/>
                </a:schemeClr>
              </a:solidFill>
              <a:latin typeface="微软雅黑" pitchFamily="34" charset="-122"/>
              <a:ea typeface="微软雅黑" pitchFamily="34" charset="-122"/>
            </a:endParaRPr>
          </a:p>
        </p:txBody>
      </p:sp>
      <p:sp>
        <p:nvSpPr>
          <p:cNvPr id="99" name="KSO_GN3"/>
          <p:cNvSpPr txBox="1"/>
          <p:nvPr/>
        </p:nvSpPr>
        <p:spPr>
          <a:xfrm>
            <a:off x="1093402" y="3300468"/>
            <a:ext cx="360000" cy="270083"/>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sz="1800" b="0" dirty="0">
                <a:solidFill>
                  <a:schemeClr val="tx1">
                    <a:lumMod val="75000"/>
                    <a:lumOff val="25000"/>
                  </a:schemeClr>
                </a:solidFill>
              </a:rPr>
              <a:t>03</a:t>
            </a:r>
            <a:endParaRPr lang="zh-CN" altLang="en-US" sz="1800" b="0" dirty="0">
              <a:solidFill>
                <a:schemeClr val="tx1">
                  <a:lumMod val="75000"/>
                  <a:lumOff val="25000"/>
                </a:schemeClr>
              </a:solidFill>
            </a:endParaRPr>
          </a:p>
        </p:txBody>
      </p:sp>
      <p:sp>
        <p:nvSpPr>
          <p:cNvPr id="100" name="KSO_GT1.2.1"/>
          <p:cNvSpPr txBox="1"/>
          <p:nvPr/>
        </p:nvSpPr>
        <p:spPr>
          <a:xfrm>
            <a:off x="6004807" y="1743577"/>
            <a:ext cx="1610399" cy="819268"/>
          </a:xfrm>
          <a:prstGeom prst="rect">
            <a:avLst/>
          </a:prstGeom>
          <a:noFill/>
        </p:spPr>
        <p:txBody>
          <a:bodyPr wrap="square" lIns="0" tIns="0" rIns="0" bIns="0" rtlCol="0" anchor="t" anchorCtr="0">
            <a:noAutofit/>
          </a:bodyPr>
          <a:lstStyle/>
          <a:p>
            <a:pPr algn="just">
              <a:lnSpc>
                <a:spcPct val="130000"/>
              </a:lnSpc>
              <a:defRPr/>
            </a:pPr>
            <a:r>
              <a:rPr lang="zh-CN" altLang="en-US" sz="900" b="0" kern="0" dirty="0">
                <a:solidFill>
                  <a:schemeClr val="tx1">
                    <a:lumMod val="50000"/>
                    <a:lumOff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900" b="0" kern="0" dirty="0">
              <a:solidFill>
                <a:schemeClr val="tx1">
                  <a:lumMod val="50000"/>
                  <a:lumOff val="50000"/>
                </a:schemeClr>
              </a:solidFill>
              <a:latin typeface="微软雅黑" pitchFamily="34" charset="-122"/>
              <a:ea typeface="微软雅黑" pitchFamily="34" charset="-122"/>
            </a:endParaRPr>
          </a:p>
        </p:txBody>
      </p:sp>
      <p:sp>
        <p:nvSpPr>
          <p:cNvPr id="101" name="KSO_GN2"/>
          <p:cNvSpPr txBox="1"/>
          <p:nvPr/>
        </p:nvSpPr>
        <p:spPr>
          <a:xfrm>
            <a:off x="7718097" y="1737208"/>
            <a:ext cx="360000" cy="270083"/>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sz="1800" b="0" dirty="0">
                <a:solidFill>
                  <a:schemeClr val="tx1">
                    <a:lumMod val="75000"/>
                    <a:lumOff val="25000"/>
                  </a:schemeClr>
                </a:solidFill>
              </a:rPr>
              <a:t>02</a:t>
            </a:r>
            <a:endParaRPr lang="zh-CN" altLang="en-US" sz="1800" b="0" dirty="0">
              <a:solidFill>
                <a:schemeClr val="tx1">
                  <a:lumMod val="75000"/>
                  <a:lumOff val="25000"/>
                </a:schemeClr>
              </a:solidFill>
            </a:endParaRPr>
          </a:p>
        </p:txBody>
      </p:sp>
      <p:sp>
        <p:nvSpPr>
          <p:cNvPr id="102" name="KSO_GT1.1.1"/>
          <p:cNvSpPr txBox="1"/>
          <p:nvPr/>
        </p:nvSpPr>
        <p:spPr>
          <a:xfrm>
            <a:off x="1521381" y="1739604"/>
            <a:ext cx="1610398" cy="958386"/>
          </a:xfrm>
          <a:prstGeom prst="rect">
            <a:avLst/>
          </a:prstGeom>
          <a:noFill/>
        </p:spPr>
        <p:txBody>
          <a:bodyPr wrap="square" lIns="0" tIns="0" rIns="0" bIns="0" rtlCol="0" anchor="t" anchorCtr="0">
            <a:noAutofit/>
          </a:bodyPr>
          <a:lstStyle/>
          <a:p>
            <a:pPr algn="just">
              <a:lnSpc>
                <a:spcPct val="130000"/>
              </a:lnSpc>
              <a:defRPr/>
            </a:pPr>
            <a:r>
              <a:rPr lang="zh-CN" altLang="en-US" sz="900" b="0" kern="0" dirty="0">
                <a:solidFill>
                  <a:schemeClr val="tx1">
                    <a:lumMod val="50000"/>
                    <a:lumOff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900" b="0" kern="0" dirty="0">
              <a:solidFill>
                <a:schemeClr val="tx1">
                  <a:lumMod val="50000"/>
                  <a:lumOff val="50000"/>
                </a:schemeClr>
              </a:solidFill>
              <a:latin typeface="微软雅黑" pitchFamily="34" charset="-122"/>
              <a:ea typeface="微软雅黑" pitchFamily="34" charset="-122"/>
            </a:endParaRPr>
          </a:p>
        </p:txBody>
      </p:sp>
      <p:sp>
        <p:nvSpPr>
          <p:cNvPr id="103" name="KSO_GN1"/>
          <p:cNvSpPr txBox="1"/>
          <p:nvPr/>
        </p:nvSpPr>
        <p:spPr>
          <a:xfrm>
            <a:off x="1088477" y="1738079"/>
            <a:ext cx="360000" cy="270083"/>
          </a:xfrm>
          <a:prstGeom prst="rect">
            <a:avLst/>
          </a:prstGeom>
          <a:noFill/>
        </p:spPr>
        <p:txBody>
          <a:bodyPr wrap="square" lIns="0" tIns="0" rIns="0" bIns="0" rtlCol="0" anchor="t" anchorCtr="0">
            <a:noAutofit/>
          </a:bodyPr>
          <a:lstStyle/>
          <a:p>
            <a:pPr>
              <a:defRPr/>
            </a:pPr>
            <a:r>
              <a:rPr lang="en-US" altLang="zh-CN" b="0" kern="0" dirty="0">
                <a:solidFill>
                  <a:schemeClr val="tx1">
                    <a:lumMod val="75000"/>
                    <a:lumOff val="25000"/>
                  </a:schemeClr>
                </a:solidFill>
                <a:ea typeface="微软雅黑" pitchFamily="34" charset="-122"/>
                <a:cs typeface="Arial" pitchFamily="34" charset="0"/>
              </a:rPr>
              <a:t>01</a:t>
            </a:r>
            <a:endParaRPr lang="zh-CN" altLang="en-US" b="0" kern="0" dirty="0">
              <a:solidFill>
                <a:schemeClr val="tx1">
                  <a:lumMod val="75000"/>
                  <a:lumOff val="25000"/>
                </a:schemeClr>
              </a:solidFill>
              <a:ea typeface="微软雅黑" pitchFamily="34" charset="-122"/>
              <a:cs typeface="Arial" pitchFamily="34" charset="0"/>
            </a:endParaRPr>
          </a:p>
        </p:txBody>
      </p:sp>
      <p:cxnSp>
        <p:nvCxnSpPr>
          <p:cNvPr id="104" name="直接连接符 103"/>
          <p:cNvCxnSpPr/>
          <p:nvPr/>
        </p:nvCxnSpPr>
        <p:spPr>
          <a:xfrm>
            <a:off x="5995992" y="1706027"/>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1103842" y="1698481"/>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995992" y="4075479"/>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1084438" y="4075479"/>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15253381"/>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left)">
                                      <p:cBhvr>
                                        <p:cTn id="7" dur="500"/>
                                        <p:tgtEl>
                                          <p:spTgt spid="10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500"/>
                                        <p:tgtEl>
                                          <p:spTgt spid="5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wipe(up)">
                                      <p:cBhvr>
                                        <p:cTn id="15" dur="500"/>
                                        <p:tgtEl>
                                          <p:spTgt spid="9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p:cTn id="19" dur="500" fill="hold"/>
                                        <p:tgtEl>
                                          <p:spTgt spid="103"/>
                                        </p:tgtEl>
                                        <p:attrNameLst>
                                          <p:attrName>ppt_w</p:attrName>
                                        </p:attrNameLst>
                                      </p:cBhvr>
                                      <p:tavLst>
                                        <p:tav tm="0">
                                          <p:val>
                                            <p:fltVal val="0"/>
                                          </p:val>
                                        </p:tav>
                                        <p:tav tm="100000">
                                          <p:val>
                                            <p:strVal val="#ppt_w"/>
                                          </p:val>
                                        </p:tav>
                                      </p:tavLst>
                                    </p:anim>
                                    <p:anim calcmode="lin" valueType="num">
                                      <p:cBhvr>
                                        <p:cTn id="20" dur="500" fill="hold"/>
                                        <p:tgtEl>
                                          <p:spTgt spid="103"/>
                                        </p:tgtEl>
                                        <p:attrNameLst>
                                          <p:attrName>ppt_h</p:attrName>
                                        </p:attrNameLst>
                                      </p:cBhvr>
                                      <p:tavLst>
                                        <p:tav tm="0">
                                          <p:val>
                                            <p:fltVal val="0"/>
                                          </p:val>
                                        </p:tav>
                                        <p:tav tm="100000">
                                          <p:val>
                                            <p:strVal val="#ppt_h"/>
                                          </p:val>
                                        </p:tav>
                                      </p:tavLst>
                                    </p:anim>
                                    <p:animEffect transition="in" filter="fade">
                                      <p:cBhvr>
                                        <p:cTn id="21" dur="500"/>
                                        <p:tgtEl>
                                          <p:spTgt spid="103"/>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102"/>
                                        </p:tgtEl>
                                        <p:attrNameLst>
                                          <p:attrName>style.visibility</p:attrName>
                                        </p:attrNameLst>
                                      </p:cBhvr>
                                      <p:to>
                                        <p:strVal val="visible"/>
                                      </p:to>
                                    </p:set>
                                    <p:animEffect transition="in" filter="barn(inVertical)">
                                      <p:cBhvr>
                                        <p:cTn id="25" dur="500"/>
                                        <p:tgtEl>
                                          <p:spTgt spid="102"/>
                                        </p:tgtEl>
                                      </p:cBhvr>
                                    </p:animEffect>
                                  </p:childTnLst>
                                </p:cTn>
                              </p:par>
                            </p:childTnLst>
                          </p:cTn>
                        </p:par>
                        <p:par>
                          <p:cTn id="26" fill="hold">
                            <p:stCondLst>
                              <p:cond delay="2500"/>
                            </p:stCondLst>
                            <p:childTnLst>
                              <p:par>
                                <p:cTn id="27" presetID="22" presetClass="entr" presetSubtype="2" fill="hold" nodeType="afterEffect">
                                  <p:stCondLst>
                                    <p:cond delay="0"/>
                                  </p:stCondLst>
                                  <p:childTnLst>
                                    <p:set>
                                      <p:cBhvr>
                                        <p:cTn id="28" dur="1" fill="hold">
                                          <p:stCondLst>
                                            <p:cond delay="0"/>
                                          </p:stCondLst>
                                        </p:cTn>
                                        <p:tgtEl>
                                          <p:spTgt spid="104"/>
                                        </p:tgtEl>
                                        <p:attrNameLst>
                                          <p:attrName>style.visibility</p:attrName>
                                        </p:attrNameLst>
                                      </p:cBhvr>
                                      <p:to>
                                        <p:strVal val="visible"/>
                                      </p:to>
                                    </p:set>
                                    <p:animEffect transition="in" filter="wipe(right)">
                                      <p:cBhvr>
                                        <p:cTn id="29" dur="500"/>
                                        <p:tgtEl>
                                          <p:spTgt spid="104"/>
                                        </p:tgtEl>
                                      </p:cBhvr>
                                    </p:animEffect>
                                  </p:childTnLst>
                                </p:cTn>
                              </p:par>
                            </p:childTnLst>
                          </p:cTn>
                        </p:par>
                        <p:par>
                          <p:cTn id="30" fill="hold">
                            <p:stCondLst>
                              <p:cond delay="3000"/>
                            </p:stCondLst>
                            <p:childTnLst>
                              <p:par>
                                <p:cTn id="31" presetID="22" presetClass="entr" presetSubtype="2"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right)">
                                      <p:cBhvr>
                                        <p:cTn id="33" dur="500"/>
                                        <p:tgtEl>
                                          <p:spTgt spid="52"/>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up)">
                                      <p:cBhvr>
                                        <p:cTn id="37" dur="500"/>
                                        <p:tgtEl>
                                          <p:spTgt spid="93"/>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 calcmode="lin" valueType="num">
                                      <p:cBhvr>
                                        <p:cTn id="41" dur="500" fill="hold"/>
                                        <p:tgtEl>
                                          <p:spTgt spid="101"/>
                                        </p:tgtEl>
                                        <p:attrNameLst>
                                          <p:attrName>ppt_w</p:attrName>
                                        </p:attrNameLst>
                                      </p:cBhvr>
                                      <p:tavLst>
                                        <p:tav tm="0">
                                          <p:val>
                                            <p:fltVal val="0"/>
                                          </p:val>
                                        </p:tav>
                                        <p:tav tm="100000">
                                          <p:val>
                                            <p:strVal val="#ppt_w"/>
                                          </p:val>
                                        </p:tav>
                                      </p:tavLst>
                                    </p:anim>
                                    <p:anim calcmode="lin" valueType="num">
                                      <p:cBhvr>
                                        <p:cTn id="42" dur="500" fill="hold"/>
                                        <p:tgtEl>
                                          <p:spTgt spid="101"/>
                                        </p:tgtEl>
                                        <p:attrNameLst>
                                          <p:attrName>ppt_h</p:attrName>
                                        </p:attrNameLst>
                                      </p:cBhvr>
                                      <p:tavLst>
                                        <p:tav tm="0">
                                          <p:val>
                                            <p:fltVal val="0"/>
                                          </p:val>
                                        </p:tav>
                                        <p:tav tm="100000">
                                          <p:val>
                                            <p:strVal val="#ppt_h"/>
                                          </p:val>
                                        </p:tav>
                                      </p:tavLst>
                                    </p:anim>
                                    <p:animEffect transition="in" filter="fade">
                                      <p:cBhvr>
                                        <p:cTn id="43" dur="500"/>
                                        <p:tgtEl>
                                          <p:spTgt spid="101"/>
                                        </p:tgtEl>
                                      </p:cBhvr>
                                    </p:animEffect>
                                  </p:childTnLst>
                                </p:cTn>
                              </p:par>
                            </p:childTnLst>
                          </p:cTn>
                        </p:par>
                        <p:par>
                          <p:cTn id="44" fill="hold">
                            <p:stCondLst>
                              <p:cond delay="4500"/>
                            </p:stCondLst>
                            <p:childTnLst>
                              <p:par>
                                <p:cTn id="45" presetID="16" presetClass="entr" presetSubtype="21" fill="hold" grpId="0" nodeType="afterEffect">
                                  <p:stCondLst>
                                    <p:cond delay="0"/>
                                  </p:stCondLst>
                                  <p:childTnLst>
                                    <p:set>
                                      <p:cBhvr>
                                        <p:cTn id="46" dur="1" fill="hold">
                                          <p:stCondLst>
                                            <p:cond delay="0"/>
                                          </p:stCondLst>
                                        </p:cTn>
                                        <p:tgtEl>
                                          <p:spTgt spid="100"/>
                                        </p:tgtEl>
                                        <p:attrNameLst>
                                          <p:attrName>style.visibility</p:attrName>
                                        </p:attrNameLst>
                                      </p:cBhvr>
                                      <p:to>
                                        <p:strVal val="visible"/>
                                      </p:to>
                                    </p:set>
                                    <p:animEffect transition="in" filter="barn(inVertical)">
                                      <p:cBhvr>
                                        <p:cTn id="47" dur="500"/>
                                        <p:tgtEl>
                                          <p:spTgt spid="100"/>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107"/>
                                        </p:tgtEl>
                                        <p:attrNameLst>
                                          <p:attrName>style.visibility</p:attrName>
                                        </p:attrNameLst>
                                      </p:cBhvr>
                                      <p:to>
                                        <p:strVal val="visible"/>
                                      </p:to>
                                    </p:set>
                                    <p:animEffect transition="in" filter="wipe(left)">
                                      <p:cBhvr>
                                        <p:cTn id="51" dur="500"/>
                                        <p:tgtEl>
                                          <p:spTgt spid="107"/>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92"/>
                                        </p:tgtEl>
                                        <p:attrNameLst>
                                          <p:attrName>style.visibility</p:attrName>
                                        </p:attrNameLst>
                                      </p:cBhvr>
                                      <p:to>
                                        <p:strVal val="visible"/>
                                      </p:to>
                                    </p:set>
                                    <p:animEffect transition="in" filter="wipe(down)">
                                      <p:cBhvr>
                                        <p:cTn id="59" dur="500"/>
                                        <p:tgtEl>
                                          <p:spTgt spid="92"/>
                                        </p:tgtEl>
                                      </p:cBhvr>
                                    </p:animEffect>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99"/>
                                        </p:tgtEl>
                                        <p:attrNameLst>
                                          <p:attrName>style.visibility</p:attrName>
                                        </p:attrNameLst>
                                      </p:cBhvr>
                                      <p:to>
                                        <p:strVal val="visible"/>
                                      </p:to>
                                    </p:set>
                                    <p:anim calcmode="lin" valueType="num">
                                      <p:cBhvr>
                                        <p:cTn id="63" dur="500" fill="hold"/>
                                        <p:tgtEl>
                                          <p:spTgt spid="99"/>
                                        </p:tgtEl>
                                        <p:attrNameLst>
                                          <p:attrName>ppt_w</p:attrName>
                                        </p:attrNameLst>
                                      </p:cBhvr>
                                      <p:tavLst>
                                        <p:tav tm="0">
                                          <p:val>
                                            <p:fltVal val="0"/>
                                          </p:val>
                                        </p:tav>
                                        <p:tav tm="100000">
                                          <p:val>
                                            <p:strVal val="#ppt_w"/>
                                          </p:val>
                                        </p:tav>
                                      </p:tavLst>
                                    </p:anim>
                                    <p:anim calcmode="lin" valueType="num">
                                      <p:cBhvr>
                                        <p:cTn id="64" dur="500" fill="hold"/>
                                        <p:tgtEl>
                                          <p:spTgt spid="99"/>
                                        </p:tgtEl>
                                        <p:attrNameLst>
                                          <p:attrName>ppt_h</p:attrName>
                                        </p:attrNameLst>
                                      </p:cBhvr>
                                      <p:tavLst>
                                        <p:tav tm="0">
                                          <p:val>
                                            <p:fltVal val="0"/>
                                          </p:val>
                                        </p:tav>
                                        <p:tav tm="100000">
                                          <p:val>
                                            <p:strVal val="#ppt_h"/>
                                          </p:val>
                                        </p:tav>
                                      </p:tavLst>
                                    </p:anim>
                                    <p:animEffect transition="in" filter="fade">
                                      <p:cBhvr>
                                        <p:cTn id="65" dur="500"/>
                                        <p:tgtEl>
                                          <p:spTgt spid="99"/>
                                        </p:tgtEl>
                                      </p:cBhvr>
                                    </p:animEffect>
                                  </p:childTnLst>
                                </p:cTn>
                              </p:par>
                            </p:childTnLst>
                          </p:cTn>
                        </p:par>
                        <p:par>
                          <p:cTn id="66" fill="hold">
                            <p:stCondLst>
                              <p:cond delay="7000"/>
                            </p:stCondLst>
                            <p:childTnLst>
                              <p:par>
                                <p:cTn id="67" presetID="16" presetClass="entr" presetSubtype="21" fill="hold" grpId="0" nodeType="afterEffect">
                                  <p:stCondLst>
                                    <p:cond delay="0"/>
                                  </p:stCondLst>
                                  <p:childTnLst>
                                    <p:set>
                                      <p:cBhvr>
                                        <p:cTn id="68" dur="1" fill="hold">
                                          <p:stCondLst>
                                            <p:cond delay="0"/>
                                          </p:stCondLst>
                                        </p:cTn>
                                        <p:tgtEl>
                                          <p:spTgt spid="98"/>
                                        </p:tgtEl>
                                        <p:attrNameLst>
                                          <p:attrName>style.visibility</p:attrName>
                                        </p:attrNameLst>
                                      </p:cBhvr>
                                      <p:to>
                                        <p:strVal val="visible"/>
                                      </p:to>
                                    </p:set>
                                    <p:animEffect transition="in" filter="barn(inVertical)">
                                      <p:cBhvr>
                                        <p:cTn id="69" dur="500"/>
                                        <p:tgtEl>
                                          <p:spTgt spid="98"/>
                                        </p:tgtEl>
                                      </p:cBhvr>
                                    </p:animEffect>
                                  </p:childTnLst>
                                </p:cTn>
                              </p:par>
                            </p:childTnLst>
                          </p:cTn>
                        </p:par>
                        <p:par>
                          <p:cTn id="70" fill="hold">
                            <p:stCondLst>
                              <p:cond delay="7500"/>
                            </p:stCondLst>
                            <p:childTnLst>
                              <p:par>
                                <p:cTn id="71" presetID="22" presetClass="entr" presetSubtype="2" fill="hold" nodeType="afterEffect">
                                  <p:stCondLst>
                                    <p:cond delay="0"/>
                                  </p:stCondLst>
                                  <p:childTnLst>
                                    <p:set>
                                      <p:cBhvr>
                                        <p:cTn id="72" dur="1" fill="hold">
                                          <p:stCondLst>
                                            <p:cond delay="0"/>
                                          </p:stCondLst>
                                        </p:cTn>
                                        <p:tgtEl>
                                          <p:spTgt spid="106"/>
                                        </p:tgtEl>
                                        <p:attrNameLst>
                                          <p:attrName>style.visibility</p:attrName>
                                        </p:attrNameLst>
                                      </p:cBhvr>
                                      <p:to>
                                        <p:strVal val="visible"/>
                                      </p:to>
                                    </p:set>
                                    <p:animEffect transition="in" filter="wipe(right)">
                                      <p:cBhvr>
                                        <p:cTn id="73" dur="500"/>
                                        <p:tgtEl>
                                          <p:spTgt spid="106"/>
                                        </p:tgtEl>
                                      </p:cBhvr>
                                    </p:animEffect>
                                  </p:childTnLst>
                                </p:cTn>
                              </p:par>
                            </p:childTnLst>
                          </p:cTn>
                        </p:par>
                        <p:par>
                          <p:cTn id="74" fill="hold">
                            <p:stCondLst>
                              <p:cond delay="8000"/>
                            </p:stCondLst>
                            <p:childTnLst>
                              <p:par>
                                <p:cTn id="75" presetID="22" presetClass="entr" presetSubtype="2"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right)">
                                      <p:cBhvr>
                                        <p:cTn id="77" dur="500"/>
                                        <p:tgtEl>
                                          <p:spTgt spid="53"/>
                                        </p:tgtEl>
                                      </p:cBhvr>
                                    </p:animEffect>
                                  </p:childTnLst>
                                </p:cTn>
                              </p:par>
                            </p:childTnLst>
                          </p:cTn>
                        </p:par>
                        <p:par>
                          <p:cTn id="78" fill="hold">
                            <p:stCondLst>
                              <p:cond delay="8500"/>
                            </p:stCondLst>
                            <p:childTnLst>
                              <p:par>
                                <p:cTn id="79" presetID="22" presetClass="entr" presetSubtype="4" fill="hold" grpId="0" nodeType="afterEffect">
                                  <p:stCondLst>
                                    <p:cond delay="0"/>
                                  </p:stCondLst>
                                  <p:childTnLst>
                                    <p:set>
                                      <p:cBhvr>
                                        <p:cTn id="80" dur="1" fill="hold">
                                          <p:stCondLst>
                                            <p:cond delay="0"/>
                                          </p:stCondLst>
                                        </p:cTn>
                                        <p:tgtEl>
                                          <p:spTgt spid="60"/>
                                        </p:tgtEl>
                                        <p:attrNameLst>
                                          <p:attrName>style.visibility</p:attrName>
                                        </p:attrNameLst>
                                      </p:cBhvr>
                                      <p:to>
                                        <p:strVal val="visible"/>
                                      </p:to>
                                    </p:set>
                                    <p:animEffect transition="in" filter="wipe(down)">
                                      <p:cBhvr>
                                        <p:cTn id="81" dur="500"/>
                                        <p:tgtEl>
                                          <p:spTgt spid="60"/>
                                        </p:tgtEl>
                                      </p:cBhvr>
                                    </p:animEffect>
                                  </p:childTnLst>
                                </p:cTn>
                              </p:par>
                            </p:childTnLst>
                          </p:cTn>
                        </p:par>
                        <p:par>
                          <p:cTn id="82" fill="hold">
                            <p:stCondLst>
                              <p:cond delay="9000"/>
                            </p:stCondLst>
                            <p:childTnLst>
                              <p:par>
                                <p:cTn id="83" presetID="53" presetClass="entr" presetSubtype="16" fill="hold" grpId="0" nodeType="afterEffect">
                                  <p:stCondLst>
                                    <p:cond delay="0"/>
                                  </p:stCondLst>
                                  <p:childTnLst>
                                    <p:set>
                                      <p:cBhvr>
                                        <p:cTn id="84" dur="1" fill="hold">
                                          <p:stCondLst>
                                            <p:cond delay="0"/>
                                          </p:stCondLst>
                                        </p:cTn>
                                        <p:tgtEl>
                                          <p:spTgt spid="97"/>
                                        </p:tgtEl>
                                        <p:attrNameLst>
                                          <p:attrName>style.visibility</p:attrName>
                                        </p:attrNameLst>
                                      </p:cBhvr>
                                      <p:to>
                                        <p:strVal val="visible"/>
                                      </p:to>
                                    </p:set>
                                    <p:anim calcmode="lin" valueType="num">
                                      <p:cBhvr>
                                        <p:cTn id="85" dur="500" fill="hold"/>
                                        <p:tgtEl>
                                          <p:spTgt spid="97"/>
                                        </p:tgtEl>
                                        <p:attrNameLst>
                                          <p:attrName>ppt_w</p:attrName>
                                        </p:attrNameLst>
                                      </p:cBhvr>
                                      <p:tavLst>
                                        <p:tav tm="0">
                                          <p:val>
                                            <p:fltVal val="0"/>
                                          </p:val>
                                        </p:tav>
                                        <p:tav tm="100000">
                                          <p:val>
                                            <p:strVal val="#ppt_w"/>
                                          </p:val>
                                        </p:tav>
                                      </p:tavLst>
                                    </p:anim>
                                    <p:anim calcmode="lin" valueType="num">
                                      <p:cBhvr>
                                        <p:cTn id="86" dur="500" fill="hold"/>
                                        <p:tgtEl>
                                          <p:spTgt spid="97"/>
                                        </p:tgtEl>
                                        <p:attrNameLst>
                                          <p:attrName>ppt_h</p:attrName>
                                        </p:attrNameLst>
                                      </p:cBhvr>
                                      <p:tavLst>
                                        <p:tav tm="0">
                                          <p:val>
                                            <p:fltVal val="0"/>
                                          </p:val>
                                        </p:tav>
                                        <p:tav tm="100000">
                                          <p:val>
                                            <p:strVal val="#ppt_h"/>
                                          </p:val>
                                        </p:tav>
                                      </p:tavLst>
                                    </p:anim>
                                    <p:animEffect transition="in" filter="fade">
                                      <p:cBhvr>
                                        <p:cTn id="87" dur="500"/>
                                        <p:tgtEl>
                                          <p:spTgt spid="97"/>
                                        </p:tgtEl>
                                      </p:cBhvr>
                                    </p:animEffect>
                                  </p:childTnLst>
                                </p:cTn>
                              </p:par>
                            </p:childTnLst>
                          </p:cTn>
                        </p:par>
                        <p:par>
                          <p:cTn id="88" fill="hold">
                            <p:stCondLst>
                              <p:cond delay="9500"/>
                            </p:stCondLst>
                            <p:childTnLst>
                              <p:par>
                                <p:cTn id="89" presetID="16" presetClass="entr" presetSubtype="21" fill="hold" grpId="0" nodeType="afterEffect">
                                  <p:stCondLst>
                                    <p:cond delay="0"/>
                                  </p:stCondLst>
                                  <p:childTnLst>
                                    <p:set>
                                      <p:cBhvr>
                                        <p:cTn id="90" dur="1" fill="hold">
                                          <p:stCondLst>
                                            <p:cond delay="0"/>
                                          </p:stCondLst>
                                        </p:cTn>
                                        <p:tgtEl>
                                          <p:spTgt spid="96"/>
                                        </p:tgtEl>
                                        <p:attrNameLst>
                                          <p:attrName>style.visibility</p:attrName>
                                        </p:attrNameLst>
                                      </p:cBhvr>
                                      <p:to>
                                        <p:strVal val="visible"/>
                                      </p:to>
                                    </p:set>
                                    <p:animEffect transition="in" filter="barn(inVertical)">
                                      <p:cBhvr>
                                        <p:cTn id="91" dur="500"/>
                                        <p:tgtEl>
                                          <p:spTgt spid="96"/>
                                        </p:tgtEl>
                                      </p:cBhvr>
                                    </p:animEffect>
                                  </p:childTnLst>
                                </p:cTn>
                              </p:par>
                            </p:childTnLst>
                          </p:cTn>
                        </p:par>
                        <p:par>
                          <p:cTn id="92" fill="hold">
                            <p:stCondLst>
                              <p:cond delay="10000"/>
                            </p:stCondLst>
                            <p:childTnLst>
                              <p:par>
                                <p:cTn id="93" presetID="16" presetClass="entr" presetSubtype="21" fill="hold" grpId="0" nodeType="afterEffect">
                                  <p:stCondLst>
                                    <p:cond delay="0"/>
                                  </p:stCondLst>
                                  <p:childTnLst>
                                    <p:set>
                                      <p:cBhvr>
                                        <p:cTn id="94" dur="1" fill="hold">
                                          <p:stCondLst>
                                            <p:cond delay="0"/>
                                          </p:stCondLst>
                                        </p:cTn>
                                        <p:tgtEl>
                                          <p:spTgt spid="95"/>
                                        </p:tgtEl>
                                        <p:attrNameLst>
                                          <p:attrName>style.visibility</p:attrName>
                                        </p:attrNameLst>
                                      </p:cBhvr>
                                      <p:to>
                                        <p:strVal val="visible"/>
                                      </p:to>
                                    </p:set>
                                    <p:animEffect transition="in" filter="barn(inVertical)">
                                      <p:cBhvr>
                                        <p:cTn id="95"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60" grpId="0" animBg="1"/>
      <p:bldP spid="92" grpId="0" animBg="1"/>
      <p:bldP spid="93" grpId="0" animBg="1"/>
      <p:bldP spid="94" grpId="0" animBg="1"/>
      <p:bldP spid="95" grpId="0"/>
      <p:bldP spid="96" grpId="0"/>
      <p:bldP spid="97" grpId="0"/>
      <p:bldP spid="98" grpId="0"/>
      <p:bldP spid="99" grpId="0"/>
      <p:bldP spid="100" grpId="0"/>
      <p:bldP spid="101" grpId="0"/>
      <p:bldP spid="102" grpId="0"/>
      <p:bldP spid="10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flipH="1" flipV="1">
            <a:off x="5997180" y="1688133"/>
            <a:ext cx="1463675" cy="2901258"/>
          </a:xfrm>
          <a:custGeom>
            <a:avLst/>
            <a:gdLst>
              <a:gd name="connsiteX0" fmla="*/ 1078872 w 1463567"/>
              <a:gd name="connsiteY0" fmla="*/ 3868332 h 3868332"/>
              <a:gd name="connsiteX1" fmla="*/ 944604 w 1463567"/>
              <a:gd name="connsiteY1" fmla="*/ 3660444 h 3868332"/>
              <a:gd name="connsiteX2" fmla="*/ 944604 w 1463567"/>
              <a:gd name="connsiteY2" fmla="*/ 2441320 h 3868332"/>
              <a:gd name="connsiteX3" fmla="*/ 894894 w 1463567"/>
              <a:gd name="connsiteY3" fmla="*/ 2441320 h 3868332"/>
              <a:gd name="connsiteX4" fmla="*/ 894894 w 1463567"/>
              <a:gd name="connsiteY4" fmla="*/ 2728639 h 3868332"/>
              <a:gd name="connsiteX5" fmla="*/ 760626 w 1463567"/>
              <a:gd name="connsiteY5" fmla="*/ 2936527 h 3868332"/>
              <a:gd name="connsiteX6" fmla="*/ 626359 w 1463567"/>
              <a:gd name="connsiteY6" fmla="*/ 2728639 h 3868332"/>
              <a:gd name="connsiteX7" fmla="*/ 626359 w 1463567"/>
              <a:gd name="connsiteY7" fmla="*/ 2441320 h 3868332"/>
              <a:gd name="connsiteX8" fmla="*/ 581826 w 1463567"/>
              <a:gd name="connsiteY8" fmla="*/ 2441320 h 3868332"/>
              <a:gd name="connsiteX9" fmla="*/ 581826 w 1463567"/>
              <a:gd name="connsiteY9" fmla="*/ 2604700 h 3868332"/>
              <a:gd name="connsiteX10" fmla="*/ 447558 w 1463567"/>
              <a:gd name="connsiteY10" fmla="*/ 2812588 h 3868332"/>
              <a:gd name="connsiteX11" fmla="*/ 313291 w 1463567"/>
              <a:gd name="connsiteY11" fmla="*/ 2604700 h 3868332"/>
              <a:gd name="connsiteX12" fmla="*/ 313291 w 1463567"/>
              <a:gd name="connsiteY12" fmla="*/ 2441320 h 3868332"/>
              <a:gd name="connsiteX13" fmla="*/ 268535 w 1463567"/>
              <a:gd name="connsiteY13" fmla="*/ 2441320 h 3868332"/>
              <a:gd name="connsiteX14" fmla="*/ 268535 w 1463567"/>
              <a:gd name="connsiteY14" fmla="*/ 2579912 h 3868332"/>
              <a:gd name="connsiteX15" fmla="*/ 134268 w 1463567"/>
              <a:gd name="connsiteY15" fmla="*/ 2787800 h 3868332"/>
              <a:gd name="connsiteX16" fmla="*/ 0 w 1463567"/>
              <a:gd name="connsiteY16" fmla="*/ 2579912 h 3868332"/>
              <a:gd name="connsiteX17" fmla="*/ 0 w 1463567"/>
              <a:gd name="connsiteY17" fmla="*/ 2441320 h 3868332"/>
              <a:gd name="connsiteX18" fmla="*/ 0 w 1463567"/>
              <a:gd name="connsiteY18" fmla="*/ 1748359 h 3868332"/>
              <a:gd name="connsiteX19" fmla="*/ 0 w 1463567"/>
              <a:gd name="connsiteY19" fmla="*/ 652016 h 3868332"/>
              <a:gd name="connsiteX20" fmla="*/ 0 w 1463567"/>
              <a:gd name="connsiteY20" fmla="*/ 639623 h 3868332"/>
              <a:gd name="connsiteX21" fmla="*/ 775 w 1463567"/>
              <a:gd name="connsiteY21" fmla="*/ 639623 h 3868332"/>
              <a:gd name="connsiteX22" fmla="*/ 140804 w 1463567"/>
              <a:gd name="connsiteY22" fmla="*/ 31009 h 3868332"/>
              <a:gd name="connsiteX23" fmla="*/ 151525 w 1463567"/>
              <a:gd name="connsiteY23" fmla="*/ 0 h 3868332"/>
              <a:gd name="connsiteX24" fmla="*/ 1306670 w 1463567"/>
              <a:gd name="connsiteY24" fmla="*/ 0 h 3868332"/>
              <a:gd name="connsiteX25" fmla="*/ 1298731 w 1463567"/>
              <a:gd name="connsiteY25" fmla="*/ 8479 h 3868332"/>
              <a:gd name="connsiteX26" fmla="*/ 1254308 w 1463567"/>
              <a:gd name="connsiteY26" fmla="*/ 639623 h 3868332"/>
              <a:gd name="connsiteX27" fmla="*/ 1255593 w 1463567"/>
              <a:gd name="connsiteY27" fmla="*/ 639623 h 3868332"/>
              <a:gd name="connsiteX28" fmla="*/ 1452533 w 1463567"/>
              <a:gd name="connsiteY28" fmla="*/ 1345815 h 3868332"/>
              <a:gd name="connsiteX29" fmla="*/ 1382490 w 1463567"/>
              <a:gd name="connsiteY29" fmla="*/ 1619081 h 3868332"/>
              <a:gd name="connsiteX30" fmla="*/ 1213139 w 1463567"/>
              <a:gd name="connsiteY30" fmla="*/ 1526562 h 3868332"/>
              <a:gd name="connsiteX31" fmla="*/ 1213139 w 1463567"/>
              <a:gd name="connsiteY31" fmla="*/ 2357371 h 3868332"/>
              <a:gd name="connsiteX32" fmla="*/ 1213139 w 1463567"/>
              <a:gd name="connsiteY32" fmla="*/ 2441320 h 3868332"/>
              <a:gd name="connsiteX33" fmla="*/ 1213139 w 1463567"/>
              <a:gd name="connsiteY33" fmla="*/ 3660444 h 3868332"/>
              <a:gd name="connsiteX34" fmla="*/ 1078872 w 1463567"/>
              <a:gd name="connsiteY34" fmla="*/ 3868332 h 3868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463567" h="3868332">
                <a:moveTo>
                  <a:pt x="1078872" y="3868332"/>
                </a:moveTo>
                <a:cubicBezTo>
                  <a:pt x="1004718" y="3868332"/>
                  <a:pt x="944604" y="3775258"/>
                  <a:pt x="944604" y="3660444"/>
                </a:cubicBezTo>
                <a:lnTo>
                  <a:pt x="944604" y="2441320"/>
                </a:lnTo>
                <a:lnTo>
                  <a:pt x="894894" y="2441320"/>
                </a:lnTo>
                <a:lnTo>
                  <a:pt x="894894" y="2728639"/>
                </a:lnTo>
                <a:cubicBezTo>
                  <a:pt x="894894" y="2843453"/>
                  <a:pt x="834780" y="2936527"/>
                  <a:pt x="760626" y="2936527"/>
                </a:cubicBezTo>
                <a:cubicBezTo>
                  <a:pt x="686472" y="2936527"/>
                  <a:pt x="626359" y="2843453"/>
                  <a:pt x="626359" y="2728639"/>
                </a:cubicBezTo>
                <a:lnTo>
                  <a:pt x="626359" y="2441320"/>
                </a:lnTo>
                <a:lnTo>
                  <a:pt x="581826" y="2441320"/>
                </a:lnTo>
                <a:lnTo>
                  <a:pt x="581826" y="2604700"/>
                </a:lnTo>
                <a:cubicBezTo>
                  <a:pt x="581826" y="2719513"/>
                  <a:pt x="521712" y="2812588"/>
                  <a:pt x="447558" y="2812588"/>
                </a:cubicBezTo>
                <a:cubicBezTo>
                  <a:pt x="373404" y="2812588"/>
                  <a:pt x="313291" y="2719513"/>
                  <a:pt x="313291" y="2604700"/>
                </a:cubicBezTo>
                <a:lnTo>
                  <a:pt x="313291" y="2441320"/>
                </a:lnTo>
                <a:lnTo>
                  <a:pt x="268535" y="2441320"/>
                </a:lnTo>
                <a:lnTo>
                  <a:pt x="268535" y="2579912"/>
                </a:lnTo>
                <a:cubicBezTo>
                  <a:pt x="268535" y="2694725"/>
                  <a:pt x="208422" y="2787800"/>
                  <a:pt x="134268" y="2787800"/>
                </a:cubicBezTo>
                <a:cubicBezTo>
                  <a:pt x="60114" y="2787800"/>
                  <a:pt x="0" y="2694725"/>
                  <a:pt x="0" y="2579912"/>
                </a:cubicBezTo>
                <a:lnTo>
                  <a:pt x="0" y="2441320"/>
                </a:lnTo>
                <a:lnTo>
                  <a:pt x="0" y="1748359"/>
                </a:lnTo>
                <a:lnTo>
                  <a:pt x="0" y="652016"/>
                </a:lnTo>
                <a:lnTo>
                  <a:pt x="0" y="639623"/>
                </a:lnTo>
                <a:lnTo>
                  <a:pt x="775" y="639623"/>
                </a:lnTo>
                <a:cubicBezTo>
                  <a:pt x="27870" y="159053"/>
                  <a:pt x="85133" y="178489"/>
                  <a:pt x="140804" y="31009"/>
                </a:cubicBezTo>
                <a:lnTo>
                  <a:pt x="151525" y="0"/>
                </a:lnTo>
                <a:lnTo>
                  <a:pt x="1306670" y="0"/>
                </a:lnTo>
                <a:lnTo>
                  <a:pt x="1298731" y="8479"/>
                </a:lnTo>
                <a:cubicBezTo>
                  <a:pt x="1163068" y="195525"/>
                  <a:pt x="1250447" y="421704"/>
                  <a:pt x="1254308" y="639623"/>
                </a:cubicBezTo>
                <a:lnTo>
                  <a:pt x="1255593" y="639623"/>
                </a:lnTo>
                <a:lnTo>
                  <a:pt x="1452533" y="1345815"/>
                </a:lnTo>
                <a:cubicBezTo>
                  <a:pt x="1481928" y="1451223"/>
                  <a:pt x="1450569" y="1573568"/>
                  <a:pt x="1382490" y="1619081"/>
                </a:cubicBezTo>
                <a:cubicBezTo>
                  <a:pt x="1318265" y="1662018"/>
                  <a:pt x="1244305" y="1621237"/>
                  <a:pt x="1213139" y="1526562"/>
                </a:cubicBezTo>
                <a:lnTo>
                  <a:pt x="1213139" y="2357371"/>
                </a:lnTo>
                <a:lnTo>
                  <a:pt x="1213139" y="2441320"/>
                </a:lnTo>
                <a:lnTo>
                  <a:pt x="1213139" y="3660444"/>
                </a:lnTo>
                <a:cubicBezTo>
                  <a:pt x="1213139" y="3775258"/>
                  <a:pt x="1153026" y="3868332"/>
                  <a:pt x="1078872" y="3868332"/>
                </a:cubicBezTo>
                <a:close/>
              </a:path>
            </a:pathLst>
          </a:custGeom>
          <a:solidFill>
            <a:schemeClr val="accent1"/>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17" name="任意多边形 16"/>
          <p:cNvSpPr/>
          <p:nvPr/>
        </p:nvSpPr>
        <p:spPr>
          <a:xfrm flipH="1" flipV="1">
            <a:off x="4908153" y="2393200"/>
            <a:ext cx="1601788" cy="2196191"/>
          </a:xfrm>
          <a:custGeom>
            <a:avLst/>
            <a:gdLst>
              <a:gd name="connsiteX0" fmla="*/ 1180842 w 1601896"/>
              <a:gd name="connsiteY0" fmla="*/ 2927585 h 2927585"/>
              <a:gd name="connsiteX1" fmla="*/ 1033884 w 1601896"/>
              <a:gd name="connsiteY1" fmla="*/ 2769366 h 2927585"/>
              <a:gd name="connsiteX2" fmla="*/ 1033884 w 1601896"/>
              <a:gd name="connsiteY2" fmla="*/ 1841516 h 2927585"/>
              <a:gd name="connsiteX3" fmla="*/ 979475 w 1601896"/>
              <a:gd name="connsiteY3" fmla="*/ 1841516 h 2927585"/>
              <a:gd name="connsiteX4" fmla="*/ 979475 w 1601896"/>
              <a:gd name="connsiteY4" fmla="*/ 2060188 h 2927585"/>
              <a:gd name="connsiteX5" fmla="*/ 832517 w 1601896"/>
              <a:gd name="connsiteY5" fmla="*/ 2218408 h 2927585"/>
              <a:gd name="connsiteX6" fmla="*/ 685559 w 1601896"/>
              <a:gd name="connsiteY6" fmla="*/ 2060188 h 2927585"/>
              <a:gd name="connsiteX7" fmla="*/ 685559 w 1601896"/>
              <a:gd name="connsiteY7" fmla="*/ 1841516 h 2927585"/>
              <a:gd name="connsiteX8" fmla="*/ 636818 w 1601896"/>
              <a:gd name="connsiteY8" fmla="*/ 1841516 h 2927585"/>
              <a:gd name="connsiteX9" fmla="*/ 636818 w 1601896"/>
              <a:gd name="connsiteY9" fmla="*/ 1965861 h 2927585"/>
              <a:gd name="connsiteX10" fmla="*/ 489860 w 1601896"/>
              <a:gd name="connsiteY10" fmla="*/ 2124080 h 2927585"/>
              <a:gd name="connsiteX11" fmla="*/ 342902 w 1601896"/>
              <a:gd name="connsiteY11" fmla="*/ 1965861 h 2927585"/>
              <a:gd name="connsiteX12" fmla="*/ 342902 w 1601896"/>
              <a:gd name="connsiteY12" fmla="*/ 1841516 h 2927585"/>
              <a:gd name="connsiteX13" fmla="*/ 293916 w 1601896"/>
              <a:gd name="connsiteY13" fmla="*/ 1841516 h 2927585"/>
              <a:gd name="connsiteX14" fmla="*/ 293916 w 1601896"/>
              <a:gd name="connsiteY14" fmla="*/ 1946995 h 2927585"/>
              <a:gd name="connsiteX15" fmla="*/ 146958 w 1601896"/>
              <a:gd name="connsiteY15" fmla="*/ 2105214 h 2927585"/>
              <a:gd name="connsiteX16" fmla="*/ 0 w 1601896"/>
              <a:gd name="connsiteY16" fmla="*/ 1946995 h 2927585"/>
              <a:gd name="connsiteX17" fmla="*/ 0 w 1601896"/>
              <a:gd name="connsiteY17" fmla="*/ 1841516 h 2927585"/>
              <a:gd name="connsiteX18" fmla="*/ 0 w 1601896"/>
              <a:gd name="connsiteY18" fmla="*/ 1314118 h 2927585"/>
              <a:gd name="connsiteX19" fmla="*/ 0 w 1601896"/>
              <a:gd name="connsiteY19" fmla="*/ 479714 h 2927585"/>
              <a:gd name="connsiteX20" fmla="*/ 0 w 1601896"/>
              <a:gd name="connsiteY20" fmla="*/ 470282 h 2927585"/>
              <a:gd name="connsiteX21" fmla="*/ 848 w 1601896"/>
              <a:gd name="connsiteY21" fmla="*/ 470282 h 2927585"/>
              <a:gd name="connsiteX22" fmla="*/ 154112 w 1601896"/>
              <a:gd name="connsiteY22" fmla="*/ 7078 h 2927585"/>
              <a:gd name="connsiteX23" fmla="*/ 157308 w 1601896"/>
              <a:gd name="connsiteY23" fmla="*/ 0 h 2927585"/>
              <a:gd name="connsiteX24" fmla="*/ 1413509 w 1601896"/>
              <a:gd name="connsiteY24" fmla="*/ 0 h 2927585"/>
              <a:gd name="connsiteX25" fmla="*/ 1371813 w 1601896"/>
              <a:gd name="connsiteY25" fmla="*/ 52660 h 2927585"/>
              <a:gd name="connsiteX26" fmla="*/ 1372860 w 1601896"/>
              <a:gd name="connsiteY26" fmla="*/ 470282 h 2927585"/>
              <a:gd name="connsiteX27" fmla="*/ 1374267 w 1601896"/>
              <a:gd name="connsiteY27" fmla="*/ 470282 h 2927585"/>
              <a:gd name="connsiteX28" fmla="*/ 1589820 w 1601896"/>
              <a:gd name="connsiteY28" fmla="*/ 1007750 h 2927585"/>
              <a:gd name="connsiteX29" fmla="*/ 1513157 w 1601896"/>
              <a:gd name="connsiteY29" fmla="*/ 1215727 h 2927585"/>
              <a:gd name="connsiteX30" fmla="*/ 1327800 w 1601896"/>
              <a:gd name="connsiteY30" fmla="*/ 1145312 h 2927585"/>
              <a:gd name="connsiteX31" fmla="*/ 1327800 w 1601896"/>
              <a:gd name="connsiteY31" fmla="*/ 1777624 h 2927585"/>
              <a:gd name="connsiteX32" fmla="*/ 1327800 w 1601896"/>
              <a:gd name="connsiteY32" fmla="*/ 1841516 h 2927585"/>
              <a:gd name="connsiteX33" fmla="*/ 1327800 w 1601896"/>
              <a:gd name="connsiteY33" fmla="*/ 2769366 h 2927585"/>
              <a:gd name="connsiteX34" fmla="*/ 1180842 w 1601896"/>
              <a:gd name="connsiteY34" fmla="*/ 2927585 h 2927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01896" h="2927585">
                <a:moveTo>
                  <a:pt x="1180842" y="2927585"/>
                </a:moveTo>
                <a:cubicBezTo>
                  <a:pt x="1099679" y="2927585"/>
                  <a:pt x="1033884" y="2856748"/>
                  <a:pt x="1033884" y="2769366"/>
                </a:cubicBezTo>
                <a:lnTo>
                  <a:pt x="1033884" y="1841516"/>
                </a:lnTo>
                <a:lnTo>
                  <a:pt x="979475" y="1841516"/>
                </a:lnTo>
                <a:lnTo>
                  <a:pt x="979475" y="2060188"/>
                </a:lnTo>
                <a:cubicBezTo>
                  <a:pt x="979475" y="2147571"/>
                  <a:pt x="913680" y="2218408"/>
                  <a:pt x="832517" y="2218408"/>
                </a:cubicBezTo>
                <a:cubicBezTo>
                  <a:pt x="751354" y="2218408"/>
                  <a:pt x="685559" y="2147571"/>
                  <a:pt x="685559" y="2060188"/>
                </a:cubicBezTo>
                <a:lnTo>
                  <a:pt x="685559" y="1841516"/>
                </a:lnTo>
                <a:lnTo>
                  <a:pt x="636818" y="1841516"/>
                </a:lnTo>
                <a:lnTo>
                  <a:pt x="636818" y="1965861"/>
                </a:lnTo>
                <a:cubicBezTo>
                  <a:pt x="636818" y="2053243"/>
                  <a:pt x="571022" y="2124080"/>
                  <a:pt x="489860" y="2124080"/>
                </a:cubicBezTo>
                <a:cubicBezTo>
                  <a:pt x="408697" y="2124080"/>
                  <a:pt x="342902" y="2053243"/>
                  <a:pt x="342902" y="1965861"/>
                </a:cubicBezTo>
                <a:lnTo>
                  <a:pt x="342902" y="1841516"/>
                </a:lnTo>
                <a:lnTo>
                  <a:pt x="293916" y="1841516"/>
                </a:lnTo>
                <a:lnTo>
                  <a:pt x="293916" y="1946995"/>
                </a:lnTo>
                <a:cubicBezTo>
                  <a:pt x="293916" y="2034377"/>
                  <a:pt x="228121" y="2105214"/>
                  <a:pt x="146958" y="2105214"/>
                </a:cubicBezTo>
                <a:cubicBezTo>
                  <a:pt x="65795" y="2105214"/>
                  <a:pt x="0" y="2034377"/>
                  <a:pt x="0" y="1946995"/>
                </a:cubicBezTo>
                <a:lnTo>
                  <a:pt x="0" y="1841516"/>
                </a:lnTo>
                <a:lnTo>
                  <a:pt x="0" y="1314118"/>
                </a:lnTo>
                <a:lnTo>
                  <a:pt x="0" y="479714"/>
                </a:lnTo>
                <a:lnTo>
                  <a:pt x="0" y="470282"/>
                </a:lnTo>
                <a:lnTo>
                  <a:pt x="848" y="470282"/>
                </a:lnTo>
                <a:cubicBezTo>
                  <a:pt x="30505" y="104530"/>
                  <a:pt x="93179" y="119322"/>
                  <a:pt x="154112" y="7078"/>
                </a:cubicBezTo>
                <a:lnTo>
                  <a:pt x="157308" y="0"/>
                </a:lnTo>
                <a:lnTo>
                  <a:pt x="1413509" y="0"/>
                </a:lnTo>
                <a:lnTo>
                  <a:pt x="1371813" y="52660"/>
                </a:lnTo>
                <a:cubicBezTo>
                  <a:pt x="1298456" y="181343"/>
                  <a:pt x="1369238" y="328121"/>
                  <a:pt x="1372860" y="470282"/>
                </a:cubicBezTo>
                <a:lnTo>
                  <a:pt x="1374267" y="470282"/>
                </a:lnTo>
                <a:lnTo>
                  <a:pt x="1589820" y="1007750"/>
                </a:lnTo>
                <a:cubicBezTo>
                  <a:pt x="1621993" y="1087974"/>
                  <a:pt x="1587670" y="1181088"/>
                  <a:pt x="1513157" y="1215727"/>
                </a:cubicBezTo>
                <a:cubicBezTo>
                  <a:pt x="1442862" y="1248406"/>
                  <a:pt x="1361911" y="1217368"/>
                  <a:pt x="1327800" y="1145312"/>
                </a:cubicBezTo>
                <a:lnTo>
                  <a:pt x="1327800" y="1777624"/>
                </a:lnTo>
                <a:lnTo>
                  <a:pt x="1327800" y="1841516"/>
                </a:lnTo>
                <a:lnTo>
                  <a:pt x="1327800" y="2769366"/>
                </a:lnTo>
                <a:cubicBezTo>
                  <a:pt x="1327800" y="2856748"/>
                  <a:pt x="1262005" y="2927585"/>
                  <a:pt x="1180842" y="2927585"/>
                </a:cubicBezTo>
                <a:close/>
              </a:path>
            </a:pathLst>
          </a:custGeom>
          <a:solidFill>
            <a:schemeClr val="accent2"/>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4" name="任意多边形 23"/>
          <p:cNvSpPr/>
          <p:nvPr/>
        </p:nvSpPr>
        <p:spPr>
          <a:xfrm flipH="1" flipV="1">
            <a:off x="4128692" y="3143526"/>
            <a:ext cx="1163637" cy="1445865"/>
          </a:xfrm>
          <a:custGeom>
            <a:avLst/>
            <a:gdLst>
              <a:gd name="connsiteX0" fmla="*/ 858248 w 1164274"/>
              <a:gd name="connsiteY0" fmla="*/ 1921542 h 1921542"/>
              <a:gd name="connsiteX1" fmla="*/ 751437 w 1164274"/>
              <a:gd name="connsiteY1" fmla="*/ 1816439 h 1921542"/>
              <a:gd name="connsiteX2" fmla="*/ 751437 w 1164274"/>
              <a:gd name="connsiteY2" fmla="*/ 1200080 h 1921542"/>
              <a:gd name="connsiteX3" fmla="*/ 711892 w 1164274"/>
              <a:gd name="connsiteY3" fmla="*/ 1200080 h 1921542"/>
              <a:gd name="connsiteX4" fmla="*/ 711892 w 1164274"/>
              <a:gd name="connsiteY4" fmla="*/ 1345342 h 1921542"/>
              <a:gd name="connsiteX5" fmla="*/ 605082 w 1164274"/>
              <a:gd name="connsiteY5" fmla="*/ 1450445 h 1921542"/>
              <a:gd name="connsiteX6" fmla="*/ 498271 w 1164274"/>
              <a:gd name="connsiteY6" fmla="*/ 1345342 h 1921542"/>
              <a:gd name="connsiteX7" fmla="*/ 498271 w 1164274"/>
              <a:gd name="connsiteY7" fmla="*/ 1200080 h 1921542"/>
              <a:gd name="connsiteX8" fmla="*/ 462845 w 1164274"/>
              <a:gd name="connsiteY8" fmla="*/ 1200080 h 1921542"/>
              <a:gd name="connsiteX9" fmla="*/ 462845 w 1164274"/>
              <a:gd name="connsiteY9" fmla="*/ 1282681 h 1921542"/>
              <a:gd name="connsiteX10" fmla="*/ 356035 w 1164274"/>
              <a:gd name="connsiteY10" fmla="*/ 1387784 h 1921542"/>
              <a:gd name="connsiteX11" fmla="*/ 249225 w 1164274"/>
              <a:gd name="connsiteY11" fmla="*/ 1282681 h 1921542"/>
              <a:gd name="connsiteX12" fmla="*/ 249225 w 1164274"/>
              <a:gd name="connsiteY12" fmla="*/ 1200080 h 1921542"/>
              <a:gd name="connsiteX13" fmla="*/ 213621 w 1164274"/>
              <a:gd name="connsiteY13" fmla="*/ 1200080 h 1921542"/>
              <a:gd name="connsiteX14" fmla="*/ 213621 w 1164274"/>
              <a:gd name="connsiteY14" fmla="*/ 1270149 h 1921542"/>
              <a:gd name="connsiteX15" fmla="*/ 106811 w 1164274"/>
              <a:gd name="connsiteY15" fmla="*/ 1375252 h 1921542"/>
              <a:gd name="connsiteX16" fmla="*/ 0 w 1164274"/>
              <a:gd name="connsiteY16" fmla="*/ 1270149 h 1921542"/>
              <a:gd name="connsiteX17" fmla="*/ 0 w 1164274"/>
              <a:gd name="connsiteY17" fmla="*/ 1200080 h 1921542"/>
              <a:gd name="connsiteX18" fmla="*/ 0 w 1164274"/>
              <a:gd name="connsiteY18" fmla="*/ 849736 h 1921542"/>
              <a:gd name="connsiteX19" fmla="*/ 0 w 1164274"/>
              <a:gd name="connsiteY19" fmla="*/ 295452 h 1921542"/>
              <a:gd name="connsiteX20" fmla="*/ 0 w 1164274"/>
              <a:gd name="connsiteY20" fmla="*/ 289187 h 1921542"/>
              <a:gd name="connsiteX21" fmla="*/ 616 w 1164274"/>
              <a:gd name="connsiteY21" fmla="*/ 289187 h 1921542"/>
              <a:gd name="connsiteX22" fmla="*/ 93026 w 1164274"/>
              <a:gd name="connsiteY22" fmla="*/ 9258 h 1921542"/>
              <a:gd name="connsiteX23" fmla="*/ 99354 w 1164274"/>
              <a:gd name="connsiteY23" fmla="*/ 0 h 1921542"/>
              <a:gd name="connsiteX24" fmla="*/ 1007240 w 1164274"/>
              <a:gd name="connsiteY24" fmla="*/ 0 h 1921542"/>
              <a:gd name="connsiteX25" fmla="*/ 997047 w 1164274"/>
              <a:gd name="connsiteY25" fmla="*/ 11766 h 1921542"/>
              <a:gd name="connsiteX26" fmla="*/ 997808 w 1164274"/>
              <a:gd name="connsiteY26" fmla="*/ 289187 h 1921542"/>
              <a:gd name="connsiteX27" fmla="*/ 998831 w 1164274"/>
              <a:gd name="connsiteY27" fmla="*/ 289187 h 1921542"/>
              <a:gd name="connsiteX28" fmla="*/ 1155497 w 1164274"/>
              <a:gd name="connsiteY28" fmla="*/ 646220 h 1921542"/>
              <a:gd name="connsiteX29" fmla="*/ 1099778 w 1164274"/>
              <a:gd name="connsiteY29" fmla="*/ 784376 h 1921542"/>
              <a:gd name="connsiteX30" fmla="*/ 965058 w 1164274"/>
              <a:gd name="connsiteY30" fmla="*/ 737601 h 1921542"/>
              <a:gd name="connsiteX31" fmla="*/ 965058 w 1164274"/>
              <a:gd name="connsiteY31" fmla="*/ 1157638 h 1921542"/>
              <a:gd name="connsiteX32" fmla="*/ 965058 w 1164274"/>
              <a:gd name="connsiteY32" fmla="*/ 1200080 h 1921542"/>
              <a:gd name="connsiteX33" fmla="*/ 965058 w 1164274"/>
              <a:gd name="connsiteY33" fmla="*/ 1816439 h 1921542"/>
              <a:gd name="connsiteX34" fmla="*/ 858248 w 1164274"/>
              <a:gd name="connsiteY34" fmla="*/ 1921542 h 192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64274" h="1921542">
                <a:moveTo>
                  <a:pt x="858248" y="1921542"/>
                </a:moveTo>
                <a:cubicBezTo>
                  <a:pt x="799258" y="1921542"/>
                  <a:pt x="751437" y="1874486"/>
                  <a:pt x="751437" y="1816439"/>
                </a:cubicBezTo>
                <a:lnTo>
                  <a:pt x="751437" y="1200080"/>
                </a:lnTo>
                <a:lnTo>
                  <a:pt x="711892" y="1200080"/>
                </a:lnTo>
                <a:lnTo>
                  <a:pt x="711892" y="1345342"/>
                </a:lnTo>
                <a:cubicBezTo>
                  <a:pt x="711892" y="1403389"/>
                  <a:pt x="664072" y="1450445"/>
                  <a:pt x="605082" y="1450445"/>
                </a:cubicBezTo>
                <a:cubicBezTo>
                  <a:pt x="546092" y="1450445"/>
                  <a:pt x="498271" y="1403389"/>
                  <a:pt x="498271" y="1345342"/>
                </a:cubicBezTo>
                <a:lnTo>
                  <a:pt x="498271" y="1200080"/>
                </a:lnTo>
                <a:lnTo>
                  <a:pt x="462845" y="1200080"/>
                </a:lnTo>
                <a:lnTo>
                  <a:pt x="462845" y="1282681"/>
                </a:lnTo>
                <a:cubicBezTo>
                  <a:pt x="462845" y="1340728"/>
                  <a:pt x="415025" y="1387784"/>
                  <a:pt x="356035" y="1387784"/>
                </a:cubicBezTo>
                <a:cubicBezTo>
                  <a:pt x="297045" y="1387784"/>
                  <a:pt x="249225" y="1340728"/>
                  <a:pt x="249225" y="1282681"/>
                </a:cubicBezTo>
                <a:lnTo>
                  <a:pt x="249225" y="1200080"/>
                </a:lnTo>
                <a:lnTo>
                  <a:pt x="213621" y="1200080"/>
                </a:lnTo>
                <a:lnTo>
                  <a:pt x="213621" y="1270149"/>
                </a:lnTo>
                <a:cubicBezTo>
                  <a:pt x="213621" y="1328196"/>
                  <a:pt x="165801" y="1375252"/>
                  <a:pt x="106811" y="1375252"/>
                </a:cubicBezTo>
                <a:cubicBezTo>
                  <a:pt x="47821" y="1375252"/>
                  <a:pt x="0" y="1328196"/>
                  <a:pt x="0" y="1270149"/>
                </a:cubicBezTo>
                <a:lnTo>
                  <a:pt x="0" y="1200080"/>
                </a:lnTo>
                <a:lnTo>
                  <a:pt x="0" y="849736"/>
                </a:lnTo>
                <a:lnTo>
                  <a:pt x="0" y="295452"/>
                </a:lnTo>
                <a:lnTo>
                  <a:pt x="0" y="289187"/>
                </a:lnTo>
                <a:lnTo>
                  <a:pt x="616" y="289187"/>
                </a:lnTo>
                <a:cubicBezTo>
                  <a:pt x="19092" y="80932"/>
                  <a:pt x="55198" y="58400"/>
                  <a:pt x="93026" y="9258"/>
                </a:cubicBezTo>
                <a:lnTo>
                  <a:pt x="99354" y="0"/>
                </a:lnTo>
                <a:lnTo>
                  <a:pt x="1007240" y="0"/>
                </a:lnTo>
                <a:lnTo>
                  <a:pt x="997047" y="11766"/>
                </a:lnTo>
                <a:cubicBezTo>
                  <a:pt x="943731" y="97248"/>
                  <a:pt x="995176" y="194752"/>
                  <a:pt x="997808" y="289187"/>
                </a:cubicBezTo>
                <a:lnTo>
                  <a:pt x="998831" y="289187"/>
                </a:lnTo>
                <a:lnTo>
                  <a:pt x="1155497" y="646220"/>
                </a:lnTo>
                <a:cubicBezTo>
                  <a:pt x="1178881" y="699512"/>
                  <a:pt x="1153935" y="761366"/>
                  <a:pt x="1099778" y="784376"/>
                </a:cubicBezTo>
                <a:cubicBezTo>
                  <a:pt x="1048686" y="806085"/>
                  <a:pt x="989851" y="785467"/>
                  <a:pt x="965058" y="737601"/>
                </a:cubicBezTo>
                <a:lnTo>
                  <a:pt x="965058" y="1157638"/>
                </a:lnTo>
                <a:lnTo>
                  <a:pt x="965058" y="1200080"/>
                </a:lnTo>
                <a:lnTo>
                  <a:pt x="965058" y="1816439"/>
                </a:lnTo>
                <a:cubicBezTo>
                  <a:pt x="965058" y="1874486"/>
                  <a:pt x="917238" y="1921542"/>
                  <a:pt x="858248" y="1921542"/>
                </a:cubicBezTo>
                <a:close/>
              </a:path>
            </a:pathLst>
          </a:custGeom>
          <a:solidFill>
            <a:schemeClr val="accent1"/>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5" name="任意多边形 24"/>
          <p:cNvSpPr/>
          <p:nvPr/>
        </p:nvSpPr>
        <p:spPr>
          <a:xfrm flipH="1" flipV="1">
            <a:off x="3646093" y="3704483"/>
            <a:ext cx="719137" cy="884907"/>
          </a:xfrm>
          <a:custGeom>
            <a:avLst/>
            <a:gdLst>
              <a:gd name="connsiteX0" fmla="*/ 530896 w 720198"/>
              <a:gd name="connsiteY0" fmla="*/ 1093431 h 1093431"/>
              <a:gd name="connsiteX1" fmla="*/ 464825 w 720198"/>
              <a:gd name="connsiteY1" fmla="*/ 1032050 h 1093431"/>
              <a:gd name="connsiteX2" fmla="*/ 464825 w 720198"/>
              <a:gd name="connsiteY2" fmla="*/ 672092 h 1093431"/>
              <a:gd name="connsiteX3" fmla="*/ 440363 w 720198"/>
              <a:gd name="connsiteY3" fmla="*/ 672092 h 1093431"/>
              <a:gd name="connsiteX4" fmla="*/ 440363 w 720198"/>
              <a:gd name="connsiteY4" fmla="*/ 756926 h 1093431"/>
              <a:gd name="connsiteX5" fmla="*/ 374292 w 720198"/>
              <a:gd name="connsiteY5" fmla="*/ 818307 h 1093431"/>
              <a:gd name="connsiteX6" fmla="*/ 308221 w 720198"/>
              <a:gd name="connsiteY6" fmla="*/ 756926 h 1093431"/>
              <a:gd name="connsiteX7" fmla="*/ 308221 w 720198"/>
              <a:gd name="connsiteY7" fmla="*/ 672092 h 1093431"/>
              <a:gd name="connsiteX8" fmla="*/ 286307 w 720198"/>
              <a:gd name="connsiteY8" fmla="*/ 672092 h 1093431"/>
              <a:gd name="connsiteX9" fmla="*/ 286307 w 720198"/>
              <a:gd name="connsiteY9" fmla="*/ 720331 h 1093431"/>
              <a:gd name="connsiteX10" fmla="*/ 220237 w 720198"/>
              <a:gd name="connsiteY10" fmla="*/ 781712 h 1093431"/>
              <a:gd name="connsiteX11" fmla="*/ 154166 w 720198"/>
              <a:gd name="connsiteY11" fmla="*/ 720331 h 1093431"/>
              <a:gd name="connsiteX12" fmla="*/ 154166 w 720198"/>
              <a:gd name="connsiteY12" fmla="*/ 672092 h 1093431"/>
              <a:gd name="connsiteX13" fmla="*/ 132142 w 720198"/>
              <a:gd name="connsiteY13" fmla="*/ 672092 h 1093431"/>
              <a:gd name="connsiteX14" fmla="*/ 132142 w 720198"/>
              <a:gd name="connsiteY14" fmla="*/ 713012 h 1093431"/>
              <a:gd name="connsiteX15" fmla="*/ 66071 w 720198"/>
              <a:gd name="connsiteY15" fmla="*/ 774393 h 1093431"/>
              <a:gd name="connsiteX16" fmla="*/ 0 w 720198"/>
              <a:gd name="connsiteY16" fmla="*/ 713012 h 1093431"/>
              <a:gd name="connsiteX17" fmla="*/ 0 w 720198"/>
              <a:gd name="connsiteY17" fmla="*/ 672092 h 1093431"/>
              <a:gd name="connsiteX18" fmla="*/ 0 w 720198"/>
              <a:gd name="connsiteY18" fmla="*/ 467489 h 1093431"/>
              <a:gd name="connsiteX19" fmla="*/ 0 w 720198"/>
              <a:gd name="connsiteY19" fmla="*/ 143782 h 1093431"/>
              <a:gd name="connsiteX20" fmla="*/ 0 w 720198"/>
              <a:gd name="connsiteY20" fmla="*/ 140123 h 1093431"/>
              <a:gd name="connsiteX21" fmla="*/ 381 w 720198"/>
              <a:gd name="connsiteY21" fmla="*/ 140123 h 1093431"/>
              <a:gd name="connsiteX22" fmla="*/ 34864 w 720198"/>
              <a:gd name="connsiteY22" fmla="*/ 4755 h 1093431"/>
              <a:gd name="connsiteX23" fmla="*/ 38700 w 720198"/>
              <a:gd name="connsiteY23" fmla="*/ 0 h 1093431"/>
              <a:gd name="connsiteX24" fmla="*/ 610475 w 720198"/>
              <a:gd name="connsiteY24" fmla="*/ 0 h 1093431"/>
              <a:gd name="connsiteX25" fmla="*/ 601857 w 720198"/>
              <a:gd name="connsiteY25" fmla="*/ 30043 h 1093431"/>
              <a:gd name="connsiteX26" fmla="*/ 617226 w 720198"/>
              <a:gd name="connsiteY26" fmla="*/ 140123 h 1093431"/>
              <a:gd name="connsiteX27" fmla="*/ 617858 w 720198"/>
              <a:gd name="connsiteY27" fmla="*/ 140123 h 1093431"/>
              <a:gd name="connsiteX28" fmla="*/ 714769 w 720198"/>
              <a:gd name="connsiteY28" fmla="*/ 348633 h 1093431"/>
              <a:gd name="connsiteX29" fmla="*/ 680302 w 720198"/>
              <a:gd name="connsiteY29" fmla="*/ 429318 h 1093431"/>
              <a:gd name="connsiteX30" fmla="*/ 596967 w 720198"/>
              <a:gd name="connsiteY30" fmla="*/ 402001 h 1093431"/>
              <a:gd name="connsiteX31" fmla="*/ 596967 w 720198"/>
              <a:gd name="connsiteY31" fmla="*/ 647305 h 1093431"/>
              <a:gd name="connsiteX32" fmla="*/ 596967 w 720198"/>
              <a:gd name="connsiteY32" fmla="*/ 672092 h 1093431"/>
              <a:gd name="connsiteX33" fmla="*/ 596967 w 720198"/>
              <a:gd name="connsiteY33" fmla="*/ 1032050 h 1093431"/>
              <a:gd name="connsiteX34" fmla="*/ 530896 w 720198"/>
              <a:gd name="connsiteY34" fmla="*/ 1093431 h 109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20198" h="1093431">
                <a:moveTo>
                  <a:pt x="530896" y="1093431"/>
                </a:moveTo>
                <a:cubicBezTo>
                  <a:pt x="494406" y="1093431"/>
                  <a:pt x="464825" y="1065950"/>
                  <a:pt x="464825" y="1032050"/>
                </a:cubicBezTo>
                <a:lnTo>
                  <a:pt x="464825" y="672092"/>
                </a:lnTo>
                <a:lnTo>
                  <a:pt x="440363" y="672092"/>
                </a:lnTo>
                <a:lnTo>
                  <a:pt x="440363" y="756926"/>
                </a:lnTo>
                <a:cubicBezTo>
                  <a:pt x="440363" y="790826"/>
                  <a:pt x="410782" y="818307"/>
                  <a:pt x="374292" y="818307"/>
                </a:cubicBezTo>
                <a:cubicBezTo>
                  <a:pt x="337802" y="818307"/>
                  <a:pt x="308221" y="790826"/>
                  <a:pt x="308221" y="756926"/>
                </a:cubicBezTo>
                <a:lnTo>
                  <a:pt x="308221" y="672092"/>
                </a:lnTo>
                <a:lnTo>
                  <a:pt x="286307" y="672092"/>
                </a:lnTo>
                <a:lnTo>
                  <a:pt x="286307" y="720331"/>
                </a:lnTo>
                <a:cubicBezTo>
                  <a:pt x="286307" y="754231"/>
                  <a:pt x="256726" y="781712"/>
                  <a:pt x="220237" y="781712"/>
                </a:cubicBezTo>
                <a:cubicBezTo>
                  <a:pt x="183747" y="781712"/>
                  <a:pt x="154166" y="754231"/>
                  <a:pt x="154166" y="720331"/>
                </a:cubicBezTo>
                <a:lnTo>
                  <a:pt x="154166" y="672092"/>
                </a:lnTo>
                <a:lnTo>
                  <a:pt x="132142" y="672092"/>
                </a:lnTo>
                <a:lnTo>
                  <a:pt x="132142" y="713012"/>
                </a:lnTo>
                <a:cubicBezTo>
                  <a:pt x="132142" y="746912"/>
                  <a:pt x="102561" y="774393"/>
                  <a:pt x="66071" y="774393"/>
                </a:cubicBezTo>
                <a:cubicBezTo>
                  <a:pt x="29581" y="774393"/>
                  <a:pt x="0" y="746912"/>
                  <a:pt x="0" y="713012"/>
                </a:cubicBezTo>
                <a:lnTo>
                  <a:pt x="0" y="672092"/>
                </a:lnTo>
                <a:lnTo>
                  <a:pt x="0" y="467489"/>
                </a:lnTo>
                <a:lnTo>
                  <a:pt x="0" y="143782"/>
                </a:lnTo>
                <a:lnTo>
                  <a:pt x="0" y="140123"/>
                </a:lnTo>
                <a:lnTo>
                  <a:pt x="381" y="140123"/>
                </a:lnTo>
                <a:cubicBezTo>
                  <a:pt x="8000" y="59042"/>
                  <a:pt x="20466" y="26166"/>
                  <a:pt x="34864" y="4755"/>
                </a:cubicBezTo>
                <a:lnTo>
                  <a:pt x="38700" y="0"/>
                </a:lnTo>
                <a:lnTo>
                  <a:pt x="610475" y="0"/>
                </a:lnTo>
                <a:lnTo>
                  <a:pt x="601857" y="30043"/>
                </a:lnTo>
                <a:cubicBezTo>
                  <a:pt x="601634" y="65792"/>
                  <a:pt x="616140" y="103356"/>
                  <a:pt x="617226" y="140123"/>
                </a:cubicBezTo>
                <a:lnTo>
                  <a:pt x="617858" y="140123"/>
                </a:lnTo>
                <a:lnTo>
                  <a:pt x="714769" y="348633"/>
                </a:lnTo>
                <a:cubicBezTo>
                  <a:pt x="729233" y="379756"/>
                  <a:pt x="713802" y="415880"/>
                  <a:pt x="680302" y="429318"/>
                </a:cubicBezTo>
                <a:cubicBezTo>
                  <a:pt x="648698" y="441996"/>
                  <a:pt x="612303" y="429955"/>
                  <a:pt x="596967" y="402001"/>
                </a:cubicBezTo>
                <a:lnTo>
                  <a:pt x="596967" y="647305"/>
                </a:lnTo>
                <a:lnTo>
                  <a:pt x="596967" y="672092"/>
                </a:lnTo>
                <a:lnTo>
                  <a:pt x="596967" y="1032050"/>
                </a:lnTo>
                <a:cubicBezTo>
                  <a:pt x="596967" y="1065950"/>
                  <a:pt x="567386" y="1093431"/>
                  <a:pt x="530896" y="1093431"/>
                </a:cubicBezTo>
                <a:close/>
              </a:path>
            </a:pathLst>
          </a:custGeom>
          <a:solidFill>
            <a:schemeClr val="accent2"/>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6" name="KSO_GT1"/>
          <p:cNvSpPr txBox="1"/>
          <p:nvPr/>
        </p:nvSpPr>
        <p:spPr>
          <a:xfrm>
            <a:off x="3606405" y="1308206"/>
            <a:ext cx="2543175" cy="609788"/>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7" name="KSO_GT2"/>
          <p:cNvSpPr txBox="1"/>
          <p:nvPr/>
        </p:nvSpPr>
        <p:spPr>
          <a:xfrm>
            <a:off x="2530078" y="2097834"/>
            <a:ext cx="2541588" cy="609788"/>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8" name="KSO_GT3"/>
          <p:cNvSpPr txBox="1"/>
          <p:nvPr/>
        </p:nvSpPr>
        <p:spPr>
          <a:xfrm>
            <a:off x="1674417" y="2854114"/>
            <a:ext cx="2541587" cy="609788"/>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9" name="KSO_GT4"/>
          <p:cNvSpPr txBox="1"/>
          <p:nvPr/>
        </p:nvSpPr>
        <p:spPr>
          <a:xfrm>
            <a:off x="1115616" y="3610394"/>
            <a:ext cx="2482850" cy="609788"/>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30" name="KSO_GN1"/>
          <p:cNvSpPr txBox="1"/>
          <p:nvPr/>
        </p:nvSpPr>
        <p:spPr>
          <a:xfrm>
            <a:off x="5884468" y="1189107"/>
            <a:ext cx="935037" cy="584775"/>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000" b="0" kern="0" dirty="0">
                <a:solidFill>
                  <a:schemeClr val="tx1">
                    <a:lumMod val="75000"/>
                    <a:lumOff val="25000"/>
                  </a:schemeClr>
                </a:solidFill>
                <a:latin typeface="Arial" pitchFamily="34" charset="0"/>
                <a:ea typeface="Gungsuh" pitchFamily="18" charset="-127"/>
                <a:cs typeface="Arial" pitchFamily="34" charset="0"/>
              </a:rPr>
              <a:t>1</a:t>
            </a:r>
            <a:endParaRPr lang="zh-CN" altLang="en-US" sz="4000" b="0" kern="0" dirty="0">
              <a:solidFill>
                <a:schemeClr val="tx1">
                  <a:lumMod val="75000"/>
                  <a:lumOff val="25000"/>
                </a:schemeClr>
              </a:solidFill>
              <a:latin typeface="Arial" pitchFamily="34" charset="0"/>
              <a:ea typeface="Gungsuh" pitchFamily="18" charset="-127"/>
              <a:cs typeface="Arial" pitchFamily="34" charset="0"/>
            </a:endParaRPr>
          </a:p>
        </p:txBody>
      </p:sp>
      <p:sp>
        <p:nvSpPr>
          <p:cNvPr id="31" name="KSO_GN2"/>
          <p:cNvSpPr txBox="1"/>
          <p:nvPr/>
        </p:nvSpPr>
        <p:spPr>
          <a:xfrm>
            <a:off x="4869632" y="1909409"/>
            <a:ext cx="935038" cy="584775"/>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000" b="0" kern="0" dirty="0">
                <a:solidFill>
                  <a:schemeClr val="tx1">
                    <a:lumMod val="75000"/>
                    <a:lumOff val="25000"/>
                  </a:schemeClr>
                </a:solidFill>
                <a:latin typeface="Arial" pitchFamily="34" charset="0"/>
                <a:ea typeface="Gungsuh" pitchFamily="18" charset="-127"/>
                <a:cs typeface="Arial" pitchFamily="34" charset="0"/>
              </a:rPr>
              <a:t>2</a:t>
            </a:r>
            <a:endParaRPr lang="zh-CN" altLang="en-US" sz="4000" b="0" kern="0" dirty="0">
              <a:solidFill>
                <a:schemeClr val="tx1">
                  <a:lumMod val="75000"/>
                  <a:lumOff val="25000"/>
                </a:schemeClr>
              </a:solidFill>
              <a:latin typeface="Arial" pitchFamily="34" charset="0"/>
              <a:ea typeface="Gungsuh" pitchFamily="18" charset="-127"/>
              <a:cs typeface="Arial" pitchFamily="34" charset="0"/>
            </a:endParaRPr>
          </a:p>
        </p:txBody>
      </p:sp>
      <p:sp>
        <p:nvSpPr>
          <p:cNvPr id="40" name="KSO_GN3"/>
          <p:cNvSpPr txBox="1"/>
          <p:nvPr/>
        </p:nvSpPr>
        <p:spPr>
          <a:xfrm>
            <a:off x="3950893" y="2629712"/>
            <a:ext cx="936625" cy="584775"/>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000" b="0" kern="0" dirty="0">
                <a:solidFill>
                  <a:schemeClr val="tx1">
                    <a:lumMod val="75000"/>
                    <a:lumOff val="25000"/>
                  </a:schemeClr>
                </a:solidFill>
                <a:latin typeface="Arial" pitchFamily="34" charset="0"/>
                <a:ea typeface="Gungsuh" pitchFamily="18" charset="-127"/>
                <a:cs typeface="Arial" pitchFamily="34" charset="0"/>
              </a:rPr>
              <a:t>3</a:t>
            </a:r>
            <a:endParaRPr lang="zh-CN" altLang="en-US" sz="4000" b="0" kern="0" dirty="0">
              <a:solidFill>
                <a:schemeClr val="tx1">
                  <a:lumMod val="75000"/>
                  <a:lumOff val="25000"/>
                </a:schemeClr>
              </a:solidFill>
              <a:latin typeface="Arial" pitchFamily="34" charset="0"/>
              <a:ea typeface="Gungsuh" pitchFamily="18" charset="-127"/>
              <a:cs typeface="Arial" pitchFamily="34" charset="0"/>
            </a:endParaRPr>
          </a:p>
        </p:txBody>
      </p:sp>
      <p:sp>
        <p:nvSpPr>
          <p:cNvPr id="41" name="KSO_GN4"/>
          <p:cNvSpPr txBox="1"/>
          <p:nvPr/>
        </p:nvSpPr>
        <p:spPr>
          <a:xfrm>
            <a:off x="3284391" y="3170751"/>
            <a:ext cx="936625" cy="584775"/>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000" b="0" kern="0" dirty="0">
                <a:solidFill>
                  <a:schemeClr val="tx1">
                    <a:lumMod val="75000"/>
                    <a:lumOff val="25000"/>
                  </a:schemeClr>
                </a:solidFill>
                <a:latin typeface="Arial" pitchFamily="34" charset="0"/>
                <a:ea typeface="Gungsuh" pitchFamily="18" charset="-127"/>
                <a:cs typeface="Arial" pitchFamily="34" charset="0"/>
              </a:rPr>
              <a:t>4</a:t>
            </a:r>
            <a:endParaRPr lang="zh-CN" altLang="en-US" sz="4000" b="0" kern="0" dirty="0">
              <a:solidFill>
                <a:schemeClr val="tx1">
                  <a:lumMod val="75000"/>
                  <a:lumOff val="25000"/>
                </a:schemeClr>
              </a:solidFill>
              <a:latin typeface="Arial" pitchFamily="34" charset="0"/>
              <a:ea typeface="Gungsuh" pitchFamily="18" charset="-127"/>
              <a:cs typeface="Arial" pitchFamily="34" charset="0"/>
            </a:endParaRPr>
          </a:p>
        </p:txBody>
      </p:sp>
    </p:spTree>
    <p:extLst>
      <p:ext uri="{BB962C8B-B14F-4D97-AF65-F5344CB8AC3E}">
        <p14:creationId xmlns:p14="http://schemas.microsoft.com/office/powerpoint/2010/main" xmlns="" val="2682915260"/>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right)">
                                      <p:cBhvr>
                                        <p:cTn id="17" dur="500"/>
                                        <p:tgtEl>
                                          <p:spTgt spid="26"/>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down)">
                                      <p:cBhvr>
                                        <p:cTn id="21" dur="500"/>
                                        <p:tgtEl>
                                          <p:spTgt spid="1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right)">
                                      <p:cBhvr>
                                        <p:cTn id="31" dur="500"/>
                                        <p:tgtEl>
                                          <p:spTgt spid="27"/>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down)">
                                      <p:cBhvr>
                                        <p:cTn id="35" dur="500"/>
                                        <p:tgtEl>
                                          <p:spTgt spid="24"/>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Effect transition="in" filter="fade">
                                      <p:cBhvr>
                                        <p:cTn id="41" dur="500"/>
                                        <p:tgtEl>
                                          <p:spTgt spid="40"/>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right)">
                                      <p:cBhvr>
                                        <p:cTn id="45" dur="500"/>
                                        <p:tgtEl>
                                          <p:spTgt spid="28"/>
                                        </p:tgtEl>
                                      </p:cBhvr>
                                    </p:animEffect>
                                  </p:childTnLst>
                                </p:cTn>
                              </p:par>
                            </p:childTnLst>
                          </p:cTn>
                        </p:par>
                        <p:par>
                          <p:cTn id="46" fill="hold">
                            <p:stCondLst>
                              <p:cond delay="4500"/>
                            </p:stCondLst>
                            <p:childTnLst>
                              <p:par>
                                <p:cTn id="47" presetID="22" presetClass="entr" presetSubtype="4"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down)">
                                      <p:cBhvr>
                                        <p:cTn id="49" dur="500"/>
                                        <p:tgtEl>
                                          <p:spTgt spid="25"/>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right)">
                                      <p:cBhvr>
                                        <p:cTn id="5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4" grpId="0" animBg="1"/>
      <p:bldP spid="25" grpId="0" animBg="1"/>
      <p:bldP spid="26" grpId="0"/>
      <p:bldP spid="27" grpId="0"/>
      <p:bldP spid="28" grpId="0"/>
      <p:bldP spid="29" grpId="0"/>
      <p:bldP spid="30" grpId="0"/>
      <p:bldP spid="31"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3175"/>
            <a:ext cx="9144000" cy="5148263"/>
          </a:xfrm>
          <a:prstGeom prst="rect">
            <a:avLst/>
          </a:prstGeom>
          <a:noFill/>
          <a:ln w="9525">
            <a:noFill/>
            <a:miter lim="800000"/>
            <a:headEnd/>
            <a:tailEnd/>
          </a:ln>
          <a:effectLst/>
        </p:spPr>
      </p:pic>
      <p:sp>
        <p:nvSpPr>
          <p:cNvPr id="3" name="矩形 2"/>
          <p:cNvSpPr/>
          <p:nvPr/>
        </p:nvSpPr>
        <p:spPr>
          <a:xfrm>
            <a:off x="0" y="1505138"/>
            <a:ext cx="9144000" cy="1679474"/>
          </a:xfrm>
          <a:prstGeom prst="rect">
            <a:avLst/>
          </a:prstGeom>
          <a:solidFill>
            <a:srgbClr val="C00000">
              <a:alpha val="55000"/>
            </a:srgb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4" name="矩形 3"/>
          <p:cNvSpPr/>
          <p:nvPr/>
        </p:nvSpPr>
        <p:spPr>
          <a:xfrm>
            <a:off x="0" y="1505138"/>
            <a:ext cx="204764" cy="1679474"/>
          </a:xfrm>
          <a:prstGeom prst="rect">
            <a:avLst/>
          </a:prstGeom>
          <a:solidFill>
            <a:schemeClr val="tx1">
              <a:lumMod val="75000"/>
              <a:lumOff val="25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5" name="Text Box 2"/>
          <p:cNvSpPr txBox="1">
            <a:spLocks noChangeArrowheads="1"/>
          </p:cNvSpPr>
          <p:nvPr/>
        </p:nvSpPr>
        <p:spPr bwMode="auto">
          <a:xfrm>
            <a:off x="2700338" y="1924645"/>
            <a:ext cx="4857750" cy="584775"/>
          </a:xfrm>
          <a:prstGeom prst="rect">
            <a:avLst/>
          </a:prstGeom>
          <a:noFill/>
          <a:ln w="9525">
            <a:noFill/>
            <a:miter lim="800000"/>
            <a:headEnd/>
            <a:tailEnd/>
          </a:ln>
        </p:spPr>
        <p:txBody>
          <a:bodyPr>
            <a:spAutoFit/>
          </a:bodyPr>
          <a:lstStyle/>
          <a:p>
            <a:r>
              <a:rPr lang="zh-CN" altLang="en-US" sz="3200" dirty="0">
                <a:solidFill>
                  <a:schemeClr val="bg1"/>
                </a:solidFill>
                <a:latin typeface="微软雅黑" pitchFamily="34" charset="-122"/>
                <a:ea typeface="微软雅黑" pitchFamily="34" charset="-122"/>
              </a:rPr>
              <a:t>在此输入过渡页标题</a:t>
            </a:r>
          </a:p>
        </p:txBody>
      </p:sp>
      <p:sp>
        <p:nvSpPr>
          <p:cNvPr id="6" name="Text Box 2"/>
          <p:cNvSpPr txBox="1">
            <a:spLocks noChangeArrowheads="1"/>
          </p:cNvSpPr>
          <p:nvPr/>
        </p:nvSpPr>
        <p:spPr bwMode="auto">
          <a:xfrm>
            <a:off x="2749550" y="2552506"/>
            <a:ext cx="4808538" cy="308070"/>
          </a:xfrm>
          <a:prstGeom prst="rect">
            <a:avLst/>
          </a:prstGeom>
          <a:noFill/>
          <a:ln w="9525">
            <a:noFill/>
            <a:miter lim="800000"/>
            <a:headEnd/>
            <a:tailEnd/>
          </a:ln>
        </p:spPr>
        <p:txBody>
          <a:bodyPr>
            <a:spAutoFit/>
          </a:bodyPr>
          <a:lstStyle/>
          <a:p>
            <a:r>
              <a:rPr lang="zh-CN" altLang="en-US" sz="1400" dirty="0">
                <a:solidFill>
                  <a:schemeClr val="bg1"/>
                </a:solidFill>
                <a:latin typeface="微软雅黑" pitchFamily="34" charset="-122"/>
                <a:ea typeface="微软雅黑" pitchFamily="34" charset="-122"/>
              </a:rPr>
              <a:t>点击录入此部分的内容及说明，简单扼要。</a:t>
            </a:r>
          </a:p>
        </p:txBody>
      </p:sp>
      <p:sp>
        <p:nvSpPr>
          <p:cNvPr id="7" name="TextBox 6"/>
          <p:cNvSpPr txBox="1">
            <a:spLocks noChangeArrowheads="1"/>
          </p:cNvSpPr>
          <p:nvPr/>
        </p:nvSpPr>
        <p:spPr bwMode="auto">
          <a:xfrm>
            <a:off x="715335" y="1113798"/>
            <a:ext cx="1768433" cy="2646878"/>
          </a:xfrm>
          <a:prstGeom prst="rect">
            <a:avLst/>
          </a:prstGeom>
          <a:noFill/>
          <a:ln w="9525">
            <a:noFill/>
            <a:miter lim="800000"/>
            <a:headEnd/>
            <a:tailEnd/>
          </a:ln>
        </p:spPr>
        <p:txBody>
          <a:bodyPr wrap="none">
            <a:spAutoFit/>
          </a:bodyPr>
          <a:lstStyle/>
          <a:p>
            <a:pPr algn="ctr"/>
            <a:r>
              <a:rPr lang="en-US" altLang="zh-CN" sz="16600" dirty="0" smtClean="0">
                <a:solidFill>
                  <a:schemeClr val="bg1"/>
                </a:solidFill>
                <a:latin typeface="IrisUPC" pitchFamily="34" charset="-34"/>
                <a:ea typeface="微软雅黑" pitchFamily="34" charset="-122"/>
                <a:cs typeface="IrisUPC" pitchFamily="34" charset="-34"/>
              </a:rPr>
              <a:t>03</a:t>
            </a:r>
            <a:endParaRPr lang="zh-CN" altLang="en-US" sz="16600" dirty="0">
              <a:solidFill>
                <a:schemeClr val="bg1"/>
              </a:solidFill>
              <a:latin typeface="IrisUPC" pitchFamily="34" charset="-34"/>
              <a:ea typeface="微软雅黑" pitchFamily="34" charset="-122"/>
              <a:cs typeface="IrisUPC" pitchFamily="34" charset="-34"/>
            </a:endParaRPr>
          </a:p>
        </p:txBody>
      </p:sp>
      <p:sp>
        <p:nvSpPr>
          <p:cNvPr id="8" name="矩形 7"/>
          <p:cNvSpPr/>
          <p:nvPr/>
        </p:nvSpPr>
        <p:spPr>
          <a:xfrm rot="5400000">
            <a:off x="8444348" y="2484960"/>
            <a:ext cx="80278" cy="1319027"/>
          </a:xfrm>
          <a:prstGeom prst="rect">
            <a:avLst/>
          </a:prstGeom>
          <a:solidFill>
            <a:srgbClr val="FF0000"/>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9" name="矩形 8"/>
          <p:cNvSpPr/>
          <p:nvPr/>
        </p:nvSpPr>
        <p:spPr>
          <a:xfrm rot="5400000">
            <a:off x="7125322" y="2484960"/>
            <a:ext cx="80278" cy="1319027"/>
          </a:xfrm>
          <a:prstGeom prst="rect">
            <a:avLst/>
          </a:prstGeom>
          <a:solidFill>
            <a:schemeClr val="tx1">
              <a:lumMod val="75000"/>
              <a:lumOff val="25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5"/>
                                        </p:tgtEl>
                                        <p:attrNameLst>
                                          <p:attrName>style.visibility</p:attrName>
                                        </p:attrNameLst>
                                      </p:cBhvr>
                                      <p:to>
                                        <p:strVal val="visible"/>
                                      </p:to>
                                    </p:set>
                                    <p:anim calcmode="lin" valueType="num">
                                      <p:cBhvr>
                                        <p:cTn id="29" dur="8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0" dur="800" fill="hold"/>
                                        <p:tgtEl>
                                          <p:spTgt spid="5"/>
                                        </p:tgtEl>
                                        <p:attrNameLst>
                                          <p:attrName>ppt_y</p:attrName>
                                        </p:attrNameLst>
                                      </p:cBhvr>
                                      <p:tavLst>
                                        <p:tav tm="0">
                                          <p:val>
                                            <p:strVal val="#ppt_y"/>
                                          </p:val>
                                        </p:tav>
                                        <p:tav tm="100000">
                                          <p:val>
                                            <p:strVal val="#ppt_y"/>
                                          </p:val>
                                        </p:tav>
                                      </p:tavLst>
                                    </p:anim>
                                    <p:anim calcmode="lin" valueType="num">
                                      <p:cBhvr>
                                        <p:cTn id="31" dur="8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2" dur="8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800" tmFilter="0,0; .5, 1; 1, 1"/>
                                        <p:tgtEl>
                                          <p:spTgt spid="5"/>
                                        </p:tgtEl>
                                      </p:cBhvr>
                                    </p:animEffect>
                                  </p:childTnLst>
                                </p:cTn>
                              </p:par>
                            </p:childTnLst>
                          </p:cTn>
                        </p:par>
                        <p:par>
                          <p:cTn id="34" fill="hold">
                            <p:stCondLst>
                              <p:cond delay="3940"/>
                            </p:stCondLst>
                            <p:childTnLst>
                              <p:par>
                                <p:cTn id="35" presetID="2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4440"/>
                            </p:stCondLst>
                            <p:childTnLst>
                              <p:par>
                                <p:cTn id="39" presetID="50" presetClass="entr" presetSubtype="0" decel="10000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3"/>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23425" y="-886538"/>
            <a:ext cx="569742" cy="780998"/>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6" name="矩形 5"/>
          <p:cNvSpPr/>
          <p:nvPr/>
        </p:nvSpPr>
        <p:spPr>
          <a:xfrm>
            <a:off x="1626805" y="-886539"/>
            <a:ext cx="569742" cy="780998"/>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2" name="Group 50"/>
          <p:cNvGrpSpPr/>
          <p:nvPr/>
        </p:nvGrpSpPr>
        <p:grpSpPr>
          <a:xfrm>
            <a:off x="3748424" y="2122141"/>
            <a:ext cx="822206" cy="1640299"/>
            <a:chOff x="5362575" y="2679701"/>
            <a:chExt cx="847725" cy="1690688"/>
          </a:xfrm>
          <a:solidFill>
            <a:schemeClr val="accent2"/>
          </a:solidFill>
        </p:grpSpPr>
        <p:sp>
          <p:nvSpPr>
            <p:cNvPr id="167" name="Freeform 51"/>
            <p:cNvSpPr>
              <a:spLocks/>
            </p:cNvSpPr>
            <p:nvPr/>
          </p:nvSpPr>
          <p:spPr bwMode="auto">
            <a:xfrm>
              <a:off x="5627688" y="2679701"/>
              <a:ext cx="522288" cy="987425"/>
            </a:xfrm>
            <a:custGeom>
              <a:avLst/>
              <a:gdLst>
                <a:gd name="T0" fmla="*/ 51 w 87"/>
                <a:gd name="T1" fmla="*/ 52 h 164"/>
                <a:gd name="T2" fmla="*/ 34 w 87"/>
                <a:gd name="T3" fmla="*/ 43 h 164"/>
                <a:gd name="T4" fmla="*/ 39 w 87"/>
                <a:gd name="T5" fmla="*/ 39 h 164"/>
                <a:gd name="T6" fmla="*/ 65 w 87"/>
                <a:gd name="T7" fmla="*/ 36 h 164"/>
                <a:gd name="T8" fmla="*/ 72 w 87"/>
                <a:gd name="T9" fmla="*/ 37 h 164"/>
                <a:gd name="T10" fmla="*/ 58 w 87"/>
                <a:gd name="T11" fmla="*/ 51 h 164"/>
                <a:gd name="T12" fmla="*/ 32 w 87"/>
                <a:gd name="T13" fmla="*/ 74 h 164"/>
                <a:gd name="T14" fmla="*/ 25 w 87"/>
                <a:gd name="T15" fmla="*/ 101 h 164"/>
                <a:gd name="T16" fmla="*/ 23 w 87"/>
                <a:gd name="T17" fmla="*/ 115 h 164"/>
                <a:gd name="T18" fmla="*/ 44 w 87"/>
                <a:gd name="T19" fmla="*/ 119 h 164"/>
                <a:gd name="T20" fmla="*/ 54 w 87"/>
                <a:gd name="T21" fmla="*/ 96 h 164"/>
                <a:gd name="T22" fmla="*/ 58 w 87"/>
                <a:gd name="T23" fmla="*/ 102 h 164"/>
                <a:gd name="T24" fmla="*/ 50 w 87"/>
                <a:gd name="T25" fmla="*/ 118 h 164"/>
                <a:gd name="T26" fmla="*/ 60 w 87"/>
                <a:gd name="T27" fmla="*/ 131 h 164"/>
                <a:gd name="T28" fmla="*/ 57 w 87"/>
                <a:gd name="T29" fmla="*/ 138 h 164"/>
                <a:gd name="T30" fmla="*/ 45 w 87"/>
                <a:gd name="T31" fmla="*/ 126 h 164"/>
                <a:gd name="T32" fmla="*/ 18 w 87"/>
                <a:gd name="T33" fmla="*/ 121 h 164"/>
                <a:gd name="T34" fmla="*/ 1 w 87"/>
                <a:gd name="T35" fmla="*/ 128 h 164"/>
                <a:gd name="T36" fmla="*/ 4 w 87"/>
                <a:gd name="T37" fmla="*/ 139 h 164"/>
                <a:gd name="T38" fmla="*/ 36 w 87"/>
                <a:gd name="T39" fmla="*/ 159 h 164"/>
                <a:gd name="T40" fmla="*/ 52 w 87"/>
                <a:gd name="T41" fmla="*/ 163 h 164"/>
                <a:gd name="T42" fmla="*/ 73 w 87"/>
                <a:gd name="T43" fmla="*/ 164 h 164"/>
                <a:gd name="T44" fmla="*/ 66 w 87"/>
                <a:gd name="T45" fmla="*/ 116 h 164"/>
                <a:gd name="T46" fmla="*/ 71 w 87"/>
                <a:gd name="T47" fmla="*/ 64 h 164"/>
                <a:gd name="T48" fmla="*/ 70 w 87"/>
                <a:gd name="T49" fmla="*/ 12 h 164"/>
                <a:gd name="T50" fmla="*/ 30 w 87"/>
                <a:gd name="T51" fmla="*/ 27 h 164"/>
                <a:gd name="T52" fmla="*/ 9 w 87"/>
                <a:gd name="T53" fmla="*/ 52 h 164"/>
                <a:gd name="T54" fmla="*/ 51 w 87"/>
                <a:gd name="T55" fmla="*/ 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7" h="164">
                  <a:moveTo>
                    <a:pt x="51" y="52"/>
                  </a:moveTo>
                  <a:cubicBezTo>
                    <a:pt x="44" y="52"/>
                    <a:pt x="38" y="48"/>
                    <a:pt x="34" y="43"/>
                  </a:cubicBezTo>
                  <a:cubicBezTo>
                    <a:pt x="39" y="39"/>
                    <a:pt x="39" y="39"/>
                    <a:pt x="39" y="39"/>
                  </a:cubicBezTo>
                  <a:cubicBezTo>
                    <a:pt x="47" y="48"/>
                    <a:pt x="62" y="48"/>
                    <a:pt x="65" y="36"/>
                  </a:cubicBezTo>
                  <a:cubicBezTo>
                    <a:pt x="72" y="37"/>
                    <a:pt x="72" y="37"/>
                    <a:pt x="72" y="37"/>
                  </a:cubicBezTo>
                  <a:cubicBezTo>
                    <a:pt x="70" y="44"/>
                    <a:pt x="65" y="50"/>
                    <a:pt x="58" y="51"/>
                  </a:cubicBezTo>
                  <a:cubicBezTo>
                    <a:pt x="57" y="66"/>
                    <a:pt x="46" y="74"/>
                    <a:pt x="32" y="74"/>
                  </a:cubicBezTo>
                  <a:cubicBezTo>
                    <a:pt x="37" y="83"/>
                    <a:pt x="35" y="96"/>
                    <a:pt x="25" y="101"/>
                  </a:cubicBezTo>
                  <a:cubicBezTo>
                    <a:pt x="26" y="106"/>
                    <a:pt x="25" y="111"/>
                    <a:pt x="23" y="115"/>
                  </a:cubicBezTo>
                  <a:cubicBezTo>
                    <a:pt x="27" y="123"/>
                    <a:pt x="36" y="124"/>
                    <a:pt x="44" y="119"/>
                  </a:cubicBezTo>
                  <a:cubicBezTo>
                    <a:pt x="43" y="109"/>
                    <a:pt x="47" y="101"/>
                    <a:pt x="54" y="96"/>
                  </a:cubicBezTo>
                  <a:cubicBezTo>
                    <a:pt x="58" y="102"/>
                    <a:pt x="58" y="102"/>
                    <a:pt x="58" y="102"/>
                  </a:cubicBezTo>
                  <a:cubicBezTo>
                    <a:pt x="53" y="105"/>
                    <a:pt x="50" y="111"/>
                    <a:pt x="50" y="118"/>
                  </a:cubicBezTo>
                  <a:cubicBezTo>
                    <a:pt x="51" y="123"/>
                    <a:pt x="54" y="129"/>
                    <a:pt x="60" y="131"/>
                  </a:cubicBezTo>
                  <a:cubicBezTo>
                    <a:pt x="57" y="138"/>
                    <a:pt x="57" y="138"/>
                    <a:pt x="57" y="138"/>
                  </a:cubicBezTo>
                  <a:cubicBezTo>
                    <a:pt x="51" y="135"/>
                    <a:pt x="48" y="131"/>
                    <a:pt x="45" y="126"/>
                  </a:cubicBezTo>
                  <a:cubicBezTo>
                    <a:pt x="36" y="131"/>
                    <a:pt x="25" y="129"/>
                    <a:pt x="18" y="121"/>
                  </a:cubicBezTo>
                  <a:cubicBezTo>
                    <a:pt x="14" y="125"/>
                    <a:pt x="7" y="127"/>
                    <a:pt x="1" y="128"/>
                  </a:cubicBezTo>
                  <a:cubicBezTo>
                    <a:pt x="3" y="131"/>
                    <a:pt x="4" y="135"/>
                    <a:pt x="4" y="139"/>
                  </a:cubicBezTo>
                  <a:cubicBezTo>
                    <a:pt x="19" y="136"/>
                    <a:pt x="32" y="143"/>
                    <a:pt x="36" y="159"/>
                  </a:cubicBezTo>
                  <a:cubicBezTo>
                    <a:pt x="42" y="158"/>
                    <a:pt x="48" y="160"/>
                    <a:pt x="52" y="163"/>
                  </a:cubicBezTo>
                  <a:cubicBezTo>
                    <a:pt x="58" y="160"/>
                    <a:pt x="67" y="161"/>
                    <a:pt x="73" y="164"/>
                  </a:cubicBezTo>
                  <a:cubicBezTo>
                    <a:pt x="83" y="148"/>
                    <a:pt x="80" y="128"/>
                    <a:pt x="66" y="116"/>
                  </a:cubicBezTo>
                  <a:cubicBezTo>
                    <a:pt x="83" y="103"/>
                    <a:pt x="86" y="81"/>
                    <a:pt x="71" y="64"/>
                  </a:cubicBezTo>
                  <a:cubicBezTo>
                    <a:pt x="82" y="51"/>
                    <a:pt x="87" y="25"/>
                    <a:pt x="70" y="12"/>
                  </a:cubicBezTo>
                  <a:cubicBezTo>
                    <a:pt x="54" y="0"/>
                    <a:pt x="39" y="14"/>
                    <a:pt x="30" y="27"/>
                  </a:cubicBezTo>
                  <a:cubicBezTo>
                    <a:pt x="14" y="20"/>
                    <a:pt x="0" y="37"/>
                    <a:pt x="9" y="52"/>
                  </a:cubicBezTo>
                  <a:cubicBezTo>
                    <a:pt x="20" y="70"/>
                    <a:pt x="48" y="73"/>
                    <a:pt x="51" y="5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68" name="Freeform 52"/>
            <p:cNvSpPr>
              <a:spLocks/>
            </p:cNvSpPr>
            <p:nvPr/>
          </p:nvSpPr>
          <p:spPr bwMode="auto">
            <a:xfrm>
              <a:off x="5362575" y="2974976"/>
              <a:ext cx="463550" cy="450850"/>
            </a:xfrm>
            <a:custGeom>
              <a:avLst/>
              <a:gdLst>
                <a:gd name="T0" fmla="*/ 36 w 77"/>
                <a:gd name="T1" fmla="*/ 71 h 75"/>
                <a:gd name="T2" fmla="*/ 59 w 77"/>
                <a:gd name="T3" fmla="*/ 48 h 75"/>
                <a:gd name="T4" fmla="*/ 67 w 77"/>
                <a:gd name="T5" fmla="*/ 23 h 75"/>
                <a:gd name="T6" fmla="*/ 44 w 77"/>
                <a:gd name="T7" fmla="*/ 0 h 75"/>
                <a:gd name="T8" fmla="*/ 33 w 77"/>
                <a:gd name="T9" fmla="*/ 35 h 75"/>
                <a:gd name="T10" fmla="*/ 12 w 77"/>
                <a:gd name="T11" fmla="*/ 72 h 75"/>
                <a:gd name="T12" fmla="*/ 36 w 77"/>
                <a:gd name="T13" fmla="*/ 71 h 75"/>
              </a:gdLst>
              <a:ahLst/>
              <a:cxnLst>
                <a:cxn ang="0">
                  <a:pos x="T0" y="T1"/>
                </a:cxn>
                <a:cxn ang="0">
                  <a:pos x="T2" y="T3"/>
                </a:cxn>
                <a:cxn ang="0">
                  <a:pos x="T4" y="T5"/>
                </a:cxn>
                <a:cxn ang="0">
                  <a:pos x="T6" y="T7"/>
                </a:cxn>
                <a:cxn ang="0">
                  <a:pos x="T8" y="T9"/>
                </a:cxn>
                <a:cxn ang="0">
                  <a:pos x="T10" y="T11"/>
                </a:cxn>
                <a:cxn ang="0">
                  <a:pos x="T12" y="T13"/>
                </a:cxn>
              </a:cxnLst>
              <a:rect l="0" t="0" r="r" b="b"/>
              <a:pathLst>
                <a:path w="77" h="75">
                  <a:moveTo>
                    <a:pt x="36" y="71"/>
                  </a:moveTo>
                  <a:cubicBezTo>
                    <a:pt x="50" y="75"/>
                    <a:pt x="72" y="63"/>
                    <a:pt x="59" y="48"/>
                  </a:cubicBezTo>
                  <a:cubicBezTo>
                    <a:pt x="72" y="49"/>
                    <a:pt x="77" y="32"/>
                    <a:pt x="67" y="23"/>
                  </a:cubicBezTo>
                  <a:cubicBezTo>
                    <a:pt x="56" y="19"/>
                    <a:pt x="48" y="11"/>
                    <a:pt x="44" y="0"/>
                  </a:cubicBezTo>
                  <a:cubicBezTo>
                    <a:pt x="24" y="0"/>
                    <a:pt x="23" y="24"/>
                    <a:pt x="33" y="35"/>
                  </a:cubicBezTo>
                  <a:cubicBezTo>
                    <a:pt x="13" y="34"/>
                    <a:pt x="0" y="57"/>
                    <a:pt x="12" y="72"/>
                  </a:cubicBezTo>
                  <a:cubicBezTo>
                    <a:pt x="20" y="68"/>
                    <a:pt x="27" y="68"/>
                    <a:pt x="36" y="7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69" name="Freeform 53"/>
            <p:cNvSpPr>
              <a:spLocks/>
            </p:cNvSpPr>
            <p:nvPr/>
          </p:nvSpPr>
          <p:spPr bwMode="auto">
            <a:xfrm>
              <a:off x="5362575" y="3425826"/>
              <a:ext cx="847725" cy="944563"/>
            </a:xfrm>
            <a:custGeom>
              <a:avLst/>
              <a:gdLst>
                <a:gd name="T0" fmla="*/ 118 w 141"/>
                <a:gd name="T1" fmla="*/ 49 h 157"/>
                <a:gd name="T2" fmla="*/ 95 w 141"/>
                <a:gd name="T3" fmla="*/ 48 h 157"/>
                <a:gd name="T4" fmla="*/ 74 w 141"/>
                <a:gd name="T5" fmla="*/ 58 h 157"/>
                <a:gd name="T6" fmla="*/ 76 w 141"/>
                <a:gd name="T7" fmla="*/ 90 h 157"/>
                <a:gd name="T8" fmla="*/ 95 w 141"/>
                <a:gd name="T9" fmla="*/ 73 h 157"/>
                <a:gd name="T10" fmla="*/ 96 w 141"/>
                <a:gd name="T11" fmla="*/ 80 h 157"/>
                <a:gd name="T12" fmla="*/ 94 w 141"/>
                <a:gd name="T13" fmla="*/ 111 h 157"/>
                <a:gd name="T14" fmla="*/ 92 w 141"/>
                <a:gd name="T15" fmla="*/ 117 h 157"/>
                <a:gd name="T16" fmla="*/ 76 w 141"/>
                <a:gd name="T17" fmla="*/ 97 h 157"/>
                <a:gd name="T18" fmla="*/ 66 w 141"/>
                <a:gd name="T19" fmla="*/ 55 h 157"/>
                <a:gd name="T20" fmla="*/ 74 w 141"/>
                <a:gd name="T21" fmla="*/ 38 h 157"/>
                <a:gd name="T22" fmla="*/ 38 w 141"/>
                <a:gd name="T23" fmla="*/ 25 h 157"/>
                <a:gd name="T24" fmla="*/ 26 w 141"/>
                <a:gd name="T25" fmla="*/ 0 h 157"/>
                <a:gd name="T26" fmla="*/ 2 w 141"/>
                <a:gd name="T27" fmla="*/ 37 h 157"/>
                <a:gd name="T28" fmla="*/ 26 w 141"/>
                <a:gd name="T29" fmla="*/ 72 h 157"/>
                <a:gd name="T30" fmla="*/ 53 w 141"/>
                <a:gd name="T31" fmla="*/ 104 h 157"/>
                <a:gd name="T32" fmla="*/ 83 w 141"/>
                <a:gd name="T33" fmla="*/ 129 h 157"/>
                <a:gd name="T34" fmla="*/ 114 w 141"/>
                <a:gd name="T35" fmla="*/ 91 h 157"/>
                <a:gd name="T36" fmla="*/ 118 w 141"/>
                <a:gd name="T37" fmla="*/ 4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1" h="157">
                  <a:moveTo>
                    <a:pt x="118" y="49"/>
                  </a:moveTo>
                  <a:cubicBezTo>
                    <a:pt x="112" y="42"/>
                    <a:pt x="102" y="43"/>
                    <a:pt x="95" y="48"/>
                  </a:cubicBezTo>
                  <a:cubicBezTo>
                    <a:pt x="84" y="36"/>
                    <a:pt x="70" y="42"/>
                    <a:pt x="74" y="58"/>
                  </a:cubicBezTo>
                  <a:cubicBezTo>
                    <a:pt x="56" y="67"/>
                    <a:pt x="57" y="87"/>
                    <a:pt x="76" y="90"/>
                  </a:cubicBezTo>
                  <a:cubicBezTo>
                    <a:pt x="78" y="81"/>
                    <a:pt x="86" y="75"/>
                    <a:pt x="95" y="73"/>
                  </a:cubicBezTo>
                  <a:cubicBezTo>
                    <a:pt x="96" y="80"/>
                    <a:pt x="96" y="80"/>
                    <a:pt x="96" y="80"/>
                  </a:cubicBezTo>
                  <a:cubicBezTo>
                    <a:pt x="78" y="83"/>
                    <a:pt x="79" y="104"/>
                    <a:pt x="94" y="111"/>
                  </a:cubicBezTo>
                  <a:cubicBezTo>
                    <a:pt x="92" y="117"/>
                    <a:pt x="92" y="117"/>
                    <a:pt x="92" y="117"/>
                  </a:cubicBezTo>
                  <a:cubicBezTo>
                    <a:pt x="83" y="113"/>
                    <a:pt x="77" y="106"/>
                    <a:pt x="76" y="97"/>
                  </a:cubicBezTo>
                  <a:cubicBezTo>
                    <a:pt x="52" y="94"/>
                    <a:pt x="47" y="66"/>
                    <a:pt x="66" y="55"/>
                  </a:cubicBezTo>
                  <a:cubicBezTo>
                    <a:pt x="65" y="48"/>
                    <a:pt x="68" y="42"/>
                    <a:pt x="74" y="38"/>
                  </a:cubicBezTo>
                  <a:cubicBezTo>
                    <a:pt x="70" y="17"/>
                    <a:pt x="51" y="19"/>
                    <a:pt x="38" y="25"/>
                  </a:cubicBezTo>
                  <a:cubicBezTo>
                    <a:pt x="43" y="15"/>
                    <a:pt x="43" y="1"/>
                    <a:pt x="26" y="0"/>
                  </a:cubicBezTo>
                  <a:cubicBezTo>
                    <a:pt x="7" y="0"/>
                    <a:pt x="0" y="21"/>
                    <a:pt x="2" y="37"/>
                  </a:cubicBezTo>
                  <a:cubicBezTo>
                    <a:pt x="3" y="54"/>
                    <a:pt x="10" y="66"/>
                    <a:pt x="26" y="72"/>
                  </a:cubicBezTo>
                  <a:cubicBezTo>
                    <a:pt x="19" y="92"/>
                    <a:pt x="32" y="109"/>
                    <a:pt x="53" y="104"/>
                  </a:cubicBezTo>
                  <a:cubicBezTo>
                    <a:pt x="50" y="125"/>
                    <a:pt x="64" y="137"/>
                    <a:pt x="83" y="129"/>
                  </a:cubicBezTo>
                  <a:cubicBezTo>
                    <a:pt x="109" y="157"/>
                    <a:pt x="141" y="121"/>
                    <a:pt x="114" y="91"/>
                  </a:cubicBezTo>
                  <a:cubicBezTo>
                    <a:pt x="126" y="80"/>
                    <a:pt x="130" y="61"/>
                    <a:pt x="118" y="4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3" name="Group 54"/>
          <p:cNvGrpSpPr/>
          <p:nvPr/>
        </p:nvGrpSpPr>
        <p:grpSpPr>
          <a:xfrm>
            <a:off x="4419738" y="2122141"/>
            <a:ext cx="820667" cy="1640299"/>
            <a:chOff x="6054725" y="2679701"/>
            <a:chExt cx="846138" cy="1690688"/>
          </a:xfrm>
          <a:solidFill>
            <a:schemeClr val="accent2"/>
          </a:solidFill>
        </p:grpSpPr>
        <p:sp>
          <p:nvSpPr>
            <p:cNvPr id="171" name="Freeform 55"/>
            <p:cNvSpPr>
              <a:spLocks/>
            </p:cNvSpPr>
            <p:nvPr/>
          </p:nvSpPr>
          <p:spPr bwMode="auto">
            <a:xfrm>
              <a:off x="6113463" y="2679701"/>
              <a:ext cx="523875" cy="987425"/>
            </a:xfrm>
            <a:custGeom>
              <a:avLst/>
              <a:gdLst>
                <a:gd name="T0" fmla="*/ 36 w 87"/>
                <a:gd name="T1" fmla="*/ 52 h 164"/>
                <a:gd name="T2" fmla="*/ 53 w 87"/>
                <a:gd name="T3" fmla="*/ 43 h 164"/>
                <a:gd name="T4" fmla="*/ 48 w 87"/>
                <a:gd name="T5" fmla="*/ 39 h 164"/>
                <a:gd name="T6" fmla="*/ 22 w 87"/>
                <a:gd name="T7" fmla="*/ 36 h 164"/>
                <a:gd name="T8" fmla="*/ 15 w 87"/>
                <a:gd name="T9" fmla="*/ 37 h 164"/>
                <a:gd name="T10" fmla="*/ 29 w 87"/>
                <a:gd name="T11" fmla="*/ 51 h 164"/>
                <a:gd name="T12" fmla="*/ 54 w 87"/>
                <a:gd name="T13" fmla="*/ 74 h 164"/>
                <a:gd name="T14" fmla="*/ 62 w 87"/>
                <a:gd name="T15" fmla="*/ 101 h 164"/>
                <a:gd name="T16" fmla="*/ 64 w 87"/>
                <a:gd name="T17" fmla="*/ 115 h 164"/>
                <a:gd name="T18" fmla="*/ 43 w 87"/>
                <a:gd name="T19" fmla="*/ 119 h 164"/>
                <a:gd name="T20" fmla="*/ 32 w 87"/>
                <a:gd name="T21" fmla="*/ 96 h 164"/>
                <a:gd name="T22" fmla="*/ 29 w 87"/>
                <a:gd name="T23" fmla="*/ 102 h 164"/>
                <a:gd name="T24" fmla="*/ 36 w 87"/>
                <a:gd name="T25" fmla="*/ 118 h 164"/>
                <a:gd name="T26" fmla="*/ 27 w 87"/>
                <a:gd name="T27" fmla="*/ 131 h 164"/>
                <a:gd name="T28" fmla="*/ 30 w 87"/>
                <a:gd name="T29" fmla="*/ 138 h 164"/>
                <a:gd name="T30" fmla="*/ 41 w 87"/>
                <a:gd name="T31" fmla="*/ 126 h 164"/>
                <a:gd name="T32" fmla="*/ 68 w 87"/>
                <a:gd name="T33" fmla="*/ 121 h 164"/>
                <a:gd name="T34" fmla="*/ 86 w 87"/>
                <a:gd name="T35" fmla="*/ 128 h 164"/>
                <a:gd name="T36" fmla="*/ 83 w 87"/>
                <a:gd name="T37" fmla="*/ 139 h 164"/>
                <a:gd name="T38" fmla="*/ 50 w 87"/>
                <a:gd name="T39" fmla="*/ 159 h 164"/>
                <a:gd name="T40" fmla="*/ 35 w 87"/>
                <a:gd name="T41" fmla="*/ 163 h 164"/>
                <a:gd name="T42" fmla="*/ 14 w 87"/>
                <a:gd name="T43" fmla="*/ 164 h 164"/>
                <a:gd name="T44" fmla="*/ 21 w 87"/>
                <a:gd name="T45" fmla="*/ 116 h 164"/>
                <a:gd name="T46" fmla="*/ 15 w 87"/>
                <a:gd name="T47" fmla="*/ 64 h 164"/>
                <a:gd name="T48" fmla="*/ 17 w 87"/>
                <a:gd name="T49" fmla="*/ 12 h 164"/>
                <a:gd name="T50" fmla="*/ 57 w 87"/>
                <a:gd name="T51" fmla="*/ 27 h 164"/>
                <a:gd name="T52" fmla="*/ 78 w 87"/>
                <a:gd name="T53" fmla="*/ 52 h 164"/>
                <a:gd name="T54" fmla="*/ 36 w 87"/>
                <a:gd name="T55" fmla="*/ 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7" h="164">
                  <a:moveTo>
                    <a:pt x="36" y="52"/>
                  </a:moveTo>
                  <a:cubicBezTo>
                    <a:pt x="43" y="52"/>
                    <a:pt x="49" y="48"/>
                    <a:pt x="53" y="43"/>
                  </a:cubicBezTo>
                  <a:cubicBezTo>
                    <a:pt x="48" y="39"/>
                    <a:pt x="48" y="39"/>
                    <a:pt x="48" y="39"/>
                  </a:cubicBezTo>
                  <a:cubicBezTo>
                    <a:pt x="40" y="48"/>
                    <a:pt x="25" y="48"/>
                    <a:pt x="22" y="36"/>
                  </a:cubicBezTo>
                  <a:cubicBezTo>
                    <a:pt x="15" y="37"/>
                    <a:pt x="15" y="37"/>
                    <a:pt x="15" y="37"/>
                  </a:cubicBezTo>
                  <a:cubicBezTo>
                    <a:pt x="17" y="44"/>
                    <a:pt x="22" y="50"/>
                    <a:pt x="29" y="51"/>
                  </a:cubicBezTo>
                  <a:cubicBezTo>
                    <a:pt x="30" y="66"/>
                    <a:pt x="40" y="74"/>
                    <a:pt x="54" y="74"/>
                  </a:cubicBezTo>
                  <a:cubicBezTo>
                    <a:pt x="50" y="83"/>
                    <a:pt x="52" y="96"/>
                    <a:pt x="62" y="101"/>
                  </a:cubicBezTo>
                  <a:cubicBezTo>
                    <a:pt x="60" y="106"/>
                    <a:pt x="61" y="111"/>
                    <a:pt x="64" y="115"/>
                  </a:cubicBezTo>
                  <a:cubicBezTo>
                    <a:pt x="59" y="123"/>
                    <a:pt x="50" y="124"/>
                    <a:pt x="43" y="119"/>
                  </a:cubicBezTo>
                  <a:cubicBezTo>
                    <a:pt x="44" y="109"/>
                    <a:pt x="40" y="101"/>
                    <a:pt x="32" y="96"/>
                  </a:cubicBezTo>
                  <a:cubicBezTo>
                    <a:pt x="29" y="102"/>
                    <a:pt x="29" y="102"/>
                    <a:pt x="29" y="102"/>
                  </a:cubicBezTo>
                  <a:cubicBezTo>
                    <a:pt x="34" y="105"/>
                    <a:pt x="37" y="111"/>
                    <a:pt x="36" y="118"/>
                  </a:cubicBezTo>
                  <a:cubicBezTo>
                    <a:pt x="36" y="123"/>
                    <a:pt x="33" y="129"/>
                    <a:pt x="27" y="131"/>
                  </a:cubicBezTo>
                  <a:cubicBezTo>
                    <a:pt x="30" y="138"/>
                    <a:pt x="30" y="138"/>
                    <a:pt x="30" y="138"/>
                  </a:cubicBezTo>
                  <a:cubicBezTo>
                    <a:pt x="35" y="135"/>
                    <a:pt x="39" y="131"/>
                    <a:pt x="41" y="126"/>
                  </a:cubicBezTo>
                  <a:cubicBezTo>
                    <a:pt x="51" y="131"/>
                    <a:pt x="62" y="129"/>
                    <a:pt x="68" y="121"/>
                  </a:cubicBezTo>
                  <a:cubicBezTo>
                    <a:pt x="73" y="125"/>
                    <a:pt x="79" y="127"/>
                    <a:pt x="86" y="128"/>
                  </a:cubicBezTo>
                  <a:cubicBezTo>
                    <a:pt x="84" y="131"/>
                    <a:pt x="83" y="135"/>
                    <a:pt x="83" y="139"/>
                  </a:cubicBezTo>
                  <a:cubicBezTo>
                    <a:pt x="67" y="136"/>
                    <a:pt x="54" y="143"/>
                    <a:pt x="50" y="159"/>
                  </a:cubicBezTo>
                  <a:cubicBezTo>
                    <a:pt x="45" y="158"/>
                    <a:pt x="39" y="160"/>
                    <a:pt x="35" y="163"/>
                  </a:cubicBezTo>
                  <a:cubicBezTo>
                    <a:pt x="28" y="160"/>
                    <a:pt x="20" y="161"/>
                    <a:pt x="14" y="164"/>
                  </a:cubicBezTo>
                  <a:cubicBezTo>
                    <a:pt x="3" y="148"/>
                    <a:pt x="7" y="128"/>
                    <a:pt x="21" y="116"/>
                  </a:cubicBezTo>
                  <a:cubicBezTo>
                    <a:pt x="4" y="103"/>
                    <a:pt x="1" y="81"/>
                    <a:pt x="15" y="64"/>
                  </a:cubicBezTo>
                  <a:cubicBezTo>
                    <a:pt x="4" y="51"/>
                    <a:pt x="0" y="25"/>
                    <a:pt x="17" y="12"/>
                  </a:cubicBezTo>
                  <a:cubicBezTo>
                    <a:pt x="33" y="0"/>
                    <a:pt x="48" y="14"/>
                    <a:pt x="57" y="27"/>
                  </a:cubicBezTo>
                  <a:cubicBezTo>
                    <a:pt x="72" y="20"/>
                    <a:pt x="87" y="37"/>
                    <a:pt x="78" y="52"/>
                  </a:cubicBezTo>
                  <a:cubicBezTo>
                    <a:pt x="67" y="70"/>
                    <a:pt x="38" y="73"/>
                    <a:pt x="36" y="5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72" name="Freeform 56"/>
            <p:cNvSpPr>
              <a:spLocks/>
            </p:cNvSpPr>
            <p:nvPr/>
          </p:nvSpPr>
          <p:spPr bwMode="auto">
            <a:xfrm>
              <a:off x="6438900" y="2974976"/>
              <a:ext cx="461963" cy="450850"/>
            </a:xfrm>
            <a:custGeom>
              <a:avLst/>
              <a:gdLst>
                <a:gd name="T0" fmla="*/ 41 w 77"/>
                <a:gd name="T1" fmla="*/ 71 h 75"/>
                <a:gd name="T2" fmla="*/ 18 w 77"/>
                <a:gd name="T3" fmla="*/ 48 h 75"/>
                <a:gd name="T4" fmla="*/ 9 w 77"/>
                <a:gd name="T5" fmla="*/ 23 h 75"/>
                <a:gd name="T6" fmla="*/ 33 w 77"/>
                <a:gd name="T7" fmla="*/ 0 h 75"/>
                <a:gd name="T8" fmla="*/ 43 w 77"/>
                <a:gd name="T9" fmla="*/ 35 h 75"/>
                <a:gd name="T10" fmla="*/ 65 w 77"/>
                <a:gd name="T11" fmla="*/ 72 h 75"/>
                <a:gd name="T12" fmla="*/ 41 w 77"/>
                <a:gd name="T13" fmla="*/ 71 h 75"/>
              </a:gdLst>
              <a:ahLst/>
              <a:cxnLst>
                <a:cxn ang="0">
                  <a:pos x="T0" y="T1"/>
                </a:cxn>
                <a:cxn ang="0">
                  <a:pos x="T2" y="T3"/>
                </a:cxn>
                <a:cxn ang="0">
                  <a:pos x="T4" y="T5"/>
                </a:cxn>
                <a:cxn ang="0">
                  <a:pos x="T6" y="T7"/>
                </a:cxn>
                <a:cxn ang="0">
                  <a:pos x="T8" y="T9"/>
                </a:cxn>
                <a:cxn ang="0">
                  <a:pos x="T10" y="T11"/>
                </a:cxn>
                <a:cxn ang="0">
                  <a:pos x="T12" y="T13"/>
                </a:cxn>
              </a:cxnLst>
              <a:rect l="0" t="0" r="r" b="b"/>
              <a:pathLst>
                <a:path w="77" h="75">
                  <a:moveTo>
                    <a:pt x="41" y="71"/>
                  </a:moveTo>
                  <a:cubicBezTo>
                    <a:pt x="26" y="75"/>
                    <a:pt x="5" y="63"/>
                    <a:pt x="18" y="48"/>
                  </a:cubicBezTo>
                  <a:cubicBezTo>
                    <a:pt x="5" y="49"/>
                    <a:pt x="0" y="32"/>
                    <a:pt x="9" y="23"/>
                  </a:cubicBezTo>
                  <a:cubicBezTo>
                    <a:pt x="20" y="19"/>
                    <a:pt x="29" y="11"/>
                    <a:pt x="33" y="0"/>
                  </a:cubicBezTo>
                  <a:cubicBezTo>
                    <a:pt x="52" y="0"/>
                    <a:pt x="53" y="24"/>
                    <a:pt x="43" y="35"/>
                  </a:cubicBezTo>
                  <a:cubicBezTo>
                    <a:pt x="64" y="34"/>
                    <a:pt x="77" y="57"/>
                    <a:pt x="65" y="72"/>
                  </a:cubicBezTo>
                  <a:cubicBezTo>
                    <a:pt x="56" y="68"/>
                    <a:pt x="49" y="68"/>
                    <a:pt x="41" y="7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73" name="Freeform 57"/>
            <p:cNvSpPr>
              <a:spLocks/>
            </p:cNvSpPr>
            <p:nvPr/>
          </p:nvSpPr>
          <p:spPr bwMode="auto">
            <a:xfrm>
              <a:off x="6054725" y="3425826"/>
              <a:ext cx="846138" cy="944563"/>
            </a:xfrm>
            <a:custGeom>
              <a:avLst/>
              <a:gdLst>
                <a:gd name="T0" fmla="*/ 23 w 141"/>
                <a:gd name="T1" fmla="*/ 49 h 157"/>
                <a:gd name="T2" fmla="*/ 45 w 141"/>
                <a:gd name="T3" fmla="*/ 48 h 157"/>
                <a:gd name="T4" fmla="*/ 67 w 141"/>
                <a:gd name="T5" fmla="*/ 58 h 157"/>
                <a:gd name="T6" fmla="*/ 64 w 141"/>
                <a:gd name="T7" fmla="*/ 90 h 157"/>
                <a:gd name="T8" fmla="*/ 46 w 141"/>
                <a:gd name="T9" fmla="*/ 73 h 157"/>
                <a:gd name="T10" fmla="*/ 44 w 141"/>
                <a:gd name="T11" fmla="*/ 80 h 157"/>
                <a:gd name="T12" fmla="*/ 46 w 141"/>
                <a:gd name="T13" fmla="*/ 111 h 157"/>
                <a:gd name="T14" fmla="*/ 49 w 141"/>
                <a:gd name="T15" fmla="*/ 117 h 157"/>
                <a:gd name="T16" fmla="*/ 65 w 141"/>
                <a:gd name="T17" fmla="*/ 97 h 157"/>
                <a:gd name="T18" fmla="*/ 75 w 141"/>
                <a:gd name="T19" fmla="*/ 55 h 157"/>
                <a:gd name="T20" fmla="*/ 67 w 141"/>
                <a:gd name="T21" fmla="*/ 38 h 157"/>
                <a:gd name="T22" fmla="*/ 102 w 141"/>
                <a:gd name="T23" fmla="*/ 25 h 157"/>
                <a:gd name="T24" fmla="*/ 114 w 141"/>
                <a:gd name="T25" fmla="*/ 0 h 157"/>
                <a:gd name="T26" fmla="*/ 139 w 141"/>
                <a:gd name="T27" fmla="*/ 37 h 157"/>
                <a:gd name="T28" fmla="*/ 114 w 141"/>
                <a:gd name="T29" fmla="*/ 72 h 157"/>
                <a:gd name="T30" fmla="*/ 87 w 141"/>
                <a:gd name="T31" fmla="*/ 104 h 157"/>
                <a:gd name="T32" fmla="*/ 58 w 141"/>
                <a:gd name="T33" fmla="*/ 129 h 157"/>
                <a:gd name="T34" fmla="*/ 26 w 141"/>
                <a:gd name="T35" fmla="*/ 91 h 157"/>
                <a:gd name="T36" fmla="*/ 23 w 141"/>
                <a:gd name="T37" fmla="*/ 4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1" h="157">
                  <a:moveTo>
                    <a:pt x="23" y="49"/>
                  </a:moveTo>
                  <a:cubicBezTo>
                    <a:pt x="29" y="42"/>
                    <a:pt x="38" y="43"/>
                    <a:pt x="45" y="48"/>
                  </a:cubicBezTo>
                  <a:cubicBezTo>
                    <a:pt x="57" y="36"/>
                    <a:pt x="71" y="42"/>
                    <a:pt x="67" y="58"/>
                  </a:cubicBezTo>
                  <a:cubicBezTo>
                    <a:pt x="85" y="67"/>
                    <a:pt x="84" y="87"/>
                    <a:pt x="64" y="90"/>
                  </a:cubicBezTo>
                  <a:cubicBezTo>
                    <a:pt x="62" y="81"/>
                    <a:pt x="55" y="75"/>
                    <a:pt x="46" y="73"/>
                  </a:cubicBezTo>
                  <a:cubicBezTo>
                    <a:pt x="44" y="80"/>
                    <a:pt x="44" y="80"/>
                    <a:pt x="44" y="80"/>
                  </a:cubicBezTo>
                  <a:cubicBezTo>
                    <a:pt x="62" y="83"/>
                    <a:pt x="62" y="104"/>
                    <a:pt x="46" y="111"/>
                  </a:cubicBezTo>
                  <a:cubicBezTo>
                    <a:pt x="49" y="117"/>
                    <a:pt x="49" y="117"/>
                    <a:pt x="49" y="117"/>
                  </a:cubicBezTo>
                  <a:cubicBezTo>
                    <a:pt x="57" y="113"/>
                    <a:pt x="64" y="106"/>
                    <a:pt x="65" y="97"/>
                  </a:cubicBezTo>
                  <a:cubicBezTo>
                    <a:pt x="89" y="94"/>
                    <a:pt x="94" y="66"/>
                    <a:pt x="75" y="55"/>
                  </a:cubicBezTo>
                  <a:cubicBezTo>
                    <a:pt x="75" y="48"/>
                    <a:pt x="72" y="42"/>
                    <a:pt x="67" y="38"/>
                  </a:cubicBezTo>
                  <a:cubicBezTo>
                    <a:pt x="71" y="17"/>
                    <a:pt x="89" y="19"/>
                    <a:pt x="102" y="25"/>
                  </a:cubicBezTo>
                  <a:cubicBezTo>
                    <a:pt x="97" y="15"/>
                    <a:pt x="98" y="1"/>
                    <a:pt x="114" y="0"/>
                  </a:cubicBezTo>
                  <a:cubicBezTo>
                    <a:pt x="134" y="0"/>
                    <a:pt x="141" y="21"/>
                    <a:pt x="139" y="37"/>
                  </a:cubicBezTo>
                  <a:cubicBezTo>
                    <a:pt x="138" y="54"/>
                    <a:pt x="130" y="66"/>
                    <a:pt x="114" y="72"/>
                  </a:cubicBezTo>
                  <a:cubicBezTo>
                    <a:pt x="121" y="92"/>
                    <a:pt x="109" y="109"/>
                    <a:pt x="87" y="104"/>
                  </a:cubicBezTo>
                  <a:cubicBezTo>
                    <a:pt x="91" y="125"/>
                    <a:pt x="77" y="137"/>
                    <a:pt x="58" y="129"/>
                  </a:cubicBezTo>
                  <a:cubicBezTo>
                    <a:pt x="32" y="157"/>
                    <a:pt x="0" y="121"/>
                    <a:pt x="26" y="91"/>
                  </a:cubicBezTo>
                  <a:cubicBezTo>
                    <a:pt x="15" y="80"/>
                    <a:pt x="11" y="61"/>
                    <a:pt x="23" y="4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4" name="Group 58"/>
          <p:cNvGrpSpPr/>
          <p:nvPr/>
        </p:nvGrpSpPr>
        <p:grpSpPr>
          <a:xfrm>
            <a:off x="2545474" y="1866196"/>
            <a:ext cx="1570322" cy="302002"/>
            <a:chOff x="3524595" y="2732546"/>
            <a:chExt cx="2093762" cy="402545"/>
          </a:xfrm>
        </p:grpSpPr>
        <p:cxnSp>
          <p:nvCxnSpPr>
            <p:cNvPr id="175" name="Straight Connector 59"/>
            <p:cNvCxnSpPr/>
            <p:nvPr/>
          </p:nvCxnSpPr>
          <p:spPr>
            <a:xfrm flipH="1" flipV="1">
              <a:off x="5215812" y="2732546"/>
              <a:ext cx="402545" cy="402545"/>
            </a:xfrm>
            <a:prstGeom prst="line">
              <a:avLst/>
            </a:prstGeom>
            <a:noFill/>
            <a:ln w="50800" cap="flat" cmpd="sng" algn="ctr">
              <a:solidFill>
                <a:schemeClr val="accent2"/>
              </a:solidFill>
              <a:prstDash val="solid"/>
              <a:miter lim="800000"/>
            </a:ln>
            <a:effectLst/>
          </p:spPr>
        </p:cxnSp>
        <p:cxnSp>
          <p:nvCxnSpPr>
            <p:cNvPr id="176" name="Straight Connector 60"/>
            <p:cNvCxnSpPr/>
            <p:nvPr/>
          </p:nvCxnSpPr>
          <p:spPr>
            <a:xfrm flipH="1">
              <a:off x="3524595" y="2741877"/>
              <a:ext cx="1691217" cy="0"/>
            </a:xfrm>
            <a:prstGeom prst="line">
              <a:avLst/>
            </a:prstGeom>
            <a:noFill/>
            <a:ln w="50800" cap="flat" cmpd="sng" algn="ctr">
              <a:solidFill>
                <a:schemeClr val="accent2"/>
              </a:solidFill>
              <a:prstDash val="solid"/>
              <a:miter lim="800000"/>
            </a:ln>
            <a:effectLst/>
          </p:spPr>
        </p:cxnSp>
      </p:grpSp>
      <p:grpSp>
        <p:nvGrpSpPr>
          <p:cNvPr id="7" name="Group 61"/>
          <p:cNvGrpSpPr/>
          <p:nvPr/>
        </p:nvGrpSpPr>
        <p:grpSpPr>
          <a:xfrm>
            <a:off x="2545474" y="3631249"/>
            <a:ext cx="1460081" cy="302002"/>
            <a:chOff x="3524595" y="5085223"/>
            <a:chExt cx="1946774" cy="402545"/>
          </a:xfrm>
        </p:grpSpPr>
        <p:cxnSp>
          <p:nvCxnSpPr>
            <p:cNvPr id="178" name="Straight Connector 62"/>
            <p:cNvCxnSpPr/>
            <p:nvPr/>
          </p:nvCxnSpPr>
          <p:spPr>
            <a:xfrm rot="10800000" flipV="1">
              <a:off x="5068824" y="5085223"/>
              <a:ext cx="402545" cy="402545"/>
            </a:xfrm>
            <a:prstGeom prst="line">
              <a:avLst/>
            </a:prstGeom>
            <a:noFill/>
            <a:ln w="50800" cap="flat" cmpd="sng" algn="ctr">
              <a:solidFill>
                <a:schemeClr val="accent2"/>
              </a:solidFill>
              <a:prstDash val="solid"/>
              <a:miter lim="800000"/>
            </a:ln>
            <a:effectLst/>
          </p:spPr>
        </p:cxnSp>
        <p:cxnSp>
          <p:nvCxnSpPr>
            <p:cNvPr id="179" name="Straight Connector 63"/>
            <p:cNvCxnSpPr/>
            <p:nvPr/>
          </p:nvCxnSpPr>
          <p:spPr>
            <a:xfrm flipH="1">
              <a:off x="3524595" y="5487066"/>
              <a:ext cx="1548000" cy="0"/>
            </a:xfrm>
            <a:prstGeom prst="line">
              <a:avLst/>
            </a:prstGeom>
            <a:noFill/>
            <a:ln w="50800" cap="flat" cmpd="sng" algn="ctr">
              <a:solidFill>
                <a:schemeClr val="accent2"/>
              </a:solidFill>
              <a:prstDash val="solid"/>
              <a:miter lim="800000"/>
            </a:ln>
            <a:effectLst/>
          </p:spPr>
        </p:cxnSp>
      </p:grpSp>
      <p:cxnSp>
        <p:nvCxnSpPr>
          <p:cNvPr id="180" name="Straight Connector 64"/>
          <p:cNvCxnSpPr/>
          <p:nvPr/>
        </p:nvCxnSpPr>
        <p:spPr>
          <a:xfrm flipH="1">
            <a:off x="2545475" y="2545456"/>
            <a:ext cx="1161000" cy="0"/>
          </a:xfrm>
          <a:prstGeom prst="line">
            <a:avLst/>
          </a:prstGeom>
          <a:noFill/>
          <a:ln w="50800" cap="flat" cmpd="sng" algn="ctr">
            <a:solidFill>
              <a:schemeClr val="accent2"/>
            </a:solidFill>
            <a:prstDash val="solid"/>
            <a:miter lim="800000"/>
          </a:ln>
          <a:effectLst/>
        </p:spPr>
      </p:cxnSp>
      <p:cxnSp>
        <p:nvCxnSpPr>
          <p:cNvPr id="181" name="Straight Connector 65"/>
          <p:cNvCxnSpPr/>
          <p:nvPr/>
        </p:nvCxnSpPr>
        <p:spPr>
          <a:xfrm flipH="1">
            <a:off x="2545475" y="3298821"/>
            <a:ext cx="1161000" cy="0"/>
          </a:xfrm>
          <a:prstGeom prst="line">
            <a:avLst/>
          </a:prstGeom>
          <a:noFill/>
          <a:ln w="50800" cap="flat" cmpd="sng" algn="ctr">
            <a:solidFill>
              <a:schemeClr val="accent2"/>
            </a:solidFill>
            <a:prstDash val="solid"/>
            <a:miter lim="800000"/>
          </a:ln>
          <a:effectLst/>
        </p:spPr>
      </p:cxnSp>
      <p:sp>
        <p:nvSpPr>
          <p:cNvPr id="182" name="Freeform 66"/>
          <p:cNvSpPr/>
          <p:nvPr/>
        </p:nvSpPr>
        <p:spPr>
          <a:xfrm>
            <a:off x="4925122" y="1938820"/>
            <a:ext cx="1485857" cy="283838"/>
          </a:xfrm>
          <a:custGeom>
            <a:avLst/>
            <a:gdLst>
              <a:gd name="connsiteX0" fmla="*/ 0 w 2575249"/>
              <a:gd name="connsiteY0" fmla="*/ 569167 h 569167"/>
              <a:gd name="connsiteX1" fmla="*/ 625151 w 2575249"/>
              <a:gd name="connsiteY1" fmla="*/ 9331 h 569167"/>
              <a:gd name="connsiteX2" fmla="*/ 1744825 w 2575249"/>
              <a:gd name="connsiteY2" fmla="*/ 270588 h 569167"/>
              <a:gd name="connsiteX3" fmla="*/ 2575249 w 2575249"/>
              <a:gd name="connsiteY3" fmla="*/ 0 h 569167"/>
            </a:gdLst>
            <a:ahLst/>
            <a:cxnLst>
              <a:cxn ang="0">
                <a:pos x="connsiteX0" y="connsiteY0"/>
              </a:cxn>
              <a:cxn ang="0">
                <a:pos x="connsiteX1" y="connsiteY1"/>
              </a:cxn>
              <a:cxn ang="0">
                <a:pos x="connsiteX2" y="connsiteY2"/>
              </a:cxn>
              <a:cxn ang="0">
                <a:pos x="connsiteX3" y="connsiteY3"/>
              </a:cxn>
            </a:cxnLst>
            <a:rect l="l" t="t" r="r" b="b"/>
            <a:pathLst>
              <a:path w="2575249" h="569167">
                <a:moveTo>
                  <a:pt x="0" y="569167"/>
                </a:moveTo>
                <a:cubicBezTo>
                  <a:pt x="167173" y="314130"/>
                  <a:pt x="334347" y="59094"/>
                  <a:pt x="625151" y="9331"/>
                </a:cubicBezTo>
                <a:cubicBezTo>
                  <a:pt x="915955" y="-40432"/>
                  <a:pt x="1419809" y="272143"/>
                  <a:pt x="1744825" y="270588"/>
                </a:cubicBezTo>
                <a:cubicBezTo>
                  <a:pt x="2069841" y="269033"/>
                  <a:pt x="2322545" y="134516"/>
                  <a:pt x="2575249" y="0"/>
                </a:cubicBezTo>
              </a:path>
            </a:pathLst>
          </a:cu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83" name="Freeform 67"/>
          <p:cNvSpPr/>
          <p:nvPr/>
        </p:nvSpPr>
        <p:spPr>
          <a:xfrm rot="10511121" flipH="1">
            <a:off x="4997782" y="3485493"/>
            <a:ext cx="1583381" cy="375744"/>
          </a:xfrm>
          <a:custGeom>
            <a:avLst/>
            <a:gdLst>
              <a:gd name="connsiteX0" fmla="*/ 0 w 2575249"/>
              <a:gd name="connsiteY0" fmla="*/ 569167 h 569167"/>
              <a:gd name="connsiteX1" fmla="*/ 625151 w 2575249"/>
              <a:gd name="connsiteY1" fmla="*/ 9331 h 569167"/>
              <a:gd name="connsiteX2" fmla="*/ 1744825 w 2575249"/>
              <a:gd name="connsiteY2" fmla="*/ 270588 h 569167"/>
              <a:gd name="connsiteX3" fmla="*/ 2575249 w 2575249"/>
              <a:gd name="connsiteY3" fmla="*/ 0 h 569167"/>
            </a:gdLst>
            <a:ahLst/>
            <a:cxnLst>
              <a:cxn ang="0">
                <a:pos x="connsiteX0" y="connsiteY0"/>
              </a:cxn>
              <a:cxn ang="0">
                <a:pos x="connsiteX1" y="connsiteY1"/>
              </a:cxn>
              <a:cxn ang="0">
                <a:pos x="connsiteX2" y="connsiteY2"/>
              </a:cxn>
              <a:cxn ang="0">
                <a:pos x="connsiteX3" y="connsiteY3"/>
              </a:cxn>
            </a:cxnLst>
            <a:rect l="l" t="t" r="r" b="b"/>
            <a:pathLst>
              <a:path w="2575249" h="569167">
                <a:moveTo>
                  <a:pt x="0" y="569167"/>
                </a:moveTo>
                <a:cubicBezTo>
                  <a:pt x="167173" y="314130"/>
                  <a:pt x="334347" y="59094"/>
                  <a:pt x="625151" y="9331"/>
                </a:cubicBezTo>
                <a:cubicBezTo>
                  <a:pt x="915955" y="-40432"/>
                  <a:pt x="1419809" y="272143"/>
                  <a:pt x="1744825" y="270588"/>
                </a:cubicBezTo>
                <a:cubicBezTo>
                  <a:pt x="2069841" y="269033"/>
                  <a:pt x="2322545" y="134516"/>
                  <a:pt x="2575249" y="0"/>
                </a:cubicBezTo>
              </a:path>
            </a:pathLst>
          </a:cu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84" name="Freeform 68"/>
          <p:cNvSpPr/>
          <p:nvPr/>
        </p:nvSpPr>
        <p:spPr>
          <a:xfrm>
            <a:off x="5175398" y="2478186"/>
            <a:ext cx="1451433" cy="151247"/>
          </a:xfrm>
          <a:custGeom>
            <a:avLst/>
            <a:gdLst>
              <a:gd name="connsiteX0" fmla="*/ 0 w 2360645"/>
              <a:gd name="connsiteY0" fmla="*/ 177740 h 229104"/>
              <a:gd name="connsiteX1" fmla="*/ 578498 w 2360645"/>
              <a:gd name="connsiteY1" fmla="*/ 458 h 229104"/>
              <a:gd name="connsiteX2" fmla="*/ 1651519 w 2360645"/>
              <a:gd name="connsiteY2" fmla="*/ 224393 h 229104"/>
              <a:gd name="connsiteX3" fmla="*/ 2360645 w 2360645"/>
              <a:gd name="connsiteY3" fmla="*/ 131087 h 229104"/>
            </a:gdLst>
            <a:ahLst/>
            <a:cxnLst>
              <a:cxn ang="0">
                <a:pos x="connsiteX0" y="connsiteY0"/>
              </a:cxn>
              <a:cxn ang="0">
                <a:pos x="connsiteX1" y="connsiteY1"/>
              </a:cxn>
              <a:cxn ang="0">
                <a:pos x="connsiteX2" y="connsiteY2"/>
              </a:cxn>
              <a:cxn ang="0">
                <a:pos x="connsiteX3" y="connsiteY3"/>
              </a:cxn>
            </a:cxnLst>
            <a:rect l="l" t="t" r="r" b="b"/>
            <a:pathLst>
              <a:path w="2360645" h="229104">
                <a:moveTo>
                  <a:pt x="0" y="177740"/>
                </a:moveTo>
                <a:cubicBezTo>
                  <a:pt x="151622" y="85211"/>
                  <a:pt x="303245" y="-7317"/>
                  <a:pt x="578498" y="458"/>
                </a:cubicBezTo>
                <a:cubicBezTo>
                  <a:pt x="853751" y="8233"/>
                  <a:pt x="1354495" y="202622"/>
                  <a:pt x="1651519" y="224393"/>
                </a:cubicBezTo>
                <a:cubicBezTo>
                  <a:pt x="1948543" y="246164"/>
                  <a:pt x="2154594" y="188625"/>
                  <a:pt x="2360645" y="131087"/>
                </a:cubicBezTo>
              </a:path>
            </a:pathLst>
          </a:cu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85" name="Freeform 69"/>
          <p:cNvSpPr/>
          <p:nvPr/>
        </p:nvSpPr>
        <p:spPr>
          <a:xfrm rot="10800000" flipH="1">
            <a:off x="5250341" y="3147574"/>
            <a:ext cx="1451433" cy="151247"/>
          </a:xfrm>
          <a:custGeom>
            <a:avLst/>
            <a:gdLst>
              <a:gd name="connsiteX0" fmla="*/ 0 w 2360645"/>
              <a:gd name="connsiteY0" fmla="*/ 177740 h 229104"/>
              <a:gd name="connsiteX1" fmla="*/ 578498 w 2360645"/>
              <a:gd name="connsiteY1" fmla="*/ 458 h 229104"/>
              <a:gd name="connsiteX2" fmla="*/ 1651519 w 2360645"/>
              <a:gd name="connsiteY2" fmla="*/ 224393 h 229104"/>
              <a:gd name="connsiteX3" fmla="*/ 2360645 w 2360645"/>
              <a:gd name="connsiteY3" fmla="*/ 131087 h 229104"/>
            </a:gdLst>
            <a:ahLst/>
            <a:cxnLst>
              <a:cxn ang="0">
                <a:pos x="connsiteX0" y="connsiteY0"/>
              </a:cxn>
              <a:cxn ang="0">
                <a:pos x="connsiteX1" y="connsiteY1"/>
              </a:cxn>
              <a:cxn ang="0">
                <a:pos x="connsiteX2" y="connsiteY2"/>
              </a:cxn>
              <a:cxn ang="0">
                <a:pos x="connsiteX3" y="connsiteY3"/>
              </a:cxn>
            </a:cxnLst>
            <a:rect l="l" t="t" r="r" b="b"/>
            <a:pathLst>
              <a:path w="2360645" h="229104">
                <a:moveTo>
                  <a:pt x="0" y="177740"/>
                </a:moveTo>
                <a:cubicBezTo>
                  <a:pt x="151622" y="85211"/>
                  <a:pt x="303245" y="-7317"/>
                  <a:pt x="578498" y="458"/>
                </a:cubicBezTo>
                <a:cubicBezTo>
                  <a:pt x="853751" y="8233"/>
                  <a:pt x="1354495" y="202622"/>
                  <a:pt x="1651519" y="224393"/>
                </a:cubicBezTo>
                <a:cubicBezTo>
                  <a:pt x="1948543" y="246164"/>
                  <a:pt x="2154594" y="188625"/>
                  <a:pt x="2360645" y="131087"/>
                </a:cubicBezTo>
              </a:path>
            </a:pathLst>
          </a:cu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86" name="Oval 70"/>
          <p:cNvSpPr/>
          <p:nvPr/>
        </p:nvSpPr>
        <p:spPr>
          <a:xfrm>
            <a:off x="2020623" y="1616502"/>
            <a:ext cx="510855" cy="511013"/>
          </a:xfrm>
          <a:prstGeom prst="ellipse">
            <a:avLst/>
          </a:pr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87" name="Oval 71"/>
          <p:cNvSpPr/>
          <p:nvPr/>
        </p:nvSpPr>
        <p:spPr>
          <a:xfrm>
            <a:off x="6406365" y="1576661"/>
            <a:ext cx="510855" cy="511013"/>
          </a:xfrm>
          <a:prstGeom prst="ellipse">
            <a:avLst/>
          </a:pr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88" name="Oval 72"/>
          <p:cNvSpPr/>
          <p:nvPr/>
        </p:nvSpPr>
        <p:spPr>
          <a:xfrm>
            <a:off x="2020623" y="2264406"/>
            <a:ext cx="510855" cy="511013"/>
          </a:xfrm>
          <a:prstGeom prst="ellipse">
            <a:avLst/>
          </a:pr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89" name="Oval 73"/>
          <p:cNvSpPr/>
          <p:nvPr/>
        </p:nvSpPr>
        <p:spPr>
          <a:xfrm>
            <a:off x="6626801" y="2232661"/>
            <a:ext cx="510855" cy="511013"/>
          </a:xfrm>
          <a:prstGeom prst="ellipse">
            <a:avLst/>
          </a:pr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90" name="Oval 74"/>
          <p:cNvSpPr/>
          <p:nvPr/>
        </p:nvSpPr>
        <p:spPr>
          <a:xfrm>
            <a:off x="2020623" y="3022313"/>
            <a:ext cx="510855" cy="511013"/>
          </a:xfrm>
          <a:prstGeom prst="ellipse">
            <a:avLst/>
          </a:pr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91" name="Oval 75"/>
          <p:cNvSpPr/>
          <p:nvPr/>
        </p:nvSpPr>
        <p:spPr>
          <a:xfrm>
            <a:off x="2020623" y="3677217"/>
            <a:ext cx="510855" cy="511013"/>
          </a:xfrm>
          <a:prstGeom prst="ellipse">
            <a:avLst/>
          </a:pr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92" name="Oval 76"/>
          <p:cNvSpPr/>
          <p:nvPr/>
        </p:nvSpPr>
        <p:spPr>
          <a:xfrm>
            <a:off x="6716045" y="2968838"/>
            <a:ext cx="510855" cy="511013"/>
          </a:xfrm>
          <a:prstGeom prst="ellipse">
            <a:avLst/>
          </a:pr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93" name="Oval 77"/>
          <p:cNvSpPr/>
          <p:nvPr/>
        </p:nvSpPr>
        <p:spPr>
          <a:xfrm>
            <a:off x="6596967" y="3605085"/>
            <a:ext cx="510855" cy="511013"/>
          </a:xfrm>
          <a:prstGeom prst="ellipse">
            <a:avLst/>
          </a:prstGeom>
          <a:noFill/>
          <a:ln w="50800" cap="flat" cmpd="sng" algn="ctr">
            <a:solidFill>
              <a:schemeClr val="accent2"/>
            </a:solid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94" name="Freeform 248"/>
          <p:cNvSpPr>
            <a:spLocks noEditPoints="1"/>
          </p:cNvSpPr>
          <p:nvPr/>
        </p:nvSpPr>
        <p:spPr bwMode="auto">
          <a:xfrm>
            <a:off x="2138290" y="3794670"/>
            <a:ext cx="277850" cy="276107"/>
          </a:xfrm>
          <a:custGeom>
            <a:avLst/>
            <a:gdLst>
              <a:gd name="T0" fmla="*/ 88 w 91"/>
              <a:gd name="T1" fmla="*/ 14 h 90"/>
              <a:gd name="T2" fmla="*/ 77 w 91"/>
              <a:gd name="T3" fmla="*/ 3 h 90"/>
              <a:gd name="T4" fmla="*/ 68 w 91"/>
              <a:gd name="T5" fmla="*/ 0 h 90"/>
              <a:gd name="T6" fmla="*/ 60 w 91"/>
              <a:gd name="T7" fmla="*/ 3 h 90"/>
              <a:gd name="T8" fmla="*/ 14 w 91"/>
              <a:gd name="T9" fmla="*/ 48 h 90"/>
              <a:gd name="T10" fmla="*/ 13 w 91"/>
              <a:gd name="T11" fmla="*/ 51 h 90"/>
              <a:gd name="T12" fmla="*/ 1 w 91"/>
              <a:gd name="T13" fmla="*/ 79 h 90"/>
              <a:gd name="T14" fmla="*/ 3 w 91"/>
              <a:gd name="T15" fmla="*/ 88 h 90"/>
              <a:gd name="T16" fmla="*/ 9 w 91"/>
              <a:gd name="T17" fmla="*/ 90 h 90"/>
              <a:gd name="T18" fmla="*/ 12 w 91"/>
              <a:gd name="T19" fmla="*/ 90 h 90"/>
              <a:gd name="T20" fmla="*/ 40 w 91"/>
              <a:gd name="T21" fmla="*/ 78 h 90"/>
              <a:gd name="T22" fmla="*/ 43 w 91"/>
              <a:gd name="T23" fmla="*/ 77 h 90"/>
              <a:gd name="T24" fmla="*/ 88 w 91"/>
              <a:gd name="T25" fmla="*/ 31 h 90"/>
              <a:gd name="T26" fmla="*/ 91 w 91"/>
              <a:gd name="T27" fmla="*/ 23 h 90"/>
              <a:gd name="T28" fmla="*/ 88 w 91"/>
              <a:gd name="T29" fmla="*/ 14 h 90"/>
              <a:gd name="T30" fmla="*/ 9 w 91"/>
              <a:gd name="T31" fmla="*/ 82 h 90"/>
              <a:gd name="T32" fmla="*/ 19 w 91"/>
              <a:gd name="T33" fmla="*/ 56 h 90"/>
              <a:gd name="T34" fmla="*/ 35 w 91"/>
              <a:gd name="T35" fmla="*/ 72 h 90"/>
              <a:gd name="T36" fmla="*/ 9 w 91"/>
              <a:gd name="T37" fmla="*/ 82 h 90"/>
              <a:gd name="T38" fmla="*/ 82 w 91"/>
              <a:gd name="T39" fmla="*/ 26 h 90"/>
              <a:gd name="T40" fmla="*/ 39 w 91"/>
              <a:gd name="T41" fmla="*/ 69 h 90"/>
              <a:gd name="T42" fmla="*/ 21 w 91"/>
              <a:gd name="T43" fmla="*/ 53 h 90"/>
              <a:gd name="T44" fmla="*/ 65 w 91"/>
              <a:gd name="T45" fmla="*/ 9 h 90"/>
              <a:gd name="T46" fmla="*/ 68 w 91"/>
              <a:gd name="T47" fmla="*/ 8 h 90"/>
              <a:gd name="T48" fmla="*/ 71 w 91"/>
              <a:gd name="T49" fmla="*/ 9 h 90"/>
              <a:gd name="T50" fmla="*/ 82 w 91"/>
              <a:gd name="T51" fmla="*/ 20 h 90"/>
              <a:gd name="T52" fmla="*/ 82 w 91"/>
              <a:gd name="T53" fmla="*/ 2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1" h="90">
                <a:moveTo>
                  <a:pt x="88" y="14"/>
                </a:moveTo>
                <a:cubicBezTo>
                  <a:pt x="77" y="3"/>
                  <a:pt x="77" y="3"/>
                  <a:pt x="77" y="3"/>
                </a:cubicBezTo>
                <a:cubicBezTo>
                  <a:pt x="74" y="1"/>
                  <a:pt x="71" y="0"/>
                  <a:pt x="68" y="0"/>
                </a:cubicBezTo>
                <a:cubicBezTo>
                  <a:pt x="65" y="0"/>
                  <a:pt x="62" y="1"/>
                  <a:pt x="60" y="3"/>
                </a:cubicBezTo>
                <a:cubicBezTo>
                  <a:pt x="14" y="48"/>
                  <a:pt x="14" y="48"/>
                  <a:pt x="14" y="48"/>
                </a:cubicBezTo>
                <a:cubicBezTo>
                  <a:pt x="14" y="49"/>
                  <a:pt x="13" y="50"/>
                  <a:pt x="13" y="51"/>
                </a:cubicBezTo>
                <a:cubicBezTo>
                  <a:pt x="1" y="79"/>
                  <a:pt x="1" y="79"/>
                  <a:pt x="1" y="79"/>
                </a:cubicBezTo>
                <a:cubicBezTo>
                  <a:pt x="0" y="82"/>
                  <a:pt x="1" y="86"/>
                  <a:pt x="3" y="88"/>
                </a:cubicBezTo>
                <a:cubicBezTo>
                  <a:pt x="4" y="90"/>
                  <a:pt x="7" y="90"/>
                  <a:pt x="9" y="90"/>
                </a:cubicBezTo>
                <a:cubicBezTo>
                  <a:pt x="10" y="90"/>
                  <a:pt x="11" y="90"/>
                  <a:pt x="12" y="90"/>
                </a:cubicBezTo>
                <a:cubicBezTo>
                  <a:pt x="40" y="78"/>
                  <a:pt x="40" y="78"/>
                  <a:pt x="40" y="78"/>
                </a:cubicBezTo>
                <a:cubicBezTo>
                  <a:pt x="41" y="78"/>
                  <a:pt x="42" y="77"/>
                  <a:pt x="43" y="77"/>
                </a:cubicBezTo>
                <a:cubicBezTo>
                  <a:pt x="88" y="31"/>
                  <a:pt x="88" y="31"/>
                  <a:pt x="88" y="31"/>
                </a:cubicBezTo>
                <a:cubicBezTo>
                  <a:pt x="90" y="29"/>
                  <a:pt x="91" y="26"/>
                  <a:pt x="91" y="23"/>
                </a:cubicBezTo>
                <a:cubicBezTo>
                  <a:pt x="91" y="20"/>
                  <a:pt x="90" y="17"/>
                  <a:pt x="88" y="14"/>
                </a:cubicBezTo>
                <a:close/>
                <a:moveTo>
                  <a:pt x="9" y="82"/>
                </a:moveTo>
                <a:cubicBezTo>
                  <a:pt x="19" y="56"/>
                  <a:pt x="19" y="56"/>
                  <a:pt x="19" y="56"/>
                </a:cubicBezTo>
                <a:cubicBezTo>
                  <a:pt x="27" y="60"/>
                  <a:pt x="31" y="64"/>
                  <a:pt x="35" y="72"/>
                </a:cubicBezTo>
                <a:lnTo>
                  <a:pt x="9" y="82"/>
                </a:lnTo>
                <a:close/>
                <a:moveTo>
                  <a:pt x="82" y="26"/>
                </a:moveTo>
                <a:cubicBezTo>
                  <a:pt x="39" y="69"/>
                  <a:pt x="39" y="69"/>
                  <a:pt x="39" y="69"/>
                </a:cubicBezTo>
                <a:cubicBezTo>
                  <a:pt x="34" y="62"/>
                  <a:pt x="29" y="57"/>
                  <a:pt x="21" y="53"/>
                </a:cubicBezTo>
                <a:cubicBezTo>
                  <a:pt x="65" y="9"/>
                  <a:pt x="65" y="9"/>
                  <a:pt x="65" y="9"/>
                </a:cubicBezTo>
                <a:cubicBezTo>
                  <a:pt x="66" y="8"/>
                  <a:pt x="67" y="8"/>
                  <a:pt x="68" y="8"/>
                </a:cubicBezTo>
                <a:cubicBezTo>
                  <a:pt x="69" y="8"/>
                  <a:pt x="70" y="8"/>
                  <a:pt x="71" y="9"/>
                </a:cubicBezTo>
                <a:cubicBezTo>
                  <a:pt x="82" y="20"/>
                  <a:pt x="82" y="20"/>
                  <a:pt x="82" y="20"/>
                </a:cubicBezTo>
                <a:cubicBezTo>
                  <a:pt x="84" y="22"/>
                  <a:pt x="84" y="24"/>
                  <a:pt x="82" y="26"/>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nvGrpSpPr>
          <p:cNvPr id="8" name="Group 79"/>
          <p:cNvGrpSpPr/>
          <p:nvPr/>
        </p:nvGrpSpPr>
        <p:grpSpPr>
          <a:xfrm>
            <a:off x="6718819" y="3729355"/>
            <a:ext cx="300018" cy="262473"/>
            <a:chOff x="2437300" y="2768688"/>
            <a:chExt cx="400024" cy="349856"/>
          </a:xfrm>
          <a:solidFill>
            <a:schemeClr val="accent2"/>
          </a:solidFill>
        </p:grpSpPr>
        <p:sp>
          <p:nvSpPr>
            <p:cNvPr id="196" name="Freeform 104"/>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97" name="Freeform 105"/>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sp>
        <p:nvSpPr>
          <p:cNvPr id="198" name="TextBox 82"/>
          <p:cNvSpPr txBox="1"/>
          <p:nvPr/>
        </p:nvSpPr>
        <p:spPr>
          <a:xfrm>
            <a:off x="2719670" y="4250747"/>
            <a:ext cx="984885" cy="238527"/>
          </a:xfrm>
          <a:prstGeom prst="rect">
            <a:avLst/>
          </a:prstGeom>
          <a:noFill/>
        </p:spPr>
        <p:txBody>
          <a:bodyPr wrap="none" lIns="68580" tIns="34290" rIns="68580" bIns="34290" rtlCol="0">
            <a:spAutoFit/>
          </a:bodyPr>
          <a:lstStyle/>
          <a:p>
            <a:r>
              <a:rPr lang="zh-CN" altLang="en-US" sz="1100" dirty="0">
                <a:solidFill>
                  <a:schemeClr val="tx1">
                    <a:lumMod val="50000"/>
                    <a:lumOff val="50000"/>
                  </a:schemeClr>
                </a:solidFill>
                <a:latin typeface="微软雅黑" pitchFamily="34" charset="-122"/>
                <a:ea typeface="微软雅黑" pitchFamily="34" charset="-122"/>
              </a:rPr>
              <a:t>输入你的</a:t>
            </a:r>
            <a:r>
              <a:rPr lang="zh-CN" altLang="en-US" sz="1100" dirty="0" smtClean="0">
                <a:solidFill>
                  <a:schemeClr val="tx1">
                    <a:lumMod val="50000"/>
                    <a:lumOff val="50000"/>
                  </a:schemeClr>
                </a:solidFill>
                <a:latin typeface="微软雅黑" pitchFamily="34" charset="-122"/>
                <a:ea typeface="微软雅黑" pitchFamily="34" charset="-122"/>
              </a:rPr>
              <a:t>文字</a:t>
            </a:r>
            <a:endParaRPr lang="id-ID" sz="1100" dirty="0">
              <a:solidFill>
                <a:schemeClr val="tx1">
                  <a:lumMod val="50000"/>
                  <a:lumOff val="50000"/>
                </a:schemeClr>
              </a:solidFill>
              <a:latin typeface="微软雅黑" pitchFamily="34" charset="-122"/>
              <a:ea typeface="微软雅黑" pitchFamily="34" charset="-122"/>
            </a:endParaRPr>
          </a:p>
        </p:txBody>
      </p:sp>
      <p:sp>
        <p:nvSpPr>
          <p:cNvPr id="199" name="Oval 130"/>
          <p:cNvSpPr/>
          <p:nvPr/>
        </p:nvSpPr>
        <p:spPr>
          <a:xfrm>
            <a:off x="2605095" y="4308893"/>
            <a:ext cx="114575" cy="114610"/>
          </a:xfrm>
          <a:prstGeom prst="ellipse">
            <a:avLst/>
          </a:prstGeom>
          <a:solidFill>
            <a:schemeClr val="accent2"/>
          </a:solidFill>
          <a:ln w="12700" cap="flat" cmpd="sng" algn="ctr">
            <a:no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200" name="TextBox 131"/>
          <p:cNvSpPr txBox="1"/>
          <p:nvPr/>
        </p:nvSpPr>
        <p:spPr>
          <a:xfrm>
            <a:off x="4075628" y="4250747"/>
            <a:ext cx="843821" cy="238527"/>
          </a:xfrm>
          <a:prstGeom prst="rect">
            <a:avLst/>
          </a:prstGeom>
          <a:noFill/>
        </p:spPr>
        <p:txBody>
          <a:bodyPr wrap="none" lIns="68580" tIns="34290" rIns="68580" bIns="34290" rtlCol="0">
            <a:spAutoFit/>
          </a:bodyPr>
          <a:lstStyle/>
          <a:p>
            <a:r>
              <a:rPr lang="zh-CN" altLang="en-US" sz="1100" dirty="0">
                <a:solidFill>
                  <a:schemeClr val="tx1">
                    <a:lumMod val="50000"/>
                    <a:lumOff val="50000"/>
                  </a:schemeClr>
                </a:solidFill>
                <a:latin typeface="微软雅黑" pitchFamily="34" charset="-122"/>
                <a:ea typeface="微软雅黑" pitchFamily="34" charset="-122"/>
              </a:rPr>
              <a:t>输入你的</a:t>
            </a:r>
            <a:r>
              <a:rPr lang="zh-CN" altLang="en-US" sz="1100" dirty="0" smtClean="0">
                <a:solidFill>
                  <a:schemeClr val="tx1">
                    <a:lumMod val="50000"/>
                    <a:lumOff val="50000"/>
                  </a:schemeClr>
                </a:solidFill>
                <a:latin typeface="微软雅黑" pitchFamily="34" charset="-122"/>
                <a:ea typeface="微软雅黑" pitchFamily="34" charset="-122"/>
              </a:rPr>
              <a:t>文</a:t>
            </a:r>
            <a:endParaRPr lang="id-ID" sz="1100" dirty="0">
              <a:solidFill>
                <a:schemeClr val="tx1">
                  <a:lumMod val="50000"/>
                  <a:lumOff val="50000"/>
                </a:schemeClr>
              </a:solidFill>
              <a:latin typeface="微软雅黑" pitchFamily="34" charset="-122"/>
              <a:ea typeface="微软雅黑" pitchFamily="34" charset="-122"/>
            </a:endParaRPr>
          </a:p>
        </p:txBody>
      </p:sp>
      <p:sp>
        <p:nvSpPr>
          <p:cNvPr id="201" name="Oval 132"/>
          <p:cNvSpPr/>
          <p:nvPr/>
        </p:nvSpPr>
        <p:spPr>
          <a:xfrm>
            <a:off x="3961053" y="4308893"/>
            <a:ext cx="114575" cy="114610"/>
          </a:xfrm>
          <a:prstGeom prst="ellipse">
            <a:avLst/>
          </a:prstGeom>
          <a:solidFill>
            <a:schemeClr val="accent2"/>
          </a:solidFill>
          <a:ln w="12700" cap="flat" cmpd="sng" algn="ctr">
            <a:no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202" name="TextBox 133"/>
          <p:cNvSpPr txBox="1"/>
          <p:nvPr/>
        </p:nvSpPr>
        <p:spPr>
          <a:xfrm>
            <a:off x="5022784" y="4250747"/>
            <a:ext cx="843821" cy="238527"/>
          </a:xfrm>
          <a:prstGeom prst="rect">
            <a:avLst/>
          </a:prstGeom>
          <a:noFill/>
        </p:spPr>
        <p:txBody>
          <a:bodyPr wrap="none" lIns="68580" tIns="34290" rIns="68580" bIns="34290" rtlCol="0">
            <a:spAutoFit/>
          </a:bodyPr>
          <a:lstStyle/>
          <a:p>
            <a:r>
              <a:rPr lang="zh-CN" altLang="en-US" sz="1100" dirty="0">
                <a:solidFill>
                  <a:schemeClr val="tx1">
                    <a:lumMod val="50000"/>
                    <a:lumOff val="50000"/>
                  </a:schemeClr>
                </a:solidFill>
                <a:latin typeface="微软雅黑" pitchFamily="34" charset="-122"/>
                <a:ea typeface="微软雅黑" pitchFamily="34" charset="-122"/>
              </a:rPr>
              <a:t>输入你的</a:t>
            </a:r>
            <a:r>
              <a:rPr lang="zh-CN" altLang="en-US" sz="1100" dirty="0" smtClean="0">
                <a:solidFill>
                  <a:schemeClr val="tx1">
                    <a:lumMod val="50000"/>
                    <a:lumOff val="50000"/>
                  </a:schemeClr>
                </a:solidFill>
                <a:latin typeface="微软雅黑" pitchFamily="34" charset="-122"/>
                <a:ea typeface="微软雅黑" pitchFamily="34" charset="-122"/>
              </a:rPr>
              <a:t>文</a:t>
            </a:r>
            <a:endParaRPr lang="id-ID" sz="1100" dirty="0">
              <a:solidFill>
                <a:schemeClr val="tx1">
                  <a:lumMod val="50000"/>
                  <a:lumOff val="50000"/>
                </a:schemeClr>
              </a:solidFill>
              <a:latin typeface="微软雅黑" pitchFamily="34" charset="-122"/>
              <a:ea typeface="微软雅黑" pitchFamily="34" charset="-122"/>
            </a:endParaRPr>
          </a:p>
        </p:txBody>
      </p:sp>
      <p:sp>
        <p:nvSpPr>
          <p:cNvPr id="203" name="Oval 134"/>
          <p:cNvSpPr/>
          <p:nvPr/>
        </p:nvSpPr>
        <p:spPr>
          <a:xfrm>
            <a:off x="4908209" y="4308893"/>
            <a:ext cx="114575" cy="114610"/>
          </a:xfrm>
          <a:prstGeom prst="ellipse">
            <a:avLst/>
          </a:prstGeom>
          <a:solidFill>
            <a:schemeClr val="accent2"/>
          </a:solidFill>
          <a:ln w="12700" cap="flat" cmpd="sng" algn="ctr">
            <a:no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204" name="TextBox 135"/>
          <p:cNvSpPr txBox="1"/>
          <p:nvPr/>
        </p:nvSpPr>
        <p:spPr>
          <a:xfrm>
            <a:off x="6093303" y="4250747"/>
            <a:ext cx="1267014" cy="238527"/>
          </a:xfrm>
          <a:prstGeom prst="rect">
            <a:avLst/>
          </a:prstGeom>
          <a:noFill/>
        </p:spPr>
        <p:txBody>
          <a:bodyPr wrap="none" lIns="68580" tIns="34290" rIns="68580" bIns="34290" rtlCol="0">
            <a:spAutoFit/>
          </a:bodyPr>
          <a:lstStyle/>
          <a:p>
            <a:r>
              <a:rPr lang="zh-CN" altLang="en-US" sz="1100" dirty="0">
                <a:solidFill>
                  <a:schemeClr val="tx1">
                    <a:lumMod val="50000"/>
                    <a:lumOff val="50000"/>
                  </a:schemeClr>
                </a:solidFill>
                <a:latin typeface="微软雅黑" pitchFamily="34" charset="-122"/>
                <a:ea typeface="微软雅黑" pitchFamily="34" charset="-122"/>
              </a:rPr>
              <a:t>输入你的文字信息</a:t>
            </a:r>
            <a:endParaRPr lang="id-ID" sz="1100" dirty="0">
              <a:solidFill>
                <a:schemeClr val="tx1">
                  <a:lumMod val="50000"/>
                  <a:lumOff val="50000"/>
                </a:schemeClr>
              </a:solidFill>
              <a:latin typeface="微软雅黑" pitchFamily="34" charset="-122"/>
              <a:ea typeface="微软雅黑" pitchFamily="34" charset="-122"/>
            </a:endParaRPr>
          </a:p>
        </p:txBody>
      </p:sp>
      <p:sp>
        <p:nvSpPr>
          <p:cNvPr id="205" name="Oval 136"/>
          <p:cNvSpPr/>
          <p:nvPr/>
        </p:nvSpPr>
        <p:spPr>
          <a:xfrm>
            <a:off x="5978728" y="4308893"/>
            <a:ext cx="114575" cy="114610"/>
          </a:xfrm>
          <a:prstGeom prst="ellipse">
            <a:avLst/>
          </a:prstGeom>
          <a:solidFill>
            <a:schemeClr val="accent2"/>
          </a:solidFill>
          <a:ln w="12700" cap="flat" cmpd="sng" algn="ctr">
            <a:no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206" name="Rectangle 137"/>
          <p:cNvSpPr/>
          <p:nvPr/>
        </p:nvSpPr>
        <p:spPr>
          <a:xfrm>
            <a:off x="405249" y="1571793"/>
            <a:ext cx="1523672" cy="438582"/>
          </a:xfrm>
          <a:prstGeom prst="rect">
            <a:avLst/>
          </a:prstGeom>
        </p:spPr>
        <p:txBody>
          <a:bodyPr wrap="square" lIns="68580" tIns="34290" rIns="68580" bIns="34290">
            <a:spAutoFit/>
          </a:bodyPr>
          <a:lstStyle/>
          <a:p>
            <a:pPr algn="r">
              <a:lnSpc>
                <a:spcPct val="150000"/>
              </a:lnSpc>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207" name="Rectangle 138"/>
          <p:cNvSpPr/>
          <p:nvPr/>
        </p:nvSpPr>
        <p:spPr>
          <a:xfrm>
            <a:off x="405249" y="2225510"/>
            <a:ext cx="1523672" cy="438582"/>
          </a:xfrm>
          <a:prstGeom prst="rect">
            <a:avLst/>
          </a:prstGeom>
        </p:spPr>
        <p:txBody>
          <a:bodyPr wrap="square" lIns="68580" tIns="34290" rIns="68580" bIns="34290">
            <a:spAutoFit/>
          </a:bodyPr>
          <a:lstStyle/>
          <a:p>
            <a:pPr algn="r">
              <a:lnSpc>
                <a:spcPct val="150000"/>
              </a:lnSpc>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208" name="Rectangle 139"/>
          <p:cNvSpPr/>
          <p:nvPr/>
        </p:nvSpPr>
        <p:spPr>
          <a:xfrm>
            <a:off x="405249" y="2943682"/>
            <a:ext cx="1523672" cy="807913"/>
          </a:xfrm>
          <a:prstGeom prst="rect">
            <a:avLst/>
          </a:prstGeom>
        </p:spPr>
        <p:txBody>
          <a:bodyPr wrap="square" lIns="68580" tIns="34290" rIns="68580" bIns="34290">
            <a:spAutoFit/>
          </a:bodyPr>
          <a:lstStyle/>
          <a:p>
            <a:pPr algn="r">
              <a:lnSpc>
                <a:spcPct val="150000"/>
              </a:lnSpc>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209" name="Rectangle 140"/>
          <p:cNvSpPr/>
          <p:nvPr/>
        </p:nvSpPr>
        <p:spPr>
          <a:xfrm>
            <a:off x="405249" y="3638321"/>
            <a:ext cx="1523672" cy="623248"/>
          </a:xfrm>
          <a:prstGeom prst="rect">
            <a:avLst/>
          </a:prstGeom>
        </p:spPr>
        <p:txBody>
          <a:bodyPr wrap="square" lIns="68580" tIns="34290" rIns="68580" bIns="34290">
            <a:spAutoFit/>
          </a:bodyPr>
          <a:lstStyle/>
          <a:p>
            <a:pPr algn="r">
              <a:lnSpc>
                <a:spcPct val="150000"/>
              </a:lnSpc>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210" name="Rectangle 141"/>
          <p:cNvSpPr/>
          <p:nvPr/>
        </p:nvSpPr>
        <p:spPr>
          <a:xfrm>
            <a:off x="6962473" y="1509208"/>
            <a:ext cx="1523672" cy="438582"/>
          </a:xfrm>
          <a:prstGeom prst="rect">
            <a:avLst/>
          </a:prstGeom>
        </p:spPr>
        <p:txBody>
          <a:bodyPr wrap="square" lIns="68580" tIns="34290" rIns="68580" bIns="34290">
            <a:spAutoFit/>
          </a:bodyPr>
          <a:lstStyle/>
          <a:p>
            <a:pPr>
              <a:lnSpc>
                <a:spcPct val="150000"/>
              </a:lnSpc>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211" name="Rectangle 142"/>
          <p:cNvSpPr/>
          <p:nvPr/>
        </p:nvSpPr>
        <p:spPr>
          <a:xfrm>
            <a:off x="7194987" y="2192161"/>
            <a:ext cx="1523672" cy="623248"/>
          </a:xfrm>
          <a:prstGeom prst="rect">
            <a:avLst/>
          </a:prstGeom>
        </p:spPr>
        <p:txBody>
          <a:bodyPr wrap="square" lIns="68580" tIns="34290" rIns="68580" bIns="34290">
            <a:spAutoFit/>
          </a:bodyPr>
          <a:lstStyle/>
          <a:p>
            <a:pPr>
              <a:lnSpc>
                <a:spcPct val="150000"/>
              </a:lnSpc>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212" name="Rectangle 143"/>
          <p:cNvSpPr/>
          <p:nvPr/>
        </p:nvSpPr>
        <p:spPr>
          <a:xfrm>
            <a:off x="7292822" y="2891178"/>
            <a:ext cx="1523672" cy="438582"/>
          </a:xfrm>
          <a:prstGeom prst="rect">
            <a:avLst/>
          </a:prstGeom>
        </p:spPr>
        <p:txBody>
          <a:bodyPr wrap="square" lIns="68580" tIns="34290" rIns="68580" bIns="34290">
            <a:spAutoFit/>
          </a:bodyPr>
          <a:lstStyle/>
          <a:p>
            <a:pPr>
              <a:lnSpc>
                <a:spcPct val="150000"/>
              </a:lnSpc>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213" name="Rectangle 144"/>
          <p:cNvSpPr/>
          <p:nvPr/>
        </p:nvSpPr>
        <p:spPr>
          <a:xfrm>
            <a:off x="7216365" y="3599426"/>
            <a:ext cx="1523672" cy="623248"/>
          </a:xfrm>
          <a:prstGeom prst="rect">
            <a:avLst/>
          </a:prstGeom>
        </p:spPr>
        <p:txBody>
          <a:bodyPr wrap="square" lIns="68580" tIns="34290" rIns="68580" bIns="34290">
            <a:spAutoFit/>
          </a:bodyPr>
          <a:lstStyle/>
          <a:p>
            <a:pPr>
              <a:lnSpc>
                <a:spcPct val="150000"/>
              </a:lnSpc>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grpSp>
        <p:nvGrpSpPr>
          <p:cNvPr id="9" name="Group 145"/>
          <p:cNvGrpSpPr/>
          <p:nvPr/>
        </p:nvGrpSpPr>
        <p:grpSpPr>
          <a:xfrm>
            <a:off x="2159285" y="3185581"/>
            <a:ext cx="238674" cy="182813"/>
            <a:chOff x="138114" y="2974975"/>
            <a:chExt cx="277812" cy="212726"/>
          </a:xfrm>
          <a:solidFill>
            <a:schemeClr val="accent2"/>
          </a:solidFill>
        </p:grpSpPr>
        <p:sp>
          <p:nvSpPr>
            <p:cNvPr id="215" name="Freeform 86"/>
            <p:cNvSpPr>
              <a:spLocks/>
            </p:cNvSpPr>
            <p:nvPr/>
          </p:nvSpPr>
          <p:spPr bwMode="auto">
            <a:xfrm>
              <a:off x="212726" y="2974975"/>
              <a:ext cx="203200" cy="42863"/>
            </a:xfrm>
            <a:custGeom>
              <a:avLst/>
              <a:gdLst>
                <a:gd name="T0" fmla="*/ 4 w 76"/>
                <a:gd name="T1" fmla="*/ 0 h 16"/>
                <a:gd name="T2" fmla="*/ 72 w 76"/>
                <a:gd name="T3" fmla="*/ 0 h 16"/>
                <a:gd name="T4" fmla="*/ 76 w 76"/>
                <a:gd name="T5" fmla="*/ 4 h 16"/>
                <a:gd name="T6" fmla="*/ 76 w 76"/>
                <a:gd name="T7" fmla="*/ 12 h 16"/>
                <a:gd name="T8" fmla="*/ 72 w 76"/>
                <a:gd name="T9" fmla="*/ 16 h 16"/>
                <a:gd name="T10" fmla="*/ 4 w 76"/>
                <a:gd name="T11" fmla="*/ 16 h 16"/>
                <a:gd name="T12" fmla="*/ 0 w 76"/>
                <a:gd name="T13" fmla="*/ 12 h 16"/>
                <a:gd name="T14" fmla="*/ 0 w 76"/>
                <a:gd name="T15" fmla="*/ 4 h 16"/>
                <a:gd name="T16" fmla="*/ 4 w 7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
                  <a:moveTo>
                    <a:pt x="4" y="0"/>
                  </a:moveTo>
                  <a:cubicBezTo>
                    <a:pt x="72" y="0"/>
                    <a:pt x="72" y="0"/>
                    <a:pt x="72" y="0"/>
                  </a:cubicBezTo>
                  <a:cubicBezTo>
                    <a:pt x="74" y="0"/>
                    <a:pt x="76" y="2"/>
                    <a:pt x="76" y="4"/>
                  </a:cubicBezTo>
                  <a:cubicBezTo>
                    <a:pt x="76" y="12"/>
                    <a:pt x="76" y="12"/>
                    <a:pt x="76" y="12"/>
                  </a:cubicBezTo>
                  <a:cubicBezTo>
                    <a:pt x="76" y="14"/>
                    <a:pt x="74" y="16"/>
                    <a:pt x="72"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16" name="Freeform 87"/>
            <p:cNvSpPr>
              <a:spLocks/>
            </p:cNvSpPr>
            <p:nvPr/>
          </p:nvSpPr>
          <p:spPr bwMode="auto">
            <a:xfrm>
              <a:off x="212726" y="3059113"/>
              <a:ext cx="160338" cy="42863"/>
            </a:xfrm>
            <a:custGeom>
              <a:avLst/>
              <a:gdLst>
                <a:gd name="T0" fmla="*/ 4 w 60"/>
                <a:gd name="T1" fmla="*/ 0 h 16"/>
                <a:gd name="T2" fmla="*/ 56 w 60"/>
                <a:gd name="T3" fmla="*/ 0 h 16"/>
                <a:gd name="T4" fmla="*/ 60 w 60"/>
                <a:gd name="T5" fmla="*/ 4 h 16"/>
                <a:gd name="T6" fmla="*/ 60 w 60"/>
                <a:gd name="T7" fmla="*/ 12 h 16"/>
                <a:gd name="T8" fmla="*/ 56 w 60"/>
                <a:gd name="T9" fmla="*/ 16 h 16"/>
                <a:gd name="T10" fmla="*/ 4 w 60"/>
                <a:gd name="T11" fmla="*/ 16 h 16"/>
                <a:gd name="T12" fmla="*/ 0 w 60"/>
                <a:gd name="T13" fmla="*/ 12 h 16"/>
                <a:gd name="T14" fmla="*/ 0 w 60"/>
                <a:gd name="T15" fmla="*/ 4 h 16"/>
                <a:gd name="T16" fmla="*/ 4 w 6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6">
                  <a:moveTo>
                    <a:pt x="4" y="0"/>
                  </a:moveTo>
                  <a:cubicBezTo>
                    <a:pt x="56" y="0"/>
                    <a:pt x="56" y="0"/>
                    <a:pt x="56" y="0"/>
                  </a:cubicBezTo>
                  <a:cubicBezTo>
                    <a:pt x="58" y="0"/>
                    <a:pt x="60" y="2"/>
                    <a:pt x="60" y="4"/>
                  </a:cubicBezTo>
                  <a:cubicBezTo>
                    <a:pt x="60" y="12"/>
                    <a:pt x="60" y="12"/>
                    <a:pt x="60" y="12"/>
                  </a:cubicBezTo>
                  <a:cubicBezTo>
                    <a:pt x="60" y="14"/>
                    <a:pt x="58" y="16"/>
                    <a:pt x="56"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17" name="Freeform 88"/>
            <p:cNvSpPr>
              <a:spLocks/>
            </p:cNvSpPr>
            <p:nvPr/>
          </p:nvSpPr>
          <p:spPr bwMode="auto">
            <a:xfrm>
              <a:off x="212726" y="3144838"/>
              <a:ext cx="192088" cy="42863"/>
            </a:xfrm>
            <a:custGeom>
              <a:avLst/>
              <a:gdLst>
                <a:gd name="T0" fmla="*/ 4 w 72"/>
                <a:gd name="T1" fmla="*/ 0 h 16"/>
                <a:gd name="T2" fmla="*/ 68 w 72"/>
                <a:gd name="T3" fmla="*/ 0 h 16"/>
                <a:gd name="T4" fmla="*/ 72 w 72"/>
                <a:gd name="T5" fmla="*/ 4 h 16"/>
                <a:gd name="T6" fmla="*/ 72 w 72"/>
                <a:gd name="T7" fmla="*/ 12 h 16"/>
                <a:gd name="T8" fmla="*/ 68 w 72"/>
                <a:gd name="T9" fmla="*/ 16 h 16"/>
                <a:gd name="T10" fmla="*/ 4 w 72"/>
                <a:gd name="T11" fmla="*/ 16 h 16"/>
                <a:gd name="T12" fmla="*/ 0 w 72"/>
                <a:gd name="T13" fmla="*/ 12 h 16"/>
                <a:gd name="T14" fmla="*/ 0 w 72"/>
                <a:gd name="T15" fmla="*/ 4 h 16"/>
                <a:gd name="T16" fmla="*/ 4 w 72"/>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16">
                  <a:moveTo>
                    <a:pt x="4" y="0"/>
                  </a:moveTo>
                  <a:cubicBezTo>
                    <a:pt x="68" y="0"/>
                    <a:pt x="68" y="0"/>
                    <a:pt x="68" y="0"/>
                  </a:cubicBezTo>
                  <a:cubicBezTo>
                    <a:pt x="70" y="0"/>
                    <a:pt x="72" y="2"/>
                    <a:pt x="72" y="4"/>
                  </a:cubicBezTo>
                  <a:cubicBezTo>
                    <a:pt x="72" y="12"/>
                    <a:pt x="72" y="12"/>
                    <a:pt x="72" y="12"/>
                  </a:cubicBezTo>
                  <a:cubicBezTo>
                    <a:pt x="72" y="14"/>
                    <a:pt x="70" y="16"/>
                    <a:pt x="68"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18" name="Freeform 89"/>
            <p:cNvSpPr>
              <a:spLocks/>
            </p:cNvSpPr>
            <p:nvPr/>
          </p:nvSpPr>
          <p:spPr bwMode="auto">
            <a:xfrm>
              <a:off x="138114" y="2974975"/>
              <a:ext cx="42863" cy="42863"/>
            </a:xfrm>
            <a:custGeom>
              <a:avLst/>
              <a:gdLst>
                <a:gd name="T0" fmla="*/ 4 w 16"/>
                <a:gd name="T1" fmla="*/ 0 h 16"/>
                <a:gd name="T2" fmla="*/ 12 w 16"/>
                <a:gd name="T3" fmla="*/ 0 h 16"/>
                <a:gd name="T4" fmla="*/ 16 w 16"/>
                <a:gd name="T5" fmla="*/ 4 h 16"/>
                <a:gd name="T6" fmla="*/ 16 w 16"/>
                <a:gd name="T7" fmla="*/ 12 h 16"/>
                <a:gd name="T8" fmla="*/ 12 w 16"/>
                <a:gd name="T9" fmla="*/ 16 h 16"/>
                <a:gd name="T10" fmla="*/ 4 w 16"/>
                <a:gd name="T11" fmla="*/ 16 h 16"/>
                <a:gd name="T12" fmla="*/ 0 w 16"/>
                <a:gd name="T13" fmla="*/ 12 h 16"/>
                <a:gd name="T14" fmla="*/ 0 w 16"/>
                <a:gd name="T15" fmla="*/ 4 h 16"/>
                <a:gd name="T16" fmla="*/ 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4" y="0"/>
                  </a:moveTo>
                  <a:cubicBezTo>
                    <a:pt x="12" y="0"/>
                    <a:pt x="12" y="0"/>
                    <a:pt x="12" y="0"/>
                  </a:cubicBezTo>
                  <a:cubicBezTo>
                    <a:pt x="14" y="0"/>
                    <a:pt x="16" y="2"/>
                    <a:pt x="16" y="4"/>
                  </a:cubicBezTo>
                  <a:cubicBezTo>
                    <a:pt x="16" y="12"/>
                    <a:pt x="16" y="12"/>
                    <a:pt x="16" y="12"/>
                  </a:cubicBezTo>
                  <a:cubicBezTo>
                    <a:pt x="16" y="14"/>
                    <a:pt x="14" y="16"/>
                    <a:pt x="12"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19" name="Freeform 90"/>
            <p:cNvSpPr>
              <a:spLocks/>
            </p:cNvSpPr>
            <p:nvPr/>
          </p:nvSpPr>
          <p:spPr bwMode="auto">
            <a:xfrm>
              <a:off x="138114" y="3059113"/>
              <a:ext cx="42863" cy="42863"/>
            </a:xfrm>
            <a:custGeom>
              <a:avLst/>
              <a:gdLst>
                <a:gd name="T0" fmla="*/ 4 w 16"/>
                <a:gd name="T1" fmla="*/ 0 h 16"/>
                <a:gd name="T2" fmla="*/ 12 w 16"/>
                <a:gd name="T3" fmla="*/ 0 h 16"/>
                <a:gd name="T4" fmla="*/ 16 w 16"/>
                <a:gd name="T5" fmla="*/ 4 h 16"/>
                <a:gd name="T6" fmla="*/ 16 w 16"/>
                <a:gd name="T7" fmla="*/ 12 h 16"/>
                <a:gd name="T8" fmla="*/ 12 w 16"/>
                <a:gd name="T9" fmla="*/ 16 h 16"/>
                <a:gd name="T10" fmla="*/ 4 w 16"/>
                <a:gd name="T11" fmla="*/ 16 h 16"/>
                <a:gd name="T12" fmla="*/ 0 w 16"/>
                <a:gd name="T13" fmla="*/ 12 h 16"/>
                <a:gd name="T14" fmla="*/ 0 w 16"/>
                <a:gd name="T15" fmla="*/ 4 h 16"/>
                <a:gd name="T16" fmla="*/ 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4" y="0"/>
                  </a:moveTo>
                  <a:cubicBezTo>
                    <a:pt x="12" y="0"/>
                    <a:pt x="12" y="0"/>
                    <a:pt x="12" y="0"/>
                  </a:cubicBezTo>
                  <a:cubicBezTo>
                    <a:pt x="14" y="0"/>
                    <a:pt x="16" y="2"/>
                    <a:pt x="16" y="4"/>
                  </a:cubicBezTo>
                  <a:cubicBezTo>
                    <a:pt x="16" y="12"/>
                    <a:pt x="16" y="12"/>
                    <a:pt x="16" y="12"/>
                  </a:cubicBezTo>
                  <a:cubicBezTo>
                    <a:pt x="16" y="14"/>
                    <a:pt x="14" y="16"/>
                    <a:pt x="12"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20" name="Freeform 91"/>
            <p:cNvSpPr>
              <a:spLocks/>
            </p:cNvSpPr>
            <p:nvPr/>
          </p:nvSpPr>
          <p:spPr bwMode="auto">
            <a:xfrm>
              <a:off x="138114" y="3144838"/>
              <a:ext cx="42863" cy="42863"/>
            </a:xfrm>
            <a:custGeom>
              <a:avLst/>
              <a:gdLst>
                <a:gd name="T0" fmla="*/ 4 w 16"/>
                <a:gd name="T1" fmla="*/ 0 h 16"/>
                <a:gd name="T2" fmla="*/ 12 w 16"/>
                <a:gd name="T3" fmla="*/ 0 h 16"/>
                <a:gd name="T4" fmla="*/ 16 w 16"/>
                <a:gd name="T5" fmla="*/ 4 h 16"/>
                <a:gd name="T6" fmla="*/ 16 w 16"/>
                <a:gd name="T7" fmla="*/ 12 h 16"/>
                <a:gd name="T8" fmla="*/ 12 w 16"/>
                <a:gd name="T9" fmla="*/ 16 h 16"/>
                <a:gd name="T10" fmla="*/ 4 w 16"/>
                <a:gd name="T11" fmla="*/ 16 h 16"/>
                <a:gd name="T12" fmla="*/ 0 w 16"/>
                <a:gd name="T13" fmla="*/ 12 h 16"/>
                <a:gd name="T14" fmla="*/ 0 w 16"/>
                <a:gd name="T15" fmla="*/ 4 h 16"/>
                <a:gd name="T16" fmla="*/ 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4" y="0"/>
                  </a:moveTo>
                  <a:cubicBezTo>
                    <a:pt x="12" y="0"/>
                    <a:pt x="12" y="0"/>
                    <a:pt x="12" y="0"/>
                  </a:cubicBezTo>
                  <a:cubicBezTo>
                    <a:pt x="14" y="0"/>
                    <a:pt x="16" y="2"/>
                    <a:pt x="16" y="4"/>
                  </a:cubicBezTo>
                  <a:cubicBezTo>
                    <a:pt x="16" y="12"/>
                    <a:pt x="16" y="12"/>
                    <a:pt x="16" y="12"/>
                  </a:cubicBezTo>
                  <a:cubicBezTo>
                    <a:pt x="16" y="14"/>
                    <a:pt x="14" y="16"/>
                    <a:pt x="12"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10" name="Group 152"/>
          <p:cNvGrpSpPr/>
          <p:nvPr/>
        </p:nvGrpSpPr>
        <p:grpSpPr>
          <a:xfrm>
            <a:off x="6875727" y="3117393"/>
            <a:ext cx="208472" cy="207165"/>
            <a:chOff x="2611438" y="4030663"/>
            <a:chExt cx="241300" cy="239713"/>
          </a:xfrm>
          <a:solidFill>
            <a:schemeClr val="accent2"/>
          </a:solidFill>
        </p:grpSpPr>
        <p:sp>
          <p:nvSpPr>
            <p:cNvPr id="222" name="Freeform 396"/>
            <p:cNvSpPr>
              <a:spLocks/>
            </p:cNvSpPr>
            <p:nvPr/>
          </p:nvSpPr>
          <p:spPr bwMode="auto">
            <a:xfrm>
              <a:off x="2611438" y="4119563"/>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23" name="Freeform 397"/>
            <p:cNvSpPr>
              <a:spLocks/>
            </p:cNvSpPr>
            <p:nvPr/>
          </p:nvSpPr>
          <p:spPr bwMode="auto">
            <a:xfrm>
              <a:off x="2611438" y="4210051"/>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24" name="Freeform 398"/>
            <p:cNvSpPr>
              <a:spLocks/>
            </p:cNvSpPr>
            <p:nvPr/>
          </p:nvSpPr>
          <p:spPr bwMode="auto">
            <a:xfrm>
              <a:off x="2701926" y="4030663"/>
              <a:ext cx="60325" cy="58738"/>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25" name="Freeform 399"/>
            <p:cNvSpPr>
              <a:spLocks/>
            </p:cNvSpPr>
            <p:nvPr/>
          </p:nvSpPr>
          <p:spPr bwMode="auto">
            <a:xfrm>
              <a:off x="2701926" y="4119563"/>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26" name="Freeform 400"/>
            <p:cNvSpPr>
              <a:spLocks/>
            </p:cNvSpPr>
            <p:nvPr/>
          </p:nvSpPr>
          <p:spPr bwMode="auto">
            <a:xfrm>
              <a:off x="2701926" y="4210051"/>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27" name="Freeform 401"/>
            <p:cNvSpPr>
              <a:spLocks/>
            </p:cNvSpPr>
            <p:nvPr/>
          </p:nvSpPr>
          <p:spPr bwMode="auto">
            <a:xfrm>
              <a:off x="2792413" y="4030663"/>
              <a:ext cx="60325" cy="58738"/>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28" name="Freeform 403"/>
            <p:cNvSpPr>
              <a:spLocks/>
            </p:cNvSpPr>
            <p:nvPr/>
          </p:nvSpPr>
          <p:spPr bwMode="auto">
            <a:xfrm>
              <a:off x="2792413" y="4210051"/>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11" name="Group 160"/>
          <p:cNvGrpSpPr/>
          <p:nvPr/>
        </p:nvGrpSpPr>
        <p:grpSpPr>
          <a:xfrm>
            <a:off x="2149229" y="2380349"/>
            <a:ext cx="267891" cy="267974"/>
            <a:chOff x="4873626" y="1533525"/>
            <a:chExt cx="357188" cy="357188"/>
          </a:xfrm>
          <a:solidFill>
            <a:schemeClr val="accent2"/>
          </a:solidFill>
        </p:grpSpPr>
        <p:sp>
          <p:nvSpPr>
            <p:cNvPr id="230" name="Freeform 21"/>
            <p:cNvSpPr>
              <a:spLocks/>
            </p:cNvSpPr>
            <p:nvPr/>
          </p:nvSpPr>
          <p:spPr bwMode="auto">
            <a:xfrm>
              <a:off x="4935539" y="1593850"/>
              <a:ext cx="84138" cy="85725"/>
            </a:xfrm>
            <a:custGeom>
              <a:avLst/>
              <a:gdLst>
                <a:gd name="T0" fmla="*/ 30 w 32"/>
                <a:gd name="T1" fmla="*/ 0 h 32"/>
                <a:gd name="T2" fmla="*/ 0 w 32"/>
                <a:gd name="T3" fmla="*/ 30 h 32"/>
                <a:gd name="T4" fmla="*/ 2 w 32"/>
                <a:gd name="T5" fmla="*/ 32 h 32"/>
                <a:gd name="T6" fmla="*/ 4 w 32"/>
                <a:gd name="T7" fmla="*/ 30 h 32"/>
                <a:gd name="T8" fmla="*/ 30 w 32"/>
                <a:gd name="T9" fmla="*/ 4 h 32"/>
                <a:gd name="T10" fmla="*/ 32 w 32"/>
                <a:gd name="T11" fmla="*/ 2 h 32"/>
                <a:gd name="T12" fmla="*/ 30 w 32"/>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32" h="32">
                  <a:moveTo>
                    <a:pt x="30" y="0"/>
                  </a:moveTo>
                  <a:cubicBezTo>
                    <a:pt x="13" y="0"/>
                    <a:pt x="0" y="13"/>
                    <a:pt x="0" y="30"/>
                  </a:cubicBezTo>
                  <a:cubicBezTo>
                    <a:pt x="0" y="31"/>
                    <a:pt x="1" y="32"/>
                    <a:pt x="2" y="32"/>
                  </a:cubicBezTo>
                  <a:cubicBezTo>
                    <a:pt x="3" y="32"/>
                    <a:pt x="4" y="31"/>
                    <a:pt x="4" y="30"/>
                  </a:cubicBezTo>
                  <a:cubicBezTo>
                    <a:pt x="4" y="15"/>
                    <a:pt x="15" y="4"/>
                    <a:pt x="30" y="4"/>
                  </a:cubicBezTo>
                  <a:cubicBezTo>
                    <a:pt x="31" y="4"/>
                    <a:pt x="32" y="3"/>
                    <a:pt x="32" y="2"/>
                  </a:cubicBezTo>
                  <a:cubicBezTo>
                    <a:pt x="32" y="1"/>
                    <a:pt x="31" y="0"/>
                    <a:pt x="3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31" name="Freeform 22"/>
            <p:cNvSpPr>
              <a:spLocks noEditPoints="1"/>
            </p:cNvSpPr>
            <p:nvPr/>
          </p:nvSpPr>
          <p:spPr bwMode="auto">
            <a:xfrm>
              <a:off x="4873626" y="1533525"/>
              <a:ext cx="357188" cy="357188"/>
            </a:xfrm>
            <a:custGeom>
              <a:avLst/>
              <a:gdLst>
                <a:gd name="T0" fmla="*/ 131 w 134"/>
                <a:gd name="T1" fmla="*/ 120 h 134"/>
                <a:gd name="T2" fmla="*/ 102 w 134"/>
                <a:gd name="T3" fmla="*/ 91 h 134"/>
                <a:gd name="T4" fmla="*/ 95 w 134"/>
                <a:gd name="T5" fmla="*/ 90 h 134"/>
                <a:gd name="T6" fmla="*/ 89 w 134"/>
                <a:gd name="T7" fmla="*/ 84 h 134"/>
                <a:gd name="T8" fmla="*/ 89 w 134"/>
                <a:gd name="T9" fmla="*/ 84 h 134"/>
                <a:gd name="T10" fmla="*/ 87 w 134"/>
                <a:gd name="T11" fmla="*/ 19 h 134"/>
                <a:gd name="T12" fmla="*/ 19 w 134"/>
                <a:gd name="T13" fmla="*/ 19 h 134"/>
                <a:gd name="T14" fmla="*/ 19 w 134"/>
                <a:gd name="T15" fmla="*/ 87 h 134"/>
                <a:gd name="T16" fmla="*/ 84 w 134"/>
                <a:gd name="T17" fmla="*/ 89 h 134"/>
                <a:gd name="T18" fmla="*/ 84 w 134"/>
                <a:gd name="T19" fmla="*/ 89 h 134"/>
                <a:gd name="T20" fmla="*/ 90 w 134"/>
                <a:gd name="T21" fmla="*/ 95 h 134"/>
                <a:gd name="T22" fmla="*/ 91 w 134"/>
                <a:gd name="T23" fmla="*/ 102 h 134"/>
                <a:gd name="T24" fmla="*/ 120 w 134"/>
                <a:gd name="T25" fmla="*/ 131 h 134"/>
                <a:gd name="T26" fmla="*/ 130 w 134"/>
                <a:gd name="T27" fmla="*/ 130 h 134"/>
                <a:gd name="T28" fmla="*/ 131 w 134"/>
                <a:gd name="T29" fmla="*/ 120 h 134"/>
                <a:gd name="T30" fmla="*/ 81 w 134"/>
                <a:gd name="T31" fmla="*/ 81 h 134"/>
                <a:gd name="T32" fmla="*/ 24 w 134"/>
                <a:gd name="T33" fmla="*/ 81 h 134"/>
                <a:gd name="T34" fmla="*/ 24 w 134"/>
                <a:gd name="T35" fmla="*/ 24 h 134"/>
                <a:gd name="T36" fmla="*/ 81 w 134"/>
                <a:gd name="T37" fmla="*/ 24 h 134"/>
                <a:gd name="T38" fmla="*/ 81 w 134"/>
                <a:gd name="T39" fmla="*/ 8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134">
                  <a:moveTo>
                    <a:pt x="131" y="120"/>
                  </a:moveTo>
                  <a:cubicBezTo>
                    <a:pt x="102" y="91"/>
                    <a:pt x="102" y="91"/>
                    <a:pt x="102" y="91"/>
                  </a:cubicBezTo>
                  <a:cubicBezTo>
                    <a:pt x="100" y="89"/>
                    <a:pt x="98" y="89"/>
                    <a:pt x="95" y="90"/>
                  </a:cubicBezTo>
                  <a:cubicBezTo>
                    <a:pt x="89" y="84"/>
                    <a:pt x="89" y="84"/>
                    <a:pt x="89" y="84"/>
                  </a:cubicBezTo>
                  <a:cubicBezTo>
                    <a:pt x="89" y="84"/>
                    <a:pt x="89" y="84"/>
                    <a:pt x="89" y="84"/>
                  </a:cubicBezTo>
                  <a:cubicBezTo>
                    <a:pt x="105" y="65"/>
                    <a:pt x="104" y="36"/>
                    <a:pt x="87" y="19"/>
                  </a:cubicBezTo>
                  <a:cubicBezTo>
                    <a:pt x="68" y="0"/>
                    <a:pt x="38" y="0"/>
                    <a:pt x="19" y="19"/>
                  </a:cubicBezTo>
                  <a:cubicBezTo>
                    <a:pt x="0" y="37"/>
                    <a:pt x="0" y="68"/>
                    <a:pt x="19" y="87"/>
                  </a:cubicBezTo>
                  <a:cubicBezTo>
                    <a:pt x="37" y="104"/>
                    <a:pt x="65" y="105"/>
                    <a:pt x="84" y="89"/>
                  </a:cubicBezTo>
                  <a:cubicBezTo>
                    <a:pt x="84" y="89"/>
                    <a:pt x="84" y="89"/>
                    <a:pt x="84" y="89"/>
                  </a:cubicBezTo>
                  <a:cubicBezTo>
                    <a:pt x="90" y="95"/>
                    <a:pt x="90" y="95"/>
                    <a:pt x="90" y="95"/>
                  </a:cubicBezTo>
                  <a:cubicBezTo>
                    <a:pt x="89" y="98"/>
                    <a:pt x="89" y="100"/>
                    <a:pt x="91" y="102"/>
                  </a:cubicBezTo>
                  <a:cubicBezTo>
                    <a:pt x="120" y="131"/>
                    <a:pt x="120" y="131"/>
                    <a:pt x="120" y="131"/>
                  </a:cubicBezTo>
                  <a:cubicBezTo>
                    <a:pt x="122" y="134"/>
                    <a:pt x="127" y="133"/>
                    <a:pt x="130" y="130"/>
                  </a:cubicBezTo>
                  <a:cubicBezTo>
                    <a:pt x="133" y="127"/>
                    <a:pt x="134" y="122"/>
                    <a:pt x="131" y="120"/>
                  </a:cubicBezTo>
                  <a:close/>
                  <a:moveTo>
                    <a:pt x="81" y="81"/>
                  </a:moveTo>
                  <a:cubicBezTo>
                    <a:pt x="65" y="97"/>
                    <a:pt x="40" y="97"/>
                    <a:pt x="24" y="81"/>
                  </a:cubicBezTo>
                  <a:cubicBezTo>
                    <a:pt x="9" y="65"/>
                    <a:pt x="9" y="40"/>
                    <a:pt x="24" y="24"/>
                  </a:cubicBezTo>
                  <a:cubicBezTo>
                    <a:pt x="40" y="9"/>
                    <a:pt x="65" y="9"/>
                    <a:pt x="81" y="24"/>
                  </a:cubicBezTo>
                  <a:cubicBezTo>
                    <a:pt x="97" y="40"/>
                    <a:pt x="97" y="65"/>
                    <a:pt x="81" y="8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sp>
        <p:nvSpPr>
          <p:cNvPr id="232" name="Freeform 248"/>
          <p:cNvSpPr>
            <a:spLocks noEditPoints="1"/>
          </p:cNvSpPr>
          <p:nvPr/>
        </p:nvSpPr>
        <p:spPr bwMode="auto">
          <a:xfrm>
            <a:off x="2163621" y="1738638"/>
            <a:ext cx="222946" cy="255115"/>
          </a:xfrm>
          <a:custGeom>
            <a:avLst/>
            <a:gdLst>
              <a:gd name="T0" fmla="*/ 48 w 56"/>
              <a:gd name="T1" fmla="*/ 60 h 64"/>
              <a:gd name="T2" fmla="*/ 45 w 56"/>
              <a:gd name="T3" fmla="*/ 60 h 64"/>
              <a:gd name="T4" fmla="*/ 56 w 56"/>
              <a:gd name="T5" fmla="*/ 40 h 64"/>
              <a:gd name="T6" fmla="*/ 38 w 56"/>
              <a:gd name="T7" fmla="*/ 17 h 64"/>
              <a:gd name="T8" fmla="*/ 42 w 56"/>
              <a:gd name="T9" fmla="*/ 8 h 64"/>
              <a:gd name="T10" fmla="*/ 42 w 56"/>
              <a:gd name="T11" fmla="*/ 5 h 64"/>
              <a:gd name="T12" fmla="*/ 31 w 56"/>
              <a:gd name="T13" fmla="*/ 0 h 64"/>
              <a:gd name="T14" fmla="*/ 29 w 56"/>
              <a:gd name="T15" fmla="*/ 0 h 64"/>
              <a:gd name="T16" fmla="*/ 28 w 56"/>
              <a:gd name="T17" fmla="*/ 1 h 64"/>
              <a:gd name="T18" fmla="*/ 15 w 56"/>
              <a:gd name="T19" fmla="*/ 25 h 64"/>
              <a:gd name="T20" fmla="*/ 17 w 56"/>
              <a:gd name="T21" fmla="*/ 31 h 64"/>
              <a:gd name="T22" fmla="*/ 15 w 56"/>
              <a:gd name="T23" fmla="*/ 35 h 64"/>
              <a:gd name="T24" fmla="*/ 22 w 56"/>
              <a:gd name="T25" fmla="*/ 38 h 64"/>
              <a:gd name="T26" fmla="*/ 24 w 56"/>
              <a:gd name="T27" fmla="*/ 35 h 64"/>
              <a:gd name="T28" fmla="*/ 24 w 56"/>
              <a:gd name="T29" fmla="*/ 35 h 64"/>
              <a:gd name="T30" fmla="*/ 30 w 56"/>
              <a:gd name="T31" fmla="*/ 32 h 64"/>
              <a:gd name="T32" fmla="*/ 34 w 56"/>
              <a:gd name="T33" fmla="*/ 24 h 64"/>
              <a:gd name="T34" fmla="*/ 48 w 56"/>
              <a:gd name="T35" fmla="*/ 40 h 64"/>
              <a:gd name="T36" fmla="*/ 32 w 56"/>
              <a:gd name="T37" fmla="*/ 56 h 64"/>
              <a:gd name="T38" fmla="*/ 20 w 56"/>
              <a:gd name="T39" fmla="*/ 52 h 64"/>
              <a:gd name="T40" fmla="*/ 20 w 56"/>
              <a:gd name="T41" fmla="*/ 50 h 64"/>
              <a:gd name="T42" fmla="*/ 22 w 56"/>
              <a:gd name="T43" fmla="*/ 48 h 64"/>
              <a:gd name="T44" fmla="*/ 32 w 56"/>
              <a:gd name="T45" fmla="*/ 48 h 64"/>
              <a:gd name="T46" fmla="*/ 32 w 56"/>
              <a:gd name="T47" fmla="*/ 44 h 64"/>
              <a:gd name="T48" fmla="*/ 17 w 56"/>
              <a:gd name="T49" fmla="*/ 44 h 64"/>
              <a:gd name="T50" fmla="*/ 8 w 56"/>
              <a:gd name="T51" fmla="*/ 44 h 64"/>
              <a:gd name="T52" fmla="*/ 0 w 56"/>
              <a:gd name="T53" fmla="*/ 44 h 64"/>
              <a:gd name="T54" fmla="*/ 0 w 56"/>
              <a:gd name="T55" fmla="*/ 48 h 64"/>
              <a:gd name="T56" fmla="*/ 9 w 56"/>
              <a:gd name="T57" fmla="*/ 48 h 64"/>
              <a:gd name="T58" fmla="*/ 10 w 56"/>
              <a:gd name="T59" fmla="*/ 48 h 64"/>
              <a:gd name="T60" fmla="*/ 12 w 56"/>
              <a:gd name="T61" fmla="*/ 50 h 64"/>
              <a:gd name="T62" fmla="*/ 12 w 56"/>
              <a:gd name="T63" fmla="*/ 52 h 64"/>
              <a:gd name="T64" fmla="*/ 12 w 56"/>
              <a:gd name="T65" fmla="*/ 60 h 64"/>
              <a:gd name="T66" fmla="*/ 4 w 56"/>
              <a:gd name="T67" fmla="*/ 64 h 64"/>
              <a:gd name="T68" fmla="*/ 56 w 56"/>
              <a:gd name="T69" fmla="*/ 64 h 64"/>
              <a:gd name="T70" fmla="*/ 48 w 56"/>
              <a:gd name="T71" fmla="*/ 60 h 64"/>
              <a:gd name="T72" fmla="*/ 34 w 56"/>
              <a:gd name="T73" fmla="*/ 5 h 64"/>
              <a:gd name="T74" fmla="*/ 33 w 56"/>
              <a:gd name="T75" fmla="*/ 7 h 64"/>
              <a:gd name="T76" fmla="*/ 24 w 56"/>
              <a:gd name="T77" fmla="*/ 24 h 64"/>
              <a:gd name="T78" fmla="*/ 20 w 56"/>
              <a:gd name="T79" fmla="*/ 22 h 64"/>
              <a:gd name="T80" fmla="*/ 20 w 56"/>
              <a:gd name="T81" fmla="*/ 22 h 64"/>
              <a:gd name="T82" fmla="*/ 29 w 56"/>
              <a:gd name="T83" fmla="*/ 5 h 64"/>
              <a:gd name="T84" fmla="*/ 30 w 56"/>
              <a:gd name="T85" fmla="*/ 4 h 64"/>
              <a:gd name="T86" fmla="*/ 32 w 56"/>
              <a:gd name="T87" fmla="*/ 4 h 64"/>
              <a:gd name="T88" fmla="*/ 34 w 56"/>
              <a:gd name="T89" fmla="*/ 5 h 64"/>
              <a:gd name="T90" fmla="*/ 34 w 56"/>
              <a:gd name="T9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64">
                <a:moveTo>
                  <a:pt x="48" y="60"/>
                </a:moveTo>
                <a:cubicBezTo>
                  <a:pt x="45" y="60"/>
                  <a:pt x="45" y="60"/>
                  <a:pt x="45" y="60"/>
                </a:cubicBezTo>
                <a:cubicBezTo>
                  <a:pt x="52" y="56"/>
                  <a:pt x="56" y="48"/>
                  <a:pt x="56" y="40"/>
                </a:cubicBezTo>
                <a:cubicBezTo>
                  <a:pt x="56" y="29"/>
                  <a:pt x="48" y="19"/>
                  <a:pt x="38" y="17"/>
                </a:cubicBezTo>
                <a:cubicBezTo>
                  <a:pt x="42" y="8"/>
                  <a:pt x="42" y="8"/>
                  <a:pt x="42" y="8"/>
                </a:cubicBezTo>
                <a:cubicBezTo>
                  <a:pt x="43" y="7"/>
                  <a:pt x="43" y="6"/>
                  <a:pt x="42" y="5"/>
                </a:cubicBezTo>
                <a:cubicBezTo>
                  <a:pt x="31" y="0"/>
                  <a:pt x="31" y="0"/>
                  <a:pt x="31" y="0"/>
                </a:cubicBezTo>
                <a:cubicBezTo>
                  <a:pt x="30" y="0"/>
                  <a:pt x="30" y="0"/>
                  <a:pt x="29" y="0"/>
                </a:cubicBezTo>
                <a:cubicBezTo>
                  <a:pt x="29" y="0"/>
                  <a:pt x="28" y="1"/>
                  <a:pt x="28" y="1"/>
                </a:cubicBezTo>
                <a:cubicBezTo>
                  <a:pt x="15" y="25"/>
                  <a:pt x="15" y="25"/>
                  <a:pt x="15" y="25"/>
                </a:cubicBezTo>
                <a:cubicBezTo>
                  <a:pt x="14" y="28"/>
                  <a:pt x="15" y="30"/>
                  <a:pt x="17" y="31"/>
                </a:cubicBezTo>
                <a:cubicBezTo>
                  <a:pt x="15" y="35"/>
                  <a:pt x="15" y="35"/>
                  <a:pt x="15" y="35"/>
                </a:cubicBezTo>
                <a:cubicBezTo>
                  <a:pt x="22" y="38"/>
                  <a:pt x="22" y="38"/>
                  <a:pt x="22" y="38"/>
                </a:cubicBezTo>
                <a:cubicBezTo>
                  <a:pt x="24" y="35"/>
                  <a:pt x="24" y="35"/>
                  <a:pt x="24" y="35"/>
                </a:cubicBezTo>
                <a:cubicBezTo>
                  <a:pt x="24" y="35"/>
                  <a:pt x="24" y="35"/>
                  <a:pt x="24" y="35"/>
                </a:cubicBezTo>
                <a:cubicBezTo>
                  <a:pt x="26" y="35"/>
                  <a:pt x="29" y="35"/>
                  <a:pt x="30" y="32"/>
                </a:cubicBezTo>
                <a:cubicBezTo>
                  <a:pt x="34" y="24"/>
                  <a:pt x="34" y="24"/>
                  <a:pt x="34" y="24"/>
                </a:cubicBezTo>
                <a:cubicBezTo>
                  <a:pt x="42" y="25"/>
                  <a:pt x="48" y="32"/>
                  <a:pt x="48" y="40"/>
                </a:cubicBezTo>
                <a:cubicBezTo>
                  <a:pt x="48" y="49"/>
                  <a:pt x="41" y="56"/>
                  <a:pt x="32" y="56"/>
                </a:cubicBezTo>
                <a:cubicBezTo>
                  <a:pt x="28" y="56"/>
                  <a:pt x="23" y="54"/>
                  <a:pt x="20" y="52"/>
                </a:cubicBezTo>
                <a:cubicBezTo>
                  <a:pt x="20" y="50"/>
                  <a:pt x="20" y="50"/>
                  <a:pt x="20" y="50"/>
                </a:cubicBezTo>
                <a:cubicBezTo>
                  <a:pt x="20" y="49"/>
                  <a:pt x="21" y="48"/>
                  <a:pt x="22" y="48"/>
                </a:cubicBezTo>
                <a:cubicBezTo>
                  <a:pt x="32" y="48"/>
                  <a:pt x="32" y="48"/>
                  <a:pt x="32" y="48"/>
                </a:cubicBezTo>
                <a:cubicBezTo>
                  <a:pt x="32" y="44"/>
                  <a:pt x="32" y="44"/>
                  <a:pt x="32" y="44"/>
                </a:cubicBezTo>
                <a:cubicBezTo>
                  <a:pt x="17" y="44"/>
                  <a:pt x="17" y="44"/>
                  <a:pt x="17" y="44"/>
                </a:cubicBezTo>
                <a:cubicBezTo>
                  <a:pt x="8" y="44"/>
                  <a:pt x="8" y="44"/>
                  <a:pt x="8" y="44"/>
                </a:cubicBezTo>
                <a:cubicBezTo>
                  <a:pt x="0" y="44"/>
                  <a:pt x="0" y="44"/>
                  <a:pt x="0" y="44"/>
                </a:cubicBezTo>
                <a:cubicBezTo>
                  <a:pt x="0" y="48"/>
                  <a:pt x="0" y="48"/>
                  <a:pt x="0" y="48"/>
                </a:cubicBezTo>
                <a:cubicBezTo>
                  <a:pt x="9" y="48"/>
                  <a:pt x="9" y="48"/>
                  <a:pt x="9" y="48"/>
                </a:cubicBezTo>
                <a:cubicBezTo>
                  <a:pt x="10" y="48"/>
                  <a:pt x="10" y="48"/>
                  <a:pt x="10" y="48"/>
                </a:cubicBezTo>
                <a:cubicBezTo>
                  <a:pt x="11" y="48"/>
                  <a:pt x="12" y="49"/>
                  <a:pt x="12" y="50"/>
                </a:cubicBezTo>
                <a:cubicBezTo>
                  <a:pt x="12" y="52"/>
                  <a:pt x="12" y="52"/>
                  <a:pt x="12" y="52"/>
                </a:cubicBezTo>
                <a:cubicBezTo>
                  <a:pt x="12" y="60"/>
                  <a:pt x="12" y="60"/>
                  <a:pt x="12" y="60"/>
                </a:cubicBezTo>
                <a:cubicBezTo>
                  <a:pt x="8" y="60"/>
                  <a:pt x="4" y="60"/>
                  <a:pt x="4" y="64"/>
                </a:cubicBezTo>
                <a:cubicBezTo>
                  <a:pt x="56" y="64"/>
                  <a:pt x="56" y="64"/>
                  <a:pt x="56" y="64"/>
                </a:cubicBezTo>
                <a:cubicBezTo>
                  <a:pt x="56" y="60"/>
                  <a:pt x="52" y="60"/>
                  <a:pt x="48" y="60"/>
                </a:cubicBezTo>
                <a:close/>
                <a:moveTo>
                  <a:pt x="34" y="5"/>
                </a:moveTo>
                <a:cubicBezTo>
                  <a:pt x="33" y="6"/>
                  <a:pt x="33" y="6"/>
                  <a:pt x="33" y="7"/>
                </a:cubicBezTo>
                <a:cubicBezTo>
                  <a:pt x="24" y="24"/>
                  <a:pt x="24" y="24"/>
                  <a:pt x="24" y="24"/>
                </a:cubicBezTo>
                <a:cubicBezTo>
                  <a:pt x="20" y="22"/>
                  <a:pt x="20" y="22"/>
                  <a:pt x="20" y="22"/>
                </a:cubicBezTo>
                <a:cubicBezTo>
                  <a:pt x="20" y="22"/>
                  <a:pt x="20" y="22"/>
                  <a:pt x="20" y="22"/>
                </a:cubicBezTo>
                <a:cubicBezTo>
                  <a:pt x="29" y="5"/>
                  <a:pt x="29" y="5"/>
                  <a:pt x="29" y="5"/>
                </a:cubicBezTo>
                <a:cubicBezTo>
                  <a:pt x="29" y="5"/>
                  <a:pt x="30" y="4"/>
                  <a:pt x="30" y="4"/>
                </a:cubicBezTo>
                <a:cubicBezTo>
                  <a:pt x="31" y="4"/>
                  <a:pt x="31" y="4"/>
                  <a:pt x="32" y="4"/>
                </a:cubicBezTo>
                <a:cubicBezTo>
                  <a:pt x="34" y="5"/>
                  <a:pt x="34" y="5"/>
                  <a:pt x="34" y="5"/>
                </a:cubicBezTo>
                <a:cubicBezTo>
                  <a:pt x="34" y="5"/>
                  <a:pt x="34" y="5"/>
                  <a:pt x="34" y="5"/>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33" name="Freeform 33"/>
          <p:cNvSpPr>
            <a:spLocks noEditPoints="1"/>
          </p:cNvSpPr>
          <p:nvPr/>
        </p:nvSpPr>
        <p:spPr bwMode="auto">
          <a:xfrm rot="21545399">
            <a:off x="6539355" y="1715981"/>
            <a:ext cx="246402" cy="230427"/>
          </a:xfrm>
          <a:custGeom>
            <a:avLst/>
            <a:gdLst>
              <a:gd name="T0" fmla="*/ 159 w 282"/>
              <a:gd name="T1" fmla="*/ 0 h 264"/>
              <a:gd name="T2" fmla="*/ 0 w 282"/>
              <a:gd name="T3" fmla="*/ 176 h 264"/>
              <a:gd name="T4" fmla="*/ 53 w 282"/>
              <a:gd name="T5" fmla="*/ 176 h 264"/>
              <a:gd name="T6" fmla="*/ 106 w 282"/>
              <a:gd name="T7" fmla="*/ 194 h 264"/>
              <a:gd name="T8" fmla="*/ 159 w 282"/>
              <a:gd name="T9" fmla="*/ 264 h 264"/>
              <a:gd name="T10" fmla="*/ 282 w 282"/>
              <a:gd name="T11" fmla="*/ 124 h 264"/>
              <a:gd name="T12" fmla="*/ 159 w 282"/>
              <a:gd name="T13" fmla="*/ 0 h 264"/>
              <a:gd name="T14" fmla="*/ 71 w 282"/>
              <a:gd name="T15" fmla="*/ 128 h 264"/>
              <a:gd name="T16" fmla="*/ 49 w 282"/>
              <a:gd name="T17" fmla="*/ 106 h 264"/>
              <a:gd name="T18" fmla="*/ 71 w 282"/>
              <a:gd name="T19" fmla="*/ 84 h 264"/>
              <a:gd name="T20" fmla="*/ 93 w 282"/>
              <a:gd name="T21" fmla="*/ 106 h 264"/>
              <a:gd name="T22" fmla="*/ 71 w 282"/>
              <a:gd name="T23" fmla="*/ 128 h 264"/>
              <a:gd name="T24" fmla="*/ 110 w 282"/>
              <a:gd name="T25" fmla="*/ 62 h 264"/>
              <a:gd name="T26" fmla="*/ 132 w 282"/>
              <a:gd name="T27" fmla="*/ 40 h 264"/>
              <a:gd name="T28" fmla="*/ 154 w 282"/>
              <a:gd name="T29" fmla="*/ 62 h 264"/>
              <a:gd name="T30" fmla="*/ 132 w 282"/>
              <a:gd name="T31" fmla="*/ 84 h 264"/>
              <a:gd name="T32" fmla="*/ 110 w 282"/>
              <a:gd name="T33" fmla="*/ 62 h 264"/>
              <a:gd name="T34" fmla="*/ 167 w 282"/>
              <a:gd name="T35" fmla="*/ 216 h 264"/>
              <a:gd name="T36" fmla="*/ 137 w 282"/>
              <a:gd name="T37" fmla="*/ 185 h 264"/>
              <a:gd name="T38" fmla="*/ 167 w 282"/>
              <a:gd name="T39" fmla="*/ 154 h 264"/>
              <a:gd name="T40" fmla="*/ 198 w 282"/>
              <a:gd name="T41" fmla="*/ 185 h 264"/>
              <a:gd name="T42" fmla="*/ 167 w 282"/>
              <a:gd name="T43" fmla="*/ 216 h 264"/>
              <a:gd name="T44" fmla="*/ 220 w 282"/>
              <a:gd name="T45" fmla="*/ 163 h 264"/>
              <a:gd name="T46" fmla="*/ 207 w 282"/>
              <a:gd name="T47" fmla="*/ 150 h 264"/>
              <a:gd name="T48" fmla="*/ 220 w 282"/>
              <a:gd name="T49" fmla="*/ 137 h 264"/>
              <a:gd name="T50" fmla="*/ 233 w 282"/>
              <a:gd name="T51" fmla="*/ 150 h 264"/>
              <a:gd name="T52" fmla="*/ 220 w 282"/>
              <a:gd name="T53" fmla="*/ 163 h 264"/>
              <a:gd name="T54" fmla="*/ 203 w 282"/>
              <a:gd name="T55" fmla="*/ 110 h 264"/>
              <a:gd name="T56" fmla="*/ 172 w 282"/>
              <a:gd name="T57" fmla="*/ 80 h 264"/>
              <a:gd name="T58" fmla="*/ 203 w 282"/>
              <a:gd name="T59" fmla="*/ 49 h 264"/>
              <a:gd name="T60" fmla="*/ 233 w 282"/>
              <a:gd name="T61" fmla="*/ 80 h 264"/>
              <a:gd name="T62" fmla="*/ 203 w 282"/>
              <a:gd name="T63" fmla="*/ 11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2" h="264">
                <a:moveTo>
                  <a:pt x="159" y="0"/>
                </a:moveTo>
                <a:cubicBezTo>
                  <a:pt x="53" y="0"/>
                  <a:pt x="0" y="106"/>
                  <a:pt x="0" y="176"/>
                </a:cubicBezTo>
                <a:cubicBezTo>
                  <a:pt x="0" y="194"/>
                  <a:pt x="35" y="229"/>
                  <a:pt x="53" y="176"/>
                </a:cubicBezTo>
                <a:cubicBezTo>
                  <a:pt x="61" y="153"/>
                  <a:pt x="106" y="159"/>
                  <a:pt x="106" y="194"/>
                </a:cubicBezTo>
                <a:cubicBezTo>
                  <a:pt x="106" y="233"/>
                  <a:pt x="123" y="264"/>
                  <a:pt x="159" y="264"/>
                </a:cubicBezTo>
                <a:cubicBezTo>
                  <a:pt x="264" y="264"/>
                  <a:pt x="282" y="176"/>
                  <a:pt x="282" y="124"/>
                </a:cubicBezTo>
                <a:cubicBezTo>
                  <a:pt x="282" y="71"/>
                  <a:pt x="264" y="0"/>
                  <a:pt x="159" y="0"/>
                </a:cubicBezTo>
                <a:close/>
                <a:moveTo>
                  <a:pt x="71" y="128"/>
                </a:moveTo>
                <a:cubicBezTo>
                  <a:pt x="58" y="128"/>
                  <a:pt x="49" y="118"/>
                  <a:pt x="49" y="106"/>
                </a:cubicBezTo>
                <a:cubicBezTo>
                  <a:pt x="49" y="94"/>
                  <a:pt x="58" y="84"/>
                  <a:pt x="71" y="84"/>
                </a:cubicBezTo>
                <a:cubicBezTo>
                  <a:pt x="83" y="84"/>
                  <a:pt x="93" y="94"/>
                  <a:pt x="93" y="106"/>
                </a:cubicBezTo>
                <a:cubicBezTo>
                  <a:pt x="93" y="118"/>
                  <a:pt x="83" y="128"/>
                  <a:pt x="71" y="128"/>
                </a:cubicBezTo>
                <a:close/>
                <a:moveTo>
                  <a:pt x="110" y="62"/>
                </a:moveTo>
                <a:cubicBezTo>
                  <a:pt x="110" y="50"/>
                  <a:pt x="120" y="40"/>
                  <a:pt x="132" y="40"/>
                </a:cubicBezTo>
                <a:cubicBezTo>
                  <a:pt x="144" y="40"/>
                  <a:pt x="154" y="50"/>
                  <a:pt x="154" y="62"/>
                </a:cubicBezTo>
                <a:cubicBezTo>
                  <a:pt x="154" y="74"/>
                  <a:pt x="144" y="84"/>
                  <a:pt x="132" y="84"/>
                </a:cubicBezTo>
                <a:cubicBezTo>
                  <a:pt x="120" y="84"/>
                  <a:pt x="110" y="74"/>
                  <a:pt x="110" y="62"/>
                </a:cubicBezTo>
                <a:close/>
                <a:moveTo>
                  <a:pt x="167" y="216"/>
                </a:moveTo>
                <a:cubicBezTo>
                  <a:pt x="150" y="216"/>
                  <a:pt x="137" y="202"/>
                  <a:pt x="137" y="185"/>
                </a:cubicBezTo>
                <a:cubicBezTo>
                  <a:pt x="137" y="168"/>
                  <a:pt x="150" y="154"/>
                  <a:pt x="167" y="154"/>
                </a:cubicBezTo>
                <a:cubicBezTo>
                  <a:pt x="184" y="154"/>
                  <a:pt x="198" y="168"/>
                  <a:pt x="198" y="185"/>
                </a:cubicBezTo>
                <a:cubicBezTo>
                  <a:pt x="198" y="202"/>
                  <a:pt x="184" y="216"/>
                  <a:pt x="167" y="216"/>
                </a:cubicBezTo>
                <a:close/>
                <a:moveTo>
                  <a:pt x="220" y="163"/>
                </a:moveTo>
                <a:cubicBezTo>
                  <a:pt x="213" y="163"/>
                  <a:pt x="207" y="157"/>
                  <a:pt x="207" y="150"/>
                </a:cubicBezTo>
                <a:cubicBezTo>
                  <a:pt x="207" y="143"/>
                  <a:pt x="213" y="137"/>
                  <a:pt x="220" y="137"/>
                </a:cubicBezTo>
                <a:cubicBezTo>
                  <a:pt x="227" y="137"/>
                  <a:pt x="233" y="143"/>
                  <a:pt x="233" y="150"/>
                </a:cubicBezTo>
                <a:cubicBezTo>
                  <a:pt x="233" y="157"/>
                  <a:pt x="227" y="163"/>
                  <a:pt x="220" y="163"/>
                </a:cubicBezTo>
                <a:close/>
                <a:moveTo>
                  <a:pt x="203" y="110"/>
                </a:moveTo>
                <a:cubicBezTo>
                  <a:pt x="186" y="110"/>
                  <a:pt x="172" y="97"/>
                  <a:pt x="172" y="80"/>
                </a:cubicBezTo>
                <a:cubicBezTo>
                  <a:pt x="172" y="63"/>
                  <a:pt x="186" y="49"/>
                  <a:pt x="203" y="49"/>
                </a:cubicBezTo>
                <a:cubicBezTo>
                  <a:pt x="220" y="49"/>
                  <a:pt x="233" y="63"/>
                  <a:pt x="233" y="80"/>
                </a:cubicBezTo>
                <a:cubicBezTo>
                  <a:pt x="233" y="97"/>
                  <a:pt x="220" y="110"/>
                  <a:pt x="203" y="11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nvGrpSpPr>
          <p:cNvPr id="12" name="Group 165"/>
          <p:cNvGrpSpPr/>
          <p:nvPr/>
        </p:nvGrpSpPr>
        <p:grpSpPr>
          <a:xfrm rot="933929">
            <a:off x="6809212" y="2320816"/>
            <a:ext cx="162738" cy="302946"/>
            <a:chOff x="3294063" y="4041776"/>
            <a:chExt cx="650875" cy="1211262"/>
          </a:xfrm>
          <a:solidFill>
            <a:schemeClr val="accent2"/>
          </a:solidFill>
        </p:grpSpPr>
        <p:sp>
          <p:nvSpPr>
            <p:cNvPr id="235" name="Freeform 10"/>
            <p:cNvSpPr>
              <a:spLocks/>
            </p:cNvSpPr>
            <p:nvPr/>
          </p:nvSpPr>
          <p:spPr bwMode="auto">
            <a:xfrm>
              <a:off x="3294063" y="4964113"/>
              <a:ext cx="304800" cy="288925"/>
            </a:xfrm>
            <a:custGeom>
              <a:avLst/>
              <a:gdLst>
                <a:gd name="T0" fmla="*/ 104 w 114"/>
                <a:gd name="T1" fmla="*/ 54 h 108"/>
                <a:gd name="T2" fmla="*/ 81 w 114"/>
                <a:gd name="T3" fmla="*/ 11 h 108"/>
                <a:gd name="T4" fmla="*/ 31 w 114"/>
                <a:gd name="T5" fmla="*/ 21 h 108"/>
                <a:gd name="T6" fmla="*/ 0 w 114"/>
                <a:gd name="T7" fmla="*/ 108 h 108"/>
                <a:gd name="T8" fmla="*/ 104 w 114"/>
                <a:gd name="T9" fmla="*/ 54 h 108"/>
              </a:gdLst>
              <a:ahLst/>
              <a:cxnLst>
                <a:cxn ang="0">
                  <a:pos x="T0" y="T1"/>
                </a:cxn>
                <a:cxn ang="0">
                  <a:pos x="T2" y="T3"/>
                </a:cxn>
                <a:cxn ang="0">
                  <a:pos x="T4" y="T5"/>
                </a:cxn>
                <a:cxn ang="0">
                  <a:pos x="T6" y="T7"/>
                </a:cxn>
                <a:cxn ang="0">
                  <a:pos x="T8" y="T9"/>
                </a:cxn>
              </a:cxnLst>
              <a:rect l="0" t="0" r="r" b="b"/>
              <a:pathLst>
                <a:path w="114" h="108">
                  <a:moveTo>
                    <a:pt x="104" y="54"/>
                  </a:moveTo>
                  <a:cubicBezTo>
                    <a:pt x="114" y="34"/>
                    <a:pt x="101" y="20"/>
                    <a:pt x="81" y="11"/>
                  </a:cubicBezTo>
                  <a:cubicBezTo>
                    <a:pt x="61" y="1"/>
                    <a:pt x="40" y="0"/>
                    <a:pt x="31" y="21"/>
                  </a:cubicBezTo>
                  <a:cubicBezTo>
                    <a:pt x="22" y="41"/>
                    <a:pt x="29" y="67"/>
                    <a:pt x="0" y="108"/>
                  </a:cubicBezTo>
                  <a:cubicBezTo>
                    <a:pt x="43" y="84"/>
                    <a:pt x="95" y="74"/>
                    <a:pt x="104" y="54"/>
                  </a:cubicBezTo>
                  <a:close/>
                </a:path>
              </a:pathLst>
            </a:custGeom>
            <a:grp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36" name="Freeform 11"/>
            <p:cNvSpPr>
              <a:spLocks/>
            </p:cNvSpPr>
            <p:nvPr/>
          </p:nvSpPr>
          <p:spPr bwMode="auto">
            <a:xfrm>
              <a:off x="3395663" y="4041776"/>
              <a:ext cx="549275" cy="973138"/>
            </a:xfrm>
            <a:custGeom>
              <a:avLst/>
              <a:gdLst>
                <a:gd name="T0" fmla="*/ 19 w 205"/>
                <a:gd name="T1" fmla="*/ 330 h 363"/>
                <a:gd name="T2" fmla="*/ 46 w 205"/>
                <a:gd name="T3" fmla="*/ 342 h 363"/>
                <a:gd name="T4" fmla="*/ 46 w 205"/>
                <a:gd name="T5" fmla="*/ 342 h 363"/>
                <a:gd name="T6" fmla="*/ 73 w 205"/>
                <a:gd name="T7" fmla="*/ 355 h 363"/>
                <a:gd name="T8" fmla="*/ 203 w 205"/>
                <a:gd name="T9" fmla="*/ 0 h 363"/>
                <a:gd name="T10" fmla="*/ 203 w 205"/>
                <a:gd name="T11" fmla="*/ 0 h 363"/>
                <a:gd name="T12" fmla="*/ 19 w 205"/>
                <a:gd name="T13" fmla="*/ 330 h 363"/>
              </a:gdLst>
              <a:ahLst/>
              <a:cxnLst>
                <a:cxn ang="0">
                  <a:pos x="T0" y="T1"/>
                </a:cxn>
                <a:cxn ang="0">
                  <a:pos x="T2" y="T3"/>
                </a:cxn>
                <a:cxn ang="0">
                  <a:pos x="T4" y="T5"/>
                </a:cxn>
                <a:cxn ang="0">
                  <a:pos x="T6" y="T7"/>
                </a:cxn>
                <a:cxn ang="0">
                  <a:pos x="T8" y="T9"/>
                </a:cxn>
                <a:cxn ang="0">
                  <a:pos x="T10" y="T11"/>
                </a:cxn>
                <a:cxn ang="0">
                  <a:pos x="T12" y="T13"/>
                </a:cxn>
              </a:cxnLst>
              <a:rect l="0" t="0" r="r" b="b"/>
              <a:pathLst>
                <a:path w="205" h="363">
                  <a:moveTo>
                    <a:pt x="19" y="330"/>
                  </a:moveTo>
                  <a:cubicBezTo>
                    <a:pt x="46" y="342"/>
                    <a:pt x="46" y="342"/>
                    <a:pt x="46" y="342"/>
                  </a:cubicBezTo>
                  <a:cubicBezTo>
                    <a:pt x="46" y="342"/>
                    <a:pt x="46" y="342"/>
                    <a:pt x="46" y="342"/>
                  </a:cubicBezTo>
                  <a:cubicBezTo>
                    <a:pt x="73" y="355"/>
                    <a:pt x="73" y="355"/>
                    <a:pt x="73" y="355"/>
                  </a:cubicBezTo>
                  <a:cubicBezTo>
                    <a:pt x="92" y="363"/>
                    <a:pt x="205" y="11"/>
                    <a:pt x="203" y="0"/>
                  </a:cubicBezTo>
                  <a:cubicBezTo>
                    <a:pt x="203" y="0"/>
                    <a:pt x="203" y="0"/>
                    <a:pt x="203" y="0"/>
                  </a:cubicBezTo>
                  <a:cubicBezTo>
                    <a:pt x="194" y="3"/>
                    <a:pt x="0" y="321"/>
                    <a:pt x="19" y="330"/>
                  </a:cubicBezTo>
                  <a:close/>
                </a:path>
              </a:pathLst>
            </a:custGeom>
            <a:grp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sp>
        <p:nvSpPr>
          <p:cNvPr id="237" name="TextBox 168"/>
          <p:cNvSpPr txBox="1"/>
          <p:nvPr/>
        </p:nvSpPr>
        <p:spPr>
          <a:xfrm>
            <a:off x="2531775" y="3652664"/>
            <a:ext cx="1267014" cy="238527"/>
          </a:xfrm>
          <a:prstGeom prst="rect">
            <a:avLst/>
          </a:prstGeom>
          <a:noFill/>
        </p:spPr>
        <p:txBody>
          <a:bodyPr wrap="none" lIns="68580" tIns="34290" rIns="68580" bIns="34290" rtlCol="0">
            <a:spAutoFit/>
          </a:bodyPr>
          <a:lstStyle/>
          <a:p>
            <a:r>
              <a:rPr lang="zh-CN" altLang="en-US" sz="1100" b="1" dirty="0">
                <a:solidFill>
                  <a:schemeClr val="tx1">
                    <a:lumMod val="75000"/>
                    <a:lumOff val="25000"/>
                  </a:schemeClr>
                </a:solidFill>
                <a:latin typeface="微软雅黑" pitchFamily="34" charset="-122"/>
                <a:ea typeface="微软雅黑" pitchFamily="34" charset="-122"/>
              </a:rPr>
              <a:t>输入你的文字信息</a:t>
            </a:r>
            <a:endParaRPr lang="id-ID" sz="1100" b="1" dirty="0">
              <a:solidFill>
                <a:schemeClr val="tx1">
                  <a:lumMod val="75000"/>
                  <a:lumOff val="25000"/>
                </a:schemeClr>
              </a:solidFill>
              <a:latin typeface="微软雅黑" pitchFamily="34" charset="-122"/>
              <a:ea typeface="微软雅黑" pitchFamily="34" charset="-122"/>
            </a:endParaRPr>
          </a:p>
        </p:txBody>
      </p:sp>
      <p:sp>
        <p:nvSpPr>
          <p:cNvPr id="238" name="TextBox 169"/>
          <p:cNvSpPr txBox="1"/>
          <p:nvPr/>
        </p:nvSpPr>
        <p:spPr>
          <a:xfrm rot="1015198">
            <a:off x="5885171" y="3439712"/>
            <a:ext cx="843821" cy="238527"/>
          </a:xfrm>
          <a:prstGeom prst="rect">
            <a:avLst/>
          </a:prstGeom>
          <a:noFill/>
        </p:spPr>
        <p:txBody>
          <a:bodyPr wrap="none" lIns="68580" tIns="34290" rIns="68580" bIns="34290" rtlCol="0">
            <a:spAutoFit/>
          </a:bodyPr>
          <a:lstStyle/>
          <a:p>
            <a:r>
              <a:rPr lang="zh-CN" altLang="en-US" sz="1100" b="1" dirty="0">
                <a:solidFill>
                  <a:schemeClr val="tx1">
                    <a:lumMod val="75000"/>
                    <a:lumOff val="25000"/>
                  </a:schemeClr>
                </a:solidFill>
                <a:latin typeface="微软雅黑" pitchFamily="34" charset="-122"/>
                <a:ea typeface="微软雅黑" pitchFamily="34" charset="-122"/>
              </a:rPr>
              <a:t>输入你的</a:t>
            </a:r>
            <a:r>
              <a:rPr lang="zh-CN" altLang="en-US" sz="1100" b="1" dirty="0" smtClean="0">
                <a:solidFill>
                  <a:schemeClr val="tx1">
                    <a:lumMod val="75000"/>
                    <a:lumOff val="25000"/>
                  </a:schemeClr>
                </a:solidFill>
                <a:latin typeface="微软雅黑" pitchFamily="34" charset="-122"/>
                <a:ea typeface="微软雅黑" pitchFamily="34" charset="-122"/>
              </a:rPr>
              <a:t>文</a:t>
            </a:r>
            <a:endParaRPr lang="id-ID" sz="1100" b="1" dirty="0">
              <a:solidFill>
                <a:schemeClr val="tx1">
                  <a:lumMod val="75000"/>
                  <a:lumOff val="25000"/>
                </a:schemeClr>
              </a:solidFill>
              <a:latin typeface="微软雅黑" pitchFamily="34" charset="-122"/>
              <a:ea typeface="微软雅黑" pitchFamily="34" charset="-122"/>
            </a:endParaRPr>
          </a:p>
        </p:txBody>
      </p:sp>
      <p:sp>
        <p:nvSpPr>
          <p:cNvPr id="239" name="TextBox 170"/>
          <p:cNvSpPr txBox="1"/>
          <p:nvPr/>
        </p:nvSpPr>
        <p:spPr>
          <a:xfrm>
            <a:off x="2563209" y="2982089"/>
            <a:ext cx="1267014" cy="238527"/>
          </a:xfrm>
          <a:prstGeom prst="rect">
            <a:avLst/>
          </a:prstGeom>
          <a:noFill/>
        </p:spPr>
        <p:txBody>
          <a:bodyPr wrap="none" lIns="68580" tIns="34290" rIns="68580" bIns="34290" rtlCol="0">
            <a:spAutoFit/>
          </a:bodyPr>
          <a:lstStyle/>
          <a:p>
            <a:r>
              <a:rPr lang="zh-CN" altLang="en-US" sz="1100" b="1" dirty="0">
                <a:solidFill>
                  <a:schemeClr val="tx1">
                    <a:lumMod val="75000"/>
                    <a:lumOff val="25000"/>
                  </a:schemeClr>
                </a:solidFill>
                <a:latin typeface="微软雅黑" pitchFamily="34" charset="-122"/>
                <a:ea typeface="微软雅黑" pitchFamily="34" charset="-122"/>
              </a:rPr>
              <a:t>输入你的文字信息</a:t>
            </a:r>
            <a:endParaRPr lang="id-ID" sz="1100" b="1" dirty="0">
              <a:solidFill>
                <a:schemeClr val="tx1">
                  <a:lumMod val="75000"/>
                  <a:lumOff val="25000"/>
                </a:schemeClr>
              </a:solidFill>
              <a:latin typeface="微软雅黑" pitchFamily="34" charset="-122"/>
              <a:ea typeface="微软雅黑" pitchFamily="34" charset="-122"/>
            </a:endParaRPr>
          </a:p>
        </p:txBody>
      </p:sp>
      <p:sp>
        <p:nvSpPr>
          <p:cNvPr id="240" name="TextBox 171"/>
          <p:cNvSpPr txBox="1"/>
          <p:nvPr/>
        </p:nvSpPr>
        <p:spPr>
          <a:xfrm>
            <a:off x="5960480" y="2926373"/>
            <a:ext cx="843821" cy="238527"/>
          </a:xfrm>
          <a:prstGeom prst="rect">
            <a:avLst/>
          </a:prstGeom>
          <a:noFill/>
        </p:spPr>
        <p:txBody>
          <a:bodyPr wrap="none" lIns="68580" tIns="34290" rIns="68580" bIns="34290" rtlCol="0">
            <a:spAutoFit/>
          </a:bodyPr>
          <a:lstStyle/>
          <a:p>
            <a:r>
              <a:rPr lang="zh-CN" altLang="en-US" sz="1100" b="1" dirty="0">
                <a:solidFill>
                  <a:schemeClr val="tx1">
                    <a:lumMod val="75000"/>
                    <a:lumOff val="25000"/>
                  </a:schemeClr>
                </a:solidFill>
                <a:latin typeface="微软雅黑" pitchFamily="34" charset="-122"/>
                <a:ea typeface="微软雅黑" pitchFamily="34" charset="-122"/>
              </a:rPr>
              <a:t>输入你的</a:t>
            </a:r>
            <a:r>
              <a:rPr lang="zh-CN" altLang="en-US" sz="1100" b="1" dirty="0" smtClean="0">
                <a:solidFill>
                  <a:schemeClr val="tx1">
                    <a:lumMod val="75000"/>
                    <a:lumOff val="25000"/>
                  </a:schemeClr>
                </a:solidFill>
                <a:latin typeface="微软雅黑" pitchFamily="34" charset="-122"/>
                <a:ea typeface="微软雅黑" pitchFamily="34" charset="-122"/>
              </a:rPr>
              <a:t>文</a:t>
            </a:r>
            <a:endParaRPr lang="en-US" altLang="zh-CN" sz="1100" b="1" dirty="0" smtClean="0">
              <a:solidFill>
                <a:schemeClr val="tx1">
                  <a:lumMod val="75000"/>
                  <a:lumOff val="25000"/>
                </a:schemeClr>
              </a:solidFill>
              <a:latin typeface="微软雅黑" pitchFamily="34" charset="-122"/>
              <a:ea typeface="微软雅黑" pitchFamily="34" charset="-122"/>
            </a:endParaRPr>
          </a:p>
        </p:txBody>
      </p:sp>
      <p:sp>
        <p:nvSpPr>
          <p:cNvPr id="241" name="TextBox 172"/>
          <p:cNvSpPr txBox="1"/>
          <p:nvPr/>
        </p:nvSpPr>
        <p:spPr>
          <a:xfrm>
            <a:off x="2563209" y="2314577"/>
            <a:ext cx="1267014" cy="238527"/>
          </a:xfrm>
          <a:prstGeom prst="rect">
            <a:avLst/>
          </a:prstGeom>
          <a:noFill/>
        </p:spPr>
        <p:txBody>
          <a:bodyPr wrap="none" lIns="68580" tIns="34290" rIns="68580" bIns="34290" rtlCol="0">
            <a:spAutoFit/>
          </a:bodyPr>
          <a:lstStyle/>
          <a:p>
            <a:r>
              <a:rPr lang="zh-CN" altLang="en-US" sz="1100" b="1" dirty="0">
                <a:solidFill>
                  <a:schemeClr val="tx1">
                    <a:lumMod val="75000"/>
                    <a:lumOff val="25000"/>
                  </a:schemeClr>
                </a:solidFill>
                <a:latin typeface="微软雅黑" pitchFamily="34" charset="-122"/>
                <a:ea typeface="微软雅黑" pitchFamily="34" charset="-122"/>
              </a:rPr>
              <a:t>输入你的文字信息</a:t>
            </a:r>
            <a:endParaRPr lang="id-ID" sz="1100" b="1" dirty="0">
              <a:solidFill>
                <a:schemeClr val="tx1">
                  <a:lumMod val="75000"/>
                  <a:lumOff val="25000"/>
                </a:schemeClr>
              </a:solidFill>
              <a:latin typeface="微软雅黑" pitchFamily="34" charset="-122"/>
              <a:ea typeface="微软雅黑" pitchFamily="34" charset="-122"/>
            </a:endParaRPr>
          </a:p>
        </p:txBody>
      </p:sp>
      <p:sp>
        <p:nvSpPr>
          <p:cNvPr id="242" name="TextBox 173"/>
          <p:cNvSpPr txBox="1"/>
          <p:nvPr/>
        </p:nvSpPr>
        <p:spPr>
          <a:xfrm>
            <a:off x="5976058" y="2388698"/>
            <a:ext cx="702756" cy="238527"/>
          </a:xfrm>
          <a:prstGeom prst="rect">
            <a:avLst/>
          </a:prstGeom>
          <a:noFill/>
        </p:spPr>
        <p:txBody>
          <a:bodyPr wrap="none" lIns="68580" tIns="34290" rIns="68580" bIns="34290" rtlCol="0">
            <a:spAutoFit/>
          </a:bodyPr>
          <a:lstStyle/>
          <a:p>
            <a:r>
              <a:rPr lang="zh-CN" altLang="en-US" sz="1100" b="1" dirty="0">
                <a:solidFill>
                  <a:schemeClr val="tx1">
                    <a:lumMod val="75000"/>
                    <a:lumOff val="25000"/>
                  </a:schemeClr>
                </a:solidFill>
                <a:latin typeface="微软雅黑" pitchFamily="34" charset="-122"/>
                <a:ea typeface="微软雅黑" pitchFamily="34" charset="-122"/>
              </a:rPr>
              <a:t>输入你</a:t>
            </a:r>
            <a:r>
              <a:rPr lang="zh-CN" altLang="en-US" sz="1100" b="1" dirty="0" smtClean="0">
                <a:solidFill>
                  <a:schemeClr val="tx1">
                    <a:lumMod val="75000"/>
                    <a:lumOff val="25000"/>
                  </a:schemeClr>
                </a:solidFill>
                <a:latin typeface="微软雅黑" pitchFamily="34" charset="-122"/>
                <a:ea typeface="微软雅黑" pitchFamily="34" charset="-122"/>
              </a:rPr>
              <a:t>的</a:t>
            </a:r>
            <a:endParaRPr lang="id-ID" sz="1100" b="1" dirty="0">
              <a:solidFill>
                <a:schemeClr val="tx1">
                  <a:lumMod val="75000"/>
                  <a:lumOff val="25000"/>
                </a:schemeClr>
              </a:solidFill>
              <a:latin typeface="微软雅黑" pitchFamily="34" charset="-122"/>
              <a:ea typeface="微软雅黑" pitchFamily="34" charset="-122"/>
            </a:endParaRPr>
          </a:p>
        </p:txBody>
      </p:sp>
      <p:sp>
        <p:nvSpPr>
          <p:cNvPr id="243" name="TextBox 174"/>
          <p:cNvSpPr txBox="1"/>
          <p:nvPr/>
        </p:nvSpPr>
        <p:spPr>
          <a:xfrm>
            <a:off x="2534086" y="1651800"/>
            <a:ext cx="1267014" cy="238527"/>
          </a:xfrm>
          <a:prstGeom prst="rect">
            <a:avLst/>
          </a:prstGeom>
          <a:noFill/>
        </p:spPr>
        <p:txBody>
          <a:bodyPr wrap="none" lIns="68580" tIns="34290" rIns="68580" bIns="34290" rtlCol="0">
            <a:spAutoFit/>
          </a:bodyPr>
          <a:lstStyle/>
          <a:p>
            <a:r>
              <a:rPr lang="zh-CN" altLang="en-US" sz="1100" b="1" dirty="0">
                <a:solidFill>
                  <a:schemeClr val="tx1">
                    <a:lumMod val="75000"/>
                    <a:lumOff val="25000"/>
                  </a:schemeClr>
                </a:solidFill>
                <a:latin typeface="微软雅黑" pitchFamily="34" charset="-122"/>
                <a:ea typeface="微软雅黑" pitchFamily="34" charset="-122"/>
              </a:rPr>
              <a:t>输入你的文字信息</a:t>
            </a:r>
            <a:endParaRPr lang="id-ID" sz="1100" b="1" dirty="0">
              <a:solidFill>
                <a:schemeClr val="tx1">
                  <a:lumMod val="75000"/>
                  <a:lumOff val="25000"/>
                </a:schemeClr>
              </a:solidFill>
              <a:latin typeface="微软雅黑" pitchFamily="34" charset="-122"/>
              <a:ea typeface="微软雅黑" pitchFamily="34" charset="-122"/>
            </a:endParaRPr>
          </a:p>
        </p:txBody>
      </p:sp>
      <p:sp>
        <p:nvSpPr>
          <p:cNvPr id="244" name="TextBox 175"/>
          <p:cNvSpPr txBox="1"/>
          <p:nvPr/>
        </p:nvSpPr>
        <p:spPr>
          <a:xfrm rot="20573257">
            <a:off x="5980160" y="1765894"/>
            <a:ext cx="420628" cy="238527"/>
          </a:xfrm>
          <a:prstGeom prst="rect">
            <a:avLst/>
          </a:prstGeom>
          <a:noFill/>
        </p:spPr>
        <p:txBody>
          <a:bodyPr wrap="none" lIns="68580" tIns="34290" rIns="68580" bIns="34290" rtlCol="0">
            <a:spAutoFit/>
          </a:bodyPr>
          <a:lstStyle/>
          <a:p>
            <a:r>
              <a:rPr lang="zh-CN" altLang="en-US" sz="1100" b="1" dirty="0" smtClean="0">
                <a:solidFill>
                  <a:schemeClr val="tx1">
                    <a:lumMod val="75000"/>
                    <a:lumOff val="25000"/>
                  </a:schemeClr>
                </a:solidFill>
                <a:latin typeface="微软雅黑" pitchFamily="34" charset="-122"/>
                <a:ea typeface="微软雅黑" pitchFamily="34" charset="-122"/>
              </a:rPr>
              <a:t>输入</a:t>
            </a:r>
            <a:endParaRPr lang="id-ID" sz="11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2524201795"/>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2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par>
                                <p:cTn id="19" presetID="22" presetClass="entr" presetSubtype="2" fill="hold" nodeType="withEffect">
                                  <p:stCondLst>
                                    <p:cond delay="0"/>
                                  </p:stCondLst>
                                  <p:childTnLst>
                                    <p:set>
                                      <p:cBhvr>
                                        <p:cTn id="20" dur="1" fill="hold">
                                          <p:stCondLst>
                                            <p:cond delay="0"/>
                                          </p:stCondLst>
                                        </p:cTn>
                                        <p:tgtEl>
                                          <p:spTgt spid="180"/>
                                        </p:tgtEl>
                                        <p:attrNameLst>
                                          <p:attrName>style.visibility</p:attrName>
                                        </p:attrNameLst>
                                      </p:cBhvr>
                                      <p:to>
                                        <p:strVal val="visible"/>
                                      </p:to>
                                    </p:set>
                                    <p:animEffect transition="in" filter="wipe(right)">
                                      <p:cBhvr>
                                        <p:cTn id="21" dur="500"/>
                                        <p:tgtEl>
                                          <p:spTgt spid="180"/>
                                        </p:tgtEl>
                                      </p:cBhvr>
                                    </p:animEffect>
                                  </p:childTnLst>
                                </p:cTn>
                              </p:par>
                              <p:par>
                                <p:cTn id="22" presetID="22" presetClass="entr" presetSubtype="2" fill="hold" nodeType="withEffect">
                                  <p:stCondLst>
                                    <p:cond delay="0"/>
                                  </p:stCondLst>
                                  <p:childTnLst>
                                    <p:set>
                                      <p:cBhvr>
                                        <p:cTn id="23" dur="1" fill="hold">
                                          <p:stCondLst>
                                            <p:cond delay="0"/>
                                          </p:stCondLst>
                                        </p:cTn>
                                        <p:tgtEl>
                                          <p:spTgt spid="181"/>
                                        </p:tgtEl>
                                        <p:attrNameLst>
                                          <p:attrName>style.visibility</p:attrName>
                                        </p:attrNameLst>
                                      </p:cBhvr>
                                      <p:to>
                                        <p:strVal val="visible"/>
                                      </p:to>
                                    </p:set>
                                    <p:animEffect transition="in" filter="wipe(right)">
                                      <p:cBhvr>
                                        <p:cTn id="24" dur="500"/>
                                        <p:tgtEl>
                                          <p:spTgt spid="181"/>
                                        </p:tgtEl>
                                      </p:cBhvr>
                                    </p:animEffect>
                                  </p:childTnLst>
                                </p:cTn>
                              </p:par>
                              <p:par>
                                <p:cTn id="25" presetID="22" presetClass="entr" presetSubtype="2"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righ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82"/>
                                        </p:tgtEl>
                                        <p:attrNameLst>
                                          <p:attrName>style.visibility</p:attrName>
                                        </p:attrNameLst>
                                      </p:cBhvr>
                                      <p:to>
                                        <p:strVal val="visible"/>
                                      </p:to>
                                    </p:set>
                                    <p:animEffect transition="in" filter="wipe(left)">
                                      <p:cBhvr>
                                        <p:cTn id="30" dur="500"/>
                                        <p:tgtEl>
                                          <p:spTgt spid="18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84"/>
                                        </p:tgtEl>
                                        <p:attrNameLst>
                                          <p:attrName>style.visibility</p:attrName>
                                        </p:attrNameLst>
                                      </p:cBhvr>
                                      <p:to>
                                        <p:strVal val="visible"/>
                                      </p:to>
                                    </p:set>
                                    <p:animEffect transition="in" filter="wipe(left)">
                                      <p:cBhvr>
                                        <p:cTn id="33" dur="500"/>
                                        <p:tgtEl>
                                          <p:spTgt spid="18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85"/>
                                        </p:tgtEl>
                                        <p:attrNameLst>
                                          <p:attrName>style.visibility</p:attrName>
                                        </p:attrNameLst>
                                      </p:cBhvr>
                                      <p:to>
                                        <p:strVal val="visible"/>
                                      </p:to>
                                    </p:set>
                                    <p:animEffect transition="in" filter="wipe(left)">
                                      <p:cBhvr>
                                        <p:cTn id="36" dur="500"/>
                                        <p:tgtEl>
                                          <p:spTgt spid="185"/>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83"/>
                                        </p:tgtEl>
                                        <p:attrNameLst>
                                          <p:attrName>style.visibility</p:attrName>
                                        </p:attrNameLst>
                                      </p:cBhvr>
                                      <p:to>
                                        <p:strVal val="visible"/>
                                      </p:to>
                                    </p:set>
                                    <p:animEffect transition="in" filter="wipe(left)">
                                      <p:cBhvr>
                                        <p:cTn id="39" dur="500"/>
                                        <p:tgtEl>
                                          <p:spTgt spid="18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43"/>
                                        </p:tgtEl>
                                        <p:attrNameLst>
                                          <p:attrName>style.visibility</p:attrName>
                                        </p:attrNameLst>
                                      </p:cBhvr>
                                      <p:to>
                                        <p:strVal val="visible"/>
                                      </p:to>
                                    </p:set>
                                    <p:anim calcmode="lin" valueType="num">
                                      <p:cBhvr>
                                        <p:cTn id="42" dur="500" fill="hold"/>
                                        <p:tgtEl>
                                          <p:spTgt spid="243"/>
                                        </p:tgtEl>
                                        <p:attrNameLst>
                                          <p:attrName>ppt_w</p:attrName>
                                        </p:attrNameLst>
                                      </p:cBhvr>
                                      <p:tavLst>
                                        <p:tav tm="0">
                                          <p:val>
                                            <p:fltVal val="0"/>
                                          </p:val>
                                        </p:tav>
                                        <p:tav tm="100000">
                                          <p:val>
                                            <p:strVal val="#ppt_w"/>
                                          </p:val>
                                        </p:tav>
                                      </p:tavLst>
                                    </p:anim>
                                    <p:anim calcmode="lin" valueType="num">
                                      <p:cBhvr>
                                        <p:cTn id="43" dur="500" fill="hold"/>
                                        <p:tgtEl>
                                          <p:spTgt spid="243"/>
                                        </p:tgtEl>
                                        <p:attrNameLst>
                                          <p:attrName>ppt_h</p:attrName>
                                        </p:attrNameLst>
                                      </p:cBhvr>
                                      <p:tavLst>
                                        <p:tav tm="0">
                                          <p:val>
                                            <p:fltVal val="0"/>
                                          </p:val>
                                        </p:tav>
                                        <p:tav tm="100000">
                                          <p:val>
                                            <p:strVal val="#ppt_h"/>
                                          </p:val>
                                        </p:tav>
                                      </p:tavLst>
                                    </p:anim>
                                    <p:animEffect transition="in" filter="fade">
                                      <p:cBhvr>
                                        <p:cTn id="44" dur="500"/>
                                        <p:tgtEl>
                                          <p:spTgt spid="24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41"/>
                                        </p:tgtEl>
                                        <p:attrNameLst>
                                          <p:attrName>style.visibility</p:attrName>
                                        </p:attrNameLst>
                                      </p:cBhvr>
                                      <p:to>
                                        <p:strVal val="visible"/>
                                      </p:to>
                                    </p:set>
                                    <p:anim calcmode="lin" valueType="num">
                                      <p:cBhvr>
                                        <p:cTn id="47" dur="500" fill="hold"/>
                                        <p:tgtEl>
                                          <p:spTgt spid="241"/>
                                        </p:tgtEl>
                                        <p:attrNameLst>
                                          <p:attrName>ppt_w</p:attrName>
                                        </p:attrNameLst>
                                      </p:cBhvr>
                                      <p:tavLst>
                                        <p:tav tm="0">
                                          <p:val>
                                            <p:fltVal val="0"/>
                                          </p:val>
                                        </p:tav>
                                        <p:tav tm="100000">
                                          <p:val>
                                            <p:strVal val="#ppt_w"/>
                                          </p:val>
                                        </p:tav>
                                      </p:tavLst>
                                    </p:anim>
                                    <p:anim calcmode="lin" valueType="num">
                                      <p:cBhvr>
                                        <p:cTn id="48" dur="500" fill="hold"/>
                                        <p:tgtEl>
                                          <p:spTgt spid="241"/>
                                        </p:tgtEl>
                                        <p:attrNameLst>
                                          <p:attrName>ppt_h</p:attrName>
                                        </p:attrNameLst>
                                      </p:cBhvr>
                                      <p:tavLst>
                                        <p:tav tm="0">
                                          <p:val>
                                            <p:fltVal val="0"/>
                                          </p:val>
                                        </p:tav>
                                        <p:tav tm="100000">
                                          <p:val>
                                            <p:strVal val="#ppt_h"/>
                                          </p:val>
                                        </p:tav>
                                      </p:tavLst>
                                    </p:anim>
                                    <p:animEffect transition="in" filter="fade">
                                      <p:cBhvr>
                                        <p:cTn id="49" dur="500"/>
                                        <p:tgtEl>
                                          <p:spTgt spid="24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39"/>
                                        </p:tgtEl>
                                        <p:attrNameLst>
                                          <p:attrName>style.visibility</p:attrName>
                                        </p:attrNameLst>
                                      </p:cBhvr>
                                      <p:to>
                                        <p:strVal val="visible"/>
                                      </p:to>
                                    </p:set>
                                    <p:anim calcmode="lin" valueType="num">
                                      <p:cBhvr>
                                        <p:cTn id="52" dur="500" fill="hold"/>
                                        <p:tgtEl>
                                          <p:spTgt spid="239"/>
                                        </p:tgtEl>
                                        <p:attrNameLst>
                                          <p:attrName>ppt_w</p:attrName>
                                        </p:attrNameLst>
                                      </p:cBhvr>
                                      <p:tavLst>
                                        <p:tav tm="0">
                                          <p:val>
                                            <p:fltVal val="0"/>
                                          </p:val>
                                        </p:tav>
                                        <p:tav tm="100000">
                                          <p:val>
                                            <p:strVal val="#ppt_w"/>
                                          </p:val>
                                        </p:tav>
                                      </p:tavLst>
                                    </p:anim>
                                    <p:anim calcmode="lin" valueType="num">
                                      <p:cBhvr>
                                        <p:cTn id="53" dur="500" fill="hold"/>
                                        <p:tgtEl>
                                          <p:spTgt spid="239"/>
                                        </p:tgtEl>
                                        <p:attrNameLst>
                                          <p:attrName>ppt_h</p:attrName>
                                        </p:attrNameLst>
                                      </p:cBhvr>
                                      <p:tavLst>
                                        <p:tav tm="0">
                                          <p:val>
                                            <p:fltVal val="0"/>
                                          </p:val>
                                        </p:tav>
                                        <p:tav tm="100000">
                                          <p:val>
                                            <p:strVal val="#ppt_h"/>
                                          </p:val>
                                        </p:tav>
                                      </p:tavLst>
                                    </p:anim>
                                    <p:animEffect transition="in" filter="fade">
                                      <p:cBhvr>
                                        <p:cTn id="54" dur="500"/>
                                        <p:tgtEl>
                                          <p:spTgt spid="23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37"/>
                                        </p:tgtEl>
                                        <p:attrNameLst>
                                          <p:attrName>style.visibility</p:attrName>
                                        </p:attrNameLst>
                                      </p:cBhvr>
                                      <p:to>
                                        <p:strVal val="visible"/>
                                      </p:to>
                                    </p:set>
                                    <p:anim calcmode="lin" valueType="num">
                                      <p:cBhvr>
                                        <p:cTn id="57" dur="500" fill="hold"/>
                                        <p:tgtEl>
                                          <p:spTgt spid="237"/>
                                        </p:tgtEl>
                                        <p:attrNameLst>
                                          <p:attrName>ppt_w</p:attrName>
                                        </p:attrNameLst>
                                      </p:cBhvr>
                                      <p:tavLst>
                                        <p:tav tm="0">
                                          <p:val>
                                            <p:fltVal val="0"/>
                                          </p:val>
                                        </p:tav>
                                        <p:tav tm="100000">
                                          <p:val>
                                            <p:strVal val="#ppt_w"/>
                                          </p:val>
                                        </p:tav>
                                      </p:tavLst>
                                    </p:anim>
                                    <p:anim calcmode="lin" valueType="num">
                                      <p:cBhvr>
                                        <p:cTn id="58" dur="500" fill="hold"/>
                                        <p:tgtEl>
                                          <p:spTgt spid="237"/>
                                        </p:tgtEl>
                                        <p:attrNameLst>
                                          <p:attrName>ppt_h</p:attrName>
                                        </p:attrNameLst>
                                      </p:cBhvr>
                                      <p:tavLst>
                                        <p:tav tm="0">
                                          <p:val>
                                            <p:fltVal val="0"/>
                                          </p:val>
                                        </p:tav>
                                        <p:tav tm="100000">
                                          <p:val>
                                            <p:strVal val="#ppt_h"/>
                                          </p:val>
                                        </p:tav>
                                      </p:tavLst>
                                    </p:anim>
                                    <p:animEffect transition="in" filter="fade">
                                      <p:cBhvr>
                                        <p:cTn id="59" dur="500"/>
                                        <p:tgtEl>
                                          <p:spTgt spid="23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44"/>
                                        </p:tgtEl>
                                        <p:attrNameLst>
                                          <p:attrName>style.visibility</p:attrName>
                                        </p:attrNameLst>
                                      </p:cBhvr>
                                      <p:to>
                                        <p:strVal val="visible"/>
                                      </p:to>
                                    </p:set>
                                    <p:anim calcmode="lin" valueType="num">
                                      <p:cBhvr>
                                        <p:cTn id="62" dur="500" fill="hold"/>
                                        <p:tgtEl>
                                          <p:spTgt spid="244"/>
                                        </p:tgtEl>
                                        <p:attrNameLst>
                                          <p:attrName>ppt_w</p:attrName>
                                        </p:attrNameLst>
                                      </p:cBhvr>
                                      <p:tavLst>
                                        <p:tav tm="0">
                                          <p:val>
                                            <p:fltVal val="0"/>
                                          </p:val>
                                        </p:tav>
                                        <p:tav tm="100000">
                                          <p:val>
                                            <p:strVal val="#ppt_w"/>
                                          </p:val>
                                        </p:tav>
                                      </p:tavLst>
                                    </p:anim>
                                    <p:anim calcmode="lin" valueType="num">
                                      <p:cBhvr>
                                        <p:cTn id="63" dur="500" fill="hold"/>
                                        <p:tgtEl>
                                          <p:spTgt spid="244"/>
                                        </p:tgtEl>
                                        <p:attrNameLst>
                                          <p:attrName>ppt_h</p:attrName>
                                        </p:attrNameLst>
                                      </p:cBhvr>
                                      <p:tavLst>
                                        <p:tav tm="0">
                                          <p:val>
                                            <p:fltVal val="0"/>
                                          </p:val>
                                        </p:tav>
                                        <p:tav tm="100000">
                                          <p:val>
                                            <p:strVal val="#ppt_h"/>
                                          </p:val>
                                        </p:tav>
                                      </p:tavLst>
                                    </p:anim>
                                    <p:animEffect transition="in" filter="fade">
                                      <p:cBhvr>
                                        <p:cTn id="64" dur="500"/>
                                        <p:tgtEl>
                                          <p:spTgt spid="24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42"/>
                                        </p:tgtEl>
                                        <p:attrNameLst>
                                          <p:attrName>style.visibility</p:attrName>
                                        </p:attrNameLst>
                                      </p:cBhvr>
                                      <p:to>
                                        <p:strVal val="visible"/>
                                      </p:to>
                                    </p:set>
                                    <p:anim calcmode="lin" valueType="num">
                                      <p:cBhvr>
                                        <p:cTn id="67" dur="500" fill="hold"/>
                                        <p:tgtEl>
                                          <p:spTgt spid="242"/>
                                        </p:tgtEl>
                                        <p:attrNameLst>
                                          <p:attrName>ppt_w</p:attrName>
                                        </p:attrNameLst>
                                      </p:cBhvr>
                                      <p:tavLst>
                                        <p:tav tm="0">
                                          <p:val>
                                            <p:fltVal val="0"/>
                                          </p:val>
                                        </p:tav>
                                        <p:tav tm="100000">
                                          <p:val>
                                            <p:strVal val="#ppt_w"/>
                                          </p:val>
                                        </p:tav>
                                      </p:tavLst>
                                    </p:anim>
                                    <p:anim calcmode="lin" valueType="num">
                                      <p:cBhvr>
                                        <p:cTn id="68" dur="500" fill="hold"/>
                                        <p:tgtEl>
                                          <p:spTgt spid="242"/>
                                        </p:tgtEl>
                                        <p:attrNameLst>
                                          <p:attrName>ppt_h</p:attrName>
                                        </p:attrNameLst>
                                      </p:cBhvr>
                                      <p:tavLst>
                                        <p:tav tm="0">
                                          <p:val>
                                            <p:fltVal val="0"/>
                                          </p:val>
                                        </p:tav>
                                        <p:tav tm="100000">
                                          <p:val>
                                            <p:strVal val="#ppt_h"/>
                                          </p:val>
                                        </p:tav>
                                      </p:tavLst>
                                    </p:anim>
                                    <p:animEffect transition="in" filter="fade">
                                      <p:cBhvr>
                                        <p:cTn id="69" dur="500"/>
                                        <p:tgtEl>
                                          <p:spTgt spid="24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40"/>
                                        </p:tgtEl>
                                        <p:attrNameLst>
                                          <p:attrName>style.visibility</p:attrName>
                                        </p:attrNameLst>
                                      </p:cBhvr>
                                      <p:to>
                                        <p:strVal val="visible"/>
                                      </p:to>
                                    </p:set>
                                    <p:anim calcmode="lin" valueType="num">
                                      <p:cBhvr>
                                        <p:cTn id="72" dur="500" fill="hold"/>
                                        <p:tgtEl>
                                          <p:spTgt spid="240"/>
                                        </p:tgtEl>
                                        <p:attrNameLst>
                                          <p:attrName>ppt_w</p:attrName>
                                        </p:attrNameLst>
                                      </p:cBhvr>
                                      <p:tavLst>
                                        <p:tav tm="0">
                                          <p:val>
                                            <p:fltVal val="0"/>
                                          </p:val>
                                        </p:tav>
                                        <p:tav tm="100000">
                                          <p:val>
                                            <p:strVal val="#ppt_w"/>
                                          </p:val>
                                        </p:tav>
                                      </p:tavLst>
                                    </p:anim>
                                    <p:anim calcmode="lin" valueType="num">
                                      <p:cBhvr>
                                        <p:cTn id="73" dur="500" fill="hold"/>
                                        <p:tgtEl>
                                          <p:spTgt spid="240"/>
                                        </p:tgtEl>
                                        <p:attrNameLst>
                                          <p:attrName>ppt_h</p:attrName>
                                        </p:attrNameLst>
                                      </p:cBhvr>
                                      <p:tavLst>
                                        <p:tav tm="0">
                                          <p:val>
                                            <p:fltVal val="0"/>
                                          </p:val>
                                        </p:tav>
                                        <p:tav tm="100000">
                                          <p:val>
                                            <p:strVal val="#ppt_h"/>
                                          </p:val>
                                        </p:tav>
                                      </p:tavLst>
                                    </p:anim>
                                    <p:animEffect transition="in" filter="fade">
                                      <p:cBhvr>
                                        <p:cTn id="74" dur="500"/>
                                        <p:tgtEl>
                                          <p:spTgt spid="24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38"/>
                                        </p:tgtEl>
                                        <p:attrNameLst>
                                          <p:attrName>style.visibility</p:attrName>
                                        </p:attrNameLst>
                                      </p:cBhvr>
                                      <p:to>
                                        <p:strVal val="visible"/>
                                      </p:to>
                                    </p:set>
                                    <p:anim calcmode="lin" valueType="num">
                                      <p:cBhvr>
                                        <p:cTn id="77" dur="500" fill="hold"/>
                                        <p:tgtEl>
                                          <p:spTgt spid="238"/>
                                        </p:tgtEl>
                                        <p:attrNameLst>
                                          <p:attrName>ppt_w</p:attrName>
                                        </p:attrNameLst>
                                      </p:cBhvr>
                                      <p:tavLst>
                                        <p:tav tm="0">
                                          <p:val>
                                            <p:fltVal val="0"/>
                                          </p:val>
                                        </p:tav>
                                        <p:tav tm="100000">
                                          <p:val>
                                            <p:strVal val="#ppt_w"/>
                                          </p:val>
                                        </p:tav>
                                      </p:tavLst>
                                    </p:anim>
                                    <p:anim calcmode="lin" valueType="num">
                                      <p:cBhvr>
                                        <p:cTn id="78" dur="500" fill="hold"/>
                                        <p:tgtEl>
                                          <p:spTgt spid="238"/>
                                        </p:tgtEl>
                                        <p:attrNameLst>
                                          <p:attrName>ppt_h</p:attrName>
                                        </p:attrNameLst>
                                      </p:cBhvr>
                                      <p:tavLst>
                                        <p:tav tm="0">
                                          <p:val>
                                            <p:fltVal val="0"/>
                                          </p:val>
                                        </p:tav>
                                        <p:tav tm="100000">
                                          <p:val>
                                            <p:strVal val="#ppt_h"/>
                                          </p:val>
                                        </p:tav>
                                      </p:tavLst>
                                    </p:anim>
                                    <p:animEffect transition="in" filter="fade">
                                      <p:cBhvr>
                                        <p:cTn id="79" dur="500"/>
                                        <p:tgtEl>
                                          <p:spTgt spid="238"/>
                                        </p:tgtEl>
                                      </p:cBhvr>
                                    </p:animEffect>
                                  </p:childTnLst>
                                </p:cTn>
                              </p:par>
                            </p:childTnLst>
                          </p:cTn>
                        </p:par>
                        <p:par>
                          <p:cTn id="80" fill="hold">
                            <p:stCondLst>
                              <p:cond delay="1000"/>
                            </p:stCondLst>
                            <p:childTnLst>
                              <p:par>
                                <p:cTn id="81" presetID="22" presetClass="entr" presetSubtype="2" fill="hold" grpId="0" nodeType="afterEffect">
                                  <p:stCondLst>
                                    <p:cond delay="0"/>
                                  </p:stCondLst>
                                  <p:childTnLst>
                                    <p:set>
                                      <p:cBhvr>
                                        <p:cTn id="82" dur="1" fill="hold">
                                          <p:stCondLst>
                                            <p:cond delay="0"/>
                                          </p:stCondLst>
                                        </p:cTn>
                                        <p:tgtEl>
                                          <p:spTgt spid="186"/>
                                        </p:tgtEl>
                                        <p:attrNameLst>
                                          <p:attrName>style.visibility</p:attrName>
                                        </p:attrNameLst>
                                      </p:cBhvr>
                                      <p:to>
                                        <p:strVal val="visible"/>
                                      </p:to>
                                    </p:set>
                                    <p:animEffect transition="in" filter="wipe(right)">
                                      <p:cBhvr>
                                        <p:cTn id="83" dur="500"/>
                                        <p:tgtEl>
                                          <p:spTgt spid="186"/>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188"/>
                                        </p:tgtEl>
                                        <p:attrNameLst>
                                          <p:attrName>style.visibility</p:attrName>
                                        </p:attrNameLst>
                                      </p:cBhvr>
                                      <p:to>
                                        <p:strVal val="visible"/>
                                      </p:to>
                                    </p:set>
                                    <p:animEffect transition="in" filter="wipe(right)">
                                      <p:cBhvr>
                                        <p:cTn id="86" dur="500"/>
                                        <p:tgtEl>
                                          <p:spTgt spid="188"/>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190"/>
                                        </p:tgtEl>
                                        <p:attrNameLst>
                                          <p:attrName>style.visibility</p:attrName>
                                        </p:attrNameLst>
                                      </p:cBhvr>
                                      <p:to>
                                        <p:strVal val="visible"/>
                                      </p:to>
                                    </p:set>
                                    <p:animEffect transition="in" filter="wipe(right)">
                                      <p:cBhvr>
                                        <p:cTn id="89" dur="500"/>
                                        <p:tgtEl>
                                          <p:spTgt spid="190"/>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91"/>
                                        </p:tgtEl>
                                        <p:attrNameLst>
                                          <p:attrName>style.visibility</p:attrName>
                                        </p:attrNameLst>
                                      </p:cBhvr>
                                      <p:to>
                                        <p:strVal val="visible"/>
                                      </p:to>
                                    </p:set>
                                    <p:animEffect transition="in" filter="wipe(right)">
                                      <p:cBhvr>
                                        <p:cTn id="92" dur="500"/>
                                        <p:tgtEl>
                                          <p:spTgt spid="19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87"/>
                                        </p:tgtEl>
                                        <p:attrNameLst>
                                          <p:attrName>style.visibility</p:attrName>
                                        </p:attrNameLst>
                                      </p:cBhvr>
                                      <p:to>
                                        <p:strVal val="visible"/>
                                      </p:to>
                                    </p:set>
                                    <p:animEffect transition="in" filter="wipe(left)">
                                      <p:cBhvr>
                                        <p:cTn id="95" dur="500"/>
                                        <p:tgtEl>
                                          <p:spTgt spid="18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89"/>
                                        </p:tgtEl>
                                        <p:attrNameLst>
                                          <p:attrName>style.visibility</p:attrName>
                                        </p:attrNameLst>
                                      </p:cBhvr>
                                      <p:to>
                                        <p:strVal val="visible"/>
                                      </p:to>
                                    </p:set>
                                    <p:animEffect transition="in" filter="wipe(left)">
                                      <p:cBhvr>
                                        <p:cTn id="98" dur="500"/>
                                        <p:tgtEl>
                                          <p:spTgt spid="189"/>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92"/>
                                        </p:tgtEl>
                                        <p:attrNameLst>
                                          <p:attrName>style.visibility</p:attrName>
                                        </p:attrNameLst>
                                      </p:cBhvr>
                                      <p:to>
                                        <p:strVal val="visible"/>
                                      </p:to>
                                    </p:set>
                                    <p:animEffect transition="in" filter="wipe(left)">
                                      <p:cBhvr>
                                        <p:cTn id="101" dur="500"/>
                                        <p:tgtEl>
                                          <p:spTgt spid="192"/>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193"/>
                                        </p:tgtEl>
                                        <p:attrNameLst>
                                          <p:attrName>style.visibility</p:attrName>
                                        </p:attrNameLst>
                                      </p:cBhvr>
                                      <p:to>
                                        <p:strVal val="visible"/>
                                      </p:to>
                                    </p:set>
                                    <p:animEffect transition="in" filter="wipe(left)">
                                      <p:cBhvr>
                                        <p:cTn id="104" dur="500"/>
                                        <p:tgtEl>
                                          <p:spTgt spid="193"/>
                                        </p:tgtEl>
                                      </p:cBhvr>
                                    </p:animEffect>
                                  </p:childTnLst>
                                </p:cTn>
                              </p:par>
                            </p:childTnLst>
                          </p:cTn>
                        </p:par>
                        <p:par>
                          <p:cTn id="105" fill="hold">
                            <p:stCondLst>
                              <p:cond delay="1500"/>
                            </p:stCondLst>
                            <p:childTnLst>
                              <p:par>
                                <p:cTn id="106" presetID="53" presetClass="entr" presetSubtype="16" fill="hold" grpId="0" nodeType="afterEffect">
                                  <p:stCondLst>
                                    <p:cond delay="0"/>
                                  </p:stCondLst>
                                  <p:childTnLst>
                                    <p:set>
                                      <p:cBhvr>
                                        <p:cTn id="107" dur="1" fill="hold">
                                          <p:stCondLst>
                                            <p:cond delay="0"/>
                                          </p:stCondLst>
                                        </p:cTn>
                                        <p:tgtEl>
                                          <p:spTgt spid="232"/>
                                        </p:tgtEl>
                                        <p:attrNameLst>
                                          <p:attrName>style.visibility</p:attrName>
                                        </p:attrNameLst>
                                      </p:cBhvr>
                                      <p:to>
                                        <p:strVal val="visible"/>
                                      </p:to>
                                    </p:set>
                                    <p:anim calcmode="lin" valueType="num">
                                      <p:cBhvr>
                                        <p:cTn id="108" dur="500" fill="hold"/>
                                        <p:tgtEl>
                                          <p:spTgt spid="232"/>
                                        </p:tgtEl>
                                        <p:attrNameLst>
                                          <p:attrName>ppt_w</p:attrName>
                                        </p:attrNameLst>
                                      </p:cBhvr>
                                      <p:tavLst>
                                        <p:tav tm="0">
                                          <p:val>
                                            <p:fltVal val="0"/>
                                          </p:val>
                                        </p:tav>
                                        <p:tav tm="100000">
                                          <p:val>
                                            <p:strVal val="#ppt_w"/>
                                          </p:val>
                                        </p:tav>
                                      </p:tavLst>
                                    </p:anim>
                                    <p:anim calcmode="lin" valueType="num">
                                      <p:cBhvr>
                                        <p:cTn id="109" dur="500" fill="hold"/>
                                        <p:tgtEl>
                                          <p:spTgt spid="232"/>
                                        </p:tgtEl>
                                        <p:attrNameLst>
                                          <p:attrName>ppt_h</p:attrName>
                                        </p:attrNameLst>
                                      </p:cBhvr>
                                      <p:tavLst>
                                        <p:tav tm="0">
                                          <p:val>
                                            <p:fltVal val="0"/>
                                          </p:val>
                                        </p:tav>
                                        <p:tav tm="100000">
                                          <p:val>
                                            <p:strVal val="#ppt_h"/>
                                          </p:val>
                                        </p:tav>
                                      </p:tavLst>
                                    </p:anim>
                                    <p:animEffect transition="in" filter="fade">
                                      <p:cBhvr>
                                        <p:cTn id="110" dur="500"/>
                                        <p:tgtEl>
                                          <p:spTgt spid="232"/>
                                        </p:tgtEl>
                                      </p:cBhvr>
                                    </p:animEffect>
                                  </p:childTnLst>
                                </p:cTn>
                              </p:par>
                              <p:par>
                                <p:cTn id="111" presetID="53" presetClass="entr" presetSubtype="16" fill="hold" nodeType="withEffect">
                                  <p:stCondLst>
                                    <p:cond delay="0"/>
                                  </p:stCondLst>
                                  <p:childTnLst>
                                    <p:set>
                                      <p:cBhvr>
                                        <p:cTn id="112" dur="1" fill="hold">
                                          <p:stCondLst>
                                            <p:cond delay="0"/>
                                          </p:stCondLst>
                                        </p:cTn>
                                        <p:tgtEl>
                                          <p:spTgt spid="11"/>
                                        </p:tgtEl>
                                        <p:attrNameLst>
                                          <p:attrName>style.visibility</p:attrName>
                                        </p:attrNameLst>
                                      </p:cBhvr>
                                      <p:to>
                                        <p:strVal val="visible"/>
                                      </p:to>
                                    </p:set>
                                    <p:anim calcmode="lin" valueType="num">
                                      <p:cBhvr>
                                        <p:cTn id="113" dur="500" fill="hold"/>
                                        <p:tgtEl>
                                          <p:spTgt spid="11"/>
                                        </p:tgtEl>
                                        <p:attrNameLst>
                                          <p:attrName>ppt_w</p:attrName>
                                        </p:attrNameLst>
                                      </p:cBhvr>
                                      <p:tavLst>
                                        <p:tav tm="0">
                                          <p:val>
                                            <p:fltVal val="0"/>
                                          </p:val>
                                        </p:tav>
                                        <p:tav tm="100000">
                                          <p:val>
                                            <p:strVal val="#ppt_w"/>
                                          </p:val>
                                        </p:tav>
                                      </p:tavLst>
                                    </p:anim>
                                    <p:anim calcmode="lin" valueType="num">
                                      <p:cBhvr>
                                        <p:cTn id="114" dur="500" fill="hold"/>
                                        <p:tgtEl>
                                          <p:spTgt spid="11"/>
                                        </p:tgtEl>
                                        <p:attrNameLst>
                                          <p:attrName>ppt_h</p:attrName>
                                        </p:attrNameLst>
                                      </p:cBhvr>
                                      <p:tavLst>
                                        <p:tav tm="0">
                                          <p:val>
                                            <p:fltVal val="0"/>
                                          </p:val>
                                        </p:tav>
                                        <p:tav tm="100000">
                                          <p:val>
                                            <p:strVal val="#ppt_h"/>
                                          </p:val>
                                        </p:tav>
                                      </p:tavLst>
                                    </p:anim>
                                    <p:animEffect transition="in" filter="fade">
                                      <p:cBhvr>
                                        <p:cTn id="115" dur="500"/>
                                        <p:tgtEl>
                                          <p:spTgt spid="11"/>
                                        </p:tgtEl>
                                      </p:cBhvr>
                                    </p:animEffect>
                                  </p:childTnLst>
                                </p:cTn>
                              </p:par>
                              <p:par>
                                <p:cTn id="116" presetID="53" presetClass="entr" presetSubtype="16" fill="hold" nodeType="withEffect">
                                  <p:stCondLst>
                                    <p:cond delay="0"/>
                                  </p:stCondLst>
                                  <p:childTnLst>
                                    <p:set>
                                      <p:cBhvr>
                                        <p:cTn id="117" dur="1" fill="hold">
                                          <p:stCondLst>
                                            <p:cond delay="0"/>
                                          </p:stCondLst>
                                        </p:cTn>
                                        <p:tgtEl>
                                          <p:spTgt spid="9"/>
                                        </p:tgtEl>
                                        <p:attrNameLst>
                                          <p:attrName>style.visibility</p:attrName>
                                        </p:attrNameLst>
                                      </p:cBhvr>
                                      <p:to>
                                        <p:strVal val="visible"/>
                                      </p:to>
                                    </p:set>
                                    <p:anim calcmode="lin" valueType="num">
                                      <p:cBhvr>
                                        <p:cTn id="118" dur="500" fill="hold"/>
                                        <p:tgtEl>
                                          <p:spTgt spid="9"/>
                                        </p:tgtEl>
                                        <p:attrNameLst>
                                          <p:attrName>ppt_w</p:attrName>
                                        </p:attrNameLst>
                                      </p:cBhvr>
                                      <p:tavLst>
                                        <p:tav tm="0">
                                          <p:val>
                                            <p:fltVal val="0"/>
                                          </p:val>
                                        </p:tav>
                                        <p:tav tm="100000">
                                          <p:val>
                                            <p:strVal val="#ppt_w"/>
                                          </p:val>
                                        </p:tav>
                                      </p:tavLst>
                                    </p:anim>
                                    <p:anim calcmode="lin" valueType="num">
                                      <p:cBhvr>
                                        <p:cTn id="119" dur="500" fill="hold"/>
                                        <p:tgtEl>
                                          <p:spTgt spid="9"/>
                                        </p:tgtEl>
                                        <p:attrNameLst>
                                          <p:attrName>ppt_h</p:attrName>
                                        </p:attrNameLst>
                                      </p:cBhvr>
                                      <p:tavLst>
                                        <p:tav tm="0">
                                          <p:val>
                                            <p:fltVal val="0"/>
                                          </p:val>
                                        </p:tav>
                                        <p:tav tm="100000">
                                          <p:val>
                                            <p:strVal val="#ppt_h"/>
                                          </p:val>
                                        </p:tav>
                                      </p:tavLst>
                                    </p:anim>
                                    <p:animEffect transition="in" filter="fade">
                                      <p:cBhvr>
                                        <p:cTn id="120" dur="500"/>
                                        <p:tgtEl>
                                          <p:spTgt spid="9"/>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194"/>
                                        </p:tgtEl>
                                        <p:attrNameLst>
                                          <p:attrName>style.visibility</p:attrName>
                                        </p:attrNameLst>
                                      </p:cBhvr>
                                      <p:to>
                                        <p:strVal val="visible"/>
                                      </p:to>
                                    </p:set>
                                    <p:anim calcmode="lin" valueType="num">
                                      <p:cBhvr>
                                        <p:cTn id="123" dur="500" fill="hold"/>
                                        <p:tgtEl>
                                          <p:spTgt spid="194"/>
                                        </p:tgtEl>
                                        <p:attrNameLst>
                                          <p:attrName>ppt_w</p:attrName>
                                        </p:attrNameLst>
                                      </p:cBhvr>
                                      <p:tavLst>
                                        <p:tav tm="0">
                                          <p:val>
                                            <p:fltVal val="0"/>
                                          </p:val>
                                        </p:tav>
                                        <p:tav tm="100000">
                                          <p:val>
                                            <p:strVal val="#ppt_w"/>
                                          </p:val>
                                        </p:tav>
                                      </p:tavLst>
                                    </p:anim>
                                    <p:anim calcmode="lin" valueType="num">
                                      <p:cBhvr>
                                        <p:cTn id="124" dur="500" fill="hold"/>
                                        <p:tgtEl>
                                          <p:spTgt spid="194"/>
                                        </p:tgtEl>
                                        <p:attrNameLst>
                                          <p:attrName>ppt_h</p:attrName>
                                        </p:attrNameLst>
                                      </p:cBhvr>
                                      <p:tavLst>
                                        <p:tav tm="0">
                                          <p:val>
                                            <p:fltVal val="0"/>
                                          </p:val>
                                        </p:tav>
                                        <p:tav tm="100000">
                                          <p:val>
                                            <p:strVal val="#ppt_h"/>
                                          </p:val>
                                        </p:tav>
                                      </p:tavLst>
                                    </p:anim>
                                    <p:animEffect transition="in" filter="fade">
                                      <p:cBhvr>
                                        <p:cTn id="125" dur="500"/>
                                        <p:tgtEl>
                                          <p:spTgt spid="194"/>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33"/>
                                        </p:tgtEl>
                                        <p:attrNameLst>
                                          <p:attrName>style.visibility</p:attrName>
                                        </p:attrNameLst>
                                      </p:cBhvr>
                                      <p:to>
                                        <p:strVal val="visible"/>
                                      </p:to>
                                    </p:set>
                                    <p:anim calcmode="lin" valueType="num">
                                      <p:cBhvr>
                                        <p:cTn id="128" dur="500" fill="hold"/>
                                        <p:tgtEl>
                                          <p:spTgt spid="233"/>
                                        </p:tgtEl>
                                        <p:attrNameLst>
                                          <p:attrName>ppt_w</p:attrName>
                                        </p:attrNameLst>
                                      </p:cBhvr>
                                      <p:tavLst>
                                        <p:tav tm="0">
                                          <p:val>
                                            <p:fltVal val="0"/>
                                          </p:val>
                                        </p:tav>
                                        <p:tav tm="100000">
                                          <p:val>
                                            <p:strVal val="#ppt_w"/>
                                          </p:val>
                                        </p:tav>
                                      </p:tavLst>
                                    </p:anim>
                                    <p:anim calcmode="lin" valueType="num">
                                      <p:cBhvr>
                                        <p:cTn id="129" dur="500" fill="hold"/>
                                        <p:tgtEl>
                                          <p:spTgt spid="233"/>
                                        </p:tgtEl>
                                        <p:attrNameLst>
                                          <p:attrName>ppt_h</p:attrName>
                                        </p:attrNameLst>
                                      </p:cBhvr>
                                      <p:tavLst>
                                        <p:tav tm="0">
                                          <p:val>
                                            <p:fltVal val="0"/>
                                          </p:val>
                                        </p:tav>
                                        <p:tav tm="100000">
                                          <p:val>
                                            <p:strVal val="#ppt_h"/>
                                          </p:val>
                                        </p:tav>
                                      </p:tavLst>
                                    </p:anim>
                                    <p:animEffect transition="in" filter="fade">
                                      <p:cBhvr>
                                        <p:cTn id="130" dur="500"/>
                                        <p:tgtEl>
                                          <p:spTgt spid="233"/>
                                        </p:tgtEl>
                                      </p:cBhvr>
                                    </p:animEffect>
                                  </p:childTnLst>
                                </p:cTn>
                              </p:par>
                              <p:par>
                                <p:cTn id="131" presetID="53" presetClass="entr" presetSubtype="16" fill="hold" nodeType="withEffect">
                                  <p:stCondLst>
                                    <p:cond delay="0"/>
                                  </p:stCondLst>
                                  <p:childTnLst>
                                    <p:set>
                                      <p:cBhvr>
                                        <p:cTn id="132" dur="1" fill="hold">
                                          <p:stCondLst>
                                            <p:cond delay="0"/>
                                          </p:stCondLst>
                                        </p:cTn>
                                        <p:tgtEl>
                                          <p:spTgt spid="12"/>
                                        </p:tgtEl>
                                        <p:attrNameLst>
                                          <p:attrName>style.visibility</p:attrName>
                                        </p:attrNameLst>
                                      </p:cBhvr>
                                      <p:to>
                                        <p:strVal val="visible"/>
                                      </p:to>
                                    </p:set>
                                    <p:anim calcmode="lin" valueType="num">
                                      <p:cBhvr>
                                        <p:cTn id="133" dur="500" fill="hold"/>
                                        <p:tgtEl>
                                          <p:spTgt spid="12"/>
                                        </p:tgtEl>
                                        <p:attrNameLst>
                                          <p:attrName>ppt_w</p:attrName>
                                        </p:attrNameLst>
                                      </p:cBhvr>
                                      <p:tavLst>
                                        <p:tav tm="0">
                                          <p:val>
                                            <p:fltVal val="0"/>
                                          </p:val>
                                        </p:tav>
                                        <p:tav tm="100000">
                                          <p:val>
                                            <p:strVal val="#ppt_w"/>
                                          </p:val>
                                        </p:tav>
                                      </p:tavLst>
                                    </p:anim>
                                    <p:anim calcmode="lin" valueType="num">
                                      <p:cBhvr>
                                        <p:cTn id="134" dur="500" fill="hold"/>
                                        <p:tgtEl>
                                          <p:spTgt spid="12"/>
                                        </p:tgtEl>
                                        <p:attrNameLst>
                                          <p:attrName>ppt_h</p:attrName>
                                        </p:attrNameLst>
                                      </p:cBhvr>
                                      <p:tavLst>
                                        <p:tav tm="0">
                                          <p:val>
                                            <p:fltVal val="0"/>
                                          </p:val>
                                        </p:tav>
                                        <p:tav tm="100000">
                                          <p:val>
                                            <p:strVal val="#ppt_h"/>
                                          </p:val>
                                        </p:tav>
                                      </p:tavLst>
                                    </p:anim>
                                    <p:animEffect transition="in" filter="fade">
                                      <p:cBhvr>
                                        <p:cTn id="135" dur="500"/>
                                        <p:tgtEl>
                                          <p:spTgt spid="12"/>
                                        </p:tgtEl>
                                      </p:cBhvr>
                                    </p:animEffect>
                                  </p:childTnLst>
                                </p:cTn>
                              </p:par>
                              <p:par>
                                <p:cTn id="136" presetID="53" presetClass="entr" presetSubtype="16" fill="hold" nodeType="withEffect">
                                  <p:stCondLst>
                                    <p:cond delay="0"/>
                                  </p:stCondLst>
                                  <p:childTnLst>
                                    <p:set>
                                      <p:cBhvr>
                                        <p:cTn id="137" dur="1" fill="hold">
                                          <p:stCondLst>
                                            <p:cond delay="0"/>
                                          </p:stCondLst>
                                        </p:cTn>
                                        <p:tgtEl>
                                          <p:spTgt spid="10"/>
                                        </p:tgtEl>
                                        <p:attrNameLst>
                                          <p:attrName>style.visibility</p:attrName>
                                        </p:attrNameLst>
                                      </p:cBhvr>
                                      <p:to>
                                        <p:strVal val="visible"/>
                                      </p:to>
                                    </p:set>
                                    <p:anim calcmode="lin" valueType="num">
                                      <p:cBhvr>
                                        <p:cTn id="138" dur="500" fill="hold"/>
                                        <p:tgtEl>
                                          <p:spTgt spid="10"/>
                                        </p:tgtEl>
                                        <p:attrNameLst>
                                          <p:attrName>ppt_w</p:attrName>
                                        </p:attrNameLst>
                                      </p:cBhvr>
                                      <p:tavLst>
                                        <p:tav tm="0">
                                          <p:val>
                                            <p:fltVal val="0"/>
                                          </p:val>
                                        </p:tav>
                                        <p:tav tm="100000">
                                          <p:val>
                                            <p:strVal val="#ppt_w"/>
                                          </p:val>
                                        </p:tav>
                                      </p:tavLst>
                                    </p:anim>
                                    <p:anim calcmode="lin" valueType="num">
                                      <p:cBhvr>
                                        <p:cTn id="139" dur="500" fill="hold"/>
                                        <p:tgtEl>
                                          <p:spTgt spid="10"/>
                                        </p:tgtEl>
                                        <p:attrNameLst>
                                          <p:attrName>ppt_h</p:attrName>
                                        </p:attrNameLst>
                                      </p:cBhvr>
                                      <p:tavLst>
                                        <p:tav tm="0">
                                          <p:val>
                                            <p:fltVal val="0"/>
                                          </p:val>
                                        </p:tav>
                                        <p:tav tm="100000">
                                          <p:val>
                                            <p:strVal val="#ppt_h"/>
                                          </p:val>
                                        </p:tav>
                                      </p:tavLst>
                                    </p:anim>
                                    <p:animEffect transition="in" filter="fade">
                                      <p:cBhvr>
                                        <p:cTn id="140" dur="500"/>
                                        <p:tgtEl>
                                          <p:spTgt spid="10"/>
                                        </p:tgtEl>
                                      </p:cBhvr>
                                    </p:animEffect>
                                  </p:childTnLst>
                                </p:cTn>
                              </p:par>
                              <p:par>
                                <p:cTn id="141" presetID="53" presetClass="entr" presetSubtype="16" fill="hold" nodeType="withEffect">
                                  <p:stCondLst>
                                    <p:cond delay="0"/>
                                  </p:stCondLst>
                                  <p:childTnLst>
                                    <p:set>
                                      <p:cBhvr>
                                        <p:cTn id="142" dur="1" fill="hold">
                                          <p:stCondLst>
                                            <p:cond delay="0"/>
                                          </p:stCondLst>
                                        </p:cTn>
                                        <p:tgtEl>
                                          <p:spTgt spid="8"/>
                                        </p:tgtEl>
                                        <p:attrNameLst>
                                          <p:attrName>style.visibility</p:attrName>
                                        </p:attrNameLst>
                                      </p:cBhvr>
                                      <p:to>
                                        <p:strVal val="visible"/>
                                      </p:to>
                                    </p:set>
                                    <p:anim calcmode="lin" valueType="num">
                                      <p:cBhvr>
                                        <p:cTn id="143" dur="500" fill="hold"/>
                                        <p:tgtEl>
                                          <p:spTgt spid="8"/>
                                        </p:tgtEl>
                                        <p:attrNameLst>
                                          <p:attrName>ppt_w</p:attrName>
                                        </p:attrNameLst>
                                      </p:cBhvr>
                                      <p:tavLst>
                                        <p:tav tm="0">
                                          <p:val>
                                            <p:fltVal val="0"/>
                                          </p:val>
                                        </p:tav>
                                        <p:tav tm="100000">
                                          <p:val>
                                            <p:strVal val="#ppt_w"/>
                                          </p:val>
                                        </p:tav>
                                      </p:tavLst>
                                    </p:anim>
                                    <p:anim calcmode="lin" valueType="num">
                                      <p:cBhvr>
                                        <p:cTn id="144" dur="500" fill="hold"/>
                                        <p:tgtEl>
                                          <p:spTgt spid="8"/>
                                        </p:tgtEl>
                                        <p:attrNameLst>
                                          <p:attrName>ppt_h</p:attrName>
                                        </p:attrNameLst>
                                      </p:cBhvr>
                                      <p:tavLst>
                                        <p:tav tm="0">
                                          <p:val>
                                            <p:fltVal val="0"/>
                                          </p:val>
                                        </p:tav>
                                        <p:tav tm="100000">
                                          <p:val>
                                            <p:strVal val="#ppt_h"/>
                                          </p:val>
                                        </p:tav>
                                      </p:tavLst>
                                    </p:anim>
                                    <p:animEffect transition="in" filter="fade">
                                      <p:cBhvr>
                                        <p:cTn id="145" dur="500"/>
                                        <p:tgtEl>
                                          <p:spTgt spid="8"/>
                                        </p:tgtEl>
                                      </p:cBhvr>
                                    </p:animEffect>
                                  </p:childTnLst>
                                </p:cTn>
                              </p:par>
                            </p:childTnLst>
                          </p:cTn>
                        </p:par>
                        <p:par>
                          <p:cTn id="146" fill="hold">
                            <p:stCondLst>
                              <p:cond delay="2000"/>
                            </p:stCondLst>
                            <p:childTnLst>
                              <p:par>
                                <p:cTn id="147" presetID="10" presetClass="entr" presetSubtype="0" fill="hold" grpId="0" nodeType="afterEffect">
                                  <p:stCondLst>
                                    <p:cond delay="0"/>
                                  </p:stCondLst>
                                  <p:childTnLst>
                                    <p:set>
                                      <p:cBhvr>
                                        <p:cTn id="148" dur="1" fill="hold">
                                          <p:stCondLst>
                                            <p:cond delay="0"/>
                                          </p:stCondLst>
                                        </p:cTn>
                                        <p:tgtEl>
                                          <p:spTgt spid="206"/>
                                        </p:tgtEl>
                                        <p:attrNameLst>
                                          <p:attrName>style.visibility</p:attrName>
                                        </p:attrNameLst>
                                      </p:cBhvr>
                                      <p:to>
                                        <p:strVal val="visible"/>
                                      </p:to>
                                    </p:set>
                                    <p:animEffect transition="in" filter="fade">
                                      <p:cBhvr>
                                        <p:cTn id="149" dur="500"/>
                                        <p:tgtEl>
                                          <p:spTgt spid="206"/>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207"/>
                                        </p:tgtEl>
                                        <p:attrNameLst>
                                          <p:attrName>style.visibility</p:attrName>
                                        </p:attrNameLst>
                                      </p:cBhvr>
                                      <p:to>
                                        <p:strVal val="visible"/>
                                      </p:to>
                                    </p:set>
                                    <p:animEffect transition="in" filter="fade">
                                      <p:cBhvr>
                                        <p:cTn id="152" dur="500"/>
                                        <p:tgtEl>
                                          <p:spTgt spid="207"/>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208"/>
                                        </p:tgtEl>
                                        <p:attrNameLst>
                                          <p:attrName>style.visibility</p:attrName>
                                        </p:attrNameLst>
                                      </p:cBhvr>
                                      <p:to>
                                        <p:strVal val="visible"/>
                                      </p:to>
                                    </p:set>
                                    <p:animEffect transition="in" filter="fade">
                                      <p:cBhvr>
                                        <p:cTn id="155" dur="500"/>
                                        <p:tgtEl>
                                          <p:spTgt spid="208"/>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209"/>
                                        </p:tgtEl>
                                        <p:attrNameLst>
                                          <p:attrName>style.visibility</p:attrName>
                                        </p:attrNameLst>
                                      </p:cBhvr>
                                      <p:to>
                                        <p:strVal val="visible"/>
                                      </p:to>
                                    </p:set>
                                    <p:animEffect transition="in" filter="fade">
                                      <p:cBhvr>
                                        <p:cTn id="158" dur="500"/>
                                        <p:tgtEl>
                                          <p:spTgt spid="209"/>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210"/>
                                        </p:tgtEl>
                                        <p:attrNameLst>
                                          <p:attrName>style.visibility</p:attrName>
                                        </p:attrNameLst>
                                      </p:cBhvr>
                                      <p:to>
                                        <p:strVal val="visible"/>
                                      </p:to>
                                    </p:set>
                                    <p:animEffect transition="in" filter="fade">
                                      <p:cBhvr>
                                        <p:cTn id="161" dur="500"/>
                                        <p:tgtEl>
                                          <p:spTgt spid="210"/>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211"/>
                                        </p:tgtEl>
                                        <p:attrNameLst>
                                          <p:attrName>style.visibility</p:attrName>
                                        </p:attrNameLst>
                                      </p:cBhvr>
                                      <p:to>
                                        <p:strVal val="visible"/>
                                      </p:to>
                                    </p:set>
                                    <p:animEffect transition="in" filter="fade">
                                      <p:cBhvr>
                                        <p:cTn id="164" dur="500"/>
                                        <p:tgtEl>
                                          <p:spTgt spid="211"/>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212"/>
                                        </p:tgtEl>
                                        <p:attrNameLst>
                                          <p:attrName>style.visibility</p:attrName>
                                        </p:attrNameLst>
                                      </p:cBhvr>
                                      <p:to>
                                        <p:strVal val="visible"/>
                                      </p:to>
                                    </p:set>
                                    <p:animEffect transition="in" filter="fade">
                                      <p:cBhvr>
                                        <p:cTn id="167" dur="500"/>
                                        <p:tgtEl>
                                          <p:spTgt spid="212"/>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13"/>
                                        </p:tgtEl>
                                        <p:attrNameLst>
                                          <p:attrName>style.visibility</p:attrName>
                                        </p:attrNameLst>
                                      </p:cBhvr>
                                      <p:to>
                                        <p:strVal val="visible"/>
                                      </p:to>
                                    </p:set>
                                    <p:animEffect transition="in" filter="fade">
                                      <p:cBhvr>
                                        <p:cTn id="170" dur="500"/>
                                        <p:tgtEl>
                                          <p:spTgt spid="213"/>
                                        </p:tgtEl>
                                      </p:cBhvr>
                                    </p:animEffect>
                                  </p:childTnLst>
                                </p:cTn>
                              </p:par>
                            </p:childTnLst>
                          </p:cTn>
                        </p:par>
                        <p:par>
                          <p:cTn id="171" fill="hold">
                            <p:stCondLst>
                              <p:cond delay="2500"/>
                            </p:stCondLst>
                            <p:childTnLst>
                              <p:par>
                                <p:cTn id="172" presetID="53" presetClass="entr" presetSubtype="16" fill="hold" grpId="0" nodeType="afterEffect">
                                  <p:stCondLst>
                                    <p:cond delay="0"/>
                                  </p:stCondLst>
                                  <p:childTnLst>
                                    <p:set>
                                      <p:cBhvr>
                                        <p:cTn id="173" dur="1" fill="hold">
                                          <p:stCondLst>
                                            <p:cond delay="0"/>
                                          </p:stCondLst>
                                        </p:cTn>
                                        <p:tgtEl>
                                          <p:spTgt spid="198"/>
                                        </p:tgtEl>
                                        <p:attrNameLst>
                                          <p:attrName>style.visibility</p:attrName>
                                        </p:attrNameLst>
                                      </p:cBhvr>
                                      <p:to>
                                        <p:strVal val="visible"/>
                                      </p:to>
                                    </p:set>
                                    <p:anim calcmode="lin" valueType="num">
                                      <p:cBhvr>
                                        <p:cTn id="174" dur="500" fill="hold"/>
                                        <p:tgtEl>
                                          <p:spTgt spid="198"/>
                                        </p:tgtEl>
                                        <p:attrNameLst>
                                          <p:attrName>ppt_w</p:attrName>
                                        </p:attrNameLst>
                                      </p:cBhvr>
                                      <p:tavLst>
                                        <p:tav tm="0">
                                          <p:val>
                                            <p:fltVal val="0"/>
                                          </p:val>
                                        </p:tav>
                                        <p:tav tm="100000">
                                          <p:val>
                                            <p:strVal val="#ppt_w"/>
                                          </p:val>
                                        </p:tav>
                                      </p:tavLst>
                                    </p:anim>
                                    <p:anim calcmode="lin" valueType="num">
                                      <p:cBhvr>
                                        <p:cTn id="175" dur="500" fill="hold"/>
                                        <p:tgtEl>
                                          <p:spTgt spid="198"/>
                                        </p:tgtEl>
                                        <p:attrNameLst>
                                          <p:attrName>ppt_h</p:attrName>
                                        </p:attrNameLst>
                                      </p:cBhvr>
                                      <p:tavLst>
                                        <p:tav tm="0">
                                          <p:val>
                                            <p:fltVal val="0"/>
                                          </p:val>
                                        </p:tav>
                                        <p:tav tm="100000">
                                          <p:val>
                                            <p:strVal val="#ppt_h"/>
                                          </p:val>
                                        </p:tav>
                                      </p:tavLst>
                                    </p:anim>
                                    <p:animEffect transition="in" filter="fade">
                                      <p:cBhvr>
                                        <p:cTn id="176" dur="500"/>
                                        <p:tgtEl>
                                          <p:spTgt spid="198"/>
                                        </p:tgtEl>
                                      </p:cBhvr>
                                    </p:animEffect>
                                  </p:childTnLst>
                                </p:cTn>
                              </p:par>
                              <p:par>
                                <p:cTn id="177" presetID="53" presetClass="entr" presetSubtype="16" fill="hold" grpId="0" nodeType="withEffect">
                                  <p:stCondLst>
                                    <p:cond delay="0"/>
                                  </p:stCondLst>
                                  <p:childTnLst>
                                    <p:set>
                                      <p:cBhvr>
                                        <p:cTn id="178" dur="1" fill="hold">
                                          <p:stCondLst>
                                            <p:cond delay="0"/>
                                          </p:stCondLst>
                                        </p:cTn>
                                        <p:tgtEl>
                                          <p:spTgt spid="199"/>
                                        </p:tgtEl>
                                        <p:attrNameLst>
                                          <p:attrName>style.visibility</p:attrName>
                                        </p:attrNameLst>
                                      </p:cBhvr>
                                      <p:to>
                                        <p:strVal val="visible"/>
                                      </p:to>
                                    </p:set>
                                    <p:anim calcmode="lin" valueType="num">
                                      <p:cBhvr>
                                        <p:cTn id="179" dur="500" fill="hold"/>
                                        <p:tgtEl>
                                          <p:spTgt spid="199"/>
                                        </p:tgtEl>
                                        <p:attrNameLst>
                                          <p:attrName>ppt_w</p:attrName>
                                        </p:attrNameLst>
                                      </p:cBhvr>
                                      <p:tavLst>
                                        <p:tav tm="0">
                                          <p:val>
                                            <p:fltVal val="0"/>
                                          </p:val>
                                        </p:tav>
                                        <p:tav tm="100000">
                                          <p:val>
                                            <p:strVal val="#ppt_w"/>
                                          </p:val>
                                        </p:tav>
                                      </p:tavLst>
                                    </p:anim>
                                    <p:anim calcmode="lin" valueType="num">
                                      <p:cBhvr>
                                        <p:cTn id="180" dur="500" fill="hold"/>
                                        <p:tgtEl>
                                          <p:spTgt spid="199"/>
                                        </p:tgtEl>
                                        <p:attrNameLst>
                                          <p:attrName>ppt_h</p:attrName>
                                        </p:attrNameLst>
                                      </p:cBhvr>
                                      <p:tavLst>
                                        <p:tav tm="0">
                                          <p:val>
                                            <p:fltVal val="0"/>
                                          </p:val>
                                        </p:tav>
                                        <p:tav tm="100000">
                                          <p:val>
                                            <p:strVal val="#ppt_h"/>
                                          </p:val>
                                        </p:tav>
                                      </p:tavLst>
                                    </p:anim>
                                    <p:animEffect transition="in" filter="fade">
                                      <p:cBhvr>
                                        <p:cTn id="181" dur="500"/>
                                        <p:tgtEl>
                                          <p:spTgt spid="199"/>
                                        </p:tgtEl>
                                      </p:cBhvr>
                                    </p:animEffect>
                                  </p:childTnLst>
                                </p:cTn>
                              </p:par>
                              <p:par>
                                <p:cTn id="182" presetID="53" presetClass="entr" presetSubtype="16" fill="hold" grpId="0" nodeType="withEffect">
                                  <p:stCondLst>
                                    <p:cond delay="0"/>
                                  </p:stCondLst>
                                  <p:childTnLst>
                                    <p:set>
                                      <p:cBhvr>
                                        <p:cTn id="183" dur="1" fill="hold">
                                          <p:stCondLst>
                                            <p:cond delay="0"/>
                                          </p:stCondLst>
                                        </p:cTn>
                                        <p:tgtEl>
                                          <p:spTgt spid="200"/>
                                        </p:tgtEl>
                                        <p:attrNameLst>
                                          <p:attrName>style.visibility</p:attrName>
                                        </p:attrNameLst>
                                      </p:cBhvr>
                                      <p:to>
                                        <p:strVal val="visible"/>
                                      </p:to>
                                    </p:set>
                                    <p:anim calcmode="lin" valueType="num">
                                      <p:cBhvr>
                                        <p:cTn id="184" dur="500" fill="hold"/>
                                        <p:tgtEl>
                                          <p:spTgt spid="200"/>
                                        </p:tgtEl>
                                        <p:attrNameLst>
                                          <p:attrName>ppt_w</p:attrName>
                                        </p:attrNameLst>
                                      </p:cBhvr>
                                      <p:tavLst>
                                        <p:tav tm="0">
                                          <p:val>
                                            <p:fltVal val="0"/>
                                          </p:val>
                                        </p:tav>
                                        <p:tav tm="100000">
                                          <p:val>
                                            <p:strVal val="#ppt_w"/>
                                          </p:val>
                                        </p:tav>
                                      </p:tavLst>
                                    </p:anim>
                                    <p:anim calcmode="lin" valueType="num">
                                      <p:cBhvr>
                                        <p:cTn id="185" dur="500" fill="hold"/>
                                        <p:tgtEl>
                                          <p:spTgt spid="200"/>
                                        </p:tgtEl>
                                        <p:attrNameLst>
                                          <p:attrName>ppt_h</p:attrName>
                                        </p:attrNameLst>
                                      </p:cBhvr>
                                      <p:tavLst>
                                        <p:tav tm="0">
                                          <p:val>
                                            <p:fltVal val="0"/>
                                          </p:val>
                                        </p:tav>
                                        <p:tav tm="100000">
                                          <p:val>
                                            <p:strVal val="#ppt_h"/>
                                          </p:val>
                                        </p:tav>
                                      </p:tavLst>
                                    </p:anim>
                                    <p:animEffect transition="in" filter="fade">
                                      <p:cBhvr>
                                        <p:cTn id="186" dur="500"/>
                                        <p:tgtEl>
                                          <p:spTgt spid="200"/>
                                        </p:tgtEl>
                                      </p:cBhvr>
                                    </p:animEffect>
                                  </p:childTnLst>
                                </p:cTn>
                              </p:par>
                              <p:par>
                                <p:cTn id="187" presetID="53" presetClass="entr" presetSubtype="16" fill="hold" grpId="0" nodeType="withEffect">
                                  <p:stCondLst>
                                    <p:cond delay="0"/>
                                  </p:stCondLst>
                                  <p:childTnLst>
                                    <p:set>
                                      <p:cBhvr>
                                        <p:cTn id="188" dur="1" fill="hold">
                                          <p:stCondLst>
                                            <p:cond delay="0"/>
                                          </p:stCondLst>
                                        </p:cTn>
                                        <p:tgtEl>
                                          <p:spTgt spid="201"/>
                                        </p:tgtEl>
                                        <p:attrNameLst>
                                          <p:attrName>style.visibility</p:attrName>
                                        </p:attrNameLst>
                                      </p:cBhvr>
                                      <p:to>
                                        <p:strVal val="visible"/>
                                      </p:to>
                                    </p:set>
                                    <p:anim calcmode="lin" valueType="num">
                                      <p:cBhvr>
                                        <p:cTn id="189" dur="500" fill="hold"/>
                                        <p:tgtEl>
                                          <p:spTgt spid="201"/>
                                        </p:tgtEl>
                                        <p:attrNameLst>
                                          <p:attrName>ppt_w</p:attrName>
                                        </p:attrNameLst>
                                      </p:cBhvr>
                                      <p:tavLst>
                                        <p:tav tm="0">
                                          <p:val>
                                            <p:fltVal val="0"/>
                                          </p:val>
                                        </p:tav>
                                        <p:tav tm="100000">
                                          <p:val>
                                            <p:strVal val="#ppt_w"/>
                                          </p:val>
                                        </p:tav>
                                      </p:tavLst>
                                    </p:anim>
                                    <p:anim calcmode="lin" valueType="num">
                                      <p:cBhvr>
                                        <p:cTn id="190" dur="500" fill="hold"/>
                                        <p:tgtEl>
                                          <p:spTgt spid="201"/>
                                        </p:tgtEl>
                                        <p:attrNameLst>
                                          <p:attrName>ppt_h</p:attrName>
                                        </p:attrNameLst>
                                      </p:cBhvr>
                                      <p:tavLst>
                                        <p:tav tm="0">
                                          <p:val>
                                            <p:fltVal val="0"/>
                                          </p:val>
                                        </p:tav>
                                        <p:tav tm="100000">
                                          <p:val>
                                            <p:strVal val="#ppt_h"/>
                                          </p:val>
                                        </p:tav>
                                      </p:tavLst>
                                    </p:anim>
                                    <p:animEffect transition="in" filter="fade">
                                      <p:cBhvr>
                                        <p:cTn id="191" dur="500"/>
                                        <p:tgtEl>
                                          <p:spTgt spid="201"/>
                                        </p:tgtEl>
                                      </p:cBhvr>
                                    </p:animEffect>
                                  </p:childTnLst>
                                </p:cTn>
                              </p:par>
                              <p:par>
                                <p:cTn id="192" presetID="53" presetClass="entr" presetSubtype="16" fill="hold" grpId="0" nodeType="withEffect">
                                  <p:stCondLst>
                                    <p:cond delay="0"/>
                                  </p:stCondLst>
                                  <p:childTnLst>
                                    <p:set>
                                      <p:cBhvr>
                                        <p:cTn id="193" dur="1" fill="hold">
                                          <p:stCondLst>
                                            <p:cond delay="0"/>
                                          </p:stCondLst>
                                        </p:cTn>
                                        <p:tgtEl>
                                          <p:spTgt spid="202"/>
                                        </p:tgtEl>
                                        <p:attrNameLst>
                                          <p:attrName>style.visibility</p:attrName>
                                        </p:attrNameLst>
                                      </p:cBhvr>
                                      <p:to>
                                        <p:strVal val="visible"/>
                                      </p:to>
                                    </p:set>
                                    <p:anim calcmode="lin" valueType="num">
                                      <p:cBhvr>
                                        <p:cTn id="194" dur="500" fill="hold"/>
                                        <p:tgtEl>
                                          <p:spTgt spid="202"/>
                                        </p:tgtEl>
                                        <p:attrNameLst>
                                          <p:attrName>ppt_w</p:attrName>
                                        </p:attrNameLst>
                                      </p:cBhvr>
                                      <p:tavLst>
                                        <p:tav tm="0">
                                          <p:val>
                                            <p:fltVal val="0"/>
                                          </p:val>
                                        </p:tav>
                                        <p:tav tm="100000">
                                          <p:val>
                                            <p:strVal val="#ppt_w"/>
                                          </p:val>
                                        </p:tav>
                                      </p:tavLst>
                                    </p:anim>
                                    <p:anim calcmode="lin" valueType="num">
                                      <p:cBhvr>
                                        <p:cTn id="195" dur="500" fill="hold"/>
                                        <p:tgtEl>
                                          <p:spTgt spid="202"/>
                                        </p:tgtEl>
                                        <p:attrNameLst>
                                          <p:attrName>ppt_h</p:attrName>
                                        </p:attrNameLst>
                                      </p:cBhvr>
                                      <p:tavLst>
                                        <p:tav tm="0">
                                          <p:val>
                                            <p:fltVal val="0"/>
                                          </p:val>
                                        </p:tav>
                                        <p:tav tm="100000">
                                          <p:val>
                                            <p:strVal val="#ppt_h"/>
                                          </p:val>
                                        </p:tav>
                                      </p:tavLst>
                                    </p:anim>
                                    <p:animEffect transition="in" filter="fade">
                                      <p:cBhvr>
                                        <p:cTn id="196" dur="500"/>
                                        <p:tgtEl>
                                          <p:spTgt spid="202"/>
                                        </p:tgtEl>
                                      </p:cBhvr>
                                    </p:animEffect>
                                  </p:childTnLst>
                                </p:cTn>
                              </p:par>
                              <p:par>
                                <p:cTn id="197" presetID="53" presetClass="entr" presetSubtype="16" fill="hold" grpId="0" nodeType="withEffect">
                                  <p:stCondLst>
                                    <p:cond delay="0"/>
                                  </p:stCondLst>
                                  <p:childTnLst>
                                    <p:set>
                                      <p:cBhvr>
                                        <p:cTn id="198" dur="1" fill="hold">
                                          <p:stCondLst>
                                            <p:cond delay="0"/>
                                          </p:stCondLst>
                                        </p:cTn>
                                        <p:tgtEl>
                                          <p:spTgt spid="203"/>
                                        </p:tgtEl>
                                        <p:attrNameLst>
                                          <p:attrName>style.visibility</p:attrName>
                                        </p:attrNameLst>
                                      </p:cBhvr>
                                      <p:to>
                                        <p:strVal val="visible"/>
                                      </p:to>
                                    </p:set>
                                    <p:anim calcmode="lin" valueType="num">
                                      <p:cBhvr>
                                        <p:cTn id="199" dur="500" fill="hold"/>
                                        <p:tgtEl>
                                          <p:spTgt spid="203"/>
                                        </p:tgtEl>
                                        <p:attrNameLst>
                                          <p:attrName>ppt_w</p:attrName>
                                        </p:attrNameLst>
                                      </p:cBhvr>
                                      <p:tavLst>
                                        <p:tav tm="0">
                                          <p:val>
                                            <p:fltVal val="0"/>
                                          </p:val>
                                        </p:tav>
                                        <p:tav tm="100000">
                                          <p:val>
                                            <p:strVal val="#ppt_w"/>
                                          </p:val>
                                        </p:tav>
                                      </p:tavLst>
                                    </p:anim>
                                    <p:anim calcmode="lin" valueType="num">
                                      <p:cBhvr>
                                        <p:cTn id="200" dur="500" fill="hold"/>
                                        <p:tgtEl>
                                          <p:spTgt spid="203"/>
                                        </p:tgtEl>
                                        <p:attrNameLst>
                                          <p:attrName>ppt_h</p:attrName>
                                        </p:attrNameLst>
                                      </p:cBhvr>
                                      <p:tavLst>
                                        <p:tav tm="0">
                                          <p:val>
                                            <p:fltVal val="0"/>
                                          </p:val>
                                        </p:tav>
                                        <p:tav tm="100000">
                                          <p:val>
                                            <p:strVal val="#ppt_h"/>
                                          </p:val>
                                        </p:tav>
                                      </p:tavLst>
                                    </p:anim>
                                    <p:animEffect transition="in" filter="fade">
                                      <p:cBhvr>
                                        <p:cTn id="201" dur="500"/>
                                        <p:tgtEl>
                                          <p:spTgt spid="203"/>
                                        </p:tgtEl>
                                      </p:cBhvr>
                                    </p:animEffect>
                                  </p:childTnLst>
                                </p:cTn>
                              </p:par>
                              <p:par>
                                <p:cTn id="202" presetID="53" presetClass="entr" presetSubtype="16" fill="hold" grpId="0" nodeType="withEffect">
                                  <p:stCondLst>
                                    <p:cond delay="0"/>
                                  </p:stCondLst>
                                  <p:childTnLst>
                                    <p:set>
                                      <p:cBhvr>
                                        <p:cTn id="203" dur="1" fill="hold">
                                          <p:stCondLst>
                                            <p:cond delay="0"/>
                                          </p:stCondLst>
                                        </p:cTn>
                                        <p:tgtEl>
                                          <p:spTgt spid="204"/>
                                        </p:tgtEl>
                                        <p:attrNameLst>
                                          <p:attrName>style.visibility</p:attrName>
                                        </p:attrNameLst>
                                      </p:cBhvr>
                                      <p:to>
                                        <p:strVal val="visible"/>
                                      </p:to>
                                    </p:set>
                                    <p:anim calcmode="lin" valueType="num">
                                      <p:cBhvr>
                                        <p:cTn id="204" dur="500" fill="hold"/>
                                        <p:tgtEl>
                                          <p:spTgt spid="204"/>
                                        </p:tgtEl>
                                        <p:attrNameLst>
                                          <p:attrName>ppt_w</p:attrName>
                                        </p:attrNameLst>
                                      </p:cBhvr>
                                      <p:tavLst>
                                        <p:tav tm="0">
                                          <p:val>
                                            <p:fltVal val="0"/>
                                          </p:val>
                                        </p:tav>
                                        <p:tav tm="100000">
                                          <p:val>
                                            <p:strVal val="#ppt_w"/>
                                          </p:val>
                                        </p:tav>
                                      </p:tavLst>
                                    </p:anim>
                                    <p:anim calcmode="lin" valueType="num">
                                      <p:cBhvr>
                                        <p:cTn id="205" dur="500" fill="hold"/>
                                        <p:tgtEl>
                                          <p:spTgt spid="204"/>
                                        </p:tgtEl>
                                        <p:attrNameLst>
                                          <p:attrName>ppt_h</p:attrName>
                                        </p:attrNameLst>
                                      </p:cBhvr>
                                      <p:tavLst>
                                        <p:tav tm="0">
                                          <p:val>
                                            <p:fltVal val="0"/>
                                          </p:val>
                                        </p:tav>
                                        <p:tav tm="100000">
                                          <p:val>
                                            <p:strVal val="#ppt_h"/>
                                          </p:val>
                                        </p:tav>
                                      </p:tavLst>
                                    </p:anim>
                                    <p:animEffect transition="in" filter="fade">
                                      <p:cBhvr>
                                        <p:cTn id="206" dur="500"/>
                                        <p:tgtEl>
                                          <p:spTgt spid="204"/>
                                        </p:tgtEl>
                                      </p:cBhvr>
                                    </p:animEffect>
                                  </p:childTnLst>
                                </p:cTn>
                              </p:par>
                              <p:par>
                                <p:cTn id="207" presetID="53" presetClass="entr" presetSubtype="16" fill="hold" grpId="0" nodeType="withEffect">
                                  <p:stCondLst>
                                    <p:cond delay="0"/>
                                  </p:stCondLst>
                                  <p:childTnLst>
                                    <p:set>
                                      <p:cBhvr>
                                        <p:cTn id="208" dur="1" fill="hold">
                                          <p:stCondLst>
                                            <p:cond delay="0"/>
                                          </p:stCondLst>
                                        </p:cTn>
                                        <p:tgtEl>
                                          <p:spTgt spid="205"/>
                                        </p:tgtEl>
                                        <p:attrNameLst>
                                          <p:attrName>style.visibility</p:attrName>
                                        </p:attrNameLst>
                                      </p:cBhvr>
                                      <p:to>
                                        <p:strVal val="visible"/>
                                      </p:to>
                                    </p:set>
                                    <p:anim calcmode="lin" valueType="num">
                                      <p:cBhvr>
                                        <p:cTn id="209" dur="500" fill="hold"/>
                                        <p:tgtEl>
                                          <p:spTgt spid="205"/>
                                        </p:tgtEl>
                                        <p:attrNameLst>
                                          <p:attrName>ppt_w</p:attrName>
                                        </p:attrNameLst>
                                      </p:cBhvr>
                                      <p:tavLst>
                                        <p:tav tm="0">
                                          <p:val>
                                            <p:fltVal val="0"/>
                                          </p:val>
                                        </p:tav>
                                        <p:tav tm="100000">
                                          <p:val>
                                            <p:strVal val="#ppt_w"/>
                                          </p:val>
                                        </p:tav>
                                      </p:tavLst>
                                    </p:anim>
                                    <p:anim calcmode="lin" valueType="num">
                                      <p:cBhvr>
                                        <p:cTn id="210" dur="500" fill="hold"/>
                                        <p:tgtEl>
                                          <p:spTgt spid="205"/>
                                        </p:tgtEl>
                                        <p:attrNameLst>
                                          <p:attrName>ppt_h</p:attrName>
                                        </p:attrNameLst>
                                      </p:cBhvr>
                                      <p:tavLst>
                                        <p:tav tm="0">
                                          <p:val>
                                            <p:fltVal val="0"/>
                                          </p:val>
                                        </p:tav>
                                        <p:tav tm="100000">
                                          <p:val>
                                            <p:strVal val="#ppt_h"/>
                                          </p:val>
                                        </p:tav>
                                      </p:tavLst>
                                    </p:anim>
                                    <p:animEffect transition="in" filter="fade">
                                      <p:cBhvr>
                                        <p:cTn id="211"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8" grpId="0"/>
      <p:bldP spid="199" grpId="0" animBg="1"/>
      <p:bldP spid="200" grpId="0"/>
      <p:bldP spid="201" grpId="0" animBg="1"/>
      <p:bldP spid="202" grpId="0"/>
      <p:bldP spid="203" grpId="0" animBg="1"/>
      <p:bldP spid="204" grpId="0"/>
      <p:bldP spid="205" grpId="0" animBg="1"/>
      <p:bldP spid="206" grpId="0"/>
      <p:bldP spid="207" grpId="0"/>
      <p:bldP spid="208" grpId="0"/>
      <p:bldP spid="209" grpId="0"/>
      <p:bldP spid="210" grpId="0"/>
      <p:bldP spid="211" grpId="0"/>
      <p:bldP spid="212" grpId="0"/>
      <p:bldP spid="213" grpId="0"/>
      <p:bldP spid="232" grpId="0" animBg="1"/>
      <p:bldP spid="233" grpId="0" animBg="1"/>
      <p:bldP spid="237" grpId="0"/>
      <p:bldP spid="238" grpId="0"/>
      <p:bldP spid="239" grpId="0"/>
      <p:bldP spid="240" grpId="0"/>
      <p:bldP spid="241" grpId="0"/>
      <p:bldP spid="242" grpId="0"/>
      <p:bldP spid="243" grpId="0"/>
      <p:bldP spid="2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23425" y="-886538"/>
            <a:ext cx="569742" cy="780998"/>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6" name="矩形 5"/>
          <p:cNvSpPr/>
          <p:nvPr/>
        </p:nvSpPr>
        <p:spPr>
          <a:xfrm>
            <a:off x="1626805" y="-886539"/>
            <a:ext cx="569742" cy="780998"/>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Freeform 26"/>
          <p:cNvSpPr>
            <a:spLocks/>
          </p:cNvSpPr>
          <p:nvPr/>
        </p:nvSpPr>
        <p:spPr bwMode="auto">
          <a:xfrm>
            <a:off x="5431877" y="1665793"/>
            <a:ext cx="2162443" cy="604651"/>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8" name="Freeform 26"/>
          <p:cNvSpPr>
            <a:spLocks/>
          </p:cNvSpPr>
          <p:nvPr/>
        </p:nvSpPr>
        <p:spPr bwMode="auto">
          <a:xfrm flipH="1">
            <a:off x="5609555" y="3847590"/>
            <a:ext cx="2142552" cy="604651"/>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9" name="Freeform 26"/>
          <p:cNvSpPr>
            <a:spLocks/>
          </p:cNvSpPr>
          <p:nvPr/>
        </p:nvSpPr>
        <p:spPr bwMode="auto">
          <a:xfrm flipH="1">
            <a:off x="6807099" y="2633057"/>
            <a:ext cx="2142552" cy="604651"/>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0" name="Freeform 26"/>
          <p:cNvSpPr>
            <a:spLocks/>
          </p:cNvSpPr>
          <p:nvPr/>
        </p:nvSpPr>
        <p:spPr bwMode="auto">
          <a:xfrm>
            <a:off x="4247236" y="2873914"/>
            <a:ext cx="2162443" cy="604651"/>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nvGrpSpPr>
          <p:cNvPr id="2" name="Group 9"/>
          <p:cNvGrpSpPr/>
          <p:nvPr/>
        </p:nvGrpSpPr>
        <p:grpSpPr>
          <a:xfrm rot="18810804">
            <a:off x="5896798" y="3093510"/>
            <a:ext cx="842349" cy="540693"/>
            <a:chOff x="4481513" y="3678059"/>
            <a:chExt cx="1614487" cy="1036638"/>
          </a:xfrm>
          <a:solidFill>
            <a:schemeClr val="accent1"/>
          </a:solidFill>
        </p:grpSpPr>
        <p:sp>
          <p:nvSpPr>
            <p:cNvPr id="12" name="Rectangle 12"/>
            <p:cNvSpPr>
              <a:spLocks noChangeArrowheads="1"/>
            </p:cNvSpPr>
            <p:nvPr/>
          </p:nvSpPr>
          <p:spPr bwMode="auto">
            <a:xfrm>
              <a:off x="4481513" y="3678059"/>
              <a:ext cx="1614487" cy="344488"/>
            </a:xfrm>
            <a:prstGeom prst="rect">
              <a:avLst/>
            </a:prstGeom>
            <a:grp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3" name="Rectangle 13"/>
            <p:cNvSpPr>
              <a:spLocks noChangeArrowheads="1"/>
            </p:cNvSpPr>
            <p:nvPr/>
          </p:nvSpPr>
          <p:spPr bwMode="auto">
            <a:xfrm>
              <a:off x="4481513" y="4022546"/>
              <a:ext cx="1614487" cy="344488"/>
            </a:xfrm>
            <a:prstGeom prst="rect">
              <a:avLst/>
            </a:prstGeom>
            <a:grp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4" name="Rectangle 14"/>
            <p:cNvSpPr>
              <a:spLocks noChangeArrowheads="1"/>
            </p:cNvSpPr>
            <p:nvPr/>
          </p:nvSpPr>
          <p:spPr bwMode="auto">
            <a:xfrm>
              <a:off x="4481513" y="4367034"/>
              <a:ext cx="1614487" cy="347663"/>
            </a:xfrm>
            <a:prstGeom prst="rect">
              <a:avLst/>
            </a:prstGeom>
            <a:grp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3" name="Group 13"/>
          <p:cNvGrpSpPr/>
          <p:nvPr/>
        </p:nvGrpSpPr>
        <p:grpSpPr>
          <a:xfrm rot="18810804">
            <a:off x="6474764" y="2485357"/>
            <a:ext cx="842349" cy="538210"/>
            <a:chOff x="6096000" y="3187521"/>
            <a:chExt cx="1614487" cy="1031876"/>
          </a:xfrm>
          <a:solidFill>
            <a:schemeClr val="accent2"/>
          </a:solidFill>
        </p:grpSpPr>
        <p:sp>
          <p:nvSpPr>
            <p:cNvPr id="16" name="Rectangle 15"/>
            <p:cNvSpPr>
              <a:spLocks noChangeArrowheads="1"/>
            </p:cNvSpPr>
            <p:nvPr/>
          </p:nvSpPr>
          <p:spPr bwMode="auto">
            <a:xfrm>
              <a:off x="6096000" y="3187521"/>
              <a:ext cx="1614487" cy="344488"/>
            </a:xfrm>
            <a:prstGeom prst="rect">
              <a:avLst/>
            </a:prstGeom>
            <a:grp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7" name="Rectangle 16"/>
            <p:cNvSpPr>
              <a:spLocks noChangeArrowheads="1"/>
            </p:cNvSpPr>
            <p:nvPr/>
          </p:nvSpPr>
          <p:spPr bwMode="auto">
            <a:xfrm>
              <a:off x="6096000" y="3532009"/>
              <a:ext cx="1614487" cy="342900"/>
            </a:xfrm>
            <a:prstGeom prst="rect">
              <a:avLst/>
            </a:prstGeom>
            <a:grp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8" name="Rectangle 17"/>
            <p:cNvSpPr>
              <a:spLocks noChangeArrowheads="1"/>
            </p:cNvSpPr>
            <p:nvPr/>
          </p:nvSpPr>
          <p:spPr bwMode="auto">
            <a:xfrm>
              <a:off x="6096000" y="3874909"/>
              <a:ext cx="1614487" cy="344488"/>
            </a:xfrm>
            <a:prstGeom prst="rect">
              <a:avLst/>
            </a:prstGeom>
            <a:grp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4" name="Group 17"/>
          <p:cNvGrpSpPr/>
          <p:nvPr/>
        </p:nvGrpSpPr>
        <p:grpSpPr>
          <a:xfrm rot="18810804">
            <a:off x="7025646" y="1835404"/>
            <a:ext cx="968247" cy="540693"/>
            <a:chOff x="7700963" y="3678059"/>
            <a:chExt cx="1855787" cy="1036638"/>
          </a:xfrm>
          <a:solidFill>
            <a:schemeClr val="accent1"/>
          </a:solidFill>
        </p:grpSpPr>
        <p:sp>
          <p:nvSpPr>
            <p:cNvPr id="20" name="Freeform 7"/>
            <p:cNvSpPr>
              <a:spLocks/>
            </p:cNvSpPr>
            <p:nvPr/>
          </p:nvSpPr>
          <p:spPr bwMode="auto">
            <a:xfrm>
              <a:off x="9224963" y="3678059"/>
              <a:ext cx="331787" cy="1036638"/>
            </a:xfrm>
            <a:custGeom>
              <a:avLst/>
              <a:gdLst>
                <a:gd name="T0" fmla="*/ 0 w 209"/>
                <a:gd name="T1" fmla="*/ 162 h 653"/>
                <a:gd name="T2" fmla="*/ 135 w 209"/>
                <a:gd name="T3" fmla="*/ 0 h 653"/>
                <a:gd name="T4" fmla="*/ 209 w 209"/>
                <a:gd name="T5" fmla="*/ 210 h 653"/>
                <a:gd name="T6" fmla="*/ 209 w 209"/>
                <a:gd name="T7" fmla="*/ 443 h 653"/>
                <a:gd name="T8" fmla="*/ 135 w 209"/>
                <a:gd name="T9" fmla="*/ 653 h 653"/>
                <a:gd name="T10" fmla="*/ 0 w 209"/>
                <a:gd name="T11" fmla="*/ 488 h 653"/>
                <a:gd name="T12" fmla="*/ 0 w 209"/>
                <a:gd name="T13" fmla="*/ 162 h 653"/>
              </a:gdLst>
              <a:ahLst/>
              <a:cxnLst>
                <a:cxn ang="0">
                  <a:pos x="T0" y="T1"/>
                </a:cxn>
                <a:cxn ang="0">
                  <a:pos x="T2" y="T3"/>
                </a:cxn>
                <a:cxn ang="0">
                  <a:pos x="T4" y="T5"/>
                </a:cxn>
                <a:cxn ang="0">
                  <a:pos x="T6" y="T7"/>
                </a:cxn>
                <a:cxn ang="0">
                  <a:pos x="T8" y="T9"/>
                </a:cxn>
                <a:cxn ang="0">
                  <a:pos x="T10" y="T11"/>
                </a:cxn>
                <a:cxn ang="0">
                  <a:pos x="T12" y="T13"/>
                </a:cxn>
              </a:cxnLst>
              <a:rect l="0" t="0" r="r" b="b"/>
              <a:pathLst>
                <a:path w="209" h="653">
                  <a:moveTo>
                    <a:pt x="0" y="162"/>
                  </a:moveTo>
                  <a:lnTo>
                    <a:pt x="135" y="0"/>
                  </a:lnTo>
                  <a:lnTo>
                    <a:pt x="209" y="210"/>
                  </a:lnTo>
                  <a:lnTo>
                    <a:pt x="209" y="443"/>
                  </a:lnTo>
                  <a:lnTo>
                    <a:pt x="135" y="653"/>
                  </a:lnTo>
                  <a:lnTo>
                    <a:pt x="0" y="488"/>
                  </a:lnTo>
                  <a:lnTo>
                    <a:pt x="0" y="162"/>
                  </a:lnTo>
                  <a:close/>
                </a:path>
              </a:pathLst>
            </a:custGeom>
            <a:grpFill/>
            <a:ln w="9525">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1" name="Freeform 18"/>
            <p:cNvSpPr>
              <a:spLocks/>
            </p:cNvSpPr>
            <p:nvPr/>
          </p:nvSpPr>
          <p:spPr bwMode="auto">
            <a:xfrm>
              <a:off x="7700963" y="3678059"/>
              <a:ext cx="1738312" cy="344488"/>
            </a:xfrm>
            <a:custGeom>
              <a:avLst/>
              <a:gdLst>
                <a:gd name="T0" fmla="*/ 1020 w 1095"/>
                <a:gd name="T1" fmla="*/ 217 h 217"/>
                <a:gd name="T2" fmla="*/ 1095 w 1095"/>
                <a:gd name="T3" fmla="*/ 0 h 217"/>
                <a:gd name="T4" fmla="*/ 0 w 1095"/>
                <a:gd name="T5" fmla="*/ 0 h 217"/>
                <a:gd name="T6" fmla="*/ 0 w 1095"/>
                <a:gd name="T7" fmla="*/ 217 h 217"/>
                <a:gd name="T8" fmla="*/ 1020 w 1095"/>
                <a:gd name="T9" fmla="*/ 217 h 217"/>
              </a:gdLst>
              <a:ahLst/>
              <a:cxnLst>
                <a:cxn ang="0">
                  <a:pos x="T0" y="T1"/>
                </a:cxn>
                <a:cxn ang="0">
                  <a:pos x="T2" y="T3"/>
                </a:cxn>
                <a:cxn ang="0">
                  <a:pos x="T4" y="T5"/>
                </a:cxn>
                <a:cxn ang="0">
                  <a:pos x="T6" y="T7"/>
                </a:cxn>
                <a:cxn ang="0">
                  <a:pos x="T8" y="T9"/>
                </a:cxn>
              </a:cxnLst>
              <a:rect l="0" t="0" r="r" b="b"/>
              <a:pathLst>
                <a:path w="1095" h="217">
                  <a:moveTo>
                    <a:pt x="1020" y="217"/>
                  </a:moveTo>
                  <a:lnTo>
                    <a:pt x="1095" y="0"/>
                  </a:lnTo>
                  <a:lnTo>
                    <a:pt x="0" y="0"/>
                  </a:lnTo>
                  <a:lnTo>
                    <a:pt x="0" y="217"/>
                  </a:lnTo>
                  <a:lnTo>
                    <a:pt x="1020" y="217"/>
                  </a:lnTo>
                  <a:close/>
                </a:path>
              </a:pathLst>
            </a:custGeom>
            <a:grp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2" name="Rectangle 19"/>
            <p:cNvSpPr>
              <a:spLocks noChangeArrowheads="1"/>
            </p:cNvSpPr>
            <p:nvPr/>
          </p:nvSpPr>
          <p:spPr bwMode="auto">
            <a:xfrm>
              <a:off x="7700963" y="4022546"/>
              <a:ext cx="1619250" cy="344488"/>
            </a:xfrm>
            <a:prstGeom prst="rect">
              <a:avLst/>
            </a:prstGeom>
            <a:grp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3" name="Freeform 20"/>
            <p:cNvSpPr>
              <a:spLocks/>
            </p:cNvSpPr>
            <p:nvPr/>
          </p:nvSpPr>
          <p:spPr bwMode="auto">
            <a:xfrm>
              <a:off x="7700963" y="4367034"/>
              <a:ext cx="1738312" cy="347663"/>
            </a:xfrm>
            <a:custGeom>
              <a:avLst/>
              <a:gdLst>
                <a:gd name="T0" fmla="*/ 1095 w 1095"/>
                <a:gd name="T1" fmla="*/ 219 h 219"/>
                <a:gd name="T2" fmla="*/ 1020 w 1095"/>
                <a:gd name="T3" fmla="*/ 0 h 219"/>
                <a:gd name="T4" fmla="*/ 0 w 1095"/>
                <a:gd name="T5" fmla="*/ 0 h 219"/>
                <a:gd name="T6" fmla="*/ 0 w 1095"/>
                <a:gd name="T7" fmla="*/ 219 h 219"/>
                <a:gd name="T8" fmla="*/ 1095 w 1095"/>
                <a:gd name="T9" fmla="*/ 219 h 219"/>
              </a:gdLst>
              <a:ahLst/>
              <a:cxnLst>
                <a:cxn ang="0">
                  <a:pos x="T0" y="T1"/>
                </a:cxn>
                <a:cxn ang="0">
                  <a:pos x="T2" y="T3"/>
                </a:cxn>
                <a:cxn ang="0">
                  <a:pos x="T4" y="T5"/>
                </a:cxn>
                <a:cxn ang="0">
                  <a:pos x="T6" y="T7"/>
                </a:cxn>
                <a:cxn ang="0">
                  <a:pos x="T8" y="T9"/>
                </a:cxn>
              </a:cxnLst>
              <a:rect l="0" t="0" r="r" b="b"/>
              <a:pathLst>
                <a:path w="1095" h="219">
                  <a:moveTo>
                    <a:pt x="1095" y="219"/>
                  </a:moveTo>
                  <a:lnTo>
                    <a:pt x="1020" y="0"/>
                  </a:lnTo>
                  <a:lnTo>
                    <a:pt x="0" y="0"/>
                  </a:lnTo>
                  <a:lnTo>
                    <a:pt x="0" y="219"/>
                  </a:lnTo>
                  <a:lnTo>
                    <a:pt x="1095" y="219"/>
                  </a:lnTo>
                  <a:close/>
                </a:path>
              </a:pathLst>
            </a:custGeom>
            <a:grp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4" name="Oval 21"/>
            <p:cNvSpPr>
              <a:spLocks noChangeArrowheads="1"/>
            </p:cNvSpPr>
            <p:nvPr/>
          </p:nvSpPr>
          <p:spPr bwMode="auto">
            <a:xfrm>
              <a:off x="9398000" y="4049534"/>
              <a:ext cx="82550" cy="293688"/>
            </a:xfrm>
            <a:prstGeom prst="ellipse">
              <a:avLst/>
            </a:prstGeom>
            <a:grp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11" name="Group 23"/>
          <p:cNvGrpSpPr/>
          <p:nvPr/>
        </p:nvGrpSpPr>
        <p:grpSpPr>
          <a:xfrm rot="18810804">
            <a:off x="4772559" y="3940604"/>
            <a:ext cx="1499167" cy="538210"/>
            <a:chOff x="1608138" y="3187521"/>
            <a:chExt cx="2873375" cy="1031876"/>
          </a:xfrm>
        </p:grpSpPr>
        <p:sp>
          <p:nvSpPr>
            <p:cNvPr id="26" name="Freeform 8"/>
            <p:cNvSpPr>
              <a:spLocks/>
            </p:cNvSpPr>
            <p:nvPr/>
          </p:nvSpPr>
          <p:spPr bwMode="auto">
            <a:xfrm>
              <a:off x="1608138" y="3187521"/>
              <a:ext cx="1490662" cy="1031875"/>
            </a:xfrm>
            <a:custGeom>
              <a:avLst/>
              <a:gdLst>
                <a:gd name="T0" fmla="*/ 793 w 939"/>
                <a:gd name="T1" fmla="*/ 650 h 650"/>
                <a:gd name="T2" fmla="*/ 0 w 939"/>
                <a:gd name="T3" fmla="*/ 326 h 650"/>
                <a:gd name="T4" fmla="*/ 793 w 939"/>
                <a:gd name="T5" fmla="*/ 0 h 650"/>
                <a:gd name="T6" fmla="*/ 939 w 939"/>
                <a:gd name="T7" fmla="*/ 0 h 650"/>
                <a:gd name="T8" fmla="*/ 939 w 939"/>
                <a:gd name="T9" fmla="*/ 650 h 650"/>
                <a:gd name="T10" fmla="*/ 793 w 939"/>
                <a:gd name="T11" fmla="*/ 650 h 650"/>
              </a:gdLst>
              <a:ahLst/>
              <a:cxnLst>
                <a:cxn ang="0">
                  <a:pos x="T0" y="T1"/>
                </a:cxn>
                <a:cxn ang="0">
                  <a:pos x="T2" y="T3"/>
                </a:cxn>
                <a:cxn ang="0">
                  <a:pos x="T4" y="T5"/>
                </a:cxn>
                <a:cxn ang="0">
                  <a:pos x="T6" y="T7"/>
                </a:cxn>
                <a:cxn ang="0">
                  <a:pos x="T8" y="T9"/>
                </a:cxn>
                <a:cxn ang="0">
                  <a:pos x="T10" y="T11"/>
                </a:cxn>
              </a:cxnLst>
              <a:rect l="0" t="0" r="r" b="b"/>
              <a:pathLst>
                <a:path w="939" h="650">
                  <a:moveTo>
                    <a:pt x="793" y="650"/>
                  </a:moveTo>
                  <a:lnTo>
                    <a:pt x="0" y="326"/>
                  </a:lnTo>
                  <a:lnTo>
                    <a:pt x="793" y="0"/>
                  </a:lnTo>
                  <a:lnTo>
                    <a:pt x="939" y="0"/>
                  </a:lnTo>
                  <a:lnTo>
                    <a:pt x="939" y="650"/>
                  </a:lnTo>
                  <a:lnTo>
                    <a:pt x="793" y="650"/>
                  </a:lnTo>
                  <a:close/>
                </a:path>
              </a:pathLst>
            </a:custGeom>
            <a:solidFill>
              <a:srgbClr val="D4AC8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7" name="Freeform 9"/>
            <p:cNvSpPr>
              <a:spLocks/>
            </p:cNvSpPr>
            <p:nvPr/>
          </p:nvSpPr>
          <p:spPr bwMode="auto">
            <a:xfrm>
              <a:off x="2738438" y="3187521"/>
              <a:ext cx="1743075" cy="344488"/>
            </a:xfrm>
            <a:custGeom>
              <a:avLst/>
              <a:gdLst>
                <a:gd name="T0" fmla="*/ 464 w 464"/>
                <a:gd name="T1" fmla="*/ 0 h 91"/>
                <a:gd name="T2" fmla="*/ 41 w 464"/>
                <a:gd name="T3" fmla="*/ 0 h 91"/>
                <a:gd name="T4" fmla="*/ 16 w 464"/>
                <a:gd name="T5" fmla="*/ 14 h 91"/>
                <a:gd name="T6" fmla="*/ 5 w 464"/>
                <a:gd name="T7" fmla="*/ 31 h 91"/>
                <a:gd name="T8" fmla="*/ 5 w 464"/>
                <a:gd name="T9" fmla="*/ 59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1"/>
                    <a:pt x="5" y="31"/>
                    <a:pt x="5" y="31"/>
                  </a:cubicBezTo>
                  <a:cubicBezTo>
                    <a:pt x="0" y="39"/>
                    <a:pt x="0" y="52"/>
                    <a:pt x="5" y="59"/>
                  </a:cubicBezTo>
                  <a:cubicBezTo>
                    <a:pt x="16" y="77"/>
                    <a:pt x="16" y="77"/>
                    <a:pt x="16" y="77"/>
                  </a:cubicBezTo>
                  <a:cubicBezTo>
                    <a:pt x="21" y="85"/>
                    <a:pt x="32" y="91"/>
                    <a:pt x="41" y="91"/>
                  </a:cubicBezTo>
                  <a:cubicBezTo>
                    <a:pt x="464" y="91"/>
                    <a:pt x="464" y="91"/>
                    <a:pt x="464" y="91"/>
                  </a:cubicBezTo>
                  <a:lnTo>
                    <a:pt x="464" y="0"/>
                  </a:lnTo>
                  <a:close/>
                </a:path>
              </a:pathLst>
            </a:custGeom>
            <a:solidFill>
              <a:schemeClr val="accent1"/>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8" name="Freeform 10"/>
            <p:cNvSpPr>
              <a:spLocks/>
            </p:cNvSpPr>
            <p:nvPr/>
          </p:nvSpPr>
          <p:spPr bwMode="auto">
            <a:xfrm>
              <a:off x="2738438" y="3532009"/>
              <a:ext cx="1743075" cy="342900"/>
            </a:xfrm>
            <a:custGeom>
              <a:avLst/>
              <a:gdLst>
                <a:gd name="T0" fmla="*/ 464 w 464"/>
                <a:gd name="T1" fmla="*/ 0 h 91"/>
                <a:gd name="T2" fmla="*/ 41 w 464"/>
                <a:gd name="T3" fmla="*/ 0 h 91"/>
                <a:gd name="T4" fmla="*/ 16 w 464"/>
                <a:gd name="T5" fmla="*/ 14 h 91"/>
                <a:gd name="T6" fmla="*/ 5 w 464"/>
                <a:gd name="T7" fmla="*/ 32 h 91"/>
                <a:gd name="T8" fmla="*/ 5 w 464"/>
                <a:gd name="T9" fmla="*/ 60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2"/>
                    <a:pt x="5" y="32"/>
                    <a:pt x="5" y="32"/>
                  </a:cubicBezTo>
                  <a:cubicBezTo>
                    <a:pt x="0" y="39"/>
                    <a:pt x="0" y="52"/>
                    <a:pt x="5" y="60"/>
                  </a:cubicBezTo>
                  <a:cubicBezTo>
                    <a:pt x="16" y="77"/>
                    <a:pt x="16" y="77"/>
                    <a:pt x="16" y="77"/>
                  </a:cubicBezTo>
                  <a:cubicBezTo>
                    <a:pt x="21" y="85"/>
                    <a:pt x="32" y="91"/>
                    <a:pt x="41" y="91"/>
                  </a:cubicBezTo>
                  <a:cubicBezTo>
                    <a:pt x="464" y="91"/>
                    <a:pt x="464" y="91"/>
                    <a:pt x="464" y="91"/>
                  </a:cubicBezTo>
                  <a:lnTo>
                    <a:pt x="464" y="0"/>
                  </a:lnTo>
                  <a:close/>
                </a:path>
              </a:pathLst>
            </a:custGeom>
            <a:solidFill>
              <a:schemeClr val="accent1"/>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9" name="Freeform 11"/>
            <p:cNvSpPr>
              <a:spLocks/>
            </p:cNvSpPr>
            <p:nvPr/>
          </p:nvSpPr>
          <p:spPr bwMode="auto">
            <a:xfrm>
              <a:off x="2738438" y="3874909"/>
              <a:ext cx="1743075" cy="344488"/>
            </a:xfrm>
            <a:custGeom>
              <a:avLst/>
              <a:gdLst>
                <a:gd name="T0" fmla="*/ 464 w 464"/>
                <a:gd name="T1" fmla="*/ 0 h 91"/>
                <a:gd name="T2" fmla="*/ 41 w 464"/>
                <a:gd name="T3" fmla="*/ 0 h 91"/>
                <a:gd name="T4" fmla="*/ 16 w 464"/>
                <a:gd name="T5" fmla="*/ 14 h 91"/>
                <a:gd name="T6" fmla="*/ 5 w 464"/>
                <a:gd name="T7" fmla="*/ 32 h 91"/>
                <a:gd name="T8" fmla="*/ 5 w 464"/>
                <a:gd name="T9" fmla="*/ 60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2"/>
                    <a:pt x="5" y="32"/>
                    <a:pt x="5" y="32"/>
                  </a:cubicBezTo>
                  <a:cubicBezTo>
                    <a:pt x="0" y="40"/>
                    <a:pt x="0" y="52"/>
                    <a:pt x="5" y="60"/>
                  </a:cubicBezTo>
                  <a:cubicBezTo>
                    <a:pt x="16" y="77"/>
                    <a:pt x="16" y="77"/>
                    <a:pt x="16" y="77"/>
                  </a:cubicBezTo>
                  <a:cubicBezTo>
                    <a:pt x="21" y="85"/>
                    <a:pt x="32" y="91"/>
                    <a:pt x="41" y="91"/>
                  </a:cubicBezTo>
                  <a:cubicBezTo>
                    <a:pt x="464" y="91"/>
                    <a:pt x="464" y="91"/>
                    <a:pt x="464" y="91"/>
                  </a:cubicBezTo>
                  <a:lnTo>
                    <a:pt x="464" y="0"/>
                  </a:lnTo>
                  <a:close/>
                </a:path>
              </a:pathLst>
            </a:custGeom>
            <a:solidFill>
              <a:schemeClr val="accent1"/>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30" name="Freeform 22"/>
            <p:cNvSpPr>
              <a:spLocks/>
            </p:cNvSpPr>
            <p:nvPr/>
          </p:nvSpPr>
          <p:spPr bwMode="auto">
            <a:xfrm>
              <a:off x="1608138" y="3538359"/>
              <a:ext cx="428625" cy="333375"/>
            </a:xfrm>
            <a:custGeom>
              <a:avLst/>
              <a:gdLst>
                <a:gd name="T0" fmla="*/ 114 w 114"/>
                <a:gd name="T1" fmla="*/ 49 h 88"/>
                <a:gd name="T2" fmla="*/ 107 w 114"/>
                <a:gd name="T3" fmla="*/ 0 h 88"/>
                <a:gd name="T4" fmla="*/ 0 w 114"/>
                <a:gd name="T5" fmla="*/ 44 h 88"/>
                <a:gd name="T6" fmla="*/ 109 w 114"/>
                <a:gd name="T7" fmla="*/ 88 h 88"/>
                <a:gd name="T8" fmla="*/ 114 w 114"/>
                <a:gd name="T9" fmla="*/ 49 h 88"/>
              </a:gdLst>
              <a:ahLst/>
              <a:cxnLst>
                <a:cxn ang="0">
                  <a:pos x="T0" y="T1"/>
                </a:cxn>
                <a:cxn ang="0">
                  <a:pos x="T2" y="T3"/>
                </a:cxn>
                <a:cxn ang="0">
                  <a:pos x="T4" y="T5"/>
                </a:cxn>
                <a:cxn ang="0">
                  <a:pos x="T6" y="T7"/>
                </a:cxn>
                <a:cxn ang="0">
                  <a:pos x="T8" y="T9"/>
                </a:cxn>
              </a:cxnLst>
              <a:rect l="0" t="0" r="r" b="b"/>
              <a:pathLst>
                <a:path w="114" h="88">
                  <a:moveTo>
                    <a:pt x="114" y="49"/>
                  </a:moveTo>
                  <a:cubicBezTo>
                    <a:pt x="114" y="32"/>
                    <a:pt x="111" y="15"/>
                    <a:pt x="107" y="0"/>
                  </a:cubicBezTo>
                  <a:cubicBezTo>
                    <a:pt x="0" y="44"/>
                    <a:pt x="0" y="44"/>
                    <a:pt x="0" y="44"/>
                  </a:cubicBezTo>
                  <a:cubicBezTo>
                    <a:pt x="109" y="88"/>
                    <a:pt x="109" y="88"/>
                    <a:pt x="109" y="88"/>
                  </a:cubicBezTo>
                  <a:cubicBezTo>
                    <a:pt x="112" y="76"/>
                    <a:pt x="114" y="63"/>
                    <a:pt x="114" y="49"/>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sp>
        <p:nvSpPr>
          <p:cNvPr id="31" name="Freeform 27"/>
          <p:cNvSpPr>
            <a:spLocks/>
          </p:cNvSpPr>
          <p:nvPr/>
        </p:nvSpPr>
        <p:spPr bwMode="auto">
          <a:xfrm>
            <a:off x="4333875" y="2009204"/>
            <a:ext cx="4529138" cy="1613795"/>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solidFill>
                <a:prstClr val="black"/>
              </a:solidFill>
              <a:latin typeface="微软雅黑" pitchFamily="34" charset="-122"/>
              <a:ea typeface="微软雅黑" pitchFamily="34" charset="-122"/>
            </a:endParaRPr>
          </a:p>
        </p:txBody>
      </p:sp>
      <p:sp>
        <p:nvSpPr>
          <p:cNvPr id="32" name="TextBox 30"/>
          <p:cNvSpPr txBox="1"/>
          <p:nvPr/>
        </p:nvSpPr>
        <p:spPr>
          <a:xfrm>
            <a:off x="6176171" y="3831279"/>
            <a:ext cx="907941" cy="253916"/>
          </a:xfrm>
          <a:prstGeom prst="rect">
            <a:avLst/>
          </a:prstGeom>
          <a:noFill/>
        </p:spPr>
        <p:txBody>
          <a:bodyPr wrap="none" lIns="68580" tIns="34290" rIns="68580" bIns="34290" rtlCol="0">
            <a:spAutoFit/>
          </a:bodyPr>
          <a:lstStyle/>
          <a:p>
            <a:pPr algn="r"/>
            <a:r>
              <a:rPr lang="zh-CN" altLang="en-US" sz="1200" b="1" dirty="0">
                <a:solidFill>
                  <a:prstClr val="white"/>
                </a:solidFill>
                <a:latin typeface="微软雅黑" pitchFamily="34" charset="-122"/>
                <a:ea typeface="微软雅黑" pitchFamily="34" charset="-122"/>
              </a:rPr>
              <a:t>输入你的</a:t>
            </a:r>
            <a:r>
              <a:rPr lang="zh-CN" altLang="en-US" sz="1200" b="1" dirty="0" smtClean="0">
                <a:solidFill>
                  <a:prstClr val="white"/>
                </a:solidFill>
                <a:latin typeface="微软雅黑" pitchFamily="34" charset="-122"/>
                <a:ea typeface="微软雅黑" pitchFamily="34" charset="-122"/>
              </a:rPr>
              <a:t>文</a:t>
            </a:r>
            <a:endParaRPr lang="id-ID" sz="1200" b="1" dirty="0">
              <a:solidFill>
                <a:prstClr val="white"/>
              </a:solidFill>
              <a:latin typeface="微软雅黑" pitchFamily="34" charset="-122"/>
              <a:ea typeface="微软雅黑" pitchFamily="34" charset="-122"/>
            </a:endParaRPr>
          </a:p>
        </p:txBody>
      </p:sp>
      <p:sp>
        <p:nvSpPr>
          <p:cNvPr id="33" name="Rectangle 31"/>
          <p:cNvSpPr/>
          <p:nvPr/>
        </p:nvSpPr>
        <p:spPr>
          <a:xfrm>
            <a:off x="5937028" y="3996781"/>
            <a:ext cx="1147085" cy="438582"/>
          </a:xfrm>
          <a:prstGeom prst="rect">
            <a:avLst/>
          </a:prstGeom>
        </p:spPr>
        <p:txBody>
          <a:bodyPr wrap="square" lIns="68580" tIns="34290" rIns="68580" bIns="34290">
            <a:spAutoFit/>
          </a:bodyPr>
          <a:lstStyle/>
          <a:p>
            <a:pPr algn="r">
              <a:lnSpc>
                <a:spcPct val="150000"/>
              </a:lnSpc>
            </a:pPr>
            <a:r>
              <a:rPr lang="zh-CN" altLang="en-US" sz="800" dirty="0">
                <a:solidFill>
                  <a:prstClr val="white"/>
                </a:solidFill>
                <a:latin typeface="微软雅黑" pitchFamily="34" charset="-122"/>
                <a:ea typeface="微软雅黑" pitchFamily="34" charset="-122"/>
              </a:rPr>
              <a:t>输入你的文字信息输入你的文字信息</a:t>
            </a:r>
            <a:endParaRPr lang="id-ID" sz="800" dirty="0">
              <a:solidFill>
                <a:prstClr val="white"/>
              </a:solidFill>
              <a:latin typeface="微软雅黑" pitchFamily="34" charset="-122"/>
              <a:ea typeface="微软雅黑" pitchFamily="34" charset="-122"/>
            </a:endParaRPr>
          </a:p>
        </p:txBody>
      </p:sp>
      <p:sp>
        <p:nvSpPr>
          <p:cNvPr id="34" name="Freeform 5"/>
          <p:cNvSpPr>
            <a:spLocks noEditPoints="1"/>
          </p:cNvSpPr>
          <p:nvPr/>
        </p:nvSpPr>
        <p:spPr bwMode="auto">
          <a:xfrm>
            <a:off x="7123852" y="3966410"/>
            <a:ext cx="358636" cy="359972"/>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nvGrpSpPr>
          <p:cNvPr id="15" name="Group 33"/>
          <p:cNvGrpSpPr/>
          <p:nvPr/>
        </p:nvGrpSpPr>
        <p:grpSpPr>
          <a:xfrm>
            <a:off x="4949470" y="2841117"/>
            <a:ext cx="1415772" cy="627170"/>
            <a:chOff x="2160509" y="4306770"/>
            <a:chExt cx="1887696" cy="835970"/>
          </a:xfrm>
        </p:grpSpPr>
        <p:sp>
          <p:nvSpPr>
            <p:cNvPr id="36" name="TextBox 34"/>
            <p:cNvSpPr txBox="1"/>
            <p:nvPr/>
          </p:nvSpPr>
          <p:spPr>
            <a:xfrm>
              <a:off x="2160509" y="4306770"/>
              <a:ext cx="1887696" cy="369218"/>
            </a:xfrm>
            <a:prstGeom prst="rect">
              <a:avLst/>
            </a:prstGeom>
            <a:noFill/>
          </p:spPr>
          <p:txBody>
            <a:bodyPr wrap="none" rtlCol="0">
              <a:spAutoFit/>
            </a:bodyPr>
            <a:lstStyle/>
            <a:p>
              <a:r>
                <a:rPr lang="zh-CN" altLang="en-US" sz="1200" b="1" dirty="0">
                  <a:solidFill>
                    <a:prstClr val="white"/>
                  </a:solidFill>
                  <a:latin typeface="微软雅黑" pitchFamily="34" charset="-122"/>
                  <a:ea typeface="微软雅黑" pitchFamily="34" charset="-122"/>
                </a:rPr>
                <a:t>输入你的文字信息</a:t>
              </a:r>
              <a:endParaRPr lang="id-ID" sz="1200" b="1" dirty="0">
                <a:solidFill>
                  <a:prstClr val="white"/>
                </a:solidFill>
                <a:latin typeface="微软雅黑" pitchFamily="34" charset="-122"/>
                <a:ea typeface="微软雅黑" pitchFamily="34" charset="-122"/>
              </a:endParaRPr>
            </a:p>
          </p:txBody>
        </p:sp>
        <p:sp>
          <p:nvSpPr>
            <p:cNvPr id="37" name="Rectangle 35"/>
            <p:cNvSpPr/>
            <p:nvPr/>
          </p:nvSpPr>
          <p:spPr>
            <a:xfrm>
              <a:off x="2160509" y="4527376"/>
              <a:ext cx="1529447" cy="615364"/>
            </a:xfrm>
            <a:prstGeom prst="rect">
              <a:avLst/>
            </a:prstGeom>
          </p:spPr>
          <p:txBody>
            <a:bodyPr wrap="square">
              <a:spAutoFit/>
            </a:bodyPr>
            <a:lstStyle/>
            <a:p>
              <a:pPr>
                <a:lnSpc>
                  <a:spcPct val="150000"/>
                </a:lnSpc>
              </a:pPr>
              <a:r>
                <a:rPr lang="zh-CN" altLang="en-US" sz="800" dirty="0">
                  <a:solidFill>
                    <a:prstClr val="white"/>
                  </a:solidFill>
                  <a:latin typeface="微软雅黑" pitchFamily="34" charset="-122"/>
                  <a:ea typeface="微软雅黑" pitchFamily="34" charset="-122"/>
                </a:rPr>
                <a:t>输入你的文字信息输入你的文字信息</a:t>
              </a:r>
              <a:endParaRPr lang="id-ID" sz="800" dirty="0">
                <a:solidFill>
                  <a:prstClr val="white"/>
                </a:solidFill>
                <a:latin typeface="微软雅黑" pitchFamily="34" charset="-122"/>
                <a:ea typeface="微软雅黑" pitchFamily="34" charset="-122"/>
              </a:endParaRPr>
            </a:p>
          </p:txBody>
        </p:sp>
      </p:grpSp>
      <p:grpSp>
        <p:nvGrpSpPr>
          <p:cNvPr id="19" name="Group 36"/>
          <p:cNvGrpSpPr/>
          <p:nvPr/>
        </p:nvGrpSpPr>
        <p:grpSpPr>
          <a:xfrm>
            <a:off x="7155029" y="2636054"/>
            <a:ext cx="1147085" cy="619306"/>
            <a:chOff x="4653716" y="3523184"/>
            <a:chExt cx="1529447" cy="825487"/>
          </a:xfrm>
        </p:grpSpPr>
        <p:sp>
          <p:nvSpPr>
            <p:cNvPr id="39" name="TextBox 37"/>
            <p:cNvSpPr txBox="1"/>
            <p:nvPr/>
          </p:nvSpPr>
          <p:spPr>
            <a:xfrm>
              <a:off x="4705834" y="3523184"/>
              <a:ext cx="1477328" cy="369218"/>
            </a:xfrm>
            <a:prstGeom prst="rect">
              <a:avLst/>
            </a:prstGeom>
            <a:noFill/>
          </p:spPr>
          <p:txBody>
            <a:bodyPr wrap="none" rtlCol="0">
              <a:spAutoFit/>
            </a:bodyPr>
            <a:lstStyle/>
            <a:p>
              <a:pPr algn="r"/>
              <a:r>
                <a:rPr lang="zh-CN" altLang="en-US" sz="1200" b="1" dirty="0">
                  <a:solidFill>
                    <a:prstClr val="white"/>
                  </a:solidFill>
                  <a:latin typeface="微软雅黑" pitchFamily="34" charset="-122"/>
                  <a:ea typeface="微软雅黑" pitchFamily="34" charset="-122"/>
                </a:rPr>
                <a:t>输入你的</a:t>
              </a:r>
              <a:r>
                <a:rPr lang="zh-CN" altLang="en-US" sz="1200" b="1" dirty="0" smtClean="0">
                  <a:solidFill>
                    <a:prstClr val="white"/>
                  </a:solidFill>
                  <a:latin typeface="微软雅黑" pitchFamily="34" charset="-122"/>
                  <a:ea typeface="微软雅黑" pitchFamily="34" charset="-122"/>
                </a:rPr>
                <a:t>文字</a:t>
              </a:r>
              <a:endParaRPr lang="id-ID" sz="1200" b="1" dirty="0">
                <a:solidFill>
                  <a:prstClr val="white"/>
                </a:solidFill>
                <a:latin typeface="微软雅黑" pitchFamily="34" charset="-122"/>
                <a:ea typeface="微软雅黑" pitchFamily="34" charset="-122"/>
              </a:endParaRPr>
            </a:p>
          </p:txBody>
        </p:sp>
        <p:sp>
          <p:nvSpPr>
            <p:cNvPr id="40" name="Rectangle 38"/>
            <p:cNvSpPr/>
            <p:nvPr/>
          </p:nvSpPr>
          <p:spPr>
            <a:xfrm>
              <a:off x="4653716" y="3733308"/>
              <a:ext cx="1529447" cy="615363"/>
            </a:xfrm>
            <a:prstGeom prst="rect">
              <a:avLst/>
            </a:prstGeom>
          </p:spPr>
          <p:txBody>
            <a:bodyPr wrap="square">
              <a:spAutoFit/>
            </a:bodyPr>
            <a:lstStyle/>
            <a:p>
              <a:pPr algn="r">
                <a:lnSpc>
                  <a:spcPct val="150000"/>
                </a:lnSpc>
              </a:pPr>
              <a:r>
                <a:rPr lang="zh-CN" altLang="en-US" sz="800" dirty="0">
                  <a:solidFill>
                    <a:prstClr val="white"/>
                  </a:solidFill>
                  <a:latin typeface="微软雅黑" pitchFamily="34" charset="-122"/>
                  <a:ea typeface="微软雅黑" pitchFamily="34" charset="-122"/>
                </a:rPr>
                <a:t>输入你的文字信息输入你的文字信息</a:t>
              </a:r>
              <a:endParaRPr lang="id-ID" sz="800" dirty="0">
                <a:solidFill>
                  <a:prstClr val="white"/>
                </a:solidFill>
                <a:latin typeface="微软雅黑" pitchFamily="34" charset="-122"/>
                <a:ea typeface="微软雅黑" pitchFamily="34" charset="-122"/>
              </a:endParaRPr>
            </a:p>
          </p:txBody>
        </p:sp>
      </p:grpSp>
      <p:grpSp>
        <p:nvGrpSpPr>
          <p:cNvPr id="25" name="Group 39"/>
          <p:cNvGrpSpPr/>
          <p:nvPr/>
        </p:nvGrpSpPr>
        <p:grpSpPr>
          <a:xfrm>
            <a:off x="4557872" y="2993204"/>
            <a:ext cx="299516" cy="320707"/>
            <a:chOff x="6138863" y="1941513"/>
            <a:chExt cx="450850" cy="482600"/>
          </a:xfrm>
          <a:solidFill>
            <a:sysClr val="window" lastClr="FFFFFF"/>
          </a:solidFill>
        </p:grpSpPr>
        <p:sp>
          <p:nvSpPr>
            <p:cNvPr id="42"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43"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44"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35" name="Group 43"/>
          <p:cNvGrpSpPr/>
          <p:nvPr/>
        </p:nvGrpSpPr>
        <p:grpSpPr>
          <a:xfrm>
            <a:off x="8380328" y="2794907"/>
            <a:ext cx="292260" cy="293315"/>
            <a:chOff x="4198938" y="2905126"/>
            <a:chExt cx="481012" cy="482600"/>
          </a:xfrm>
          <a:solidFill>
            <a:sysClr val="window" lastClr="FFFFFF"/>
          </a:solidFill>
        </p:grpSpPr>
        <p:sp>
          <p:nvSpPr>
            <p:cNvPr id="46"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47"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48"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38" name="Group 47"/>
          <p:cNvGrpSpPr/>
          <p:nvPr/>
        </p:nvGrpSpPr>
        <p:grpSpPr>
          <a:xfrm>
            <a:off x="5711047" y="1803709"/>
            <a:ext cx="372665" cy="350152"/>
            <a:chOff x="5160963" y="4846638"/>
            <a:chExt cx="496887" cy="466725"/>
          </a:xfrm>
          <a:solidFill>
            <a:sysClr val="window" lastClr="FFFFFF"/>
          </a:solidFill>
        </p:grpSpPr>
        <p:sp>
          <p:nvSpPr>
            <p:cNvPr id="50" name="Oval 17"/>
            <p:cNvSpPr>
              <a:spLocks noChangeArrowheads="1"/>
            </p:cNvSpPr>
            <p:nvPr/>
          </p:nvSpPr>
          <p:spPr bwMode="auto">
            <a:xfrm>
              <a:off x="5402263" y="5102226"/>
              <a:ext cx="60325" cy="6032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white"/>
                </a:solidFill>
                <a:latin typeface="微软雅黑" pitchFamily="34" charset="-122"/>
                <a:ea typeface="微软雅黑" pitchFamily="34" charset="-122"/>
              </a:endParaRPr>
            </a:p>
          </p:txBody>
        </p:sp>
        <p:sp>
          <p:nvSpPr>
            <p:cNvPr id="51"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white"/>
                </a:solidFill>
                <a:latin typeface="微软雅黑" pitchFamily="34" charset="-122"/>
                <a:ea typeface="微软雅黑" pitchFamily="34" charset="-122"/>
              </a:endParaRPr>
            </a:p>
          </p:txBody>
        </p:sp>
      </p:grpSp>
      <p:grpSp>
        <p:nvGrpSpPr>
          <p:cNvPr id="41" name="Group 50"/>
          <p:cNvGrpSpPr/>
          <p:nvPr/>
        </p:nvGrpSpPr>
        <p:grpSpPr>
          <a:xfrm>
            <a:off x="6098529" y="1678201"/>
            <a:ext cx="1415772" cy="647554"/>
            <a:chOff x="3245047" y="2236907"/>
            <a:chExt cx="1887696" cy="863137"/>
          </a:xfrm>
        </p:grpSpPr>
        <p:sp>
          <p:nvSpPr>
            <p:cNvPr id="53" name="Rectangle 51"/>
            <p:cNvSpPr/>
            <p:nvPr/>
          </p:nvSpPr>
          <p:spPr>
            <a:xfrm>
              <a:off x="3256408" y="2484682"/>
              <a:ext cx="1529447" cy="615362"/>
            </a:xfrm>
            <a:prstGeom prst="rect">
              <a:avLst/>
            </a:prstGeom>
          </p:spPr>
          <p:txBody>
            <a:bodyPr wrap="square">
              <a:spAutoFit/>
            </a:bodyPr>
            <a:lstStyle/>
            <a:p>
              <a:pPr>
                <a:lnSpc>
                  <a:spcPct val="150000"/>
                </a:lnSpc>
              </a:pPr>
              <a:r>
                <a:rPr lang="zh-CN" altLang="en-US" sz="800" dirty="0">
                  <a:solidFill>
                    <a:prstClr val="white"/>
                  </a:solidFill>
                  <a:latin typeface="微软雅黑" pitchFamily="34" charset="-122"/>
                  <a:ea typeface="微软雅黑" pitchFamily="34" charset="-122"/>
                </a:rPr>
                <a:t>输入你的文字信息输入你的文字</a:t>
              </a:r>
              <a:r>
                <a:rPr lang="zh-CN" altLang="en-US" sz="800" dirty="0" smtClean="0">
                  <a:solidFill>
                    <a:prstClr val="white"/>
                  </a:solidFill>
                  <a:latin typeface="微软雅黑" pitchFamily="34" charset="-122"/>
                  <a:ea typeface="微软雅黑" pitchFamily="34" charset="-122"/>
                </a:rPr>
                <a:t>信息</a:t>
              </a:r>
              <a:endParaRPr lang="id-ID" sz="800" dirty="0">
                <a:solidFill>
                  <a:prstClr val="white"/>
                </a:solidFill>
                <a:latin typeface="微软雅黑" pitchFamily="34" charset="-122"/>
                <a:ea typeface="微软雅黑" pitchFamily="34" charset="-122"/>
              </a:endParaRPr>
            </a:p>
          </p:txBody>
        </p:sp>
        <p:sp>
          <p:nvSpPr>
            <p:cNvPr id="54" name="TextBox 52"/>
            <p:cNvSpPr txBox="1"/>
            <p:nvPr/>
          </p:nvSpPr>
          <p:spPr>
            <a:xfrm>
              <a:off x="3245047" y="2236907"/>
              <a:ext cx="1887696" cy="369218"/>
            </a:xfrm>
            <a:prstGeom prst="rect">
              <a:avLst/>
            </a:prstGeom>
            <a:noFill/>
          </p:spPr>
          <p:txBody>
            <a:bodyPr wrap="none" rtlCol="0">
              <a:spAutoFit/>
            </a:bodyPr>
            <a:lstStyle/>
            <a:p>
              <a:r>
                <a:rPr lang="zh-CN" altLang="en-US" sz="1200" b="1" dirty="0">
                  <a:solidFill>
                    <a:prstClr val="white"/>
                  </a:solidFill>
                  <a:latin typeface="微软雅黑" pitchFamily="34" charset="-122"/>
                  <a:ea typeface="微软雅黑" pitchFamily="34" charset="-122"/>
                </a:rPr>
                <a:t>输入你的文字信息</a:t>
              </a:r>
              <a:endParaRPr lang="id-ID" sz="1200" b="1" dirty="0">
                <a:solidFill>
                  <a:prstClr val="white"/>
                </a:solidFill>
                <a:latin typeface="微软雅黑" pitchFamily="34" charset="-122"/>
                <a:ea typeface="微软雅黑" pitchFamily="34" charset="-122"/>
              </a:endParaRPr>
            </a:p>
          </p:txBody>
        </p:sp>
      </p:grpSp>
      <p:sp>
        <p:nvSpPr>
          <p:cNvPr id="55" name="TextBox 53"/>
          <p:cNvSpPr txBox="1"/>
          <p:nvPr/>
        </p:nvSpPr>
        <p:spPr>
          <a:xfrm>
            <a:off x="865739" y="3031842"/>
            <a:ext cx="2913461" cy="623248"/>
          </a:xfrm>
          <a:prstGeom prst="rect">
            <a:avLst/>
          </a:prstGeom>
          <a:noFill/>
        </p:spPr>
        <p:txBody>
          <a:bodyPr wrap="square" lIns="68580" tIns="34290" rIns="68580" bIns="34290" rtlCol="0">
            <a:spAutoFit/>
          </a:bodyPr>
          <a:lstStyle/>
          <a:p>
            <a:pPr algn="just">
              <a:lnSpc>
                <a:spcPct val="150000"/>
              </a:lnSpc>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56" name="TextBox 54"/>
          <p:cNvSpPr txBox="1"/>
          <p:nvPr/>
        </p:nvSpPr>
        <p:spPr>
          <a:xfrm>
            <a:off x="1879470" y="2321652"/>
            <a:ext cx="1873247" cy="623248"/>
          </a:xfrm>
          <a:prstGeom prst="rect">
            <a:avLst/>
          </a:prstGeom>
          <a:noFill/>
        </p:spPr>
        <p:txBody>
          <a:bodyPr wrap="square" lIns="68580" tIns="34290" rIns="68580" bIns="34290" rtlCol="0">
            <a:spAutoFit/>
          </a:bodyPr>
          <a:lstStyle/>
          <a:p>
            <a:pPr algn="just">
              <a:lnSpc>
                <a:spcPct val="150000"/>
              </a:lnSpc>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57" name="TextBox 55"/>
          <p:cNvSpPr txBox="1"/>
          <p:nvPr/>
        </p:nvSpPr>
        <p:spPr>
          <a:xfrm>
            <a:off x="835673" y="2334888"/>
            <a:ext cx="1026563" cy="561692"/>
          </a:xfrm>
          <a:prstGeom prst="rect">
            <a:avLst/>
          </a:prstGeom>
          <a:noFill/>
        </p:spPr>
        <p:txBody>
          <a:bodyPr wrap="none" lIns="68580" tIns="34290" rIns="68580" bIns="34290" rtlCol="0">
            <a:spAutoFit/>
          </a:bodyPr>
          <a:lstStyle/>
          <a:p>
            <a:r>
              <a:rPr lang="id-ID" sz="3200" b="1" dirty="0" smtClean="0">
                <a:solidFill>
                  <a:schemeClr val="accent1"/>
                </a:solidFill>
                <a:latin typeface="微软雅黑" pitchFamily="34" charset="-122"/>
                <a:ea typeface="微软雅黑" pitchFamily="34" charset="-122"/>
                <a:cs typeface="Calibri" panose="020F0502020204030204" pitchFamily="34" charset="0"/>
              </a:rPr>
              <a:t>55%</a:t>
            </a:r>
            <a:endParaRPr lang="id-ID" sz="3200" b="1" dirty="0">
              <a:solidFill>
                <a:schemeClr val="accent1"/>
              </a:solidFill>
              <a:latin typeface="微软雅黑" pitchFamily="34" charset="-122"/>
              <a:ea typeface="微软雅黑" pitchFamily="34" charset="-122"/>
              <a:cs typeface="Calibri" panose="020F0502020204030204" pitchFamily="34" charset="0"/>
            </a:endParaRPr>
          </a:p>
        </p:txBody>
      </p:sp>
      <p:sp>
        <p:nvSpPr>
          <p:cNvPr id="58" name="TextBox 56"/>
          <p:cNvSpPr txBox="1"/>
          <p:nvPr/>
        </p:nvSpPr>
        <p:spPr>
          <a:xfrm>
            <a:off x="865740" y="2022676"/>
            <a:ext cx="1574790" cy="284693"/>
          </a:xfrm>
          <a:prstGeom prst="rect">
            <a:avLst/>
          </a:prstGeom>
          <a:noFill/>
        </p:spPr>
        <p:txBody>
          <a:bodyPr wrap="none" lIns="68580" tIns="34290" rIns="68580" bIns="34290" rtlCol="0">
            <a:spAutoFit/>
          </a:bodyPr>
          <a:lstStyle/>
          <a:p>
            <a:r>
              <a:rPr lang="zh-CN" altLang="en-US" sz="1400" dirty="0">
                <a:solidFill>
                  <a:schemeClr val="tx1">
                    <a:lumMod val="75000"/>
                    <a:lumOff val="25000"/>
                  </a:schemeClr>
                </a:solidFill>
                <a:latin typeface="微软雅黑" pitchFamily="34" charset="-122"/>
                <a:ea typeface="微软雅黑" pitchFamily="34" charset="-122"/>
              </a:rPr>
              <a:t>输入你的文字信息</a:t>
            </a:r>
            <a:endParaRPr lang="id-ID" sz="1400" dirty="0">
              <a:solidFill>
                <a:schemeClr val="tx1">
                  <a:lumMod val="75000"/>
                  <a:lumOff val="25000"/>
                </a:schemeClr>
              </a:solidFill>
              <a:latin typeface="微软雅黑" pitchFamily="34" charset="-122"/>
              <a:ea typeface="微软雅黑" pitchFamily="34" charset="-122"/>
            </a:endParaRPr>
          </a:p>
        </p:txBody>
      </p:sp>
      <p:cxnSp>
        <p:nvCxnSpPr>
          <p:cNvPr id="59" name="Straight Connector 57"/>
          <p:cNvCxnSpPr/>
          <p:nvPr/>
        </p:nvCxnSpPr>
        <p:spPr>
          <a:xfrm>
            <a:off x="4052556" y="1678198"/>
            <a:ext cx="0" cy="2925078"/>
          </a:xfrm>
          <a:prstGeom prst="line">
            <a:avLst/>
          </a:prstGeom>
          <a:noFill/>
          <a:ln w="6350" cap="flat" cmpd="sng" algn="ctr">
            <a:solidFill>
              <a:sysClr val="window" lastClr="FFFFFF">
                <a:lumMod val="85000"/>
              </a:sysClr>
            </a:solidFill>
            <a:prstDash val="dash"/>
            <a:miter lim="800000"/>
          </a:ln>
          <a:effectLst/>
        </p:spPr>
      </p:cxnSp>
    </p:spTree>
    <p:extLst>
      <p:ext uri="{BB962C8B-B14F-4D97-AF65-F5344CB8AC3E}">
        <p14:creationId xmlns:p14="http://schemas.microsoft.com/office/powerpoint/2010/main" xmlns="" val="501035790"/>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0-#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childTnLst>
                          </p:cTn>
                        </p:par>
                        <p:par>
                          <p:cTn id="42" fill="hold">
                            <p:stCondLst>
                              <p:cond delay="4000"/>
                            </p:stCondLst>
                            <p:childTnLst>
                              <p:par>
                                <p:cTn id="43" presetID="2" presetClass="entr" presetSubtype="2"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additive="base">
                                        <p:cTn id="45" dur="500" fill="hold"/>
                                        <p:tgtEl>
                                          <p:spTgt spid="2"/>
                                        </p:tgtEl>
                                        <p:attrNameLst>
                                          <p:attrName>ppt_x</p:attrName>
                                        </p:attrNameLst>
                                      </p:cBhvr>
                                      <p:tavLst>
                                        <p:tav tm="0">
                                          <p:val>
                                            <p:strVal val="1+#ppt_w/2"/>
                                          </p:val>
                                        </p:tav>
                                        <p:tav tm="100000">
                                          <p:val>
                                            <p:strVal val="#ppt_x"/>
                                          </p:val>
                                        </p:tav>
                                      </p:tavLst>
                                    </p:anim>
                                    <p:anim calcmode="lin" valueType="num">
                                      <p:cBhvr additive="base">
                                        <p:cTn id="46" dur="500" fill="hold"/>
                                        <p:tgtEl>
                                          <p:spTgt spid="2"/>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22" presetClass="entr" presetSubtype="2"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right)">
                                      <p:cBhvr>
                                        <p:cTn id="50" dur="500"/>
                                        <p:tgtEl>
                                          <p:spTgt spid="10"/>
                                        </p:tgtEl>
                                      </p:cBhvr>
                                    </p:animEffect>
                                  </p:childTnLst>
                                </p:cTn>
                              </p:par>
                            </p:childTnLst>
                          </p:cTn>
                        </p:par>
                        <p:par>
                          <p:cTn id="51" fill="hold">
                            <p:stCondLst>
                              <p:cond delay="500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par>
                                <p:cTn id="57" presetID="10" presetClass="entr" presetSubtype="0" fill="hold" nodeType="with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fade">
                                      <p:cBhvr>
                                        <p:cTn id="59" dur="500"/>
                                        <p:tgtEl>
                                          <p:spTgt spid="59"/>
                                        </p:tgtEl>
                                      </p:cBhvr>
                                    </p:animEffect>
                                  </p:childTnLst>
                                </p:cTn>
                              </p:par>
                            </p:childTnLst>
                          </p:cTn>
                        </p:par>
                        <p:par>
                          <p:cTn id="60" fill="hold">
                            <p:stCondLst>
                              <p:cond delay="5500"/>
                            </p:stCondLst>
                            <p:childTnLst>
                              <p:par>
                                <p:cTn id="61" presetID="10" presetClass="entr" presetSubtype="0" fill="hold"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6000"/>
                            </p:stCondLst>
                            <p:childTnLst>
                              <p:par>
                                <p:cTn id="65" presetID="2" presetClass="entr" presetSubtype="8"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0-#ppt_w/2"/>
                                          </p:val>
                                        </p:tav>
                                        <p:tav tm="100000">
                                          <p:val>
                                            <p:strVal val="#ppt_x"/>
                                          </p:val>
                                        </p:tav>
                                      </p:tavLst>
                                    </p:anim>
                                    <p:anim calcmode="lin" valueType="num">
                                      <p:cBhvr additive="base">
                                        <p:cTn id="68" dur="500" fill="hold"/>
                                        <p:tgtEl>
                                          <p:spTgt spid="11"/>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2" presetClass="entr" presetSubtype="8" fill="hold" grpId="0" nodeType="after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wipe(left)">
                                      <p:cBhvr>
                                        <p:cTn id="72" dur="500"/>
                                        <p:tgtEl>
                                          <p:spTgt spid="8"/>
                                        </p:tgtEl>
                                      </p:cBhvr>
                                    </p:animEffect>
                                  </p:childTnLst>
                                </p:cTn>
                              </p:par>
                            </p:childTnLst>
                          </p:cTn>
                        </p:par>
                        <p:par>
                          <p:cTn id="73" fill="hold">
                            <p:stCondLst>
                              <p:cond delay="7000"/>
                            </p:stCondLst>
                            <p:childTnLst>
                              <p:par>
                                <p:cTn id="74" presetID="10" presetClass="entr" presetSubtype="0"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500"/>
                                        <p:tgtEl>
                                          <p:spTgt spid="33"/>
                                        </p:tgtEl>
                                      </p:cBhvr>
                                    </p:animEffect>
                                  </p:childTnLst>
                                </p:cTn>
                              </p:par>
                            </p:childTnLst>
                          </p:cTn>
                        </p:par>
                        <p:par>
                          <p:cTn id="80" fill="hold">
                            <p:stCondLst>
                              <p:cond delay="7500"/>
                            </p:stCondLst>
                            <p:childTnLst>
                              <p:par>
                                <p:cTn id="81" presetID="53" presetClass="entr" presetSubtype="16"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 calcmode="lin" valueType="num">
                                      <p:cBhvr>
                                        <p:cTn id="83" dur="500" fill="hold"/>
                                        <p:tgtEl>
                                          <p:spTgt spid="34"/>
                                        </p:tgtEl>
                                        <p:attrNameLst>
                                          <p:attrName>ppt_w</p:attrName>
                                        </p:attrNameLst>
                                      </p:cBhvr>
                                      <p:tavLst>
                                        <p:tav tm="0">
                                          <p:val>
                                            <p:fltVal val="0"/>
                                          </p:val>
                                        </p:tav>
                                        <p:tav tm="100000">
                                          <p:val>
                                            <p:strVal val="#ppt_w"/>
                                          </p:val>
                                        </p:tav>
                                      </p:tavLst>
                                    </p:anim>
                                    <p:anim calcmode="lin" valueType="num">
                                      <p:cBhvr>
                                        <p:cTn id="84" dur="500" fill="hold"/>
                                        <p:tgtEl>
                                          <p:spTgt spid="34"/>
                                        </p:tgtEl>
                                        <p:attrNameLst>
                                          <p:attrName>ppt_h</p:attrName>
                                        </p:attrNameLst>
                                      </p:cBhvr>
                                      <p:tavLst>
                                        <p:tav tm="0">
                                          <p:val>
                                            <p:fltVal val="0"/>
                                          </p:val>
                                        </p:tav>
                                        <p:tav tm="100000">
                                          <p:val>
                                            <p:strVal val="#ppt_h"/>
                                          </p:val>
                                        </p:tav>
                                      </p:tavLst>
                                    </p:anim>
                                    <p:animEffect transition="in" filter="fade">
                                      <p:cBhvr>
                                        <p:cTn id="85" dur="500"/>
                                        <p:tgtEl>
                                          <p:spTgt spid="34"/>
                                        </p:tgtEl>
                                      </p:cBhvr>
                                    </p:animEffect>
                                  </p:childTnLst>
                                </p:cTn>
                              </p:par>
                            </p:childTnLst>
                          </p:cTn>
                        </p:par>
                        <p:par>
                          <p:cTn id="86" fill="hold">
                            <p:stCondLst>
                              <p:cond delay="8000"/>
                            </p:stCondLst>
                            <p:childTnLst>
                              <p:par>
                                <p:cTn id="87" presetID="10" presetClass="entr" presetSubtype="0" fill="hold" grpId="0" nodeType="afterEffect">
                                  <p:stCondLst>
                                    <p:cond delay="0"/>
                                  </p:stCondLst>
                                  <p:childTnLst>
                                    <p:set>
                                      <p:cBhvr>
                                        <p:cTn id="88" dur="1" fill="hold">
                                          <p:stCondLst>
                                            <p:cond delay="0"/>
                                          </p:stCondLst>
                                        </p:cTn>
                                        <p:tgtEl>
                                          <p:spTgt spid="58"/>
                                        </p:tgtEl>
                                        <p:attrNameLst>
                                          <p:attrName>style.visibility</p:attrName>
                                        </p:attrNameLst>
                                      </p:cBhvr>
                                      <p:to>
                                        <p:strVal val="visible"/>
                                      </p:to>
                                    </p:set>
                                    <p:animEffect transition="in" filter="fade">
                                      <p:cBhvr>
                                        <p:cTn id="89" dur="500"/>
                                        <p:tgtEl>
                                          <p:spTgt spid="58"/>
                                        </p:tgtEl>
                                      </p:cBhvr>
                                    </p:animEffect>
                                  </p:childTnLst>
                                </p:cTn>
                              </p:par>
                            </p:childTnLst>
                          </p:cTn>
                        </p:par>
                        <p:par>
                          <p:cTn id="90" fill="hold">
                            <p:stCondLst>
                              <p:cond delay="8500"/>
                            </p:stCondLst>
                            <p:childTnLst>
                              <p:par>
                                <p:cTn id="91" presetID="10" presetClass="entr" presetSubtype="0" fill="hold" grpId="0" nodeType="afterEffect">
                                  <p:stCondLst>
                                    <p:cond delay="0"/>
                                  </p:stCondLst>
                                  <p:childTnLst>
                                    <p:set>
                                      <p:cBhvr>
                                        <p:cTn id="92" dur="1" fill="hold">
                                          <p:stCondLst>
                                            <p:cond delay="0"/>
                                          </p:stCondLst>
                                        </p:cTn>
                                        <p:tgtEl>
                                          <p:spTgt spid="57"/>
                                        </p:tgtEl>
                                        <p:attrNameLst>
                                          <p:attrName>style.visibility</p:attrName>
                                        </p:attrNameLst>
                                      </p:cBhvr>
                                      <p:to>
                                        <p:strVal val="visible"/>
                                      </p:to>
                                    </p:set>
                                    <p:animEffect transition="in" filter="fade">
                                      <p:cBhvr>
                                        <p:cTn id="93" dur="500"/>
                                        <p:tgtEl>
                                          <p:spTgt spid="57"/>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6"/>
                                        </p:tgtEl>
                                        <p:attrNameLst>
                                          <p:attrName>style.visibility</p:attrName>
                                        </p:attrNameLst>
                                      </p:cBhvr>
                                      <p:to>
                                        <p:strVal val="visible"/>
                                      </p:to>
                                    </p:set>
                                    <p:animEffect transition="in" filter="fade">
                                      <p:cBhvr>
                                        <p:cTn id="96" dur="500"/>
                                        <p:tgtEl>
                                          <p:spTgt spid="56"/>
                                        </p:tgtEl>
                                      </p:cBhvr>
                                    </p:animEffect>
                                  </p:childTnLst>
                                </p:cTn>
                              </p:par>
                            </p:childTnLst>
                          </p:cTn>
                        </p:par>
                        <p:par>
                          <p:cTn id="97" fill="hold">
                            <p:stCondLst>
                              <p:cond delay="9000"/>
                            </p:stCondLst>
                            <p:childTnLst>
                              <p:par>
                                <p:cTn id="98" presetID="10" presetClass="entr" presetSubtype="0" fill="hold" grpId="0" nodeType="after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32" grpId="0"/>
      <p:bldP spid="33" grpId="0"/>
      <p:bldP spid="34" grpId="0" animBg="1"/>
      <p:bldP spid="55" grpId="0"/>
      <p:bldP spid="56" grpId="0"/>
      <p:bldP spid="57" grpId="0"/>
      <p:bldP spid="5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23425" y="-886538"/>
            <a:ext cx="569742" cy="780998"/>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6" name="矩形 5"/>
          <p:cNvSpPr/>
          <p:nvPr/>
        </p:nvSpPr>
        <p:spPr>
          <a:xfrm>
            <a:off x="1626805" y="-886539"/>
            <a:ext cx="569742" cy="780998"/>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Rectangle 3"/>
          <p:cNvSpPr/>
          <p:nvPr/>
        </p:nvSpPr>
        <p:spPr>
          <a:xfrm>
            <a:off x="2800784" y="1879862"/>
            <a:ext cx="4913379" cy="678427"/>
          </a:xfrm>
          <a:prstGeom prst="rect">
            <a:avLst/>
          </a:prstGeom>
          <a:gradFill>
            <a:gsLst>
              <a:gs pos="0">
                <a:sysClr val="window" lastClr="FFFFFF">
                  <a:alpha val="0"/>
                </a:sysClr>
              </a:gs>
              <a:gs pos="50000">
                <a:sysClr val="window" lastClr="FFFFFF">
                  <a:lumMod val="95000"/>
                  <a:alpha val="50000"/>
                </a:sysClr>
              </a:gs>
              <a:gs pos="100000">
                <a:sysClr val="window" lastClr="FFFFFF">
                  <a:lumMod val="85000"/>
                  <a:alpha val="50000"/>
                </a:sysClr>
              </a:gs>
            </a:gsLst>
            <a:lin ang="0" scaled="0"/>
          </a:gradFill>
          <a:ln w="12700" cap="flat" cmpd="sng" algn="ctr">
            <a:no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8" name="Rectangle 4"/>
          <p:cNvSpPr/>
          <p:nvPr/>
        </p:nvSpPr>
        <p:spPr>
          <a:xfrm>
            <a:off x="2800784" y="2558698"/>
            <a:ext cx="3421422" cy="678427"/>
          </a:xfrm>
          <a:prstGeom prst="rect">
            <a:avLst/>
          </a:prstGeom>
          <a:gradFill>
            <a:gsLst>
              <a:gs pos="0">
                <a:sysClr val="window" lastClr="FFFFFF">
                  <a:alpha val="0"/>
                </a:sysClr>
              </a:gs>
              <a:gs pos="50000">
                <a:sysClr val="window" lastClr="FFFFFF">
                  <a:lumMod val="95000"/>
                  <a:alpha val="50000"/>
                </a:sysClr>
              </a:gs>
              <a:gs pos="100000">
                <a:sysClr val="window" lastClr="FFFFFF">
                  <a:lumMod val="85000"/>
                  <a:alpha val="50000"/>
                </a:sysClr>
              </a:gs>
            </a:gsLst>
            <a:lin ang="0" scaled="0"/>
          </a:gradFill>
          <a:ln w="12700" cap="flat" cmpd="sng" algn="ctr">
            <a:no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9" name="Rectangle 7"/>
          <p:cNvSpPr/>
          <p:nvPr/>
        </p:nvSpPr>
        <p:spPr>
          <a:xfrm>
            <a:off x="2800785" y="3237530"/>
            <a:ext cx="2049822" cy="678427"/>
          </a:xfrm>
          <a:prstGeom prst="rect">
            <a:avLst/>
          </a:prstGeom>
          <a:gradFill>
            <a:gsLst>
              <a:gs pos="0">
                <a:sysClr val="window" lastClr="FFFFFF">
                  <a:alpha val="0"/>
                </a:sysClr>
              </a:gs>
              <a:gs pos="50000">
                <a:sysClr val="window" lastClr="FFFFFF">
                  <a:lumMod val="95000"/>
                  <a:alpha val="50000"/>
                </a:sysClr>
              </a:gs>
              <a:gs pos="100000">
                <a:sysClr val="window" lastClr="FFFFFF">
                  <a:lumMod val="85000"/>
                  <a:alpha val="50000"/>
                </a:sysClr>
              </a:gs>
            </a:gsLst>
            <a:lin ang="0" scaled="0"/>
          </a:gradFill>
          <a:ln w="12700" cap="flat" cmpd="sng" algn="ctr">
            <a:no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sp>
        <p:nvSpPr>
          <p:cNvPr id="10" name="Rectangle 8"/>
          <p:cNvSpPr/>
          <p:nvPr/>
        </p:nvSpPr>
        <p:spPr>
          <a:xfrm>
            <a:off x="2800785" y="3901844"/>
            <a:ext cx="856815" cy="678427"/>
          </a:xfrm>
          <a:prstGeom prst="rect">
            <a:avLst/>
          </a:prstGeom>
          <a:gradFill>
            <a:gsLst>
              <a:gs pos="0">
                <a:sysClr val="window" lastClr="FFFFFF">
                  <a:alpha val="0"/>
                </a:sysClr>
              </a:gs>
              <a:gs pos="50000">
                <a:sysClr val="window" lastClr="FFFFFF">
                  <a:lumMod val="95000"/>
                  <a:alpha val="50000"/>
                </a:sysClr>
              </a:gs>
              <a:gs pos="100000">
                <a:sysClr val="window" lastClr="FFFFFF">
                  <a:lumMod val="85000"/>
                  <a:alpha val="50000"/>
                </a:sysClr>
              </a:gs>
            </a:gsLst>
            <a:lin ang="0" scaled="0"/>
          </a:gradFill>
          <a:ln w="12700" cap="flat" cmpd="sng" algn="ctr">
            <a:noFill/>
            <a:prstDash val="solid"/>
            <a:miter lim="800000"/>
          </a:ln>
          <a:effectLst/>
        </p:spPr>
        <p:txBody>
          <a:bodyPr lIns="68580" tIns="34290" rIns="68580" bIns="34290" rtlCol="0" anchor="ctr"/>
          <a:lstStyle/>
          <a:p>
            <a:pPr algn="ctr" defTabSz="685800">
              <a:defRPr/>
            </a:pPr>
            <a:endParaRPr lang="id-ID" sz="1400" kern="0" dirty="0" smtClean="0">
              <a:solidFill>
                <a:prstClr val="white"/>
              </a:solidFill>
              <a:latin typeface="微软雅黑" pitchFamily="34" charset="-122"/>
              <a:ea typeface="微软雅黑" pitchFamily="34" charset="-122"/>
            </a:endParaRPr>
          </a:p>
        </p:txBody>
      </p:sp>
      <p:grpSp>
        <p:nvGrpSpPr>
          <p:cNvPr id="2" name="Group 9"/>
          <p:cNvGrpSpPr/>
          <p:nvPr/>
        </p:nvGrpSpPr>
        <p:grpSpPr>
          <a:xfrm>
            <a:off x="2737138" y="4515864"/>
            <a:ext cx="4977026" cy="128816"/>
            <a:chOff x="3649517" y="6019293"/>
            <a:chExt cx="6636034" cy="171701"/>
          </a:xfrm>
        </p:grpSpPr>
        <p:cxnSp>
          <p:nvCxnSpPr>
            <p:cNvPr id="12" name="Straight Connector 10"/>
            <p:cNvCxnSpPr/>
            <p:nvPr/>
          </p:nvCxnSpPr>
          <p:spPr>
            <a:xfrm>
              <a:off x="3805238" y="6105143"/>
              <a:ext cx="6480313" cy="0"/>
            </a:xfrm>
            <a:prstGeom prst="line">
              <a:avLst/>
            </a:prstGeom>
            <a:noFill/>
            <a:ln w="12700" cap="flat" cmpd="sng" algn="ctr">
              <a:solidFill>
                <a:sysClr val="window" lastClr="FFFFFF">
                  <a:lumMod val="85000"/>
                </a:sysClr>
              </a:solidFill>
              <a:prstDash val="dash"/>
              <a:miter lim="800000"/>
              <a:tailEnd type="oval"/>
            </a:ln>
            <a:effectLst/>
          </p:spPr>
        </p:cxnSp>
        <p:grpSp>
          <p:nvGrpSpPr>
            <p:cNvPr id="3" name="Group 11"/>
            <p:cNvGrpSpPr/>
            <p:nvPr/>
          </p:nvGrpSpPr>
          <p:grpSpPr>
            <a:xfrm>
              <a:off x="3649517" y="6019293"/>
              <a:ext cx="172215" cy="171701"/>
              <a:chOff x="2138511" y="2464802"/>
              <a:chExt cx="354012" cy="352956"/>
            </a:xfrm>
            <a:solidFill>
              <a:sysClr val="window" lastClr="FFFFFF">
                <a:lumMod val="50000"/>
              </a:sysClr>
            </a:solidFill>
          </p:grpSpPr>
          <p:sp>
            <p:nvSpPr>
              <p:cNvPr id="14" name="Oval 1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5" name="Freeform 1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cxnSp>
        <p:nvCxnSpPr>
          <p:cNvPr id="16" name="Straight Connector 14"/>
          <p:cNvCxnSpPr/>
          <p:nvPr/>
        </p:nvCxnSpPr>
        <p:spPr>
          <a:xfrm>
            <a:off x="2801718" y="3992042"/>
            <a:ext cx="0" cy="489965"/>
          </a:xfrm>
          <a:prstGeom prst="line">
            <a:avLst/>
          </a:prstGeom>
          <a:noFill/>
          <a:ln w="9525" cap="flat" cmpd="sng" algn="ctr">
            <a:solidFill>
              <a:sysClr val="window" lastClr="FFFFFF">
                <a:lumMod val="75000"/>
              </a:sysClr>
            </a:solidFill>
            <a:prstDash val="solid"/>
            <a:miter lim="800000"/>
          </a:ln>
          <a:effectLst/>
        </p:spPr>
      </p:cxnSp>
      <p:grpSp>
        <p:nvGrpSpPr>
          <p:cNvPr id="4" name="Group 15"/>
          <p:cNvGrpSpPr/>
          <p:nvPr/>
        </p:nvGrpSpPr>
        <p:grpSpPr>
          <a:xfrm>
            <a:off x="1620382" y="3997710"/>
            <a:ext cx="1147085" cy="654940"/>
            <a:chOff x="2160509" y="5328632"/>
            <a:chExt cx="1529446" cy="872983"/>
          </a:xfrm>
        </p:grpSpPr>
        <p:sp>
          <p:nvSpPr>
            <p:cNvPr id="18" name="TextBox 16"/>
            <p:cNvSpPr txBox="1"/>
            <p:nvPr/>
          </p:nvSpPr>
          <p:spPr>
            <a:xfrm>
              <a:off x="2160509" y="5328632"/>
              <a:ext cx="1203747" cy="410242"/>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itchFamily="34" charset="-122"/>
                  <a:ea typeface="微软雅黑" pitchFamily="34" charset="-122"/>
                </a:rPr>
                <a:t>文字</a:t>
              </a:r>
              <a:r>
                <a:rPr lang="zh-CN" altLang="en-US" sz="1400" dirty="0">
                  <a:solidFill>
                    <a:schemeClr val="tx1">
                      <a:lumMod val="75000"/>
                      <a:lumOff val="25000"/>
                    </a:schemeClr>
                  </a:solidFill>
                  <a:latin typeface="微软雅黑" pitchFamily="34" charset="-122"/>
                  <a:ea typeface="微软雅黑" pitchFamily="34" charset="-122"/>
                </a:rPr>
                <a:t>信息</a:t>
              </a:r>
              <a:endParaRPr lang="id-ID" sz="1400" dirty="0">
                <a:solidFill>
                  <a:schemeClr val="tx1">
                    <a:lumMod val="75000"/>
                    <a:lumOff val="25000"/>
                  </a:schemeClr>
                </a:solidFill>
                <a:latin typeface="微软雅黑" pitchFamily="34" charset="-122"/>
                <a:ea typeface="微软雅黑" pitchFamily="34" charset="-122"/>
              </a:endParaRPr>
            </a:p>
          </p:txBody>
        </p:sp>
        <p:sp>
          <p:nvSpPr>
            <p:cNvPr id="19" name="Rectangle 17"/>
            <p:cNvSpPr/>
            <p:nvPr/>
          </p:nvSpPr>
          <p:spPr>
            <a:xfrm>
              <a:off x="2160509" y="5586252"/>
              <a:ext cx="1529446" cy="615363"/>
            </a:xfrm>
            <a:prstGeom prst="rect">
              <a:avLst/>
            </a:prstGeom>
          </p:spPr>
          <p:txBody>
            <a:bodyPr wrap="square">
              <a:spAutoFit/>
            </a:bodyPr>
            <a:lstStyle/>
            <a:p>
              <a:pPr>
                <a:lnSpc>
                  <a:spcPct val="150000"/>
                </a:lnSpc>
              </a:pPr>
              <a:r>
                <a:rPr lang="zh-CN" altLang="en-US" sz="800" dirty="0">
                  <a:solidFill>
                    <a:prstClr val="white">
                      <a:lumMod val="65000"/>
                    </a:prstClr>
                  </a:solidFill>
                  <a:latin typeface="微软雅黑" pitchFamily="34" charset="-122"/>
                  <a:ea typeface="微软雅黑" pitchFamily="34" charset="-122"/>
                </a:rPr>
                <a:t>输入你的文字信息输入你的文字信息</a:t>
              </a:r>
              <a:endParaRPr lang="id-ID" sz="800" dirty="0">
                <a:solidFill>
                  <a:prstClr val="white">
                    <a:lumMod val="65000"/>
                  </a:prstClr>
                </a:solidFill>
                <a:latin typeface="微软雅黑" pitchFamily="34" charset="-122"/>
                <a:ea typeface="微软雅黑" pitchFamily="34" charset="-122"/>
              </a:endParaRPr>
            </a:p>
          </p:txBody>
        </p:sp>
      </p:grpSp>
      <p:sp>
        <p:nvSpPr>
          <p:cNvPr id="20" name="Freeform 5"/>
          <p:cNvSpPr>
            <a:spLocks noEditPoints="1"/>
          </p:cNvSpPr>
          <p:nvPr/>
        </p:nvSpPr>
        <p:spPr bwMode="auto">
          <a:xfrm>
            <a:off x="1223696" y="4145330"/>
            <a:ext cx="358636" cy="359972"/>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nvGrpSpPr>
          <p:cNvPr id="11" name="Group 19"/>
          <p:cNvGrpSpPr/>
          <p:nvPr/>
        </p:nvGrpSpPr>
        <p:grpSpPr>
          <a:xfrm>
            <a:off x="2737138" y="3839426"/>
            <a:ext cx="4977026" cy="128816"/>
            <a:chOff x="3649517" y="5117655"/>
            <a:chExt cx="6636034" cy="171701"/>
          </a:xfrm>
        </p:grpSpPr>
        <p:cxnSp>
          <p:nvCxnSpPr>
            <p:cNvPr id="22" name="Straight Connector 20"/>
            <p:cNvCxnSpPr/>
            <p:nvPr/>
          </p:nvCxnSpPr>
          <p:spPr>
            <a:xfrm>
              <a:off x="3805238" y="5193171"/>
              <a:ext cx="6480313" cy="0"/>
            </a:xfrm>
            <a:prstGeom prst="line">
              <a:avLst/>
            </a:prstGeom>
            <a:noFill/>
            <a:ln w="12700" cap="flat" cmpd="sng" algn="ctr">
              <a:solidFill>
                <a:sysClr val="window" lastClr="FFFFFF">
                  <a:lumMod val="85000"/>
                </a:sysClr>
              </a:solidFill>
              <a:prstDash val="dash"/>
              <a:miter lim="800000"/>
              <a:tailEnd type="oval"/>
            </a:ln>
            <a:effectLst/>
          </p:spPr>
        </p:cxnSp>
        <p:grpSp>
          <p:nvGrpSpPr>
            <p:cNvPr id="13" name="Group 21"/>
            <p:cNvGrpSpPr/>
            <p:nvPr/>
          </p:nvGrpSpPr>
          <p:grpSpPr>
            <a:xfrm>
              <a:off x="3649517" y="5117655"/>
              <a:ext cx="172215" cy="171701"/>
              <a:chOff x="2138511" y="2464802"/>
              <a:chExt cx="354012" cy="352956"/>
            </a:xfrm>
            <a:solidFill>
              <a:sysClr val="window" lastClr="FFFFFF">
                <a:lumMod val="50000"/>
              </a:sysClr>
            </a:solidFill>
          </p:grpSpPr>
          <p:sp>
            <p:nvSpPr>
              <p:cNvPr id="24" name="Oval 2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5" name="Freeform 2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cxnSp>
        <p:nvCxnSpPr>
          <p:cNvPr id="26" name="Straight Connector 24"/>
          <p:cNvCxnSpPr/>
          <p:nvPr/>
        </p:nvCxnSpPr>
        <p:spPr>
          <a:xfrm>
            <a:off x="2801718" y="3315605"/>
            <a:ext cx="0" cy="489965"/>
          </a:xfrm>
          <a:prstGeom prst="line">
            <a:avLst/>
          </a:prstGeom>
          <a:noFill/>
          <a:ln w="9525" cap="flat" cmpd="sng" algn="ctr">
            <a:solidFill>
              <a:sysClr val="window" lastClr="FFFFFF">
                <a:lumMod val="75000"/>
              </a:sysClr>
            </a:solidFill>
            <a:prstDash val="solid"/>
            <a:miter lim="800000"/>
          </a:ln>
          <a:effectLst/>
        </p:spPr>
      </p:cxnSp>
      <p:grpSp>
        <p:nvGrpSpPr>
          <p:cNvPr id="17" name="Group 25"/>
          <p:cNvGrpSpPr/>
          <p:nvPr/>
        </p:nvGrpSpPr>
        <p:grpSpPr>
          <a:xfrm>
            <a:off x="2737138" y="3168197"/>
            <a:ext cx="4977026" cy="128816"/>
            <a:chOff x="3649517" y="4222959"/>
            <a:chExt cx="6636034" cy="171701"/>
          </a:xfrm>
        </p:grpSpPr>
        <p:cxnSp>
          <p:nvCxnSpPr>
            <p:cNvPr id="28" name="Straight Connector 26"/>
            <p:cNvCxnSpPr/>
            <p:nvPr/>
          </p:nvCxnSpPr>
          <p:spPr>
            <a:xfrm>
              <a:off x="3805238" y="4308809"/>
              <a:ext cx="6480313" cy="0"/>
            </a:xfrm>
            <a:prstGeom prst="line">
              <a:avLst/>
            </a:prstGeom>
            <a:noFill/>
            <a:ln w="12700" cap="flat" cmpd="sng" algn="ctr">
              <a:solidFill>
                <a:sysClr val="window" lastClr="FFFFFF">
                  <a:lumMod val="85000"/>
                </a:sysClr>
              </a:solidFill>
              <a:prstDash val="dash"/>
              <a:miter lim="800000"/>
              <a:tailEnd type="oval"/>
            </a:ln>
            <a:effectLst/>
          </p:spPr>
        </p:cxnSp>
        <p:grpSp>
          <p:nvGrpSpPr>
            <p:cNvPr id="21" name="Group 27"/>
            <p:cNvGrpSpPr/>
            <p:nvPr/>
          </p:nvGrpSpPr>
          <p:grpSpPr>
            <a:xfrm>
              <a:off x="3649517" y="4222959"/>
              <a:ext cx="172215" cy="171701"/>
              <a:chOff x="2138511" y="2464802"/>
              <a:chExt cx="354012" cy="352956"/>
            </a:xfrm>
            <a:solidFill>
              <a:sysClr val="window" lastClr="FFFFFF">
                <a:lumMod val="50000"/>
              </a:sysClr>
            </a:solidFill>
          </p:grpSpPr>
          <p:sp>
            <p:nvSpPr>
              <p:cNvPr id="30" name="Oval 28"/>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31" name="Freeform 2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cxnSp>
        <p:nvCxnSpPr>
          <p:cNvPr id="32" name="Straight Connector 30"/>
          <p:cNvCxnSpPr/>
          <p:nvPr/>
        </p:nvCxnSpPr>
        <p:spPr>
          <a:xfrm>
            <a:off x="2801718" y="2638397"/>
            <a:ext cx="0" cy="489965"/>
          </a:xfrm>
          <a:prstGeom prst="line">
            <a:avLst/>
          </a:prstGeom>
          <a:noFill/>
          <a:ln w="9525" cap="flat" cmpd="sng" algn="ctr">
            <a:solidFill>
              <a:sysClr val="window" lastClr="FFFFFF">
                <a:lumMod val="75000"/>
              </a:sysClr>
            </a:solidFill>
            <a:prstDash val="solid"/>
            <a:miter lim="800000"/>
          </a:ln>
          <a:effectLst/>
        </p:spPr>
      </p:cxnSp>
      <p:grpSp>
        <p:nvGrpSpPr>
          <p:cNvPr id="23" name="Group 31"/>
          <p:cNvGrpSpPr/>
          <p:nvPr/>
        </p:nvGrpSpPr>
        <p:grpSpPr>
          <a:xfrm>
            <a:off x="2737138" y="2490989"/>
            <a:ext cx="4977026" cy="128816"/>
            <a:chOff x="3649517" y="3320293"/>
            <a:chExt cx="6636034" cy="171701"/>
          </a:xfrm>
        </p:grpSpPr>
        <p:cxnSp>
          <p:nvCxnSpPr>
            <p:cNvPr id="34" name="Straight Connector 32"/>
            <p:cNvCxnSpPr/>
            <p:nvPr/>
          </p:nvCxnSpPr>
          <p:spPr>
            <a:xfrm>
              <a:off x="3805238" y="3416564"/>
              <a:ext cx="6480313" cy="0"/>
            </a:xfrm>
            <a:prstGeom prst="line">
              <a:avLst/>
            </a:prstGeom>
            <a:noFill/>
            <a:ln w="12700" cap="flat" cmpd="sng" algn="ctr">
              <a:solidFill>
                <a:sysClr val="window" lastClr="FFFFFF">
                  <a:lumMod val="85000"/>
                </a:sysClr>
              </a:solidFill>
              <a:prstDash val="dash"/>
              <a:miter lim="800000"/>
              <a:tailEnd type="oval"/>
            </a:ln>
            <a:effectLst/>
          </p:spPr>
        </p:cxnSp>
        <p:grpSp>
          <p:nvGrpSpPr>
            <p:cNvPr id="27" name="Group 33"/>
            <p:cNvGrpSpPr/>
            <p:nvPr/>
          </p:nvGrpSpPr>
          <p:grpSpPr>
            <a:xfrm>
              <a:off x="3649517" y="3320293"/>
              <a:ext cx="172215" cy="171701"/>
              <a:chOff x="2138511" y="2464802"/>
              <a:chExt cx="354012" cy="352956"/>
            </a:xfrm>
            <a:solidFill>
              <a:sysClr val="window" lastClr="FFFFFF">
                <a:lumMod val="50000"/>
              </a:sysClr>
            </a:solidFill>
          </p:grpSpPr>
          <p:sp>
            <p:nvSpPr>
              <p:cNvPr id="36" name="Oval 34"/>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37" name="Freeform 3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cxnSp>
        <p:nvCxnSpPr>
          <p:cNvPr id="38" name="Straight Connector 36"/>
          <p:cNvCxnSpPr/>
          <p:nvPr/>
        </p:nvCxnSpPr>
        <p:spPr>
          <a:xfrm>
            <a:off x="2801718" y="1964081"/>
            <a:ext cx="0" cy="489965"/>
          </a:xfrm>
          <a:prstGeom prst="line">
            <a:avLst/>
          </a:prstGeom>
          <a:noFill/>
          <a:ln w="9525" cap="flat" cmpd="sng" algn="ctr">
            <a:solidFill>
              <a:sysClr val="window" lastClr="FFFFFF">
                <a:lumMod val="75000"/>
              </a:sysClr>
            </a:solidFill>
            <a:prstDash val="solid"/>
            <a:miter lim="800000"/>
          </a:ln>
          <a:effectLst/>
        </p:spPr>
      </p:cxnSp>
      <p:grpSp>
        <p:nvGrpSpPr>
          <p:cNvPr id="29" name="Group 37"/>
          <p:cNvGrpSpPr/>
          <p:nvPr/>
        </p:nvGrpSpPr>
        <p:grpSpPr>
          <a:xfrm>
            <a:off x="2737138" y="1816673"/>
            <a:ext cx="4977026" cy="128816"/>
            <a:chOff x="3649517" y="2421483"/>
            <a:chExt cx="6636034" cy="171701"/>
          </a:xfrm>
        </p:grpSpPr>
        <p:cxnSp>
          <p:nvCxnSpPr>
            <p:cNvPr id="40" name="Straight Connector 38"/>
            <p:cNvCxnSpPr/>
            <p:nvPr/>
          </p:nvCxnSpPr>
          <p:spPr>
            <a:xfrm>
              <a:off x="3805238" y="2511334"/>
              <a:ext cx="6480313" cy="0"/>
            </a:xfrm>
            <a:prstGeom prst="line">
              <a:avLst/>
            </a:prstGeom>
            <a:noFill/>
            <a:ln w="12700" cap="flat" cmpd="sng" algn="ctr">
              <a:solidFill>
                <a:sysClr val="window" lastClr="FFFFFF">
                  <a:lumMod val="85000"/>
                </a:sysClr>
              </a:solidFill>
              <a:prstDash val="dash"/>
              <a:miter lim="800000"/>
              <a:tailEnd type="oval"/>
            </a:ln>
            <a:effectLst/>
          </p:spPr>
        </p:cxnSp>
        <p:grpSp>
          <p:nvGrpSpPr>
            <p:cNvPr id="33" name="Group 39"/>
            <p:cNvGrpSpPr/>
            <p:nvPr/>
          </p:nvGrpSpPr>
          <p:grpSpPr>
            <a:xfrm>
              <a:off x="3649517" y="2421483"/>
              <a:ext cx="172215" cy="171701"/>
              <a:chOff x="2138511" y="2464802"/>
              <a:chExt cx="354012" cy="352956"/>
            </a:xfrm>
            <a:solidFill>
              <a:sysClr val="window" lastClr="FFFFFF">
                <a:lumMod val="50000"/>
              </a:sysClr>
            </a:solidFill>
          </p:grpSpPr>
          <p:sp>
            <p:nvSpPr>
              <p:cNvPr id="42" name="Oval 40"/>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43" name="Freeform 4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grpSp>
        <p:nvGrpSpPr>
          <p:cNvPr id="35" name="Group 42"/>
          <p:cNvGrpSpPr/>
          <p:nvPr/>
        </p:nvGrpSpPr>
        <p:grpSpPr>
          <a:xfrm>
            <a:off x="1620382" y="3203297"/>
            <a:ext cx="1147085" cy="654944"/>
            <a:chOff x="2160509" y="4269750"/>
            <a:chExt cx="1529446" cy="872990"/>
          </a:xfrm>
        </p:grpSpPr>
        <p:sp>
          <p:nvSpPr>
            <p:cNvPr id="45" name="TextBox 43"/>
            <p:cNvSpPr txBox="1"/>
            <p:nvPr/>
          </p:nvSpPr>
          <p:spPr>
            <a:xfrm>
              <a:off x="2160509" y="4269750"/>
              <a:ext cx="1203747" cy="410243"/>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itchFamily="34" charset="-122"/>
                  <a:ea typeface="微软雅黑" pitchFamily="34" charset="-122"/>
                </a:rPr>
                <a:t>文字</a:t>
              </a:r>
              <a:r>
                <a:rPr lang="zh-CN" altLang="en-US" sz="1400" dirty="0">
                  <a:solidFill>
                    <a:schemeClr val="tx1">
                      <a:lumMod val="75000"/>
                      <a:lumOff val="25000"/>
                    </a:schemeClr>
                  </a:solidFill>
                  <a:latin typeface="微软雅黑" pitchFamily="34" charset="-122"/>
                  <a:ea typeface="微软雅黑" pitchFamily="34" charset="-122"/>
                </a:rPr>
                <a:t>信息</a:t>
              </a:r>
              <a:endParaRPr lang="id-ID" sz="1400" dirty="0">
                <a:solidFill>
                  <a:schemeClr val="tx1">
                    <a:lumMod val="75000"/>
                    <a:lumOff val="25000"/>
                  </a:schemeClr>
                </a:solidFill>
                <a:latin typeface="微软雅黑" pitchFamily="34" charset="-122"/>
                <a:ea typeface="微软雅黑" pitchFamily="34" charset="-122"/>
              </a:endParaRPr>
            </a:p>
          </p:txBody>
        </p:sp>
        <p:sp>
          <p:nvSpPr>
            <p:cNvPr id="46" name="Rectangle 44"/>
            <p:cNvSpPr/>
            <p:nvPr/>
          </p:nvSpPr>
          <p:spPr>
            <a:xfrm>
              <a:off x="2160509" y="4527376"/>
              <a:ext cx="1529446" cy="615364"/>
            </a:xfrm>
            <a:prstGeom prst="rect">
              <a:avLst/>
            </a:prstGeom>
          </p:spPr>
          <p:txBody>
            <a:bodyPr wrap="square">
              <a:spAutoFit/>
            </a:bodyPr>
            <a:lstStyle/>
            <a:p>
              <a:pPr>
                <a:lnSpc>
                  <a:spcPct val="150000"/>
                </a:lnSpc>
              </a:pPr>
              <a:r>
                <a:rPr lang="zh-CN" altLang="en-US" sz="800" dirty="0">
                  <a:solidFill>
                    <a:prstClr val="white">
                      <a:lumMod val="65000"/>
                    </a:prstClr>
                  </a:solidFill>
                  <a:latin typeface="微软雅黑" pitchFamily="34" charset="-122"/>
                  <a:ea typeface="微软雅黑" pitchFamily="34" charset="-122"/>
                </a:rPr>
                <a:t>输入你的文字信息输入你的文字信息</a:t>
              </a:r>
              <a:endParaRPr lang="id-ID" sz="800" dirty="0">
                <a:solidFill>
                  <a:prstClr val="white">
                    <a:lumMod val="65000"/>
                  </a:prstClr>
                </a:solidFill>
                <a:latin typeface="微软雅黑" pitchFamily="34" charset="-122"/>
                <a:ea typeface="微软雅黑" pitchFamily="34" charset="-122"/>
              </a:endParaRPr>
            </a:p>
          </p:txBody>
        </p:sp>
      </p:grpSp>
      <p:grpSp>
        <p:nvGrpSpPr>
          <p:cNvPr id="39" name="Group 45"/>
          <p:cNvGrpSpPr/>
          <p:nvPr/>
        </p:nvGrpSpPr>
        <p:grpSpPr>
          <a:xfrm>
            <a:off x="1620382" y="2524060"/>
            <a:ext cx="1147085" cy="654944"/>
            <a:chOff x="2160509" y="3364375"/>
            <a:chExt cx="1529446" cy="872989"/>
          </a:xfrm>
        </p:grpSpPr>
        <p:sp>
          <p:nvSpPr>
            <p:cNvPr id="48" name="TextBox 46"/>
            <p:cNvSpPr txBox="1"/>
            <p:nvPr/>
          </p:nvSpPr>
          <p:spPr>
            <a:xfrm>
              <a:off x="2160509" y="3364375"/>
              <a:ext cx="1203747" cy="410243"/>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itchFamily="34" charset="-122"/>
                  <a:ea typeface="微软雅黑" pitchFamily="34" charset="-122"/>
                </a:rPr>
                <a:t>文字</a:t>
              </a:r>
              <a:r>
                <a:rPr lang="zh-CN" altLang="en-US" sz="1400" dirty="0">
                  <a:solidFill>
                    <a:schemeClr val="tx1">
                      <a:lumMod val="75000"/>
                      <a:lumOff val="25000"/>
                    </a:schemeClr>
                  </a:solidFill>
                  <a:latin typeface="微软雅黑" pitchFamily="34" charset="-122"/>
                  <a:ea typeface="微软雅黑" pitchFamily="34" charset="-122"/>
                </a:rPr>
                <a:t>信息</a:t>
              </a:r>
              <a:endParaRPr lang="id-ID" sz="1400" dirty="0">
                <a:solidFill>
                  <a:schemeClr val="tx1">
                    <a:lumMod val="75000"/>
                    <a:lumOff val="25000"/>
                  </a:schemeClr>
                </a:solidFill>
                <a:latin typeface="微软雅黑" pitchFamily="34" charset="-122"/>
                <a:ea typeface="微软雅黑" pitchFamily="34" charset="-122"/>
              </a:endParaRPr>
            </a:p>
          </p:txBody>
        </p:sp>
        <p:sp>
          <p:nvSpPr>
            <p:cNvPr id="49" name="Rectangle 47"/>
            <p:cNvSpPr/>
            <p:nvPr/>
          </p:nvSpPr>
          <p:spPr>
            <a:xfrm>
              <a:off x="2160509" y="3622000"/>
              <a:ext cx="1529446" cy="615364"/>
            </a:xfrm>
            <a:prstGeom prst="rect">
              <a:avLst/>
            </a:prstGeom>
          </p:spPr>
          <p:txBody>
            <a:bodyPr wrap="square">
              <a:spAutoFit/>
            </a:bodyPr>
            <a:lstStyle/>
            <a:p>
              <a:pPr>
                <a:lnSpc>
                  <a:spcPct val="150000"/>
                </a:lnSpc>
              </a:pPr>
              <a:r>
                <a:rPr lang="zh-CN" altLang="en-US" sz="800" dirty="0">
                  <a:solidFill>
                    <a:prstClr val="white">
                      <a:lumMod val="65000"/>
                    </a:prstClr>
                  </a:solidFill>
                  <a:latin typeface="微软雅黑" pitchFamily="34" charset="-122"/>
                  <a:ea typeface="微软雅黑" pitchFamily="34" charset="-122"/>
                </a:rPr>
                <a:t>输入你的文字信息输入你的文字信息</a:t>
              </a:r>
              <a:endParaRPr lang="id-ID" sz="800" dirty="0">
                <a:solidFill>
                  <a:prstClr val="white">
                    <a:lumMod val="65000"/>
                  </a:prstClr>
                </a:solidFill>
                <a:latin typeface="微软雅黑" pitchFamily="34" charset="-122"/>
                <a:ea typeface="微软雅黑" pitchFamily="34" charset="-122"/>
              </a:endParaRPr>
            </a:p>
          </p:txBody>
        </p:sp>
      </p:grpSp>
      <p:grpSp>
        <p:nvGrpSpPr>
          <p:cNvPr id="41" name="Group 48"/>
          <p:cNvGrpSpPr/>
          <p:nvPr/>
        </p:nvGrpSpPr>
        <p:grpSpPr>
          <a:xfrm>
            <a:off x="1252804" y="3396578"/>
            <a:ext cx="299516" cy="320707"/>
            <a:chOff x="6138863" y="1941513"/>
            <a:chExt cx="450850" cy="482600"/>
          </a:xfrm>
          <a:solidFill>
            <a:schemeClr val="accent2"/>
          </a:solidFill>
        </p:grpSpPr>
        <p:sp>
          <p:nvSpPr>
            <p:cNvPr id="51"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52"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53"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44" name="Group 52"/>
          <p:cNvGrpSpPr/>
          <p:nvPr/>
        </p:nvGrpSpPr>
        <p:grpSpPr>
          <a:xfrm>
            <a:off x="1265923" y="2762457"/>
            <a:ext cx="292260" cy="293315"/>
            <a:chOff x="4198938" y="2905126"/>
            <a:chExt cx="481012" cy="482600"/>
          </a:xfrm>
          <a:solidFill>
            <a:schemeClr val="accent1"/>
          </a:solidFill>
        </p:grpSpPr>
        <p:sp>
          <p:nvSpPr>
            <p:cNvPr id="55"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56"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57"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47" name="Group 56"/>
          <p:cNvGrpSpPr/>
          <p:nvPr/>
        </p:nvGrpSpPr>
        <p:grpSpPr>
          <a:xfrm>
            <a:off x="1248925" y="2023207"/>
            <a:ext cx="372665" cy="350152"/>
            <a:chOff x="5160963" y="4846638"/>
            <a:chExt cx="496887" cy="466725"/>
          </a:xfrm>
          <a:solidFill>
            <a:schemeClr val="accent1"/>
          </a:solidFill>
        </p:grpSpPr>
        <p:sp>
          <p:nvSpPr>
            <p:cNvPr id="59" name="Oval 17"/>
            <p:cNvSpPr>
              <a:spLocks noChangeArrowheads="1"/>
            </p:cNvSpPr>
            <p:nvPr/>
          </p:nvSpPr>
          <p:spPr bwMode="auto">
            <a:xfrm>
              <a:off x="5402263" y="5102226"/>
              <a:ext cx="60325" cy="6032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60"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grpSp>
        <p:nvGrpSpPr>
          <p:cNvPr id="50" name="Group 59"/>
          <p:cNvGrpSpPr/>
          <p:nvPr/>
        </p:nvGrpSpPr>
        <p:grpSpPr>
          <a:xfrm>
            <a:off x="1620382" y="1832017"/>
            <a:ext cx="1147085" cy="660845"/>
            <a:chOff x="2160509" y="2441938"/>
            <a:chExt cx="1529446" cy="880856"/>
          </a:xfrm>
        </p:grpSpPr>
        <p:sp>
          <p:nvSpPr>
            <p:cNvPr id="62" name="Rectangle 60"/>
            <p:cNvSpPr/>
            <p:nvPr/>
          </p:nvSpPr>
          <p:spPr>
            <a:xfrm>
              <a:off x="2160509" y="2707430"/>
              <a:ext cx="1529446" cy="615364"/>
            </a:xfrm>
            <a:prstGeom prst="rect">
              <a:avLst/>
            </a:prstGeom>
          </p:spPr>
          <p:txBody>
            <a:bodyPr wrap="square">
              <a:spAutoFit/>
            </a:bodyPr>
            <a:lstStyle/>
            <a:p>
              <a:pPr>
                <a:lnSpc>
                  <a:spcPct val="150000"/>
                </a:lnSpc>
              </a:pPr>
              <a:r>
                <a:rPr lang="zh-CN" altLang="en-US" sz="800" dirty="0">
                  <a:solidFill>
                    <a:prstClr val="white">
                      <a:lumMod val="65000"/>
                    </a:prstClr>
                  </a:solidFill>
                  <a:latin typeface="微软雅黑" pitchFamily="34" charset="-122"/>
                  <a:ea typeface="微软雅黑" pitchFamily="34" charset="-122"/>
                </a:rPr>
                <a:t>输入你的文字信息输入你的文字信息</a:t>
              </a:r>
              <a:endParaRPr lang="id-ID" sz="800" dirty="0">
                <a:solidFill>
                  <a:prstClr val="white">
                    <a:lumMod val="65000"/>
                  </a:prstClr>
                </a:solidFill>
                <a:latin typeface="微软雅黑" pitchFamily="34" charset="-122"/>
                <a:ea typeface="微软雅黑" pitchFamily="34" charset="-122"/>
              </a:endParaRPr>
            </a:p>
          </p:txBody>
        </p:sp>
        <p:sp>
          <p:nvSpPr>
            <p:cNvPr id="63" name="TextBox 61"/>
            <p:cNvSpPr txBox="1"/>
            <p:nvPr/>
          </p:nvSpPr>
          <p:spPr>
            <a:xfrm>
              <a:off x="2160509" y="2441938"/>
              <a:ext cx="1203747" cy="410243"/>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itchFamily="34" charset="-122"/>
                  <a:ea typeface="微软雅黑" pitchFamily="34" charset="-122"/>
                </a:rPr>
                <a:t>文字</a:t>
              </a:r>
              <a:r>
                <a:rPr lang="zh-CN" altLang="en-US" sz="1400" dirty="0">
                  <a:solidFill>
                    <a:schemeClr val="tx1">
                      <a:lumMod val="75000"/>
                      <a:lumOff val="25000"/>
                    </a:schemeClr>
                  </a:solidFill>
                  <a:latin typeface="微软雅黑" pitchFamily="34" charset="-122"/>
                  <a:ea typeface="微软雅黑" pitchFamily="34" charset="-122"/>
                </a:rPr>
                <a:t>信息</a:t>
              </a:r>
              <a:endParaRPr lang="id-ID" sz="1400" dirty="0">
                <a:solidFill>
                  <a:schemeClr val="tx1">
                    <a:lumMod val="75000"/>
                    <a:lumOff val="25000"/>
                  </a:schemeClr>
                </a:solidFill>
                <a:latin typeface="微软雅黑" pitchFamily="34" charset="-122"/>
                <a:ea typeface="微软雅黑" pitchFamily="34" charset="-122"/>
              </a:endParaRPr>
            </a:p>
          </p:txBody>
        </p:sp>
      </p:grpSp>
      <p:sp>
        <p:nvSpPr>
          <p:cNvPr id="64" name="TextBox 62"/>
          <p:cNvSpPr txBox="1"/>
          <p:nvPr/>
        </p:nvSpPr>
        <p:spPr>
          <a:xfrm>
            <a:off x="3296182" y="4711095"/>
            <a:ext cx="690911" cy="253994"/>
          </a:xfrm>
          <a:prstGeom prst="rect">
            <a:avLst/>
          </a:prstGeom>
          <a:noFill/>
        </p:spPr>
        <p:txBody>
          <a:bodyPr wrap="none" lIns="68580" tIns="34290" rIns="68580" bIns="34290" rtlCol="0">
            <a:spAutoFit/>
          </a:bodyPr>
          <a:lstStyle/>
          <a:p>
            <a:pPr algn="ctr"/>
            <a:r>
              <a:rPr lang="id-ID" sz="1200" dirty="0" smtClean="0">
                <a:solidFill>
                  <a:prstClr val="white">
                    <a:lumMod val="50000"/>
                  </a:prstClr>
                </a:solidFill>
                <a:latin typeface="微软雅黑" pitchFamily="34" charset="-122"/>
                <a:ea typeface="微软雅黑" pitchFamily="34" charset="-122"/>
              </a:rPr>
              <a:t>Step 01</a:t>
            </a:r>
            <a:endParaRPr lang="id-ID" sz="1200" dirty="0">
              <a:solidFill>
                <a:prstClr val="white">
                  <a:lumMod val="50000"/>
                </a:prstClr>
              </a:solidFill>
              <a:latin typeface="微软雅黑" pitchFamily="34" charset="-122"/>
              <a:ea typeface="微软雅黑" pitchFamily="34" charset="-122"/>
            </a:endParaRPr>
          </a:p>
        </p:txBody>
      </p:sp>
      <p:sp>
        <p:nvSpPr>
          <p:cNvPr id="65" name="TextBox 63"/>
          <p:cNvSpPr txBox="1"/>
          <p:nvPr/>
        </p:nvSpPr>
        <p:spPr>
          <a:xfrm>
            <a:off x="4509191" y="4711095"/>
            <a:ext cx="690911" cy="253994"/>
          </a:xfrm>
          <a:prstGeom prst="rect">
            <a:avLst/>
          </a:prstGeom>
          <a:noFill/>
        </p:spPr>
        <p:txBody>
          <a:bodyPr wrap="none" lIns="68580" tIns="34290" rIns="68580" bIns="34290" rtlCol="0">
            <a:spAutoFit/>
          </a:bodyPr>
          <a:lstStyle/>
          <a:p>
            <a:pPr algn="ctr"/>
            <a:r>
              <a:rPr lang="id-ID" sz="1200" dirty="0" smtClean="0">
                <a:solidFill>
                  <a:prstClr val="white">
                    <a:lumMod val="50000"/>
                  </a:prstClr>
                </a:solidFill>
                <a:latin typeface="微软雅黑" pitchFamily="34" charset="-122"/>
                <a:ea typeface="微软雅黑" pitchFamily="34" charset="-122"/>
              </a:rPr>
              <a:t>Step 02</a:t>
            </a:r>
            <a:endParaRPr lang="id-ID" sz="1200" dirty="0">
              <a:solidFill>
                <a:prstClr val="white">
                  <a:lumMod val="50000"/>
                </a:prstClr>
              </a:solidFill>
              <a:latin typeface="微软雅黑" pitchFamily="34" charset="-122"/>
              <a:ea typeface="微软雅黑" pitchFamily="34" charset="-122"/>
            </a:endParaRPr>
          </a:p>
        </p:txBody>
      </p:sp>
      <p:sp>
        <p:nvSpPr>
          <p:cNvPr id="66" name="TextBox 64"/>
          <p:cNvSpPr txBox="1"/>
          <p:nvPr/>
        </p:nvSpPr>
        <p:spPr>
          <a:xfrm>
            <a:off x="5719444" y="4711095"/>
            <a:ext cx="690911" cy="253994"/>
          </a:xfrm>
          <a:prstGeom prst="rect">
            <a:avLst/>
          </a:prstGeom>
          <a:noFill/>
        </p:spPr>
        <p:txBody>
          <a:bodyPr wrap="none" lIns="68580" tIns="34290" rIns="68580" bIns="34290" rtlCol="0">
            <a:spAutoFit/>
          </a:bodyPr>
          <a:lstStyle/>
          <a:p>
            <a:pPr algn="ctr"/>
            <a:r>
              <a:rPr lang="id-ID" sz="1200" dirty="0" smtClean="0">
                <a:solidFill>
                  <a:prstClr val="white">
                    <a:lumMod val="50000"/>
                  </a:prstClr>
                </a:solidFill>
                <a:latin typeface="微软雅黑" pitchFamily="34" charset="-122"/>
                <a:ea typeface="微软雅黑" pitchFamily="34" charset="-122"/>
              </a:rPr>
              <a:t>Step 03</a:t>
            </a:r>
            <a:endParaRPr lang="id-ID" sz="1200" dirty="0">
              <a:solidFill>
                <a:prstClr val="white">
                  <a:lumMod val="50000"/>
                </a:prstClr>
              </a:solidFill>
              <a:latin typeface="微软雅黑" pitchFamily="34" charset="-122"/>
              <a:ea typeface="微软雅黑" pitchFamily="34" charset="-122"/>
            </a:endParaRPr>
          </a:p>
        </p:txBody>
      </p:sp>
      <p:sp>
        <p:nvSpPr>
          <p:cNvPr id="67" name="TextBox 65"/>
          <p:cNvSpPr txBox="1"/>
          <p:nvPr/>
        </p:nvSpPr>
        <p:spPr>
          <a:xfrm>
            <a:off x="6927599" y="4711095"/>
            <a:ext cx="690911" cy="253994"/>
          </a:xfrm>
          <a:prstGeom prst="rect">
            <a:avLst/>
          </a:prstGeom>
          <a:noFill/>
        </p:spPr>
        <p:txBody>
          <a:bodyPr wrap="none" lIns="68580" tIns="34290" rIns="68580" bIns="34290" rtlCol="0">
            <a:spAutoFit/>
          </a:bodyPr>
          <a:lstStyle/>
          <a:p>
            <a:pPr algn="ctr"/>
            <a:r>
              <a:rPr lang="id-ID" sz="1200" dirty="0" smtClean="0">
                <a:solidFill>
                  <a:prstClr val="white">
                    <a:lumMod val="50000"/>
                  </a:prstClr>
                </a:solidFill>
                <a:latin typeface="微软雅黑" pitchFamily="34" charset="-122"/>
                <a:ea typeface="微软雅黑" pitchFamily="34" charset="-122"/>
              </a:rPr>
              <a:t>Step 04</a:t>
            </a:r>
            <a:endParaRPr lang="id-ID" sz="1200" dirty="0">
              <a:solidFill>
                <a:prstClr val="white">
                  <a:lumMod val="50000"/>
                </a:prstClr>
              </a:solidFill>
              <a:latin typeface="微软雅黑" pitchFamily="34" charset="-122"/>
              <a:ea typeface="微软雅黑" pitchFamily="34" charset="-122"/>
            </a:endParaRPr>
          </a:p>
        </p:txBody>
      </p:sp>
      <p:grpSp>
        <p:nvGrpSpPr>
          <p:cNvPr id="54" name="Group 66"/>
          <p:cNvGrpSpPr/>
          <p:nvPr/>
        </p:nvGrpSpPr>
        <p:grpSpPr>
          <a:xfrm>
            <a:off x="7056946" y="2342800"/>
            <a:ext cx="426449" cy="2349018"/>
            <a:chOff x="3243263" y="148907"/>
            <a:chExt cx="1125538" cy="6197918"/>
          </a:xfrm>
        </p:grpSpPr>
        <p:sp>
          <p:nvSpPr>
            <p:cNvPr id="69" name="Freeform 67"/>
            <p:cNvSpPr>
              <a:spLocks/>
            </p:cNvSpPr>
            <p:nvPr/>
          </p:nvSpPr>
          <p:spPr bwMode="auto">
            <a:xfrm>
              <a:off x="3243263" y="4722813"/>
              <a:ext cx="1125538" cy="1624012"/>
            </a:xfrm>
            <a:custGeom>
              <a:avLst/>
              <a:gdLst>
                <a:gd name="T0" fmla="*/ 709 w 709"/>
                <a:gd name="T1" fmla="*/ 161 h 1023"/>
                <a:gd name="T2" fmla="*/ 356 w 709"/>
                <a:gd name="T3" fmla="*/ 1023 h 1023"/>
                <a:gd name="T4" fmla="*/ 0 w 709"/>
                <a:gd name="T5" fmla="*/ 161 h 1023"/>
                <a:gd name="T6" fmla="*/ 0 w 709"/>
                <a:gd name="T7" fmla="*/ 0 h 1023"/>
                <a:gd name="T8" fmla="*/ 709 w 709"/>
                <a:gd name="T9" fmla="*/ 0 h 1023"/>
                <a:gd name="T10" fmla="*/ 709 w 709"/>
                <a:gd name="T11" fmla="*/ 161 h 1023"/>
              </a:gdLst>
              <a:ahLst/>
              <a:cxnLst>
                <a:cxn ang="0">
                  <a:pos x="T0" y="T1"/>
                </a:cxn>
                <a:cxn ang="0">
                  <a:pos x="T2" y="T3"/>
                </a:cxn>
                <a:cxn ang="0">
                  <a:pos x="T4" y="T5"/>
                </a:cxn>
                <a:cxn ang="0">
                  <a:pos x="T6" y="T7"/>
                </a:cxn>
                <a:cxn ang="0">
                  <a:pos x="T8" y="T9"/>
                </a:cxn>
                <a:cxn ang="0">
                  <a:pos x="T10" y="T11"/>
                </a:cxn>
              </a:cxnLst>
              <a:rect l="0" t="0" r="r" b="b"/>
              <a:pathLst>
                <a:path w="709" h="1023">
                  <a:moveTo>
                    <a:pt x="709" y="161"/>
                  </a:moveTo>
                  <a:lnTo>
                    <a:pt x="356" y="1023"/>
                  </a:lnTo>
                  <a:lnTo>
                    <a:pt x="0" y="161"/>
                  </a:lnTo>
                  <a:lnTo>
                    <a:pt x="0" y="0"/>
                  </a:lnTo>
                  <a:lnTo>
                    <a:pt x="709" y="0"/>
                  </a:lnTo>
                  <a:lnTo>
                    <a:pt x="709" y="161"/>
                  </a:lnTo>
                  <a:close/>
                </a:path>
              </a:pathLst>
            </a:custGeom>
            <a:solidFill>
              <a:srgbClr val="DDBDA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70" name="Freeform 68"/>
            <p:cNvSpPr>
              <a:spLocks/>
            </p:cNvSpPr>
            <p:nvPr/>
          </p:nvSpPr>
          <p:spPr bwMode="auto">
            <a:xfrm>
              <a:off x="3243263" y="148907"/>
              <a:ext cx="374651" cy="4969196"/>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6"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chemeClr val="accent3"/>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71" name="Freeform 69"/>
            <p:cNvSpPr>
              <a:spLocks/>
            </p:cNvSpPr>
            <p:nvPr/>
          </p:nvSpPr>
          <p:spPr bwMode="auto">
            <a:xfrm>
              <a:off x="3617914" y="148907"/>
              <a:ext cx="376238" cy="4969195"/>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7"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chemeClr val="accent3"/>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72" name="Freeform 70"/>
            <p:cNvSpPr>
              <a:spLocks/>
            </p:cNvSpPr>
            <p:nvPr/>
          </p:nvSpPr>
          <p:spPr bwMode="auto">
            <a:xfrm>
              <a:off x="3994150" y="148907"/>
              <a:ext cx="374651" cy="4969195"/>
            </a:xfrm>
            <a:custGeom>
              <a:avLst/>
              <a:gdLst>
                <a:gd name="T0" fmla="*/ 0 w 99"/>
                <a:gd name="T1" fmla="*/ 0 h 718"/>
                <a:gd name="T2" fmla="*/ 0 w 99"/>
                <a:gd name="T3" fmla="*/ 673 h 718"/>
                <a:gd name="T4" fmla="*/ 15 w 99"/>
                <a:gd name="T5" fmla="*/ 701 h 718"/>
                <a:gd name="T6" fmla="*/ 35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5" y="713"/>
                    <a:pt x="35" y="713"/>
                    <a:pt x="35" y="713"/>
                  </a:cubicBezTo>
                  <a:cubicBezTo>
                    <a:pt x="43" y="718"/>
                    <a:pt x="57" y="718"/>
                    <a:pt x="65" y="713"/>
                  </a:cubicBezTo>
                  <a:cubicBezTo>
                    <a:pt x="84" y="701"/>
                    <a:pt x="84" y="701"/>
                    <a:pt x="84" y="701"/>
                  </a:cubicBezTo>
                  <a:cubicBezTo>
                    <a:pt x="93" y="695"/>
                    <a:pt x="99" y="683"/>
                    <a:pt x="99" y="673"/>
                  </a:cubicBezTo>
                  <a:cubicBezTo>
                    <a:pt x="99" y="0"/>
                    <a:pt x="99" y="0"/>
                    <a:pt x="99" y="0"/>
                  </a:cubicBezTo>
                  <a:lnTo>
                    <a:pt x="0" y="0"/>
                  </a:lnTo>
                  <a:close/>
                </a:path>
              </a:pathLst>
            </a:custGeom>
            <a:solidFill>
              <a:schemeClr val="accent3"/>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73" name="Freeform 71"/>
            <p:cNvSpPr>
              <a:spLocks/>
            </p:cNvSpPr>
            <p:nvPr/>
          </p:nvSpPr>
          <p:spPr bwMode="auto">
            <a:xfrm>
              <a:off x="3243263" y="4445000"/>
              <a:ext cx="374650"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6"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74" name="Freeform 72"/>
            <p:cNvSpPr>
              <a:spLocks/>
            </p:cNvSpPr>
            <p:nvPr/>
          </p:nvSpPr>
          <p:spPr bwMode="auto">
            <a:xfrm>
              <a:off x="3617913" y="4445000"/>
              <a:ext cx="376238"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7"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75" name="Freeform 73"/>
            <p:cNvSpPr>
              <a:spLocks/>
            </p:cNvSpPr>
            <p:nvPr/>
          </p:nvSpPr>
          <p:spPr bwMode="auto">
            <a:xfrm>
              <a:off x="3994151" y="4445000"/>
              <a:ext cx="374650" cy="673100"/>
            </a:xfrm>
            <a:custGeom>
              <a:avLst/>
              <a:gdLst>
                <a:gd name="T0" fmla="*/ 0 w 99"/>
                <a:gd name="T1" fmla="*/ 0 h 179"/>
                <a:gd name="T2" fmla="*/ 0 w 99"/>
                <a:gd name="T3" fmla="*/ 134 h 179"/>
                <a:gd name="T4" fmla="*/ 15 w 99"/>
                <a:gd name="T5" fmla="*/ 162 h 179"/>
                <a:gd name="T6" fmla="*/ 35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5" y="174"/>
                    <a:pt x="35" y="174"/>
                    <a:pt x="35" y="174"/>
                  </a:cubicBezTo>
                  <a:cubicBezTo>
                    <a:pt x="43" y="179"/>
                    <a:pt x="57" y="179"/>
                    <a:pt x="65" y="174"/>
                  </a:cubicBezTo>
                  <a:cubicBezTo>
                    <a:pt x="84" y="162"/>
                    <a:pt x="84" y="162"/>
                    <a:pt x="84" y="162"/>
                  </a:cubicBezTo>
                  <a:cubicBezTo>
                    <a:pt x="93" y="156"/>
                    <a:pt x="99" y="144"/>
                    <a:pt x="99" y="134"/>
                  </a:cubicBezTo>
                  <a:cubicBezTo>
                    <a:pt x="99" y="0"/>
                    <a:pt x="99" y="0"/>
                    <a:pt x="99"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76" name="Freeform 74"/>
            <p:cNvSpPr>
              <a:spLocks/>
            </p:cNvSpPr>
            <p:nvPr/>
          </p:nvSpPr>
          <p:spPr bwMode="auto">
            <a:xfrm>
              <a:off x="3614738" y="5854700"/>
              <a:ext cx="385763" cy="492125"/>
            </a:xfrm>
            <a:custGeom>
              <a:avLst/>
              <a:gdLst>
                <a:gd name="T0" fmla="*/ 51 w 102"/>
                <a:gd name="T1" fmla="*/ 0 h 131"/>
                <a:gd name="T2" fmla="*/ 0 w 102"/>
                <a:gd name="T3" fmla="*/ 6 h 131"/>
                <a:gd name="T4" fmla="*/ 51 w 102"/>
                <a:gd name="T5" fmla="*/ 131 h 131"/>
                <a:gd name="T6" fmla="*/ 102 w 102"/>
                <a:gd name="T7" fmla="*/ 6 h 131"/>
                <a:gd name="T8" fmla="*/ 51 w 102"/>
                <a:gd name="T9" fmla="*/ 0 h 131"/>
              </a:gdLst>
              <a:ahLst/>
              <a:cxnLst>
                <a:cxn ang="0">
                  <a:pos x="T0" y="T1"/>
                </a:cxn>
                <a:cxn ang="0">
                  <a:pos x="T2" y="T3"/>
                </a:cxn>
                <a:cxn ang="0">
                  <a:pos x="T4" y="T5"/>
                </a:cxn>
                <a:cxn ang="0">
                  <a:pos x="T6" y="T7"/>
                </a:cxn>
                <a:cxn ang="0">
                  <a:pos x="T8" y="T9"/>
                </a:cxn>
              </a:cxnLst>
              <a:rect l="0" t="0" r="r" b="b"/>
              <a:pathLst>
                <a:path w="102" h="131">
                  <a:moveTo>
                    <a:pt x="51" y="0"/>
                  </a:moveTo>
                  <a:cubicBezTo>
                    <a:pt x="33" y="0"/>
                    <a:pt x="16" y="2"/>
                    <a:pt x="0" y="6"/>
                  </a:cubicBezTo>
                  <a:cubicBezTo>
                    <a:pt x="51" y="131"/>
                    <a:pt x="51" y="131"/>
                    <a:pt x="51" y="131"/>
                  </a:cubicBezTo>
                  <a:cubicBezTo>
                    <a:pt x="102" y="6"/>
                    <a:pt x="102" y="6"/>
                    <a:pt x="102" y="6"/>
                  </a:cubicBezTo>
                  <a:cubicBezTo>
                    <a:pt x="85" y="2"/>
                    <a:pt x="68" y="0"/>
                    <a:pt x="51" y="0"/>
                  </a:cubicBez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sp>
        <p:nvSpPr>
          <p:cNvPr id="77" name="Freeform 35"/>
          <p:cNvSpPr>
            <a:spLocks noEditPoints="1"/>
          </p:cNvSpPr>
          <p:nvPr/>
        </p:nvSpPr>
        <p:spPr bwMode="auto">
          <a:xfrm>
            <a:off x="6897632" y="1686885"/>
            <a:ext cx="745076" cy="745971"/>
          </a:xfrm>
          <a:custGeom>
            <a:avLst/>
            <a:gdLst>
              <a:gd name="T0" fmla="*/ 235 w 471"/>
              <a:gd name="T1" fmla="*/ 0 h 471"/>
              <a:gd name="T2" fmla="*/ 0 w 471"/>
              <a:gd name="T3" fmla="*/ 235 h 471"/>
              <a:gd name="T4" fmla="*/ 235 w 471"/>
              <a:gd name="T5" fmla="*/ 471 h 471"/>
              <a:gd name="T6" fmla="*/ 471 w 471"/>
              <a:gd name="T7" fmla="*/ 235 h 471"/>
              <a:gd name="T8" fmla="*/ 235 w 471"/>
              <a:gd name="T9" fmla="*/ 0 h 471"/>
              <a:gd name="T10" fmla="*/ 235 w 471"/>
              <a:gd name="T11" fmla="*/ 408 h 471"/>
              <a:gd name="T12" fmla="*/ 62 w 471"/>
              <a:gd name="T13" fmla="*/ 235 h 471"/>
              <a:gd name="T14" fmla="*/ 235 w 471"/>
              <a:gd name="T15" fmla="*/ 62 h 471"/>
              <a:gd name="T16" fmla="*/ 408 w 471"/>
              <a:gd name="T17" fmla="*/ 235 h 471"/>
              <a:gd name="T18" fmla="*/ 235 w 471"/>
              <a:gd name="T19" fmla="*/ 40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1" h="471">
                <a:moveTo>
                  <a:pt x="235" y="0"/>
                </a:moveTo>
                <a:cubicBezTo>
                  <a:pt x="105" y="0"/>
                  <a:pt x="0" y="105"/>
                  <a:pt x="0" y="235"/>
                </a:cubicBezTo>
                <a:cubicBezTo>
                  <a:pt x="0" y="365"/>
                  <a:pt x="105" y="471"/>
                  <a:pt x="235" y="471"/>
                </a:cubicBezTo>
                <a:cubicBezTo>
                  <a:pt x="365" y="471"/>
                  <a:pt x="471" y="365"/>
                  <a:pt x="471" y="235"/>
                </a:cubicBezTo>
                <a:cubicBezTo>
                  <a:pt x="471" y="105"/>
                  <a:pt x="365" y="0"/>
                  <a:pt x="235" y="0"/>
                </a:cubicBezTo>
                <a:close/>
                <a:moveTo>
                  <a:pt x="235" y="408"/>
                </a:moveTo>
                <a:cubicBezTo>
                  <a:pt x="140" y="408"/>
                  <a:pt x="62" y="331"/>
                  <a:pt x="62" y="235"/>
                </a:cubicBezTo>
                <a:cubicBezTo>
                  <a:pt x="62" y="140"/>
                  <a:pt x="140" y="62"/>
                  <a:pt x="235" y="62"/>
                </a:cubicBezTo>
                <a:cubicBezTo>
                  <a:pt x="331" y="62"/>
                  <a:pt x="408" y="140"/>
                  <a:pt x="408" y="235"/>
                </a:cubicBezTo>
                <a:cubicBezTo>
                  <a:pt x="408" y="331"/>
                  <a:pt x="331" y="408"/>
                  <a:pt x="235" y="408"/>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nvGrpSpPr>
          <p:cNvPr id="58" name="Group 76"/>
          <p:cNvGrpSpPr/>
          <p:nvPr/>
        </p:nvGrpSpPr>
        <p:grpSpPr>
          <a:xfrm>
            <a:off x="5852818" y="2629433"/>
            <a:ext cx="426449" cy="2062385"/>
            <a:chOff x="3243263" y="905192"/>
            <a:chExt cx="1125538" cy="5441633"/>
          </a:xfrm>
        </p:grpSpPr>
        <p:sp>
          <p:nvSpPr>
            <p:cNvPr id="79" name="Freeform 77"/>
            <p:cNvSpPr>
              <a:spLocks/>
            </p:cNvSpPr>
            <p:nvPr/>
          </p:nvSpPr>
          <p:spPr bwMode="auto">
            <a:xfrm>
              <a:off x="3243263" y="4722813"/>
              <a:ext cx="1125538" cy="1624012"/>
            </a:xfrm>
            <a:custGeom>
              <a:avLst/>
              <a:gdLst>
                <a:gd name="T0" fmla="*/ 709 w 709"/>
                <a:gd name="T1" fmla="*/ 161 h 1023"/>
                <a:gd name="T2" fmla="*/ 356 w 709"/>
                <a:gd name="T3" fmla="*/ 1023 h 1023"/>
                <a:gd name="T4" fmla="*/ 0 w 709"/>
                <a:gd name="T5" fmla="*/ 161 h 1023"/>
                <a:gd name="T6" fmla="*/ 0 w 709"/>
                <a:gd name="T7" fmla="*/ 0 h 1023"/>
                <a:gd name="T8" fmla="*/ 709 w 709"/>
                <a:gd name="T9" fmla="*/ 0 h 1023"/>
                <a:gd name="T10" fmla="*/ 709 w 709"/>
                <a:gd name="T11" fmla="*/ 161 h 1023"/>
              </a:gdLst>
              <a:ahLst/>
              <a:cxnLst>
                <a:cxn ang="0">
                  <a:pos x="T0" y="T1"/>
                </a:cxn>
                <a:cxn ang="0">
                  <a:pos x="T2" y="T3"/>
                </a:cxn>
                <a:cxn ang="0">
                  <a:pos x="T4" y="T5"/>
                </a:cxn>
                <a:cxn ang="0">
                  <a:pos x="T6" y="T7"/>
                </a:cxn>
                <a:cxn ang="0">
                  <a:pos x="T8" y="T9"/>
                </a:cxn>
                <a:cxn ang="0">
                  <a:pos x="T10" y="T11"/>
                </a:cxn>
              </a:cxnLst>
              <a:rect l="0" t="0" r="r" b="b"/>
              <a:pathLst>
                <a:path w="709" h="1023">
                  <a:moveTo>
                    <a:pt x="709" y="161"/>
                  </a:moveTo>
                  <a:lnTo>
                    <a:pt x="356" y="1023"/>
                  </a:lnTo>
                  <a:lnTo>
                    <a:pt x="0" y="161"/>
                  </a:lnTo>
                  <a:lnTo>
                    <a:pt x="0" y="0"/>
                  </a:lnTo>
                  <a:lnTo>
                    <a:pt x="709" y="0"/>
                  </a:lnTo>
                  <a:lnTo>
                    <a:pt x="709" y="161"/>
                  </a:lnTo>
                  <a:close/>
                </a:path>
              </a:pathLst>
            </a:custGeom>
            <a:solidFill>
              <a:srgbClr val="DDBDA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80" name="Freeform 78"/>
            <p:cNvSpPr>
              <a:spLocks/>
            </p:cNvSpPr>
            <p:nvPr/>
          </p:nvSpPr>
          <p:spPr bwMode="auto">
            <a:xfrm>
              <a:off x="3243263" y="905192"/>
              <a:ext cx="374651" cy="4212910"/>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6"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chemeClr val="accent2"/>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81" name="Freeform 79"/>
            <p:cNvSpPr>
              <a:spLocks/>
            </p:cNvSpPr>
            <p:nvPr/>
          </p:nvSpPr>
          <p:spPr bwMode="auto">
            <a:xfrm>
              <a:off x="3617914" y="905194"/>
              <a:ext cx="376238" cy="4212908"/>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7"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chemeClr val="accent2"/>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82" name="Freeform 80"/>
            <p:cNvSpPr>
              <a:spLocks/>
            </p:cNvSpPr>
            <p:nvPr/>
          </p:nvSpPr>
          <p:spPr bwMode="auto">
            <a:xfrm>
              <a:off x="3994150" y="905194"/>
              <a:ext cx="374651" cy="4212908"/>
            </a:xfrm>
            <a:custGeom>
              <a:avLst/>
              <a:gdLst>
                <a:gd name="T0" fmla="*/ 0 w 99"/>
                <a:gd name="T1" fmla="*/ 0 h 718"/>
                <a:gd name="T2" fmla="*/ 0 w 99"/>
                <a:gd name="T3" fmla="*/ 673 h 718"/>
                <a:gd name="T4" fmla="*/ 15 w 99"/>
                <a:gd name="T5" fmla="*/ 701 h 718"/>
                <a:gd name="T6" fmla="*/ 35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5" y="713"/>
                    <a:pt x="35" y="713"/>
                    <a:pt x="35" y="713"/>
                  </a:cubicBezTo>
                  <a:cubicBezTo>
                    <a:pt x="43" y="718"/>
                    <a:pt x="57" y="718"/>
                    <a:pt x="65" y="713"/>
                  </a:cubicBezTo>
                  <a:cubicBezTo>
                    <a:pt x="84" y="701"/>
                    <a:pt x="84" y="701"/>
                    <a:pt x="84" y="701"/>
                  </a:cubicBezTo>
                  <a:cubicBezTo>
                    <a:pt x="93" y="695"/>
                    <a:pt x="99" y="683"/>
                    <a:pt x="99" y="673"/>
                  </a:cubicBezTo>
                  <a:cubicBezTo>
                    <a:pt x="99" y="0"/>
                    <a:pt x="99" y="0"/>
                    <a:pt x="99" y="0"/>
                  </a:cubicBezTo>
                  <a:lnTo>
                    <a:pt x="0" y="0"/>
                  </a:lnTo>
                  <a:close/>
                </a:path>
              </a:pathLst>
            </a:custGeom>
            <a:solidFill>
              <a:schemeClr val="accent2"/>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83" name="Freeform 81"/>
            <p:cNvSpPr>
              <a:spLocks/>
            </p:cNvSpPr>
            <p:nvPr/>
          </p:nvSpPr>
          <p:spPr bwMode="auto">
            <a:xfrm>
              <a:off x="3243263" y="4445000"/>
              <a:ext cx="374650"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6"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84" name="Freeform 82"/>
            <p:cNvSpPr>
              <a:spLocks/>
            </p:cNvSpPr>
            <p:nvPr/>
          </p:nvSpPr>
          <p:spPr bwMode="auto">
            <a:xfrm>
              <a:off x="3617913" y="4445000"/>
              <a:ext cx="376238"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7"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87" name="Freeform 83"/>
            <p:cNvSpPr>
              <a:spLocks/>
            </p:cNvSpPr>
            <p:nvPr/>
          </p:nvSpPr>
          <p:spPr bwMode="auto">
            <a:xfrm>
              <a:off x="3994151" y="4445000"/>
              <a:ext cx="374650" cy="673100"/>
            </a:xfrm>
            <a:custGeom>
              <a:avLst/>
              <a:gdLst>
                <a:gd name="T0" fmla="*/ 0 w 99"/>
                <a:gd name="T1" fmla="*/ 0 h 179"/>
                <a:gd name="T2" fmla="*/ 0 w 99"/>
                <a:gd name="T3" fmla="*/ 134 h 179"/>
                <a:gd name="T4" fmla="*/ 15 w 99"/>
                <a:gd name="T5" fmla="*/ 162 h 179"/>
                <a:gd name="T6" fmla="*/ 35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5" y="174"/>
                    <a:pt x="35" y="174"/>
                    <a:pt x="35" y="174"/>
                  </a:cubicBezTo>
                  <a:cubicBezTo>
                    <a:pt x="43" y="179"/>
                    <a:pt x="57" y="179"/>
                    <a:pt x="65" y="174"/>
                  </a:cubicBezTo>
                  <a:cubicBezTo>
                    <a:pt x="84" y="162"/>
                    <a:pt x="84" y="162"/>
                    <a:pt x="84" y="162"/>
                  </a:cubicBezTo>
                  <a:cubicBezTo>
                    <a:pt x="93" y="156"/>
                    <a:pt x="99" y="144"/>
                    <a:pt x="99" y="134"/>
                  </a:cubicBezTo>
                  <a:cubicBezTo>
                    <a:pt x="99" y="0"/>
                    <a:pt x="99" y="0"/>
                    <a:pt x="99" y="0"/>
                  </a:cubicBez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88" name="Freeform 84"/>
            <p:cNvSpPr>
              <a:spLocks/>
            </p:cNvSpPr>
            <p:nvPr/>
          </p:nvSpPr>
          <p:spPr bwMode="auto">
            <a:xfrm>
              <a:off x="3614738" y="5854700"/>
              <a:ext cx="385763" cy="492125"/>
            </a:xfrm>
            <a:custGeom>
              <a:avLst/>
              <a:gdLst>
                <a:gd name="T0" fmla="*/ 51 w 102"/>
                <a:gd name="T1" fmla="*/ 0 h 131"/>
                <a:gd name="T2" fmla="*/ 0 w 102"/>
                <a:gd name="T3" fmla="*/ 6 h 131"/>
                <a:gd name="T4" fmla="*/ 51 w 102"/>
                <a:gd name="T5" fmla="*/ 131 h 131"/>
                <a:gd name="T6" fmla="*/ 102 w 102"/>
                <a:gd name="T7" fmla="*/ 6 h 131"/>
                <a:gd name="T8" fmla="*/ 51 w 102"/>
                <a:gd name="T9" fmla="*/ 0 h 131"/>
              </a:gdLst>
              <a:ahLst/>
              <a:cxnLst>
                <a:cxn ang="0">
                  <a:pos x="T0" y="T1"/>
                </a:cxn>
                <a:cxn ang="0">
                  <a:pos x="T2" y="T3"/>
                </a:cxn>
                <a:cxn ang="0">
                  <a:pos x="T4" y="T5"/>
                </a:cxn>
                <a:cxn ang="0">
                  <a:pos x="T6" y="T7"/>
                </a:cxn>
                <a:cxn ang="0">
                  <a:pos x="T8" y="T9"/>
                </a:cxn>
              </a:cxnLst>
              <a:rect l="0" t="0" r="r" b="b"/>
              <a:pathLst>
                <a:path w="102" h="131">
                  <a:moveTo>
                    <a:pt x="51" y="0"/>
                  </a:moveTo>
                  <a:cubicBezTo>
                    <a:pt x="33" y="0"/>
                    <a:pt x="16" y="2"/>
                    <a:pt x="0" y="6"/>
                  </a:cubicBezTo>
                  <a:cubicBezTo>
                    <a:pt x="51" y="131"/>
                    <a:pt x="51" y="131"/>
                    <a:pt x="51" y="131"/>
                  </a:cubicBezTo>
                  <a:cubicBezTo>
                    <a:pt x="102" y="6"/>
                    <a:pt x="102" y="6"/>
                    <a:pt x="102" y="6"/>
                  </a:cubicBezTo>
                  <a:cubicBezTo>
                    <a:pt x="85" y="2"/>
                    <a:pt x="68" y="0"/>
                    <a:pt x="51" y="0"/>
                  </a:cubicBez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sp>
        <p:nvSpPr>
          <p:cNvPr id="89" name="Freeform 35"/>
          <p:cNvSpPr>
            <a:spLocks noEditPoints="1"/>
          </p:cNvSpPr>
          <p:nvPr/>
        </p:nvSpPr>
        <p:spPr bwMode="auto">
          <a:xfrm>
            <a:off x="5693505" y="1951946"/>
            <a:ext cx="745076" cy="745971"/>
          </a:xfrm>
          <a:custGeom>
            <a:avLst/>
            <a:gdLst>
              <a:gd name="T0" fmla="*/ 235 w 471"/>
              <a:gd name="T1" fmla="*/ 0 h 471"/>
              <a:gd name="T2" fmla="*/ 0 w 471"/>
              <a:gd name="T3" fmla="*/ 235 h 471"/>
              <a:gd name="T4" fmla="*/ 235 w 471"/>
              <a:gd name="T5" fmla="*/ 471 h 471"/>
              <a:gd name="T6" fmla="*/ 471 w 471"/>
              <a:gd name="T7" fmla="*/ 235 h 471"/>
              <a:gd name="T8" fmla="*/ 235 w 471"/>
              <a:gd name="T9" fmla="*/ 0 h 471"/>
              <a:gd name="T10" fmla="*/ 235 w 471"/>
              <a:gd name="T11" fmla="*/ 408 h 471"/>
              <a:gd name="T12" fmla="*/ 62 w 471"/>
              <a:gd name="T13" fmla="*/ 235 h 471"/>
              <a:gd name="T14" fmla="*/ 235 w 471"/>
              <a:gd name="T15" fmla="*/ 62 h 471"/>
              <a:gd name="T16" fmla="*/ 408 w 471"/>
              <a:gd name="T17" fmla="*/ 235 h 471"/>
              <a:gd name="T18" fmla="*/ 235 w 471"/>
              <a:gd name="T19" fmla="*/ 40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1" h="471">
                <a:moveTo>
                  <a:pt x="235" y="0"/>
                </a:moveTo>
                <a:cubicBezTo>
                  <a:pt x="105" y="0"/>
                  <a:pt x="0" y="105"/>
                  <a:pt x="0" y="235"/>
                </a:cubicBezTo>
                <a:cubicBezTo>
                  <a:pt x="0" y="365"/>
                  <a:pt x="105" y="471"/>
                  <a:pt x="235" y="471"/>
                </a:cubicBezTo>
                <a:cubicBezTo>
                  <a:pt x="365" y="471"/>
                  <a:pt x="471" y="365"/>
                  <a:pt x="471" y="235"/>
                </a:cubicBezTo>
                <a:cubicBezTo>
                  <a:pt x="471" y="105"/>
                  <a:pt x="365" y="0"/>
                  <a:pt x="235" y="0"/>
                </a:cubicBezTo>
                <a:close/>
                <a:moveTo>
                  <a:pt x="235" y="408"/>
                </a:moveTo>
                <a:cubicBezTo>
                  <a:pt x="140" y="408"/>
                  <a:pt x="62" y="331"/>
                  <a:pt x="62" y="235"/>
                </a:cubicBezTo>
                <a:cubicBezTo>
                  <a:pt x="62" y="140"/>
                  <a:pt x="140" y="62"/>
                  <a:pt x="235" y="62"/>
                </a:cubicBezTo>
                <a:cubicBezTo>
                  <a:pt x="331" y="62"/>
                  <a:pt x="408" y="140"/>
                  <a:pt x="408" y="235"/>
                </a:cubicBezTo>
                <a:cubicBezTo>
                  <a:pt x="408" y="331"/>
                  <a:pt x="331" y="408"/>
                  <a:pt x="235" y="40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nvGrpSpPr>
          <p:cNvPr id="61" name="Group 86"/>
          <p:cNvGrpSpPr/>
          <p:nvPr/>
        </p:nvGrpSpPr>
        <p:grpSpPr>
          <a:xfrm>
            <a:off x="4640616" y="2916066"/>
            <a:ext cx="426449" cy="1775752"/>
            <a:chOff x="3243263" y="1661479"/>
            <a:chExt cx="1125538" cy="4685346"/>
          </a:xfrm>
        </p:grpSpPr>
        <p:sp>
          <p:nvSpPr>
            <p:cNvPr id="91" name="Freeform 87"/>
            <p:cNvSpPr>
              <a:spLocks/>
            </p:cNvSpPr>
            <p:nvPr/>
          </p:nvSpPr>
          <p:spPr bwMode="auto">
            <a:xfrm>
              <a:off x="3243263" y="4722813"/>
              <a:ext cx="1125538" cy="1624012"/>
            </a:xfrm>
            <a:custGeom>
              <a:avLst/>
              <a:gdLst>
                <a:gd name="T0" fmla="*/ 709 w 709"/>
                <a:gd name="T1" fmla="*/ 161 h 1023"/>
                <a:gd name="T2" fmla="*/ 356 w 709"/>
                <a:gd name="T3" fmla="*/ 1023 h 1023"/>
                <a:gd name="T4" fmla="*/ 0 w 709"/>
                <a:gd name="T5" fmla="*/ 161 h 1023"/>
                <a:gd name="T6" fmla="*/ 0 w 709"/>
                <a:gd name="T7" fmla="*/ 0 h 1023"/>
                <a:gd name="T8" fmla="*/ 709 w 709"/>
                <a:gd name="T9" fmla="*/ 0 h 1023"/>
                <a:gd name="T10" fmla="*/ 709 w 709"/>
                <a:gd name="T11" fmla="*/ 161 h 1023"/>
              </a:gdLst>
              <a:ahLst/>
              <a:cxnLst>
                <a:cxn ang="0">
                  <a:pos x="T0" y="T1"/>
                </a:cxn>
                <a:cxn ang="0">
                  <a:pos x="T2" y="T3"/>
                </a:cxn>
                <a:cxn ang="0">
                  <a:pos x="T4" y="T5"/>
                </a:cxn>
                <a:cxn ang="0">
                  <a:pos x="T6" y="T7"/>
                </a:cxn>
                <a:cxn ang="0">
                  <a:pos x="T8" y="T9"/>
                </a:cxn>
                <a:cxn ang="0">
                  <a:pos x="T10" y="T11"/>
                </a:cxn>
              </a:cxnLst>
              <a:rect l="0" t="0" r="r" b="b"/>
              <a:pathLst>
                <a:path w="709" h="1023">
                  <a:moveTo>
                    <a:pt x="709" y="161"/>
                  </a:moveTo>
                  <a:lnTo>
                    <a:pt x="356" y="1023"/>
                  </a:lnTo>
                  <a:lnTo>
                    <a:pt x="0" y="161"/>
                  </a:lnTo>
                  <a:lnTo>
                    <a:pt x="0" y="0"/>
                  </a:lnTo>
                  <a:lnTo>
                    <a:pt x="709" y="0"/>
                  </a:lnTo>
                  <a:lnTo>
                    <a:pt x="709" y="161"/>
                  </a:lnTo>
                  <a:close/>
                </a:path>
              </a:pathLst>
            </a:custGeom>
            <a:solidFill>
              <a:srgbClr val="DDBDA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92" name="Freeform 88"/>
            <p:cNvSpPr>
              <a:spLocks/>
            </p:cNvSpPr>
            <p:nvPr/>
          </p:nvSpPr>
          <p:spPr bwMode="auto">
            <a:xfrm>
              <a:off x="3243263" y="1661479"/>
              <a:ext cx="374651" cy="3456623"/>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6"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chemeClr val="accent1"/>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93" name="Freeform 89"/>
            <p:cNvSpPr>
              <a:spLocks/>
            </p:cNvSpPr>
            <p:nvPr/>
          </p:nvSpPr>
          <p:spPr bwMode="auto">
            <a:xfrm>
              <a:off x="3617914" y="1661479"/>
              <a:ext cx="376238" cy="3456621"/>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7"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chemeClr val="accent1"/>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94" name="Freeform 90"/>
            <p:cNvSpPr>
              <a:spLocks/>
            </p:cNvSpPr>
            <p:nvPr/>
          </p:nvSpPr>
          <p:spPr bwMode="auto">
            <a:xfrm>
              <a:off x="3994150" y="1661479"/>
              <a:ext cx="374651" cy="3456621"/>
            </a:xfrm>
            <a:custGeom>
              <a:avLst/>
              <a:gdLst>
                <a:gd name="T0" fmla="*/ 0 w 99"/>
                <a:gd name="T1" fmla="*/ 0 h 718"/>
                <a:gd name="T2" fmla="*/ 0 w 99"/>
                <a:gd name="T3" fmla="*/ 673 h 718"/>
                <a:gd name="T4" fmla="*/ 15 w 99"/>
                <a:gd name="T5" fmla="*/ 701 h 718"/>
                <a:gd name="T6" fmla="*/ 35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5" y="713"/>
                    <a:pt x="35" y="713"/>
                    <a:pt x="35" y="713"/>
                  </a:cubicBezTo>
                  <a:cubicBezTo>
                    <a:pt x="43" y="718"/>
                    <a:pt x="57" y="718"/>
                    <a:pt x="65" y="713"/>
                  </a:cubicBezTo>
                  <a:cubicBezTo>
                    <a:pt x="84" y="701"/>
                    <a:pt x="84" y="701"/>
                    <a:pt x="84" y="701"/>
                  </a:cubicBezTo>
                  <a:cubicBezTo>
                    <a:pt x="93" y="695"/>
                    <a:pt x="99" y="683"/>
                    <a:pt x="99" y="673"/>
                  </a:cubicBezTo>
                  <a:cubicBezTo>
                    <a:pt x="99" y="0"/>
                    <a:pt x="99" y="0"/>
                    <a:pt x="99" y="0"/>
                  </a:cubicBezTo>
                  <a:lnTo>
                    <a:pt x="0" y="0"/>
                  </a:lnTo>
                  <a:close/>
                </a:path>
              </a:pathLst>
            </a:custGeom>
            <a:solidFill>
              <a:schemeClr val="accent1"/>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95" name="Freeform 91"/>
            <p:cNvSpPr>
              <a:spLocks/>
            </p:cNvSpPr>
            <p:nvPr/>
          </p:nvSpPr>
          <p:spPr bwMode="auto">
            <a:xfrm>
              <a:off x="3243263" y="4445000"/>
              <a:ext cx="374650"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6"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chemeClr val="accent1"/>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96" name="Freeform 92"/>
            <p:cNvSpPr>
              <a:spLocks/>
            </p:cNvSpPr>
            <p:nvPr/>
          </p:nvSpPr>
          <p:spPr bwMode="auto">
            <a:xfrm>
              <a:off x="3617913" y="4445000"/>
              <a:ext cx="376238"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7"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chemeClr val="accent1"/>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97" name="Freeform 93"/>
            <p:cNvSpPr>
              <a:spLocks/>
            </p:cNvSpPr>
            <p:nvPr/>
          </p:nvSpPr>
          <p:spPr bwMode="auto">
            <a:xfrm>
              <a:off x="3994151" y="4445000"/>
              <a:ext cx="374650" cy="673100"/>
            </a:xfrm>
            <a:custGeom>
              <a:avLst/>
              <a:gdLst>
                <a:gd name="T0" fmla="*/ 0 w 99"/>
                <a:gd name="T1" fmla="*/ 0 h 179"/>
                <a:gd name="T2" fmla="*/ 0 w 99"/>
                <a:gd name="T3" fmla="*/ 134 h 179"/>
                <a:gd name="T4" fmla="*/ 15 w 99"/>
                <a:gd name="T5" fmla="*/ 162 h 179"/>
                <a:gd name="T6" fmla="*/ 35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5" y="174"/>
                    <a:pt x="35" y="174"/>
                    <a:pt x="35" y="174"/>
                  </a:cubicBezTo>
                  <a:cubicBezTo>
                    <a:pt x="43" y="179"/>
                    <a:pt x="57" y="179"/>
                    <a:pt x="65" y="174"/>
                  </a:cubicBezTo>
                  <a:cubicBezTo>
                    <a:pt x="84" y="162"/>
                    <a:pt x="84" y="162"/>
                    <a:pt x="84" y="162"/>
                  </a:cubicBezTo>
                  <a:cubicBezTo>
                    <a:pt x="93" y="156"/>
                    <a:pt x="99" y="144"/>
                    <a:pt x="99" y="134"/>
                  </a:cubicBezTo>
                  <a:cubicBezTo>
                    <a:pt x="99" y="0"/>
                    <a:pt x="99" y="0"/>
                    <a:pt x="99" y="0"/>
                  </a:cubicBezTo>
                  <a:lnTo>
                    <a:pt x="0" y="0"/>
                  </a:lnTo>
                  <a:close/>
                </a:path>
              </a:pathLst>
            </a:custGeom>
            <a:solidFill>
              <a:schemeClr val="accent1"/>
            </a:solidFill>
            <a:ln>
              <a:solidFill>
                <a:schemeClr val="bg1">
                  <a:lumMod val="65000"/>
                </a:schemeClr>
              </a:solid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98" name="Freeform 94"/>
            <p:cNvSpPr>
              <a:spLocks/>
            </p:cNvSpPr>
            <p:nvPr/>
          </p:nvSpPr>
          <p:spPr bwMode="auto">
            <a:xfrm>
              <a:off x="3614738" y="5854700"/>
              <a:ext cx="385763" cy="492125"/>
            </a:xfrm>
            <a:custGeom>
              <a:avLst/>
              <a:gdLst>
                <a:gd name="T0" fmla="*/ 51 w 102"/>
                <a:gd name="T1" fmla="*/ 0 h 131"/>
                <a:gd name="T2" fmla="*/ 0 w 102"/>
                <a:gd name="T3" fmla="*/ 6 h 131"/>
                <a:gd name="T4" fmla="*/ 51 w 102"/>
                <a:gd name="T5" fmla="*/ 131 h 131"/>
                <a:gd name="T6" fmla="*/ 102 w 102"/>
                <a:gd name="T7" fmla="*/ 6 h 131"/>
                <a:gd name="T8" fmla="*/ 51 w 102"/>
                <a:gd name="T9" fmla="*/ 0 h 131"/>
              </a:gdLst>
              <a:ahLst/>
              <a:cxnLst>
                <a:cxn ang="0">
                  <a:pos x="T0" y="T1"/>
                </a:cxn>
                <a:cxn ang="0">
                  <a:pos x="T2" y="T3"/>
                </a:cxn>
                <a:cxn ang="0">
                  <a:pos x="T4" y="T5"/>
                </a:cxn>
                <a:cxn ang="0">
                  <a:pos x="T6" y="T7"/>
                </a:cxn>
                <a:cxn ang="0">
                  <a:pos x="T8" y="T9"/>
                </a:cxn>
              </a:cxnLst>
              <a:rect l="0" t="0" r="r" b="b"/>
              <a:pathLst>
                <a:path w="102" h="131">
                  <a:moveTo>
                    <a:pt x="51" y="0"/>
                  </a:moveTo>
                  <a:cubicBezTo>
                    <a:pt x="33" y="0"/>
                    <a:pt x="16" y="2"/>
                    <a:pt x="0" y="6"/>
                  </a:cubicBezTo>
                  <a:cubicBezTo>
                    <a:pt x="51" y="131"/>
                    <a:pt x="51" y="131"/>
                    <a:pt x="51" y="131"/>
                  </a:cubicBezTo>
                  <a:cubicBezTo>
                    <a:pt x="102" y="6"/>
                    <a:pt x="102" y="6"/>
                    <a:pt x="102" y="6"/>
                  </a:cubicBezTo>
                  <a:cubicBezTo>
                    <a:pt x="85" y="2"/>
                    <a:pt x="68" y="0"/>
                    <a:pt x="51" y="0"/>
                  </a:cubicBez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sp>
        <p:nvSpPr>
          <p:cNvPr id="99" name="Freeform 35"/>
          <p:cNvSpPr>
            <a:spLocks noEditPoints="1"/>
          </p:cNvSpPr>
          <p:nvPr/>
        </p:nvSpPr>
        <p:spPr bwMode="auto">
          <a:xfrm>
            <a:off x="4481302" y="2245047"/>
            <a:ext cx="745076" cy="745971"/>
          </a:xfrm>
          <a:custGeom>
            <a:avLst/>
            <a:gdLst>
              <a:gd name="T0" fmla="*/ 235 w 471"/>
              <a:gd name="T1" fmla="*/ 0 h 471"/>
              <a:gd name="T2" fmla="*/ 0 w 471"/>
              <a:gd name="T3" fmla="*/ 235 h 471"/>
              <a:gd name="T4" fmla="*/ 235 w 471"/>
              <a:gd name="T5" fmla="*/ 471 h 471"/>
              <a:gd name="T6" fmla="*/ 471 w 471"/>
              <a:gd name="T7" fmla="*/ 235 h 471"/>
              <a:gd name="T8" fmla="*/ 235 w 471"/>
              <a:gd name="T9" fmla="*/ 0 h 471"/>
              <a:gd name="T10" fmla="*/ 235 w 471"/>
              <a:gd name="T11" fmla="*/ 408 h 471"/>
              <a:gd name="T12" fmla="*/ 62 w 471"/>
              <a:gd name="T13" fmla="*/ 235 h 471"/>
              <a:gd name="T14" fmla="*/ 235 w 471"/>
              <a:gd name="T15" fmla="*/ 62 h 471"/>
              <a:gd name="T16" fmla="*/ 408 w 471"/>
              <a:gd name="T17" fmla="*/ 235 h 471"/>
              <a:gd name="T18" fmla="*/ 235 w 471"/>
              <a:gd name="T19" fmla="*/ 40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1" h="471">
                <a:moveTo>
                  <a:pt x="235" y="0"/>
                </a:moveTo>
                <a:cubicBezTo>
                  <a:pt x="105" y="0"/>
                  <a:pt x="0" y="105"/>
                  <a:pt x="0" y="235"/>
                </a:cubicBezTo>
                <a:cubicBezTo>
                  <a:pt x="0" y="365"/>
                  <a:pt x="105" y="471"/>
                  <a:pt x="235" y="471"/>
                </a:cubicBezTo>
                <a:cubicBezTo>
                  <a:pt x="365" y="471"/>
                  <a:pt x="471" y="365"/>
                  <a:pt x="471" y="235"/>
                </a:cubicBezTo>
                <a:cubicBezTo>
                  <a:pt x="471" y="105"/>
                  <a:pt x="365" y="0"/>
                  <a:pt x="235" y="0"/>
                </a:cubicBezTo>
                <a:close/>
                <a:moveTo>
                  <a:pt x="235" y="408"/>
                </a:moveTo>
                <a:cubicBezTo>
                  <a:pt x="140" y="408"/>
                  <a:pt x="62" y="331"/>
                  <a:pt x="62" y="235"/>
                </a:cubicBezTo>
                <a:cubicBezTo>
                  <a:pt x="62" y="140"/>
                  <a:pt x="140" y="62"/>
                  <a:pt x="235" y="62"/>
                </a:cubicBezTo>
                <a:cubicBezTo>
                  <a:pt x="331" y="62"/>
                  <a:pt x="408" y="140"/>
                  <a:pt x="408" y="235"/>
                </a:cubicBezTo>
                <a:cubicBezTo>
                  <a:pt x="408" y="331"/>
                  <a:pt x="331" y="408"/>
                  <a:pt x="235" y="408"/>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nvGrpSpPr>
          <p:cNvPr id="68" name="Group 96"/>
          <p:cNvGrpSpPr/>
          <p:nvPr/>
        </p:nvGrpSpPr>
        <p:grpSpPr>
          <a:xfrm>
            <a:off x="3428414" y="3202699"/>
            <a:ext cx="426449" cy="1489119"/>
            <a:chOff x="3243263" y="2417763"/>
            <a:chExt cx="1125538" cy="3929062"/>
          </a:xfrm>
        </p:grpSpPr>
        <p:sp>
          <p:nvSpPr>
            <p:cNvPr id="101" name="Freeform 97"/>
            <p:cNvSpPr>
              <a:spLocks/>
            </p:cNvSpPr>
            <p:nvPr/>
          </p:nvSpPr>
          <p:spPr bwMode="auto">
            <a:xfrm>
              <a:off x="3243263" y="4722813"/>
              <a:ext cx="1125538" cy="1624012"/>
            </a:xfrm>
            <a:custGeom>
              <a:avLst/>
              <a:gdLst>
                <a:gd name="T0" fmla="*/ 709 w 709"/>
                <a:gd name="T1" fmla="*/ 161 h 1023"/>
                <a:gd name="T2" fmla="*/ 356 w 709"/>
                <a:gd name="T3" fmla="*/ 1023 h 1023"/>
                <a:gd name="T4" fmla="*/ 0 w 709"/>
                <a:gd name="T5" fmla="*/ 161 h 1023"/>
                <a:gd name="T6" fmla="*/ 0 w 709"/>
                <a:gd name="T7" fmla="*/ 0 h 1023"/>
                <a:gd name="T8" fmla="*/ 709 w 709"/>
                <a:gd name="T9" fmla="*/ 0 h 1023"/>
                <a:gd name="T10" fmla="*/ 709 w 709"/>
                <a:gd name="T11" fmla="*/ 161 h 1023"/>
              </a:gdLst>
              <a:ahLst/>
              <a:cxnLst>
                <a:cxn ang="0">
                  <a:pos x="T0" y="T1"/>
                </a:cxn>
                <a:cxn ang="0">
                  <a:pos x="T2" y="T3"/>
                </a:cxn>
                <a:cxn ang="0">
                  <a:pos x="T4" y="T5"/>
                </a:cxn>
                <a:cxn ang="0">
                  <a:pos x="T6" y="T7"/>
                </a:cxn>
                <a:cxn ang="0">
                  <a:pos x="T8" y="T9"/>
                </a:cxn>
                <a:cxn ang="0">
                  <a:pos x="T10" y="T11"/>
                </a:cxn>
              </a:cxnLst>
              <a:rect l="0" t="0" r="r" b="b"/>
              <a:pathLst>
                <a:path w="709" h="1023">
                  <a:moveTo>
                    <a:pt x="709" y="161"/>
                  </a:moveTo>
                  <a:lnTo>
                    <a:pt x="356" y="1023"/>
                  </a:lnTo>
                  <a:lnTo>
                    <a:pt x="0" y="161"/>
                  </a:lnTo>
                  <a:lnTo>
                    <a:pt x="0" y="0"/>
                  </a:lnTo>
                  <a:lnTo>
                    <a:pt x="709" y="0"/>
                  </a:lnTo>
                  <a:lnTo>
                    <a:pt x="709" y="161"/>
                  </a:lnTo>
                  <a:close/>
                </a:path>
              </a:pathLst>
            </a:custGeom>
            <a:solidFill>
              <a:srgbClr val="DDBDA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02" name="Freeform 98"/>
            <p:cNvSpPr>
              <a:spLocks/>
            </p:cNvSpPr>
            <p:nvPr/>
          </p:nvSpPr>
          <p:spPr bwMode="auto">
            <a:xfrm>
              <a:off x="3243263" y="2417763"/>
              <a:ext cx="374650" cy="2700337"/>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6"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03" name="Freeform 99"/>
            <p:cNvSpPr>
              <a:spLocks/>
            </p:cNvSpPr>
            <p:nvPr/>
          </p:nvSpPr>
          <p:spPr bwMode="auto">
            <a:xfrm>
              <a:off x="3617913" y="2417763"/>
              <a:ext cx="376238" cy="2700337"/>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7"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04" name="Freeform 100"/>
            <p:cNvSpPr>
              <a:spLocks/>
            </p:cNvSpPr>
            <p:nvPr/>
          </p:nvSpPr>
          <p:spPr bwMode="auto">
            <a:xfrm>
              <a:off x="3994151" y="2417763"/>
              <a:ext cx="374650" cy="2700337"/>
            </a:xfrm>
            <a:custGeom>
              <a:avLst/>
              <a:gdLst>
                <a:gd name="T0" fmla="*/ 0 w 99"/>
                <a:gd name="T1" fmla="*/ 0 h 718"/>
                <a:gd name="T2" fmla="*/ 0 w 99"/>
                <a:gd name="T3" fmla="*/ 673 h 718"/>
                <a:gd name="T4" fmla="*/ 15 w 99"/>
                <a:gd name="T5" fmla="*/ 701 h 718"/>
                <a:gd name="T6" fmla="*/ 35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5" y="713"/>
                    <a:pt x="35" y="713"/>
                    <a:pt x="35" y="713"/>
                  </a:cubicBezTo>
                  <a:cubicBezTo>
                    <a:pt x="43" y="718"/>
                    <a:pt x="57" y="718"/>
                    <a:pt x="65" y="713"/>
                  </a:cubicBezTo>
                  <a:cubicBezTo>
                    <a:pt x="84" y="701"/>
                    <a:pt x="84" y="701"/>
                    <a:pt x="84" y="701"/>
                  </a:cubicBezTo>
                  <a:cubicBezTo>
                    <a:pt x="93" y="695"/>
                    <a:pt x="99" y="683"/>
                    <a:pt x="99" y="673"/>
                  </a:cubicBezTo>
                  <a:cubicBezTo>
                    <a:pt x="99" y="0"/>
                    <a:pt x="99" y="0"/>
                    <a:pt x="99"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05" name="Freeform 101"/>
            <p:cNvSpPr>
              <a:spLocks/>
            </p:cNvSpPr>
            <p:nvPr/>
          </p:nvSpPr>
          <p:spPr bwMode="auto">
            <a:xfrm>
              <a:off x="3243263" y="4445000"/>
              <a:ext cx="374650"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6"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06" name="Freeform 102"/>
            <p:cNvSpPr>
              <a:spLocks/>
            </p:cNvSpPr>
            <p:nvPr/>
          </p:nvSpPr>
          <p:spPr bwMode="auto">
            <a:xfrm>
              <a:off x="3617913" y="4445000"/>
              <a:ext cx="376238"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7"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07" name="Freeform 103"/>
            <p:cNvSpPr>
              <a:spLocks/>
            </p:cNvSpPr>
            <p:nvPr/>
          </p:nvSpPr>
          <p:spPr bwMode="auto">
            <a:xfrm>
              <a:off x="3994151" y="4445000"/>
              <a:ext cx="374650" cy="673100"/>
            </a:xfrm>
            <a:custGeom>
              <a:avLst/>
              <a:gdLst>
                <a:gd name="T0" fmla="*/ 0 w 99"/>
                <a:gd name="T1" fmla="*/ 0 h 179"/>
                <a:gd name="T2" fmla="*/ 0 w 99"/>
                <a:gd name="T3" fmla="*/ 134 h 179"/>
                <a:gd name="T4" fmla="*/ 15 w 99"/>
                <a:gd name="T5" fmla="*/ 162 h 179"/>
                <a:gd name="T6" fmla="*/ 35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5" y="174"/>
                    <a:pt x="35" y="174"/>
                    <a:pt x="35" y="174"/>
                  </a:cubicBezTo>
                  <a:cubicBezTo>
                    <a:pt x="43" y="179"/>
                    <a:pt x="57" y="179"/>
                    <a:pt x="65" y="174"/>
                  </a:cubicBezTo>
                  <a:cubicBezTo>
                    <a:pt x="84" y="162"/>
                    <a:pt x="84" y="162"/>
                    <a:pt x="84" y="162"/>
                  </a:cubicBezTo>
                  <a:cubicBezTo>
                    <a:pt x="93" y="156"/>
                    <a:pt x="99" y="144"/>
                    <a:pt x="99" y="134"/>
                  </a:cubicBezTo>
                  <a:cubicBezTo>
                    <a:pt x="99" y="0"/>
                    <a:pt x="99" y="0"/>
                    <a:pt x="99"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08" name="Freeform 104"/>
            <p:cNvSpPr>
              <a:spLocks/>
            </p:cNvSpPr>
            <p:nvPr/>
          </p:nvSpPr>
          <p:spPr bwMode="auto">
            <a:xfrm>
              <a:off x="3614738" y="5854700"/>
              <a:ext cx="385763" cy="492125"/>
            </a:xfrm>
            <a:custGeom>
              <a:avLst/>
              <a:gdLst>
                <a:gd name="T0" fmla="*/ 51 w 102"/>
                <a:gd name="T1" fmla="*/ 0 h 131"/>
                <a:gd name="T2" fmla="*/ 0 w 102"/>
                <a:gd name="T3" fmla="*/ 6 h 131"/>
                <a:gd name="T4" fmla="*/ 51 w 102"/>
                <a:gd name="T5" fmla="*/ 131 h 131"/>
                <a:gd name="T6" fmla="*/ 102 w 102"/>
                <a:gd name="T7" fmla="*/ 6 h 131"/>
                <a:gd name="T8" fmla="*/ 51 w 102"/>
                <a:gd name="T9" fmla="*/ 0 h 131"/>
              </a:gdLst>
              <a:ahLst/>
              <a:cxnLst>
                <a:cxn ang="0">
                  <a:pos x="T0" y="T1"/>
                </a:cxn>
                <a:cxn ang="0">
                  <a:pos x="T2" y="T3"/>
                </a:cxn>
                <a:cxn ang="0">
                  <a:pos x="T4" y="T5"/>
                </a:cxn>
                <a:cxn ang="0">
                  <a:pos x="T6" y="T7"/>
                </a:cxn>
                <a:cxn ang="0">
                  <a:pos x="T8" y="T9"/>
                </a:cxn>
              </a:cxnLst>
              <a:rect l="0" t="0" r="r" b="b"/>
              <a:pathLst>
                <a:path w="102" h="131">
                  <a:moveTo>
                    <a:pt x="51" y="0"/>
                  </a:moveTo>
                  <a:cubicBezTo>
                    <a:pt x="33" y="0"/>
                    <a:pt x="16" y="2"/>
                    <a:pt x="0" y="6"/>
                  </a:cubicBezTo>
                  <a:cubicBezTo>
                    <a:pt x="51" y="131"/>
                    <a:pt x="51" y="131"/>
                    <a:pt x="51" y="131"/>
                  </a:cubicBezTo>
                  <a:cubicBezTo>
                    <a:pt x="102" y="6"/>
                    <a:pt x="102" y="6"/>
                    <a:pt x="102" y="6"/>
                  </a:cubicBezTo>
                  <a:cubicBezTo>
                    <a:pt x="85" y="2"/>
                    <a:pt x="68" y="0"/>
                    <a:pt x="51" y="0"/>
                  </a:cubicBez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sp>
        <p:nvSpPr>
          <p:cNvPr id="109" name="Freeform 35"/>
          <p:cNvSpPr>
            <a:spLocks noEditPoints="1"/>
          </p:cNvSpPr>
          <p:nvPr/>
        </p:nvSpPr>
        <p:spPr bwMode="auto">
          <a:xfrm>
            <a:off x="3269100" y="2538148"/>
            <a:ext cx="745076" cy="745971"/>
          </a:xfrm>
          <a:custGeom>
            <a:avLst/>
            <a:gdLst>
              <a:gd name="T0" fmla="*/ 235 w 471"/>
              <a:gd name="T1" fmla="*/ 0 h 471"/>
              <a:gd name="T2" fmla="*/ 0 w 471"/>
              <a:gd name="T3" fmla="*/ 235 h 471"/>
              <a:gd name="T4" fmla="*/ 235 w 471"/>
              <a:gd name="T5" fmla="*/ 471 h 471"/>
              <a:gd name="T6" fmla="*/ 471 w 471"/>
              <a:gd name="T7" fmla="*/ 235 h 471"/>
              <a:gd name="T8" fmla="*/ 235 w 471"/>
              <a:gd name="T9" fmla="*/ 0 h 471"/>
              <a:gd name="T10" fmla="*/ 235 w 471"/>
              <a:gd name="T11" fmla="*/ 408 h 471"/>
              <a:gd name="T12" fmla="*/ 62 w 471"/>
              <a:gd name="T13" fmla="*/ 235 h 471"/>
              <a:gd name="T14" fmla="*/ 235 w 471"/>
              <a:gd name="T15" fmla="*/ 62 h 471"/>
              <a:gd name="T16" fmla="*/ 408 w 471"/>
              <a:gd name="T17" fmla="*/ 235 h 471"/>
              <a:gd name="T18" fmla="*/ 235 w 471"/>
              <a:gd name="T19" fmla="*/ 40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1" h="471">
                <a:moveTo>
                  <a:pt x="235" y="0"/>
                </a:moveTo>
                <a:cubicBezTo>
                  <a:pt x="105" y="0"/>
                  <a:pt x="0" y="105"/>
                  <a:pt x="0" y="235"/>
                </a:cubicBezTo>
                <a:cubicBezTo>
                  <a:pt x="0" y="365"/>
                  <a:pt x="105" y="471"/>
                  <a:pt x="235" y="471"/>
                </a:cubicBezTo>
                <a:cubicBezTo>
                  <a:pt x="365" y="471"/>
                  <a:pt x="471" y="365"/>
                  <a:pt x="471" y="235"/>
                </a:cubicBezTo>
                <a:cubicBezTo>
                  <a:pt x="471" y="105"/>
                  <a:pt x="365" y="0"/>
                  <a:pt x="235" y="0"/>
                </a:cubicBezTo>
                <a:close/>
                <a:moveTo>
                  <a:pt x="235" y="408"/>
                </a:moveTo>
                <a:cubicBezTo>
                  <a:pt x="140" y="408"/>
                  <a:pt x="62" y="331"/>
                  <a:pt x="62" y="235"/>
                </a:cubicBezTo>
                <a:cubicBezTo>
                  <a:pt x="62" y="140"/>
                  <a:pt x="140" y="62"/>
                  <a:pt x="235" y="62"/>
                </a:cubicBezTo>
                <a:cubicBezTo>
                  <a:pt x="331" y="62"/>
                  <a:pt x="408" y="140"/>
                  <a:pt x="408" y="235"/>
                </a:cubicBezTo>
                <a:cubicBezTo>
                  <a:pt x="408" y="331"/>
                  <a:pt x="331" y="408"/>
                  <a:pt x="235" y="408"/>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10" name="TextBox 106"/>
          <p:cNvSpPr txBox="1"/>
          <p:nvPr/>
        </p:nvSpPr>
        <p:spPr>
          <a:xfrm>
            <a:off x="3387283" y="2777269"/>
            <a:ext cx="555681" cy="300175"/>
          </a:xfrm>
          <a:prstGeom prst="rect">
            <a:avLst/>
          </a:prstGeom>
          <a:noFill/>
        </p:spPr>
        <p:txBody>
          <a:bodyPr wrap="none" lIns="68580" tIns="34290" rIns="68580" bIns="34290" rtlCol="0">
            <a:spAutoFit/>
          </a:bodyPr>
          <a:lstStyle/>
          <a:p>
            <a:pPr algn="ctr"/>
            <a:r>
              <a:rPr lang="id-ID" sz="1500" b="1" dirty="0" smtClean="0">
                <a:solidFill>
                  <a:prstClr val="white">
                    <a:lumMod val="50000"/>
                  </a:prstClr>
                </a:solidFill>
                <a:latin typeface="微软雅黑" pitchFamily="34" charset="-122"/>
                <a:ea typeface="微软雅黑" pitchFamily="34" charset="-122"/>
              </a:rPr>
              <a:t>25%</a:t>
            </a:r>
            <a:endParaRPr lang="id-ID" sz="1500" b="1" dirty="0">
              <a:solidFill>
                <a:prstClr val="white">
                  <a:lumMod val="50000"/>
                </a:prstClr>
              </a:solidFill>
              <a:latin typeface="微软雅黑" pitchFamily="34" charset="-122"/>
              <a:ea typeface="微软雅黑" pitchFamily="34" charset="-122"/>
            </a:endParaRPr>
          </a:p>
        </p:txBody>
      </p:sp>
      <p:sp>
        <p:nvSpPr>
          <p:cNvPr id="111" name="TextBox 107"/>
          <p:cNvSpPr txBox="1"/>
          <p:nvPr/>
        </p:nvSpPr>
        <p:spPr>
          <a:xfrm>
            <a:off x="4572767" y="2483151"/>
            <a:ext cx="555681" cy="300175"/>
          </a:xfrm>
          <a:prstGeom prst="rect">
            <a:avLst/>
          </a:prstGeom>
          <a:noFill/>
        </p:spPr>
        <p:txBody>
          <a:bodyPr wrap="none" lIns="68580" tIns="34290" rIns="68580" bIns="34290" rtlCol="0">
            <a:spAutoFit/>
          </a:bodyPr>
          <a:lstStyle/>
          <a:p>
            <a:pPr algn="ctr"/>
            <a:r>
              <a:rPr lang="id-ID" sz="1500" b="1" dirty="0" smtClean="0">
                <a:solidFill>
                  <a:prstClr val="white">
                    <a:lumMod val="50000"/>
                  </a:prstClr>
                </a:solidFill>
                <a:latin typeface="微软雅黑" pitchFamily="34" charset="-122"/>
                <a:ea typeface="微软雅黑" pitchFamily="34" charset="-122"/>
              </a:rPr>
              <a:t>50%</a:t>
            </a:r>
            <a:endParaRPr lang="id-ID" sz="1500" b="1" dirty="0">
              <a:solidFill>
                <a:prstClr val="white">
                  <a:lumMod val="50000"/>
                </a:prstClr>
              </a:solidFill>
              <a:latin typeface="微软雅黑" pitchFamily="34" charset="-122"/>
              <a:ea typeface="微软雅黑" pitchFamily="34" charset="-122"/>
            </a:endParaRPr>
          </a:p>
        </p:txBody>
      </p:sp>
      <p:sp>
        <p:nvSpPr>
          <p:cNvPr id="112" name="TextBox 108"/>
          <p:cNvSpPr txBox="1"/>
          <p:nvPr/>
        </p:nvSpPr>
        <p:spPr>
          <a:xfrm>
            <a:off x="5787059" y="2162737"/>
            <a:ext cx="555681" cy="300175"/>
          </a:xfrm>
          <a:prstGeom prst="rect">
            <a:avLst/>
          </a:prstGeom>
          <a:noFill/>
        </p:spPr>
        <p:txBody>
          <a:bodyPr wrap="none" lIns="68580" tIns="34290" rIns="68580" bIns="34290" rtlCol="0">
            <a:spAutoFit/>
          </a:bodyPr>
          <a:lstStyle/>
          <a:p>
            <a:pPr algn="ctr"/>
            <a:r>
              <a:rPr lang="id-ID" sz="1500" b="1" dirty="0" smtClean="0">
                <a:solidFill>
                  <a:prstClr val="white">
                    <a:lumMod val="50000"/>
                  </a:prstClr>
                </a:solidFill>
                <a:latin typeface="微软雅黑" pitchFamily="34" charset="-122"/>
                <a:ea typeface="微软雅黑" pitchFamily="34" charset="-122"/>
              </a:rPr>
              <a:t>75%</a:t>
            </a:r>
            <a:endParaRPr lang="id-ID" sz="1500" b="1" dirty="0">
              <a:solidFill>
                <a:prstClr val="white">
                  <a:lumMod val="50000"/>
                </a:prstClr>
              </a:solidFill>
              <a:latin typeface="微软雅黑" pitchFamily="34" charset="-122"/>
              <a:ea typeface="微软雅黑" pitchFamily="34" charset="-122"/>
            </a:endParaRPr>
          </a:p>
        </p:txBody>
      </p:sp>
      <p:sp>
        <p:nvSpPr>
          <p:cNvPr id="113" name="TextBox 109"/>
          <p:cNvSpPr txBox="1"/>
          <p:nvPr/>
        </p:nvSpPr>
        <p:spPr>
          <a:xfrm>
            <a:off x="6932303" y="1905639"/>
            <a:ext cx="674705" cy="300175"/>
          </a:xfrm>
          <a:prstGeom prst="rect">
            <a:avLst/>
          </a:prstGeom>
          <a:noFill/>
        </p:spPr>
        <p:txBody>
          <a:bodyPr wrap="none" lIns="68580" tIns="34290" rIns="68580" bIns="34290" rtlCol="0">
            <a:spAutoFit/>
          </a:bodyPr>
          <a:lstStyle/>
          <a:p>
            <a:pPr algn="ctr"/>
            <a:r>
              <a:rPr lang="id-ID" sz="1500" b="1" dirty="0" smtClean="0">
                <a:solidFill>
                  <a:prstClr val="white">
                    <a:lumMod val="50000"/>
                  </a:prstClr>
                </a:solidFill>
                <a:latin typeface="微软雅黑" pitchFamily="34" charset="-122"/>
                <a:ea typeface="微软雅黑" pitchFamily="34" charset="-122"/>
              </a:rPr>
              <a:t>100%</a:t>
            </a:r>
            <a:endParaRPr lang="id-ID" sz="1500" b="1" dirty="0">
              <a:solidFill>
                <a:prstClr val="white">
                  <a:lumMod val="50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111981759"/>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par>
                                <p:cTn id="18" presetID="22" presetClass="entr" presetSubtype="4"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500"/>
                                        <p:tgtEl>
                                          <p:spTgt spid="16"/>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Effect transition="in" filter="fade">
                                      <p:cBhvr>
                                        <p:cTn id="30" dur="500"/>
                                        <p:tgtEl>
                                          <p:spTgt spid="41"/>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22" presetClass="entr" presetSubtype="4"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down)">
                                      <p:cBhvr>
                                        <p:cTn id="37" dur="500"/>
                                        <p:tgtEl>
                                          <p:spTgt spid="26"/>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p:cTn id="45" dur="500" fill="hold"/>
                                        <p:tgtEl>
                                          <p:spTgt spid="44"/>
                                        </p:tgtEl>
                                        <p:attrNameLst>
                                          <p:attrName>ppt_w</p:attrName>
                                        </p:attrNameLst>
                                      </p:cBhvr>
                                      <p:tavLst>
                                        <p:tav tm="0">
                                          <p:val>
                                            <p:fltVal val="0"/>
                                          </p:val>
                                        </p:tav>
                                        <p:tav tm="100000">
                                          <p:val>
                                            <p:strVal val="#ppt_w"/>
                                          </p:val>
                                        </p:tav>
                                      </p:tavLst>
                                    </p:anim>
                                    <p:anim calcmode="lin" valueType="num">
                                      <p:cBhvr>
                                        <p:cTn id="46" dur="500" fill="hold"/>
                                        <p:tgtEl>
                                          <p:spTgt spid="44"/>
                                        </p:tgtEl>
                                        <p:attrNameLst>
                                          <p:attrName>ppt_h</p:attrName>
                                        </p:attrNameLst>
                                      </p:cBhvr>
                                      <p:tavLst>
                                        <p:tav tm="0">
                                          <p:val>
                                            <p:fltVal val="0"/>
                                          </p:val>
                                        </p:tav>
                                        <p:tav tm="100000">
                                          <p:val>
                                            <p:strVal val="#ppt_h"/>
                                          </p:val>
                                        </p:tav>
                                      </p:tavLst>
                                    </p:anim>
                                    <p:animEffect transition="in" filter="fade">
                                      <p:cBhvr>
                                        <p:cTn id="47" dur="500"/>
                                        <p:tgtEl>
                                          <p:spTgt spid="44"/>
                                        </p:tgtEl>
                                      </p:cBhvr>
                                    </p:animEffect>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par>
                                <p:cTn id="52" presetID="22" presetClass="entr" presetSubtype="4" fill="hold"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down)">
                                      <p:cBhvr>
                                        <p:cTn id="54" dur="500"/>
                                        <p:tgtEl>
                                          <p:spTgt spid="3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childTnLst>
                          </p:cTn>
                        </p:par>
                        <p:par>
                          <p:cTn id="59" fill="hold">
                            <p:stCondLst>
                              <p:cond delay="5000"/>
                            </p:stCondLst>
                            <p:childTnLst>
                              <p:par>
                                <p:cTn id="60" presetID="53" presetClass="entr" presetSubtype="16" fill="hold"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animEffect transition="in" filter="fade">
                                      <p:cBhvr>
                                        <p:cTn id="64" dur="500"/>
                                        <p:tgtEl>
                                          <p:spTgt spid="47"/>
                                        </p:tgtEl>
                                      </p:cBhvr>
                                    </p:animEffect>
                                  </p:childTnLst>
                                </p:cTn>
                              </p:par>
                            </p:childTnLst>
                          </p:cTn>
                        </p:par>
                        <p:par>
                          <p:cTn id="65" fill="hold">
                            <p:stCondLst>
                              <p:cond delay="5500"/>
                            </p:stCondLst>
                            <p:childTnLst>
                              <p:par>
                                <p:cTn id="66" presetID="10" presetClass="entr" presetSubtype="0" fill="hold" nodeType="after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fade">
                                      <p:cBhvr>
                                        <p:cTn id="68" dur="500"/>
                                        <p:tgtEl>
                                          <p:spTgt spid="50"/>
                                        </p:tgtEl>
                                      </p:cBhvr>
                                    </p:animEffect>
                                  </p:childTnLst>
                                </p:cTn>
                              </p:par>
                              <p:par>
                                <p:cTn id="69" presetID="22" presetClass="entr" presetSubtype="4" fill="hold"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down)">
                                      <p:cBhvr>
                                        <p:cTn id="71" dur="500"/>
                                        <p:tgtEl>
                                          <p:spTgt spid="38"/>
                                        </p:tgtEl>
                                      </p:cBhvr>
                                    </p:animEffect>
                                  </p:childTnLst>
                                </p:cTn>
                              </p:par>
                            </p:childTnLst>
                          </p:cTn>
                        </p:par>
                        <p:par>
                          <p:cTn id="72" fill="hold">
                            <p:stCondLst>
                              <p:cond delay="6000"/>
                            </p:stCondLst>
                            <p:childTnLst>
                              <p:par>
                                <p:cTn id="73" presetID="22" presetClass="entr" presetSubtype="8" fill="hold"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left)">
                                      <p:cBhvr>
                                        <p:cTn id="79" dur="750"/>
                                        <p:tgtEl>
                                          <p:spTgt spid="10"/>
                                        </p:tgtEl>
                                      </p:cBhvr>
                                    </p:animEffect>
                                  </p:childTnLst>
                                </p:cTn>
                              </p:par>
                            </p:childTnLst>
                          </p:cTn>
                        </p:par>
                        <p:par>
                          <p:cTn id="80" fill="hold">
                            <p:stCondLst>
                              <p:cond delay="7250"/>
                            </p:stCondLst>
                            <p:childTnLst>
                              <p:par>
                                <p:cTn id="81" presetID="47" presetClass="entr" presetSubtype="0" fill="hold"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750"/>
                                        <p:tgtEl>
                                          <p:spTgt spid="68"/>
                                        </p:tgtEl>
                                      </p:cBhvr>
                                    </p:animEffect>
                                    <p:anim calcmode="lin" valueType="num">
                                      <p:cBhvr>
                                        <p:cTn id="84" dur="750" fill="hold"/>
                                        <p:tgtEl>
                                          <p:spTgt spid="68"/>
                                        </p:tgtEl>
                                        <p:attrNameLst>
                                          <p:attrName>ppt_x</p:attrName>
                                        </p:attrNameLst>
                                      </p:cBhvr>
                                      <p:tavLst>
                                        <p:tav tm="0">
                                          <p:val>
                                            <p:strVal val="#ppt_x"/>
                                          </p:val>
                                        </p:tav>
                                        <p:tav tm="100000">
                                          <p:val>
                                            <p:strVal val="#ppt_x"/>
                                          </p:val>
                                        </p:tav>
                                      </p:tavLst>
                                    </p:anim>
                                    <p:anim calcmode="lin" valueType="num">
                                      <p:cBhvr>
                                        <p:cTn id="85" dur="750" fill="hold"/>
                                        <p:tgtEl>
                                          <p:spTgt spid="68"/>
                                        </p:tgtEl>
                                        <p:attrNameLst>
                                          <p:attrName>ppt_y</p:attrName>
                                        </p:attrNameLst>
                                      </p:cBhvr>
                                      <p:tavLst>
                                        <p:tav tm="0">
                                          <p:val>
                                            <p:strVal val="#ppt_y-.1"/>
                                          </p:val>
                                        </p:tav>
                                        <p:tav tm="100000">
                                          <p:val>
                                            <p:strVal val="#ppt_y"/>
                                          </p:val>
                                        </p:tav>
                                      </p:tavLst>
                                    </p:anim>
                                  </p:childTnLst>
                                </p:cTn>
                              </p:par>
                            </p:childTnLst>
                          </p:cTn>
                        </p:par>
                        <p:par>
                          <p:cTn id="86" fill="hold">
                            <p:stCondLst>
                              <p:cond delay="8000"/>
                            </p:stCondLst>
                            <p:childTnLst>
                              <p:par>
                                <p:cTn id="87" presetID="42" presetClass="entr" presetSubtype="0" fill="hold" grpId="0" nodeType="afterEffect">
                                  <p:stCondLst>
                                    <p:cond delay="0"/>
                                  </p:stCondLst>
                                  <p:childTnLst>
                                    <p:set>
                                      <p:cBhvr>
                                        <p:cTn id="88" dur="1" fill="hold">
                                          <p:stCondLst>
                                            <p:cond delay="0"/>
                                          </p:stCondLst>
                                        </p:cTn>
                                        <p:tgtEl>
                                          <p:spTgt spid="109"/>
                                        </p:tgtEl>
                                        <p:attrNameLst>
                                          <p:attrName>style.visibility</p:attrName>
                                        </p:attrNameLst>
                                      </p:cBhvr>
                                      <p:to>
                                        <p:strVal val="visible"/>
                                      </p:to>
                                    </p:set>
                                    <p:animEffect transition="in" filter="fade">
                                      <p:cBhvr>
                                        <p:cTn id="89" dur="1000"/>
                                        <p:tgtEl>
                                          <p:spTgt spid="109"/>
                                        </p:tgtEl>
                                      </p:cBhvr>
                                    </p:animEffect>
                                    <p:anim calcmode="lin" valueType="num">
                                      <p:cBhvr>
                                        <p:cTn id="90" dur="1000" fill="hold"/>
                                        <p:tgtEl>
                                          <p:spTgt spid="109"/>
                                        </p:tgtEl>
                                        <p:attrNameLst>
                                          <p:attrName>ppt_x</p:attrName>
                                        </p:attrNameLst>
                                      </p:cBhvr>
                                      <p:tavLst>
                                        <p:tav tm="0">
                                          <p:val>
                                            <p:strVal val="#ppt_x"/>
                                          </p:val>
                                        </p:tav>
                                        <p:tav tm="100000">
                                          <p:val>
                                            <p:strVal val="#ppt_x"/>
                                          </p:val>
                                        </p:tav>
                                      </p:tavLst>
                                    </p:anim>
                                    <p:anim calcmode="lin" valueType="num">
                                      <p:cBhvr>
                                        <p:cTn id="91" dur="1000" fill="hold"/>
                                        <p:tgtEl>
                                          <p:spTgt spid="109"/>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0"/>
                                  </p:stCondLst>
                                  <p:childTnLst>
                                    <p:set>
                                      <p:cBhvr>
                                        <p:cTn id="93" dur="1" fill="hold">
                                          <p:stCondLst>
                                            <p:cond delay="0"/>
                                          </p:stCondLst>
                                        </p:cTn>
                                        <p:tgtEl>
                                          <p:spTgt spid="110"/>
                                        </p:tgtEl>
                                        <p:attrNameLst>
                                          <p:attrName>style.visibility</p:attrName>
                                        </p:attrNameLst>
                                      </p:cBhvr>
                                      <p:to>
                                        <p:strVal val="visible"/>
                                      </p:to>
                                    </p:set>
                                    <p:animEffect transition="in" filter="fade">
                                      <p:cBhvr>
                                        <p:cTn id="94" dur="500"/>
                                        <p:tgtEl>
                                          <p:spTgt spid="110"/>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fade">
                                      <p:cBhvr>
                                        <p:cTn id="97" dur="500"/>
                                        <p:tgtEl>
                                          <p:spTgt spid="64"/>
                                        </p:tgtEl>
                                      </p:cBhvr>
                                    </p:animEffect>
                                  </p:childTnLst>
                                </p:cTn>
                              </p:par>
                            </p:childTnLst>
                          </p:cTn>
                        </p:par>
                        <p:par>
                          <p:cTn id="98" fill="hold">
                            <p:stCondLst>
                              <p:cond delay="9000"/>
                            </p:stCondLst>
                            <p:childTnLst>
                              <p:par>
                                <p:cTn id="99" presetID="22" presetClass="entr" presetSubtype="8" fill="hold" grpId="0" nodeType="afterEffect">
                                  <p:stCondLst>
                                    <p:cond delay="0"/>
                                  </p:stCondLst>
                                  <p:childTnLst>
                                    <p:set>
                                      <p:cBhvr>
                                        <p:cTn id="100" dur="1" fill="hold">
                                          <p:stCondLst>
                                            <p:cond delay="0"/>
                                          </p:stCondLst>
                                        </p:cTn>
                                        <p:tgtEl>
                                          <p:spTgt spid="9"/>
                                        </p:tgtEl>
                                        <p:attrNameLst>
                                          <p:attrName>style.visibility</p:attrName>
                                        </p:attrNameLst>
                                      </p:cBhvr>
                                      <p:to>
                                        <p:strVal val="visible"/>
                                      </p:to>
                                    </p:set>
                                    <p:animEffect transition="in" filter="wipe(left)">
                                      <p:cBhvr>
                                        <p:cTn id="101" dur="750"/>
                                        <p:tgtEl>
                                          <p:spTgt spid="9"/>
                                        </p:tgtEl>
                                      </p:cBhvr>
                                    </p:animEffect>
                                  </p:childTnLst>
                                </p:cTn>
                              </p:par>
                            </p:childTnLst>
                          </p:cTn>
                        </p:par>
                        <p:par>
                          <p:cTn id="102" fill="hold">
                            <p:stCondLst>
                              <p:cond delay="9750"/>
                            </p:stCondLst>
                            <p:childTnLst>
                              <p:par>
                                <p:cTn id="103" presetID="47" presetClass="entr" presetSubtype="0" fill="hold" nodeType="afterEffect">
                                  <p:stCondLst>
                                    <p:cond delay="0"/>
                                  </p:stCondLst>
                                  <p:childTnLst>
                                    <p:set>
                                      <p:cBhvr>
                                        <p:cTn id="104" dur="1" fill="hold">
                                          <p:stCondLst>
                                            <p:cond delay="0"/>
                                          </p:stCondLst>
                                        </p:cTn>
                                        <p:tgtEl>
                                          <p:spTgt spid="61"/>
                                        </p:tgtEl>
                                        <p:attrNameLst>
                                          <p:attrName>style.visibility</p:attrName>
                                        </p:attrNameLst>
                                      </p:cBhvr>
                                      <p:to>
                                        <p:strVal val="visible"/>
                                      </p:to>
                                    </p:set>
                                    <p:animEffect transition="in" filter="fade">
                                      <p:cBhvr>
                                        <p:cTn id="105" dur="750"/>
                                        <p:tgtEl>
                                          <p:spTgt spid="61"/>
                                        </p:tgtEl>
                                      </p:cBhvr>
                                    </p:animEffect>
                                    <p:anim calcmode="lin" valueType="num">
                                      <p:cBhvr>
                                        <p:cTn id="106" dur="750" fill="hold"/>
                                        <p:tgtEl>
                                          <p:spTgt spid="61"/>
                                        </p:tgtEl>
                                        <p:attrNameLst>
                                          <p:attrName>ppt_x</p:attrName>
                                        </p:attrNameLst>
                                      </p:cBhvr>
                                      <p:tavLst>
                                        <p:tav tm="0">
                                          <p:val>
                                            <p:strVal val="#ppt_x"/>
                                          </p:val>
                                        </p:tav>
                                        <p:tav tm="100000">
                                          <p:val>
                                            <p:strVal val="#ppt_x"/>
                                          </p:val>
                                        </p:tav>
                                      </p:tavLst>
                                    </p:anim>
                                    <p:anim calcmode="lin" valueType="num">
                                      <p:cBhvr>
                                        <p:cTn id="107" dur="750" fill="hold"/>
                                        <p:tgtEl>
                                          <p:spTgt spid="61"/>
                                        </p:tgtEl>
                                        <p:attrNameLst>
                                          <p:attrName>ppt_y</p:attrName>
                                        </p:attrNameLst>
                                      </p:cBhvr>
                                      <p:tavLst>
                                        <p:tav tm="0">
                                          <p:val>
                                            <p:strVal val="#ppt_y-.1"/>
                                          </p:val>
                                        </p:tav>
                                        <p:tav tm="100000">
                                          <p:val>
                                            <p:strVal val="#ppt_y"/>
                                          </p:val>
                                        </p:tav>
                                      </p:tavLst>
                                    </p:anim>
                                  </p:childTnLst>
                                </p:cTn>
                              </p:par>
                            </p:childTnLst>
                          </p:cTn>
                        </p:par>
                        <p:par>
                          <p:cTn id="108" fill="hold">
                            <p:stCondLst>
                              <p:cond delay="10500"/>
                            </p:stCondLst>
                            <p:childTnLst>
                              <p:par>
                                <p:cTn id="109" presetID="42" presetClass="entr" presetSubtype="0" fill="hold" grpId="0" nodeType="afterEffect">
                                  <p:stCondLst>
                                    <p:cond delay="0"/>
                                  </p:stCondLst>
                                  <p:childTnLst>
                                    <p:set>
                                      <p:cBhvr>
                                        <p:cTn id="110" dur="1" fill="hold">
                                          <p:stCondLst>
                                            <p:cond delay="0"/>
                                          </p:stCondLst>
                                        </p:cTn>
                                        <p:tgtEl>
                                          <p:spTgt spid="99"/>
                                        </p:tgtEl>
                                        <p:attrNameLst>
                                          <p:attrName>style.visibility</p:attrName>
                                        </p:attrNameLst>
                                      </p:cBhvr>
                                      <p:to>
                                        <p:strVal val="visible"/>
                                      </p:to>
                                    </p:set>
                                    <p:animEffect transition="in" filter="fade">
                                      <p:cBhvr>
                                        <p:cTn id="111" dur="1000"/>
                                        <p:tgtEl>
                                          <p:spTgt spid="99"/>
                                        </p:tgtEl>
                                      </p:cBhvr>
                                    </p:animEffect>
                                    <p:anim calcmode="lin" valueType="num">
                                      <p:cBhvr>
                                        <p:cTn id="112" dur="1000" fill="hold"/>
                                        <p:tgtEl>
                                          <p:spTgt spid="99"/>
                                        </p:tgtEl>
                                        <p:attrNameLst>
                                          <p:attrName>ppt_x</p:attrName>
                                        </p:attrNameLst>
                                      </p:cBhvr>
                                      <p:tavLst>
                                        <p:tav tm="0">
                                          <p:val>
                                            <p:strVal val="#ppt_x"/>
                                          </p:val>
                                        </p:tav>
                                        <p:tav tm="100000">
                                          <p:val>
                                            <p:strVal val="#ppt_x"/>
                                          </p:val>
                                        </p:tav>
                                      </p:tavLst>
                                    </p:anim>
                                    <p:anim calcmode="lin" valueType="num">
                                      <p:cBhvr>
                                        <p:cTn id="113" dur="1000" fill="hold"/>
                                        <p:tgtEl>
                                          <p:spTgt spid="99"/>
                                        </p:tgtEl>
                                        <p:attrNameLst>
                                          <p:attrName>ppt_y</p:attrName>
                                        </p:attrNameLst>
                                      </p:cBhvr>
                                      <p:tavLst>
                                        <p:tav tm="0">
                                          <p:val>
                                            <p:strVal val="#ppt_y+.1"/>
                                          </p:val>
                                        </p:tav>
                                        <p:tav tm="100000">
                                          <p:val>
                                            <p:strVal val="#ppt_y"/>
                                          </p:val>
                                        </p:tav>
                                      </p:tavLst>
                                    </p:anim>
                                  </p:childTnLst>
                                </p:cTn>
                              </p:par>
                              <p:par>
                                <p:cTn id="114" presetID="10" presetClass="entr" presetSubtype="0" fill="hold" grpId="0" nodeType="withEffect">
                                  <p:stCondLst>
                                    <p:cond delay="0"/>
                                  </p:stCondLst>
                                  <p:childTnLst>
                                    <p:set>
                                      <p:cBhvr>
                                        <p:cTn id="115" dur="1" fill="hold">
                                          <p:stCondLst>
                                            <p:cond delay="0"/>
                                          </p:stCondLst>
                                        </p:cTn>
                                        <p:tgtEl>
                                          <p:spTgt spid="111"/>
                                        </p:tgtEl>
                                        <p:attrNameLst>
                                          <p:attrName>style.visibility</p:attrName>
                                        </p:attrNameLst>
                                      </p:cBhvr>
                                      <p:to>
                                        <p:strVal val="visible"/>
                                      </p:to>
                                    </p:set>
                                    <p:animEffect transition="in" filter="fade">
                                      <p:cBhvr>
                                        <p:cTn id="116" dur="500"/>
                                        <p:tgtEl>
                                          <p:spTgt spid="111"/>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500"/>
                                        <p:tgtEl>
                                          <p:spTgt spid="65"/>
                                        </p:tgtEl>
                                      </p:cBhvr>
                                    </p:animEffect>
                                  </p:childTnLst>
                                </p:cTn>
                              </p:par>
                            </p:childTnLst>
                          </p:cTn>
                        </p:par>
                        <p:par>
                          <p:cTn id="120" fill="hold">
                            <p:stCondLst>
                              <p:cond delay="11500"/>
                            </p:stCondLst>
                            <p:childTnLst>
                              <p:par>
                                <p:cTn id="121" presetID="22" presetClass="entr" presetSubtype="8" fill="hold" grpId="0" nodeType="afterEffect">
                                  <p:stCondLst>
                                    <p:cond delay="0"/>
                                  </p:stCondLst>
                                  <p:childTnLst>
                                    <p:set>
                                      <p:cBhvr>
                                        <p:cTn id="122" dur="1" fill="hold">
                                          <p:stCondLst>
                                            <p:cond delay="0"/>
                                          </p:stCondLst>
                                        </p:cTn>
                                        <p:tgtEl>
                                          <p:spTgt spid="8"/>
                                        </p:tgtEl>
                                        <p:attrNameLst>
                                          <p:attrName>style.visibility</p:attrName>
                                        </p:attrNameLst>
                                      </p:cBhvr>
                                      <p:to>
                                        <p:strVal val="visible"/>
                                      </p:to>
                                    </p:set>
                                    <p:animEffect transition="in" filter="wipe(left)">
                                      <p:cBhvr>
                                        <p:cTn id="123" dur="750"/>
                                        <p:tgtEl>
                                          <p:spTgt spid="8"/>
                                        </p:tgtEl>
                                      </p:cBhvr>
                                    </p:animEffect>
                                  </p:childTnLst>
                                </p:cTn>
                              </p:par>
                            </p:childTnLst>
                          </p:cTn>
                        </p:par>
                        <p:par>
                          <p:cTn id="124" fill="hold">
                            <p:stCondLst>
                              <p:cond delay="12250"/>
                            </p:stCondLst>
                            <p:childTnLst>
                              <p:par>
                                <p:cTn id="125" presetID="47" presetClass="entr" presetSubtype="0" fill="hold" nodeType="afterEffect">
                                  <p:stCondLst>
                                    <p:cond delay="0"/>
                                  </p:stCondLst>
                                  <p:childTnLst>
                                    <p:set>
                                      <p:cBhvr>
                                        <p:cTn id="126" dur="1" fill="hold">
                                          <p:stCondLst>
                                            <p:cond delay="0"/>
                                          </p:stCondLst>
                                        </p:cTn>
                                        <p:tgtEl>
                                          <p:spTgt spid="58"/>
                                        </p:tgtEl>
                                        <p:attrNameLst>
                                          <p:attrName>style.visibility</p:attrName>
                                        </p:attrNameLst>
                                      </p:cBhvr>
                                      <p:to>
                                        <p:strVal val="visible"/>
                                      </p:to>
                                    </p:set>
                                    <p:animEffect transition="in" filter="fade">
                                      <p:cBhvr>
                                        <p:cTn id="127" dur="750"/>
                                        <p:tgtEl>
                                          <p:spTgt spid="58"/>
                                        </p:tgtEl>
                                      </p:cBhvr>
                                    </p:animEffect>
                                    <p:anim calcmode="lin" valueType="num">
                                      <p:cBhvr>
                                        <p:cTn id="128" dur="750" fill="hold"/>
                                        <p:tgtEl>
                                          <p:spTgt spid="58"/>
                                        </p:tgtEl>
                                        <p:attrNameLst>
                                          <p:attrName>ppt_x</p:attrName>
                                        </p:attrNameLst>
                                      </p:cBhvr>
                                      <p:tavLst>
                                        <p:tav tm="0">
                                          <p:val>
                                            <p:strVal val="#ppt_x"/>
                                          </p:val>
                                        </p:tav>
                                        <p:tav tm="100000">
                                          <p:val>
                                            <p:strVal val="#ppt_x"/>
                                          </p:val>
                                        </p:tav>
                                      </p:tavLst>
                                    </p:anim>
                                    <p:anim calcmode="lin" valueType="num">
                                      <p:cBhvr>
                                        <p:cTn id="129" dur="750" fill="hold"/>
                                        <p:tgtEl>
                                          <p:spTgt spid="58"/>
                                        </p:tgtEl>
                                        <p:attrNameLst>
                                          <p:attrName>ppt_y</p:attrName>
                                        </p:attrNameLst>
                                      </p:cBhvr>
                                      <p:tavLst>
                                        <p:tav tm="0">
                                          <p:val>
                                            <p:strVal val="#ppt_y-.1"/>
                                          </p:val>
                                        </p:tav>
                                        <p:tav tm="100000">
                                          <p:val>
                                            <p:strVal val="#ppt_y"/>
                                          </p:val>
                                        </p:tav>
                                      </p:tavLst>
                                    </p:anim>
                                  </p:childTnLst>
                                </p:cTn>
                              </p:par>
                            </p:childTnLst>
                          </p:cTn>
                        </p:par>
                        <p:par>
                          <p:cTn id="130" fill="hold">
                            <p:stCondLst>
                              <p:cond delay="13000"/>
                            </p:stCondLst>
                            <p:childTnLst>
                              <p:par>
                                <p:cTn id="131" presetID="42" presetClass="entr" presetSubtype="0" fill="hold" grpId="0" nodeType="afterEffect">
                                  <p:stCondLst>
                                    <p:cond delay="0"/>
                                  </p:stCondLst>
                                  <p:childTnLst>
                                    <p:set>
                                      <p:cBhvr>
                                        <p:cTn id="132" dur="1" fill="hold">
                                          <p:stCondLst>
                                            <p:cond delay="0"/>
                                          </p:stCondLst>
                                        </p:cTn>
                                        <p:tgtEl>
                                          <p:spTgt spid="89"/>
                                        </p:tgtEl>
                                        <p:attrNameLst>
                                          <p:attrName>style.visibility</p:attrName>
                                        </p:attrNameLst>
                                      </p:cBhvr>
                                      <p:to>
                                        <p:strVal val="visible"/>
                                      </p:to>
                                    </p:set>
                                    <p:animEffect transition="in" filter="fade">
                                      <p:cBhvr>
                                        <p:cTn id="133" dur="1000"/>
                                        <p:tgtEl>
                                          <p:spTgt spid="89"/>
                                        </p:tgtEl>
                                      </p:cBhvr>
                                    </p:animEffect>
                                    <p:anim calcmode="lin" valueType="num">
                                      <p:cBhvr>
                                        <p:cTn id="134" dur="1000" fill="hold"/>
                                        <p:tgtEl>
                                          <p:spTgt spid="89"/>
                                        </p:tgtEl>
                                        <p:attrNameLst>
                                          <p:attrName>ppt_x</p:attrName>
                                        </p:attrNameLst>
                                      </p:cBhvr>
                                      <p:tavLst>
                                        <p:tav tm="0">
                                          <p:val>
                                            <p:strVal val="#ppt_x"/>
                                          </p:val>
                                        </p:tav>
                                        <p:tav tm="100000">
                                          <p:val>
                                            <p:strVal val="#ppt_x"/>
                                          </p:val>
                                        </p:tav>
                                      </p:tavLst>
                                    </p:anim>
                                    <p:anim calcmode="lin" valueType="num">
                                      <p:cBhvr>
                                        <p:cTn id="135" dur="1000" fill="hold"/>
                                        <p:tgtEl>
                                          <p:spTgt spid="89"/>
                                        </p:tgtEl>
                                        <p:attrNameLst>
                                          <p:attrName>ppt_y</p:attrName>
                                        </p:attrNameLst>
                                      </p:cBhvr>
                                      <p:tavLst>
                                        <p:tav tm="0">
                                          <p:val>
                                            <p:strVal val="#ppt_y+.1"/>
                                          </p:val>
                                        </p:tav>
                                        <p:tav tm="100000">
                                          <p:val>
                                            <p:strVal val="#ppt_y"/>
                                          </p:val>
                                        </p:tav>
                                      </p:tavLst>
                                    </p:anim>
                                  </p:childTnLst>
                                </p:cTn>
                              </p:par>
                              <p:par>
                                <p:cTn id="136" presetID="10" presetClass="entr" presetSubtype="0" fill="hold" grpId="0" nodeType="withEffect">
                                  <p:stCondLst>
                                    <p:cond delay="0"/>
                                  </p:stCondLst>
                                  <p:childTnLst>
                                    <p:set>
                                      <p:cBhvr>
                                        <p:cTn id="137" dur="1" fill="hold">
                                          <p:stCondLst>
                                            <p:cond delay="0"/>
                                          </p:stCondLst>
                                        </p:cTn>
                                        <p:tgtEl>
                                          <p:spTgt spid="112"/>
                                        </p:tgtEl>
                                        <p:attrNameLst>
                                          <p:attrName>style.visibility</p:attrName>
                                        </p:attrNameLst>
                                      </p:cBhvr>
                                      <p:to>
                                        <p:strVal val="visible"/>
                                      </p:to>
                                    </p:set>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6"/>
                                        </p:tgtEl>
                                        <p:attrNameLst>
                                          <p:attrName>style.visibility</p:attrName>
                                        </p:attrNameLst>
                                      </p:cBhvr>
                                      <p:to>
                                        <p:strVal val="visible"/>
                                      </p:to>
                                    </p:set>
                                    <p:animEffect transition="in" filter="fade">
                                      <p:cBhvr>
                                        <p:cTn id="141" dur="500"/>
                                        <p:tgtEl>
                                          <p:spTgt spid="66"/>
                                        </p:tgtEl>
                                      </p:cBhvr>
                                    </p:animEffect>
                                  </p:childTnLst>
                                </p:cTn>
                              </p:par>
                            </p:childTnLst>
                          </p:cTn>
                        </p:par>
                        <p:par>
                          <p:cTn id="142" fill="hold">
                            <p:stCondLst>
                              <p:cond delay="14000"/>
                            </p:stCondLst>
                            <p:childTnLst>
                              <p:par>
                                <p:cTn id="143" presetID="22" presetClass="entr" presetSubtype="8" fill="hold" grpId="0" nodeType="afterEffect">
                                  <p:stCondLst>
                                    <p:cond delay="0"/>
                                  </p:stCondLst>
                                  <p:childTnLst>
                                    <p:set>
                                      <p:cBhvr>
                                        <p:cTn id="144" dur="1" fill="hold">
                                          <p:stCondLst>
                                            <p:cond delay="0"/>
                                          </p:stCondLst>
                                        </p:cTn>
                                        <p:tgtEl>
                                          <p:spTgt spid="7"/>
                                        </p:tgtEl>
                                        <p:attrNameLst>
                                          <p:attrName>style.visibility</p:attrName>
                                        </p:attrNameLst>
                                      </p:cBhvr>
                                      <p:to>
                                        <p:strVal val="visible"/>
                                      </p:to>
                                    </p:set>
                                    <p:animEffect transition="in" filter="wipe(left)">
                                      <p:cBhvr>
                                        <p:cTn id="145" dur="750"/>
                                        <p:tgtEl>
                                          <p:spTgt spid="7"/>
                                        </p:tgtEl>
                                      </p:cBhvr>
                                    </p:animEffect>
                                  </p:childTnLst>
                                </p:cTn>
                              </p:par>
                            </p:childTnLst>
                          </p:cTn>
                        </p:par>
                        <p:par>
                          <p:cTn id="146" fill="hold">
                            <p:stCondLst>
                              <p:cond delay="14750"/>
                            </p:stCondLst>
                            <p:childTnLst>
                              <p:par>
                                <p:cTn id="147" presetID="47" presetClass="entr" presetSubtype="0" fill="hold" nodeType="afterEffect">
                                  <p:stCondLst>
                                    <p:cond delay="0"/>
                                  </p:stCondLst>
                                  <p:childTnLst>
                                    <p:set>
                                      <p:cBhvr>
                                        <p:cTn id="148" dur="1" fill="hold">
                                          <p:stCondLst>
                                            <p:cond delay="0"/>
                                          </p:stCondLst>
                                        </p:cTn>
                                        <p:tgtEl>
                                          <p:spTgt spid="54"/>
                                        </p:tgtEl>
                                        <p:attrNameLst>
                                          <p:attrName>style.visibility</p:attrName>
                                        </p:attrNameLst>
                                      </p:cBhvr>
                                      <p:to>
                                        <p:strVal val="visible"/>
                                      </p:to>
                                    </p:set>
                                    <p:animEffect transition="in" filter="fade">
                                      <p:cBhvr>
                                        <p:cTn id="149" dur="750"/>
                                        <p:tgtEl>
                                          <p:spTgt spid="54"/>
                                        </p:tgtEl>
                                      </p:cBhvr>
                                    </p:animEffect>
                                    <p:anim calcmode="lin" valueType="num">
                                      <p:cBhvr>
                                        <p:cTn id="150" dur="750" fill="hold"/>
                                        <p:tgtEl>
                                          <p:spTgt spid="54"/>
                                        </p:tgtEl>
                                        <p:attrNameLst>
                                          <p:attrName>ppt_x</p:attrName>
                                        </p:attrNameLst>
                                      </p:cBhvr>
                                      <p:tavLst>
                                        <p:tav tm="0">
                                          <p:val>
                                            <p:strVal val="#ppt_x"/>
                                          </p:val>
                                        </p:tav>
                                        <p:tav tm="100000">
                                          <p:val>
                                            <p:strVal val="#ppt_x"/>
                                          </p:val>
                                        </p:tav>
                                      </p:tavLst>
                                    </p:anim>
                                    <p:anim calcmode="lin" valueType="num">
                                      <p:cBhvr>
                                        <p:cTn id="151" dur="750" fill="hold"/>
                                        <p:tgtEl>
                                          <p:spTgt spid="54"/>
                                        </p:tgtEl>
                                        <p:attrNameLst>
                                          <p:attrName>ppt_y</p:attrName>
                                        </p:attrNameLst>
                                      </p:cBhvr>
                                      <p:tavLst>
                                        <p:tav tm="0">
                                          <p:val>
                                            <p:strVal val="#ppt_y-.1"/>
                                          </p:val>
                                        </p:tav>
                                        <p:tav tm="100000">
                                          <p:val>
                                            <p:strVal val="#ppt_y"/>
                                          </p:val>
                                        </p:tav>
                                      </p:tavLst>
                                    </p:anim>
                                  </p:childTnLst>
                                </p:cTn>
                              </p:par>
                            </p:childTnLst>
                          </p:cTn>
                        </p:par>
                        <p:par>
                          <p:cTn id="152" fill="hold">
                            <p:stCondLst>
                              <p:cond delay="15500"/>
                            </p:stCondLst>
                            <p:childTnLst>
                              <p:par>
                                <p:cTn id="153" presetID="42" presetClass="entr" presetSubtype="0" fill="hold" grpId="0" nodeType="afterEffect">
                                  <p:stCondLst>
                                    <p:cond delay="0"/>
                                  </p:stCondLst>
                                  <p:childTnLst>
                                    <p:set>
                                      <p:cBhvr>
                                        <p:cTn id="154" dur="1" fill="hold">
                                          <p:stCondLst>
                                            <p:cond delay="0"/>
                                          </p:stCondLst>
                                        </p:cTn>
                                        <p:tgtEl>
                                          <p:spTgt spid="77"/>
                                        </p:tgtEl>
                                        <p:attrNameLst>
                                          <p:attrName>style.visibility</p:attrName>
                                        </p:attrNameLst>
                                      </p:cBhvr>
                                      <p:to>
                                        <p:strVal val="visible"/>
                                      </p:to>
                                    </p:set>
                                    <p:animEffect transition="in" filter="fade">
                                      <p:cBhvr>
                                        <p:cTn id="155" dur="1000"/>
                                        <p:tgtEl>
                                          <p:spTgt spid="77"/>
                                        </p:tgtEl>
                                      </p:cBhvr>
                                    </p:animEffect>
                                    <p:anim calcmode="lin" valueType="num">
                                      <p:cBhvr>
                                        <p:cTn id="156" dur="1000" fill="hold"/>
                                        <p:tgtEl>
                                          <p:spTgt spid="77"/>
                                        </p:tgtEl>
                                        <p:attrNameLst>
                                          <p:attrName>ppt_x</p:attrName>
                                        </p:attrNameLst>
                                      </p:cBhvr>
                                      <p:tavLst>
                                        <p:tav tm="0">
                                          <p:val>
                                            <p:strVal val="#ppt_x"/>
                                          </p:val>
                                        </p:tav>
                                        <p:tav tm="100000">
                                          <p:val>
                                            <p:strVal val="#ppt_x"/>
                                          </p:val>
                                        </p:tav>
                                      </p:tavLst>
                                    </p:anim>
                                    <p:anim calcmode="lin" valueType="num">
                                      <p:cBhvr>
                                        <p:cTn id="157" dur="1000" fill="hold"/>
                                        <p:tgtEl>
                                          <p:spTgt spid="77"/>
                                        </p:tgtEl>
                                        <p:attrNameLst>
                                          <p:attrName>ppt_y</p:attrName>
                                        </p:attrNameLst>
                                      </p:cBhvr>
                                      <p:tavLst>
                                        <p:tav tm="0">
                                          <p:val>
                                            <p:strVal val="#ppt_y+.1"/>
                                          </p:val>
                                        </p:tav>
                                        <p:tav tm="100000">
                                          <p:val>
                                            <p:strVal val="#ppt_y"/>
                                          </p:val>
                                        </p:tav>
                                      </p:tavLst>
                                    </p:anim>
                                  </p:childTnLst>
                                </p:cTn>
                              </p:par>
                              <p:par>
                                <p:cTn id="158" presetID="10" presetClass="entr" presetSubtype="0" fill="hold" grpId="0" nodeType="withEffect">
                                  <p:stCondLst>
                                    <p:cond delay="0"/>
                                  </p:stCondLst>
                                  <p:childTnLst>
                                    <p:set>
                                      <p:cBhvr>
                                        <p:cTn id="159" dur="1" fill="hold">
                                          <p:stCondLst>
                                            <p:cond delay="0"/>
                                          </p:stCondLst>
                                        </p:cTn>
                                        <p:tgtEl>
                                          <p:spTgt spid="113"/>
                                        </p:tgtEl>
                                        <p:attrNameLst>
                                          <p:attrName>style.visibility</p:attrName>
                                        </p:attrNameLst>
                                      </p:cBhvr>
                                      <p:to>
                                        <p:strVal val="visible"/>
                                      </p:to>
                                    </p:set>
                                    <p:animEffect transition="in" filter="fade">
                                      <p:cBhvr>
                                        <p:cTn id="160" dur="500"/>
                                        <p:tgtEl>
                                          <p:spTgt spid="113"/>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67"/>
                                        </p:tgtEl>
                                        <p:attrNameLst>
                                          <p:attrName>style.visibility</p:attrName>
                                        </p:attrNameLst>
                                      </p:cBhvr>
                                      <p:to>
                                        <p:strVal val="visible"/>
                                      </p:to>
                                    </p:set>
                                    <p:animEffect transition="in" filter="fade">
                                      <p:cBhvr>
                                        <p:cTn id="16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0" grpId="0" animBg="1"/>
      <p:bldP spid="64" grpId="0"/>
      <p:bldP spid="65" grpId="0"/>
      <p:bldP spid="66" grpId="0"/>
      <p:bldP spid="67" grpId="0"/>
      <p:bldP spid="77" grpId="0" animBg="1"/>
      <p:bldP spid="89" grpId="0" animBg="1"/>
      <p:bldP spid="99" grpId="0" animBg="1"/>
      <p:bldP spid="109" grpId="0" animBg="1"/>
      <p:bldP spid="110" grpId="0"/>
      <p:bldP spid="111" grpId="0"/>
      <p:bldP spid="112" grpId="0"/>
      <p:bldP spid="1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54119" y="2012509"/>
            <a:ext cx="5001313" cy="2576881"/>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blipFill dpi="0" rotWithShape="1">
                <a:blip r:embed="rId4">
                  <a:extLst>
                    <a:ext uri="{28A0092B-C50C-407E-A947-70E740481C1C}">
                      <a14:useLocalDpi xmlns:a14="http://schemas.microsoft.com/office/drawing/2010/main" xmlns="" val="0"/>
                    </a:ext>
                  </a:extLst>
                </a:blip>
                <a:srcRect/>
                <a:stretch>
                  <a:fillRect/>
                </a:stretch>
              </a:blipFill>
            </a:endParaRPr>
          </a:p>
        </p:txBody>
      </p:sp>
      <p:sp>
        <p:nvSpPr>
          <p:cNvPr id="26" name="矩形 25"/>
          <p:cNvSpPr/>
          <p:nvPr/>
        </p:nvSpPr>
        <p:spPr>
          <a:xfrm>
            <a:off x="5266172" y="1853935"/>
            <a:ext cx="108012" cy="16566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27" name="矩形 26"/>
          <p:cNvSpPr/>
          <p:nvPr/>
        </p:nvSpPr>
        <p:spPr>
          <a:xfrm rot="5400000">
            <a:off x="4492073" y="1007836"/>
            <a:ext cx="108045" cy="16561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28" name="矩形 27"/>
          <p:cNvSpPr/>
          <p:nvPr/>
        </p:nvSpPr>
        <p:spPr>
          <a:xfrm>
            <a:off x="488950" y="979637"/>
            <a:ext cx="5847246" cy="477054"/>
          </a:xfrm>
          <a:prstGeom prst="rect">
            <a:avLst/>
          </a:prstGeom>
        </p:spPr>
        <p:txBody>
          <a:bodyPr wrap="square">
            <a:spAutoFit/>
          </a:bodyPr>
          <a:lstStyle/>
          <a:p>
            <a:pPr marL="285750" indent="-285750" algn="just">
              <a:spcAft>
                <a:spcPts val="600"/>
              </a:spcAft>
              <a:buClr>
                <a:srgbClr val="00544A"/>
              </a:buClr>
              <a:buFont typeface="Wingdings" panose="05000000000000000000" pitchFamily="2" charset="2"/>
              <a:buChar char="Ø"/>
            </a:pPr>
            <a:r>
              <a:rPr lang="zh-CN" altLang="en-US" sz="1000" b="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00" b="0" dirty="0">
              <a:solidFill>
                <a:schemeClr val="tx1">
                  <a:lumMod val="50000"/>
                  <a:lumOff val="50000"/>
                </a:schemeClr>
              </a:solidFill>
              <a:latin typeface="微软雅黑" pitchFamily="34" charset="-122"/>
              <a:ea typeface="微软雅黑" pitchFamily="34" charset="-122"/>
            </a:endParaRPr>
          </a:p>
          <a:p>
            <a:pPr marL="285750" indent="-285750" algn="just">
              <a:spcAft>
                <a:spcPts val="600"/>
              </a:spcAft>
              <a:buClr>
                <a:srgbClr val="00544A"/>
              </a:buClr>
              <a:buFont typeface="Wingdings" panose="05000000000000000000" pitchFamily="2" charset="2"/>
              <a:buChar char="Ø"/>
            </a:pPr>
            <a:r>
              <a:rPr lang="zh-CN" altLang="en-US" sz="1000" b="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00" b="0" dirty="0">
              <a:solidFill>
                <a:schemeClr val="tx1">
                  <a:lumMod val="50000"/>
                  <a:lumOff val="50000"/>
                </a:schemeClr>
              </a:solidFill>
              <a:latin typeface="微软雅黑" pitchFamily="34" charset="-122"/>
              <a:ea typeface="微软雅黑" pitchFamily="34" charset="-122"/>
            </a:endParaRPr>
          </a:p>
        </p:txBody>
      </p:sp>
      <p:sp>
        <p:nvSpPr>
          <p:cNvPr id="29" name="矩形 28"/>
          <p:cNvSpPr/>
          <p:nvPr/>
        </p:nvSpPr>
        <p:spPr>
          <a:xfrm>
            <a:off x="5569184" y="1781906"/>
            <a:ext cx="3355397" cy="1341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900" b="0" dirty="0">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b="0" dirty="0">
              <a:latin typeface="微软雅黑" pitchFamily="34" charset="-122"/>
              <a:ea typeface="微软雅黑" pitchFamily="34" charset="-122"/>
            </a:endParaRPr>
          </a:p>
        </p:txBody>
      </p:sp>
      <p:sp>
        <p:nvSpPr>
          <p:cNvPr id="30" name="矩形 29"/>
          <p:cNvSpPr/>
          <p:nvPr/>
        </p:nvSpPr>
        <p:spPr>
          <a:xfrm>
            <a:off x="5569184" y="3330404"/>
            <a:ext cx="3355397" cy="12589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900" b="0" dirty="0">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b="0" dirty="0">
              <a:latin typeface="微软雅黑" pitchFamily="34" charset="-122"/>
              <a:ea typeface="微软雅黑" pitchFamily="34" charset="-122"/>
            </a:endParaRPr>
          </a:p>
        </p:txBody>
      </p:sp>
    </p:spTree>
    <p:extLst>
      <p:ext uri="{BB962C8B-B14F-4D97-AF65-F5344CB8AC3E}">
        <p14:creationId xmlns:p14="http://schemas.microsoft.com/office/powerpoint/2010/main" xmlns="" val="2259746457"/>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left)">
                                      <p:cBhvr>
                                        <p:cTn id="7" dur="500"/>
                                        <p:tgtEl>
                                          <p:spTgt spid="2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xEl>
                                              <p:pRg st="1" end="1"/>
                                            </p:txEl>
                                          </p:spTgt>
                                        </p:tgtEl>
                                        <p:attrNameLst>
                                          <p:attrName>style.visibility</p:attrName>
                                        </p:attrNameLst>
                                      </p:cBhvr>
                                      <p:to>
                                        <p:strVal val="visible"/>
                                      </p:to>
                                    </p:set>
                                    <p:animEffect transition="in" filter="wipe(left)">
                                      <p:cBhvr>
                                        <p:cTn id="11" dur="500"/>
                                        <p:tgtEl>
                                          <p:spTgt spid="28">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arn(inVertical)">
                                      <p:cBhvr>
                                        <p:cTn id="27" dur="500"/>
                                        <p:tgtEl>
                                          <p:spTgt spid="29"/>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inVertical)">
                                      <p:cBhvr>
                                        <p:cTn id="3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build="p"/>
      <p:bldP spid="29" grpId="0" animBg="1"/>
      <p:bldP spid="3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3175"/>
            <a:ext cx="9144000" cy="5148263"/>
          </a:xfrm>
          <a:prstGeom prst="rect">
            <a:avLst/>
          </a:prstGeom>
          <a:noFill/>
          <a:ln w="9525">
            <a:noFill/>
            <a:miter lim="800000"/>
            <a:headEnd/>
            <a:tailEnd/>
          </a:ln>
          <a:effectLst/>
        </p:spPr>
      </p:pic>
      <p:sp>
        <p:nvSpPr>
          <p:cNvPr id="3" name="矩形 2"/>
          <p:cNvSpPr/>
          <p:nvPr/>
        </p:nvSpPr>
        <p:spPr>
          <a:xfrm>
            <a:off x="0" y="1505138"/>
            <a:ext cx="9144000" cy="1679474"/>
          </a:xfrm>
          <a:prstGeom prst="rect">
            <a:avLst/>
          </a:prstGeom>
          <a:solidFill>
            <a:srgbClr val="C00000">
              <a:alpha val="55000"/>
            </a:srgb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4" name="矩形 3"/>
          <p:cNvSpPr/>
          <p:nvPr/>
        </p:nvSpPr>
        <p:spPr>
          <a:xfrm>
            <a:off x="0" y="1505138"/>
            <a:ext cx="204764" cy="1679474"/>
          </a:xfrm>
          <a:prstGeom prst="rect">
            <a:avLst/>
          </a:prstGeom>
          <a:solidFill>
            <a:schemeClr val="tx1">
              <a:lumMod val="75000"/>
              <a:lumOff val="25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5" name="Text Box 2"/>
          <p:cNvSpPr txBox="1">
            <a:spLocks noChangeArrowheads="1"/>
          </p:cNvSpPr>
          <p:nvPr/>
        </p:nvSpPr>
        <p:spPr bwMode="auto">
          <a:xfrm>
            <a:off x="2700338" y="1924645"/>
            <a:ext cx="4857750" cy="584775"/>
          </a:xfrm>
          <a:prstGeom prst="rect">
            <a:avLst/>
          </a:prstGeom>
          <a:noFill/>
          <a:ln w="9525">
            <a:noFill/>
            <a:miter lim="800000"/>
            <a:headEnd/>
            <a:tailEnd/>
          </a:ln>
        </p:spPr>
        <p:txBody>
          <a:bodyPr>
            <a:spAutoFit/>
          </a:bodyPr>
          <a:lstStyle/>
          <a:p>
            <a:r>
              <a:rPr lang="zh-CN" altLang="en-US" sz="3200" dirty="0">
                <a:solidFill>
                  <a:schemeClr val="bg1"/>
                </a:solidFill>
                <a:latin typeface="微软雅黑" pitchFamily="34" charset="-122"/>
                <a:ea typeface="微软雅黑" pitchFamily="34" charset="-122"/>
              </a:rPr>
              <a:t>在此输入过渡页标题</a:t>
            </a:r>
          </a:p>
        </p:txBody>
      </p:sp>
      <p:sp>
        <p:nvSpPr>
          <p:cNvPr id="6" name="Text Box 2"/>
          <p:cNvSpPr txBox="1">
            <a:spLocks noChangeArrowheads="1"/>
          </p:cNvSpPr>
          <p:nvPr/>
        </p:nvSpPr>
        <p:spPr bwMode="auto">
          <a:xfrm>
            <a:off x="2749550" y="2552506"/>
            <a:ext cx="4808538" cy="308070"/>
          </a:xfrm>
          <a:prstGeom prst="rect">
            <a:avLst/>
          </a:prstGeom>
          <a:noFill/>
          <a:ln w="9525">
            <a:noFill/>
            <a:miter lim="800000"/>
            <a:headEnd/>
            <a:tailEnd/>
          </a:ln>
        </p:spPr>
        <p:txBody>
          <a:bodyPr>
            <a:spAutoFit/>
          </a:bodyPr>
          <a:lstStyle/>
          <a:p>
            <a:r>
              <a:rPr lang="zh-CN" altLang="en-US" sz="1400" dirty="0">
                <a:solidFill>
                  <a:schemeClr val="bg1"/>
                </a:solidFill>
                <a:latin typeface="微软雅黑" pitchFamily="34" charset="-122"/>
                <a:ea typeface="微软雅黑" pitchFamily="34" charset="-122"/>
              </a:rPr>
              <a:t>点击录入此部分的内容及说明，简单扼要。</a:t>
            </a:r>
          </a:p>
        </p:txBody>
      </p:sp>
      <p:sp>
        <p:nvSpPr>
          <p:cNvPr id="7" name="TextBox 6"/>
          <p:cNvSpPr txBox="1">
            <a:spLocks noChangeArrowheads="1"/>
          </p:cNvSpPr>
          <p:nvPr/>
        </p:nvSpPr>
        <p:spPr bwMode="auto">
          <a:xfrm>
            <a:off x="692893" y="1113798"/>
            <a:ext cx="1813318" cy="2646878"/>
          </a:xfrm>
          <a:prstGeom prst="rect">
            <a:avLst/>
          </a:prstGeom>
          <a:noFill/>
          <a:ln w="9525">
            <a:noFill/>
            <a:miter lim="800000"/>
            <a:headEnd/>
            <a:tailEnd/>
          </a:ln>
        </p:spPr>
        <p:txBody>
          <a:bodyPr wrap="none">
            <a:spAutoFit/>
          </a:bodyPr>
          <a:lstStyle/>
          <a:p>
            <a:pPr algn="ctr"/>
            <a:r>
              <a:rPr lang="en-US" altLang="zh-CN" sz="16600" dirty="0" smtClean="0">
                <a:solidFill>
                  <a:schemeClr val="bg1"/>
                </a:solidFill>
                <a:latin typeface="IrisUPC" pitchFamily="34" charset="-34"/>
                <a:ea typeface="微软雅黑" pitchFamily="34" charset="-122"/>
                <a:cs typeface="IrisUPC" pitchFamily="34" charset="-34"/>
              </a:rPr>
              <a:t>04</a:t>
            </a:r>
            <a:endParaRPr lang="zh-CN" altLang="en-US" sz="16600" dirty="0">
              <a:solidFill>
                <a:schemeClr val="bg1"/>
              </a:solidFill>
              <a:latin typeface="IrisUPC" pitchFamily="34" charset="-34"/>
              <a:ea typeface="微软雅黑" pitchFamily="34" charset="-122"/>
              <a:cs typeface="IrisUPC" pitchFamily="34" charset="-34"/>
            </a:endParaRPr>
          </a:p>
        </p:txBody>
      </p:sp>
      <p:sp>
        <p:nvSpPr>
          <p:cNvPr id="8" name="矩形 7"/>
          <p:cNvSpPr/>
          <p:nvPr/>
        </p:nvSpPr>
        <p:spPr>
          <a:xfrm rot="5400000">
            <a:off x="8444348" y="2484960"/>
            <a:ext cx="80278" cy="1319027"/>
          </a:xfrm>
          <a:prstGeom prst="rect">
            <a:avLst/>
          </a:prstGeom>
          <a:solidFill>
            <a:srgbClr val="FF0000"/>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9" name="矩形 8"/>
          <p:cNvSpPr/>
          <p:nvPr/>
        </p:nvSpPr>
        <p:spPr>
          <a:xfrm rot="5400000">
            <a:off x="7125322" y="2484960"/>
            <a:ext cx="80278" cy="1319027"/>
          </a:xfrm>
          <a:prstGeom prst="rect">
            <a:avLst/>
          </a:prstGeom>
          <a:solidFill>
            <a:schemeClr val="tx1">
              <a:lumMod val="75000"/>
              <a:lumOff val="25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5"/>
                                        </p:tgtEl>
                                        <p:attrNameLst>
                                          <p:attrName>style.visibility</p:attrName>
                                        </p:attrNameLst>
                                      </p:cBhvr>
                                      <p:to>
                                        <p:strVal val="visible"/>
                                      </p:to>
                                    </p:set>
                                    <p:anim calcmode="lin" valueType="num">
                                      <p:cBhvr>
                                        <p:cTn id="29" dur="8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0" dur="800" fill="hold"/>
                                        <p:tgtEl>
                                          <p:spTgt spid="5"/>
                                        </p:tgtEl>
                                        <p:attrNameLst>
                                          <p:attrName>ppt_y</p:attrName>
                                        </p:attrNameLst>
                                      </p:cBhvr>
                                      <p:tavLst>
                                        <p:tav tm="0">
                                          <p:val>
                                            <p:strVal val="#ppt_y"/>
                                          </p:val>
                                        </p:tav>
                                        <p:tav tm="100000">
                                          <p:val>
                                            <p:strVal val="#ppt_y"/>
                                          </p:val>
                                        </p:tav>
                                      </p:tavLst>
                                    </p:anim>
                                    <p:anim calcmode="lin" valueType="num">
                                      <p:cBhvr>
                                        <p:cTn id="31" dur="8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2" dur="8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800" tmFilter="0,0; .5, 1; 1, 1"/>
                                        <p:tgtEl>
                                          <p:spTgt spid="5"/>
                                        </p:tgtEl>
                                      </p:cBhvr>
                                    </p:animEffect>
                                  </p:childTnLst>
                                </p:cTn>
                              </p:par>
                            </p:childTnLst>
                          </p:cTn>
                        </p:par>
                        <p:par>
                          <p:cTn id="34" fill="hold">
                            <p:stCondLst>
                              <p:cond delay="3940"/>
                            </p:stCondLst>
                            <p:childTnLst>
                              <p:par>
                                <p:cTn id="35" presetID="2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4440"/>
                            </p:stCondLst>
                            <p:childTnLst>
                              <p:par>
                                <p:cTn id="39" presetID="50" presetClass="entr" presetSubtype="0" decel="10000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3"/>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81848" y="1269801"/>
            <a:ext cx="2540481" cy="2540074"/>
            <a:chOff x="4642306" y="2163198"/>
            <a:chExt cx="3572551" cy="3570877"/>
          </a:xfrm>
        </p:grpSpPr>
        <p:sp>
          <p:nvSpPr>
            <p:cNvPr id="30722" name="Freeform 5"/>
            <p:cNvSpPr>
              <a:spLocks/>
            </p:cNvSpPr>
            <p:nvPr/>
          </p:nvSpPr>
          <p:spPr bwMode="auto">
            <a:xfrm>
              <a:off x="6467086" y="3258066"/>
              <a:ext cx="1747771" cy="2460941"/>
            </a:xfrm>
            <a:custGeom>
              <a:avLst/>
              <a:gdLst>
                <a:gd name="T0" fmla="*/ 2147483647 w 1467"/>
                <a:gd name="T1" fmla="*/ 2147483647 h 2068"/>
                <a:gd name="T2" fmla="*/ 2147483647 w 1467"/>
                <a:gd name="T3" fmla="*/ 2147483647 h 2068"/>
                <a:gd name="T4" fmla="*/ 2147483647 w 1467"/>
                <a:gd name="T5" fmla="*/ 2147483647 h 2068"/>
                <a:gd name="T6" fmla="*/ 2147483647 w 1467"/>
                <a:gd name="T7" fmla="*/ 2147483647 h 2068"/>
                <a:gd name="T8" fmla="*/ 2147483647 w 1467"/>
                <a:gd name="T9" fmla="*/ 2147483647 h 2068"/>
                <a:gd name="T10" fmla="*/ 2147483647 w 1467"/>
                <a:gd name="T11" fmla="*/ 2147483647 h 2068"/>
                <a:gd name="T12" fmla="*/ 2147483647 w 1467"/>
                <a:gd name="T13" fmla="*/ 2147483647 h 2068"/>
                <a:gd name="T14" fmla="*/ 2147483647 w 1467"/>
                <a:gd name="T15" fmla="*/ 1436382298 h 2068"/>
                <a:gd name="T16" fmla="*/ 0 w 1467"/>
                <a:gd name="T17" fmla="*/ 0 h 2068"/>
                <a:gd name="T18" fmla="*/ 2147483647 w 1467"/>
                <a:gd name="T19" fmla="*/ 0 h 2068"/>
                <a:gd name="T20" fmla="*/ 2147483647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chemeClr val="accent1"/>
            </a:solidFill>
            <a:ln>
              <a:noFill/>
            </a:ln>
            <a:extLst/>
          </p:spPr>
          <p:txBody>
            <a:bodyPr/>
            <a:lstStyle/>
            <a:p>
              <a:endParaRPr lang="zh-CN" altLang="en-US" sz="1280"/>
            </a:p>
          </p:txBody>
        </p:sp>
        <p:sp>
          <p:nvSpPr>
            <p:cNvPr id="30723" name="Freeform 6"/>
            <p:cNvSpPr>
              <a:spLocks/>
            </p:cNvSpPr>
            <p:nvPr/>
          </p:nvSpPr>
          <p:spPr bwMode="auto">
            <a:xfrm>
              <a:off x="5740523" y="2163198"/>
              <a:ext cx="2459267" cy="1746097"/>
            </a:xfrm>
            <a:custGeom>
              <a:avLst/>
              <a:gdLst>
                <a:gd name="T0" fmla="*/ 2147483647 w 2067"/>
                <a:gd name="T1" fmla="*/ 0 h 1468"/>
                <a:gd name="T2" fmla="*/ 2147483647 w 2067"/>
                <a:gd name="T3" fmla="*/ 0 h 1468"/>
                <a:gd name="T4" fmla="*/ 2147483647 w 2067"/>
                <a:gd name="T5" fmla="*/ 2147483647 h 1468"/>
                <a:gd name="T6" fmla="*/ 2147483647 w 2067"/>
                <a:gd name="T7" fmla="*/ 2147483647 h 1468"/>
                <a:gd name="T8" fmla="*/ 2147483647 w 2067"/>
                <a:gd name="T9" fmla="*/ 2147483647 h 1468"/>
                <a:gd name="T10" fmla="*/ 2147483647 w 2067"/>
                <a:gd name="T11" fmla="*/ 2147483647 h 1468"/>
                <a:gd name="T12" fmla="*/ 2147483647 w 2067"/>
                <a:gd name="T13" fmla="*/ 2147483647 h 1468"/>
                <a:gd name="T14" fmla="*/ 1435817242 w 2067"/>
                <a:gd name="T15" fmla="*/ 2147483647 h 1468"/>
                <a:gd name="T16" fmla="*/ 0 w 2067"/>
                <a:gd name="T17" fmla="*/ 2147483647 h 1468"/>
                <a:gd name="T18" fmla="*/ 0 w 2067"/>
                <a:gd name="T19" fmla="*/ 2147483647 h 1468"/>
                <a:gd name="T20" fmla="*/ 214748364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chemeClr val="accent2"/>
            </a:solidFill>
            <a:ln>
              <a:noFill/>
            </a:ln>
            <a:extLst/>
          </p:spPr>
          <p:txBody>
            <a:bodyPr/>
            <a:lstStyle/>
            <a:p>
              <a:endParaRPr lang="zh-CN" altLang="en-US" sz="1280"/>
            </a:p>
          </p:txBody>
        </p:sp>
        <p:sp>
          <p:nvSpPr>
            <p:cNvPr id="30724" name="Freeform 7"/>
            <p:cNvSpPr>
              <a:spLocks/>
            </p:cNvSpPr>
            <p:nvPr/>
          </p:nvSpPr>
          <p:spPr bwMode="auto">
            <a:xfrm>
              <a:off x="4642306" y="2178266"/>
              <a:ext cx="1747771" cy="2459267"/>
            </a:xfrm>
            <a:custGeom>
              <a:avLst/>
              <a:gdLst>
                <a:gd name="T0" fmla="*/ 0 w 1467"/>
                <a:gd name="T1" fmla="*/ 2147483647 h 2068"/>
                <a:gd name="T2" fmla="*/ 0 w 1467"/>
                <a:gd name="T3" fmla="*/ 2147483647 h 2068"/>
                <a:gd name="T4" fmla="*/ 2147483647 w 1467"/>
                <a:gd name="T5" fmla="*/ 0 h 2068"/>
                <a:gd name="T6" fmla="*/ 2147483647 w 1467"/>
                <a:gd name="T7" fmla="*/ 0 h 2068"/>
                <a:gd name="T8" fmla="*/ 2147483647 w 1467"/>
                <a:gd name="T9" fmla="*/ 2147483647 h 2068"/>
                <a:gd name="T10" fmla="*/ 2147483647 w 1467"/>
                <a:gd name="T11" fmla="*/ 2147483647 h 2068"/>
                <a:gd name="T12" fmla="*/ 2147483647 w 1467"/>
                <a:gd name="T13" fmla="*/ 2147483647 h 2068"/>
                <a:gd name="T14" fmla="*/ 2147483647 w 1467"/>
                <a:gd name="T15" fmla="*/ 2147483647 h 2068"/>
                <a:gd name="T16" fmla="*/ 2147483647 w 1467"/>
                <a:gd name="T17" fmla="*/ 2147483647 h 2068"/>
                <a:gd name="T18" fmla="*/ 2147483647 w 1467"/>
                <a:gd name="T19" fmla="*/ 2147483647 h 2068"/>
                <a:gd name="T20" fmla="*/ 0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chemeClr val="accent1"/>
            </a:solidFill>
            <a:ln>
              <a:noFill/>
            </a:ln>
            <a:extLst/>
          </p:spPr>
          <p:txBody>
            <a:bodyPr/>
            <a:lstStyle/>
            <a:p>
              <a:endParaRPr lang="zh-CN" altLang="en-US" sz="1280"/>
            </a:p>
          </p:txBody>
        </p:sp>
        <p:sp>
          <p:nvSpPr>
            <p:cNvPr id="30725" name="Freeform 8"/>
            <p:cNvSpPr>
              <a:spLocks/>
            </p:cNvSpPr>
            <p:nvPr/>
          </p:nvSpPr>
          <p:spPr bwMode="auto">
            <a:xfrm>
              <a:off x="4659048" y="3987978"/>
              <a:ext cx="2460941" cy="1746097"/>
            </a:xfrm>
            <a:custGeom>
              <a:avLst/>
              <a:gdLst>
                <a:gd name="T0" fmla="*/ 2147483647 w 2068"/>
                <a:gd name="T1" fmla="*/ 2147483647 h 1468"/>
                <a:gd name="T2" fmla="*/ 2147483647 w 2068"/>
                <a:gd name="T3" fmla="*/ 2147483647 h 1468"/>
                <a:gd name="T4" fmla="*/ 0 w 2068"/>
                <a:gd name="T5" fmla="*/ 2147483647 h 1468"/>
                <a:gd name="T6" fmla="*/ 0 w 2068"/>
                <a:gd name="T7" fmla="*/ 2147483647 h 1468"/>
                <a:gd name="T8" fmla="*/ 2147483647 w 2068"/>
                <a:gd name="T9" fmla="*/ 2147483647 h 1468"/>
                <a:gd name="T10" fmla="*/ 2147483647 w 2068"/>
                <a:gd name="T11" fmla="*/ 2147483647 h 1468"/>
                <a:gd name="T12" fmla="*/ 2147483647 w 2068"/>
                <a:gd name="T13" fmla="*/ 2147483647 h 1468"/>
                <a:gd name="T14" fmla="*/ 2147483647 w 2068"/>
                <a:gd name="T15" fmla="*/ 2147483647 h 1468"/>
                <a:gd name="T16" fmla="*/ 2147483647 w 2068"/>
                <a:gd name="T17" fmla="*/ 0 h 1468"/>
                <a:gd name="T18" fmla="*/ 2147483647 w 2068"/>
                <a:gd name="T19" fmla="*/ 2147483647 h 1468"/>
                <a:gd name="T20" fmla="*/ 2147483647 w 2068"/>
                <a:gd name="T21" fmla="*/ 2147483647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chemeClr val="accent2"/>
            </a:solidFill>
            <a:ln>
              <a:noFill/>
            </a:ln>
            <a:extLst/>
          </p:spPr>
          <p:txBody>
            <a:bodyPr/>
            <a:lstStyle/>
            <a:p>
              <a:endParaRPr lang="zh-CN" altLang="en-US" sz="1280"/>
            </a:p>
          </p:txBody>
        </p:sp>
      </p:grpSp>
      <p:sp>
        <p:nvSpPr>
          <p:cNvPr id="30726" name="矩形 24"/>
          <p:cNvSpPr>
            <a:spLocks noChangeArrowheads="1"/>
          </p:cNvSpPr>
          <p:nvPr/>
        </p:nvSpPr>
        <p:spPr bwMode="auto">
          <a:xfrm>
            <a:off x="3579466" y="1522260"/>
            <a:ext cx="431528" cy="4156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01</a:t>
            </a:r>
            <a:endParaRPr lang="zh-CN" altLang="en-US"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7" name="矩形 25"/>
          <p:cNvSpPr>
            <a:spLocks noChangeArrowheads="1"/>
          </p:cNvSpPr>
          <p:nvPr/>
        </p:nvSpPr>
        <p:spPr bwMode="auto">
          <a:xfrm>
            <a:off x="5404469" y="1460336"/>
            <a:ext cx="463588" cy="4156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02</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8" name="矩形 26"/>
          <p:cNvSpPr>
            <a:spLocks noChangeArrowheads="1"/>
          </p:cNvSpPr>
          <p:nvPr/>
        </p:nvSpPr>
        <p:spPr bwMode="auto">
          <a:xfrm>
            <a:off x="5352088" y="3290666"/>
            <a:ext cx="471604" cy="4156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03</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9" name="矩形 27"/>
          <p:cNvSpPr>
            <a:spLocks noChangeArrowheads="1"/>
          </p:cNvSpPr>
          <p:nvPr/>
        </p:nvSpPr>
        <p:spPr bwMode="auto">
          <a:xfrm>
            <a:off x="3547322" y="3231124"/>
            <a:ext cx="463588" cy="4156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04</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17" name="文本框 16"/>
          <p:cNvSpPr txBox="1">
            <a:spLocks noChangeArrowheads="1"/>
          </p:cNvSpPr>
          <p:nvPr/>
        </p:nvSpPr>
        <p:spPr bwMode="auto">
          <a:xfrm>
            <a:off x="673876" y="1496819"/>
            <a:ext cx="2443029" cy="6324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0" name="文本框 19"/>
          <p:cNvSpPr txBox="1"/>
          <p:nvPr/>
        </p:nvSpPr>
        <p:spPr>
          <a:xfrm>
            <a:off x="707582" y="1131939"/>
            <a:ext cx="2157294" cy="276999"/>
          </a:xfrm>
          <a:prstGeom prst="rect">
            <a:avLst/>
          </a:prstGeom>
          <a:noFill/>
        </p:spPr>
        <p:txBody>
          <a:bodyPr>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1" name="文本框 20"/>
          <p:cNvSpPr txBox="1">
            <a:spLocks noChangeArrowheads="1"/>
          </p:cNvSpPr>
          <p:nvPr/>
        </p:nvSpPr>
        <p:spPr bwMode="auto">
          <a:xfrm>
            <a:off x="6233428" y="1496819"/>
            <a:ext cx="2443029" cy="6324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6267134" y="1131939"/>
            <a:ext cx="2157294" cy="276999"/>
          </a:xfrm>
          <a:prstGeom prst="rect">
            <a:avLst/>
          </a:prstGeom>
          <a:noFill/>
        </p:spPr>
        <p:txBody>
          <a:bodyPr>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3" name="文本框 22"/>
          <p:cNvSpPr txBox="1">
            <a:spLocks noChangeArrowheads="1"/>
          </p:cNvSpPr>
          <p:nvPr/>
        </p:nvSpPr>
        <p:spPr bwMode="auto">
          <a:xfrm>
            <a:off x="673876" y="3383097"/>
            <a:ext cx="2443029" cy="6324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4" name="文本框 23"/>
          <p:cNvSpPr txBox="1"/>
          <p:nvPr/>
        </p:nvSpPr>
        <p:spPr>
          <a:xfrm>
            <a:off x="707582" y="3018217"/>
            <a:ext cx="2157294" cy="276999"/>
          </a:xfrm>
          <a:prstGeom prst="rect">
            <a:avLst/>
          </a:prstGeom>
          <a:noFill/>
        </p:spPr>
        <p:txBody>
          <a:bodyPr>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5" name="文本框 24"/>
          <p:cNvSpPr txBox="1">
            <a:spLocks noChangeArrowheads="1"/>
          </p:cNvSpPr>
          <p:nvPr/>
        </p:nvSpPr>
        <p:spPr bwMode="auto">
          <a:xfrm>
            <a:off x="6233428" y="3383097"/>
            <a:ext cx="2443029" cy="6324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6" name="文本框 25"/>
          <p:cNvSpPr txBox="1"/>
          <p:nvPr/>
        </p:nvSpPr>
        <p:spPr>
          <a:xfrm>
            <a:off x="6267134" y="3018217"/>
            <a:ext cx="2157294" cy="276999"/>
          </a:xfrm>
          <a:prstGeom prst="rect">
            <a:avLst/>
          </a:prstGeom>
          <a:noFill/>
        </p:spPr>
        <p:txBody>
          <a:bodyPr>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911110583"/>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500"/>
                                        <p:tgtEl>
                                          <p:spTgt spid="2"/>
                                        </p:tgtEl>
                                      </p:cBhvr>
                                    </p:animEffect>
                                  </p:childTnLst>
                                </p:cTn>
                              </p:par>
                              <p:par>
                                <p:cTn id="8" presetID="8" presetClass="emph" presetSubtype="0" fill="hold" nodeType="withEffect">
                                  <p:stCondLst>
                                    <p:cond delay="0"/>
                                  </p:stCondLst>
                                  <p:childTnLst>
                                    <p:animRot by="21600000">
                                      <p:cBhvr>
                                        <p:cTn id="9" dur="500" fill="hold"/>
                                        <p:tgtEl>
                                          <p:spTgt spid="2"/>
                                        </p:tgtEl>
                                        <p:attrNameLst>
                                          <p:attrName>r</p:attrName>
                                        </p:attrNameLst>
                                      </p:cBhvr>
                                    </p:animRo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726"/>
                                        </p:tgtEl>
                                        <p:attrNameLst>
                                          <p:attrName>style.visibility</p:attrName>
                                        </p:attrNameLst>
                                      </p:cBhvr>
                                      <p:to>
                                        <p:strVal val="visible"/>
                                      </p:to>
                                    </p:set>
                                    <p:anim calcmode="lin" valueType="num">
                                      <p:cBhvr>
                                        <p:cTn id="13" dur="500" fill="hold"/>
                                        <p:tgtEl>
                                          <p:spTgt spid="30726"/>
                                        </p:tgtEl>
                                        <p:attrNameLst>
                                          <p:attrName>ppt_w</p:attrName>
                                        </p:attrNameLst>
                                      </p:cBhvr>
                                      <p:tavLst>
                                        <p:tav tm="0">
                                          <p:val>
                                            <p:fltVal val="0"/>
                                          </p:val>
                                        </p:tav>
                                        <p:tav tm="100000">
                                          <p:val>
                                            <p:strVal val="#ppt_w"/>
                                          </p:val>
                                        </p:tav>
                                      </p:tavLst>
                                    </p:anim>
                                    <p:anim calcmode="lin" valueType="num">
                                      <p:cBhvr>
                                        <p:cTn id="14" dur="500" fill="hold"/>
                                        <p:tgtEl>
                                          <p:spTgt spid="30726"/>
                                        </p:tgtEl>
                                        <p:attrNameLst>
                                          <p:attrName>ppt_h</p:attrName>
                                        </p:attrNameLst>
                                      </p:cBhvr>
                                      <p:tavLst>
                                        <p:tav tm="0">
                                          <p:val>
                                            <p:fltVal val="0"/>
                                          </p:val>
                                        </p:tav>
                                        <p:tav tm="100000">
                                          <p:val>
                                            <p:strVal val="#ppt_h"/>
                                          </p:val>
                                        </p:tav>
                                      </p:tavLst>
                                    </p:anim>
                                    <p:animEffect transition="in" filter="fade">
                                      <p:cBhvr>
                                        <p:cTn id="15" dur="500"/>
                                        <p:tgtEl>
                                          <p:spTgt spid="30726"/>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500"/>
                                        <p:tgtEl>
                                          <p:spTgt spid="20"/>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anim calcmode="lin" valueType="num">
                                      <p:cBhvr>
                                        <p:cTn id="23" dur="500" fill="hold"/>
                                        <p:tgtEl>
                                          <p:spTgt spid="17"/>
                                        </p:tgtEl>
                                        <p:attrNameLst>
                                          <p:attrName>ppt_x</p:attrName>
                                        </p:attrNameLst>
                                      </p:cBhvr>
                                      <p:tavLst>
                                        <p:tav tm="0">
                                          <p:val>
                                            <p:strVal val="#ppt_x"/>
                                          </p:val>
                                        </p:tav>
                                        <p:tav tm="100000">
                                          <p:val>
                                            <p:strVal val="#ppt_x"/>
                                          </p:val>
                                        </p:tav>
                                      </p:tavLst>
                                    </p:anim>
                                    <p:anim calcmode="lin" valueType="num">
                                      <p:cBhvr>
                                        <p:cTn id="24" dur="5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30727"/>
                                        </p:tgtEl>
                                        <p:attrNameLst>
                                          <p:attrName>style.visibility</p:attrName>
                                        </p:attrNameLst>
                                      </p:cBhvr>
                                      <p:to>
                                        <p:strVal val="visible"/>
                                      </p:to>
                                    </p:set>
                                    <p:anim calcmode="lin" valueType="num">
                                      <p:cBhvr>
                                        <p:cTn id="28" dur="500" fill="hold"/>
                                        <p:tgtEl>
                                          <p:spTgt spid="30727"/>
                                        </p:tgtEl>
                                        <p:attrNameLst>
                                          <p:attrName>ppt_w</p:attrName>
                                        </p:attrNameLst>
                                      </p:cBhvr>
                                      <p:tavLst>
                                        <p:tav tm="0">
                                          <p:val>
                                            <p:fltVal val="0"/>
                                          </p:val>
                                        </p:tav>
                                        <p:tav tm="100000">
                                          <p:val>
                                            <p:strVal val="#ppt_w"/>
                                          </p:val>
                                        </p:tav>
                                      </p:tavLst>
                                    </p:anim>
                                    <p:anim calcmode="lin" valueType="num">
                                      <p:cBhvr>
                                        <p:cTn id="29" dur="500" fill="hold"/>
                                        <p:tgtEl>
                                          <p:spTgt spid="30727"/>
                                        </p:tgtEl>
                                        <p:attrNameLst>
                                          <p:attrName>ppt_h</p:attrName>
                                        </p:attrNameLst>
                                      </p:cBhvr>
                                      <p:tavLst>
                                        <p:tav tm="0">
                                          <p:val>
                                            <p:fltVal val="0"/>
                                          </p:val>
                                        </p:tav>
                                        <p:tav tm="100000">
                                          <p:val>
                                            <p:strVal val="#ppt_h"/>
                                          </p:val>
                                        </p:tav>
                                      </p:tavLst>
                                    </p:anim>
                                    <p:animEffect transition="in" filter="fade">
                                      <p:cBhvr>
                                        <p:cTn id="30" dur="500"/>
                                        <p:tgtEl>
                                          <p:spTgt spid="30727"/>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up)">
                                      <p:cBhvr>
                                        <p:cTn id="34" dur="500"/>
                                        <p:tgtEl>
                                          <p:spTgt spid="22"/>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anim calcmode="lin" valueType="num">
                                      <p:cBhvr>
                                        <p:cTn id="38" dur="500" fill="hold"/>
                                        <p:tgtEl>
                                          <p:spTgt spid="21"/>
                                        </p:tgtEl>
                                        <p:attrNameLst>
                                          <p:attrName>ppt_x</p:attrName>
                                        </p:attrNameLst>
                                      </p:cBhvr>
                                      <p:tavLst>
                                        <p:tav tm="0">
                                          <p:val>
                                            <p:strVal val="#ppt_x"/>
                                          </p:val>
                                        </p:tav>
                                        <p:tav tm="100000">
                                          <p:val>
                                            <p:strVal val="#ppt_x"/>
                                          </p:val>
                                        </p:tav>
                                      </p:tavLst>
                                    </p:anim>
                                    <p:anim calcmode="lin" valueType="num">
                                      <p:cBhvr>
                                        <p:cTn id="39" dur="5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53" presetClass="entr" presetSubtype="16" fill="hold" grpId="0" nodeType="afterEffect">
                                  <p:stCondLst>
                                    <p:cond delay="0"/>
                                  </p:stCondLst>
                                  <p:childTnLst>
                                    <p:set>
                                      <p:cBhvr>
                                        <p:cTn id="42" dur="1" fill="hold">
                                          <p:stCondLst>
                                            <p:cond delay="0"/>
                                          </p:stCondLst>
                                        </p:cTn>
                                        <p:tgtEl>
                                          <p:spTgt spid="30729"/>
                                        </p:tgtEl>
                                        <p:attrNameLst>
                                          <p:attrName>style.visibility</p:attrName>
                                        </p:attrNameLst>
                                      </p:cBhvr>
                                      <p:to>
                                        <p:strVal val="visible"/>
                                      </p:to>
                                    </p:set>
                                    <p:anim calcmode="lin" valueType="num">
                                      <p:cBhvr>
                                        <p:cTn id="43" dur="500" fill="hold"/>
                                        <p:tgtEl>
                                          <p:spTgt spid="30729"/>
                                        </p:tgtEl>
                                        <p:attrNameLst>
                                          <p:attrName>ppt_w</p:attrName>
                                        </p:attrNameLst>
                                      </p:cBhvr>
                                      <p:tavLst>
                                        <p:tav tm="0">
                                          <p:val>
                                            <p:fltVal val="0"/>
                                          </p:val>
                                        </p:tav>
                                        <p:tav tm="100000">
                                          <p:val>
                                            <p:strVal val="#ppt_w"/>
                                          </p:val>
                                        </p:tav>
                                      </p:tavLst>
                                    </p:anim>
                                    <p:anim calcmode="lin" valueType="num">
                                      <p:cBhvr>
                                        <p:cTn id="44" dur="500" fill="hold"/>
                                        <p:tgtEl>
                                          <p:spTgt spid="30729"/>
                                        </p:tgtEl>
                                        <p:attrNameLst>
                                          <p:attrName>ppt_h</p:attrName>
                                        </p:attrNameLst>
                                      </p:cBhvr>
                                      <p:tavLst>
                                        <p:tav tm="0">
                                          <p:val>
                                            <p:fltVal val="0"/>
                                          </p:val>
                                        </p:tav>
                                        <p:tav tm="100000">
                                          <p:val>
                                            <p:strVal val="#ppt_h"/>
                                          </p:val>
                                        </p:tav>
                                      </p:tavLst>
                                    </p:anim>
                                    <p:animEffect transition="in" filter="fade">
                                      <p:cBhvr>
                                        <p:cTn id="45" dur="500"/>
                                        <p:tgtEl>
                                          <p:spTgt spid="30729"/>
                                        </p:tgtEl>
                                      </p:cBhvr>
                                    </p:animEffect>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anim calcmode="lin" valueType="num">
                                      <p:cBhvr>
                                        <p:cTn id="53" dur="500" fill="hold"/>
                                        <p:tgtEl>
                                          <p:spTgt spid="23"/>
                                        </p:tgtEl>
                                        <p:attrNameLst>
                                          <p:attrName>ppt_x</p:attrName>
                                        </p:attrNameLst>
                                      </p:cBhvr>
                                      <p:tavLst>
                                        <p:tav tm="0">
                                          <p:val>
                                            <p:strVal val="#ppt_x"/>
                                          </p:val>
                                        </p:tav>
                                        <p:tav tm="100000">
                                          <p:val>
                                            <p:strVal val="#ppt_x"/>
                                          </p:val>
                                        </p:tav>
                                      </p:tavLst>
                                    </p:anim>
                                    <p:anim calcmode="lin" valueType="num">
                                      <p:cBhvr>
                                        <p:cTn id="54" dur="5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30728"/>
                                        </p:tgtEl>
                                        <p:attrNameLst>
                                          <p:attrName>style.visibility</p:attrName>
                                        </p:attrNameLst>
                                      </p:cBhvr>
                                      <p:to>
                                        <p:strVal val="visible"/>
                                      </p:to>
                                    </p:set>
                                    <p:anim calcmode="lin" valueType="num">
                                      <p:cBhvr>
                                        <p:cTn id="58" dur="500" fill="hold"/>
                                        <p:tgtEl>
                                          <p:spTgt spid="30728"/>
                                        </p:tgtEl>
                                        <p:attrNameLst>
                                          <p:attrName>ppt_w</p:attrName>
                                        </p:attrNameLst>
                                      </p:cBhvr>
                                      <p:tavLst>
                                        <p:tav tm="0">
                                          <p:val>
                                            <p:fltVal val="0"/>
                                          </p:val>
                                        </p:tav>
                                        <p:tav tm="100000">
                                          <p:val>
                                            <p:strVal val="#ppt_w"/>
                                          </p:val>
                                        </p:tav>
                                      </p:tavLst>
                                    </p:anim>
                                    <p:anim calcmode="lin" valueType="num">
                                      <p:cBhvr>
                                        <p:cTn id="59" dur="500" fill="hold"/>
                                        <p:tgtEl>
                                          <p:spTgt spid="30728"/>
                                        </p:tgtEl>
                                        <p:attrNameLst>
                                          <p:attrName>ppt_h</p:attrName>
                                        </p:attrNameLst>
                                      </p:cBhvr>
                                      <p:tavLst>
                                        <p:tav tm="0">
                                          <p:val>
                                            <p:fltVal val="0"/>
                                          </p:val>
                                        </p:tav>
                                        <p:tav tm="100000">
                                          <p:val>
                                            <p:strVal val="#ppt_h"/>
                                          </p:val>
                                        </p:tav>
                                      </p:tavLst>
                                    </p:anim>
                                    <p:animEffect transition="in" filter="fade">
                                      <p:cBhvr>
                                        <p:cTn id="60" dur="500"/>
                                        <p:tgtEl>
                                          <p:spTgt spid="30728"/>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up)">
                                      <p:cBhvr>
                                        <p:cTn id="64" dur="500"/>
                                        <p:tgtEl>
                                          <p:spTgt spid="26"/>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500"/>
                                        <p:tgtEl>
                                          <p:spTgt spid="25"/>
                                        </p:tgtEl>
                                      </p:cBhvr>
                                    </p:animEffect>
                                    <p:anim calcmode="lin" valueType="num">
                                      <p:cBhvr>
                                        <p:cTn id="68" dur="500" fill="hold"/>
                                        <p:tgtEl>
                                          <p:spTgt spid="25"/>
                                        </p:tgtEl>
                                        <p:attrNameLst>
                                          <p:attrName>ppt_x</p:attrName>
                                        </p:attrNameLst>
                                      </p:cBhvr>
                                      <p:tavLst>
                                        <p:tav tm="0">
                                          <p:val>
                                            <p:strVal val="#ppt_x"/>
                                          </p:val>
                                        </p:tav>
                                        <p:tav tm="100000">
                                          <p:val>
                                            <p:strVal val="#ppt_x"/>
                                          </p:val>
                                        </p:tav>
                                      </p:tavLst>
                                    </p:anim>
                                    <p:anim calcmode="lin" valueType="num">
                                      <p:cBhvr>
                                        <p:cTn id="69"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6" grpId="0"/>
      <p:bldP spid="30727" grpId="0"/>
      <p:bldP spid="30728" grpId="0"/>
      <p:bldP spid="30729" grpId="0"/>
      <p:bldP spid="17" grpId="0"/>
      <p:bldP spid="20" grpId="0"/>
      <p:bldP spid="21" grpId="0"/>
      <p:bldP spid="22" grpId="0"/>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7"/>
          <p:cNvSpPr txBox="1"/>
          <p:nvPr/>
        </p:nvSpPr>
        <p:spPr>
          <a:xfrm>
            <a:off x="5379460" y="1563393"/>
            <a:ext cx="2674002" cy="415626"/>
          </a:xfrm>
          <a:prstGeom prst="rect">
            <a:avLst/>
          </a:prstGeom>
          <a:noFill/>
        </p:spPr>
        <p:txBody>
          <a:bodyPr wrap="square" rtlCol="0">
            <a:spAutoFit/>
          </a:bodyPr>
          <a:lstStyle/>
          <a:p>
            <a:r>
              <a:rPr lang="en-US" altLang="zh-CN"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rPr>
              <a:t>…… </a:t>
            </a:r>
            <a:r>
              <a:rPr lang="zh-CN" altLang="en-US"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rPr>
              <a:t>单击添加标题</a:t>
            </a:r>
          </a:p>
        </p:txBody>
      </p:sp>
      <p:sp>
        <p:nvSpPr>
          <p:cNvPr id="6" name="文本框 28"/>
          <p:cNvSpPr txBox="1"/>
          <p:nvPr/>
        </p:nvSpPr>
        <p:spPr>
          <a:xfrm>
            <a:off x="5368638" y="2131709"/>
            <a:ext cx="2594885" cy="415626"/>
          </a:xfrm>
          <a:prstGeom prst="rect">
            <a:avLst/>
          </a:prstGeom>
          <a:noFill/>
        </p:spPr>
        <p:txBody>
          <a:bodyPr wrap="square" rtlCol="0">
            <a:spAutoFit/>
          </a:bodyPr>
          <a:lstStyle/>
          <a:p>
            <a:r>
              <a:rPr lang="en-US" altLang="zh-CN"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rPr>
              <a:t>…… </a:t>
            </a:r>
            <a:r>
              <a:rPr lang="zh-CN" altLang="en-US"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rPr>
              <a:t>单击添加标题</a:t>
            </a:r>
          </a:p>
        </p:txBody>
      </p:sp>
      <p:sp>
        <p:nvSpPr>
          <p:cNvPr id="7" name="文本框 29"/>
          <p:cNvSpPr txBox="1"/>
          <p:nvPr/>
        </p:nvSpPr>
        <p:spPr>
          <a:xfrm>
            <a:off x="5387232" y="2704808"/>
            <a:ext cx="2677473" cy="415626"/>
          </a:xfrm>
          <a:prstGeom prst="rect">
            <a:avLst/>
          </a:prstGeom>
          <a:noFill/>
        </p:spPr>
        <p:txBody>
          <a:bodyPr wrap="square" rtlCol="0">
            <a:spAutoFit/>
          </a:bodyPr>
          <a:lstStyle/>
          <a:p>
            <a:r>
              <a:rPr lang="en-US" altLang="zh-CN"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rPr>
              <a:t>…… </a:t>
            </a:r>
            <a:r>
              <a:rPr lang="zh-CN" altLang="en-US"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rPr>
              <a:t>单击添加标题</a:t>
            </a:r>
          </a:p>
        </p:txBody>
      </p:sp>
      <p:sp>
        <p:nvSpPr>
          <p:cNvPr id="8" name="文本框 30"/>
          <p:cNvSpPr txBox="1"/>
          <p:nvPr/>
        </p:nvSpPr>
        <p:spPr>
          <a:xfrm>
            <a:off x="5380759" y="3272049"/>
            <a:ext cx="2743203" cy="415626"/>
          </a:xfrm>
          <a:prstGeom prst="rect">
            <a:avLst/>
          </a:prstGeom>
          <a:noFill/>
        </p:spPr>
        <p:txBody>
          <a:bodyPr wrap="square" rtlCol="0">
            <a:spAutoFit/>
          </a:bodyPr>
          <a:lstStyle/>
          <a:p>
            <a:r>
              <a:rPr lang="en-US" altLang="zh-CN"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rPr>
              <a:t>…… </a:t>
            </a:r>
            <a:r>
              <a:rPr lang="zh-CN" altLang="en-US"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rPr>
              <a:t>单击添加标题</a:t>
            </a:r>
          </a:p>
        </p:txBody>
      </p:sp>
      <p:grpSp>
        <p:nvGrpSpPr>
          <p:cNvPr id="2" name="组合 42"/>
          <p:cNvGrpSpPr/>
          <p:nvPr/>
        </p:nvGrpSpPr>
        <p:grpSpPr>
          <a:xfrm>
            <a:off x="4788024" y="1562781"/>
            <a:ext cx="438463" cy="393763"/>
            <a:chOff x="4365646" y="1521907"/>
            <a:chExt cx="438463" cy="393641"/>
          </a:xfrm>
        </p:grpSpPr>
        <p:sp>
          <p:nvSpPr>
            <p:cNvPr id="10" name="圆角矩形 9"/>
            <p:cNvSpPr/>
            <p:nvPr/>
          </p:nvSpPr>
          <p:spPr>
            <a:xfrm>
              <a:off x="4397265" y="1522520"/>
              <a:ext cx="393028" cy="393028"/>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11" name="文本框 32"/>
            <p:cNvSpPr txBox="1"/>
            <p:nvPr/>
          </p:nvSpPr>
          <p:spPr>
            <a:xfrm>
              <a:off x="4365646" y="1521907"/>
              <a:ext cx="438463"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1</a:t>
              </a:r>
              <a:endParaRPr lang="zh-CN" altLang="en-US" sz="1800" dirty="0">
                <a:solidFill>
                  <a:schemeClr val="bg1"/>
                </a:solidFill>
                <a:latin typeface="Impact" panose="020B0806030902050204" pitchFamily="34" charset="0"/>
              </a:endParaRPr>
            </a:p>
          </p:txBody>
        </p:sp>
      </p:grpSp>
      <p:grpSp>
        <p:nvGrpSpPr>
          <p:cNvPr id="3" name="组合 43"/>
          <p:cNvGrpSpPr/>
          <p:nvPr/>
        </p:nvGrpSpPr>
        <p:grpSpPr>
          <a:xfrm>
            <a:off x="4792082" y="2132326"/>
            <a:ext cx="438463" cy="393149"/>
            <a:chOff x="4369704" y="2091276"/>
            <a:chExt cx="438463" cy="393028"/>
          </a:xfrm>
        </p:grpSpPr>
        <p:sp>
          <p:nvSpPr>
            <p:cNvPr id="13" name="圆角矩形 12"/>
            <p:cNvSpPr/>
            <p:nvPr/>
          </p:nvSpPr>
          <p:spPr>
            <a:xfrm>
              <a:off x="4397265" y="2091276"/>
              <a:ext cx="393028" cy="39302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14" name="文本框 34"/>
            <p:cNvSpPr txBox="1"/>
            <p:nvPr/>
          </p:nvSpPr>
          <p:spPr>
            <a:xfrm>
              <a:off x="4369704" y="2091276"/>
              <a:ext cx="438463"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2</a:t>
              </a:r>
              <a:endParaRPr lang="zh-CN" altLang="en-US" sz="1800" dirty="0">
                <a:solidFill>
                  <a:schemeClr val="bg1"/>
                </a:solidFill>
                <a:latin typeface="Impact" panose="020B0806030902050204" pitchFamily="34" charset="0"/>
              </a:endParaRPr>
            </a:p>
          </p:txBody>
        </p:sp>
      </p:grpSp>
      <p:grpSp>
        <p:nvGrpSpPr>
          <p:cNvPr id="4" name="组合 44"/>
          <p:cNvGrpSpPr/>
          <p:nvPr/>
        </p:nvGrpSpPr>
        <p:grpSpPr>
          <a:xfrm>
            <a:off x="4788024" y="2704809"/>
            <a:ext cx="438463" cy="393150"/>
            <a:chOff x="4365646" y="2663582"/>
            <a:chExt cx="438463" cy="393029"/>
          </a:xfrm>
        </p:grpSpPr>
        <p:sp>
          <p:nvSpPr>
            <p:cNvPr id="16" name="圆角矩形 15"/>
            <p:cNvSpPr/>
            <p:nvPr/>
          </p:nvSpPr>
          <p:spPr>
            <a:xfrm>
              <a:off x="4393206" y="2663583"/>
              <a:ext cx="393028" cy="39302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17" name="文本框 36"/>
            <p:cNvSpPr txBox="1"/>
            <p:nvPr/>
          </p:nvSpPr>
          <p:spPr>
            <a:xfrm>
              <a:off x="4365646" y="2663582"/>
              <a:ext cx="438463"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3</a:t>
              </a:r>
              <a:endParaRPr lang="zh-CN" altLang="en-US" sz="1800" dirty="0">
                <a:solidFill>
                  <a:schemeClr val="bg1"/>
                </a:solidFill>
                <a:latin typeface="Impact" panose="020B0806030902050204" pitchFamily="34" charset="0"/>
              </a:endParaRPr>
            </a:p>
          </p:txBody>
        </p:sp>
      </p:grpSp>
      <p:grpSp>
        <p:nvGrpSpPr>
          <p:cNvPr id="9" name="组合 45"/>
          <p:cNvGrpSpPr/>
          <p:nvPr/>
        </p:nvGrpSpPr>
        <p:grpSpPr>
          <a:xfrm>
            <a:off x="4802312" y="3295519"/>
            <a:ext cx="438463" cy="393149"/>
            <a:chOff x="4379934" y="3254110"/>
            <a:chExt cx="438463" cy="393028"/>
          </a:xfrm>
        </p:grpSpPr>
        <p:sp>
          <p:nvSpPr>
            <p:cNvPr id="19" name="圆角矩形 18"/>
            <p:cNvSpPr/>
            <p:nvPr/>
          </p:nvSpPr>
          <p:spPr>
            <a:xfrm>
              <a:off x="4407494" y="3254110"/>
              <a:ext cx="393028" cy="39302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20" name="文本框 38"/>
            <p:cNvSpPr txBox="1"/>
            <p:nvPr/>
          </p:nvSpPr>
          <p:spPr>
            <a:xfrm>
              <a:off x="4379934" y="3254110"/>
              <a:ext cx="438463"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4</a:t>
              </a:r>
              <a:endParaRPr lang="zh-CN" altLang="en-US" sz="1800" dirty="0">
                <a:solidFill>
                  <a:schemeClr val="bg1"/>
                </a:solidFill>
                <a:latin typeface="Impact" panose="020B0806030902050204" pitchFamily="34" charset="0"/>
              </a:endParaRPr>
            </a:p>
          </p:txBody>
        </p:sp>
      </p:grpSp>
      <p:pic>
        <p:nvPicPr>
          <p:cNvPr id="23" name="Picture 2" descr="C:\Documents and Settings\Administrator\桌面\6.png"/>
          <p:cNvPicPr>
            <a:picLocks noChangeAspect="1" noChangeArrowheads="1"/>
          </p:cNvPicPr>
          <p:nvPr/>
        </p:nvPicPr>
        <p:blipFill>
          <a:blip r:embed="rId3" cstate="print"/>
          <a:stretch>
            <a:fillRect/>
          </a:stretch>
        </p:blipFill>
        <p:spPr bwMode="auto">
          <a:xfrm>
            <a:off x="0" y="0"/>
            <a:ext cx="4175956" cy="5145088"/>
          </a:xfrm>
          <a:prstGeom prst="rect">
            <a:avLst/>
          </a:prstGeom>
          <a:noFill/>
          <a:extLst>
            <a:ext uri="{909E8E84-426E-40DD-AFC4-6F175D3DCCD1}">
              <a14:hiddenFill xmlns="" xmlns:a14="http://schemas.microsoft.com/office/drawing/2010/main">
                <a:solidFill>
                  <a:srgbClr val="FFFFFF"/>
                </a:solidFill>
              </a14:hiddenFill>
            </a:ext>
          </a:extLst>
        </p:spPr>
      </p:pic>
      <p:sp>
        <p:nvSpPr>
          <p:cNvPr id="25" name="矩形 24"/>
          <p:cNvSpPr/>
          <p:nvPr/>
        </p:nvSpPr>
        <p:spPr>
          <a:xfrm>
            <a:off x="4139952" y="0"/>
            <a:ext cx="81000" cy="514508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26" name="矩形 25"/>
          <p:cNvSpPr/>
          <p:nvPr/>
        </p:nvSpPr>
        <p:spPr>
          <a:xfrm>
            <a:off x="-2" y="2062799"/>
            <a:ext cx="4355978" cy="1080333"/>
          </a:xfrm>
          <a:prstGeom prst="rect">
            <a:avLst/>
          </a:prstGeom>
          <a:solidFill>
            <a:srgbClr val="C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7" name="等腰三角形 26"/>
          <p:cNvSpPr/>
          <p:nvPr/>
        </p:nvSpPr>
        <p:spPr>
          <a:xfrm rot="5400000">
            <a:off x="3790105" y="2474378"/>
            <a:ext cx="596830" cy="257175"/>
          </a:xfrm>
          <a:prstGeom prst="triangle">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2" name="文本框 41"/>
          <p:cNvSpPr txBox="1"/>
          <p:nvPr/>
        </p:nvSpPr>
        <p:spPr>
          <a:xfrm>
            <a:off x="1619672" y="2140496"/>
            <a:ext cx="1837652" cy="646331"/>
          </a:xfrm>
          <a:prstGeom prst="rect">
            <a:avLst/>
          </a:prstGeom>
          <a:noFill/>
        </p:spPr>
        <p:txBody>
          <a:bodyPr wrap="square" rtlCol="0">
            <a:spAutoFit/>
          </a:bodyPr>
          <a:lstStyle/>
          <a:p>
            <a:pPr algn="ctr"/>
            <a:r>
              <a:rPr lang="zh-CN" altLang="en-US" sz="3600" dirty="0" smtClean="0">
                <a:solidFill>
                  <a:schemeClr val="bg1"/>
                </a:solidFill>
                <a:latin typeface="微软雅黑" pitchFamily="34" charset="-122"/>
                <a:ea typeface="微软雅黑" pitchFamily="34" charset="-122"/>
              </a:rPr>
              <a:t>目 录</a:t>
            </a:r>
            <a:endParaRPr lang="zh-CN" altLang="en-US" sz="3600" dirty="0">
              <a:solidFill>
                <a:schemeClr val="bg1"/>
              </a:solidFill>
              <a:latin typeface="微软雅黑" pitchFamily="34" charset="-122"/>
              <a:ea typeface="微软雅黑" pitchFamily="34" charset="-122"/>
            </a:endParaRPr>
          </a:p>
        </p:txBody>
      </p:sp>
      <p:sp>
        <p:nvSpPr>
          <p:cNvPr id="21" name="文本框 40"/>
          <p:cNvSpPr txBox="1"/>
          <p:nvPr/>
        </p:nvSpPr>
        <p:spPr>
          <a:xfrm>
            <a:off x="1727684" y="2752564"/>
            <a:ext cx="1692188" cy="307777"/>
          </a:xfrm>
          <a:prstGeom prst="rect">
            <a:avLst/>
          </a:prstGeom>
          <a:noFill/>
        </p:spPr>
        <p:txBody>
          <a:bodyPr wrap="square" rtlCol="0">
            <a:spAutoFit/>
          </a:bodyPr>
          <a:lstStyle/>
          <a:p>
            <a:pPr algn="dist"/>
            <a:r>
              <a:rPr lang="en-US" altLang="zh-CN" sz="1400" dirty="0">
                <a:solidFill>
                  <a:schemeClr val="bg1"/>
                </a:solidFill>
                <a:latin typeface="造字工房悦黑演示版常规体" pitchFamily="50" charset="-122"/>
                <a:ea typeface="造字工房悦黑演示版常规体" pitchFamily="50" charset="-122"/>
              </a:rPr>
              <a:t>CONTENTS</a:t>
            </a:r>
            <a:endParaRPr lang="zh-CN" altLang="en-US" sz="1400" dirty="0">
              <a:solidFill>
                <a:schemeClr val="bg1"/>
              </a:solidFill>
              <a:latin typeface="造字工房悦黑演示版常规体" pitchFamily="50" charset="-122"/>
              <a:ea typeface="造字工房悦黑演示版常规体" pitchFamily="50" charset="-122"/>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0-#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200" fill="hold"/>
                                        <p:tgtEl>
                                          <p:spTgt spid="25"/>
                                        </p:tgtEl>
                                        <p:attrNameLst>
                                          <p:attrName>ppt_x</p:attrName>
                                        </p:attrNameLst>
                                      </p:cBhvr>
                                      <p:tavLst>
                                        <p:tav tm="0">
                                          <p:val>
                                            <p:strVal val="0-#ppt_w/2"/>
                                          </p:val>
                                        </p:tav>
                                        <p:tav tm="100000">
                                          <p:val>
                                            <p:strVal val="#ppt_x"/>
                                          </p:val>
                                        </p:tav>
                                      </p:tavLst>
                                    </p:anim>
                                    <p:anim calcmode="lin" valueType="num">
                                      <p:cBhvr additive="base">
                                        <p:cTn id="12" dur="12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1200"/>
                            </p:stCondLst>
                            <p:childTnLst>
                              <p:par>
                                <p:cTn id="18" presetID="53" presetClass="entr" presetSubtype="16"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childTnLst>
                          </p:cTn>
                        </p:par>
                        <p:par>
                          <p:cTn id="23" fill="hold">
                            <p:stCondLst>
                              <p:cond delay="17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200"/>
                            </p:stCondLst>
                            <p:childTnLst>
                              <p:par>
                                <p:cTn id="30" presetID="10" presetClass="entr" presetSubtype="0"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childTnLst>
                                </p:cTn>
                              </p:par>
                              <p:par>
                                <p:cTn id="33" presetID="35" presetClass="path" presetSubtype="0" accel="10000" decel="90000" fill="hold" grpId="1" nodeType="withEffect">
                                  <p:stCondLst>
                                    <p:cond delay="0"/>
                                  </p:stCondLst>
                                  <p:childTnLst>
                                    <p:animMotion origin="layout" path="M 4.16667E-6 1.48148E-6 L -0.03516 1.48148E-6 " pathEditMode="relative" rAng="0" ptsTypes="AA">
                                      <p:cBhvr>
                                        <p:cTn id="34" dur="1000" spd="-100000" fill="hold"/>
                                        <p:tgtEl>
                                          <p:spTgt spid="27"/>
                                        </p:tgtEl>
                                        <p:attrNameLst>
                                          <p:attrName>ppt_x</p:attrName>
                                          <p:attrName>ppt_y</p:attrName>
                                        </p:attrNameLst>
                                      </p:cBhvr>
                                      <p:rCtr x="-1758" y="0"/>
                                    </p:animMotion>
                                  </p:childTnLst>
                                </p:cTn>
                              </p:par>
                            </p:childTnLst>
                          </p:cTn>
                        </p:par>
                        <p:par>
                          <p:cTn id="35" fill="hold">
                            <p:stCondLst>
                              <p:cond delay="3200"/>
                            </p:stCondLst>
                            <p:childTnLst>
                              <p:par>
                                <p:cTn id="36" presetID="2" presetClass="entr" presetSubtype="4"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ppt_x"/>
                                          </p:val>
                                        </p:tav>
                                        <p:tav tm="100000">
                                          <p:val>
                                            <p:strVal val="#ppt_x"/>
                                          </p:val>
                                        </p:tav>
                                      </p:tavLst>
                                    </p:anim>
                                    <p:anim calcmode="lin" valueType="num">
                                      <p:cBhvr additive="base">
                                        <p:cTn id="39" dur="500" fill="hold"/>
                                        <p:tgtEl>
                                          <p:spTgt spid="2"/>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ppt_x"/>
                                          </p:val>
                                        </p:tav>
                                        <p:tav tm="100000">
                                          <p:val>
                                            <p:strVal val="#ppt_x"/>
                                          </p:val>
                                        </p:tav>
                                      </p:tavLst>
                                    </p:anim>
                                    <p:anim calcmode="lin" valueType="num">
                                      <p:cBhvr additive="base">
                                        <p:cTn id="43" dur="500" fill="hold"/>
                                        <p:tgtEl>
                                          <p:spTgt spid="3"/>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fill="hold"/>
                                        <p:tgtEl>
                                          <p:spTgt spid="4"/>
                                        </p:tgtEl>
                                        <p:attrNameLst>
                                          <p:attrName>ppt_x</p:attrName>
                                        </p:attrNameLst>
                                      </p:cBhvr>
                                      <p:tavLst>
                                        <p:tav tm="0">
                                          <p:val>
                                            <p:strVal val="#ppt_x"/>
                                          </p:val>
                                        </p:tav>
                                        <p:tav tm="100000">
                                          <p:val>
                                            <p:strVal val="#ppt_x"/>
                                          </p:val>
                                        </p:tav>
                                      </p:tavLst>
                                    </p:anim>
                                    <p:anim calcmode="lin" valueType="num">
                                      <p:cBhvr additive="base">
                                        <p:cTn id="47" dur="500" fill="hold"/>
                                        <p:tgtEl>
                                          <p:spTgt spid="4"/>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ppt_x"/>
                                          </p:val>
                                        </p:tav>
                                        <p:tav tm="100000">
                                          <p:val>
                                            <p:strVal val="#ppt_x"/>
                                          </p:val>
                                        </p:tav>
                                      </p:tavLst>
                                    </p:anim>
                                    <p:anim calcmode="lin" valueType="num">
                                      <p:cBhvr additive="base">
                                        <p:cTn id="51" dur="500" fill="hold"/>
                                        <p:tgtEl>
                                          <p:spTgt spid="9"/>
                                        </p:tgtEl>
                                        <p:attrNameLst>
                                          <p:attrName>ppt_y</p:attrName>
                                        </p:attrNameLst>
                                      </p:cBhvr>
                                      <p:tavLst>
                                        <p:tav tm="0">
                                          <p:val>
                                            <p:strVal val="1+#ppt_h/2"/>
                                          </p:val>
                                        </p:tav>
                                        <p:tav tm="100000">
                                          <p:val>
                                            <p:strVal val="#ppt_y"/>
                                          </p:val>
                                        </p:tav>
                                      </p:tavLst>
                                    </p:anim>
                                  </p:childTnLst>
                                </p:cTn>
                              </p:par>
                            </p:childTnLst>
                          </p:cTn>
                        </p:par>
                        <p:par>
                          <p:cTn id="52" fill="hold">
                            <p:stCondLst>
                              <p:cond delay="3700"/>
                            </p:stCondLst>
                            <p:childTnLst>
                              <p:par>
                                <p:cTn id="53" presetID="22" presetClass="entr" presetSubtype="8"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500"/>
                                        <p:tgtEl>
                                          <p:spTgt spid="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left)">
                                      <p:cBhvr>
                                        <p:cTn id="58" dur="500"/>
                                        <p:tgtEl>
                                          <p:spTgt spid="6"/>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left)">
                                      <p:cBhvr>
                                        <p:cTn id="61" dur="500"/>
                                        <p:tgtEl>
                                          <p:spTgt spid="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25" grpId="0" animBg="1"/>
      <p:bldP spid="26" grpId="0" animBg="1"/>
      <p:bldP spid="27" grpId="0" animBg="1"/>
      <p:bldP spid="27" grpId="1" animBg="1"/>
      <p:bldP spid="22"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9" name="直接连接符 88"/>
          <p:cNvCxnSpPr/>
          <p:nvPr/>
        </p:nvCxnSpPr>
        <p:spPr>
          <a:xfrm>
            <a:off x="0" y="2545523"/>
            <a:ext cx="914400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90" name="椭圆 89"/>
          <p:cNvSpPr/>
          <p:nvPr/>
        </p:nvSpPr>
        <p:spPr>
          <a:xfrm>
            <a:off x="1762125" y="2514557"/>
            <a:ext cx="61913" cy="61932"/>
          </a:xfrm>
          <a:prstGeom prst="ellipse">
            <a:avLst/>
          </a:prstGeom>
          <a:solidFill>
            <a:srgbClr val="1A34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endParaRPr>
          </a:p>
        </p:txBody>
      </p:sp>
      <p:sp>
        <p:nvSpPr>
          <p:cNvPr id="93" name="TextBox 1"/>
          <p:cNvSpPr txBox="1"/>
          <p:nvPr/>
        </p:nvSpPr>
        <p:spPr>
          <a:xfrm>
            <a:off x="1378744" y="2621359"/>
            <a:ext cx="828675" cy="253994"/>
          </a:xfrm>
          <a:prstGeom prst="rect">
            <a:avLst/>
          </a:prstGeom>
          <a:noFill/>
        </p:spPr>
        <p:txBody>
          <a:bodyPr wrap="square" lIns="68580" tIns="34290" rIns="68580" bIns="34290" rtlCol="0">
            <a:spAutoFit/>
          </a:bodyPr>
          <a:lstStyle/>
          <a:p>
            <a:pPr algn="ctr"/>
            <a:r>
              <a:rPr lang="en-US" altLang="zh-CN" sz="1200" dirty="0" smtClean="0">
                <a:solidFill>
                  <a:schemeClr val="tx1">
                    <a:lumMod val="85000"/>
                    <a:lumOff val="15000"/>
                  </a:schemeClr>
                </a:solidFill>
                <a:latin typeface="冬青黑体简体中文 W6" panose="020B0600000000000000" pitchFamily="34" charset="-122"/>
                <a:ea typeface="冬青黑体简体中文 W6" panose="020B0600000000000000" pitchFamily="34" charset="-122"/>
              </a:rPr>
              <a:t>ONE</a:t>
            </a:r>
            <a:endParaRPr lang="zh-CN" altLang="en-US" sz="1200" dirty="0">
              <a:solidFill>
                <a:schemeClr val="tx1">
                  <a:lumMod val="85000"/>
                  <a:lumOff val="15000"/>
                </a:schemeClr>
              </a:solidFill>
              <a:latin typeface="冬青黑体简体中文 W6" panose="020B0600000000000000" pitchFamily="34" charset="-122"/>
              <a:ea typeface="冬青黑体简体中文 W6" panose="020B0600000000000000" pitchFamily="34" charset="-122"/>
            </a:endParaRPr>
          </a:p>
        </p:txBody>
      </p:sp>
      <p:sp>
        <p:nvSpPr>
          <p:cNvPr id="94" name="TextBox 2"/>
          <p:cNvSpPr txBox="1"/>
          <p:nvPr/>
        </p:nvSpPr>
        <p:spPr>
          <a:xfrm>
            <a:off x="775148" y="2811040"/>
            <a:ext cx="2035867" cy="734047"/>
          </a:xfrm>
          <a:prstGeom prst="rect">
            <a:avLst/>
          </a:prstGeom>
          <a:noFill/>
        </p:spPr>
        <p:txBody>
          <a:bodyPr wrap="square" lIns="68580" tIns="34290" rIns="68580" bIns="34290" rtlCol="0">
            <a:spAutoFit/>
          </a:bodyPr>
          <a:lstStyle/>
          <a:p>
            <a:pPr>
              <a:lnSpc>
                <a:spcPct val="120000"/>
              </a:lnSpc>
              <a:spcBef>
                <a:spcPct val="0"/>
              </a:spcBef>
              <a:buNone/>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a:t>
            </a:r>
          </a:p>
        </p:txBody>
      </p:sp>
      <p:sp>
        <p:nvSpPr>
          <p:cNvPr id="95" name="椭圆 94"/>
          <p:cNvSpPr/>
          <p:nvPr/>
        </p:nvSpPr>
        <p:spPr>
          <a:xfrm>
            <a:off x="1762125" y="2514557"/>
            <a:ext cx="61913" cy="61932"/>
          </a:xfrm>
          <a:prstGeom prst="ellipse">
            <a:avLst/>
          </a:prstGeom>
          <a:solidFill>
            <a:srgbClr val="1A3445"/>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endParaRPr>
          </a:p>
        </p:txBody>
      </p:sp>
      <p:sp>
        <p:nvSpPr>
          <p:cNvPr id="96" name="椭圆 95"/>
          <p:cNvSpPr/>
          <p:nvPr/>
        </p:nvSpPr>
        <p:spPr>
          <a:xfrm>
            <a:off x="4377486" y="2514557"/>
            <a:ext cx="61913" cy="61932"/>
          </a:xfrm>
          <a:prstGeom prst="ellipse">
            <a:avLst/>
          </a:prstGeom>
          <a:solidFill>
            <a:srgbClr val="1A3445"/>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endParaRPr>
          </a:p>
        </p:txBody>
      </p:sp>
      <p:sp>
        <p:nvSpPr>
          <p:cNvPr id="97" name="椭圆 96"/>
          <p:cNvSpPr/>
          <p:nvPr/>
        </p:nvSpPr>
        <p:spPr>
          <a:xfrm>
            <a:off x="4541044" y="2514557"/>
            <a:ext cx="61913" cy="61932"/>
          </a:xfrm>
          <a:prstGeom prst="ellipse">
            <a:avLst/>
          </a:prstGeom>
          <a:solidFill>
            <a:srgbClr val="1A3445"/>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endParaRPr>
          </a:p>
        </p:txBody>
      </p:sp>
      <p:sp>
        <p:nvSpPr>
          <p:cNvPr id="98" name="TextBox 1"/>
          <p:cNvSpPr txBox="1"/>
          <p:nvPr/>
        </p:nvSpPr>
        <p:spPr>
          <a:xfrm>
            <a:off x="4044110" y="2621359"/>
            <a:ext cx="828675" cy="253994"/>
          </a:xfrm>
          <a:prstGeom prst="rect">
            <a:avLst/>
          </a:prstGeom>
          <a:noFill/>
        </p:spPr>
        <p:txBody>
          <a:bodyPr wrap="square" lIns="68580" tIns="34290" rIns="68580" bIns="34290" rtlCol="0">
            <a:spAutoFit/>
          </a:bodyPr>
          <a:lstStyle/>
          <a:p>
            <a:pPr algn="ctr"/>
            <a:r>
              <a:rPr lang="en-US" altLang="zh-CN" sz="1200" dirty="0" smtClean="0">
                <a:solidFill>
                  <a:schemeClr val="tx1">
                    <a:lumMod val="85000"/>
                    <a:lumOff val="15000"/>
                  </a:schemeClr>
                </a:solidFill>
                <a:latin typeface="冬青黑体简体中文 W6" panose="020B0600000000000000" pitchFamily="34" charset="-122"/>
                <a:ea typeface="冬青黑体简体中文 W6" panose="020B0600000000000000" pitchFamily="34" charset="-122"/>
              </a:rPr>
              <a:t>TWO</a:t>
            </a:r>
            <a:endParaRPr lang="zh-CN" altLang="en-US" sz="1200" dirty="0">
              <a:solidFill>
                <a:schemeClr val="tx1">
                  <a:lumMod val="85000"/>
                  <a:lumOff val="15000"/>
                </a:schemeClr>
              </a:solidFill>
              <a:latin typeface="冬青黑体简体中文 W6" panose="020B0600000000000000" pitchFamily="34" charset="-122"/>
              <a:ea typeface="冬青黑体简体中文 W6" panose="020B0600000000000000" pitchFamily="34" charset="-122"/>
            </a:endParaRPr>
          </a:p>
        </p:txBody>
      </p:sp>
      <p:sp>
        <p:nvSpPr>
          <p:cNvPr id="99" name="TextBox 2"/>
          <p:cNvSpPr txBox="1"/>
          <p:nvPr/>
        </p:nvSpPr>
        <p:spPr>
          <a:xfrm>
            <a:off x="3478529" y="2811040"/>
            <a:ext cx="2063115" cy="734047"/>
          </a:xfrm>
          <a:prstGeom prst="rect">
            <a:avLst/>
          </a:prstGeom>
          <a:noFill/>
        </p:spPr>
        <p:txBody>
          <a:bodyPr wrap="square" lIns="68580" tIns="34290" rIns="68580" bIns="34290" rtlCol="0">
            <a:spAutoFit/>
          </a:bodyPr>
          <a:lstStyle/>
          <a:p>
            <a:pPr>
              <a:lnSpc>
                <a:spcPct val="120000"/>
              </a:lnSpc>
              <a:spcBef>
                <a:spcPct val="0"/>
              </a:spcBef>
              <a:buNone/>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a:t>
            </a:r>
          </a:p>
        </p:txBody>
      </p:sp>
      <p:sp>
        <p:nvSpPr>
          <p:cNvPr id="100" name="TextBox 1"/>
          <p:cNvSpPr txBox="1"/>
          <p:nvPr/>
        </p:nvSpPr>
        <p:spPr>
          <a:xfrm>
            <a:off x="6454785" y="2621359"/>
            <a:ext cx="1096345" cy="253994"/>
          </a:xfrm>
          <a:prstGeom prst="rect">
            <a:avLst/>
          </a:prstGeom>
          <a:noFill/>
        </p:spPr>
        <p:txBody>
          <a:bodyPr wrap="square" lIns="68580" tIns="34290" rIns="68580" bIns="34290" rtlCol="0">
            <a:spAutoFit/>
          </a:bodyPr>
          <a:lstStyle/>
          <a:p>
            <a:pPr algn="ctr"/>
            <a:r>
              <a:rPr lang="en-US" altLang="zh-CN" sz="1200" dirty="0" smtClean="0">
                <a:solidFill>
                  <a:schemeClr val="tx1">
                    <a:lumMod val="85000"/>
                    <a:lumOff val="15000"/>
                  </a:schemeClr>
                </a:solidFill>
                <a:latin typeface="冬青黑体简体中文 W6" panose="020B0600000000000000" pitchFamily="34" charset="-122"/>
                <a:ea typeface="冬青黑体简体中文 W6" panose="020B0600000000000000" pitchFamily="34" charset="-122"/>
              </a:rPr>
              <a:t>THREE</a:t>
            </a:r>
            <a:endParaRPr lang="zh-CN" altLang="en-US" sz="1200" dirty="0">
              <a:solidFill>
                <a:schemeClr val="tx1">
                  <a:lumMod val="85000"/>
                  <a:lumOff val="15000"/>
                </a:schemeClr>
              </a:solidFill>
              <a:latin typeface="冬青黑体简体中文 W6" panose="020B0600000000000000" pitchFamily="34" charset="-122"/>
              <a:ea typeface="冬青黑体简体中文 W6" panose="020B0600000000000000" pitchFamily="34" charset="-122"/>
            </a:endParaRPr>
          </a:p>
        </p:txBody>
      </p:sp>
      <p:sp>
        <p:nvSpPr>
          <p:cNvPr id="101" name="TextBox 2"/>
          <p:cNvSpPr txBox="1"/>
          <p:nvPr/>
        </p:nvSpPr>
        <p:spPr>
          <a:xfrm>
            <a:off x="6017120" y="2811040"/>
            <a:ext cx="1971675" cy="734047"/>
          </a:xfrm>
          <a:prstGeom prst="rect">
            <a:avLst/>
          </a:prstGeom>
          <a:noFill/>
        </p:spPr>
        <p:txBody>
          <a:bodyPr wrap="square" lIns="68580" tIns="34290" rIns="68580" bIns="34290" rtlCol="0">
            <a:spAutoFit/>
          </a:bodyPr>
          <a:lstStyle/>
          <a:p>
            <a:pPr>
              <a:lnSpc>
                <a:spcPct val="120000"/>
              </a:lnSpc>
              <a:spcBef>
                <a:spcPct val="0"/>
              </a:spcBef>
              <a:buNone/>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a:t>
            </a:r>
          </a:p>
        </p:txBody>
      </p:sp>
      <p:sp>
        <p:nvSpPr>
          <p:cNvPr id="102" name="椭圆 101"/>
          <p:cNvSpPr/>
          <p:nvPr/>
        </p:nvSpPr>
        <p:spPr>
          <a:xfrm>
            <a:off x="4541044" y="2296780"/>
            <a:ext cx="61913" cy="61932"/>
          </a:xfrm>
          <a:prstGeom prst="ellipse">
            <a:avLst/>
          </a:prstGeom>
          <a:solidFill>
            <a:srgbClr val="1A3445"/>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endParaRPr>
          </a:p>
        </p:txBody>
      </p:sp>
      <p:sp>
        <p:nvSpPr>
          <p:cNvPr id="103" name="矩形 102"/>
          <p:cNvSpPr/>
          <p:nvPr/>
        </p:nvSpPr>
        <p:spPr>
          <a:xfrm>
            <a:off x="1171295" y="2148672"/>
            <a:ext cx="1243572" cy="300168"/>
          </a:xfrm>
          <a:prstGeom prst="rect">
            <a:avLst/>
          </a:prstGeom>
          <a:solidFill>
            <a:schemeClr val="accent1"/>
          </a:solidFill>
        </p:spPr>
        <p:txBody>
          <a:bodyPr wrap="square" lIns="68573" tIns="34287" rIns="68573" bIns="34287">
            <a:spAutoFit/>
          </a:bodyPr>
          <a:lstStyle/>
          <a:p>
            <a:pPr algn="ctr"/>
            <a:r>
              <a:rPr lang="en-US" altLang="zh-CN" sz="1500" b="1" dirty="0" smtClean="0">
                <a:solidFill>
                  <a:schemeClr val="bg1">
                    <a:lumMod val="95000"/>
                  </a:schemeClr>
                </a:solidFill>
                <a:latin typeface="微软雅黑" pitchFamily="34" charset="-122"/>
                <a:ea typeface="微软雅黑" pitchFamily="34" charset="-122"/>
              </a:rPr>
              <a:t>2009-2012</a:t>
            </a:r>
            <a:endParaRPr lang="en-US" altLang="zh-CN" sz="1500" b="1" dirty="0">
              <a:solidFill>
                <a:schemeClr val="bg1">
                  <a:lumMod val="95000"/>
                </a:schemeClr>
              </a:solidFill>
              <a:latin typeface="微软雅黑" pitchFamily="34" charset="-122"/>
              <a:ea typeface="微软雅黑" pitchFamily="34" charset="-122"/>
            </a:endParaRPr>
          </a:p>
        </p:txBody>
      </p:sp>
      <p:sp>
        <p:nvSpPr>
          <p:cNvPr id="104" name="矩形 103"/>
          <p:cNvSpPr/>
          <p:nvPr/>
        </p:nvSpPr>
        <p:spPr>
          <a:xfrm>
            <a:off x="3779810" y="2138554"/>
            <a:ext cx="1195352" cy="300168"/>
          </a:xfrm>
          <a:prstGeom prst="rect">
            <a:avLst/>
          </a:prstGeom>
          <a:solidFill>
            <a:schemeClr val="accent1"/>
          </a:solidFill>
        </p:spPr>
        <p:txBody>
          <a:bodyPr wrap="square" lIns="68573" tIns="34287" rIns="68573" bIns="34287">
            <a:spAutoFit/>
          </a:bodyPr>
          <a:lstStyle/>
          <a:p>
            <a:pPr algn="ctr"/>
            <a:r>
              <a:rPr lang="en-US" altLang="zh-CN" sz="1500" b="1" dirty="0" smtClean="0">
                <a:solidFill>
                  <a:schemeClr val="bg1">
                    <a:lumMod val="95000"/>
                  </a:schemeClr>
                </a:solidFill>
                <a:latin typeface="微软雅黑" pitchFamily="34" charset="-122"/>
                <a:ea typeface="微软雅黑" pitchFamily="34" charset="-122"/>
              </a:rPr>
              <a:t>2012-2013</a:t>
            </a:r>
            <a:endParaRPr lang="en-US" altLang="zh-CN" sz="1500" b="1" dirty="0">
              <a:solidFill>
                <a:schemeClr val="bg1">
                  <a:lumMod val="95000"/>
                </a:schemeClr>
              </a:solidFill>
              <a:latin typeface="微软雅黑" pitchFamily="34" charset="-122"/>
              <a:ea typeface="微软雅黑" pitchFamily="34" charset="-122"/>
            </a:endParaRPr>
          </a:p>
        </p:txBody>
      </p:sp>
      <p:sp>
        <p:nvSpPr>
          <p:cNvPr id="105" name="矩形 104"/>
          <p:cNvSpPr/>
          <p:nvPr/>
        </p:nvSpPr>
        <p:spPr>
          <a:xfrm>
            <a:off x="6454785" y="2138553"/>
            <a:ext cx="1258453" cy="300168"/>
          </a:xfrm>
          <a:prstGeom prst="rect">
            <a:avLst/>
          </a:prstGeom>
          <a:solidFill>
            <a:schemeClr val="accent1"/>
          </a:solidFill>
        </p:spPr>
        <p:txBody>
          <a:bodyPr wrap="square" lIns="68573" tIns="34287" rIns="68573" bIns="34287">
            <a:spAutoFit/>
          </a:bodyPr>
          <a:lstStyle/>
          <a:p>
            <a:pPr algn="ctr"/>
            <a:r>
              <a:rPr lang="en-US" altLang="zh-CN" sz="1500" b="1" dirty="0" smtClean="0">
                <a:solidFill>
                  <a:schemeClr val="bg1">
                    <a:lumMod val="95000"/>
                  </a:schemeClr>
                </a:solidFill>
                <a:latin typeface="微软雅黑" pitchFamily="34" charset="-122"/>
                <a:ea typeface="微软雅黑" pitchFamily="34" charset="-122"/>
              </a:rPr>
              <a:t>2013-2014</a:t>
            </a:r>
            <a:endParaRPr lang="en-US" altLang="zh-CN" sz="1500" b="1" dirty="0">
              <a:solidFill>
                <a:schemeClr val="bg1">
                  <a:lumMod val="9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176245942"/>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0 2.96296E-6 L 0 0.04236 " pathEditMode="relative" rAng="0" ptsTypes="AA">
                                      <p:cBhvr>
                                        <p:cTn id="10" dur="500" fill="hold"/>
                                        <p:tgtEl>
                                          <p:spTgt spid="102"/>
                                        </p:tgtEl>
                                        <p:attrNameLst>
                                          <p:attrName>ppt_x</p:attrName>
                                          <p:attrName>ppt_y</p:attrName>
                                        </p:attrNameLst>
                                      </p:cBhvr>
                                      <p:rCtr x="0" y="2106"/>
                                    </p:animMotion>
                                  </p:childTnLst>
                                  <p:subTnLst>
                                    <p:set>
                                      <p:cBhvr override="childStyle">
                                        <p:cTn dur="1" fill="hold" display="0" masterRel="sameClick" afterEffect="1">
                                          <p:stCondLst>
                                            <p:cond evt="end" delay="0">
                                              <p:tn val="9"/>
                                            </p:cond>
                                          </p:stCondLst>
                                        </p:cTn>
                                        <p:tgtEl>
                                          <p:spTgt spid="102"/>
                                        </p:tgtEl>
                                        <p:attrNameLst>
                                          <p:attrName>style.visibility</p:attrName>
                                        </p:attrNameLst>
                                      </p:cBhvr>
                                      <p:to>
                                        <p:strVal val="hidden"/>
                                      </p:to>
                                    </p:set>
                                  </p:subTnLst>
                                </p:cTn>
                              </p:par>
                              <p:par>
                                <p:cTn id="11" presetID="10" presetClass="entr" presetSubtype="0" fill="hold" grpId="1" nodeType="withEffect">
                                  <p:stCondLst>
                                    <p:cond delay="250"/>
                                  </p:stCondLst>
                                  <p:childTnLst>
                                    <p:set>
                                      <p:cBhvr>
                                        <p:cTn id="12" dur="1" fill="hold">
                                          <p:stCondLst>
                                            <p:cond delay="0"/>
                                          </p:stCondLst>
                                        </p:cTn>
                                        <p:tgtEl>
                                          <p:spTgt spid="97"/>
                                        </p:tgtEl>
                                        <p:attrNameLst>
                                          <p:attrName>style.visibility</p:attrName>
                                        </p:attrNameLst>
                                      </p:cBhvr>
                                      <p:to>
                                        <p:strVal val="visible"/>
                                      </p:to>
                                    </p:set>
                                    <p:animEffect transition="in" filter="fade">
                                      <p:cBhvr>
                                        <p:cTn id="13" dur="250"/>
                                        <p:tgtEl>
                                          <p:spTgt spid="97"/>
                                        </p:tgtEl>
                                      </p:cBhvr>
                                    </p:animEffect>
                                  </p:childTnLst>
                                </p:cTn>
                              </p:par>
                            </p:childTnLst>
                          </p:cTn>
                        </p:par>
                        <p:par>
                          <p:cTn id="14" fill="hold">
                            <p:stCondLst>
                              <p:cond delay="1000"/>
                            </p:stCondLst>
                            <p:childTnLst>
                              <p:par>
                                <p:cTn id="15" presetID="42" presetClass="path" presetSubtype="0" accel="50000" decel="50000" fill="hold" grpId="0" nodeType="afterEffect">
                                  <p:stCondLst>
                                    <p:cond delay="0"/>
                                  </p:stCondLst>
                                  <p:childTnLst>
                                    <p:animMotion origin="layout" path="M 0 1.85185E-6 L -0.30391 1.85185E-6 " pathEditMode="relative" rAng="0" ptsTypes="AA">
                                      <p:cBhvr>
                                        <p:cTn id="16" dur="750" fill="hold"/>
                                        <p:tgtEl>
                                          <p:spTgt spid="97"/>
                                        </p:tgtEl>
                                        <p:attrNameLst>
                                          <p:attrName>ppt_x</p:attrName>
                                          <p:attrName>ppt_y</p:attrName>
                                        </p:attrNameLst>
                                      </p:cBhvr>
                                      <p:rCtr x="-15195" y="0"/>
                                    </p:animMotion>
                                  </p:childTnLst>
                                </p:cTn>
                              </p:par>
                              <p:par>
                                <p:cTn id="17" presetID="10" presetClass="entr" presetSubtype="0" fill="hold" grpId="0" nodeType="withEffect">
                                  <p:stCondLst>
                                    <p:cond delay="500"/>
                                  </p:stCondLst>
                                  <p:childTnLst>
                                    <p:set>
                                      <p:cBhvr>
                                        <p:cTn id="18" dur="1" fill="hold">
                                          <p:stCondLst>
                                            <p:cond delay="0"/>
                                          </p:stCondLst>
                                        </p:cTn>
                                        <p:tgtEl>
                                          <p:spTgt spid="90"/>
                                        </p:tgtEl>
                                        <p:attrNameLst>
                                          <p:attrName>style.visibility</p:attrName>
                                        </p:attrNameLst>
                                      </p:cBhvr>
                                      <p:to>
                                        <p:strVal val="visible"/>
                                      </p:to>
                                    </p:set>
                                    <p:animEffect transition="in" filter="fade">
                                      <p:cBhvr>
                                        <p:cTn id="19" dur="500"/>
                                        <p:tgtEl>
                                          <p:spTgt spid="90"/>
                                        </p:tgtEl>
                                      </p:cBhvr>
                                    </p:animEffect>
                                  </p:childTnLst>
                                </p:cTn>
                              </p:par>
                              <p:par>
                                <p:cTn id="20" presetID="2" presetClass="entr" presetSubtype="8" decel="42000" fill="hold" nodeType="withEffect">
                                  <p:stCondLst>
                                    <p:cond delay="500"/>
                                  </p:stCondLst>
                                  <p:childTnLst>
                                    <p:set>
                                      <p:cBhvr>
                                        <p:cTn id="21" dur="1" fill="hold">
                                          <p:stCondLst>
                                            <p:cond delay="0"/>
                                          </p:stCondLst>
                                        </p:cTn>
                                        <p:tgtEl>
                                          <p:spTgt spid="89"/>
                                        </p:tgtEl>
                                        <p:attrNameLst>
                                          <p:attrName>style.visibility</p:attrName>
                                        </p:attrNameLst>
                                      </p:cBhvr>
                                      <p:to>
                                        <p:strVal val="visible"/>
                                      </p:to>
                                    </p:set>
                                    <p:anim calcmode="lin" valueType="num">
                                      <p:cBhvr additive="base">
                                        <p:cTn id="22" dur="500" fill="hold"/>
                                        <p:tgtEl>
                                          <p:spTgt spid="89"/>
                                        </p:tgtEl>
                                        <p:attrNameLst>
                                          <p:attrName>ppt_x</p:attrName>
                                        </p:attrNameLst>
                                      </p:cBhvr>
                                      <p:tavLst>
                                        <p:tav tm="0">
                                          <p:val>
                                            <p:strVal val="0-#ppt_w/2"/>
                                          </p:val>
                                        </p:tav>
                                        <p:tav tm="100000">
                                          <p:val>
                                            <p:strVal val="#ppt_x"/>
                                          </p:val>
                                        </p:tav>
                                      </p:tavLst>
                                    </p:anim>
                                    <p:anim calcmode="lin" valueType="num">
                                      <p:cBhvr additive="base">
                                        <p:cTn id="23" dur="500" fill="hold"/>
                                        <p:tgtEl>
                                          <p:spTgt spid="89"/>
                                        </p:tgtEl>
                                        <p:attrNameLst>
                                          <p:attrName>ppt_y</p:attrName>
                                        </p:attrNameLst>
                                      </p:cBhvr>
                                      <p:tavLst>
                                        <p:tav tm="0">
                                          <p:val>
                                            <p:strVal val="#ppt_y"/>
                                          </p:val>
                                        </p:tav>
                                        <p:tav tm="100000">
                                          <p:val>
                                            <p:strVal val="#ppt_y"/>
                                          </p:val>
                                        </p:tav>
                                      </p:tavLst>
                                    </p:anim>
                                  </p:childTnLst>
                                </p:cTn>
                              </p:par>
                              <p:par>
                                <p:cTn id="24" presetID="12" presetClass="entr" presetSubtype="1" fill="hold" grpId="0" nodeType="withEffect">
                                  <p:stCondLst>
                                    <p:cond delay="750"/>
                                  </p:stCondLst>
                                  <p:childTnLst>
                                    <p:set>
                                      <p:cBhvr>
                                        <p:cTn id="25" dur="1" fill="hold">
                                          <p:stCondLst>
                                            <p:cond delay="0"/>
                                          </p:stCondLst>
                                        </p:cTn>
                                        <p:tgtEl>
                                          <p:spTgt spid="93"/>
                                        </p:tgtEl>
                                        <p:attrNameLst>
                                          <p:attrName>style.visibility</p:attrName>
                                        </p:attrNameLst>
                                      </p:cBhvr>
                                      <p:to>
                                        <p:strVal val="visible"/>
                                      </p:to>
                                    </p:set>
                                    <p:anim calcmode="lin" valueType="num">
                                      <p:cBhvr additive="base">
                                        <p:cTn id="26" dur="500"/>
                                        <p:tgtEl>
                                          <p:spTgt spid="93"/>
                                        </p:tgtEl>
                                        <p:attrNameLst>
                                          <p:attrName>ppt_y</p:attrName>
                                        </p:attrNameLst>
                                      </p:cBhvr>
                                      <p:tavLst>
                                        <p:tav tm="0">
                                          <p:val>
                                            <p:strVal val="#ppt_y-#ppt_h*1.125000"/>
                                          </p:val>
                                        </p:tav>
                                        <p:tav tm="100000">
                                          <p:val>
                                            <p:strVal val="#ppt_y"/>
                                          </p:val>
                                        </p:tav>
                                      </p:tavLst>
                                    </p:anim>
                                    <p:animEffect transition="in" filter="wipe(down)">
                                      <p:cBhvr>
                                        <p:cTn id="27" dur="500"/>
                                        <p:tgtEl>
                                          <p:spTgt spid="93"/>
                                        </p:tgtEl>
                                      </p:cBhvr>
                                    </p:animEffect>
                                  </p:childTnLst>
                                </p:cTn>
                              </p:par>
                              <p:par>
                                <p:cTn id="28" presetID="17" presetClass="entr" presetSubtype="10" fill="hold" grpId="0" nodeType="withEffect">
                                  <p:stCondLst>
                                    <p:cond delay="750"/>
                                  </p:stCondLst>
                                  <p:childTnLst>
                                    <p:set>
                                      <p:cBhvr>
                                        <p:cTn id="29" dur="1" fill="hold">
                                          <p:stCondLst>
                                            <p:cond delay="0"/>
                                          </p:stCondLst>
                                        </p:cTn>
                                        <p:tgtEl>
                                          <p:spTgt spid="94"/>
                                        </p:tgtEl>
                                        <p:attrNameLst>
                                          <p:attrName>style.visibility</p:attrName>
                                        </p:attrNameLst>
                                      </p:cBhvr>
                                      <p:to>
                                        <p:strVal val="visible"/>
                                      </p:to>
                                    </p:set>
                                    <p:anim calcmode="lin" valueType="num">
                                      <p:cBhvr>
                                        <p:cTn id="30" dur="500" fill="hold"/>
                                        <p:tgtEl>
                                          <p:spTgt spid="94"/>
                                        </p:tgtEl>
                                        <p:attrNameLst>
                                          <p:attrName>ppt_w</p:attrName>
                                        </p:attrNameLst>
                                      </p:cBhvr>
                                      <p:tavLst>
                                        <p:tav tm="0">
                                          <p:val>
                                            <p:fltVal val="0"/>
                                          </p:val>
                                        </p:tav>
                                        <p:tav tm="100000">
                                          <p:val>
                                            <p:strVal val="#ppt_w"/>
                                          </p:val>
                                        </p:tav>
                                      </p:tavLst>
                                    </p:anim>
                                    <p:anim calcmode="lin" valueType="num">
                                      <p:cBhvr>
                                        <p:cTn id="31" dur="500" fill="hold"/>
                                        <p:tgtEl>
                                          <p:spTgt spid="94"/>
                                        </p:tgtEl>
                                        <p:attrNameLst>
                                          <p:attrName>ppt_h</p:attrName>
                                        </p:attrNameLst>
                                      </p:cBhvr>
                                      <p:tavLst>
                                        <p:tav tm="0">
                                          <p:val>
                                            <p:strVal val="#ppt_h"/>
                                          </p:val>
                                        </p:tav>
                                        <p:tav tm="100000">
                                          <p:val>
                                            <p:strVal val="#ppt_h"/>
                                          </p:val>
                                        </p:tav>
                                      </p:tavLst>
                                    </p:anim>
                                  </p:childTnLst>
                                </p:cTn>
                              </p:par>
                              <p:par>
                                <p:cTn id="32" presetID="22" presetClass="entr" presetSubtype="8" fill="hold" grpId="0" nodeType="withEffect">
                                  <p:stCondLst>
                                    <p:cond delay="750"/>
                                  </p:stCondLst>
                                  <p:childTnLst>
                                    <p:set>
                                      <p:cBhvr>
                                        <p:cTn id="33" dur="1" fill="hold">
                                          <p:stCondLst>
                                            <p:cond delay="0"/>
                                          </p:stCondLst>
                                        </p:cTn>
                                        <p:tgtEl>
                                          <p:spTgt spid="103"/>
                                        </p:tgtEl>
                                        <p:attrNameLst>
                                          <p:attrName>style.visibility</p:attrName>
                                        </p:attrNameLst>
                                      </p:cBhvr>
                                      <p:to>
                                        <p:strVal val="visible"/>
                                      </p:to>
                                    </p:set>
                                    <p:animEffect transition="in" filter="wipe(left)">
                                      <p:cBhvr>
                                        <p:cTn id="34" dur="500"/>
                                        <p:tgtEl>
                                          <p:spTgt spid="103"/>
                                        </p:tgtEl>
                                      </p:cBhvr>
                                    </p:animEffect>
                                  </p:childTnLst>
                                </p:cTn>
                              </p:par>
                              <p:par>
                                <p:cTn id="35" presetID="10" presetClass="entr" presetSubtype="0" fill="hold" grpId="0" nodeType="withEffect">
                                  <p:stCondLst>
                                    <p:cond delay="1100"/>
                                  </p:stCondLst>
                                  <p:childTnLst>
                                    <p:set>
                                      <p:cBhvr>
                                        <p:cTn id="36" dur="1" fill="hold">
                                          <p:stCondLst>
                                            <p:cond delay="0"/>
                                          </p:stCondLst>
                                        </p:cTn>
                                        <p:tgtEl>
                                          <p:spTgt spid="95"/>
                                        </p:tgtEl>
                                        <p:attrNameLst>
                                          <p:attrName>style.visibility</p:attrName>
                                        </p:attrNameLst>
                                      </p:cBhvr>
                                      <p:to>
                                        <p:strVal val="visible"/>
                                      </p:to>
                                    </p:set>
                                    <p:animEffect transition="in" filter="fade">
                                      <p:cBhvr>
                                        <p:cTn id="37" dur="500"/>
                                        <p:tgtEl>
                                          <p:spTgt spid="95"/>
                                        </p:tgtEl>
                                      </p:cBhvr>
                                    </p:animEffect>
                                  </p:childTnLst>
                                </p:cTn>
                              </p:par>
                              <p:par>
                                <p:cTn id="38" presetID="63" presetClass="path" presetSubtype="0" accel="50000" decel="50000" fill="hold" grpId="1" nodeType="withEffect">
                                  <p:stCondLst>
                                    <p:cond delay="1500"/>
                                  </p:stCondLst>
                                  <p:childTnLst>
                                    <p:animMotion origin="layout" path="M -3.75E-6 1.85185E-6 L 0.2862 1.85185E-6 " pathEditMode="relative" rAng="0" ptsTypes="AA">
                                      <p:cBhvr>
                                        <p:cTn id="39" dur="1500" fill="hold"/>
                                        <p:tgtEl>
                                          <p:spTgt spid="95"/>
                                        </p:tgtEl>
                                        <p:attrNameLst>
                                          <p:attrName>ppt_x</p:attrName>
                                          <p:attrName>ppt_y</p:attrName>
                                        </p:attrNameLst>
                                      </p:cBhvr>
                                      <p:rCtr x="14310" y="0"/>
                                    </p:animMotion>
                                  </p:childTnLst>
                                </p:cTn>
                              </p:par>
                              <p:par>
                                <p:cTn id="40" presetID="12" presetClass="entr" presetSubtype="1" fill="hold" grpId="0" nodeType="withEffect">
                                  <p:stCondLst>
                                    <p:cond delay="2500"/>
                                  </p:stCondLst>
                                  <p:childTnLst>
                                    <p:set>
                                      <p:cBhvr>
                                        <p:cTn id="41" dur="1" fill="hold">
                                          <p:stCondLst>
                                            <p:cond delay="0"/>
                                          </p:stCondLst>
                                        </p:cTn>
                                        <p:tgtEl>
                                          <p:spTgt spid="98"/>
                                        </p:tgtEl>
                                        <p:attrNameLst>
                                          <p:attrName>style.visibility</p:attrName>
                                        </p:attrNameLst>
                                      </p:cBhvr>
                                      <p:to>
                                        <p:strVal val="visible"/>
                                      </p:to>
                                    </p:set>
                                    <p:anim calcmode="lin" valueType="num">
                                      <p:cBhvr additive="base">
                                        <p:cTn id="42" dur="500"/>
                                        <p:tgtEl>
                                          <p:spTgt spid="98"/>
                                        </p:tgtEl>
                                        <p:attrNameLst>
                                          <p:attrName>ppt_y</p:attrName>
                                        </p:attrNameLst>
                                      </p:cBhvr>
                                      <p:tavLst>
                                        <p:tav tm="0">
                                          <p:val>
                                            <p:strVal val="#ppt_y-#ppt_h*1.125000"/>
                                          </p:val>
                                        </p:tav>
                                        <p:tav tm="100000">
                                          <p:val>
                                            <p:strVal val="#ppt_y"/>
                                          </p:val>
                                        </p:tav>
                                      </p:tavLst>
                                    </p:anim>
                                    <p:animEffect transition="in" filter="wipe(down)">
                                      <p:cBhvr>
                                        <p:cTn id="43" dur="500"/>
                                        <p:tgtEl>
                                          <p:spTgt spid="98"/>
                                        </p:tgtEl>
                                      </p:cBhvr>
                                    </p:animEffect>
                                  </p:childTnLst>
                                </p:cTn>
                              </p:par>
                              <p:par>
                                <p:cTn id="44" presetID="17" presetClass="entr" presetSubtype="10" fill="hold" grpId="0" nodeType="withEffect">
                                  <p:stCondLst>
                                    <p:cond delay="2500"/>
                                  </p:stCondLst>
                                  <p:childTnLst>
                                    <p:set>
                                      <p:cBhvr>
                                        <p:cTn id="45" dur="1" fill="hold">
                                          <p:stCondLst>
                                            <p:cond delay="0"/>
                                          </p:stCondLst>
                                        </p:cTn>
                                        <p:tgtEl>
                                          <p:spTgt spid="99"/>
                                        </p:tgtEl>
                                        <p:attrNameLst>
                                          <p:attrName>style.visibility</p:attrName>
                                        </p:attrNameLst>
                                      </p:cBhvr>
                                      <p:to>
                                        <p:strVal val="visible"/>
                                      </p:to>
                                    </p:set>
                                    <p:anim calcmode="lin" valueType="num">
                                      <p:cBhvr>
                                        <p:cTn id="46" dur="500" fill="hold"/>
                                        <p:tgtEl>
                                          <p:spTgt spid="99"/>
                                        </p:tgtEl>
                                        <p:attrNameLst>
                                          <p:attrName>ppt_w</p:attrName>
                                        </p:attrNameLst>
                                      </p:cBhvr>
                                      <p:tavLst>
                                        <p:tav tm="0">
                                          <p:val>
                                            <p:fltVal val="0"/>
                                          </p:val>
                                        </p:tav>
                                        <p:tav tm="100000">
                                          <p:val>
                                            <p:strVal val="#ppt_w"/>
                                          </p:val>
                                        </p:tav>
                                      </p:tavLst>
                                    </p:anim>
                                    <p:anim calcmode="lin" valueType="num">
                                      <p:cBhvr>
                                        <p:cTn id="47" dur="500" fill="hold"/>
                                        <p:tgtEl>
                                          <p:spTgt spid="99"/>
                                        </p:tgtEl>
                                        <p:attrNameLst>
                                          <p:attrName>ppt_h</p:attrName>
                                        </p:attrNameLst>
                                      </p:cBhvr>
                                      <p:tavLst>
                                        <p:tav tm="0">
                                          <p:val>
                                            <p:strVal val="#ppt_h"/>
                                          </p:val>
                                        </p:tav>
                                        <p:tav tm="100000">
                                          <p:val>
                                            <p:strVal val="#ppt_h"/>
                                          </p:val>
                                        </p:tav>
                                      </p:tavLst>
                                    </p:anim>
                                  </p:childTnLst>
                                </p:cTn>
                              </p:par>
                              <p:par>
                                <p:cTn id="48" presetID="22" presetClass="entr" presetSubtype="8" fill="hold" grpId="0" nodeType="withEffect">
                                  <p:stCondLst>
                                    <p:cond delay="2500"/>
                                  </p:stCondLst>
                                  <p:childTnLst>
                                    <p:set>
                                      <p:cBhvr>
                                        <p:cTn id="49" dur="1" fill="hold">
                                          <p:stCondLst>
                                            <p:cond delay="0"/>
                                          </p:stCondLst>
                                        </p:cTn>
                                        <p:tgtEl>
                                          <p:spTgt spid="104"/>
                                        </p:tgtEl>
                                        <p:attrNameLst>
                                          <p:attrName>style.visibility</p:attrName>
                                        </p:attrNameLst>
                                      </p:cBhvr>
                                      <p:to>
                                        <p:strVal val="visible"/>
                                      </p:to>
                                    </p:set>
                                    <p:animEffect transition="in" filter="wipe(left)">
                                      <p:cBhvr>
                                        <p:cTn id="50" dur="500"/>
                                        <p:tgtEl>
                                          <p:spTgt spid="104"/>
                                        </p:tgtEl>
                                      </p:cBhvr>
                                    </p:animEffect>
                                  </p:childTnLst>
                                </p:cTn>
                              </p:par>
                              <p:par>
                                <p:cTn id="51" presetID="10" presetClass="entr" presetSubtype="0" fill="hold" grpId="1" nodeType="withEffect">
                                  <p:stCondLst>
                                    <p:cond delay="3000"/>
                                  </p:stCondLst>
                                  <p:childTnLst>
                                    <p:set>
                                      <p:cBhvr>
                                        <p:cTn id="52" dur="1" fill="hold">
                                          <p:stCondLst>
                                            <p:cond delay="0"/>
                                          </p:stCondLst>
                                        </p:cTn>
                                        <p:tgtEl>
                                          <p:spTgt spid="96"/>
                                        </p:tgtEl>
                                        <p:attrNameLst>
                                          <p:attrName>style.visibility</p:attrName>
                                        </p:attrNameLst>
                                      </p:cBhvr>
                                      <p:to>
                                        <p:strVal val="visible"/>
                                      </p:to>
                                    </p:set>
                                    <p:animEffect transition="in" filter="fade">
                                      <p:cBhvr>
                                        <p:cTn id="53" dur="250"/>
                                        <p:tgtEl>
                                          <p:spTgt spid="96"/>
                                        </p:tgtEl>
                                      </p:cBhvr>
                                    </p:animEffect>
                                  </p:childTnLst>
                                </p:cTn>
                              </p:par>
                              <p:par>
                                <p:cTn id="54" presetID="63" presetClass="path" presetSubtype="0" accel="50000" decel="50000" fill="hold" grpId="0" nodeType="withEffect">
                                  <p:stCondLst>
                                    <p:cond delay="3000"/>
                                  </p:stCondLst>
                                  <p:childTnLst>
                                    <p:animMotion origin="layout" path="M -1.45833E-6 1.85185E-6 L 0.2862 1.85185E-6 " pathEditMode="relative" rAng="0" ptsTypes="AA">
                                      <p:cBhvr>
                                        <p:cTn id="55" dur="2000" fill="hold"/>
                                        <p:tgtEl>
                                          <p:spTgt spid="96"/>
                                        </p:tgtEl>
                                        <p:attrNameLst>
                                          <p:attrName>ppt_x</p:attrName>
                                          <p:attrName>ppt_y</p:attrName>
                                        </p:attrNameLst>
                                      </p:cBhvr>
                                      <p:rCtr x="14310" y="0"/>
                                    </p:animMotion>
                                  </p:childTnLst>
                                </p:cTn>
                              </p:par>
                              <p:par>
                                <p:cTn id="56" presetID="12" presetClass="entr" presetSubtype="1" fill="hold" grpId="0" nodeType="withEffect">
                                  <p:stCondLst>
                                    <p:cond delay="4500"/>
                                  </p:stCondLst>
                                  <p:childTnLst>
                                    <p:set>
                                      <p:cBhvr>
                                        <p:cTn id="57" dur="1" fill="hold">
                                          <p:stCondLst>
                                            <p:cond delay="0"/>
                                          </p:stCondLst>
                                        </p:cTn>
                                        <p:tgtEl>
                                          <p:spTgt spid="100"/>
                                        </p:tgtEl>
                                        <p:attrNameLst>
                                          <p:attrName>style.visibility</p:attrName>
                                        </p:attrNameLst>
                                      </p:cBhvr>
                                      <p:to>
                                        <p:strVal val="visible"/>
                                      </p:to>
                                    </p:set>
                                    <p:anim calcmode="lin" valueType="num">
                                      <p:cBhvr additive="base">
                                        <p:cTn id="58" dur="500"/>
                                        <p:tgtEl>
                                          <p:spTgt spid="100"/>
                                        </p:tgtEl>
                                        <p:attrNameLst>
                                          <p:attrName>ppt_y</p:attrName>
                                        </p:attrNameLst>
                                      </p:cBhvr>
                                      <p:tavLst>
                                        <p:tav tm="0">
                                          <p:val>
                                            <p:strVal val="#ppt_y-#ppt_h*1.125000"/>
                                          </p:val>
                                        </p:tav>
                                        <p:tav tm="100000">
                                          <p:val>
                                            <p:strVal val="#ppt_y"/>
                                          </p:val>
                                        </p:tav>
                                      </p:tavLst>
                                    </p:anim>
                                    <p:animEffect transition="in" filter="wipe(down)">
                                      <p:cBhvr>
                                        <p:cTn id="59" dur="500"/>
                                        <p:tgtEl>
                                          <p:spTgt spid="100"/>
                                        </p:tgtEl>
                                      </p:cBhvr>
                                    </p:animEffect>
                                  </p:childTnLst>
                                </p:cTn>
                              </p:par>
                              <p:par>
                                <p:cTn id="60" presetID="17" presetClass="entr" presetSubtype="10" fill="hold" grpId="0" nodeType="withEffect">
                                  <p:stCondLst>
                                    <p:cond delay="4500"/>
                                  </p:stCondLst>
                                  <p:childTnLst>
                                    <p:set>
                                      <p:cBhvr>
                                        <p:cTn id="61" dur="1" fill="hold">
                                          <p:stCondLst>
                                            <p:cond delay="0"/>
                                          </p:stCondLst>
                                        </p:cTn>
                                        <p:tgtEl>
                                          <p:spTgt spid="101"/>
                                        </p:tgtEl>
                                        <p:attrNameLst>
                                          <p:attrName>style.visibility</p:attrName>
                                        </p:attrNameLst>
                                      </p:cBhvr>
                                      <p:to>
                                        <p:strVal val="visible"/>
                                      </p:to>
                                    </p:set>
                                    <p:anim calcmode="lin" valueType="num">
                                      <p:cBhvr>
                                        <p:cTn id="62" dur="500" fill="hold"/>
                                        <p:tgtEl>
                                          <p:spTgt spid="101"/>
                                        </p:tgtEl>
                                        <p:attrNameLst>
                                          <p:attrName>ppt_w</p:attrName>
                                        </p:attrNameLst>
                                      </p:cBhvr>
                                      <p:tavLst>
                                        <p:tav tm="0">
                                          <p:val>
                                            <p:fltVal val="0"/>
                                          </p:val>
                                        </p:tav>
                                        <p:tav tm="100000">
                                          <p:val>
                                            <p:strVal val="#ppt_w"/>
                                          </p:val>
                                        </p:tav>
                                      </p:tavLst>
                                    </p:anim>
                                    <p:anim calcmode="lin" valueType="num">
                                      <p:cBhvr>
                                        <p:cTn id="63" dur="500" fill="hold"/>
                                        <p:tgtEl>
                                          <p:spTgt spid="101"/>
                                        </p:tgtEl>
                                        <p:attrNameLst>
                                          <p:attrName>ppt_h</p:attrName>
                                        </p:attrNameLst>
                                      </p:cBhvr>
                                      <p:tavLst>
                                        <p:tav tm="0">
                                          <p:val>
                                            <p:strVal val="#ppt_h"/>
                                          </p:val>
                                        </p:tav>
                                        <p:tav tm="100000">
                                          <p:val>
                                            <p:strVal val="#ppt_h"/>
                                          </p:val>
                                        </p:tav>
                                      </p:tavLst>
                                    </p:anim>
                                  </p:childTnLst>
                                </p:cTn>
                              </p:par>
                              <p:par>
                                <p:cTn id="64" presetID="22" presetClass="entr" presetSubtype="8" fill="hold" grpId="0" nodeType="withEffect">
                                  <p:stCondLst>
                                    <p:cond delay="4500"/>
                                  </p:stCondLst>
                                  <p:childTnLst>
                                    <p:set>
                                      <p:cBhvr>
                                        <p:cTn id="65" dur="1" fill="hold">
                                          <p:stCondLst>
                                            <p:cond delay="0"/>
                                          </p:stCondLst>
                                        </p:cTn>
                                        <p:tgtEl>
                                          <p:spTgt spid="105"/>
                                        </p:tgtEl>
                                        <p:attrNameLst>
                                          <p:attrName>style.visibility</p:attrName>
                                        </p:attrNameLst>
                                      </p:cBhvr>
                                      <p:to>
                                        <p:strVal val="visible"/>
                                      </p:to>
                                    </p:set>
                                    <p:animEffect transition="in" filter="wipe(left)">
                                      <p:cBhvr>
                                        <p:cTn id="66"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p:bldP spid="94" grpId="0"/>
      <p:bldP spid="95" grpId="0" animBg="1"/>
      <p:bldP spid="95" grpId="1" animBg="1"/>
      <p:bldP spid="96" grpId="0" animBg="1"/>
      <p:bldP spid="96" grpId="1" animBg="1"/>
      <p:bldP spid="97" grpId="0" animBg="1"/>
      <p:bldP spid="97" grpId="1" animBg="1"/>
      <p:bldP spid="98" grpId="0"/>
      <p:bldP spid="99" grpId="0"/>
      <p:bldP spid="100" grpId="0"/>
      <p:bldP spid="101" grpId="0"/>
      <p:bldP spid="102" grpId="0" animBg="1"/>
      <p:bldP spid="102" grpId="1" animBg="1"/>
      <p:bldP spid="103" grpId="0" animBg="1"/>
      <p:bldP spid="104" grpId="0" animBg="1"/>
      <p:bldP spid="10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9" name="直接连接符 88"/>
          <p:cNvCxnSpPr/>
          <p:nvPr/>
        </p:nvCxnSpPr>
        <p:spPr>
          <a:xfrm>
            <a:off x="0" y="2545523"/>
            <a:ext cx="914400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90" name="椭圆 89" hidden="1"/>
          <p:cNvSpPr/>
          <p:nvPr/>
        </p:nvSpPr>
        <p:spPr>
          <a:xfrm>
            <a:off x="1762125" y="2514557"/>
            <a:ext cx="61913" cy="61932"/>
          </a:xfrm>
          <a:prstGeom prst="ellipse">
            <a:avLst/>
          </a:prstGeom>
          <a:solidFill>
            <a:srgbClr val="1A34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endParaRPr>
          </a:p>
        </p:txBody>
      </p:sp>
      <p:sp>
        <p:nvSpPr>
          <p:cNvPr id="93" name="TextBox 1"/>
          <p:cNvSpPr txBox="1"/>
          <p:nvPr/>
        </p:nvSpPr>
        <p:spPr>
          <a:xfrm>
            <a:off x="1347788" y="2624128"/>
            <a:ext cx="828675" cy="253994"/>
          </a:xfrm>
          <a:prstGeom prst="rect">
            <a:avLst/>
          </a:prstGeom>
          <a:noFill/>
        </p:spPr>
        <p:txBody>
          <a:bodyPr wrap="square" lIns="68580" tIns="34290" rIns="68580" bIns="34290" rtlCol="0">
            <a:spAutoFit/>
          </a:bodyPr>
          <a:lstStyle/>
          <a:p>
            <a:pPr algn="ctr"/>
            <a:r>
              <a:rPr lang="en-US" altLang="zh-CN" sz="1200" dirty="0" smtClean="0">
                <a:solidFill>
                  <a:schemeClr val="tx1">
                    <a:lumMod val="75000"/>
                    <a:lumOff val="25000"/>
                  </a:schemeClr>
                </a:solidFill>
                <a:latin typeface="冬青黑体简体中文 W6" panose="020B0600000000000000" pitchFamily="34" charset="-122"/>
                <a:ea typeface="冬青黑体简体中文 W6" panose="020B0600000000000000" pitchFamily="34" charset="-122"/>
              </a:rPr>
              <a:t>FOUR</a:t>
            </a:r>
            <a:endParaRPr lang="zh-CN" altLang="en-US" sz="1200" dirty="0">
              <a:solidFill>
                <a:schemeClr val="tx1">
                  <a:lumMod val="75000"/>
                  <a:lumOff val="25000"/>
                </a:schemeClr>
              </a:solidFill>
              <a:latin typeface="冬青黑体简体中文 W6" panose="020B0600000000000000" pitchFamily="34" charset="-122"/>
              <a:ea typeface="冬青黑体简体中文 W6" panose="020B0600000000000000" pitchFamily="34" charset="-122"/>
            </a:endParaRPr>
          </a:p>
        </p:txBody>
      </p:sp>
      <p:sp>
        <p:nvSpPr>
          <p:cNvPr id="94" name="TextBox 2"/>
          <p:cNvSpPr txBox="1"/>
          <p:nvPr/>
        </p:nvSpPr>
        <p:spPr>
          <a:xfrm>
            <a:off x="775148" y="2811040"/>
            <a:ext cx="2035867" cy="734047"/>
          </a:xfrm>
          <a:prstGeom prst="rect">
            <a:avLst/>
          </a:prstGeom>
          <a:noFill/>
        </p:spPr>
        <p:txBody>
          <a:bodyPr wrap="square" lIns="68580" tIns="34290" rIns="68580" bIns="34290" rtlCol="0">
            <a:spAutoFit/>
          </a:bodyPr>
          <a:lstStyle/>
          <a:p>
            <a:pPr>
              <a:lnSpc>
                <a:spcPct val="120000"/>
              </a:lnSpc>
              <a:spcBef>
                <a:spcPct val="0"/>
              </a:spcBef>
              <a:buNone/>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a:t>
            </a:r>
          </a:p>
        </p:txBody>
      </p:sp>
      <p:sp>
        <p:nvSpPr>
          <p:cNvPr id="95" name="椭圆 94"/>
          <p:cNvSpPr/>
          <p:nvPr/>
        </p:nvSpPr>
        <p:spPr>
          <a:xfrm>
            <a:off x="1762125" y="2514557"/>
            <a:ext cx="61913" cy="61932"/>
          </a:xfrm>
          <a:prstGeom prst="ellipse">
            <a:avLst/>
          </a:prstGeom>
          <a:solidFill>
            <a:srgbClr val="1A3445"/>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endParaRPr>
          </a:p>
        </p:txBody>
      </p:sp>
      <p:sp>
        <p:nvSpPr>
          <p:cNvPr id="96" name="椭圆 95"/>
          <p:cNvSpPr/>
          <p:nvPr/>
        </p:nvSpPr>
        <p:spPr>
          <a:xfrm>
            <a:off x="4377486" y="2514557"/>
            <a:ext cx="61913" cy="61932"/>
          </a:xfrm>
          <a:prstGeom prst="ellipse">
            <a:avLst/>
          </a:prstGeom>
          <a:solidFill>
            <a:srgbClr val="1A3445"/>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endParaRPr>
          </a:p>
        </p:txBody>
      </p:sp>
      <p:sp>
        <p:nvSpPr>
          <p:cNvPr id="97" name="椭圆 96"/>
          <p:cNvSpPr/>
          <p:nvPr/>
        </p:nvSpPr>
        <p:spPr>
          <a:xfrm>
            <a:off x="-30957" y="2518115"/>
            <a:ext cx="61913" cy="61932"/>
          </a:xfrm>
          <a:prstGeom prst="ellipse">
            <a:avLst/>
          </a:prstGeom>
          <a:solidFill>
            <a:srgbClr val="1A3445"/>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endParaRPr>
          </a:p>
        </p:txBody>
      </p:sp>
      <p:sp>
        <p:nvSpPr>
          <p:cNvPr id="98" name="TextBox 1"/>
          <p:cNvSpPr txBox="1"/>
          <p:nvPr/>
        </p:nvSpPr>
        <p:spPr>
          <a:xfrm>
            <a:off x="4025061" y="2626708"/>
            <a:ext cx="828675" cy="253994"/>
          </a:xfrm>
          <a:prstGeom prst="rect">
            <a:avLst/>
          </a:prstGeom>
          <a:noFill/>
        </p:spPr>
        <p:txBody>
          <a:bodyPr wrap="square" lIns="68580" tIns="34290" rIns="68580" bIns="34290" rtlCol="0">
            <a:spAutoFit/>
          </a:bodyPr>
          <a:lstStyle/>
          <a:p>
            <a:pPr algn="ctr"/>
            <a:r>
              <a:rPr lang="en-US" altLang="zh-CN" sz="1200" dirty="0" smtClean="0">
                <a:solidFill>
                  <a:schemeClr val="tx1">
                    <a:lumMod val="85000"/>
                    <a:lumOff val="15000"/>
                  </a:schemeClr>
                </a:solidFill>
                <a:latin typeface="冬青黑体简体中文 W6" panose="020B0600000000000000" pitchFamily="34" charset="-122"/>
                <a:ea typeface="冬青黑体简体中文 W6" panose="020B0600000000000000" pitchFamily="34" charset="-122"/>
              </a:rPr>
              <a:t>FIVE</a:t>
            </a:r>
            <a:endParaRPr lang="zh-CN" altLang="en-US" sz="1200" dirty="0">
              <a:solidFill>
                <a:schemeClr val="tx1">
                  <a:lumMod val="85000"/>
                  <a:lumOff val="15000"/>
                </a:schemeClr>
              </a:solidFill>
              <a:latin typeface="冬青黑体简体中文 W6" panose="020B0600000000000000" pitchFamily="34" charset="-122"/>
              <a:ea typeface="冬青黑体简体中文 W6" panose="020B0600000000000000" pitchFamily="34" charset="-122"/>
            </a:endParaRPr>
          </a:p>
        </p:txBody>
      </p:sp>
      <p:sp>
        <p:nvSpPr>
          <p:cNvPr id="99" name="TextBox 2"/>
          <p:cNvSpPr txBox="1"/>
          <p:nvPr/>
        </p:nvSpPr>
        <p:spPr>
          <a:xfrm>
            <a:off x="3478529" y="2811040"/>
            <a:ext cx="2063115" cy="734047"/>
          </a:xfrm>
          <a:prstGeom prst="rect">
            <a:avLst/>
          </a:prstGeom>
          <a:noFill/>
        </p:spPr>
        <p:txBody>
          <a:bodyPr wrap="square" lIns="68580" tIns="34290" rIns="68580" bIns="34290" rtlCol="0">
            <a:spAutoFit/>
          </a:bodyPr>
          <a:lstStyle/>
          <a:p>
            <a:pPr>
              <a:lnSpc>
                <a:spcPct val="120000"/>
              </a:lnSpc>
              <a:spcBef>
                <a:spcPct val="0"/>
              </a:spcBef>
              <a:buNone/>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a:t>
            </a:r>
          </a:p>
        </p:txBody>
      </p:sp>
      <p:sp>
        <p:nvSpPr>
          <p:cNvPr id="100" name="TextBox 1"/>
          <p:cNvSpPr txBox="1"/>
          <p:nvPr/>
        </p:nvSpPr>
        <p:spPr>
          <a:xfrm>
            <a:off x="6454785" y="2621359"/>
            <a:ext cx="1096345" cy="253994"/>
          </a:xfrm>
          <a:prstGeom prst="rect">
            <a:avLst/>
          </a:prstGeom>
          <a:noFill/>
        </p:spPr>
        <p:txBody>
          <a:bodyPr wrap="square" lIns="68580" tIns="34290" rIns="68580" bIns="34290" rtlCol="0">
            <a:spAutoFit/>
          </a:bodyPr>
          <a:lstStyle/>
          <a:p>
            <a:pPr algn="ctr"/>
            <a:r>
              <a:rPr lang="en-US" altLang="zh-CN" sz="1200" dirty="0" smtClean="0">
                <a:solidFill>
                  <a:schemeClr val="tx1">
                    <a:lumMod val="85000"/>
                    <a:lumOff val="15000"/>
                  </a:schemeClr>
                </a:solidFill>
                <a:latin typeface="冬青黑体简体中文 W6" panose="020B0600000000000000" pitchFamily="34" charset="-122"/>
                <a:ea typeface="冬青黑体简体中文 W6" panose="020B0600000000000000" pitchFamily="34" charset="-122"/>
              </a:rPr>
              <a:t>SIX</a:t>
            </a:r>
            <a:endParaRPr lang="zh-CN" altLang="en-US" sz="1200" dirty="0">
              <a:solidFill>
                <a:schemeClr val="tx1">
                  <a:lumMod val="85000"/>
                  <a:lumOff val="15000"/>
                </a:schemeClr>
              </a:solidFill>
              <a:latin typeface="冬青黑体简体中文 W6" panose="020B0600000000000000" pitchFamily="34" charset="-122"/>
              <a:ea typeface="冬青黑体简体中文 W6" panose="020B0600000000000000" pitchFamily="34" charset="-122"/>
            </a:endParaRPr>
          </a:p>
        </p:txBody>
      </p:sp>
      <p:sp>
        <p:nvSpPr>
          <p:cNvPr id="101" name="TextBox 2"/>
          <p:cNvSpPr txBox="1"/>
          <p:nvPr/>
        </p:nvSpPr>
        <p:spPr>
          <a:xfrm>
            <a:off x="6017120" y="2811040"/>
            <a:ext cx="1971675" cy="734047"/>
          </a:xfrm>
          <a:prstGeom prst="rect">
            <a:avLst/>
          </a:prstGeom>
          <a:noFill/>
        </p:spPr>
        <p:txBody>
          <a:bodyPr wrap="square" lIns="68580" tIns="34290" rIns="68580" bIns="34290" rtlCol="0">
            <a:spAutoFit/>
          </a:bodyPr>
          <a:lstStyle/>
          <a:p>
            <a:pPr>
              <a:lnSpc>
                <a:spcPct val="120000"/>
              </a:lnSpc>
              <a:spcBef>
                <a:spcPct val="0"/>
              </a:spcBef>
              <a:buNone/>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a:t>
            </a:r>
          </a:p>
        </p:txBody>
      </p:sp>
      <p:sp>
        <p:nvSpPr>
          <p:cNvPr id="103" name="矩形 102"/>
          <p:cNvSpPr/>
          <p:nvPr/>
        </p:nvSpPr>
        <p:spPr>
          <a:xfrm>
            <a:off x="1171295" y="2148672"/>
            <a:ext cx="1243572" cy="300168"/>
          </a:xfrm>
          <a:prstGeom prst="rect">
            <a:avLst/>
          </a:prstGeom>
          <a:solidFill>
            <a:schemeClr val="accent1"/>
          </a:solidFill>
        </p:spPr>
        <p:txBody>
          <a:bodyPr wrap="square" lIns="68573" tIns="34287" rIns="68573" bIns="34287">
            <a:spAutoFit/>
          </a:bodyPr>
          <a:lstStyle/>
          <a:p>
            <a:pPr algn="ctr"/>
            <a:r>
              <a:rPr lang="en-US" altLang="zh-CN" sz="1500" b="1" dirty="0" smtClean="0">
                <a:solidFill>
                  <a:schemeClr val="bg1">
                    <a:lumMod val="95000"/>
                  </a:schemeClr>
                </a:solidFill>
                <a:latin typeface="微软雅黑" pitchFamily="34" charset="-122"/>
                <a:ea typeface="微软雅黑" pitchFamily="34" charset="-122"/>
              </a:rPr>
              <a:t>2014-2015</a:t>
            </a:r>
            <a:endParaRPr lang="en-US" altLang="zh-CN" sz="1500" b="1" dirty="0">
              <a:solidFill>
                <a:schemeClr val="bg1">
                  <a:lumMod val="95000"/>
                </a:schemeClr>
              </a:solidFill>
              <a:latin typeface="微软雅黑" pitchFamily="34" charset="-122"/>
              <a:ea typeface="微软雅黑" pitchFamily="34" charset="-122"/>
            </a:endParaRPr>
          </a:p>
        </p:txBody>
      </p:sp>
      <p:sp>
        <p:nvSpPr>
          <p:cNvPr id="104" name="矩形 103"/>
          <p:cNvSpPr/>
          <p:nvPr/>
        </p:nvSpPr>
        <p:spPr>
          <a:xfrm>
            <a:off x="3779810" y="2138554"/>
            <a:ext cx="1195352" cy="300168"/>
          </a:xfrm>
          <a:prstGeom prst="rect">
            <a:avLst/>
          </a:prstGeom>
          <a:solidFill>
            <a:schemeClr val="accent1"/>
          </a:solidFill>
        </p:spPr>
        <p:txBody>
          <a:bodyPr wrap="square" lIns="68573" tIns="34287" rIns="68573" bIns="34287">
            <a:spAutoFit/>
          </a:bodyPr>
          <a:lstStyle/>
          <a:p>
            <a:pPr algn="ctr"/>
            <a:r>
              <a:rPr lang="en-US" altLang="zh-CN" sz="1500" b="1" dirty="0" smtClean="0">
                <a:solidFill>
                  <a:schemeClr val="bg1">
                    <a:lumMod val="95000"/>
                  </a:schemeClr>
                </a:solidFill>
                <a:latin typeface="微软雅黑" pitchFamily="34" charset="-122"/>
                <a:ea typeface="微软雅黑" pitchFamily="34" charset="-122"/>
              </a:rPr>
              <a:t>2015-2016</a:t>
            </a:r>
            <a:endParaRPr lang="en-US" altLang="zh-CN" sz="1500" b="1" dirty="0">
              <a:solidFill>
                <a:schemeClr val="bg1">
                  <a:lumMod val="95000"/>
                </a:schemeClr>
              </a:solidFill>
              <a:latin typeface="微软雅黑" pitchFamily="34" charset="-122"/>
              <a:ea typeface="微软雅黑" pitchFamily="34" charset="-122"/>
            </a:endParaRPr>
          </a:p>
        </p:txBody>
      </p:sp>
      <p:sp>
        <p:nvSpPr>
          <p:cNvPr id="105" name="矩形 104"/>
          <p:cNvSpPr/>
          <p:nvPr/>
        </p:nvSpPr>
        <p:spPr>
          <a:xfrm>
            <a:off x="6454785" y="2138553"/>
            <a:ext cx="1258453" cy="300168"/>
          </a:xfrm>
          <a:prstGeom prst="rect">
            <a:avLst/>
          </a:prstGeom>
          <a:solidFill>
            <a:schemeClr val="accent1"/>
          </a:solidFill>
        </p:spPr>
        <p:txBody>
          <a:bodyPr wrap="square" lIns="68573" tIns="34287" rIns="68573" bIns="34287">
            <a:spAutoFit/>
          </a:bodyPr>
          <a:lstStyle/>
          <a:p>
            <a:pPr algn="ctr"/>
            <a:r>
              <a:rPr lang="en-US" altLang="zh-CN" sz="1500" b="1" dirty="0" smtClean="0">
                <a:solidFill>
                  <a:schemeClr val="bg1">
                    <a:lumMod val="95000"/>
                  </a:schemeClr>
                </a:solidFill>
                <a:latin typeface="微软雅黑" pitchFamily="34" charset="-122"/>
                <a:ea typeface="微软雅黑" pitchFamily="34" charset="-122"/>
              </a:rPr>
              <a:t>2016-------</a:t>
            </a:r>
            <a:endParaRPr lang="en-US" altLang="zh-CN" sz="1500" b="1" dirty="0">
              <a:solidFill>
                <a:schemeClr val="bg1">
                  <a:lumMod val="9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718719372"/>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25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250"/>
                                        <p:tgtEl>
                                          <p:spTgt spid="97"/>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0 -3.7037E-7 L 0.19609 -0.00069 " pathEditMode="relative" rAng="0" ptsTypes="AA">
                                      <p:cBhvr>
                                        <p:cTn id="10" dur="750" fill="hold"/>
                                        <p:tgtEl>
                                          <p:spTgt spid="97"/>
                                        </p:tgtEl>
                                        <p:attrNameLst>
                                          <p:attrName>ppt_x</p:attrName>
                                          <p:attrName>ppt_y</p:attrName>
                                        </p:attrNameLst>
                                      </p:cBhvr>
                                      <p:rCtr x="9805" y="-46"/>
                                    </p:animMotion>
                                  </p:childTnLst>
                                </p:cTn>
                              </p:par>
                              <p:par>
                                <p:cTn id="11" presetID="10" presetClass="entr" presetSubtype="0" fill="hold" grpId="0" nodeType="withEffect">
                                  <p:stCondLst>
                                    <p:cond delay="500"/>
                                  </p:stCondLst>
                                  <p:childTnLst>
                                    <p:set>
                                      <p:cBhvr>
                                        <p:cTn id="12" dur="1" fill="hold">
                                          <p:stCondLst>
                                            <p:cond delay="0"/>
                                          </p:stCondLst>
                                        </p:cTn>
                                        <p:tgtEl>
                                          <p:spTgt spid="90"/>
                                        </p:tgtEl>
                                        <p:attrNameLst>
                                          <p:attrName>style.visibility</p:attrName>
                                        </p:attrNameLst>
                                      </p:cBhvr>
                                      <p:to>
                                        <p:strVal val="visible"/>
                                      </p:to>
                                    </p:set>
                                    <p:animEffect transition="in" filter="fade">
                                      <p:cBhvr>
                                        <p:cTn id="13" dur="500"/>
                                        <p:tgtEl>
                                          <p:spTgt spid="90"/>
                                        </p:tgtEl>
                                      </p:cBhvr>
                                    </p:animEffect>
                                  </p:childTnLst>
                                </p:cTn>
                              </p:par>
                              <p:par>
                                <p:cTn id="14" presetID="12" presetClass="entr" presetSubtype="1" fill="hold" grpId="0" nodeType="withEffect">
                                  <p:stCondLst>
                                    <p:cond delay="750"/>
                                  </p:stCondLst>
                                  <p:childTnLst>
                                    <p:set>
                                      <p:cBhvr>
                                        <p:cTn id="15" dur="1" fill="hold">
                                          <p:stCondLst>
                                            <p:cond delay="0"/>
                                          </p:stCondLst>
                                        </p:cTn>
                                        <p:tgtEl>
                                          <p:spTgt spid="93"/>
                                        </p:tgtEl>
                                        <p:attrNameLst>
                                          <p:attrName>style.visibility</p:attrName>
                                        </p:attrNameLst>
                                      </p:cBhvr>
                                      <p:to>
                                        <p:strVal val="visible"/>
                                      </p:to>
                                    </p:set>
                                    <p:anim calcmode="lin" valueType="num">
                                      <p:cBhvr additive="base">
                                        <p:cTn id="16" dur="500"/>
                                        <p:tgtEl>
                                          <p:spTgt spid="93"/>
                                        </p:tgtEl>
                                        <p:attrNameLst>
                                          <p:attrName>ppt_y</p:attrName>
                                        </p:attrNameLst>
                                      </p:cBhvr>
                                      <p:tavLst>
                                        <p:tav tm="0">
                                          <p:val>
                                            <p:strVal val="#ppt_y-#ppt_h*1.125000"/>
                                          </p:val>
                                        </p:tav>
                                        <p:tav tm="100000">
                                          <p:val>
                                            <p:strVal val="#ppt_y"/>
                                          </p:val>
                                        </p:tav>
                                      </p:tavLst>
                                    </p:anim>
                                    <p:animEffect transition="in" filter="wipe(down)">
                                      <p:cBhvr>
                                        <p:cTn id="17" dur="500"/>
                                        <p:tgtEl>
                                          <p:spTgt spid="93"/>
                                        </p:tgtEl>
                                      </p:cBhvr>
                                    </p:animEffect>
                                  </p:childTnLst>
                                </p:cTn>
                              </p:par>
                              <p:par>
                                <p:cTn id="18" presetID="17" presetClass="entr" presetSubtype="10" fill="hold" grpId="0" nodeType="withEffect">
                                  <p:stCondLst>
                                    <p:cond delay="750"/>
                                  </p:stCondLst>
                                  <p:childTnLst>
                                    <p:set>
                                      <p:cBhvr>
                                        <p:cTn id="19" dur="1" fill="hold">
                                          <p:stCondLst>
                                            <p:cond delay="0"/>
                                          </p:stCondLst>
                                        </p:cTn>
                                        <p:tgtEl>
                                          <p:spTgt spid="94"/>
                                        </p:tgtEl>
                                        <p:attrNameLst>
                                          <p:attrName>style.visibility</p:attrName>
                                        </p:attrNameLst>
                                      </p:cBhvr>
                                      <p:to>
                                        <p:strVal val="visible"/>
                                      </p:to>
                                    </p:set>
                                    <p:anim calcmode="lin" valueType="num">
                                      <p:cBhvr>
                                        <p:cTn id="20" dur="500" fill="hold"/>
                                        <p:tgtEl>
                                          <p:spTgt spid="94"/>
                                        </p:tgtEl>
                                        <p:attrNameLst>
                                          <p:attrName>ppt_w</p:attrName>
                                        </p:attrNameLst>
                                      </p:cBhvr>
                                      <p:tavLst>
                                        <p:tav tm="0">
                                          <p:val>
                                            <p:fltVal val="0"/>
                                          </p:val>
                                        </p:tav>
                                        <p:tav tm="100000">
                                          <p:val>
                                            <p:strVal val="#ppt_w"/>
                                          </p:val>
                                        </p:tav>
                                      </p:tavLst>
                                    </p:anim>
                                    <p:anim calcmode="lin" valueType="num">
                                      <p:cBhvr>
                                        <p:cTn id="21" dur="500" fill="hold"/>
                                        <p:tgtEl>
                                          <p:spTgt spid="94"/>
                                        </p:tgtEl>
                                        <p:attrNameLst>
                                          <p:attrName>ppt_h</p:attrName>
                                        </p:attrNameLst>
                                      </p:cBhvr>
                                      <p:tavLst>
                                        <p:tav tm="0">
                                          <p:val>
                                            <p:strVal val="#ppt_h"/>
                                          </p:val>
                                        </p:tav>
                                        <p:tav tm="100000">
                                          <p:val>
                                            <p:strVal val="#ppt_h"/>
                                          </p:val>
                                        </p:tav>
                                      </p:tavLst>
                                    </p:anim>
                                  </p:childTnLst>
                                </p:cTn>
                              </p:par>
                              <p:par>
                                <p:cTn id="22" presetID="22" presetClass="entr" presetSubtype="8" fill="hold" grpId="0" nodeType="withEffect">
                                  <p:stCondLst>
                                    <p:cond delay="750"/>
                                  </p:stCondLst>
                                  <p:childTnLst>
                                    <p:set>
                                      <p:cBhvr>
                                        <p:cTn id="23" dur="1" fill="hold">
                                          <p:stCondLst>
                                            <p:cond delay="0"/>
                                          </p:stCondLst>
                                        </p:cTn>
                                        <p:tgtEl>
                                          <p:spTgt spid="103"/>
                                        </p:tgtEl>
                                        <p:attrNameLst>
                                          <p:attrName>style.visibility</p:attrName>
                                        </p:attrNameLst>
                                      </p:cBhvr>
                                      <p:to>
                                        <p:strVal val="visible"/>
                                      </p:to>
                                    </p:set>
                                    <p:animEffect transition="in" filter="wipe(left)">
                                      <p:cBhvr>
                                        <p:cTn id="24" dur="500"/>
                                        <p:tgtEl>
                                          <p:spTgt spid="103"/>
                                        </p:tgtEl>
                                      </p:cBhvr>
                                    </p:animEffect>
                                  </p:childTnLst>
                                </p:cTn>
                              </p:par>
                              <p:par>
                                <p:cTn id="25" presetID="10" presetClass="entr" presetSubtype="0" fill="hold" grpId="0" nodeType="withEffect">
                                  <p:stCondLst>
                                    <p:cond delay="1100"/>
                                  </p:stCondLst>
                                  <p:childTnLst>
                                    <p:set>
                                      <p:cBhvr>
                                        <p:cTn id="26" dur="1" fill="hold">
                                          <p:stCondLst>
                                            <p:cond delay="0"/>
                                          </p:stCondLst>
                                        </p:cTn>
                                        <p:tgtEl>
                                          <p:spTgt spid="95"/>
                                        </p:tgtEl>
                                        <p:attrNameLst>
                                          <p:attrName>style.visibility</p:attrName>
                                        </p:attrNameLst>
                                      </p:cBhvr>
                                      <p:to>
                                        <p:strVal val="visible"/>
                                      </p:to>
                                    </p:set>
                                    <p:animEffect transition="in" filter="fade">
                                      <p:cBhvr>
                                        <p:cTn id="27" dur="500"/>
                                        <p:tgtEl>
                                          <p:spTgt spid="95"/>
                                        </p:tgtEl>
                                      </p:cBhvr>
                                    </p:animEffect>
                                  </p:childTnLst>
                                </p:cTn>
                              </p:par>
                              <p:par>
                                <p:cTn id="28" presetID="63" presetClass="path" presetSubtype="0" accel="50000" decel="50000" fill="hold" grpId="1" nodeType="withEffect">
                                  <p:stCondLst>
                                    <p:cond delay="1500"/>
                                  </p:stCondLst>
                                  <p:childTnLst>
                                    <p:animMotion origin="layout" path="M -3.75E-6 4.07407E-6 L 0.2862 4.07407E-6 " pathEditMode="relative" rAng="0" ptsTypes="AA">
                                      <p:cBhvr>
                                        <p:cTn id="29" dur="1500" fill="hold"/>
                                        <p:tgtEl>
                                          <p:spTgt spid="95"/>
                                        </p:tgtEl>
                                        <p:attrNameLst>
                                          <p:attrName>ppt_x</p:attrName>
                                          <p:attrName>ppt_y</p:attrName>
                                        </p:attrNameLst>
                                      </p:cBhvr>
                                      <p:rCtr x="14310" y="0"/>
                                    </p:animMotion>
                                  </p:childTnLst>
                                </p:cTn>
                              </p:par>
                              <p:par>
                                <p:cTn id="30" presetID="12" presetClass="entr" presetSubtype="1" fill="hold" grpId="0" nodeType="withEffect">
                                  <p:stCondLst>
                                    <p:cond delay="2500"/>
                                  </p:stCondLst>
                                  <p:childTnLst>
                                    <p:set>
                                      <p:cBhvr>
                                        <p:cTn id="31" dur="1" fill="hold">
                                          <p:stCondLst>
                                            <p:cond delay="0"/>
                                          </p:stCondLst>
                                        </p:cTn>
                                        <p:tgtEl>
                                          <p:spTgt spid="98"/>
                                        </p:tgtEl>
                                        <p:attrNameLst>
                                          <p:attrName>style.visibility</p:attrName>
                                        </p:attrNameLst>
                                      </p:cBhvr>
                                      <p:to>
                                        <p:strVal val="visible"/>
                                      </p:to>
                                    </p:set>
                                    <p:anim calcmode="lin" valueType="num">
                                      <p:cBhvr additive="base">
                                        <p:cTn id="32" dur="500"/>
                                        <p:tgtEl>
                                          <p:spTgt spid="98"/>
                                        </p:tgtEl>
                                        <p:attrNameLst>
                                          <p:attrName>ppt_y</p:attrName>
                                        </p:attrNameLst>
                                      </p:cBhvr>
                                      <p:tavLst>
                                        <p:tav tm="0">
                                          <p:val>
                                            <p:strVal val="#ppt_y-#ppt_h*1.125000"/>
                                          </p:val>
                                        </p:tav>
                                        <p:tav tm="100000">
                                          <p:val>
                                            <p:strVal val="#ppt_y"/>
                                          </p:val>
                                        </p:tav>
                                      </p:tavLst>
                                    </p:anim>
                                    <p:animEffect transition="in" filter="wipe(down)">
                                      <p:cBhvr>
                                        <p:cTn id="33" dur="500"/>
                                        <p:tgtEl>
                                          <p:spTgt spid="98"/>
                                        </p:tgtEl>
                                      </p:cBhvr>
                                    </p:animEffect>
                                  </p:childTnLst>
                                </p:cTn>
                              </p:par>
                              <p:par>
                                <p:cTn id="34" presetID="17" presetClass="entr" presetSubtype="10" fill="hold" grpId="0" nodeType="withEffect">
                                  <p:stCondLst>
                                    <p:cond delay="2500"/>
                                  </p:stCondLst>
                                  <p:childTnLst>
                                    <p:set>
                                      <p:cBhvr>
                                        <p:cTn id="35" dur="1" fill="hold">
                                          <p:stCondLst>
                                            <p:cond delay="0"/>
                                          </p:stCondLst>
                                        </p:cTn>
                                        <p:tgtEl>
                                          <p:spTgt spid="99"/>
                                        </p:tgtEl>
                                        <p:attrNameLst>
                                          <p:attrName>style.visibility</p:attrName>
                                        </p:attrNameLst>
                                      </p:cBhvr>
                                      <p:to>
                                        <p:strVal val="visible"/>
                                      </p:to>
                                    </p:set>
                                    <p:anim calcmode="lin" valueType="num">
                                      <p:cBhvr>
                                        <p:cTn id="36" dur="500" fill="hold"/>
                                        <p:tgtEl>
                                          <p:spTgt spid="99"/>
                                        </p:tgtEl>
                                        <p:attrNameLst>
                                          <p:attrName>ppt_w</p:attrName>
                                        </p:attrNameLst>
                                      </p:cBhvr>
                                      <p:tavLst>
                                        <p:tav tm="0">
                                          <p:val>
                                            <p:fltVal val="0"/>
                                          </p:val>
                                        </p:tav>
                                        <p:tav tm="100000">
                                          <p:val>
                                            <p:strVal val="#ppt_w"/>
                                          </p:val>
                                        </p:tav>
                                      </p:tavLst>
                                    </p:anim>
                                    <p:anim calcmode="lin" valueType="num">
                                      <p:cBhvr>
                                        <p:cTn id="37" dur="500" fill="hold"/>
                                        <p:tgtEl>
                                          <p:spTgt spid="99"/>
                                        </p:tgtEl>
                                        <p:attrNameLst>
                                          <p:attrName>ppt_h</p:attrName>
                                        </p:attrNameLst>
                                      </p:cBhvr>
                                      <p:tavLst>
                                        <p:tav tm="0">
                                          <p:val>
                                            <p:strVal val="#ppt_h"/>
                                          </p:val>
                                        </p:tav>
                                        <p:tav tm="100000">
                                          <p:val>
                                            <p:strVal val="#ppt_h"/>
                                          </p:val>
                                        </p:tav>
                                      </p:tavLst>
                                    </p:anim>
                                  </p:childTnLst>
                                </p:cTn>
                              </p:par>
                              <p:par>
                                <p:cTn id="38" presetID="22" presetClass="entr" presetSubtype="8" fill="hold" grpId="0" nodeType="withEffect">
                                  <p:stCondLst>
                                    <p:cond delay="2500"/>
                                  </p:stCondLst>
                                  <p:childTnLst>
                                    <p:set>
                                      <p:cBhvr>
                                        <p:cTn id="39" dur="1" fill="hold">
                                          <p:stCondLst>
                                            <p:cond delay="0"/>
                                          </p:stCondLst>
                                        </p:cTn>
                                        <p:tgtEl>
                                          <p:spTgt spid="104"/>
                                        </p:tgtEl>
                                        <p:attrNameLst>
                                          <p:attrName>style.visibility</p:attrName>
                                        </p:attrNameLst>
                                      </p:cBhvr>
                                      <p:to>
                                        <p:strVal val="visible"/>
                                      </p:to>
                                    </p:set>
                                    <p:animEffect transition="in" filter="wipe(left)">
                                      <p:cBhvr>
                                        <p:cTn id="40" dur="500"/>
                                        <p:tgtEl>
                                          <p:spTgt spid="104"/>
                                        </p:tgtEl>
                                      </p:cBhvr>
                                    </p:animEffect>
                                  </p:childTnLst>
                                </p:cTn>
                              </p:par>
                              <p:par>
                                <p:cTn id="41" presetID="10" presetClass="entr" presetSubtype="0" fill="hold" grpId="1" nodeType="withEffect">
                                  <p:stCondLst>
                                    <p:cond delay="3000"/>
                                  </p:stCondLst>
                                  <p:childTnLst>
                                    <p:set>
                                      <p:cBhvr>
                                        <p:cTn id="42" dur="1" fill="hold">
                                          <p:stCondLst>
                                            <p:cond delay="0"/>
                                          </p:stCondLst>
                                        </p:cTn>
                                        <p:tgtEl>
                                          <p:spTgt spid="96"/>
                                        </p:tgtEl>
                                        <p:attrNameLst>
                                          <p:attrName>style.visibility</p:attrName>
                                        </p:attrNameLst>
                                      </p:cBhvr>
                                      <p:to>
                                        <p:strVal val="visible"/>
                                      </p:to>
                                    </p:set>
                                    <p:animEffect transition="in" filter="fade">
                                      <p:cBhvr>
                                        <p:cTn id="43" dur="250"/>
                                        <p:tgtEl>
                                          <p:spTgt spid="96"/>
                                        </p:tgtEl>
                                      </p:cBhvr>
                                    </p:animEffect>
                                  </p:childTnLst>
                                </p:cTn>
                              </p:par>
                              <p:par>
                                <p:cTn id="44" presetID="63" presetClass="path" presetSubtype="0" accel="50000" decel="50000" fill="hold" grpId="0" nodeType="withEffect">
                                  <p:stCondLst>
                                    <p:cond delay="3000"/>
                                  </p:stCondLst>
                                  <p:childTnLst>
                                    <p:animMotion origin="layout" path="M -1.45833E-6 1.85185E-6 L 0.2862 1.85185E-6 " pathEditMode="relative" rAng="0" ptsTypes="AA">
                                      <p:cBhvr>
                                        <p:cTn id="45" dur="2000" fill="hold"/>
                                        <p:tgtEl>
                                          <p:spTgt spid="96"/>
                                        </p:tgtEl>
                                        <p:attrNameLst>
                                          <p:attrName>ppt_x</p:attrName>
                                          <p:attrName>ppt_y</p:attrName>
                                        </p:attrNameLst>
                                      </p:cBhvr>
                                      <p:rCtr x="14310" y="0"/>
                                    </p:animMotion>
                                  </p:childTnLst>
                                </p:cTn>
                              </p:par>
                              <p:par>
                                <p:cTn id="46" presetID="12" presetClass="entr" presetSubtype="1" fill="hold" grpId="0" nodeType="withEffect">
                                  <p:stCondLst>
                                    <p:cond delay="4500"/>
                                  </p:stCondLst>
                                  <p:childTnLst>
                                    <p:set>
                                      <p:cBhvr>
                                        <p:cTn id="47" dur="1" fill="hold">
                                          <p:stCondLst>
                                            <p:cond delay="0"/>
                                          </p:stCondLst>
                                        </p:cTn>
                                        <p:tgtEl>
                                          <p:spTgt spid="100"/>
                                        </p:tgtEl>
                                        <p:attrNameLst>
                                          <p:attrName>style.visibility</p:attrName>
                                        </p:attrNameLst>
                                      </p:cBhvr>
                                      <p:to>
                                        <p:strVal val="visible"/>
                                      </p:to>
                                    </p:set>
                                    <p:anim calcmode="lin" valueType="num">
                                      <p:cBhvr additive="base">
                                        <p:cTn id="48" dur="500"/>
                                        <p:tgtEl>
                                          <p:spTgt spid="100"/>
                                        </p:tgtEl>
                                        <p:attrNameLst>
                                          <p:attrName>ppt_y</p:attrName>
                                        </p:attrNameLst>
                                      </p:cBhvr>
                                      <p:tavLst>
                                        <p:tav tm="0">
                                          <p:val>
                                            <p:strVal val="#ppt_y-#ppt_h*1.125000"/>
                                          </p:val>
                                        </p:tav>
                                        <p:tav tm="100000">
                                          <p:val>
                                            <p:strVal val="#ppt_y"/>
                                          </p:val>
                                        </p:tav>
                                      </p:tavLst>
                                    </p:anim>
                                    <p:animEffect transition="in" filter="wipe(down)">
                                      <p:cBhvr>
                                        <p:cTn id="49" dur="500"/>
                                        <p:tgtEl>
                                          <p:spTgt spid="100"/>
                                        </p:tgtEl>
                                      </p:cBhvr>
                                    </p:animEffect>
                                  </p:childTnLst>
                                </p:cTn>
                              </p:par>
                              <p:par>
                                <p:cTn id="50" presetID="17" presetClass="entr" presetSubtype="10" fill="hold" grpId="0" nodeType="withEffect">
                                  <p:stCondLst>
                                    <p:cond delay="4500"/>
                                  </p:stCondLst>
                                  <p:childTnLst>
                                    <p:set>
                                      <p:cBhvr>
                                        <p:cTn id="51" dur="1" fill="hold">
                                          <p:stCondLst>
                                            <p:cond delay="0"/>
                                          </p:stCondLst>
                                        </p:cTn>
                                        <p:tgtEl>
                                          <p:spTgt spid="101"/>
                                        </p:tgtEl>
                                        <p:attrNameLst>
                                          <p:attrName>style.visibility</p:attrName>
                                        </p:attrNameLst>
                                      </p:cBhvr>
                                      <p:to>
                                        <p:strVal val="visible"/>
                                      </p:to>
                                    </p:set>
                                    <p:anim calcmode="lin" valueType="num">
                                      <p:cBhvr>
                                        <p:cTn id="52" dur="500" fill="hold"/>
                                        <p:tgtEl>
                                          <p:spTgt spid="101"/>
                                        </p:tgtEl>
                                        <p:attrNameLst>
                                          <p:attrName>ppt_w</p:attrName>
                                        </p:attrNameLst>
                                      </p:cBhvr>
                                      <p:tavLst>
                                        <p:tav tm="0">
                                          <p:val>
                                            <p:fltVal val="0"/>
                                          </p:val>
                                        </p:tav>
                                        <p:tav tm="100000">
                                          <p:val>
                                            <p:strVal val="#ppt_w"/>
                                          </p:val>
                                        </p:tav>
                                      </p:tavLst>
                                    </p:anim>
                                    <p:anim calcmode="lin" valueType="num">
                                      <p:cBhvr>
                                        <p:cTn id="53" dur="500" fill="hold"/>
                                        <p:tgtEl>
                                          <p:spTgt spid="101"/>
                                        </p:tgtEl>
                                        <p:attrNameLst>
                                          <p:attrName>ppt_h</p:attrName>
                                        </p:attrNameLst>
                                      </p:cBhvr>
                                      <p:tavLst>
                                        <p:tav tm="0">
                                          <p:val>
                                            <p:strVal val="#ppt_h"/>
                                          </p:val>
                                        </p:tav>
                                        <p:tav tm="100000">
                                          <p:val>
                                            <p:strVal val="#ppt_h"/>
                                          </p:val>
                                        </p:tav>
                                      </p:tavLst>
                                    </p:anim>
                                  </p:childTnLst>
                                </p:cTn>
                              </p:par>
                              <p:par>
                                <p:cTn id="54" presetID="22" presetClass="entr" presetSubtype="8" fill="hold" grpId="0" nodeType="withEffect">
                                  <p:stCondLst>
                                    <p:cond delay="4500"/>
                                  </p:stCondLst>
                                  <p:childTnLst>
                                    <p:set>
                                      <p:cBhvr>
                                        <p:cTn id="55" dur="1" fill="hold">
                                          <p:stCondLst>
                                            <p:cond delay="0"/>
                                          </p:stCondLst>
                                        </p:cTn>
                                        <p:tgtEl>
                                          <p:spTgt spid="105"/>
                                        </p:tgtEl>
                                        <p:attrNameLst>
                                          <p:attrName>style.visibility</p:attrName>
                                        </p:attrNameLst>
                                      </p:cBhvr>
                                      <p:to>
                                        <p:strVal val="visible"/>
                                      </p:to>
                                    </p:set>
                                    <p:animEffect transition="in" filter="wipe(left)">
                                      <p:cBhvr>
                                        <p:cTn id="56"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p:bldP spid="94" grpId="0"/>
      <p:bldP spid="95" grpId="0" animBg="1"/>
      <p:bldP spid="95" grpId="1" animBg="1"/>
      <p:bldP spid="96" grpId="0" animBg="1"/>
      <p:bldP spid="96" grpId="1" animBg="1"/>
      <p:bldP spid="97" grpId="0" animBg="1"/>
      <p:bldP spid="97" grpId="1" animBg="1"/>
      <p:bldP spid="98" grpId="0"/>
      <p:bldP spid="99" grpId="0"/>
      <p:bldP spid="100" grpId="0"/>
      <p:bldP spid="101" grpId="0"/>
      <p:bldP spid="103" grpId="0" animBg="1"/>
      <p:bldP spid="104" grpId="0" animBg="1"/>
      <p:bldP spid="10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Line 134"/>
          <p:cNvSpPr>
            <a:spLocks noChangeShapeType="1"/>
          </p:cNvSpPr>
          <p:nvPr/>
        </p:nvSpPr>
        <p:spPr bwMode="auto">
          <a:xfrm flipH="1" flipV="1">
            <a:off x="6141670" y="2600239"/>
            <a:ext cx="501851" cy="329621"/>
          </a:xfrm>
          <a:prstGeom prst="line">
            <a:avLst/>
          </a:prstGeom>
          <a:noFill/>
          <a:ln w="1270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8195" tIns="49097" rIns="98195" bIns="49097"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微软雅黑"/>
              <a:ea typeface="微软雅黑"/>
              <a:sym typeface="Gill Sans" charset="0"/>
            </a:endParaRPr>
          </a:p>
        </p:txBody>
      </p:sp>
      <p:cxnSp>
        <p:nvCxnSpPr>
          <p:cNvPr id="52" name="Straight Connector 180"/>
          <p:cNvCxnSpPr/>
          <p:nvPr/>
        </p:nvCxnSpPr>
        <p:spPr>
          <a:xfrm flipV="1">
            <a:off x="6130394" y="2259036"/>
            <a:ext cx="516383" cy="347442"/>
          </a:xfrm>
          <a:prstGeom prst="line">
            <a:avLst/>
          </a:prstGeom>
          <a:noFill/>
          <a:ln w="12700" cap="flat" cmpd="sng" algn="ctr">
            <a:solidFill>
              <a:srgbClr val="000000"/>
            </a:solidFill>
            <a:prstDash val="solid"/>
          </a:ln>
          <a:effectLst/>
        </p:spPr>
      </p:cxnSp>
      <p:sp>
        <p:nvSpPr>
          <p:cNvPr id="53" name="Line 134"/>
          <p:cNvSpPr>
            <a:spLocks noChangeShapeType="1"/>
          </p:cNvSpPr>
          <p:nvPr/>
        </p:nvSpPr>
        <p:spPr bwMode="auto">
          <a:xfrm flipH="1" flipV="1">
            <a:off x="6141670" y="3947233"/>
            <a:ext cx="501851" cy="329621"/>
          </a:xfrm>
          <a:prstGeom prst="line">
            <a:avLst/>
          </a:prstGeom>
          <a:noFill/>
          <a:ln w="1270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8195" tIns="49097" rIns="98195" bIns="49097"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微软雅黑"/>
              <a:ea typeface="微软雅黑"/>
              <a:sym typeface="Gill Sans" charset="0"/>
            </a:endParaRPr>
          </a:p>
        </p:txBody>
      </p:sp>
      <p:cxnSp>
        <p:nvCxnSpPr>
          <p:cNvPr id="54" name="Straight Connector 182"/>
          <p:cNvCxnSpPr/>
          <p:nvPr/>
        </p:nvCxnSpPr>
        <p:spPr>
          <a:xfrm flipV="1">
            <a:off x="6130392" y="3606030"/>
            <a:ext cx="516385" cy="347442"/>
          </a:xfrm>
          <a:prstGeom prst="line">
            <a:avLst/>
          </a:prstGeom>
          <a:noFill/>
          <a:ln w="12700" cap="flat" cmpd="sng" algn="ctr">
            <a:solidFill>
              <a:srgbClr val="000000"/>
            </a:solidFill>
            <a:prstDash val="solid"/>
          </a:ln>
          <a:effectLst/>
        </p:spPr>
      </p:cxnSp>
      <p:sp>
        <p:nvSpPr>
          <p:cNvPr id="55" name="Line 134"/>
          <p:cNvSpPr>
            <a:spLocks noChangeShapeType="1"/>
          </p:cNvSpPr>
          <p:nvPr/>
        </p:nvSpPr>
        <p:spPr bwMode="auto">
          <a:xfrm flipV="1">
            <a:off x="2646950" y="2600239"/>
            <a:ext cx="501851" cy="329621"/>
          </a:xfrm>
          <a:prstGeom prst="line">
            <a:avLst/>
          </a:prstGeom>
          <a:noFill/>
          <a:ln w="1270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8195" tIns="49097" rIns="98195" bIns="49097"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微软雅黑"/>
              <a:ea typeface="微软雅黑"/>
              <a:sym typeface="Gill Sans" charset="0"/>
            </a:endParaRPr>
          </a:p>
        </p:txBody>
      </p:sp>
      <p:cxnSp>
        <p:nvCxnSpPr>
          <p:cNvPr id="56" name="Straight Connector 48"/>
          <p:cNvCxnSpPr/>
          <p:nvPr/>
        </p:nvCxnSpPr>
        <p:spPr>
          <a:xfrm flipH="1" flipV="1">
            <a:off x="2643695" y="2242253"/>
            <a:ext cx="516383" cy="347442"/>
          </a:xfrm>
          <a:prstGeom prst="line">
            <a:avLst/>
          </a:prstGeom>
          <a:noFill/>
          <a:ln w="12700" cap="flat" cmpd="sng" algn="ctr">
            <a:solidFill>
              <a:srgbClr val="000000"/>
            </a:solidFill>
            <a:prstDash val="solid"/>
          </a:ln>
          <a:effectLst/>
        </p:spPr>
      </p:cxnSp>
      <p:sp>
        <p:nvSpPr>
          <p:cNvPr id="57" name="Line 134"/>
          <p:cNvSpPr>
            <a:spLocks noChangeShapeType="1"/>
          </p:cNvSpPr>
          <p:nvPr/>
        </p:nvSpPr>
        <p:spPr bwMode="auto">
          <a:xfrm flipV="1">
            <a:off x="2646950" y="3947233"/>
            <a:ext cx="501851" cy="329621"/>
          </a:xfrm>
          <a:prstGeom prst="line">
            <a:avLst/>
          </a:prstGeom>
          <a:noFill/>
          <a:ln w="1270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8195" tIns="49097" rIns="98195" bIns="49097"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微软雅黑"/>
              <a:ea typeface="微软雅黑"/>
              <a:sym typeface="Gill Sans" charset="0"/>
            </a:endParaRPr>
          </a:p>
        </p:txBody>
      </p:sp>
      <p:cxnSp>
        <p:nvCxnSpPr>
          <p:cNvPr id="58" name="Straight Connector 40"/>
          <p:cNvCxnSpPr>
            <a:stCxn id="75" idx="6"/>
          </p:cNvCxnSpPr>
          <p:nvPr/>
        </p:nvCxnSpPr>
        <p:spPr>
          <a:xfrm flipH="1" flipV="1">
            <a:off x="2643694" y="3606030"/>
            <a:ext cx="516385" cy="347442"/>
          </a:xfrm>
          <a:prstGeom prst="line">
            <a:avLst/>
          </a:prstGeom>
          <a:noFill/>
          <a:ln w="12700" cap="flat" cmpd="sng" algn="ctr">
            <a:solidFill>
              <a:srgbClr val="000000"/>
            </a:solidFill>
            <a:prstDash val="solid"/>
          </a:ln>
          <a:effectLst/>
        </p:spPr>
      </p:cxnSp>
      <p:cxnSp>
        <p:nvCxnSpPr>
          <p:cNvPr id="59" name="Straight Connector 42"/>
          <p:cNvCxnSpPr/>
          <p:nvPr/>
        </p:nvCxnSpPr>
        <p:spPr>
          <a:xfrm>
            <a:off x="3689570" y="2729645"/>
            <a:ext cx="630587" cy="362354"/>
          </a:xfrm>
          <a:prstGeom prst="line">
            <a:avLst/>
          </a:prstGeom>
          <a:noFill/>
          <a:ln w="12700" cap="flat" cmpd="sng" algn="ctr">
            <a:solidFill>
              <a:srgbClr val="000000"/>
            </a:solidFill>
            <a:prstDash val="solid"/>
          </a:ln>
          <a:effectLst/>
        </p:spPr>
      </p:cxnSp>
      <p:cxnSp>
        <p:nvCxnSpPr>
          <p:cNvPr id="60" name="Straight Connector 43"/>
          <p:cNvCxnSpPr/>
          <p:nvPr/>
        </p:nvCxnSpPr>
        <p:spPr>
          <a:xfrm flipV="1">
            <a:off x="3707981" y="3590886"/>
            <a:ext cx="626221" cy="295769"/>
          </a:xfrm>
          <a:prstGeom prst="line">
            <a:avLst/>
          </a:prstGeom>
          <a:noFill/>
          <a:ln w="12700" cap="flat" cmpd="sng" algn="ctr">
            <a:solidFill>
              <a:srgbClr val="000000"/>
            </a:solidFill>
            <a:prstDash val="solid"/>
          </a:ln>
          <a:effectLst/>
        </p:spPr>
      </p:cxnSp>
      <p:cxnSp>
        <p:nvCxnSpPr>
          <p:cNvPr id="61" name="Straight Connector 56"/>
          <p:cNvCxnSpPr/>
          <p:nvPr/>
        </p:nvCxnSpPr>
        <p:spPr>
          <a:xfrm flipH="1">
            <a:off x="5010691" y="2729645"/>
            <a:ext cx="630587" cy="358130"/>
          </a:xfrm>
          <a:prstGeom prst="line">
            <a:avLst/>
          </a:prstGeom>
          <a:noFill/>
          <a:ln w="12700" cap="flat" cmpd="sng" algn="ctr">
            <a:solidFill>
              <a:srgbClr val="000000"/>
            </a:solidFill>
            <a:prstDash val="solid"/>
          </a:ln>
          <a:effectLst/>
        </p:spPr>
      </p:cxnSp>
      <p:cxnSp>
        <p:nvCxnSpPr>
          <p:cNvPr id="62" name="Straight Connector 57"/>
          <p:cNvCxnSpPr/>
          <p:nvPr/>
        </p:nvCxnSpPr>
        <p:spPr>
          <a:xfrm flipH="1" flipV="1">
            <a:off x="4996645" y="3586662"/>
            <a:ext cx="626221" cy="295769"/>
          </a:xfrm>
          <a:prstGeom prst="line">
            <a:avLst/>
          </a:prstGeom>
          <a:noFill/>
          <a:ln w="12700" cap="flat" cmpd="sng" algn="ctr">
            <a:solidFill>
              <a:srgbClr val="000000"/>
            </a:solidFill>
            <a:prstDash val="solid"/>
          </a:ln>
          <a:effectLst/>
        </p:spPr>
      </p:cxnSp>
      <p:sp>
        <p:nvSpPr>
          <p:cNvPr id="63" name="Oval 156"/>
          <p:cNvSpPr/>
          <p:nvPr/>
        </p:nvSpPr>
        <p:spPr>
          <a:xfrm>
            <a:off x="4093715" y="2773965"/>
            <a:ext cx="1123901" cy="1110474"/>
          </a:xfrm>
          <a:prstGeom prst="ellipse">
            <a:avLst/>
          </a:prstGeom>
          <a:solidFill>
            <a:schemeClr val="bg1"/>
          </a:solidFill>
          <a:ln w="19050" cap="flat" cmpd="sng" algn="ctr">
            <a:noFill/>
            <a:prstDash val="solid"/>
          </a:ln>
          <a:effectLst/>
        </p:spPr>
        <p:txBody>
          <a:bodyPr lIns="98195" tIns="49097" rIns="98195" bIns="49097"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67" name="Oval 58"/>
          <p:cNvSpPr/>
          <p:nvPr/>
        </p:nvSpPr>
        <p:spPr>
          <a:xfrm>
            <a:off x="4223081" y="2912043"/>
            <a:ext cx="844403" cy="834315"/>
          </a:xfrm>
          <a:prstGeom prst="ellipse">
            <a:avLst/>
          </a:prstGeom>
          <a:solidFill>
            <a:schemeClr val="accent1"/>
          </a:solidFill>
          <a:ln w="12700" cap="flat" cmpd="sng" algn="ctr">
            <a:noFill/>
            <a:prstDash val="solid"/>
          </a:ln>
          <a:effectLst/>
        </p:spPr>
        <p:txBody>
          <a:bodyPr lIns="98195" tIns="49097" rIns="98195" bIns="49097" rtlCol="0" anchor="ctr"/>
          <a:lstStyle/>
          <a:p>
            <a:pPr algn="ctr" fontAlgn="base">
              <a:spcBef>
                <a:spcPct val="0"/>
              </a:spcBef>
              <a:spcAft>
                <a:spcPct val="0"/>
              </a:spcAft>
              <a:defRPr/>
            </a:pPr>
            <a:endParaRPr lang="en-US" altLang="zh-CN" sz="1000" kern="0" dirty="0">
              <a:solidFill>
                <a:srgbClr val="000000"/>
              </a:solidFill>
              <a:latin typeface="微软雅黑"/>
              <a:ea typeface="微软雅黑"/>
              <a:cs typeface="Lato Light" charset="0"/>
              <a:sym typeface="Lato Light" charset="0"/>
            </a:endParaRPr>
          </a:p>
        </p:txBody>
      </p:sp>
      <p:grpSp>
        <p:nvGrpSpPr>
          <p:cNvPr id="2" name="Group 1"/>
          <p:cNvGrpSpPr/>
          <p:nvPr/>
        </p:nvGrpSpPr>
        <p:grpSpPr>
          <a:xfrm>
            <a:off x="3160080" y="2335401"/>
            <a:ext cx="548705" cy="542152"/>
            <a:chOff x="3121372" y="2210990"/>
            <a:chExt cx="541985" cy="541985"/>
          </a:xfrm>
        </p:grpSpPr>
        <p:sp>
          <p:nvSpPr>
            <p:cNvPr id="72" name="Oval 45"/>
            <p:cNvSpPr/>
            <p:nvPr/>
          </p:nvSpPr>
          <p:spPr>
            <a:xfrm flipH="1">
              <a:off x="3121372" y="2210990"/>
              <a:ext cx="541985" cy="541985"/>
            </a:xfrm>
            <a:prstGeom prst="ellipse">
              <a:avLst/>
            </a:prstGeom>
            <a:solidFill>
              <a:srgbClr val="FFFFFF">
                <a:lumMod val="95000"/>
              </a:srgbClr>
            </a:solidFill>
            <a:ln w="19050" cap="flat" cmpd="sng" algn="ctr">
              <a:solidFill>
                <a:srgbClr val="000000"/>
              </a:solidFill>
              <a:prstDash val="solid"/>
            </a:ln>
            <a:effectLst/>
          </p:spPr>
          <p:txBody>
            <a:bodyPr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73" name="Freeform 6"/>
            <p:cNvSpPr>
              <a:spLocks/>
            </p:cNvSpPr>
            <p:nvPr/>
          </p:nvSpPr>
          <p:spPr bwMode="auto">
            <a:xfrm>
              <a:off x="3252664" y="2329696"/>
              <a:ext cx="279400" cy="292100"/>
            </a:xfrm>
            <a:custGeom>
              <a:avLst/>
              <a:gdLst>
                <a:gd name="T0" fmla="*/ 42 w 43"/>
                <a:gd name="T1" fmla="*/ 4 h 45"/>
                <a:gd name="T2" fmla="*/ 25 w 43"/>
                <a:gd name="T3" fmla="*/ 21 h 45"/>
                <a:gd name="T4" fmla="*/ 25 w 43"/>
                <a:gd name="T5" fmla="*/ 42 h 45"/>
                <a:gd name="T6" fmla="*/ 33 w 43"/>
                <a:gd name="T7" fmla="*/ 42 h 45"/>
                <a:gd name="T8" fmla="*/ 35 w 43"/>
                <a:gd name="T9" fmla="*/ 43 h 45"/>
                <a:gd name="T10" fmla="*/ 33 w 43"/>
                <a:gd name="T11" fmla="*/ 45 h 45"/>
                <a:gd name="T12" fmla="*/ 9 w 43"/>
                <a:gd name="T13" fmla="*/ 45 h 45"/>
                <a:gd name="T14" fmla="*/ 8 w 43"/>
                <a:gd name="T15" fmla="*/ 43 h 45"/>
                <a:gd name="T16" fmla="*/ 9 w 43"/>
                <a:gd name="T17" fmla="*/ 42 h 45"/>
                <a:gd name="T18" fmla="*/ 18 w 43"/>
                <a:gd name="T19" fmla="*/ 42 h 45"/>
                <a:gd name="T20" fmla="*/ 18 w 43"/>
                <a:gd name="T21" fmla="*/ 21 h 45"/>
                <a:gd name="T22" fmla="*/ 1 w 43"/>
                <a:gd name="T23" fmla="*/ 4 h 45"/>
                <a:gd name="T24" fmla="*/ 0 w 43"/>
                <a:gd name="T25" fmla="*/ 2 h 45"/>
                <a:gd name="T26" fmla="*/ 2 w 43"/>
                <a:gd name="T27" fmla="*/ 0 h 45"/>
                <a:gd name="T28" fmla="*/ 40 w 43"/>
                <a:gd name="T29" fmla="*/ 0 h 45"/>
                <a:gd name="T30" fmla="*/ 43 w 43"/>
                <a:gd name="T31" fmla="*/ 2 h 45"/>
                <a:gd name="T32" fmla="*/ 42 w 43"/>
                <a:gd name="T33" fmla="*/ 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5">
                  <a:moveTo>
                    <a:pt x="42" y="4"/>
                  </a:moveTo>
                  <a:cubicBezTo>
                    <a:pt x="25" y="21"/>
                    <a:pt x="25" y="21"/>
                    <a:pt x="25" y="21"/>
                  </a:cubicBezTo>
                  <a:cubicBezTo>
                    <a:pt x="25" y="42"/>
                    <a:pt x="25" y="42"/>
                    <a:pt x="25" y="42"/>
                  </a:cubicBezTo>
                  <a:cubicBezTo>
                    <a:pt x="33" y="42"/>
                    <a:pt x="33" y="42"/>
                    <a:pt x="33" y="42"/>
                  </a:cubicBezTo>
                  <a:cubicBezTo>
                    <a:pt x="34" y="42"/>
                    <a:pt x="35" y="42"/>
                    <a:pt x="35" y="43"/>
                  </a:cubicBezTo>
                  <a:cubicBezTo>
                    <a:pt x="35" y="44"/>
                    <a:pt x="34" y="45"/>
                    <a:pt x="33" y="45"/>
                  </a:cubicBezTo>
                  <a:cubicBezTo>
                    <a:pt x="9" y="45"/>
                    <a:pt x="9" y="45"/>
                    <a:pt x="9" y="45"/>
                  </a:cubicBezTo>
                  <a:cubicBezTo>
                    <a:pt x="8" y="45"/>
                    <a:pt x="8" y="44"/>
                    <a:pt x="8" y="43"/>
                  </a:cubicBezTo>
                  <a:cubicBezTo>
                    <a:pt x="8" y="42"/>
                    <a:pt x="8" y="42"/>
                    <a:pt x="9" y="42"/>
                  </a:cubicBezTo>
                  <a:cubicBezTo>
                    <a:pt x="18" y="42"/>
                    <a:pt x="18" y="42"/>
                    <a:pt x="18" y="42"/>
                  </a:cubicBezTo>
                  <a:cubicBezTo>
                    <a:pt x="18" y="21"/>
                    <a:pt x="18" y="21"/>
                    <a:pt x="18" y="21"/>
                  </a:cubicBezTo>
                  <a:cubicBezTo>
                    <a:pt x="1" y="4"/>
                    <a:pt x="1" y="4"/>
                    <a:pt x="1" y="4"/>
                  </a:cubicBezTo>
                  <a:cubicBezTo>
                    <a:pt x="0" y="3"/>
                    <a:pt x="0" y="3"/>
                    <a:pt x="0" y="2"/>
                  </a:cubicBezTo>
                  <a:cubicBezTo>
                    <a:pt x="0" y="1"/>
                    <a:pt x="1" y="0"/>
                    <a:pt x="2" y="0"/>
                  </a:cubicBezTo>
                  <a:cubicBezTo>
                    <a:pt x="40" y="0"/>
                    <a:pt x="40" y="0"/>
                    <a:pt x="40" y="0"/>
                  </a:cubicBezTo>
                  <a:cubicBezTo>
                    <a:pt x="41" y="0"/>
                    <a:pt x="43" y="1"/>
                    <a:pt x="43" y="2"/>
                  </a:cubicBezTo>
                  <a:cubicBezTo>
                    <a:pt x="43" y="3"/>
                    <a:pt x="42" y="3"/>
                    <a:pt x="42" y="4"/>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微软雅黑"/>
                <a:ea typeface="微软雅黑"/>
                <a:sym typeface="Gill Sans" charset="0"/>
              </a:endParaRPr>
            </a:p>
          </p:txBody>
        </p:sp>
      </p:grpSp>
      <p:grpSp>
        <p:nvGrpSpPr>
          <p:cNvPr id="3" name="Group 5"/>
          <p:cNvGrpSpPr/>
          <p:nvPr/>
        </p:nvGrpSpPr>
        <p:grpSpPr>
          <a:xfrm>
            <a:off x="3160080" y="3682396"/>
            <a:ext cx="548705" cy="542152"/>
            <a:chOff x="3121373" y="3557568"/>
            <a:chExt cx="541985" cy="541985"/>
          </a:xfrm>
        </p:grpSpPr>
        <p:sp>
          <p:nvSpPr>
            <p:cNvPr id="75" name="Oval 37"/>
            <p:cNvSpPr/>
            <p:nvPr/>
          </p:nvSpPr>
          <p:spPr>
            <a:xfrm flipH="1">
              <a:off x="3121373" y="3557568"/>
              <a:ext cx="541985" cy="541985"/>
            </a:xfrm>
            <a:prstGeom prst="ellipse">
              <a:avLst/>
            </a:prstGeom>
            <a:solidFill>
              <a:srgbClr val="FFFFFF">
                <a:lumMod val="95000"/>
              </a:srgbClr>
            </a:solidFill>
            <a:ln w="19050" cap="flat" cmpd="sng" algn="ctr">
              <a:solidFill>
                <a:srgbClr val="000000"/>
              </a:solidFill>
              <a:prstDash val="solid"/>
            </a:ln>
            <a:effectLst/>
          </p:spPr>
          <p:txBody>
            <a:bodyPr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76" name="Freeform 7"/>
            <p:cNvSpPr>
              <a:spLocks noEditPoints="1"/>
            </p:cNvSpPr>
            <p:nvPr/>
          </p:nvSpPr>
          <p:spPr bwMode="auto">
            <a:xfrm>
              <a:off x="3243774" y="3688606"/>
              <a:ext cx="292100" cy="271463"/>
            </a:xfrm>
            <a:custGeom>
              <a:avLst/>
              <a:gdLst>
                <a:gd name="T0" fmla="*/ 42 w 45"/>
                <a:gd name="T1" fmla="*/ 32 h 42"/>
                <a:gd name="T2" fmla="*/ 38 w 45"/>
                <a:gd name="T3" fmla="*/ 29 h 42"/>
                <a:gd name="T4" fmla="*/ 36 w 45"/>
                <a:gd name="T5" fmla="*/ 31 h 42"/>
                <a:gd name="T6" fmla="*/ 42 w 45"/>
                <a:gd name="T7" fmla="*/ 37 h 42"/>
                <a:gd name="T8" fmla="*/ 42 w 45"/>
                <a:gd name="T9" fmla="*/ 39 h 42"/>
                <a:gd name="T10" fmla="*/ 39 w 45"/>
                <a:gd name="T11" fmla="*/ 42 h 42"/>
                <a:gd name="T12" fmla="*/ 37 w 45"/>
                <a:gd name="T13" fmla="*/ 42 h 42"/>
                <a:gd name="T14" fmla="*/ 19 w 45"/>
                <a:gd name="T15" fmla="*/ 24 h 42"/>
                <a:gd name="T16" fmla="*/ 10 w 45"/>
                <a:gd name="T17" fmla="*/ 27 h 42"/>
                <a:gd name="T18" fmla="*/ 0 w 45"/>
                <a:gd name="T19" fmla="*/ 17 h 42"/>
                <a:gd name="T20" fmla="*/ 17 w 45"/>
                <a:gd name="T21" fmla="*/ 0 h 42"/>
                <a:gd name="T22" fmla="*/ 27 w 45"/>
                <a:gd name="T23" fmla="*/ 10 h 42"/>
                <a:gd name="T24" fmla="*/ 24 w 45"/>
                <a:gd name="T25" fmla="*/ 19 h 42"/>
                <a:gd name="T26" fmla="*/ 33 w 45"/>
                <a:gd name="T27" fmla="*/ 29 h 42"/>
                <a:gd name="T28" fmla="*/ 36 w 45"/>
                <a:gd name="T29" fmla="*/ 26 h 42"/>
                <a:gd name="T30" fmla="*/ 33 w 45"/>
                <a:gd name="T31" fmla="*/ 23 h 42"/>
                <a:gd name="T32" fmla="*/ 36 w 45"/>
                <a:gd name="T33" fmla="*/ 20 h 42"/>
                <a:gd name="T34" fmla="*/ 36 w 45"/>
                <a:gd name="T35" fmla="*/ 20 h 42"/>
                <a:gd name="T36" fmla="*/ 45 w 45"/>
                <a:gd name="T37" fmla="*/ 29 h 42"/>
                <a:gd name="T38" fmla="*/ 42 w 45"/>
                <a:gd name="T39" fmla="*/ 32 h 42"/>
                <a:gd name="T40" fmla="*/ 17 w 45"/>
                <a:gd name="T41" fmla="*/ 5 h 42"/>
                <a:gd name="T42" fmla="*/ 12 w 45"/>
                <a:gd name="T43" fmla="*/ 10 h 42"/>
                <a:gd name="T44" fmla="*/ 12 w 45"/>
                <a:gd name="T45" fmla="*/ 12 h 42"/>
                <a:gd name="T46" fmla="*/ 10 w 45"/>
                <a:gd name="T47" fmla="*/ 12 h 42"/>
                <a:gd name="T48" fmla="*/ 5 w 45"/>
                <a:gd name="T49" fmla="*/ 17 h 42"/>
                <a:gd name="T50" fmla="*/ 10 w 45"/>
                <a:gd name="T51" fmla="*/ 22 h 42"/>
                <a:gd name="T52" fmla="*/ 15 w 45"/>
                <a:gd name="T53" fmla="*/ 17 h 42"/>
                <a:gd name="T54" fmla="*/ 15 w 45"/>
                <a:gd name="T55" fmla="*/ 15 h 42"/>
                <a:gd name="T56" fmla="*/ 17 w 45"/>
                <a:gd name="T57" fmla="*/ 15 h 42"/>
                <a:gd name="T58" fmla="*/ 22 w 45"/>
                <a:gd name="T59" fmla="*/ 10 h 42"/>
                <a:gd name="T60" fmla="*/ 17 w 45"/>
                <a:gd name="T61" fmla="*/ 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2">
                  <a:moveTo>
                    <a:pt x="42" y="32"/>
                  </a:moveTo>
                  <a:cubicBezTo>
                    <a:pt x="41" y="32"/>
                    <a:pt x="39" y="29"/>
                    <a:pt x="38" y="29"/>
                  </a:cubicBezTo>
                  <a:cubicBezTo>
                    <a:pt x="36" y="31"/>
                    <a:pt x="36" y="31"/>
                    <a:pt x="36" y="31"/>
                  </a:cubicBezTo>
                  <a:cubicBezTo>
                    <a:pt x="42" y="37"/>
                    <a:pt x="42" y="37"/>
                    <a:pt x="42" y="37"/>
                  </a:cubicBezTo>
                  <a:cubicBezTo>
                    <a:pt x="42" y="38"/>
                    <a:pt x="42" y="38"/>
                    <a:pt x="42" y="39"/>
                  </a:cubicBezTo>
                  <a:cubicBezTo>
                    <a:pt x="42" y="41"/>
                    <a:pt x="41" y="42"/>
                    <a:pt x="39" y="42"/>
                  </a:cubicBezTo>
                  <a:cubicBezTo>
                    <a:pt x="39" y="42"/>
                    <a:pt x="38" y="42"/>
                    <a:pt x="37" y="42"/>
                  </a:cubicBezTo>
                  <a:cubicBezTo>
                    <a:pt x="19" y="24"/>
                    <a:pt x="19" y="24"/>
                    <a:pt x="19" y="24"/>
                  </a:cubicBezTo>
                  <a:cubicBezTo>
                    <a:pt x="17" y="26"/>
                    <a:pt x="13" y="27"/>
                    <a:pt x="10" y="27"/>
                  </a:cubicBezTo>
                  <a:cubicBezTo>
                    <a:pt x="4" y="27"/>
                    <a:pt x="0" y="23"/>
                    <a:pt x="0" y="17"/>
                  </a:cubicBezTo>
                  <a:cubicBezTo>
                    <a:pt x="0" y="8"/>
                    <a:pt x="9" y="0"/>
                    <a:pt x="17" y="0"/>
                  </a:cubicBezTo>
                  <a:cubicBezTo>
                    <a:pt x="23" y="0"/>
                    <a:pt x="27" y="4"/>
                    <a:pt x="27" y="10"/>
                  </a:cubicBezTo>
                  <a:cubicBezTo>
                    <a:pt x="27" y="13"/>
                    <a:pt x="26" y="17"/>
                    <a:pt x="24" y="19"/>
                  </a:cubicBezTo>
                  <a:cubicBezTo>
                    <a:pt x="33" y="29"/>
                    <a:pt x="33" y="29"/>
                    <a:pt x="33" y="29"/>
                  </a:cubicBezTo>
                  <a:cubicBezTo>
                    <a:pt x="36" y="26"/>
                    <a:pt x="36" y="26"/>
                    <a:pt x="36" y="26"/>
                  </a:cubicBezTo>
                  <a:cubicBezTo>
                    <a:pt x="35" y="26"/>
                    <a:pt x="33" y="24"/>
                    <a:pt x="33" y="23"/>
                  </a:cubicBezTo>
                  <a:cubicBezTo>
                    <a:pt x="33" y="22"/>
                    <a:pt x="35" y="20"/>
                    <a:pt x="36" y="20"/>
                  </a:cubicBezTo>
                  <a:cubicBezTo>
                    <a:pt x="36" y="20"/>
                    <a:pt x="36" y="20"/>
                    <a:pt x="36" y="20"/>
                  </a:cubicBezTo>
                  <a:cubicBezTo>
                    <a:pt x="37" y="21"/>
                    <a:pt x="45" y="28"/>
                    <a:pt x="45" y="29"/>
                  </a:cubicBezTo>
                  <a:cubicBezTo>
                    <a:pt x="45" y="29"/>
                    <a:pt x="42" y="32"/>
                    <a:pt x="42" y="32"/>
                  </a:cubicBezTo>
                  <a:close/>
                  <a:moveTo>
                    <a:pt x="17" y="5"/>
                  </a:moveTo>
                  <a:cubicBezTo>
                    <a:pt x="14" y="5"/>
                    <a:pt x="12" y="7"/>
                    <a:pt x="12" y="10"/>
                  </a:cubicBezTo>
                  <a:cubicBezTo>
                    <a:pt x="12" y="11"/>
                    <a:pt x="12" y="12"/>
                    <a:pt x="12" y="12"/>
                  </a:cubicBezTo>
                  <a:cubicBezTo>
                    <a:pt x="12" y="12"/>
                    <a:pt x="11" y="12"/>
                    <a:pt x="10" y="12"/>
                  </a:cubicBezTo>
                  <a:cubicBezTo>
                    <a:pt x="7" y="12"/>
                    <a:pt x="5" y="14"/>
                    <a:pt x="5" y="17"/>
                  </a:cubicBezTo>
                  <a:cubicBezTo>
                    <a:pt x="5" y="20"/>
                    <a:pt x="7" y="22"/>
                    <a:pt x="10" y="22"/>
                  </a:cubicBezTo>
                  <a:cubicBezTo>
                    <a:pt x="13" y="22"/>
                    <a:pt x="15" y="20"/>
                    <a:pt x="15" y="17"/>
                  </a:cubicBezTo>
                  <a:cubicBezTo>
                    <a:pt x="15" y="16"/>
                    <a:pt x="15" y="15"/>
                    <a:pt x="15" y="15"/>
                  </a:cubicBezTo>
                  <a:cubicBezTo>
                    <a:pt x="15" y="15"/>
                    <a:pt x="16" y="15"/>
                    <a:pt x="17" y="15"/>
                  </a:cubicBezTo>
                  <a:cubicBezTo>
                    <a:pt x="20" y="15"/>
                    <a:pt x="22" y="13"/>
                    <a:pt x="22" y="10"/>
                  </a:cubicBezTo>
                  <a:cubicBezTo>
                    <a:pt x="22" y="7"/>
                    <a:pt x="20" y="5"/>
                    <a:pt x="17" y="5"/>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微软雅黑"/>
                <a:ea typeface="微软雅黑"/>
                <a:sym typeface="Gill Sans" charset="0"/>
              </a:endParaRPr>
            </a:p>
          </p:txBody>
        </p:sp>
      </p:grpSp>
      <p:grpSp>
        <p:nvGrpSpPr>
          <p:cNvPr id="4" name="Group 2"/>
          <p:cNvGrpSpPr/>
          <p:nvPr/>
        </p:nvGrpSpPr>
        <p:grpSpPr>
          <a:xfrm>
            <a:off x="5606638" y="2331178"/>
            <a:ext cx="548705" cy="542152"/>
            <a:chOff x="5537964" y="2206768"/>
            <a:chExt cx="541985" cy="541985"/>
          </a:xfrm>
        </p:grpSpPr>
        <p:sp>
          <p:nvSpPr>
            <p:cNvPr id="78" name="Oval 60"/>
            <p:cNvSpPr/>
            <p:nvPr/>
          </p:nvSpPr>
          <p:spPr>
            <a:xfrm>
              <a:off x="5537964" y="2206768"/>
              <a:ext cx="541985" cy="541985"/>
            </a:xfrm>
            <a:prstGeom prst="ellipse">
              <a:avLst/>
            </a:prstGeom>
            <a:solidFill>
              <a:srgbClr val="FFFFFF">
                <a:lumMod val="95000"/>
              </a:srgbClr>
            </a:solidFill>
            <a:ln w="19050" cap="flat" cmpd="sng" algn="ctr">
              <a:solidFill>
                <a:srgbClr val="000000"/>
              </a:solidFill>
              <a:prstDash val="solid"/>
            </a:ln>
            <a:effectLst/>
          </p:spPr>
          <p:txBody>
            <a:bodyPr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79" name="Freeform 8"/>
            <p:cNvSpPr>
              <a:spLocks noEditPoints="1"/>
            </p:cNvSpPr>
            <p:nvPr/>
          </p:nvSpPr>
          <p:spPr bwMode="auto">
            <a:xfrm>
              <a:off x="5672397" y="2333665"/>
              <a:ext cx="285750" cy="277813"/>
            </a:xfrm>
            <a:custGeom>
              <a:avLst/>
              <a:gdLst>
                <a:gd name="T0" fmla="*/ 43 w 44"/>
                <a:gd name="T1" fmla="*/ 22 h 43"/>
                <a:gd name="T2" fmla="*/ 43 w 44"/>
                <a:gd name="T3" fmla="*/ 22 h 43"/>
                <a:gd name="T4" fmla="*/ 38 w 44"/>
                <a:gd name="T5" fmla="*/ 19 h 43"/>
                <a:gd name="T6" fmla="*/ 31 w 44"/>
                <a:gd name="T7" fmla="*/ 23 h 43"/>
                <a:gd name="T8" fmla="*/ 30 w 44"/>
                <a:gd name="T9" fmla="*/ 24 h 43"/>
                <a:gd name="T10" fmla="*/ 30 w 44"/>
                <a:gd name="T11" fmla="*/ 25 h 43"/>
                <a:gd name="T12" fmla="*/ 29 w 44"/>
                <a:gd name="T13" fmla="*/ 24 h 43"/>
                <a:gd name="T14" fmla="*/ 28 w 44"/>
                <a:gd name="T15" fmla="*/ 23 h 43"/>
                <a:gd name="T16" fmla="*/ 22 w 44"/>
                <a:gd name="T17" fmla="*/ 19 h 43"/>
                <a:gd name="T18" fmla="*/ 16 w 44"/>
                <a:gd name="T19" fmla="*/ 23 h 43"/>
                <a:gd name="T20" fmla="*/ 15 w 44"/>
                <a:gd name="T21" fmla="*/ 24 h 43"/>
                <a:gd name="T22" fmla="*/ 14 w 44"/>
                <a:gd name="T23" fmla="*/ 25 h 43"/>
                <a:gd name="T24" fmla="*/ 13 w 44"/>
                <a:gd name="T25" fmla="*/ 24 h 43"/>
                <a:gd name="T26" fmla="*/ 13 w 44"/>
                <a:gd name="T27" fmla="*/ 23 h 43"/>
                <a:gd name="T28" fmla="*/ 6 w 44"/>
                <a:gd name="T29" fmla="*/ 19 h 43"/>
                <a:gd name="T30" fmla="*/ 1 w 44"/>
                <a:gd name="T31" fmla="*/ 22 h 43"/>
                <a:gd name="T32" fmla="*/ 1 w 44"/>
                <a:gd name="T33" fmla="*/ 22 h 43"/>
                <a:gd name="T34" fmla="*/ 0 w 44"/>
                <a:gd name="T35" fmla="*/ 21 h 43"/>
                <a:gd name="T36" fmla="*/ 0 w 44"/>
                <a:gd name="T37" fmla="*/ 21 h 43"/>
                <a:gd name="T38" fmla="*/ 22 w 44"/>
                <a:gd name="T39" fmla="*/ 5 h 43"/>
                <a:gd name="T40" fmla="*/ 44 w 44"/>
                <a:gd name="T41" fmla="*/ 21 h 43"/>
                <a:gd name="T42" fmla="*/ 44 w 44"/>
                <a:gd name="T43" fmla="*/ 21 h 43"/>
                <a:gd name="T44" fmla="*/ 43 w 44"/>
                <a:gd name="T45" fmla="*/ 22 h 43"/>
                <a:gd name="T46" fmla="*/ 24 w 44"/>
                <a:gd name="T47" fmla="*/ 36 h 43"/>
                <a:gd name="T48" fmla="*/ 17 w 44"/>
                <a:gd name="T49" fmla="*/ 43 h 43"/>
                <a:gd name="T50" fmla="*/ 10 w 44"/>
                <a:gd name="T51" fmla="*/ 36 h 43"/>
                <a:gd name="T52" fmla="*/ 12 w 44"/>
                <a:gd name="T53" fmla="*/ 34 h 43"/>
                <a:gd name="T54" fmla="*/ 13 w 44"/>
                <a:gd name="T55" fmla="*/ 36 h 43"/>
                <a:gd name="T56" fmla="*/ 17 w 44"/>
                <a:gd name="T57" fmla="*/ 39 h 43"/>
                <a:gd name="T58" fmla="*/ 20 w 44"/>
                <a:gd name="T59" fmla="*/ 36 h 43"/>
                <a:gd name="T60" fmla="*/ 20 w 44"/>
                <a:gd name="T61" fmla="*/ 20 h 43"/>
                <a:gd name="T62" fmla="*/ 22 w 44"/>
                <a:gd name="T63" fmla="*/ 20 h 43"/>
                <a:gd name="T64" fmla="*/ 24 w 44"/>
                <a:gd name="T65" fmla="*/ 20 h 43"/>
                <a:gd name="T66" fmla="*/ 24 w 44"/>
                <a:gd name="T67" fmla="*/ 36 h 43"/>
                <a:gd name="T68" fmla="*/ 24 w 44"/>
                <a:gd name="T69" fmla="*/ 4 h 43"/>
                <a:gd name="T70" fmla="*/ 22 w 44"/>
                <a:gd name="T71" fmla="*/ 4 h 43"/>
                <a:gd name="T72" fmla="*/ 20 w 44"/>
                <a:gd name="T73" fmla="*/ 4 h 43"/>
                <a:gd name="T74" fmla="*/ 20 w 44"/>
                <a:gd name="T75" fmla="*/ 2 h 43"/>
                <a:gd name="T76" fmla="*/ 22 w 44"/>
                <a:gd name="T77" fmla="*/ 0 h 43"/>
                <a:gd name="T78" fmla="*/ 24 w 44"/>
                <a:gd name="T79" fmla="*/ 2 h 43"/>
                <a:gd name="T80" fmla="*/ 24 w 44"/>
                <a:gd name="T81" fmla="*/ 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 h="43">
                  <a:moveTo>
                    <a:pt x="43" y="22"/>
                  </a:moveTo>
                  <a:cubicBezTo>
                    <a:pt x="43" y="22"/>
                    <a:pt x="43" y="22"/>
                    <a:pt x="43" y="22"/>
                  </a:cubicBezTo>
                  <a:cubicBezTo>
                    <a:pt x="41" y="20"/>
                    <a:pt x="40" y="19"/>
                    <a:pt x="38" y="19"/>
                  </a:cubicBezTo>
                  <a:cubicBezTo>
                    <a:pt x="35" y="19"/>
                    <a:pt x="33" y="21"/>
                    <a:pt x="31" y="23"/>
                  </a:cubicBezTo>
                  <a:cubicBezTo>
                    <a:pt x="31" y="23"/>
                    <a:pt x="31" y="24"/>
                    <a:pt x="30" y="24"/>
                  </a:cubicBezTo>
                  <a:cubicBezTo>
                    <a:pt x="30" y="25"/>
                    <a:pt x="30" y="25"/>
                    <a:pt x="30" y="25"/>
                  </a:cubicBezTo>
                  <a:cubicBezTo>
                    <a:pt x="29" y="25"/>
                    <a:pt x="29" y="25"/>
                    <a:pt x="29" y="24"/>
                  </a:cubicBezTo>
                  <a:cubicBezTo>
                    <a:pt x="29" y="24"/>
                    <a:pt x="28" y="23"/>
                    <a:pt x="28" y="23"/>
                  </a:cubicBezTo>
                  <a:cubicBezTo>
                    <a:pt x="27" y="21"/>
                    <a:pt x="24" y="19"/>
                    <a:pt x="22" y="19"/>
                  </a:cubicBezTo>
                  <a:cubicBezTo>
                    <a:pt x="19" y="19"/>
                    <a:pt x="17" y="21"/>
                    <a:pt x="16" y="23"/>
                  </a:cubicBezTo>
                  <a:cubicBezTo>
                    <a:pt x="15" y="23"/>
                    <a:pt x="15" y="24"/>
                    <a:pt x="15" y="24"/>
                  </a:cubicBezTo>
                  <a:cubicBezTo>
                    <a:pt x="15" y="25"/>
                    <a:pt x="15" y="25"/>
                    <a:pt x="14" y="25"/>
                  </a:cubicBezTo>
                  <a:cubicBezTo>
                    <a:pt x="14" y="25"/>
                    <a:pt x="14" y="25"/>
                    <a:pt x="13" y="24"/>
                  </a:cubicBezTo>
                  <a:cubicBezTo>
                    <a:pt x="13" y="24"/>
                    <a:pt x="13" y="23"/>
                    <a:pt x="13" y="23"/>
                  </a:cubicBezTo>
                  <a:cubicBezTo>
                    <a:pt x="11" y="21"/>
                    <a:pt x="9" y="19"/>
                    <a:pt x="6" y="19"/>
                  </a:cubicBezTo>
                  <a:cubicBezTo>
                    <a:pt x="4" y="19"/>
                    <a:pt x="3" y="20"/>
                    <a:pt x="1" y="22"/>
                  </a:cubicBezTo>
                  <a:cubicBezTo>
                    <a:pt x="1" y="22"/>
                    <a:pt x="1" y="22"/>
                    <a:pt x="1" y="22"/>
                  </a:cubicBezTo>
                  <a:cubicBezTo>
                    <a:pt x="0" y="22"/>
                    <a:pt x="0" y="22"/>
                    <a:pt x="0" y="21"/>
                  </a:cubicBezTo>
                  <a:cubicBezTo>
                    <a:pt x="0" y="21"/>
                    <a:pt x="0" y="21"/>
                    <a:pt x="0" y="21"/>
                  </a:cubicBezTo>
                  <a:cubicBezTo>
                    <a:pt x="2" y="11"/>
                    <a:pt x="12" y="5"/>
                    <a:pt x="22" y="5"/>
                  </a:cubicBezTo>
                  <a:cubicBezTo>
                    <a:pt x="32" y="5"/>
                    <a:pt x="42" y="11"/>
                    <a:pt x="44" y="21"/>
                  </a:cubicBezTo>
                  <a:cubicBezTo>
                    <a:pt x="44" y="21"/>
                    <a:pt x="44" y="21"/>
                    <a:pt x="44" y="21"/>
                  </a:cubicBezTo>
                  <a:cubicBezTo>
                    <a:pt x="44" y="22"/>
                    <a:pt x="44" y="22"/>
                    <a:pt x="43" y="22"/>
                  </a:cubicBezTo>
                  <a:close/>
                  <a:moveTo>
                    <a:pt x="24" y="36"/>
                  </a:moveTo>
                  <a:cubicBezTo>
                    <a:pt x="24" y="40"/>
                    <a:pt x="21" y="43"/>
                    <a:pt x="17" y="43"/>
                  </a:cubicBezTo>
                  <a:cubicBezTo>
                    <a:pt x="13" y="43"/>
                    <a:pt x="10" y="40"/>
                    <a:pt x="10" y="36"/>
                  </a:cubicBezTo>
                  <a:cubicBezTo>
                    <a:pt x="10" y="35"/>
                    <a:pt x="11" y="34"/>
                    <a:pt x="12" y="34"/>
                  </a:cubicBezTo>
                  <a:cubicBezTo>
                    <a:pt x="13" y="34"/>
                    <a:pt x="13" y="35"/>
                    <a:pt x="13" y="36"/>
                  </a:cubicBezTo>
                  <a:cubicBezTo>
                    <a:pt x="13" y="38"/>
                    <a:pt x="15" y="39"/>
                    <a:pt x="17" y="39"/>
                  </a:cubicBezTo>
                  <a:cubicBezTo>
                    <a:pt x="19" y="39"/>
                    <a:pt x="20" y="38"/>
                    <a:pt x="20" y="36"/>
                  </a:cubicBezTo>
                  <a:cubicBezTo>
                    <a:pt x="20" y="20"/>
                    <a:pt x="20" y="20"/>
                    <a:pt x="20" y="20"/>
                  </a:cubicBezTo>
                  <a:cubicBezTo>
                    <a:pt x="21" y="20"/>
                    <a:pt x="21" y="20"/>
                    <a:pt x="22" y="20"/>
                  </a:cubicBezTo>
                  <a:cubicBezTo>
                    <a:pt x="23" y="20"/>
                    <a:pt x="23" y="20"/>
                    <a:pt x="24" y="20"/>
                  </a:cubicBezTo>
                  <a:lnTo>
                    <a:pt x="24" y="36"/>
                  </a:lnTo>
                  <a:close/>
                  <a:moveTo>
                    <a:pt x="24" y="4"/>
                  </a:moveTo>
                  <a:cubicBezTo>
                    <a:pt x="23" y="4"/>
                    <a:pt x="23" y="4"/>
                    <a:pt x="22" y="4"/>
                  </a:cubicBezTo>
                  <a:cubicBezTo>
                    <a:pt x="21" y="4"/>
                    <a:pt x="21" y="4"/>
                    <a:pt x="20" y="4"/>
                  </a:cubicBezTo>
                  <a:cubicBezTo>
                    <a:pt x="20" y="2"/>
                    <a:pt x="20" y="2"/>
                    <a:pt x="20" y="2"/>
                  </a:cubicBezTo>
                  <a:cubicBezTo>
                    <a:pt x="20" y="1"/>
                    <a:pt x="21" y="0"/>
                    <a:pt x="22" y="0"/>
                  </a:cubicBezTo>
                  <a:cubicBezTo>
                    <a:pt x="23" y="0"/>
                    <a:pt x="24" y="1"/>
                    <a:pt x="24" y="2"/>
                  </a:cubicBezTo>
                  <a:lnTo>
                    <a:pt x="24" y="4"/>
                  </a:ln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微软雅黑"/>
                <a:ea typeface="微软雅黑"/>
                <a:sym typeface="Gill Sans" charset="0"/>
              </a:endParaRPr>
            </a:p>
          </p:txBody>
        </p:sp>
      </p:grpSp>
      <p:grpSp>
        <p:nvGrpSpPr>
          <p:cNvPr id="5" name="Group 6"/>
          <p:cNvGrpSpPr/>
          <p:nvPr/>
        </p:nvGrpSpPr>
        <p:grpSpPr>
          <a:xfrm>
            <a:off x="5606638" y="3678172"/>
            <a:ext cx="548705" cy="542152"/>
            <a:chOff x="5537964" y="3553346"/>
            <a:chExt cx="541985" cy="541985"/>
          </a:xfrm>
        </p:grpSpPr>
        <p:sp>
          <p:nvSpPr>
            <p:cNvPr id="81" name="Oval 51"/>
            <p:cNvSpPr/>
            <p:nvPr/>
          </p:nvSpPr>
          <p:spPr>
            <a:xfrm>
              <a:off x="5537964" y="3553346"/>
              <a:ext cx="541985" cy="541985"/>
            </a:xfrm>
            <a:prstGeom prst="ellipse">
              <a:avLst/>
            </a:prstGeom>
            <a:solidFill>
              <a:srgbClr val="FFFFFF">
                <a:lumMod val="95000"/>
              </a:srgbClr>
            </a:solidFill>
            <a:ln w="19050" cap="flat" cmpd="sng" algn="ctr">
              <a:solidFill>
                <a:srgbClr val="000000"/>
              </a:solidFill>
              <a:prstDash val="solid"/>
            </a:ln>
            <a:effectLst/>
          </p:spPr>
          <p:txBody>
            <a:bodyPr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82" name="Freeform 9"/>
            <p:cNvSpPr>
              <a:spLocks/>
            </p:cNvSpPr>
            <p:nvPr/>
          </p:nvSpPr>
          <p:spPr bwMode="auto">
            <a:xfrm>
              <a:off x="5651500" y="3685188"/>
              <a:ext cx="292100" cy="247650"/>
            </a:xfrm>
            <a:custGeom>
              <a:avLst/>
              <a:gdLst>
                <a:gd name="T0" fmla="*/ 45 w 45"/>
                <a:gd name="T1" fmla="*/ 19 h 38"/>
                <a:gd name="T2" fmla="*/ 43 w 45"/>
                <a:gd name="T3" fmla="*/ 21 h 38"/>
                <a:gd name="T4" fmla="*/ 41 w 45"/>
                <a:gd name="T5" fmla="*/ 21 h 38"/>
                <a:gd name="T6" fmla="*/ 40 w 45"/>
                <a:gd name="T7" fmla="*/ 19 h 38"/>
                <a:gd name="T8" fmla="*/ 40 w 45"/>
                <a:gd name="T9" fmla="*/ 12 h 38"/>
                <a:gd name="T10" fmla="*/ 33 w 45"/>
                <a:gd name="T11" fmla="*/ 6 h 38"/>
                <a:gd name="T12" fmla="*/ 26 w 45"/>
                <a:gd name="T13" fmla="*/ 12 h 38"/>
                <a:gd name="T14" fmla="*/ 26 w 45"/>
                <a:gd name="T15" fmla="*/ 18 h 38"/>
                <a:gd name="T16" fmla="*/ 29 w 45"/>
                <a:gd name="T17" fmla="*/ 18 h 38"/>
                <a:gd name="T18" fmla="*/ 31 w 45"/>
                <a:gd name="T19" fmla="*/ 20 h 38"/>
                <a:gd name="T20" fmla="*/ 31 w 45"/>
                <a:gd name="T21" fmla="*/ 36 h 38"/>
                <a:gd name="T22" fmla="*/ 29 w 45"/>
                <a:gd name="T23" fmla="*/ 38 h 38"/>
                <a:gd name="T24" fmla="*/ 3 w 45"/>
                <a:gd name="T25" fmla="*/ 38 h 38"/>
                <a:gd name="T26" fmla="*/ 0 w 45"/>
                <a:gd name="T27" fmla="*/ 36 h 38"/>
                <a:gd name="T28" fmla="*/ 0 w 45"/>
                <a:gd name="T29" fmla="*/ 20 h 38"/>
                <a:gd name="T30" fmla="*/ 3 w 45"/>
                <a:gd name="T31" fmla="*/ 18 h 38"/>
                <a:gd name="T32" fmla="*/ 21 w 45"/>
                <a:gd name="T33" fmla="*/ 18 h 38"/>
                <a:gd name="T34" fmla="*/ 21 w 45"/>
                <a:gd name="T35" fmla="*/ 12 h 38"/>
                <a:gd name="T36" fmla="*/ 33 w 45"/>
                <a:gd name="T37" fmla="*/ 0 h 38"/>
                <a:gd name="T38" fmla="*/ 45 w 45"/>
                <a:gd name="T39" fmla="*/ 12 h 38"/>
                <a:gd name="T40" fmla="*/ 45 w 45"/>
                <a:gd name="T41"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38">
                  <a:moveTo>
                    <a:pt x="45" y="19"/>
                  </a:moveTo>
                  <a:cubicBezTo>
                    <a:pt x="45" y="20"/>
                    <a:pt x="44" y="21"/>
                    <a:pt x="43" y="21"/>
                  </a:cubicBezTo>
                  <a:cubicBezTo>
                    <a:pt x="41" y="21"/>
                    <a:pt x="41" y="21"/>
                    <a:pt x="41" y="21"/>
                  </a:cubicBezTo>
                  <a:cubicBezTo>
                    <a:pt x="41" y="21"/>
                    <a:pt x="40" y="20"/>
                    <a:pt x="40" y="19"/>
                  </a:cubicBezTo>
                  <a:cubicBezTo>
                    <a:pt x="40" y="12"/>
                    <a:pt x="40" y="12"/>
                    <a:pt x="40" y="12"/>
                  </a:cubicBezTo>
                  <a:cubicBezTo>
                    <a:pt x="40" y="9"/>
                    <a:pt x="37" y="6"/>
                    <a:pt x="33" y="6"/>
                  </a:cubicBezTo>
                  <a:cubicBezTo>
                    <a:pt x="29" y="6"/>
                    <a:pt x="26" y="9"/>
                    <a:pt x="26" y="12"/>
                  </a:cubicBezTo>
                  <a:cubicBezTo>
                    <a:pt x="26" y="18"/>
                    <a:pt x="26" y="18"/>
                    <a:pt x="26" y="18"/>
                  </a:cubicBezTo>
                  <a:cubicBezTo>
                    <a:pt x="29" y="18"/>
                    <a:pt x="29" y="18"/>
                    <a:pt x="29" y="18"/>
                  </a:cubicBezTo>
                  <a:cubicBezTo>
                    <a:pt x="30" y="18"/>
                    <a:pt x="31" y="19"/>
                    <a:pt x="31" y="20"/>
                  </a:cubicBezTo>
                  <a:cubicBezTo>
                    <a:pt x="31" y="36"/>
                    <a:pt x="31" y="36"/>
                    <a:pt x="31" y="36"/>
                  </a:cubicBezTo>
                  <a:cubicBezTo>
                    <a:pt x="31" y="37"/>
                    <a:pt x="30" y="38"/>
                    <a:pt x="29" y="38"/>
                  </a:cubicBezTo>
                  <a:cubicBezTo>
                    <a:pt x="3" y="38"/>
                    <a:pt x="3" y="38"/>
                    <a:pt x="3" y="38"/>
                  </a:cubicBezTo>
                  <a:cubicBezTo>
                    <a:pt x="1" y="38"/>
                    <a:pt x="0" y="37"/>
                    <a:pt x="0" y="36"/>
                  </a:cubicBezTo>
                  <a:cubicBezTo>
                    <a:pt x="0" y="20"/>
                    <a:pt x="0" y="20"/>
                    <a:pt x="0" y="20"/>
                  </a:cubicBezTo>
                  <a:cubicBezTo>
                    <a:pt x="0" y="19"/>
                    <a:pt x="1" y="18"/>
                    <a:pt x="3" y="18"/>
                  </a:cubicBezTo>
                  <a:cubicBezTo>
                    <a:pt x="21" y="18"/>
                    <a:pt x="21" y="18"/>
                    <a:pt x="21" y="18"/>
                  </a:cubicBezTo>
                  <a:cubicBezTo>
                    <a:pt x="21" y="12"/>
                    <a:pt x="21" y="12"/>
                    <a:pt x="21" y="12"/>
                  </a:cubicBezTo>
                  <a:cubicBezTo>
                    <a:pt x="21" y="6"/>
                    <a:pt x="26" y="0"/>
                    <a:pt x="33" y="0"/>
                  </a:cubicBezTo>
                  <a:cubicBezTo>
                    <a:pt x="40" y="0"/>
                    <a:pt x="45" y="6"/>
                    <a:pt x="45" y="12"/>
                  </a:cubicBezTo>
                  <a:lnTo>
                    <a:pt x="45" y="19"/>
                  </a:ln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微软雅黑"/>
                <a:ea typeface="微软雅黑"/>
                <a:sym typeface="Gill Sans" charset="0"/>
              </a:endParaRPr>
            </a:p>
          </p:txBody>
        </p:sp>
      </p:grpSp>
      <p:sp>
        <p:nvSpPr>
          <p:cNvPr id="83" name="Rectangle 46"/>
          <p:cNvSpPr/>
          <p:nvPr/>
        </p:nvSpPr>
        <p:spPr>
          <a:xfrm flipH="1">
            <a:off x="910748" y="1980193"/>
            <a:ext cx="1732947" cy="557684"/>
          </a:xfrm>
          <a:prstGeom prst="rect">
            <a:avLst/>
          </a:prstGeom>
          <a:solidFill>
            <a:schemeClr val="bg1">
              <a:alpha val="50000"/>
            </a:schemeClr>
          </a:solidFill>
          <a:ln w="9525" cap="flat" cmpd="sng" algn="ctr">
            <a:noFill/>
            <a:prstDash val="solid"/>
          </a:ln>
          <a:effectLst/>
        </p:spPr>
        <p:txBody>
          <a:bodyPr lIns="98195" tIns="49097" rIns="98195" bIns="49097"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84" name="Rectangle 47"/>
          <p:cNvSpPr/>
          <p:nvPr/>
        </p:nvSpPr>
        <p:spPr>
          <a:xfrm flipH="1">
            <a:off x="910748" y="2664380"/>
            <a:ext cx="1732947" cy="557684"/>
          </a:xfrm>
          <a:prstGeom prst="rect">
            <a:avLst/>
          </a:prstGeom>
          <a:solidFill>
            <a:srgbClr val="FFFFFF">
              <a:alpha val="50000"/>
            </a:srgbClr>
          </a:solidFill>
          <a:ln w="9525" cap="flat" cmpd="sng" algn="ctr">
            <a:noFill/>
            <a:prstDash val="solid"/>
          </a:ln>
          <a:effectLst/>
        </p:spPr>
        <p:txBody>
          <a:bodyPr lIns="98195" tIns="49097" rIns="98195" bIns="49097"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85" name="Rectangle 24"/>
          <p:cNvSpPr>
            <a:spLocks/>
          </p:cNvSpPr>
          <p:nvPr/>
        </p:nvSpPr>
        <p:spPr bwMode="auto">
          <a:xfrm>
            <a:off x="1007837" y="2057992"/>
            <a:ext cx="1564203" cy="4003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t"/>
          <a:lstStyle/>
          <a:p>
            <a:pPr fontAlgn="base">
              <a:lnSpc>
                <a:spcPct val="114000"/>
              </a:lnSpc>
              <a:spcBef>
                <a:spcPct val="0"/>
              </a:spcBef>
              <a:spcAft>
                <a:spcPct val="0"/>
              </a:spcAft>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FFFFFF"/>
              </a:solidFill>
              <a:latin typeface="微软雅黑"/>
              <a:ea typeface="微软雅黑"/>
              <a:cs typeface="Lato Light" charset="0"/>
              <a:sym typeface="Lato Light" charset="0"/>
            </a:endParaRPr>
          </a:p>
        </p:txBody>
      </p:sp>
      <p:sp>
        <p:nvSpPr>
          <p:cNvPr id="86" name="Rectangle 24"/>
          <p:cNvSpPr>
            <a:spLocks/>
          </p:cNvSpPr>
          <p:nvPr/>
        </p:nvSpPr>
        <p:spPr bwMode="auto">
          <a:xfrm>
            <a:off x="1007837" y="2746244"/>
            <a:ext cx="1564203" cy="4003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t"/>
          <a:lstStyle/>
          <a:p>
            <a:pPr fontAlgn="base">
              <a:lnSpc>
                <a:spcPct val="114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sp>
        <p:nvSpPr>
          <p:cNvPr id="87" name="Rectangle 158"/>
          <p:cNvSpPr/>
          <p:nvPr/>
        </p:nvSpPr>
        <p:spPr>
          <a:xfrm flipH="1">
            <a:off x="910748" y="3331709"/>
            <a:ext cx="1732947" cy="557684"/>
          </a:xfrm>
          <a:prstGeom prst="rect">
            <a:avLst/>
          </a:prstGeom>
          <a:solidFill>
            <a:schemeClr val="bg1">
              <a:alpha val="50000"/>
            </a:schemeClr>
          </a:solidFill>
          <a:ln w="9525" cap="flat" cmpd="sng" algn="ctr">
            <a:noFill/>
            <a:prstDash val="solid"/>
          </a:ln>
          <a:effectLst/>
        </p:spPr>
        <p:txBody>
          <a:bodyPr lIns="98195" tIns="49097" rIns="98195" bIns="49097"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88" name="Rectangle 159"/>
          <p:cNvSpPr/>
          <p:nvPr/>
        </p:nvSpPr>
        <p:spPr>
          <a:xfrm flipH="1">
            <a:off x="910748" y="4015895"/>
            <a:ext cx="1732947" cy="557684"/>
          </a:xfrm>
          <a:prstGeom prst="rect">
            <a:avLst/>
          </a:prstGeom>
          <a:solidFill>
            <a:srgbClr val="FFFFFF">
              <a:alpha val="50000"/>
            </a:srgbClr>
          </a:solidFill>
          <a:ln w="9525" cap="flat" cmpd="sng" algn="ctr">
            <a:noFill/>
            <a:prstDash val="solid"/>
          </a:ln>
          <a:effectLst/>
        </p:spPr>
        <p:txBody>
          <a:bodyPr lIns="98195" tIns="49097" rIns="98195" bIns="49097"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89" name="Rectangle 24"/>
          <p:cNvSpPr>
            <a:spLocks/>
          </p:cNvSpPr>
          <p:nvPr/>
        </p:nvSpPr>
        <p:spPr bwMode="auto">
          <a:xfrm>
            <a:off x="1007837" y="3409506"/>
            <a:ext cx="1564203" cy="4003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t"/>
          <a:lstStyle/>
          <a:p>
            <a:pPr fontAlgn="base">
              <a:lnSpc>
                <a:spcPct val="114000"/>
              </a:lnSpc>
              <a:spcBef>
                <a:spcPct val="0"/>
              </a:spcBef>
              <a:spcAft>
                <a:spcPct val="0"/>
              </a:spcAft>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FFFFFF"/>
              </a:solidFill>
              <a:latin typeface="微软雅黑"/>
              <a:ea typeface="微软雅黑"/>
              <a:cs typeface="Lato Light" charset="0"/>
              <a:sym typeface="Lato Light" charset="0"/>
            </a:endParaRPr>
          </a:p>
        </p:txBody>
      </p:sp>
      <p:sp>
        <p:nvSpPr>
          <p:cNvPr id="90" name="Rectangle 24"/>
          <p:cNvSpPr>
            <a:spLocks/>
          </p:cNvSpPr>
          <p:nvPr/>
        </p:nvSpPr>
        <p:spPr bwMode="auto">
          <a:xfrm>
            <a:off x="1007837" y="4097759"/>
            <a:ext cx="1564203" cy="4003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t"/>
          <a:lstStyle/>
          <a:p>
            <a:pPr fontAlgn="base">
              <a:lnSpc>
                <a:spcPct val="114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sp>
        <p:nvSpPr>
          <p:cNvPr id="91" name="Rectangle 170"/>
          <p:cNvSpPr/>
          <p:nvPr/>
        </p:nvSpPr>
        <p:spPr>
          <a:xfrm flipH="1">
            <a:off x="6630236" y="1980193"/>
            <a:ext cx="1732947" cy="557684"/>
          </a:xfrm>
          <a:prstGeom prst="rect">
            <a:avLst/>
          </a:prstGeom>
          <a:solidFill>
            <a:schemeClr val="bg1">
              <a:alpha val="50000"/>
            </a:schemeClr>
          </a:solidFill>
          <a:ln w="9525" cap="flat" cmpd="sng" algn="ctr">
            <a:noFill/>
            <a:prstDash val="solid"/>
          </a:ln>
          <a:effectLst/>
        </p:spPr>
        <p:txBody>
          <a:bodyPr lIns="98195" tIns="49097" rIns="98195" bIns="49097"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92" name="Rectangle 171"/>
          <p:cNvSpPr/>
          <p:nvPr/>
        </p:nvSpPr>
        <p:spPr>
          <a:xfrm flipH="1">
            <a:off x="6630236" y="2664380"/>
            <a:ext cx="1732947" cy="557684"/>
          </a:xfrm>
          <a:prstGeom prst="rect">
            <a:avLst/>
          </a:prstGeom>
          <a:solidFill>
            <a:srgbClr val="FFFFFF">
              <a:alpha val="50000"/>
            </a:srgbClr>
          </a:solidFill>
          <a:ln w="9525" cap="flat" cmpd="sng" algn="ctr">
            <a:noFill/>
            <a:prstDash val="solid"/>
          </a:ln>
          <a:effectLst/>
        </p:spPr>
        <p:txBody>
          <a:bodyPr lIns="98195" tIns="49097" rIns="98195" bIns="49097"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93" name="Rectangle 24"/>
          <p:cNvSpPr>
            <a:spLocks/>
          </p:cNvSpPr>
          <p:nvPr/>
        </p:nvSpPr>
        <p:spPr bwMode="auto">
          <a:xfrm>
            <a:off x="6727325" y="2057992"/>
            <a:ext cx="1564203" cy="4003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t"/>
          <a:lstStyle/>
          <a:p>
            <a:pPr fontAlgn="base">
              <a:lnSpc>
                <a:spcPct val="114000"/>
              </a:lnSpc>
              <a:spcBef>
                <a:spcPct val="0"/>
              </a:spcBef>
              <a:spcAft>
                <a:spcPct val="0"/>
              </a:spcAft>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FFFFFF"/>
              </a:solidFill>
              <a:latin typeface="微软雅黑"/>
              <a:ea typeface="微软雅黑"/>
              <a:cs typeface="Lato Light" charset="0"/>
              <a:sym typeface="Lato Light" charset="0"/>
            </a:endParaRPr>
          </a:p>
        </p:txBody>
      </p:sp>
      <p:sp>
        <p:nvSpPr>
          <p:cNvPr id="94" name="Rectangle 24"/>
          <p:cNvSpPr>
            <a:spLocks/>
          </p:cNvSpPr>
          <p:nvPr/>
        </p:nvSpPr>
        <p:spPr bwMode="auto">
          <a:xfrm>
            <a:off x="6727325" y="2746244"/>
            <a:ext cx="1564203" cy="4003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t"/>
          <a:lstStyle/>
          <a:p>
            <a:pPr fontAlgn="base">
              <a:lnSpc>
                <a:spcPct val="114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sp>
        <p:nvSpPr>
          <p:cNvPr id="95" name="Rectangle 174"/>
          <p:cNvSpPr/>
          <p:nvPr/>
        </p:nvSpPr>
        <p:spPr>
          <a:xfrm flipH="1">
            <a:off x="6630236" y="3331709"/>
            <a:ext cx="1732947" cy="557684"/>
          </a:xfrm>
          <a:prstGeom prst="rect">
            <a:avLst/>
          </a:prstGeom>
          <a:solidFill>
            <a:schemeClr val="bg1">
              <a:alpha val="50000"/>
            </a:schemeClr>
          </a:solidFill>
          <a:ln w="9525" cap="flat" cmpd="sng" algn="ctr">
            <a:noFill/>
            <a:prstDash val="solid"/>
          </a:ln>
          <a:effectLst/>
        </p:spPr>
        <p:txBody>
          <a:bodyPr lIns="98195" tIns="49097" rIns="98195" bIns="49097"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96" name="Rectangle 175"/>
          <p:cNvSpPr/>
          <p:nvPr/>
        </p:nvSpPr>
        <p:spPr>
          <a:xfrm flipH="1">
            <a:off x="6630236" y="4015895"/>
            <a:ext cx="1732947" cy="557684"/>
          </a:xfrm>
          <a:prstGeom prst="rect">
            <a:avLst/>
          </a:prstGeom>
          <a:solidFill>
            <a:srgbClr val="FFFFFF">
              <a:alpha val="50000"/>
            </a:srgbClr>
          </a:solidFill>
          <a:ln w="9525" cap="flat" cmpd="sng" algn="ctr">
            <a:noFill/>
            <a:prstDash val="solid"/>
          </a:ln>
          <a:effectLst/>
        </p:spPr>
        <p:txBody>
          <a:bodyPr lIns="98195" tIns="49097" rIns="98195" bIns="49097" rtlCol="0" anchor="ctr"/>
          <a:lstStyle/>
          <a:p>
            <a:pPr algn="ctr" fontAlgn="base">
              <a:spcBef>
                <a:spcPct val="0"/>
              </a:spcBef>
              <a:spcAft>
                <a:spcPct val="0"/>
              </a:spcAft>
              <a:defRPr/>
            </a:pPr>
            <a:endParaRPr lang="en-US" sz="2200" kern="0" dirty="0">
              <a:solidFill>
                <a:srgbClr val="FFFFFF"/>
              </a:solidFill>
              <a:latin typeface="微软雅黑"/>
              <a:ea typeface="微软雅黑"/>
              <a:sym typeface="Gill Sans" charset="0"/>
            </a:endParaRPr>
          </a:p>
        </p:txBody>
      </p:sp>
      <p:sp>
        <p:nvSpPr>
          <p:cNvPr id="97" name="Rectangle 24"/>
          <p:cNvSpPr>
            <a:spLocks/>
          </p:cNvSpPr>
          <p:nvPr/>
        </p:nvSpPr>
        <p:spPr bwMode="auto">
          <a:xfrm>
            <a:off x="6727325" y="3409506"/>
            <a:ext cx="1564203" cy="4003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t"/>
          <a:lstStyle/>
          <a:p>
            <a:pPr fontAlgn="base">
              <a:lnSpc>
                <a:spcPct val="114000"/>
              </a:lnSpc>
              <a:spcBef>
                <a:spcPct val="0"/>
              </a:spcBef>
              <a:spcAft>
                <a:spcPct val="0"/>
              </a:spcAft>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FFFFFF"/>
              </a:solidFill>
              <a:latin typeface="微软雅黑"/>
              <a:ea typeface="微软雅黑"/>
              <a:cs typeface="Lato Light" charset="0"/>
              <a:sym typeface="Lato Light" charset="0"/>
            </a:endParaRPr>
          </a:p>
        </p:txBody>
      </p:sp>
      <p:sp>
        <p:nvSpPr>
          <p:cNvPr id="98" name="Rectangle 24"/>
          <p:cNvSpPr>
            <a:spLocks/>
          </p:cNvSpPr>
          <p:nvPr/>
        </p:nvSpPr>
        <p:spPr bwMode="auto">
          <a:xfrm>
            <a:off x="6727325" y="4097759"/>
            <a:ext cx="1564203" cy="4003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t"/>
          <a:lstStyle/>
          <a:p>
            <a:pPr fontAlgn="base">
              <a:lnSpc>
                <a:spcPct val="114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sp>
        <p:nvSpPr>
          <p:cNvPr id="99" name="Isosceles Triangle 14"/>
          <p:cNvSpPr/>
          <p:nvPr/>
        </p:nvSpPr>
        <p:spPr bwMode="auto">
          <a:xfrm rot="10800000">
            <a:off x="3089778" y="1629570"/>
            <a:ext cx="3171242" cy="946747"/>
          </a:xfrm>
          <a:prstGeom prst="triangle">
            <a:avLst/>
          </a:prstGeom>
          <a:blipFill dpi="0" rotWithShape="0">
            <a:blip r:embed="rId3" cstate="print">
              <a:extLst>
                <a:ext uri="{28A0092B-C50C-407E-A947-70E740481C1C}">
                  <a14:useLocalDpi xmlns:a14="http://schemas.microsoft.com/office/drawing/2010/main" xmlns=""/>
                </a:ext>
              </a:extLst>
            </a:blip>
            <a:srcRect/>
            <a:stretch>
              <a:fillRect l="-6644" t="-47101" r="-10242" b="-2304"/>
            </a:stretch>
          </a:blipFill>
          <a:ln w="25400" cap="flat" cmpd="sng" algn="ctr">
            <a:noFill/>
            <a:prstDash val="solid"/>
            <a:round/>
            <a:headEnd type="none" w="med" len="med"/>
            <a:tailEnd type="none" w="med" len="med"/>
          </a:ln>
          <a:effectLst/>
          <a:extLst/>
        </p:spPr>
        <p:txBody>
          <a:bodyPr vert="horz" wrap="square" lIns="98195" tIns="49097" rIns="98195" bIns="49097" numCol="1" rtlCol="0" anchor="t" anchorCtr="0" compatLnSpc="1">
            <a:prstTxWarp prst="textNoShape">
              <a:avLst/>
            </a:prstTxWarp>
          </a:bodyPr>
          <a:lstStyle/>
          <a:p>
            <a:pPr algn="ctr" defTabSz="981952" fontAlgn="base">
              <a:spcBef>
                <a:spcPct val="0"/>
              </a:spcBef>
              <a:spcAft>
                <a:spcPct val="0"/>
              </a:spcAft>
            </a:pPr>
            <a:endParaRPr lang="en-US" sz="6000" dirty="0">
              <a:solidFill>
                <a:srgbClr val="000000"/>
              </a:solidFill>
              <a:latin typeface="微软雅黑"/>
              <a:ea typeface="微软雅黑"/>
              <a:sym typeface="Gill Sans" charset="0"/>
            </a:endParaRPr>
          </a:p>
        </p:txBody>
      </p:sp>
      <p:sp>
        <p:nvSpPr>
          <p:cNvPr id="102" name="矩形 101"/>
          <p:cNvSpPr/>
          <p:nvPr/>
        </p:nvSpPr>
        <p:spPr>
          <a:xfrm>
            <a:off x="4204251" y="3064042"/>
            <a:ext cx="882063" cy="596505"/>
          </a:xfrm>
          <a:prstGeom prst="rect">
            <a:avLst/>
          </a:prstGeom>
        </p:spPr>
        <p:txBody>
          <a:bodyPr wrap="square" lIns="72576" tIns="36288" rIns="72576" bIns="36288">
            <a:spAutoFit/>
          </a:bodyPr>
          <a:lstStyle/>
          <a:p>
            <a:pPr algn="ctr" fontAlgn="base">
              <a:spcBef>
                <a:spcPct val="0"/>
              </a:spcBef>
              <a:spcAft>
                <a:spcPct val="0"/>
              </a:spcAft>
              <a:defRPr/>
            </a:pPr>
            <a:r>
              <a:rPr lang="zh-CN" altLang="en-US" sz="1600" kern="0" dirty="0">
                <a:solidFill>
                  <a:schemeClr val="bg1"/>
                </a:solidFill>
                <a:latin typeface="微软雅黑"/>
                <a:ea typeface="微软雅黑"/>
                <a:cs typeface="Lato Light" charset="0"/>
                <a:sym typeface="Lato Light" charset="0"/>
              </a:rPr>
              <a:t>企业</a:t>
            </a:r>
            <a:r>
              <a:rPr lang="en-US" altLang="zh-CN" kern="0" dirty="0">
                <a:solidFill>
                  <a:schemeClr val="bg1"/>
                </a:solidFill>
                <a:latin typeface="微软雅黑"/>
                <a:ea typeface="微软雅黑"/>
                <a:cs typeface="Lato Light" charset="0"/>
                <a:sym typeface="Lato Light" charset="0"/>
              </a:rPr>
              <a:t>LOGO</a:t>
            </a:r>
          </a:p>
        </p:txBody>
      </p:sp>
      <p:pic>
        <p:nvPicPr>
          <p:cNvPr id="103"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171977" y="3320344"/>
            <a:ext cx="1485797" cy="1824744"/>
          </a:xfrm>
          <a:prstGeom prst="rect">
            <a:avLst/>
          </a:prstGeom>
        </p:spPr>
      </p:pic>
    </p:spTree>
    <p:extLst>
      <p:ext uri="{BB962C8B-B14F-4D97-AF65-F5344CB8AC3E}">
        <p14:creationId xmlns:p14="http://schemas.microsoft.com/office/powerpoint/2010/main" xmlns="" val="4079362082"/>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300"/>
                                        <p:tgtEl>
                                          <p:spTgt spid="99"/>
                                        </p:tgtEl>
                                      </p:cBhvr>
                                    </p:animEffect>
                                    <p:anim calcmode="lin" valueType="num">
                                      <p:cBhvr>
                                        <p:cTn id="8" dur="300" fill="hold"/>
                                        <p:tgtEl>
                                          <p:spTgt spid="99"/>
                                        </p:tgtEl>
                                        <p:attrNameLst>
                                          <p:attrName>ppt_x</p:attrName>
                                        </p:attrNameLst>
                                      </p:cBhvr>
                                      <p:tavLst>
                                        <p:tav tm="0">
                                          <p:val>
                                            <p:strVal val="#ppt_x"/>
                                          </p:val>
                                        </p:tav>
                                        <p:tav tm="100000">
                                          <p:val>
                                            <p:strVal val="#ppt_x"/>
                                          </p:val>
                                        </p:tav>
                                      </p:tavLst>
                                    </p:anim>
                                    <p:anim calcmode="lin" valueType="num">
                                      <p:cBhvr>
                                        <p:cTn id="9" dur="300" fill="hold"/>
                                        <p:tgtEl>
                                          <p:spTgt spid="99"/>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2" presetClass="entr" presetSubtype="4" fill="hold" nodeType="afterEffect">
                                  <p:stCondLst>
                                    <p:cond delay="0"/>
                                  </p:stCondLst>
                                  <p:childTnLst>
                                    <p:set>
                                      <p:cBhvr>
                                        <p:cTn id="12" dur="1" fill="hold">
                                          <p:stCondLst>
                                            <p:cond delay="0"/>
                                          </p:stCondLst>
                                        </p:cTn>
                                        <p:tgtEl>
                                          <p:spTgt spid="103"/>
                                        </p:tgtEl>
                                        <p:attrNameLst>
                                          <p:attrName>style.visibility</p:attrName>
                                        </p:attrNameLst>
                                      </p:cBhvr>
                                      <p:to>
                                        <p:strVal val="visible"/>
                                      </p:to>
                                    </p:set>
                                    <p:anim calcmode="lin" valueType="num">
                                      <p:cBhvr additive="base">
                                        <p:cTn id="13" dur="250" fill="hold"/>
                                        <p:tgtEl>
                                          <p:spTgt spid="103"/>
                                        </p:tgtEl>
                                        <p:attrNameLst>
                                          <p:attrName>ppt_x</p:attrName>
                                        </p:attrNameLst>
                                      </p:cBhvr>
                                      <p:tavLst>
                                        <p:tav tm="0">
                                          <p:val>
                                            <p:strVal val="#ppt_x"/>
                                          </p:val>
                                        </p:tav>
                                        <p:tav tm="100000">
                                          <p:val>
                                            <p:strVal val="#ppt_x"/>
                                          </p:val>
                                        </p:tav>
                                      </p:tavLst>
                                    </p:anim>
                                    <p:anim calcmode="lin" valueType="num">
                                      <p:cBhvr additive="base">
                                        <p:cTn id="14" dur="250" fill="hold"/>
                                        <p:tgtEl>
                                          <p:spTgt spid="103"/>
                                        </p:tgtEl>
                                        <p:attrNameLst>
                                          <p:attrName>ppt_y</p:attrName>
                                        </p:attrNameLst>
                                      </p:cBhvr>
                                      <p:tavLst>
                                        <p:tav tm="0">
                                          <p:val>
                                            <p:strVal val="1+#ppt_h/2"/>
                                          </p:val>
                                        </p:tav>
                                        <p:tav tm="100000">
                                          <p:val>
                                            <p:strVal val="#ppt_y"/>
                                          </p:val>
                                        </p:tav>
                                      </p:tavLst>
                                    </p:anim>
                                  </p:childTnLst>
                                </p:cTn>
                              </p:par>
                            </p:childTnLst>
                          </p:cTn>
                        </p:par>
                        <p:par>
                          <p:cTn id="15" fill="hold">
                            <p:stCondLst>
                              <p:cond delay="550"/>
                            </p:stCondLst>
                            <p:childTnLst>
                              <p:par>
                                <p:cTn id="16" presetID="53" presetClass="entr" presetSubtype="16" fill="hold" grpId="0" nodeType="afterEffect">
                                  <p:stCondLst>
                                    <p:cond delay="0"/>
                                  </p:stCondLst>
                                  <p:childTnLst>
                                    <p:set>
                                      <p:cBhvr>
                                        <p:cTn id="17" dur="1" fill="hold">
                                          <p:stCondLst>
                                            <p:cond delay="0"/>
                                          </p:stCondLst>
                                        </p:cTn>
                                        <p:tgtEl>
                                          <p:spTgt spid="67"/>
                                        </p:tgtEl>
                                        <p:attrNameLst>
                                          <p:attrName>style.visibility</p:attrName>
                                        </p:attrNameLst>
                                      </p:cBhvr>
                                      <p:to>
                                        <p:strVal val="visible"/>
                                      </p:to>
                                    </p:set>
                                    <p:anim calcmode="lin" valueType="num">
                                      <p:cBhvr>
                                        <p:cTn id="18" dur="250" fill="hold"/>
                                        <p:tgtEl>
                                          <p:spTgt spid="67"/>
                                        </p:tgtEl>
                                        <p:attrNameLst>
                                          <p:attrName>ppt_w</p:attrName>
                                        </p:attrNameLst>
                                      </p:cBhvr>
                                      <p:tavLst>
                                        <p:tav tm="0">
                                          <p:val>
                                            <p:fltVal val="0"/>
                                          </p:val>
                                        </p:tav>
                                        <p:tav tm="100000">
                                          <p:val>
                                            <p:strVal val="#ppt_w"/>
                                          </p:val>
                                        </p:tav>
                                      </p:tavLst>
                                    </p:anim>
                                    <p:anim calcmode="lin" valueType="num">
                                      <p:cBhvr>
                                        <p:cTn id="19" dur="250" fill="hold"/>
                                        <p:tgtEl>
                                          <p:spTgt spid="67"/>
                                        </p:tgtEl>
                                        <p:attrNameLst>
                                          <p:attrName>ppt_h</p:attrName>
                                        </p:attrNameLst>
                                      </p:cBhvr>
                                      <p:tavLst>
                                        <p:tav tm="0">
                                          <p:val>
                                            <p:fltVal val="0"/>
                                          </p:val>
                                        </p:tav>
                                        <p:tav tm="100000">
                                          <p:val>
                                            <p:strVal val="#ppt_h"/>
                                          </p:val>
                                        </p:tav>
                                      </p:tavLst>
                                    </p:anim>
                                    <p:animEffect transition="in" filter="fade">
                                      <p:cBhvr>
                                        <p:cTn id="20" dur="250"/>
                                        <p:tgtEl>
                                          <p:spTgt spid="67"/>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wheel(1)">
                                      <p:cBhvr>
                                        <p:cTn id="23" dur="250"/>
                                        <p:tgtEl>
                                          <p:spTgt spid="63"/>
                                        </p:tgtEl>
                                      </p:cBhvr>
                                    </p:animEffect>
                                  </p:childTnLst>
                                </p:cTn>
                              </p:par>
                              <p:par>
                                <p:cTn id="24" presetID="21" presetClass="entr" presetSubtype="1" fill="hold" grpId="0" nodeType="withEffect">
                                  <p:stCondLst>
                                    <p:cond delay="50"/>
                                  </p:stCondLst>
                                  <p:childTnLst>
                                    <p:set>
                                      <p:cBhvr>
                                        <p:cTn id="25" dur="1" fill="hold">
                                          <p:stCondLst>
                                            <p:cond delay="0"/>
                                          </p:stCondLst>
                                        </p:cTn>
                                        <p:tgtEl>
                                          <p:spTgt spid="102"/>
                                        </p:tgtEl>
                                        <p:attrNameLst>
                                          <p:attrName>style.visibility</p:attrName>
                                        </p:attrNameLst>
                                      </p:cBhvr>
                                      <p:to>
                                        <p:strVal val="visible"/>
                                      </p:to>
                                    </p:set>
                                    <p:animEffect transition="in" filter="wheel(1)">
                                      <p:cBhvr>
                                        <p:cTn id="26" dur="250"/>
                                        <p:tgtEl>
                                          <p:spTgt spid="102"/>
                                        </p:tgtEl>
                                      </p:cBhvr>
                                    </p:animEffect>
                                  </p:childTnLst>
                                </p:cTn>
                              </p:par>
                            </p:childTnLst>
                          </p:cTn>
                        </p:par>
                        <p:par>
                          <p:cTn id="27" fill="hold">
                            <p:stCondLst>
                              <p:cond delay="850"/>
                            </p:stCondLst>
                            <p:childTnLst>
                              <p:par>
                                <p:cTn id="28" presetID="22" presetClass="entr" presetSubtype="4"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down)">
                                      <p:cBhvr>
                                        <p:cTn id="30" dur="250"/>
                                        <p:tgtEl>
                                          <p:spTgt spid="59"/>
                                        </p:tgtEl>
                                      </p:cBhvr>
                                    </p:animEffect>
                                  </p:childTnLst>
                                </p:cTn>
                              </p:par>
                              <p:par>
                                <p:cTn id="31" presetID="53" presetClass="entr" presetSubtype="16"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250" fill="hold"/>
                                        <p:tgtEl>
                                          <p:spTgt spid="2"/>
                                        </p:tgtEl>
                                        <p:attrNameLst>
                                          <p:attrName>ppt_w</p:attrName>
                                        </p:attrNameLst>
                                      </p:cBhvr>
                                      <p:tavLst>
                                        <p:tav tm="0">
                                          <p:val>
                                            <p:fltVal val="0"/>
                                          </p:val>
                                        </p:tav>
                                        <p:tav tm="100000">
                                          <p:val>
                                            <p:strVal val="#ppt_w"/>
                                          </p:val>
                                        </p:tav>
                                      </p:tavLst>
                                    </p:anim>
                                    <p:anim calcmode="lin" valueType="num">
                                      <p:cBhvr>
                                        <p:cTn id="34" dur="250" fill="hold"/>
                                        <p:tgtEl>
                                          <p:spTgt spid="2"/>
                                        </p:tgtEl>
                                        <p:attrNameLst>
                                          <p:attrName>ppt_h</p:attrName>
                                        </p:attrNameLst>
                                      </p:cBhvr>
                                      <p:tavLst>
                                        <p:tav tm="0">
                                          <p:val>
                                            <p:fltVal val="0"/>
                                          </p:val>
                                        </p:tav>
                                        <p:tav tm="100000">
                                          <p:val>
                                            <p:strVal val="#ppt_h"/>
                                          </p:val>
                                        </p:tav>
                                      </p:tavLst>
                                    </p:anim>
                                    <p:animEffect transition="in" filter="fade">
                                      <p:cBhvr>
                                        <p:cTn id="35" dur="250"/>
                                        <p:tgtEl>
                                          <p:spTgt spid="2"/>
                                        </p:tgtEl>
                                      </p:cBhvr>
                                    </p:animEffect>
                                  </p:childTnLst>
                                </p:cTn>
                              </p:par>
                            </p:childTnLst>
                          </p:cTn>
                        </p:par>
                        <p:par>
                          <p:cTn id="36" fill="hold">
                            <p:stCondLst>
                              <p:cond delay="1100"/>
                            </p:stCondLst>
                            <p:childTnLst>
                              <p:par>
                                <p:cTn id="37" presetID="22" presetClass="entr" presetSubtype="4" fill="hold"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down)">
                                      <p:cBhvr>
                                        <p:cTn id="39" dur="25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250" fill="hold"/>
                                        <p:tgtEl>
                                          <p:spTgt spid="4"/>
                                        </p:tgtEl>
                                        <p:attrNameLst>
                                          <p:attrName>ppt_w</p:attrName>
                                        </p:attrNameLst>
                                      </p:cBhvr>
                                      <p:tavLst>
                                        <p:tav tm="0">
                                          <p:val>
                                            <p:fltVal val="0"/>
                                          </p:val>
                                        </p:tav>
                                        <p:tav tm="100000">
                                          <p:val>
                                            <p:strVal val="#ppt_w"/>
                                          </p:val>
                                        </p:tav>
                                      </p:tavLst>
                                    </p:anim>
                                    <p:anim calcmode="lin" valueType="num">
                                      <p:cBhvr>
                                        <p:cTn id="43" dur="250" fill="hold"/>
                                        <p:tgtEl>
                                          <p:spTgt spid="4"/>
                                        </p:tgtEl>
                                        <p:attrNameLst>
                                          <p:attrName>ppt_h</p:attrName>
                                        </p:attrNameLst>
                                      </p:cBhvr>
                                      <p:tavLst>
                                        <p:tav tm="0">
                                          <p:val>
                                            <p:fltVal val="0"/>
                                          </p:val>
                                        </p:tav>
                                        <p:tav tm="100000">
                                          <p:val>
                                            <p:strVal val="#ppt_h"/>
                                          </p:val>
                                        </p:tav>
                                      </p:tavLst>
                                    </p:anim>
                                    <p:animEffect transition="in" filter="fade">
                                      <p:cBhvr>
                                        <p:cTn id="44" dur="250"/>
                                        <p:tgtEl>
                                          <p:spTgt spid="4"/>
                                        </p:tgtEl>
                                      </p:cBhvr>
                                    </p:animEffect>
                                  </p:childTnLst>
                                </p:cTn>
                              </p:par>
                            </p:childTnLst>
                          </p:cTn>
                        </p:par>
                        <p:par>
                          <p:cTn id="45" fill="hold">
                            <p:stCondLst>
                              <p:cond delay="1350"/>
                            </p:stCondLst>
                            <p:childTnLst>
                              <p:par>
                                <p:cTn id="46" presetID="22" presetClass="entr" presetSubtype="4" fill="hold" nodeType="after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wipe(down)">
                                      <p:cBhvr>
                                        <p:cTn id="48" dur="250"/>
                                        <p:tgtEl>
                                          <p:spTgt spid="56"/>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 calcmode="lin" valueType="num">
                                      <p:cBhvr>
                                        <p:cTn id="51" dur="250" fill="hold"/>
                                        <p:tgtEl>
                                          <p:spTgt spid="83"/>
                                        </p:tgtEl>
                                        <p:attrNameLst>
                                          <p:attrName>ppt_w</p:attrName>
                                        </p:attrNameLst>
                                      </p:cBhvr>
                                      <p:tavLst>
                                        <p:tav tm="0">
                                          <p:val>
                                            <p:fltVal val="0"/>
                                          </p:val>
                                        </p:tav>
                                        <p:tav tm="100000">
                                          <p:val>
                                            <p:strVal val="#ppt_w"/>
                                          </p:val>
                                        </p:tav>
                                      </p:tavLst>
                                    </p:anim>
                                    <p:anim calcmode="lin" valueType="num">
                                      <p:cBhvr>
                                        <p:cTn id="52" dur="250" fill="hold"/>
                                        <p:tgtEl>
                                          <p:spTgt spid="83"/>
                                        </p:tgtEl>
                                        <p:attrNameLst>
                                          <p:attrName>ppt_h</p:attrName>
                                        </p:attrNameLst>
                                      </p:cBhvr>
                                      <p:tavLst>
                                        <p:tav tm="0">
                                          <p:val>
                                            <p:fltVal val="0"/>
                                          </p:val>
                                        </p:tav>
                                        <p:tav tm="100000">
                                          <p:val>
                                            <p:strVal val="#ppt_h"/>
                                          </p:val>
                                        </p:tav>
                                      </p:tavLst>
                                    </p:anim>
                                    <p:animEffect transition="in" filter="fade">
                                      <p:cBhvr>
                                        <p:cTn id="53" dur="250"/>
                                        <p:tgtEl>
                                          <p:spTgt spid="8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250"/>
                                        <p:tgtEl>
                                          <p:spTgt spid="85"/>
                                        </p:tgtEl>
                                      </p:cBhvr>
                                    </p:animEffect>
                                  </p:childTnLst>
                                </p:cTn>
                              </p:par>
                            </p:childTnLst>
                          </p:cTn>
                        </p:par>
                        <p:par>
                          <p:cTn id="57" fill="hold">
                            <p:stCondLst>
                              <p:cond delay="1600"/>
                            </p:stCondLst>
                            <p:childTnLst>
                              <p:par>
                                <p:cTn id="58" presetID="22" presetClass="entr" presetSubtype="4" fill="hold" nodeType="after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wipe(down)">
                                      <p:cBhvr>
                                        <p:cTn id="60" dur="250"/>
                                        <p:tgtEl>
                                          <p:spTgt spid="5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p:cTn id="63" dur="250" fill="hold"/>
                                        <p:tgtEl>
                                          <p:spTgt spid="91"/>
                                        </p:tgtEl>
                                        <p:attrNameLst>
                                          <p:attrName>ppt_w</p:attrName>
                                        </p:attrNameLst>
                                      </p:cBhvr>
                                      <p:tavLst>
                                        <p:tav tm="0">
                                          <p:val>
                                            <p:fltVal val="0"/>
                                          </p:val>
                                        </p:tav>
                                        <p:tav tm="100000">
                                          <p:val>
                                            <p:strVal val="#ppt_w"/>
                                          </p:val>
                                        </p:tav>
                                      </p:tavLst>
                                    </p:anim>
                                    <p:anim calcmode="lin" valueType="num">
                                      <p:cBhvr>
                                        <p:cTn id="64" dur="250" fill="hold"/>
                                        <p:tgtEl>
                                          <p:spTgt spid="91"/>
                                        </p:tgtEl>
                                        <p:attrNameLst>
                                          <p:attrName>ppt_h</p:attrName>
                                        </p:attrNameLst>
                                      </p:cBhvr>
                                      <p:tavLst>
                                        <p:tav tm="0">
                                          <p:val>
                                            <p:fltVal val="0"/>
                                          </p:val>
                                        </p:tav>
                                        <p:tav tm="100000">
                                          <p:val>
                                            <p:strVal val="#ppt_h"/>
                                          </p:val>
                                        </p:tav>
                                      </p:tavLst>
                                    </p:anim>
                                    <p:animEffect transition="in" filter="fade">
                                      <p:cBhvr>
                                        <p:cTn id="65" dur="250"/>
                                        <p:tgtEl>
                                          <p:spTgt spid="9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3"/>
                                        </p:tgtEl>
                                        <p:attrNameLst>
                                          <p:attrName>style.visibility</p:attrName>
                                        </p:attrNameLst>
                                      </p:cBhvr>
                                      <p:to>
                                        <p:strVal val="visible"/>
                                      </p:to>
                                    </p:set>
                                    <p:animEffect transition="in" filter="fade">
                                      <p:cBhvr>
                                        <p:cTn id="68" dur="250"/>
                                        <p:tgtEl>
                                          <p:spTgt spid="93"/>
                                        </p:tgtEl>
                                      </p:cBhvr>
                                    </p:animEffect>
                                  </p:childTnLst>
                                </p:cTn>
                              </p:par>
                            </p:childTnLst>
                          </p:cTn>
                        </p:par>
                        <p:par>
                          <p:cTn id="69" fill="hold">
                            <p:stCondLst>
                              <p:cond delay="1850"/>
                            </p:stCondLst>
                            <p:childTnLst>
                              <p:par>
                                <p:cTn id="70" presetID="22" presetClass="entr" presetSubtype="2" fill="hold" grpId="0"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wipe(right)">
                                      <p:cBhvr>
                                        <p:cTn id="72" dur="250"/>
                                        <p:tgtEl>
                                          <p:spTgt spid="5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84"/>
                                        </p:tgtEl>
                                        <p:attrNameLst>
                                          <p:attrName>style.visibility</p:attrName>
                                        </p:attrNameLst>
                                      </p:cBhvr>
                                      <p:to>
                                        <p:strVal val="visible"/>
                                      </p:to>
                                    </p:set>
                                    <p:anim calcmode="lin" valueType="num">
                                      <p:cBhvr>
                                        <p:cTn id="75" dur="250" fill="hold"/>
                                        <p:tgtEl>
                                          <p:spTgt spid="84"/>
                                        </p:tgtEl>
                                        <p:attrNameLst>
                                          <p:attrName>ppt_w</p:attrName>
                                        </p:attrNameLst>
                                      </p:cBhvr>
                                      <p:tavLst>
                                        <p:tav tm="0">
                                          <p:val>
                                            <p:fltVal val="0"/>
                                          </p:val>
                                        </p:tav>
                                        <p:tav tm="100000">
                                          <p:val>
                                            <p:strVal val="#ppt_w"/>
                                          </p:val>
                                        </p:tav>
                                      </p:tavLst>
                                    </p:anim>
                                    <p:anim calcmode="lin" valueType="num">
                                      <p:cBhvr>
                                        <p:cTn id="76" dur="250" fill="hold"/>
                                        <p:tgtEl>
                                          <p:spTgt spid="84"/>
                                        </p:tgtEl>
                                        <p:attrNameLst>
                                          <p:attrName>ppt_h</p:attrName>
                                        </p:attrNameLst>
                                      </p:cBhvr>
                                      <p:tavLst>
                                        <p:tav tm="0">
                                          <p:val>
                                            <p:fltVal val="0"/>
                                          </p:val>
                                        </p:tav>
                                        <p:tav tm="100000">
                                          <p:val>
                                            <p:strVal val="#ppt_h"/>
                                          </p:val>
                                        </p:tav>
                                      </p:tavLst>
                                    </p:anim>
                                    <p:animEffect transition="in" filter="fade">
                                      <p:cBhvr>
                                        <p:cTn id="77" dur="250"/>
                                        <p:tgtEl>
                                          <p:spTgt spid="84"/>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6"/>
                                        </p:tgtEl>
                                        <p:attrNameLst>
                                          <p:attrName>style.visibility</p:attrName>
                                        </p:attrNameLst>
                                      </p:cBhvr>
                                      <p:to>
                                        <p:strVal val="visible"/>
                                      </p:to>
                                    </p:set>
                                    <p:animEffect transition="in" filter="fade">
                                      <p:cBhvr>
                                        <p:cTn id="80" dur="250"/>
                                        <p:tgtEl>
                                          <p:spTgt spid="86"/>
                                        </p:tgtEl>
                                      </p:cBhvr>
                                    </p:animEffect>
                                  </p:childTnLst>
                                </p:cTn>
                              </p:par>
                            </p:childTnLst>
                          </p:cTn>
                        </p:par>
                        <p:par>
                          <p:cTn id="81" fill="hold">
                            <p:stCondLst>
                              <p:cond delay="2100"/>
                            </p:stCondLst>
                            <p:childTnLst>
                              <p:par>
                                <p:cTn id="82" presetID="22" presetClass="entr" presetSubtype="8"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wipe(left)">
                                      <p:cBhvr>
                                        <p:cTn id="84" dur="250"/>
                                        <p:tgtEl>
                                          <p:spTgt spid="51"/>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92"/>
                                        </p:tgtEl>
                                        <p:attrNameLst>
                                          <p:attrName>style.visibility</p:attrName>
                                        </p:attrNameLst>
                                      </p:cBhvr>
                                      <p:to>
                                        <p:strVal val="visible"/>
                                      </p:to>
                                    </p:set>
                                    <p:anim calcmode="lin" valueType="num">
                                      <p:cBhvr>
                                        <p:cTn id="87" dur="250" fill="hold"/>
                                        <p:tgtEl>
                                          <p:spTgt spid="92"/>
                                        </p:tgtEl>
                                        <p:attrNameLst>
                                          <p:attrName>ppt_w</p:attrName>
                                        </p:attrNameLst>
                                      </p:cBhvr>
                                      <p:tavLst>
                                        <p:tav tm="0">
                                          <p:val>
                                            <p:fltVal val="0"/>
                                          </p:val>
                                        </p:tav>
                                        <p:tav tm="100000">
                                          <p:val>
                                            <p:strVal val="#ppt_w"/>
                                          </p:val>
                                        </p:tav>
                                      </p:tavLst>
                                    </p:anim>
                                    <p:anim calcmode="lin" valueType="num">
                                      <p:cBhvr>
                                        <p:cTn id="88" dur="250" fill="hold"/>
                                        <p:tgtEl>
                                          <p:spTgt spid="92"/>
                                        </p:tgtEl>
                                        <p:attrNameLst>
                                          <p:attrName>ppt_h</p:attrName>
                                        </p:attrNameLst>
                                      </p:cBhvr>
                                      <p:tavLst>
                                        <p:tav tm="0">
                                          <p:val>
                                            <p:fltVal val="0"/>
                                          </p:val>
                                        </p:tav>
                                        <p:tav tm="100000">
                                          <p:val>
                                            <p:strVal val="#ppt_h"/>
                                          </p:val>
                                        </p:tav>
                                      </p:tavLst>
                                    </p:anim>
                                    <p:animEffect transition="in" filter="fade">
                                      <p:cBhvr>
                                        <p:cTn id="89" dur="250"/>
                                        <p:tgtEl>
                                          <p:spTgt spid="9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94"/>
                                        </p:tgtEl>
                                        <p:attrNameLst>
                                          <p:attrName>style.visibility</p:attrName>
                                        </p:attrNameLst>
                                      </p:cBhvr>
                                      <p:to>
                                        <p:strVal val="visible"/>
                                      </p:to>
                                    </p:set>
                                    <p:animEffect transition="in" filter="fade">
                                      <p:cBhvr>
                                        <p:cTn id="92" dur="250"/>
                                        <p:tgtEl>
                                          <p:spTgt spid="94"/>
                                        </p:tgtEl>
                                      </p:cBhvr>
                                    </p:animEffect>
                                  </p:childTnLst>
                                </p:cTn>
                              </p:par>
                            </p:childTnLst>
                          </p:cTn>
                        </p:par>
                        <p:par>
                          <p:cTn id="93" fill="hold">
                            <p:stCondLst>
                              <p:cond delay="2350"/>
                            </p:stCondLst>
                            <p:childTnLst>
                              <p:par>
                                <p:cTn id="94" presetID="22" presetClass="entr" presetSubtype="2" fill="hold" nodeType="afterEffect">
                                  <p:stCondLst>
                                    <p:cond delay="0"/>
                                  </p:stCondLst>
                                  <p:childTnLst>
                                    <p:set>
                                      <p:cBhvr>
                                        <p:cTn id="95" dur="1" fill="hold">
                                          <p:stCondLst>
                                            <p:cond delay="0"/>
                                          </p:stCondLst>
                                        </p:cTn>
                                        <p:tgtEl>
                                          <p:spTgt spid="60"/>
                                        </p:tgtEl>
                                        <p:attrNameLst>
                                          <p:attrName>style.visibility</p:attrName>
                                        </p:attrNameLst>
                                      </p:cBhvr>
                                      <p:to>
                                        <p:strVal val="visible"/>
                                      </p:to>
                                    </p:set>
                                    <p:animEffect transition="in" filter="wipe(right)">
                                      <p:cBhvr>
                                        <p:cTn id="96" dur="250"/>
                                        <p:tgtEl>
                                          <p:spTgt spid="60"/>
                                        </p:tgtEl>
                                      </p:cBhvr>
                                    </p:animEffect>
                                  </p:childTnLst>
                                </p:cTn>
                              </p:par>
                              <p:par>
                                <p:cTn id="97" presetID="53" presetClass="entr" presetSubtype="16" fill="hold" nodeType="withEffect">
                                  <p:stCondLst>
                                    <p:cond delay="0"/>
                                  </p:stCondLst>
                                  <p:childTnLst>
                                    <p:set>
                                      <p:cBhvr>
                                        <p:cTn id="98" dur="1" fill="hold">
                                          <p:stCondLst>
                                            <p:cond delay="0"/>
                                          </p:stCondLst>
                                        </p:cTn>
                                        <p:tgtEl>
                                          <p:spTgt spid="3"/>
                                        </p:tgtEl>
                                        <p:attrNameLst>
                                          <p:attrName>style.visibility</p:attrName>
                                        </p:attrNameLst>
                                      </p:cBhvr>
                                      <p:to>
                                        <p:strVal val="visible"/>
                                      </p:to>
                                    </p:set>
                                    <p:anim calcmode="lin" valueType="num">
                                      <p:cBhvr>
                                        <p:cTn id="99" dur="250" fill="hold"/>
                                        <p:tgtEl>
                                          <p:spTgt spid="3"/>
                                        </p:tgtEl>
                                        <p:attrNameLst>
                                          <p:attrName>ppt_w</p:attrName>
                                        </p:attrNameLst>
                                      </p:cBhvr>
                                      <p:tavLst>
                                        <p:tav tm="0">
                                          <p:val>
                                            <p:fltVal val="0"/>
                                          </p:val>
                                        </p:tav>
                                        <p:tav tm="100000">
                                          <p:val>
                                            <p:strVal val="#ppt_w"/>
                                          </p:val>
                                        </p:tav>
                                      </p:tavLst>
                                    </p:anim>
                                    <p:anim calcmode="lin" valueType="num">
                                      <p:cBhvr>
                                        <p:cTn id="100" dur="250" fill="hold"/>
                                        <p:tgtEl>
                                          <p:spTgt spid="3"/>
                                        </p:tgtEl>
                                        <p:attrNameLst>
                                          <p:attrName>ppt_h</p:attrName>
                                        </p:attrNameLst>
                                      </p:cBhvr>
                                      <p:tavLst>
                                        <p:tav tm="0">
                                          <p:val>
                                            <p:fltVal val="0"/>
                                          </p:val>
                                        </p:tav>
                                        <p:tav tm="100000">
                                          <p:val>
                                            <p:strVal val="#ppt_h"/>
                                          </p:val>
                                        </p:tav>
                                      </p:tavLst>
                                    </p:anim>
                                    <p:animEffect transition="in" filter="fade">
                                      <p:cBhvr>
                                        <p:cTn id="101" dur="250"/>
                                        <p:tgtEl>
                                          <p:spTgt spid="3"/>
                                        </p:tgtEl>
                                      </p:cBhvr>
                                    </p:animEffect>
                                  </p:childTnLst>
                                </p:cTn>
                              </p:par>
                            </p:childTnLst>
                          </p:cTn>
                        </p:par>
                        <p:par>
                          <p:cTn id="102" fill="hold">
                            <p:stCondLst>
                              <p:cond delay="2600"/>
                            </p:stCondLst>
                            <p:childTnLst>
                              <p:par>
                                <p:cTn id="103" presetID="22" presetClass="entr" presetSubtype="8" fill="hold" nodeType="after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wipe(left)">
                                      <p:cBhvr>
                                        <p:cTn id="105" dur="250"/>
                                        <p:tgtEl>
                                          <p:spTgt spid="62"/>
                                        </p:tgtEl>
                                      </p:cBhvr>
                                    </p:animEffect>
                                  </p:childTnLst>
                                </p:cTn>
                              </p:par>
                              <p:par>
                                <p:cTn id="106" presetID="53" presetClass="entr" presetSubtype="16" fill="hold" nodeType="withEffect">
                                  <p:stCondLst>
                                    <p:cond delay="0"/>
                                  </p:stCondLst>
                                  <p:childTnLst>
                                    <p:set>
                                      <p:cBhvr>
                                        <p:cTn id="107" dur="1" fill="hold">
                                          <p:stCondLst>
                                            <p:cond delay="0"/>
                                          </p:stCondLst>
                                        </p:cTn>
                                        <p:tgtEl>
                                          <p:spTgt spid="5"/>
                                        </p:tgtEl>
                                        <p:attrNameLst>
                                          <p:attrName>style.visibility</p:attrName>
                                        </p:attrNameLst>
                                      </p:cBhvr>
                                      <p:to>
                                        <p:strVal val="visible"/>
                                      </p:to>
                                    </p:set>
                                    <p:anim calcmode="lin" valueType="num">
                                      <p:cBhvr>
                                        <p:cTn id="108" dur="250" fill="hold"/>
                                        <p:tgtEl>
                                          <p:spTgt spid="5"/>
                                        </p:tgtEl>
                                        <p:attrNameLst>
                                          <p:attrName>ppt_w</p:attrName>
                                        </p:attrNameLst>
                                      </p:cBhvr>
                                      <p:tavLst>
                                        <p:tav tm="0">
                                          <p:val>
                                            <p:fltVal val="0"/>
                                          </p:val>
                                        </p:tav>
                                        <p:tav tm="100000">
                                          <p:val>
                                            <p:strVal val="#ppt_w"/>
                                          </p:val>
                                        </p:tav>
                                      </p:tavLst>
                                    </p:anim>
                                    <p:anim calcmode="lin" valueType="num">
                                      <p:cBhvr>
                                        <p:cTn id="109" dur="250" fill="hold"/>
                                        <p:tgtEl>
                                          <p:spTgt spid="5"/>
                                        </p:tgtEl>
                                        <p:attrNameLst>
                                          <p:attrName>ppt_h</p:attrName>
                                        </p:attrNameLst>
                                      </p:cBhvr>
                                      <p:tavLst>
                                        <p:tav tm="0">
                                          <p:val>
                                            <p:fltVal val="0"/>
                                          </p:val>
                                        </p:tav>
                                        <p:tav tm="100000">
                                          <p:val>
                                            <p:strVal val="#ppt_h"/>
                                          </p:val>
                                        </p:tav>
                                      </p:tavLst>
                                    </p:anim>
                                    <p:animEffect transition="in" filter="fade">
                                      <p:cBhvr>
                                        <p:cTn id="110" dur="250"/>
                                        <p:tgtEl>
                                          <p:spTgt spid="5"/>
                                        </p:tgtEl>
                                      </p:cBhvr>
                                    </p:animEffect>
                                  </p:childTnLst>
                                </p:cTn>
                              </p:par>
                            </p:childTnLst>
                          </p:cTn>
                        </p:par>
                        <p:par>
                          <p:cTn id="111" fill="hold">
                            <p:stCondLst>
                              <p:cond delay="2850"/>
                            </p:stCondLst>
                            <p:childTnLst>
                              <p:par>
                                <p:cTn id="112" presetID="22" presetClass="entr" presetSubtype="4" fill="hold" nodeType="afterEffect">
                                  <p:stCondLst>
                                    <p:cond delay="0"/>
                                  </p:stCondLst>
                                  <p:childTnLst>
                                    <p:set>
                                      <p:cBhvr>
                                        <p:cTn id="113" dur="1" fill="hold">
                                          <p:stCondLst>
                                            <p:cond delay="0"/>
                                          </p:stCondLst>
                                        </p:cTn>
                                        <p:tgtEl>
                                          <p:spTgt spid="58"/>
                                        </p:tgtEl>
                                        <p:attrNameLst>
                                          <p:attrName>style.visibility</p:attrName>
                                        </p:attrNameLst>
                                      </p:cBhvr>
                                      <p:to>
                                        <p:strVal val="visible"/>
                                      </p:to>
                                    </p:set>
                                    <p:animEffect transition="in" filter="wipe(down)">
                                      <p:cBhvr>
                                        <p:cTn id="114" dur="250"/>
                                        <p:tgtEl>
                                          <p:spTgt spid="58"/>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87"/>
                                        </p:tgtEl>
                                        <p:attrNameLst>
                                          <p:attrName>style.visibility</p:attrName>
                                        </p:attrNameLst>
                                      </p:cBhvr>
                                      <p:to>
                                        <p:strVal val="visible"/>
                                      </p:to>
                                    </p:set>
                                    <p:anim calcmode="lin" valueType="num">
                                      <p:cBhvr>
                                        <p:cTn id="117" dur="250" fill="hold"/>
                                        <p:tgtEl>
                                          <p:spTgt spid="87"/>
                                        </p:tgtEl>
                                        <p:attrNameLst>
                                          <p:attrName>ppt_w</p:attrName>
                                        </p:attrNameLst>
                                      </p:cBhvr>
                                      <p:tavLst>
                                        <p:tav tm="0">
                                          <p:val>
                                            <p:fltVal val="0"/>
                                          </p:val>
                                        </p:tav>
                                        <p:tav tm="100000">
                                          <p:val>
                                            <p:strVal val="#ppt_w"/>
                                          </p:val>
                                        </p:tav>
                                      </p:tavLst>
                                    </p:anim>
                                    <p:anim calcmode="lin" valueType="num">
                                      <p:cBhvr>
                                        <p:cTn id="118" dur="250" fill="hold"/>
                                        <p:tgtEl>
                                          <p:spTgt spid="87"/>
                                        </p:tgtEl>
                                        <p:attrNameLst>
                                          <p:attrName>ppt_h</p:attrName>
                                        </p:attrNameLst>
                                      </p:cBhvr>
                                      <p:tavLst>
                                        <p:tav tm="0">
                                          <p:val>
                                            <p:fltVal val="0"/>
                                          </p:val>
                                        </p:tav>
                                        <p:tav tm="100000">
                                          <p:val>
                                            <p:strVal val="#ppt_h"/>
                                          </p:val>
                                        </p:tav>
                                      </p:tavLst>
                                    </p:anim>
                                    <p:animEffect transition="in" filter="fade">
                                      <p:cBhvr>
                                        <p:cTn id="119" dur="250"/>
                                        <p:tgtEl>
                                          <p:spTgt spid="87"/>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89"/>
                                        </p:tgtEl>
                                        <p:attrNameLst>
                                          <p:attrName>style.visibility</p:attrName>
                                        </p:attrNameLst>
                                      </p:cBhvr>
                                      <p:to>
                                        <p:strVal val="visible"/>
                                      </p:to>
                                    </p:set>
                                    <p:animEffect transition="in" filter="fade">
                                      <p:cBhvr>
                                        <p:cTn id="122" dur="250"/>
                                        <p:tgtEl>
                                          <p:spTgt spid="89"/>
                                        </p:tgtEl>
                                      </p:cBhvr>
                                    </p:animEffect>
                                  </p:childTnLst>
                                </p:cTn>
                              </p:par>
                            </p:childTnLst>
                          </p:cTn>
                        </p:par>
                        <p:par>
                          <p:cTn id="123" fill="hold">
                            <p:stCondLst>
                              <p:cond delay="3100"/>
                            </p:stCondLst>
                            <p:childTnLst>
                              <p:par>
                                <p:cTn id="124" presetID="22" presetClass="entr" presetSubtype="4" fill="hold" nodeType="afterEffect">
                                  <p:stCondLst>
                                    <p:cond delay="0"/>
                                  </p:stCondLst>
                                  <p:childTnLst>
                                    <p:set>
                                      <p:cBhvr>
                                        <p:cTn id="125" dur="1" fill="hold">
                                          <p:stCondLst>
                                            <p:cond delay="0"/>
                                          </p:stCondLst>
                                        </p:cTn>
                                        <p:tgtEl>
                                          <p:spTgt spid="54"/>
                                        </p:tgtEl>
                                        <p:attrNameLst>
                                          <p:attrName>style.visibility</p:attrName>
                                        </p:attrNameLst>
                                      </p:cBhvr>
                                      <p:to>
                                        <p:strVal val="visible"/>
                                      </p:to>
                                    </p:set>
                                    <p:animEffect transition="in" filter="wipe(down)">
                                      <p:cBhvr>
                                        <p:cTn id="126" dur="250"/>
                                        <p:tgtEl>
                                          <p:spTgt spid="54"/>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 calcmode="lin" valueType="num">
                                      <p:cBhvr>
                                        <p:cTn id="129" dur="250" fill="hold"/>
                                        <p:tgtEl>
                                          <p:spTgt spid="95"/>
                                        </p:tgtEl>
                                        <p:attrNameLst>
                                          <p:attrName>ppt_w</p:attrName>
                                        </p:attrNameLst>
                                      </p:cBhvr>
                                      <p:tavLst>
                                        <p:tav tm="0">
                                          <p:val>
                                            <p:fltVal val="0"/>
                                          </p:val>
                                        </p:tav>
                                        <p:tav tm="100000">
                                          <p:val>
                                            <p:strVal val="#ppt_w"/>
                                          </p:val>
                                        </p:tav>
                                      </p:tavLst>
                                    </p:anim>
                                    <p:anim calcmode="lin" valueType="num">
                                      <p:cBhvr>
                                        <p:cTn id="130" dur="250" fill="hold"/>
                                        <p:tgtEl>
                                          <p:spTgt spid="95"/>
                                        </p:tgtEl>
                                        <p:attrNameLst>
                                          <p:attrName>ppt_h</p:attrName>
                                        </p:attrNameLst>
                                      </p:cBhvr>
                                      <p:tavLst>
                                        <p:tav tm="0">
                                          <p:val>
                                            <p:fltVal val="0"/>
                                          </p:val>
                                        </p:tav>
                                        <p:tav tm="100000">
                                          <p:val>
                                            <p:strVal val="#ppt_h"/>
                                          </p:val>
                                        </p:tav>
                                      </p:tavLst>
                                    </p:anim>
                                    <p:animEffect transition="in" filter="fade">
                                      <p:cBhvr>
                                        <p:cTn id="131" dur="250"/>
                                        <p:tgtEl>
                                          <p:spTgt spid="95"/>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97"/>
                                        </p:tgtEl>
                                        <p:attrNameLst>
                                          <p:attrName>style.visibility</p:attrName>
                                        </p:attrNameLst>
                                      </p:cBhvr>
                                      <p:to>
                                        <p:strVal val="visible"/>
                                      </p:to>
                                    </p:set>
                                    <p:animEffect transition="in" filter="fade">
                                      <p:cBhvr>
                                        <p:cTn id="134" dur="250"/>
                                        <p:tgtEl>
                                          <p:spTgt spid="97"/>
                                        </p:tgtEl>
                                      </p:cBhvr>
                                    </p:animEffect>
                                  </p:childTnLst>
                                </p:cTn>
                              </p:par>
                            </p:childTnLst>
                          </p:cTn>
                        </p:par>
                        <p:par>
                          <p:cTn id="135" fill="hold">
                            <p:stCondLst>
                              <p:cond delay="3350"/>
                            </p:stCondLst>
                            <p:childTnLst>
                              <p:par>
                                <p:cTn id="136" presetID="22" presetClass="entr" presetSubtype="2" fill="hold" grpId="0" nodeType="afterEffect">
                                  <p:stCondLst>
                                    <p:cond delay="0"/>
                                  </p:stCondLst>
                                  <p:childTnLst>
                                    <p:set>
                                      <p:cBhvr>
                                        <p:cTn id="137" dur="1" fill="hold">
                                          <p:stCondLst>
                                            <p:cond delay="0"/>
                                          </p:stCondLst>
                                        </p:cTn>
                                        <p:tgtEl>
                                          <p:spTgt spid="57"/>
                                        </p:tgtEl>
                                        <p:attrNameLst>
                                          <p:attrName>style.visibility</p:attrName>
                                        </p:attrNameLst>
                                      </p:cBhvr>
                                      <p:to>
                                        <p:strVal val="visible"/>
                                      </p:to>
                                    </p:set>
                                    <p:animEffect transition="in" filter="wipe(right)">
                                      <p:cBhvr>
                                        <p:cTn id="138" dur="250"/>
                                        <p:tgtEl>
                                          <p:spTgt spid="57"/>
                                        </p:tgtEl>
                                      </p:cBhvr>
                                    </p:animEffect>
                                  </p:childTnLst>
                                </p:cTn>
                              </p:par>
                              <p:par>
                                <p:cTn id="139" presetID="53" presetClass="entr" presetSubtype="16" fill="hold" grpId="0" nodeType="withEffect">
                                  <p:stCondLst>
                                    <p:cond delay="0"/>
                                  </p:stCondLst>
                                  <p:childTnLst>
                                    <p:set>
                                      <p:cBhvr>
                                        <p:cTn id="140" dur="1" fill="hold">
                                          <p:stCondLst>
                                            <p:cond delay="0"/>
                                          </p:stCondLst>
                                        </p:cTn>
                                        <p:tgtEl>
                                          <p:spTgt spid="88"/>
                                        </p:tgtEl>
                                        <p:attrNameLst>
                                          <p:attrName>style.visibility</p:attrName>
                                        </p:attrNameLst>
                                      </p:cBhvr>
                                      <p:to>
                                        <p:strVal val="visible"/>
                                      </p:to>
                                    </p:set>
                                    <p:anim calcmode="lin" valueType="num">
                                      <p:cBhvr>
                                        <p:cTn id="141" dur="250" fill="hold"/>
                                        <p:tgtEl>
                                          <p:spTgt spid="88"/>
                                        </p:tgtEl>
                                        <p:attrNameLst>
                                          <p:attrName>ppt_w</p:attrName>
                                        </p:attrNameLst>
                                      </p:cBhvr>
                                      <p:tavLst>
                                        <p:tav tm="0">
                                          <p:val>
                                            <p:fltVal val="0"/>
                                          </p:val>
                                        </p:tav>
                                        <p:tav tm="100000">
                                          <p:val>
                                            <p:strVal val="#ppt_w"/>
                                          </p:val>
                                        </p:tav>
                                      </p:tavLst>
                                    </p:anim>
                                    <p:anim calcmode="lin" valueType="num">
                                      <p:cBhvr>
                                        <p:cTn id="142" dur="250" fill="hold"/>
                                        <p:tgtEl>
                                          <p:spTgt spid="88"/>
                                        </p:tgtEl>
                                        <p:attrNameLst>
                                          <p:attrName>ppt_h</p:attrName>
                                        </p:attrNameLst>
                                      </p:cBhvr>
                                      <p:tavLst>
                                        <p:tav tm="0">
                                          <p:val>
                                            <p:fltVal val="0"/>
                                          </p:val>
                                        </p:tav>
                                        <p:tav tm="100000">
                                          <p:val>
                                            <p:strVal val="#ppt_h"/>
                                          </p:val>
                                        </p:tav>
                                      </p:tavLst>
                                    </p:anim>
                                    <p:animEffect transition="in" filter="fade">
                                      <p:cBhvr>
                                        <p:cTn id="143" dur="250"/>
                                        <p:tgtEl>
                                          <p:spTgt spid="88"/>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90"/>
                                        </p:tgtEl>
                                        <p:attrNameLst>
                                          <p:attrName>style.visibility</p:attrName>
                                        </p:attrNameLst>
                                      </p:cBhvr>
                                      <p:to>
                                        <p:strVal val="visible"/>
                                      </p:to>
                                    </p:set>
                                    <p:animEffect transition="in" filter="fade">
                                      <p:cBhvr>
                                        <p:cTn id="146" dur="250"/>
                                        <p:tgtEl>
                                          <p:spTgt spid="90"/>
                                        </p:tgtEl>
                                      </p:cBhvr>
                                    </p:animEffect>
                                  </p:childTnLst>
                                </p:cTn>
                              </p:par>
                            </p:childTnLst>
                          </p:cTn>
                        </p:par>
                        <p:par>
                          <p:cTn id="147" fill="hold">
                            <p:stCondLst>
                              <p:cond delay="3600"/>
                            </p:stCondLst>
                            <p:childTnLst>
                              <p:par>
                                <p:cTn id="148" presetID="22" presetClass="entr" presetSubtype="8" fill="hold" grpId="0" nodeType="afterEffect">
                                  <p:stCondLst>
                                    <p:cond delay="0"/>
                                  </p:stCondLst>
                                  <p:childTnLst>
                                    <p:set>
                                      <p:cBhvr>
                                        <p:cTn id="149" dur="1" fill="hold">
                                          <p:stCondLst>
                                            <p:cond delay="0"/>
                                          </p:stCondLst>
                                        </p:cTn>
                                        <p:tgtEl>
                                          <p:spTgt spid="53"/>
                                        </p:tgtEl>
                                        <p:attrNameLst>
                                          <p:attrName>style.visibility</p:attrName>
                                        </p:attrNameLst>
                                      </p:cBhvr>
                                      <p:to>
                                        <p:strVal val="visible"/>
                                      </p:to>
                                    </p:set>
                                    <p:animEffect transition="in" filter="wipe(left)">
                                      <p:cBhvr>
                                        <p:cTn id="150" dur="250"/>
                                        <p:tgtEl>
                                          <p:spTgt spid="53"/>
                                        </p:tgtEl>
                                      </p:cBhvr>
                                    </p:animEffect>
                                  </p:childTnLst>
                                </p:cTn>
                              </p:par>
                              <p:par>
                                <p:cTn id="151" presetID="53" presetClass="entr" presetSubtype="16" fill="hold" grpId="0" nodeType="withEffect">
                                  <p:stCondLst>
                                    <p:cond delay="0"/>
                                  </p:stCondLst>
                                  <p:childTnLst>
                                    <p:set>
                                      <p:cBhvr>
                                        <p:cTn id="152" dur="1" fill="hold">
                                          <p:stCondLst>
                                            <p:cond delay="0"/>
                                          </p:stCondLst>
                                        </p:cTn>
                                        <p:tgtEl>
                                          <p:spTgt spid="96"/>
                                        </p:tgtEl>
                                        <p:attrNameLst>
                                          <p:attrName>style.visibility</p:attrName>
                                        </p:attrNameLst>
                                      </p:cBhvr>
                                      <p:to>
                                        <p:strVal val="visible"/>
                                      </p:to>
                                    </p:set>
                                    <p:anim calcmode="lin" valueType="num">
                                      <p:cBhvr>
                                        <p:cTn id="153" dur="250" fill="hold"/>
                                        <p:tgtEl>
                                          <p:spTgt spid="96"/>
                                        </p:tgtEl>
                                        <p:attrNameLst>
                                          <p:attrName>ppt_w</p:attrName>
                                        </p:attrNameLst>
                                      </p:cBhvr>
                                      <p:tavLst>
                                        <p:tav tm="0">
                                          <p:val>
                                            <p:fltVal val="0"/>
                                          </p:val>
                                        </p:tav>
                                        <p:tav tm="100000">
                                          <p:val>
                                            <p:strVal val="#ppt_w"/>
                                          </p:val>
                                        </p:tav>
                                      </p:tavLst>
                                    </p:anim>
                                    <p:anim calcmode="lin" valueType="num">
                                      <p:cBhvr>
                                        <p:cTn id="154" dur="250" fill="hold"/>
                                        <p:tgtEl>
                                          <p:spTgt spid="96"/>
                                        </p:tgtEl>
                                        <p:attrNameLst>
                                          <p:attrName>ppt_h</p:attrName>
                                        </p:attrNameLst>
                                      </p:cBhvr>
                                      <p:tavLst>
                                        <p:tav tm="0">
                                          <p:val>
                                            <p:fltVal val="0"/>
                                          </p:val>
                                        </p:tav>
                                        <p:tav tm="100000">
                                          <p:val>
                                            <p:strVal val="#ppt_h"/>
                                          </p:val>
                                        </p:tav>
                                      </p:tavLst>
                                    </p:anim>
                                    <p:animEffect transition="in" filter="fade">
                                      <p:cBhvr>
                                        <p:cTn id="155" dur="250"/>
                                        <p:tgtEl>
                                          <p:spTgt spid="96"/>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98"/>
                                        </p:tgtEl>
                                        <p:attrNameLst>
                                          <p:attrName>style.visibility</p:attrName>
                                        </p:attrNameLst>
                                      </p:cBhvr>
                                      <p:to>
                                        <p:strVal val="visible"/>
                                      </p:to>
                                    </p:set>
                                    <p:animEffect transition="in" filter="fade">
                                      <p:cBhvr>
                                        <p:cTn id="158" dur="25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animBg="1"/>
      <p:bldP spid="55" grpId="0" animBg="1"/>
      <p:bldP spid="57" grpId="0" animBg="1"/>
      <p:bldP spid="63" grpId="0" animBg="1"/>
      <p:bldP spid="67" grpId="0" animBg="1"/>
      <p:bldP spid="83" grpId="0" animBg="1"/>
      <p:bldP spid="84" grpId="0" animBg="1"/>
      <p:bldP spid="85" grpId="0"/>
      <p:bldP spid="86" grpId="0"/>
      <p:bldP spid="87" grpId="0" animBg="1"/>
      <p:bldP spid="88" grpId="0" animBg="1"/>
      <p:bldP spid="89" grpId="0"/>
      <p:bldP spid="90" grpId="0"/>
      <p:bldP spid="91" grpId="0" animBg="1"/>
      <p:bldP spid="92" grpId="0" animBg="1"/>
      <p:bldP spid="93" grpId="0"/>
      <p:bldP spid="94" grpId="0"/>
      <p:bldP spid="95" grpId="0" animBg="1"/>
      <p:bldP spid="96" grpId="0" animBg="1"/>
      <p:bldP spid="97" grpId="0"/>
      <p:bldP spid="98" grpId="0"/>
      <p:bldP spid="99" grpId="0" animBg="1"/>
      <p:bldP spid="102" grpId="0"/>
    </p:bldLst>
  </p:timing>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0"/>
            <a:ext cx="9144000" cy="5148263"/>
          </a:xfrm>
          <a:prstGeom prst="rect">
            <a:avLst/>
          </a:prstGeom>
          <a:noFill/>
          <a:ln w="9525">
            <a:noFill/>
            <a:miter lim="800000"/>
            <a:headEnd/>
            <a:tailEnd/>
          </a:ln>
          <a:effectLst/>
        </p:spPr>
      </p:pic>
      <p:sp>
        <p:nvSpPr>
          <p:cNvPr id="5" name="任意多边形 4"/>
          <p:cNvSpPr/>
          <p:nvPr/>
        </p:nvSpPr>
        <p:spPr>
          <a:xfrm flipV="1">
            <a:off x="1" y="0"/>
            <a:ext cx="5364087" cy="5145088"/>
          </a:xfrm>
          <a:custGeom>
            <a:avLst/>
            <a:gdLst>
              <a:gd name="connsiteX0" fmla="*/ 0 w 4883499"/>
              <a:gd name="connsiteY0" fmla="*/ 0 h 5143500"/>
              <a:gd name="connsiteX1" fmla="*/ 3597624 w 4883499"/>
              <a:gd name="connsiteY1" fmla="*/ 0 h 5143500"/>
              <a:gd name="connsiteX2" fmla="*/ 4883499 w 4883499"/>
              <a:gd name="connsiteY2" fmla="*/ 5143500 h 5143500"/>
              <a:gd name="connsiteX3" fmla="*/ 0 w 488349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4883499" h="5143500">
                <a:moveTo>
                  <a:pt x="0" y="0"/>
                </a:moveTo>
                <a:lnTo>
                  <a:pt x="3597624" y="0"/>
                </a:lnTo>
                <a:lnTo>
                  <a:pt x="4883499" y="5143500"/>
                </a:lnTo>
                <a:lnTo>
                  <a:pt x="0" y="5143500"/>
                </a:lnTo>
                <a:close/>
              </a:path>
            </a:pathLst>
          </a:cu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71501" y="2824572"/>
            <a:ext cx="2664296" cy="27268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100" b="0" dirty="0">
                <a:latin typeface="方正黑体简体" panose="02010601030101010101" pitchFamily="2" charset="-122"/>
                <a:ea typeface="方正黑体简体" panose="02010601030101010101" pitchFamily="2" charset="-122"/>
              </a:rPr>
              <a:t>汇报人</a:t>
            </a:r>
            <a:r>
              <a:rPr lang="en-US" altLang="zh-CN" sz="1100" b="0" dirty="0">
                <a:latin typeface="方正黑体简体" panose="02010601030101010101" pitchFamily="2" charset="-122"/>
                <a:ea typeface="方正黑体简体" panose="02010601030101010101" pitchFamily="2" charset="-122"/>
              </a:rPr>
              <a:t>: </a:t>
            </a:r>
            <a:r>
              <a:rPr lang="en-US" altLang="zh-CN" sz="1100" b="0" dirty="0" smtClean="0">
                <a:latin typeface="方正黑体简体" panose="02010601030101010101" pitchFamily="2" charset="-122"/>
                <a:ea typeface="方正黑体简体" panose="02010601030101010101" pitchFamily="2" charset="-122"/>
              </a:rPr>
              <a:t>xxx           </a:t>
            </a:r>
            <a:r>
              <a:rPr lang="zh-CN" altLang="en-US" sz="1100" b="0" dirty="0" smtClean="0">
                <a:latin typeface="方正黑体简体" panose="02010601030101010101" pitchFamily="2" charset="-122"/>
                <a:ea typeface="方正黑体简体" panose="02010601030101010101" pitchFamily="2" charset="-122"/>
              </a:rPr>
              <a:t>时间：</a:t>
            </a:r>
            <a:r>
              <a:rPr lang="en-US" altLang="zh-CN" sz="1100" b="0" dirty="0" smtClean="0">
                <a:latin typeface="方正黑体简体" panose="02010601030101010101" pitchFamily="2" charset="-122"/>
                <a:ea typeface="方正黑体简体" panose="02010601030101010101" pitchFamily="2" charset="-122"/>
              </a:rPr>
              <a:t>xxx</a:t>
            </a:r>
            <a:endParaRPr lang="zh-CN" altLang="en-US" sz="1100" b="0" dirty="0">
              <a:latin typeface="方正黑体简体" panose="02010601030101010101" pitchFamily="2" charset="-122"/>
              <a:ea typeface="方正黑体简体" panose="02010601030101010101" pitchFamily="2" charset="-122"/>
            </a:endParaRPr>
          </a:p>
        </p:txBody>
      </p:sp>
      <p:sp>
        <p:nvSpPr>
          <p:cNvPr id="7" name="TextBox 38"/>
          <p:cNvSpPr>
            <a:spLocks noChangeArrowheads="1"/>
          </p:cNvSpPr>
          <p:nvPr/>
        </p:nvSpPr>
        <p:spPr bwMode="auto">
          <a:xfrm>
            <a:off x="-36512" y="2464532"/>
            <a:ext cx="3268378" cy="237007"/>
          </a:xfrm>
          <a:prstGeom prst="rect">
            <a:avLst/>
          </a:prstGeom>
          <a:noFill/>
          <a:ln>
            <a:noFill/>
          </a:ln>
          <a:extLst/>
        </p:spPr>
        <p:txBody>
          <a:bodyPr wrap="square" lIns="51430" tIns="25715" rIns="51430" bIns="25715">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685749">
              <a:buNone/>
              <a:defRPr/>
            </a:pPr>
            <a:r>
              <a:rPr lang="zh-CN" altLang="en-US" sz="1200" spc="113" dirty="0">
                <a:solidFill>
                  <a:schemeClr val="bg1">
                    <a:lumMod val="75000"/>
                  </a:schemeClr>
                </a:solidFill>
                <a:latin typeface="微软雅黑" panose="020B0503020204020204" pitchFamily="34" charset="-122"/>
                <a:ea typeface="微软雅黑" panose="020B0503020204020204" pitchFamily="34" charset="-122"/>
              </a:rPr>
              <a:t>年终总结</a:t>
            </a:r>
            <a:r>
              <a:rPr lang="en-US" altLang="zh-CN" sz="1200" spc="113" dirty="0">
                <a:solidFill>
                  <a:schemeClr val="bg1">
                    <a:lumMod val="75000"/>
                  </a:schemeClr>
                </a:solidFill>
                <a:latin typeface="微软雅黑" panose="020B0503020204020204" pitchFamily="34" charset="-122"/>
                <a:ea typeface="微软雅黑" panose="020B0503020204020204" pitchFamily="34" charset="-122"/>
              </a:rPr>
              <a:t>/</a:t>
            </a:r>
            <a:r>
              <a:rPr lang="zh-CN" altLang="en-US" sz="1200" spc="113" dirty="0">
                <a:solidFill>
                  <a:schemeClr val="bg1">
                    <a:lumMod val="75000"/>
                  </a:schemeClr>
                </a:solidFill>
                <a:latin typeface="微软雅黑" panose="020B0503020204020204" pitchFamily="34" charset="-122"/>
                <a:ea typeface="微软雅黑" panose="020B0503020204020204" pitchFamily="34" charset="-122"/>
              </a:rPr>
              <a:t>工作汇报</a:t>
            </a:r>
            <a:r>
              <a:rPr lang="en-US" altLang="zh-CN" sz="1200" spc="113" dirty="0">
                <a:solidFill>
                  <a:schemeClr val="bg1">
                    <a:lumMod val="75000"/>
                  </a:schemeClr>
                </a:solidFill>
                <a:latin typeface="微软雅黑" panose="020B0503020204020204" pitchFamily="34" charset="-122"/>
                <a:ea typeface="微软雅黑" panose="020B0503020204020204" pitchFamily="34" charset="-122"/>
              </a:rPr>
              <a:t>/</a:t>
            </a:r>
            <a:r>
              <a:rPr lang="zh-CN" altLang="en-US" sz="1200" spc="113" dirty="0">
                <a:solidFill>
                  <a:schemeClr val="bg1">
                    <a:lumMod val="75000"/>
                  </a:schemeClr>
                </a:solidFill>
                <a:latin typeface="微软雅黑" panose="020B0503020204020204" pitchFamily="34" charset="-122"/>
                <a:ea typeface="微软雅黑" panose="020B0503020204020204" pitchFamily="34" charset="-122"/>
              </a:rPr>
              <a:t>新年计划</a:t>
            </a:r>
            <a:r>
              <a:rPr lang="en-US" altLang="zh-CN" sz="1200" spc="113" dirty="0">
                <a:solidFill>
                  <a:schemeClr val="bg1">
                    <a:lumMod val="75000"/>
                  </a:schemeClr>
                </a:solidFill>
                <a:latin typeface="微软雅黑" panose="020B0503020204020204" pitchFamily="34" charset="-122"/>
                <a:ea typeface="微软雅黑" panose="020B0503020204020204" pitchFamily="34" charset="-122"/>
              </a:rPr>
              <a:t>/PPT</a:t>
            </a:r>
            <a:r>
              <a:rPr lang="zh-CN" altLang="en-US" sz="1200" spc="113" dirty="0">
                <a:solidFill>
                  <a:schemeClr val="bg1">
                    <a:lumMod val="75000"/>
                  </a:schemeClr>
                </a:solidFill>
                <a:latin typeface="微软雅黑" panose="020B0503020204020204" pitchFamily="34" charset="-122"/>
                <a:ea typeface="微软雅黑" panose="020B0503020204020204" pitchFamily="34" charset="-122"/>
              </a:rPr>
              <a:t>演示</a:t>
            </a:r>
            <a:endParaRPr lang="en-US" altLang="zh-CN" sz="1200" spc="113"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8" name="TextBox 37"/>
          <p:cNvSpPr>
            <a:spLocks noChangeArrowheads="1"/>
          </p:cNvSpPr>
          <p:nvPr/>
        </p:nvSpPr>
        <p:spPr bwMode="auto">
          <a:xfrm>
            <a:off x="72008" y="1672865"/>
            <a:ext cx="4680012" cy="605930"/>
          </a:xfrm>
          <a:prstGeom prst="rect">
            <a:avLst/>
          </a:prstGeom>
          <a:noFill/>
          <a:ln>
            <a:noFill/>
          </a:ln>
          <a:extLst/>
        </p:spPr>
        <p:txBody>
          <a:bodyPr wrap="square" lIns="51430" tIns="25715" rIns="51430" bIns="25715">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685749">
              <a:spcBef>
                <a:spcPct val="0"/>
              </a:spcBef>
              <a:buNone/>
              <a:defRPr/>
            </a:pPr>
            <a:r>
              <a:rPr lang="zh-CN" altLang="en-US" sz="3600" b="1" dirty="0" smtClean="0">
                <a:solidFill>
                  <a:srgbClr val="C00000"/>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rPr>
              <a:t>演讲完毕  谢谢观看</a:t>
            </a:r>
            <a:endParaRPr lang="zh-CN" altLang="en-US" sz="3600" b="1" dirty="0">
              <a:solidFill>
                <a:schemeClr val="bg1">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文本框 3"/>
          <p:cNvSpPr txBox="1">
            <a:spLocks noChangeArrowheads="1"/>
          </p:cNvSpPr>
          <p:nvPr/>
        </p:nvSpPr>
        <p:spPr bwMode="auto">
          <a:xfrm>
            <a:off x="107504" y="1348408"/>
            <a:ext cx="1215717" cy="284693"/>
          </a:xfrm>
          <a:prstGeom prst="rect">
            <a:avLst/>
          </a:prstGeom>
          <a:noFill/>
          <a:ln w="9525">
            <a:noFill/>
            <a:miter lim="800000"/>
            <a:headEnd/>
            <a:tailEnd/>
          </a:ln>
        </p:spPr>
        <p:txBody>
          <a:bodyPr wrap="none" lIns="68580" tIns="34290" rIns="68580" bIns="34290">
            <a:spAutoFit/>
          </a:bodyPr>
          <a:lstStyle/>
          <a:p>
            <a:pPr algn="ctr"/>
            <a:r>
              <a:rPr lang="zh-CN" altLang="en-US" sz="1400" b="0" dirty="0" smtClean="0">
                <a:solidFill>
                  <a:srgbClr val="C00000"/>
                </a:solidFill>
                <a:latin typeface="微软雅黑" pitchFamily="34" charset="-122"/>
                <a:ea typeface="微软雅黑" pitchFamily="34" charset="-122"/>
              </a:rPr>
              <a:t>追逐你的梦想</a:t>
            </a:r>
            <a:endParaRPr lang="zh-CN" altLang="en-US" sz="1400" b="0" dirty="0">
              <a:solidFill>
                <a:srgbClr val="C00000"/>
              </a:solidFill>
              <a:latin typeface="微软雅黑" pitchFamily="34" charset="-122"/>
              <a:ea typeface="微软雅黑" pitchFamily="34" charset="-122"/>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par>
                                <p:cTn id="10" presetID="19" presetClass="entr" presetSubtype="1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500" fill="hold"/>
                                        <p:tgtEl>
                                          <p:spTgt spid="9"/>
                                        </p:tgtEl>
                                        <p:attrNameLst>
                                          <p:attrName>ppt_w</p:attrName>
                                        </p:attrNameLst>
                                      </p:cBhvr>
                                      <p:tavLst>
                                        <p:tav tm="0" fmla="#ppt_w*sin(2.5*pi*$)">
                                          <p:val>
                                            <p:fltVal val="0"/>
                                          </p:val>
                                        </p:tav>
                                        <p:tav tm="100000">
                                          <p:val>
                                            <p:fltVal val="1"/>
                                          </p:val>
                                        </p:tav>
                                      </p:tavLst>
                                    </p:anim>
                                    <p:anim calcmode="lin" valueType="num">
                                      <p:cBhvr>
                                        <p:cTn id="13" dur="1500" fill="hold"/>
                                        <p:tgtEl>
                                          <p:spTgt spid="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53" presetClass="entr" presetSubtype="528"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750" fill="hold"/>
                                        <p:tgtEl>
                                          <p:spTgt spid="8"/>
                                        </p:tgtEl>
                                        <p:attrNameLst>
                                          <p:attrName>ppt_w</p:attrName>
                                        </p:attrNameLst>
                                      </p:cBhvr>
                                      <p:tavLst>
                                        <p:tav tm="0">
                                          <p:val>
                                            <p:fltVal val="0"/>
                                          </p:val>
                                        </p:tav>
                                        <p:tav tm="100000">
                                          <p:val>
                                            <p:strVal val="#ppt_w"/>
                                          </p:val>
                                        </p:tav>
                                      </p:tavLst>
                                    </p:anim>
                                    <p:anim calcmode="lin" valueType="num">
                                      <p:cBhvr>
                                        <p:cTn id="18" dur="750" fill="hold"/>
                                        <p:tgtEl>
                                          <p:spTgt spid="8"/>
                                        </p:tgtEl>
                                        <p:attrNameLst>
                                          <p:attrName>ppt_h</p:attrName>
                                        </p:attrNameLst>
                                      </p:cBhvr>
                                      <p:tavLst>
                                        <p:tav tm="0">
                                          <p:val>
                                            <p:fltVal val="0"/>
                                          </p:val>
                                        </p:tav>
                                        <p:tav tm="100000">
                                          <p:val>
                                            <p:strVal val="#ppt_h"/>
                                          </p:val>
                                        </p:tav>
                                      </p:tavLst>
                                    </p:anim>
                                    <p:animEffect transition="in" filter="fade">
                                      <p:cBhvr>
                                        <p:cTn id="19" dur="750"/>
                                        <p:tgtEl>
                                          <p:spTgt spid="8"/>
                                        </p:tgtEl>
                                      </p:cBhvr>
                                    </p:animEffect>
                                    <p:anim calcmode="lin" valueType="num">
                                      <p:cBhvr>
                                        <p:cTn id="20" dur="750" fill="hold"/>
                                        <p:tgtEl>
                                          <p:spTgt spid="8"/>
                                        </p:tgtEl>
                                        <p:attrNameLst>
                                          <p:attrName>ppt_x</p:attrName>
                                        </p:attrNameLst>
                                      </p:cBhvr>
                                      <p:tavLst>
                                        <p:tav tm="0">
                                          <p:val>
                                            <p:fltVal val="0.5"/>
                                          </p:val>
                                        </p:tav>
                                        <p:tav tm="100000">
                                          <p:val>
                                            <p:strVal val="#ppt_x"/>
                                          </p:val>
                                        </p:tav>
                                      </p:tavLst>
                                    </p:anim>
                                    <p:anim calcmode="lin" valueType="num">
                                      <p:cBhvr>
                                        <p:cTn id="21" dur="750" fill="hold"/>
                                        <p:tgtEl>
                                          <p:spTgt spid="8"/>
                                        </p:tgtEl>
                                        <p:attrNameLst>
                                          <p:attrName>ppt_y</p:attrName>
                                        </p:attrNameLst>
                                      </p:cBhvr>
                                      <p:tavLst>
                                        <p:tav tm="0">
                                          <p:val>
                                            <p:fltVal val="0.5"/>
                                          </p:val>
                                        </p:tav>
                                        <p:tav tm="100000">
                                          <p:val>
                                            <p:strVal val="#ppt_y"/>
                                          </p:val>
                                        </p:tav>
                                      </p:tavLst>
                                    </p:anim>
                                  </p:childTnLst>
                                </p:cTn>
                              </p:par>
                            </p:childTnLst>
                          </p:cTn>
                        </p:par>
                        <p:par>
                          <p:cTn id="22" fill="hold">
                            <p:stCondLst>
                              <p:cond delay="2775"/>
                            </p:stCondLst>
                            <p:childTnLst>
                              <p:par>
                                <p:cTn id="23" presetID="47"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par>
                                <p:cTn id="28" presetID="40" presetClass="entr" presetSubtype="0" fill="hold" grpId="0" nodeType="withEffect">
                                  <p:stCondLst>
                                    <p:cond delay="0"/>
                                  </p:stCondLst>
                                  <p:iterate type="lt">
                                    <p:tmPct val="10000"/>
                                  </p:iterate>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1"/>
                                          </p:val>
                                        </p:tav>
                                        <p:tav tm="100000">
                                          <p:val>
                                            <p:strVal val="#ppt_x"/>
                                          </p:val>
                                        </p:tav>
                                      </p:tavLst>
                                    </p:anim>
                                    <p:anim calcmode="lin" valueType="num">
                                      <p:cBhvr>
                                        <p:cTn id="32"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3175"/>
            <a:ext cx="9144000" cy="5148263"/>
          </a:xfrm>
          <a:prstGeom prst="rect">
            <a:avLst/>
          </a:prstGeom>
          <a:noFill/>
          <a:ln w="9525">
            <a:noFill/>
            <a:miter lim="800000"/>
            <a:headEnd/>
            <a:tailEnd/>
          </a:ln>
          <a:effectLst/>
        </p:spPr>
      </p:pic>
      <p:sp>
        <p:nvSpPr>
          <p:cNvPr id="3" name="矩形 2"/>
          <p:cNvSpPr/>
          <p:nvPr/>
        </p:nvSpPr>
        <p:spPr>
          <a:xfrm>
            <a:off x="0" y="1505138"/>
            <a:ext cx="9144000" cy="1679474"/>
          </a:xfrm>
          <a:prstGeom prst="rect">
            <a:avLst/>
          </a:prstGeom>
          <a:solidFill>
            <a:srgbClr val="C00000">
              <a:alpha val="55000"/>
            </a:srgb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4" name="矩形 3"/>
          <p:cNvSpPr/>
          <p:nvPr/>
        </p:nvSpPr>
        <p:spPr>
          <a:xfrm>
            <a:off x="0" y="1505138"/>
            <a:ext cx="204764" cy="1679474"/>
          </a:xfrm>
          <a:prstGeom prst="rect">
            <a:avLst/>
          </a:prstGeom>
          <a:solidFill>
            <a:schemeClr val="tx1">
              <a:lumMod val="75000"/>
              <a:lumOff val="25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5" name="Text Box 2"/>
          <p:cNvSpPr txBox="1">
            <a:spLocks noChangeArrowheads="1"/>
          </p:cNvSpPr>
          <p:nvPr/>
        </p:nvSpPr>
        <p:spPr bwMode="auto">
          <a:xfrm>
            <a:off x="2700338" y="1924645"/>
            <a:ext cx="4857750" cy="584775"/>
          </a:xfrm>
          <a:prstGeom prst="rect">
            <a:avLst/>
          </a:prstGeom>
          <a:noFill/>
          <a:ln w="9525">
            <a:noFill/>
            <a:miter lim="800000"/>
            <a:headEnd/>
            <a:tailEnd/>
          </a:ln>
        </p:spPr>
        <p:txBody>
          <a:bodyPr>
            <a:spAutoFit/>
          </a:bodyPr>
          <a:lstStyle/>
          <a:p>
            <a:r>
              <a:rPr lang="zh-CN" altLang="en-US" sz="3200" dirty="0">
                <a:solidFill>
                  <a:schemeClr val="bg1"/>
                </a:solidFill>
                <a:latin typeface="微软雅黑" pitchFamily="34" charset="-122"/>
                <a:ea typeface="微软雅黑" pitchFamily="34" charset="-122"/>
              </a:rPr>
              <a:t>在此输入过渡页标题</a:t>
            </a:r>
          </a:p>
        </p:txBody>
      </p:sp>
      <p:sp>
        <p:nvSpPr>
          <p:cNvPr id="6" name="Text Box 2"/>
          <p:cNvSpPr txBox="1">
            <a:spLocks noChangeArrowheads="1"/>
          </p:cNvSpPr>
          <p:nvPr/>
        </p:nvSpPr>
        <p:spPr bwMode="auto">
          <a:xfrm>
            <a:off x="2749550" y="2552506"/>
            <a:ext cx="4808538" cy="308070"/>
          </a:xfrm>
          <a:prstGeom prst="rect">
            <a:avLst/>
          </a:prstGeom>
          <a:noFill/>
          <a:ln w="9525">
            <a:noFill/>
            <a:miter lim="800000"/>
            <a:headEnd/>
            <a:tailEnd/>
          </a:ln>
        </p:spPr>
        <p:txBody>
          <a:bodyPr>
            <a:spAutoFit/>
          </a:bodyPr>
          <a:lstStyle/>
          <a:p>
            <a:r>
              <a:rPr lang="zh-CN" altLang="en-US" sz="1400" dirty="0">
                <a:solidFill>
                  <a:schemeClr val="bg1"/>
                </a:solidFill>
                <a:latin typeface="微软雅黑" pitchFamily="34" charset="-122"/>
                <a:ea typeface="微软雅黑" pitchFamily="34" charset="-122"/>
              </a:rPr>
              <a:t>点击录入此部分的内容及说明，简单扼要。</a:t>
            </a:r>
          </a:p>
        </p:txBody>
      </p:sp>
      <p:sp>
        <p:nvSpPr>
          <p:cNvPr id="7" name="TextBox 6"/>
          <p:cNvSpPr txBox="1">
            <a:spLocks noChangeArrowheads="1"/>
          </p:cNvSpPr>
          <p:nvPr/>
        </p:nvSpPr>
        <p:spPr bwMode="auto">
          <a:xfrm>
            <a:off x="715335" y="1113798"/>
            <a:ext cx="1768433" cy="2646878"/>
          </a:xfrm>
          <a:prstGeom prst="rect">
            <a:avLst/>
          </a:prstGeom>
          <a:noFill/>
          <a:ln w="9525">
            <a:noFill/>
            <a:miter lim="800000"/>
            <a:headEnd/>
            <a:tailEnd/>
          </a:ln>
        </p:spPr>
        <p:txBody>
          <a:bodyPr wrap="none">
            <a:spAutoFit/>
          </a:bodyPr>
          <a:lstStyle/>
          <a:p>
            <a:pPr algn="ctr"/>
            <a:r>
              <a:rPr lang="en-US" altLang="zh-CN" sz="16600" dirty="0">
                <a:solidFill>
                  <a:schemeClr val="bg1"/>
                </a:solidFill>
                <a:latin typeface="IrisUPC" pitchFamily="34" charset="-34"/>
                <a:ea typeface="微软雅黑" pitchFamily="34" charset="-122"/>
                <a:cs typeface="IrisUPC" pitchFamily="34" charset="-34"/>
              </a:rPr>
              <a:t>01</a:t>
            </a:r>
            <a:endParaRPr lang="zh-CN" altLang="en-US" sz="16600" dirty="0">
              <a:solidFill>
                <a:schemeClr val="bg1"/>
              </a:solidFill>
              <a:latin typeface="IrisUPC" pitchFamily="34" charset="-34"/>
              <a:ea typeface="微软雅黑" pitchFamily="34" charset="-122"/>
              <a:cs typeface="IrisUPC" pitchFamily="34" charset="-34"/>
            </a:endParaRPr>
          </a:p>
        </p:txBody>
      </p:sp>
      <p:sp>
        <p:nvSpPr>
          <p:cNvPr id="8" name="矩形 7"/>
          <p:cNvSpPr/>
          <p:nvPr/>
        </p:nvSpPr>
        <p:spPr>
          <a:xfrm rot="5400000">
            <a:off x="8444348" y="2484960"/>
            <a:ext cx="80278" cy="1319027"/>
          </a:xfrm>
          <a:prstGeom prst="rect">
            <a:avLst/>
          </a:prstGeom>
          <a:solidFill>
            <a:srgbClr val="FF0000"/>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9" name="矩形 8"/>
          <p:cNvSpPr/>
          <p:nvPr/>
        </p:nvSpPr>
        <p:spPr>
          <a:xfrm rot="5400000">
            <a:off x="7125322" y="2484960"/>
            <a:ext cx="80278" cy="1319027"/>
          </a:xfrm>
          <a:prstGeom prst="rect">
            <a:avLst/>
          </a:prstGeom>
          <a:solidFill>
            <a:schemeClr val="tx1">
              <a:lumMod val="75000"/>
              <a:lumOff val="25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5"/>
                                        </p:tgtEl>
                                        <p:attrNameLst>
                                          <p:attrName>style.visibility</p:attrName>
                                        </p:attrNameLst>
                                      </p:cBhvr>
                                      <p:to>
                                        <p:strVal val="visible"/>
                                      </p:to>
                                    </p:set>
                                    <p:anim calcmode="lin" valueType="num">
                                      <p:cBhvr>
                                        <p:cTn id="29" dur="8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0" dur="800" fill="hold"/>
                                        <p:tgtEl>
                                          <p:spTgt spid="5"/>
                                        </p:tgtEl>
                                        <p:attrNameLst>
                                          <p:attrName>ppt_y</p:attrName>
                                        </p:attrNameLst>
                                      </p:cBhvr>
                                      <p:tavLst>
                                        <p:tav tm="0">
                                          <p:val>
                                            <p:strVal val="#ppt_y"/>
                                          </p:val>
                                        </p:tav>
                                        <p:tav tm="100000">
                                          <p:val>
                                            <p:strVal val="#ppt_y"/>
                                          </p:val>
                                        </p:tav>
                                      </p:tavLst>
                                    </p:anim>
                                    <p:anim calcmode="lin" valueType="num">
                                      <p:cBhvr>
                                        <p:cTn id="31" dur="8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2" dur="8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800" tmFilter="0,0; .5, 1; 1, 1"/>
                                        <p:tgtEl>
                                          <p:spTgt spid="5"/>
                                        </p:tgtEl>
                                      </p:cBhvr>
                                    </p:animEffect>
                                  </p:childTnLst>
                                </p:cTn>
                              </p:par>
                            </p:childTnLst>
                          </p:cTn>
                        </p:par>
                        <p:par>
                          <p:cTn id="34" fill="hold">
                            <p:stCondLst>
                              <p:cond delay="3940"/>
                            </p:stCondLst>
                            <p:childTnLst>
                              <p:par>
                                <p:cTn id="35" presetID="2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4440"/>
                            </p:stCondLst>
                            <p:childTnLst>
                              <p:par>
                                <p:cTn id="39" presetID="50" presetClass="entr" presetSubtype="0" decel="10000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3"/>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3"/>
          <p:cNvSpPr/>
          <p:nvPr/>
        </p:nvSpPr>
        <p:spPr>
          <a:xfrm>
            <a:off x="1504054" y="1688742"/>
            <a:ext cx="6668346" cy="1183153"/>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2"/>
          </a:solidFill>
          <a:ln w="25400" cap="flat" cmpd="sng" algn="ctr">
            <a:noFill/>
            <a:prstDash val="solid"/>
          </a:ln>
          <a:effectLst/>
        </p:spPr>
        <p:txBody>
          <a:bodyPr lIns="1785668" tIns="51586" rIns="79363" bIns="51586" anchor="ctr"/>
          <a:lstStyle/>
          <a:p>
            <a:pPr lvl="0">
              <a:lnSpc>
                <a:spcPct val="150000"/>
              </a:lnSpc>
              <a:spcBef>
                <a:spcPts val="660"/>
              </a:spcBef>
              <a:spcAft>
                <a:spcPts val="660"/>
              </a:spcAft>
              <a:defRPr/>
            </a:pPr>
            <a:r>
              <a:rPr lang="zh-CN" altLang="en-US" sz="1000" dirty="0">
                <a:solidFill>
                  <a:schemeClr val="bg1"/>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000" dirty="0">
                <a:solidFill>
                  <a:schemeClr val="bg1"/>
                </a:solidFill>
                <a:latin typeface="微软雅黑" panose="020B0503020204020204" pitchFamily="34" charset="-122"/>
                <a:ea typeface="微软雅黑" panose="020B0503020204020204" pitchFamily="34" charset="-122"/>
              </a:rPr>
              <a:t>200</a:t>
            </a:r>
            <a:r>
              <a:rPr lang="zh-CN" altLang="en-US" sz="1000" dirty="0">
                <a:solidFill>
                  <a:schemeClr val="bg1"/>
                </a:solidFill>
                <a:latin typeface="微软雅黑" panose="020B0503020204020204" pitchFamily="34" charset="-122"/>
                <a:ea typeface="微软雅黑" panose="020B0503020204020204" pitchFamily="34" charset="-122"/>
              </a:rPr>
              <a:t>字根据自己的需要添加适当的文字，据研究，在幻灯片中，一页的文字最好不要超过</a:t>
            </a:r>
            <a:r>
              <a:rPr lang="en-US" altLang="zh-CN" sz="1000" dirty="0">
                <a:solidFill>
                  <a:schemeClr val="bg1"/>
                </a:solidFill>
                <a:latin typeface="微软雅黑" panose="020B0503020204020204" pitchFamily="34" charset="-122"/>
                <a:ea typeface="微软雅黑" panose="020B0503020204020204" pitchFamily="34" charset="-122"/>
              </a:rPr>
              <a:t>200</a:t>
            </a:r>
            <a:r>
              <a:rPr lang="zh-CN" altLang="en-US" sz="1000" dirty="0">
                <a:solidFill>
                  <a:schemeClr val="bg1"/>
                </a:solidFill>
                <a:latin typeface="微软雅黑" panose="020B0503020204020204" pitchFamily="34" charset="-122"/>
                <a:ea typeface="微软雅黑" panose="020B0503020204020204" pitchFamily="34" charset="-122"/>
              </a:rPr>
              <a:t>字</a:t>
            </a:r>
          </a:p>
        </p:txBody>
      </p:sp>
      <p:sp>
        <p:nvSpPr>
          <p:cNvPr id="9" name="直角三角形 2"/>
          <p:cNvSpPr/>
          <p:nvPr/>
        </p:nvSpPr>
        <p:spPr>
          <a:xfrm rot="17117050" flipH="1">
            <a:off x="1706384" y="1964620"/>
            <a:ext cx="841547" cy="120739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10" name="任意多边形 9"/>
          <p:cNvSpPr/>
          <p:nvPr/>
        </p:nvSpPr>
        <p:spPr>
          <a:xfrm>
            <a:off x="827586" y="1237292"/>
            <a:ext cx="2021095" cy="1075934"/>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1"/>
          </a:solidFill>
          <a:ln w="25400" cap="flat" cmpd="sng" algn="ctr">
            <a:noFill/>
            <a:prstDash val="solid"/>
          </a:ln>
          <a:effectLst/>
        </p:spPr>
        <p:txBody>
          <a:bodyPr lIns="0" tIns="0" rIns="0" bIns="0" anchor="ctr"/>
          <a:lstStyle/>
          <a:p>
            <a:pPr algn="ctr">
              <a:defRPr/>
            </a:pPr>
            <a:r>
              <a:rPr lang="zh-CN" altLang="en-US" sz="1400" kern="0" dirty="0">
                <a:solidFill>
                  <a:schemeClr val="bg1"/>
                </a:solidFill>
                <a:latin typeface="Arial Black" panose="020B0A04020102020204" pitchFamily="34" charset="0"/>
                <a:ea typeface="微软雅黑" panose="020B0503020204020204" pitchFamily="34" charset="-122"/>
              </a:rPr>
              <a:t>添加文本</a:t>
            </a:r>
          </a:p>
        </p:txBody>
      </p:sp>
      <p:sp>
        <p:nvSpPr>
          <p:cNvPr id="11" name="矩形 3"/>
          <p:cNvSpPr/>
          <p:nvPr/>
        </p:nvSpPr>
        <p:spPr>
          <a:xfrm>
            <a:off x="1504054" y="3432861"/>
            <a:ext cx="6668346" cy="1183153"/>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4"/>
          </a:solidFill>
          <a:ln w="25400" cap="flat" cmpd="sng" algn="ctr">
            <a:noFill/>
            <a:prstDash val="solid"/>
          </a:ln>
          <a:effectLst/>
        </p:spPr>
        <p:txBody>
          <a:bodyPr lIns="1785668" tIns="51586" rIns="79363" bIns="51586" anchor="ctr"/>
          <a:lstStyle/>
          <a:p>
            <a:pPr lvl="0">
              <a:lnSpc>
                <a:spcPct val="150000"/>
              </a:lnSpc>
              <a:spcBef>
                <a:spcPts val="660"/>
              </a:spcBef>
              <a:spcAft>
                <a:spcPts val="660"/>
              </a:spcAft>
              <a:defRPr/>
            </a:pPr>
            <a:r>
              <a:rPr lang="zh-CN" altLang="en-US" sz="1000">
                <a:solidFill>
                  <a:schemeClr val="bg1"/>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000">
                <a:solidFill>
                  <a:schemeClr val="bg1"/>
                </a:solidFill>
                <a:latin typeface="微软雅黑" panose="020B0503020204020204" pitchFamily="34" charset="-122"/>
                <a:ea typeface="微软雅黑" panose="020B0503020204020204" pitchFamily="34" charset="-122"/>
              </a:rPr>
              <a:t>200</a:t>
            </a:r>
            <a:r>
              <a:rPr lang="zh-CN" altLang="en-US" sz="1000">
                <a:solidFill>
                  <a:schemeClr val="bg1"/>
                </a:solidFill>
                <a:latin typeface="微软雅黑" panose="020B0503020204020204" pitchFamily="34" charset="-122"/>
                <a:ea typeface="微软雅黑" panose="020B0503020204020204" pitchFamily="34" charset="-122"/>
              </a:rPr>
              <a:t>字根据自己的需要添加适当的文字，据研究，在幻灯片中，一页的文字最好不要超过</a:t>
            </a:r>
            <a:r>
              <a:rPr lang="en-US" altLang="zh-CN" sz="1000">
                <a:solidFill>
                  <a:schemeClr val="bg1"/>
                </a:solidFill>
                <a:latin typeface="微软雅黑" panose="020B0503020204020204" pitchFamily="34" charset="-122"/>
                <a:ea typeface="微软雅黑" panose="020B0503020204020204" pitchFamily="34" charset="-122"/>
              </a:rPr>
              <a:t>200</a:t>
            </a:r>
            <a:r>
              <a:rPr lang="zh-CN" altLang="en-US" sz="1000">
                <a:solidFill>
                  <a:schemeClr val="bg1"/>
                </a:solidFill>
                <a:latin typeface="微软雅黑" panose="020B0503020204020204" pitchFamily="34" charset="-122"/>
                <a:ea typeface="微软雅黑" panose="020B0503020204020204" pitchFamily="34" charset="-122"/>
              </a:rPr>
              <a:t>字</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2" name="直角三角形 2"/>
          <p:cNvSpPr/>
          <p:nvPr/>
        </p:nvSpPr>
        <p:spPr>
          <a:xfrm rot="17117050" flipH="1">
            <a:off x="1706384" y="3708738"/>
            <a:ext cx="841547" cy="120739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13" name="任意多边形 12"/>
          <p:cNvSpPr/>
          <p:nvPr/>
        </p:nvSpPr>
        <p:spPr>
          <a:xfrm>
            <a:off x="827586" y="2981410"/>
            <a:ext cx="2021095" cy="1075934"/>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3"/>
          </a:solidFill>
          <a:ln w="25400" cap="flat" cmpd="sng" algn="ctr">
            <a:noFill/>
            <a:prstDash val="solid"/>
          </a:ln>
          <a:effectLst/>
        </p:spPr>
        <p:txBody>
          <a:bodyPr lIns="0" tIns="0" rIns="0" bIns="0" anchor="ctr"/>
          <a:lstStyle/>
          <a:p>
            <a:pPr algn="ctr">
              <a:defRPr/>
            </a:pPr>
            <a:r>
              <a:rPr lang="zh-CN" altLang="en-US" sz="1400" kern="0" dirty="0">
                <a:solidFill>
                  <a:schemeClr val="bg1"/>
                </a:solidFill>
                <a:latin typeface="Arial Black" panose="020B0A04020102020204" pitchFamily="34" charset="0"/>
                <a:ea typeface="微软雅黑" panose="020B0503020204020204" pitchFamily="34" charset="-122"/>
              </a:rPr>
              <a:t>添加文本</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500"/>
                                        <p:tgtEl>
                                          <p:spTgt spid="12"/>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p:cNvPicPr>
            <a:picLocks noChangeAspect="1"/>
          </p:cNvPicPr>
          <p:nvPr/>
        </p:nvPicPr>
        <p:blipFill>
          <a:blip r:embed="rId3" cstate="print"/>
          <a:stretch>
            <a:fillRect/>
          </a:stretch>
        </p:blipFill>
        <p:spPr>
          <a:xfrm>
            <a:off x="2597647" y="1888468"/>
            <a:ext cx="1584176" cy="853401"/>
          </a:xfrm>
          <a:prstGeom prst="rect">
            <a:avLst/>
          </a:prstGeom>
          <a:noFill/>
          <a:ln w="19050">
            <a:solidFill>
              <a:srgbClr val="6A7682"/>
            </a:solidFill>
          </a:ln>
        </p:spPr>
      </p:pic>
      <p:pic>
        <p:nvPicPr>
          <p:cNvPr id="4" name="图片 3"/>
          <p:cNvPicPr>
            <a:picLocks/>
          </p:cNvPicPr>
          <p:nvPr/>
        </p:nvPicPr>
        <p:blipFill>
          <a:blip r:embed="rId3" cstate="print"/>
          <a:stretch>
            <a:fillRect/>
          </a:stretch>
        </p:blipFill>
        <p:spPr>
          <a:xfrm>
            <a:off x="599520" y="1287095"/>
            <a:ext cx="1584176" cy="853401"/>
          </a:xfrm>
          <a:prstGeom prst="rect">
            <a:avLst/>
          </a:prstGeom>
          <a:noFill/>
          <a:ln w="19050">
            <a:solidFill>
              <a:srgbClr val="6A7682"/>
            </a:solidFill>
          </a:ln>
        </p:spPr>
      </p:pic>
      <p:sp>
        <p:nvSpPr>
          <p:cNvPr id="42" name="Oval 41"/>
          <p:cNvSpPr/>
          <p:nvPr/>
        </p:nvSpPr>
        <p:spPr>
          <a:xfrm>
            <a:off x="1346068" y="3501526"/>
            <a:ext cx="215752" cy="21581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prstClr val="white"/>
              </a:solidFill>
            </a:endParaRPr>
          </a:p>
        </p:txBody>
      </p:sp>
      <p:sp>
        <p:nvSpPr>
          <p:cNvPr id="43" name="Oval 42"/>
          <p:cNvSpPr/>
          <p:nvPr/>
        </p:nvSpPr>
        <p:spPr>
          <a:xfrm>
            <a:off x="5560911" y="3796885"/>
            <a:ext cx="215752" cy="21581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prstClr val="white"/>
              </a:solidFill>
            </a:endParaRPr>
          </a:p>
        </p:txBody>
      </p:sp>
      <p:sp>
        <p:nvSpPr>
          <p:cNvPr id="45" name="Oval 44"/>
          <p:cNvSpPr/>
          <p:nvPr/>
        </p:nvSpPr>
        <p:spPr>
          <a:xfrm>
            <a:off x="3346333" y="3796885"/>
            <a:ext cx="215752" cy="21581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prstClr val="white"/>
              </a:solidFill>
            </a:endParaRPr>
          </a:p>
        </p:txBody>
      </p:sp>
      <p:sp>
        <p:nvSpPr>
          <p:cNvPr id="46" name="Oval 45"/>
          <p:cNvSpPr/>
          <p:nvPr/>
        </p:nvSpPr>
        <p:spPr>
          <a:xfrm>
            <a:off x="7632613" y="3501526"/>
            <a:ext cx="215752" cy="21581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prstClr val="white"/>
              </a:solidFill>
            </a:endParaRPr>
          </a:p>
        </p:txBody>
      </p:sp>
      <p:cxnSp>
        <p:nvCxnSpPr>
          <p:cNvPr id="48" name="Straight Connector 47"/>
          <p:cNvCxnSpPr>
            <a:stCxn id="42" idx="6"/>
            <a:endCxn id="45" idx="2"/>
          </p:cNvCxnSpPr>
          <p:nvPr/>
        </p:nvCxnSpPr>
        <p:spPr>
          <a:xfrm>
            <a:off x="1561821" y="3609435"/>
            <a:ext cx="1784513" cy="295360"/>
          </a:xfrm>
          <a:prstGeom prst="line">
            <a:avLst/>
          </a:prstGeom>
          <a:ln w="12700">
            <a:solidFill>
              <a:srgbClr val="6A768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45" idx="6"/>
            <a:endCxn id="43" idx="2"/>
          </p:cNvCxnSpPr>
          <p:nvPr/>
        </p:nvCxnSpPr>
        <p:spPr>
          <a:xfrm>
            <a:off x="3562085" y="3904795"/>
            <a:ext cx="1998825" cy="0"/>
          </a:xfrm>
          <a:prstGeom prst="line">
            <a:avLst/>
          </a:prstGeom>
          <a:ln w="12700">
            <a:solidFill>
              <a:srgbClr val="6A7682"/>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43" idx="6"/>
            <a:endCxn id="46" idx="2"/>
          </p:cNvCxnSpPr>
          <p:nvPr/>
        </p:nvCxnSpPr>
        <p:spPr>
          <a:xfrm flipV="1">
            <a:off x="5776662" y="3609435"/>
            <a:ext cx="1855950" cy="295360"/>
          </a:xfrm>
          <a:prstGeom prst="line">
            <a:avLst/>
          </a:prstGeom>
          <a:ln w="12700">
            <a:solidFill>
              <a:srgbClr val="6A7682"/>
            </a:solidFill>
          </a:ln>
        </p:spPr>
        <p:style>
          <a:lnRef idx="1">
            <a:schemeClr val="accent1"/>
          </a:lnRef>
          <a:fillRef idx="0">
            <a:schemeClr val="accent1"/>
          </a:fillRef>
          <a:effectRef idx="0">
            <a:schemeClr val="accent1"/>
          </a:effectRef>
          <a:fontRef idx="minor">
            <a:schemeClr val="tx1"/>
          </a:fontRef>
        </p:style>
      </p:cxnSp>
      <p:grpSp>
        <p:nvGrpSpPr>
          <p:cNvPr id="2" name="Group 64"/>
          <p:cNvGrpSpPr/>
          <p:nvPr/>
        </p:nvGrpSpPr>
        <p:grpSpPr>
          <a:xfrm>
            <a:off x="571472" y="2176500"/>
            <a:ext cx="1643074" cy="636030"/>
            <a:chOff x="571472" y="2355792"/>
            <a:chExt cx="1643074" cy="635833"/>
          </a:xfrm>
        </p:grpSpPr>
        <p:sp>
          <p:nvSpPr>
            <p:cNvPr id="63" name="等腰三角形 2"/>
            <p:cNvSpPr/>
            <p:nvPr/>
          </p:nvSpPr>
          <p:spPr>
            <a:xfrm>
              <a:off x="571472" y="2355792"/>
              <a:ext cx="1643074" cy="3588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prstClr val="white"/>
                  </a:solidFill>
                  <a:latin typeface="微软雅黑" pitchFamily="34" charset="-122"/>
                  <a:ea typeface="微软雅黑" pitchFamily="34" charset="-122"/>
                </a:rPr>
                <a:t>添加标题</a:t>
              </a:r>
              <a:endParaRPr lang="zh-CN" altLang="en-US" sz="1400" dirty="0">
                <a:solidFill>
                  <a:prstClr val="white"/>
                </a:solidFill>
                <a:latin typeface="微软雅黑" pitchFamily="34" charset="-122"/>
                <a:ea typeface="微软雅黑" pitchFamily="34" charset="-122"/>
              </a:endParaRPr>
            </a:p>
          </p:txBody>
        </p:sp>
        <p:sp>
          <p:nvSpPr>
            <p:cNvPr id="64" name="文本框 15"/>
            <p:cNvSpPr txBox="1"/>
            <p:nvPr/>
          </p:nvSpPr>
          <p:spPr>
            <a:xfrm>
              <a:off x="571472" y="2714626"/>
              <a:ext cx="1643074" cy="276999"/>
            </a:xfrm>
            <a:prstGeom prst="rect">
              <a:avLst/>
            </a:prstGeom>
            <a:noFill/>
          </p:spPr>
          <p:txBody>
            <a:bodyPr wrap="square" rtlCol="0">
              <a:spAutoFit/>
            </a:bodyPr>
            <a:lstStyle/>
            <a:p>
              <a:pPr algn="ctr"/>
              <a:r>
                <a:rPr lang="zh-CN" altLang="en-US" sz="1200" b="1" dirty="0" smtClean="0">
                  <a:solidFill>
                    <a:srgbClr val="7A7A7A"/>
                  </a:solidFill>
                  <a:latin typeface="微软雅黑" pitchFamily="34" charset="-122"/>
                  <a:ea typeface="微软雅黑" pitchFamily="34" charset="-122"/>
                </a:rPr>
                <a:t>部门</a:t>
              </a:r>
              <a:r>
                <a:rPr lang="en-US" altLang="zh-CN" sz="1200" b="1" dirty="0" smtClean="0">
                  <a:solidFill>
                    <a:srgbClr val="7A7A7A"/>
                  </a:solidFill>
                  <a:latin typeface="微软雅黑" pitchFamily="34" charset="-122"/>
                  <a:ea typeface="微软雅黑" pitchFamily="34" charset="-122"/>
                </a:rPr>
                <a:t>1</a:t>
              </a:r>
              <a:endParaRPr lang="zh-CN" altLang="en-US" sz="1200" b="1" dirty="0">
                <a:solidFill>
                  <a:srgbClr val="7A7A7A"/>
                </a:solidFill>
                <a:latin typeface="微软雅黑" pitchFamily="34" charset="-122"/>
                <a:ea typeface="微软雅黑" pitchFamily="34" charset="-122"/>
              </a:endParaRPr>
            </a:p>
          </p:txBody>
        </p:sp>
      </p:grpSp>
      <p:grpSp>
        <p:nvGrpSpPr>
          <p:cNvPr id="3" name="Group 68"/>
          <p:cNvGrpSpPr/>
          <p:nvPr/>
        </p:nvGrpSpPr>
        <p:grpSpPr>
          <a:xfrm>
            <a:off x="2569599" y="2788568"/>
            <a:ext cx="1643074" cy="641752"/>
            <a:chOff x="571472" y="2350071"/>
            <a:chExt cx="1643074" cy="641554"/>
          </a:xfrm>
        </p:grpSpPr>
        <p:sp>
          <p:nvSpPr>
            <p:cNvPr id="70" name="等腰三角形 2"/>
            <p:cNvSpPr/>
            <p:nvPr/>
          </p:nvSpPr>
          <p:spPr>
            <a:xfrm>
              <a:off x="571472" y="2350071"/>
              <a:ext cx="1643074" cy="3645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prstClr val="white"/>
                  </a:solidFill>
                  <a:latin typeface="微软雅黑" pitchFamily="34" charset="-122"/>
                  <a:ea typeface="微软雅黑" pitchFamily="34" charset="-122"/>
                </a:rPr>
                <a:t>添加标题</a:t>
              </a:r>
              <a:endParaRPr lang="zh-CN" altLang="en-US" sz="1400" dirty="0">
                <a:solidFill>
                  <a:prstClr val="white"/>
                </a:solidFill>
                <a:latin typeface="微软雅黑" pitchFamily="34" charset="-122"/>
                <a:ea typeface="微软雅黑" pitchFamily="34" charset="-122"/>
              </a:endParaRPr>
            </a:p>
          </p:txBody>
        </p:sp>
        <p:sp>
          <p:nvSpPr>
            <p:cNvPr id="71" name="文本框 15"/>
            <p:cNvSpPr txBox="1"/>
            <p:nvPr/>
          </p:nvSpPr>
          <p:spPr>
            <a:xfrm>
              <a:off x="571472" y="2714626"/>
              <a:ext cx="1643074" cy="276999"/>
            </a:xfrm>
            <a:prstGeom prst="rect">
              <a:avLst/>
            </a:prstGeom>
            <a:noFill/>
          </p:spPr>
          <p:txBody>
            <a:bodyPr wrap="square" rtlCol="0">
              <a:spAutoFit/>
            </a:bodyPr>
            <a:lstStyle/>
            <a:p>
              <a:pPr algn="ctr"/>
              <a:r>
                <a:rPr lang="zh-CN" altLang="en-US" sz="1200" b="1" dirty="0" smtClean="0">
                  <a:solidFill>
                    <a:srgbClr val="7A7A7A"/>
                  </a:solidFill>
                  <a:latin typeface="微软雅黑" pitchFamily="34" charset="-122"/>
                  <a:ea typeface="微软雅黑" pitchFamily="34" charset="-122"/>
                </a:rPr>
                <a:t>部门</a:t>
              </a:r>
              <a:r>
                <a:rPr lang="en-US" altLang="zh-CN" sz="1200" b="1" dirty="0" smtClean="0">
                  <a:solidFill>
                    <a:srgbClr val="7A7A7A"/>
                  </a:solidFill>
                  <a:latin typeface="微软雅黑" pitchFamily="34" charset="-122"/>
                  <a:ea typeface="微软雅黑" pitchFamily="34" charset="-122"/>
                </a:rPr>
                <a:t>2</a:t>
              </a:r>
              <a:endParaRPr lang="zh-CN" altLang="en-US" sz="1200" b="1" dirty="0">
                <a:solidFill>
                  <a:srgbClr val="7A7A7A"/>
                </a:solidFill>
                <a:latin typeface="微软雅黑" pitchFamily="34" charset="-122"/>
                <a:ea typeface="微软雅黑" pitchFamily="34" charset="-122"/>
              </a:endParaRPr>
            </a:p>
          </p:txBody>
        </p:sp>
      </p:grpSp>
      <p:pic>
        <p:nvPicPr>
          <p:cNvPr id="51" name="图片 50"/>
          <p:cNvPicPr>
            <a:picLocks noChangeAspect="1"/>
          </p:cNvPicPr>
          <p:nvPr/>
        </p:nvPicPr>
        <p:blipFill>
          <a:blip r:embed="rId3" cstate="print"/>
          <a:stretch>
            <a:fillRect/>
          </a:stretch>
        </p:blipFill>
        <p:spPr>
          <a:xfrm>
            <a:off x="4757887" y="1898703"/>
            <a:ext cx="1584176" cy="853401"/>
          </a:xfrm>
          <a:prstGeom prst="rect">
            <a:avLst/>
          </a:prstGeom>
          <a:noFill/>
          <a:ln w="19050">
            <a:solidFill>
              <a:srgbClr val="6A7682"/>
            </a:solidFill>
          </a:ln>
        </p:spPr>
      </p:pic>
      <p:pic>
        <p:nvPicPr>
          <p:cNvPr id="53" name="图片 52"/>
          <p:cNvPicPr>
            <a:picLocks noChangeAspect="1"/>
          </p:cNvPicPr>
          <p:nvPr/>
        </p:nvPicPr>
        <p:blipFill>
          <a:blip r:embed="rId3" cstate="print"/>
          <a:stretch>
            <a:fillRect/>
          </a:stretch>
        </p:blipFill>
        <p:spPr>
          <a:xfrm>
            <a:off x="6875075" y="1324063"/>
            <a:ext cx="1585357" cy="854038"/>
          </a:xfrm>
          <a:prstGeom prst="rect">
            <a:avLst/>
          </a:prstGeom>
          <a:noFill/>
          <a:ln w="19050">
            <a:solidFill>
              <a:srgbClr val="6A7682"/>
            </a:solidFill>
          </a:ln>
        </p:spPr>
      </p:pic>
      <p:grpSp>
        <p:nvGrpSpPr>
          <p:cNvPr id="5" name="Group 68"/>
          <p:cNvGrpSpPr/>
          <p:nvPr/>
        </p:nvGrpSpPr>
        <p:grpSpPr>
          <a:xfrm>
            <a:off x="4723771" y="2788568"/>
            <a:ext cx="1643074" cy="640840"/>
            <a:chOff x="571472" y="2319560"/>
            <a:chExt cx="1643074" cy="695837"/>
          </a:xfrm>
        </p:grpSpPr>
        <p:sp>
          <p:nvSpPr>
            <p:cNvPr id="55" name="等腰三角形 2"/>
            <p:cNvSpPr/>
            <p:nvPr/>
          </p:nvSpPr>
          <p:spPr>
            <a:xfrm>
              <a:off x="571472" y="2319560"/>
              <a:ext cx="1643074" cy="3950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prstClr val="white"/>
                  </a:solidFill>
                  <a:latin typeface="微软雅黑" pitchFamily="34" charset="-122"/>
                  <a:ea typeface="微软雅黑" pitchFamily="34" charset="-122"/>
                </a:rPr>
                <a:t>添加标题</a:t>
              </a:r>
              <a:endParaRPr lang="zh-CN" altLang="en-US" sz="1400" dirty="0">
                <a:solidFill>
                  <a:prstClr val="white"/>
                </a:solidFill>
                <a:latin typeface="微软雅黑" pitchFamily="34" charset="-122"/>
                <a:ea typeface="微软雅黑" pitchFamily="34" charset="-122"/>
              </a:endParaRPr>
            </a:p>
          </p:txBody>
        </p:sp>
        <p:sp>
          <p:nvSpPr>
            <p:cNvPr id="56" name="文本框 15"/>
            <p:cNvSpPr txBox="1"/>
            <p:nvPr/>
          </p:nvSpPr>
          <p:spPr>
            <a:xfrm>
              <a:off x="571472" y="2714626"/>
              <a:ext cx="1643074" cy="300771"/>
            </a:xfrm>
            <a:prstGeom prst="rect">
              <a:avLst/>
            </a:prstGeom>
            <a:noFill/>
          </p:spPr>
          <p:txBody>
            <a:bodyPr wrap="square" rtlCol="0">
              <a:spAutoFit/>
            </a:bodyPr>
            <a:lstStyle/>
            <a:p>
              <a:pPr algn="ctr"/>
              <a:r>
                <a:rPr lang="zh-CN" altLang="en-US" sz="1200" b="1" dirty="0" smtClean="0">
                  <a:solidFill>
                    <a:srgbClr val="7A7A7A"/>
                  </a:solidFill>
                  <a:latin typeface="微软雅黑" pitchFamily="34" charset="-122"/>
                  <a:ea typeface="微软雅黑" pitchFamily="34" charset="-122"/>
                </a:rPr>
                <a:t>部门</a:t>
              </a:r>
              <a:r>
                <a:rPr lang="en-US" altLang="zh-CN" sz="1200" b="1" dirty="0" smtClean="0">
                  <a:solidFill>
                    <a:srgbClr val="7A7A7A"/>
                  </a:solidFill>
                  <a:latin typeface="微软雅黑" pitchFamily="34" charset="-122"/>
                  <a:ea typeface="微软雅黑" pitchFamily="34" charset="-122"/>
                </a:rPr>
                <a:t>3</a:t>
              </a:r>
              <a:endParaRPr lang="zh-CN" altLang="en-US" sz="1200" b="1" dirty="0">
                <a:solidFill>
                  <a:srgbClr val="7A7A7A"/>
                </a:solidFill>
                <a:latin typeface="微软雅黑" pitchFamily="34" charset="-122"/>
                <a:ea typeface="微软雅黑" pitchFamily="34" charset="-122"/>
              </a:endParaRPr>
            </a:p>
          </p:txBody>
        </p:sp>
      </p:grpSp>
      <p:grpSp>
        <p:nvGrpSpPr>
          <p:cNvPr id="6" name="Group 68"/>
          <p:cNvGrpSpPr/>
          <p:nvPr/>
        </p:nvGrpSpPr>
        <p:grpSpPr>
          <a:xfrm>
            <a:off x="6847757" y="2212504"/>
            <a:ext cx="1643074" cy="642650"/>
            <a:chOff x="571472" y="2349174"/>
            <a:chExt cx="1643074" cy="642451"/>
          </a:xfrm>
        </p:grpSpPr>
        <p:sp>
          <p:nvSpPr>
            <p:cNvPr id="58" name="等腰三角形 2"/>
            <p:cNvSpPr/>
            <p:nvPr/>
          </p:nvSpPr>
          <p:spPr>
            <a:xfrm>
              <a:off x="571472" y="2349174"/>
              <a:ext cx="1643074" cy="3654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prstClr val="white"/>
                  </a:solidFill>
                  <a:latin typeface="微软雅黑" pitchFamily="34" charset="-122"/>
                  <a:ea typeface="微软雅黑" pitchFamily="34" charset="-122"/>
                </a:rPr>
                <a:t>添加标题</a:t>
              </a:r>
              <a:endParaRPr lang="zh-CN" altLang="en-US" sz="1400" dirty="0">
                <a:solidFill>
                  <a:prstClr val="white"/>
                </a:solidFill>
                <a:latin typeface="微软雅黑" pitchFamily="34" charset="-122"/>
                <a:ea typeface="微软雅黑" pitchFamily="34" charset="-122"/>
              </a:endParaRPr>
            </a:p>
          </p:txBody>
        </p:sp>
        <p:sp>
          <p:nvSpPr>
            <p:cNvPr id="59" name="文本框 15"/>
            <p:cNvSpPr txBox="1"/>
            <p:nvPr/>
          </p:nvSpPr>
          <p:spPr>
            <a:xfrm>
              <a:off x="571472" y="2714626"/>
              <a:ext cx="1643074" cy="276999"/>
            </a:xfrm>
            <a:prstGeom prst="rect">
              <a:avLst/>
            </a:prstGeom>
            <a:noFill/>
          </p:spPr>
          <p:txBody>
            <a:bodyPr wrap="square" rtlCol="0">
              <a:spAutoFit/>
            </a:bodyPr>
            <a:lstStyle/>
            <a:p>
              <a:pPr algn="ctr"/>
              <a:r>
                <a:rPr lang="zh-CN" altLang="en-US" sz="1200" b="1" dirty="0" smtClean="0">
                  <a:solidFill>
                    <a:srgbClr val="7A7A7A"/>
                  </a:solidFill>
                  <a:latin typeface="微软雅黑" pitchFamily="34" charset="-122"/>
                  <a:ea typeface="微软雅黑" pitchFamily="34" charset="-122"/>
                </a:rPr>
                <a:t>部门</a:t>
              </a:r>
              <a:r>
                <a:rPr lang="en-US" altLang="zh-CN" sz="1200" b="1" dirty="0" smtClean="0">
                  <a:solidFill>
                    <a:srgbClr val="7A7A7A"/>
                  </a:solidFill>
                  <a:latin typeface="微软雅黑" pitchFamily="34" charset="-122"/>
                  <a:ea typeface="微软雅黑" pitchFamily="34" charset="-122"/>
                </a:rPr>
                <a:t>4</a:t>
              </a:r>
              <a:endParaRPr lang="zh-CN" altLang="en-US" sz="1200" b="1" dirty="0">
                <a:solidFill>
                  <a:srgbClr val="7A7A7A"/>
                </a:solidFill>
                <a:latin typeface="微软雅黑" pitchFamily="34" charset="-122"/>
                <a:ea typeface="微软雅黑" pitchFamily="34" charset="-122"/>
              </a:endParaRPr>
            </a:p>
          </p:txBody>
        </p:sp>
      </p:grpSp>
    </p:spTree>
    <p:extLst>
      <p:ext uri="{BB962C8B-B14F-4D97-AF65-F5344CB8AC3E}">
        <p14:creationId xmlns:p14="http://schemas.microsoft.com/office/powerpoint/2010/main" xmlns="" val="3040802274"/>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1+#ppt_w/2"/>
                                          </p:val>
                                        </p:tav>
                                        <p:tav tm="100000">
                                          <p:val>
                                            <p:strVal val="#ppt_x"/>
                                          </p:val>
                                        </p:tav>
                                      </p:tavLst>
                                    </p:anim>
                                    <p:anim calcmode="lin" valueType="num">
                                      <p:cBhvr additive="base">
                                        <p:cTn id="12" dur="5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0-#ppt_w/2"/>
                                          </p:val>
                                        </p:tav>
                                        <p:tav tm="100000">
                                          <p:val>
                                            <p:strVal val="#ppt_x"/>
                                          </p:val>
                                        </p:tav>
                                      </p:tavLst>
                                    </p:anim>
                                    <p:anim calcmode="lin" valueType="num">
                                      <p:cBhvr additive="base">
                                        <p:cTn id="16" dur="500" fill="hold"/>
                                        <p:tgtEl>
                                          <p:spTgt spid="51"/>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0-#ppt_w/2"/>
                                          </p:val>
                                        </p:tav>
                                        <p:tav tm="100000">
                                          <p:val>
                                            <p:strVal val="#ppt_x"/>
                                          </p:val>
                                        </p:tav>
                                      </p:tavLst>
                                    </p:anim>
                                    <p:anim calcmode="lin" valueType="num">
                                      <p:cBhvr additive="base">
                                        <p:cTn id="20" dur="500" fill="hold"/>
                                        <p:tgtEl>
                                          <p:spTgt spid="53"/>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4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anim calcmode="lin" valueType="num">
                                      <p:cBhvr>
                                        <p:cTn id="40" dur="1000" fill="hold"/>
                                        <p:tgtEl>
                                          <p:spTgt spid="6"/>
                                        </p:tgtEl>
                                        <p:attrNameLst>
                                          <p:attrName>ppt_x</p:attrName>
                                        </p:attrNameLst>
                                      </p:cBhvr>
                                      <p:tavLst>
                                        <p:tav tm="0">
                                          <p:val>
                                            <p:strVal val="#ppt_x"/>
                                          </p:val>
                                        </p:tav>
                                        <p:tav tm="100000">
                                          <p:val>
                                            <p:strVal val="#ppt_x"/>
                                          </p:val>
                                        </p:tav>
                                      </p:tavLst>
                                    </p:anim>
                                    <p:anim calcmode="lin" valueType="num">
                                      <p:cBhvr>
                                        <p:cTn id="41" dur="1000" fill="hold"/>
                                        <p:tgtEl>
                                          <p:spTgt spid="6"/>
                                        </p:tgtEl>
                                        <p:attrNameLst>
                                          <p:attrName>ppt_y</p:attrName>
                                        </p:attrNameLst>
                                      </p:cBhvr>
                                      <p:tavLst>
                                        <p:tav tm="0">
                                          <p:val>
                                            <p:strVal val="#ppt_y+.1"/>
                                          </p:val>
                                        </p:tav>
                                        <p:tav tm="100000">
                                          <p:val>
                                            <p:strVal val="#ppt_y"/>
                                          </p:val>
                                        </p:tav>
                                      </p:tavLst>
                                    </p:anim>
                                  </p:childTnLst>
                                </p:cTn>
                              </p:par>
                            </p:childTnLst>
                          </p:cTn>
                        </p:par>
                        <p:par>
                          <p:cTn id="42" fill="hold">
                            <p:stCondLst>
                              <p:cond delay="1500"/>
                            </p:stCondLst>
                            <p:childTnLst>
                              <p:par>
                                <p:cTn id="43" presetID="53" presetClass="entr" presetSubtype="0"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Effect transition="in" filter="fade">
                                      <p:cBhvr>
                                        <p:cTn id="47" dur="500"/>
                                        <p:tgtEl>
                                          <p:spTgt spid="42"/>
                                        </p:tgtEl>
                                      </p:cBhvr>
                                    </p:animEffect>
                                  </p:childTnLst>
                                </p:cTn>
                              </p:par>
                            </p:childTnLst>
                          </p:cTn>
                        </p:par>
                        <p:par>
                          <p:cTn id="48" fill="hold">
                            <p:stCondLst>
                              <p:cond delay="2000"/>
                            </p:stCondLst>
                            <p:childTnLst>
                              <p:par>
                                <p:cTn id="49" presetID="22" presetClass="entr" presetSubtype="8" fill="hold"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wipe(left)">
                                      <p:cBhvr>
                                        <p:cTn id="51" dur="500"/>
                                        <p:tgtEl>
                                          <p:spTgt spid="48"/>
                                        </p:tgtEl>
                                      </p:cBhvr>
                                    </p:animEffect>
                                  </p:childTnLst>
                                </p:cTn>
                              </p:par>
                            </p:childTnLst>
                          </p:cTn>
                        </p:par>
                        <p:par>
                          <p:cTn id="52" fill="hold">
                            <p:stCondLst>
                              <p:cond delay="2500"/>
                            </p:stCondLst>
                            <p:childTnLst>
                              <p:par>
                                <p:cTn id="53" presetID="53"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p:cTn id="55" dur="500" fill="hold"/>
                                        <p:tgtEl>
                                          <p:spTgt spid="45"/>
                                        </p:tgtEl>
                                        <p:attrNameLst>
                                          <p:attrName>ppt_w</p:attrName>
                                        </p:attrNameLst>
                                      </p:cBhvr>
                                      <p:tavLst>
                                        <p:tav tm="0">
                                          <p:val>
                                            <p:fltVal val="0"/>
                                          </p:val>
                                        </p:tav>
                                        <p:tav tm="100000">
                                          <p:val>
                                            <p:strVal val="#ppt_w"/>
                                          </p:val>
                                        </p:tav>
                                      </p:tavLst>
                                    </p:anim>
                                    <p:anim calcmode="lin" valueType="num">
                                      <p:cBhvr>
                                        <p:cTn id="56" dur="500" fill="hold"/>
                                        <p:tgtEl>
                                          <p:spTgt spid="45"/>
                                        </p:tgtEl>
                                        <p:attrNameLst>
                                          <p:attrName>ppt_h</p:attrName>
                                        </p:attrNameLst>
                                      </p:cBhvr>
                                      <p:tavLst>
                                        <p:tav tm="0">
                                          <p:val>
                                            <p:fltVal val="0"/>
                                          </p:val>
                                        </p:tav>
                                        <p:tav tm="100000">
                                          <p:val>
                                            <p:strVal val="#ppt_h"/>
                                          </p:val>
                                        </p:tav>
                                      </p:tavLst>
                                    </p:anim>
                                    <p:animEffect transition="in" filter="fade">
                                      <p:cBhvr>
                                        <p:cTn id="57" dur="500"/>
                                        <p:tgtEl>
                                          <p:spTgt spid="45"/>
                                        </p:tgtEl>
                                      </p:cBhvr>
                                    </p:animEffect>
                                  </p:childTnLst>
                                </p:cTn>
                              </p:par>
                            </p:childTnLst>
                          </p:cTn>
                        </p:par>
                        <p:par>
                          <p:cTn id="58" fill="hold">
                            <p:stCondLst>
                              <p:cond delay="3000"/>
                            </p:stCondLst>
                            <p:childTnLst>
                              <p:par>
                                <p:cTn id="59" presetID="22" presetClass="entr" presetSubtype="4" fill="hold"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down)">
                                      <p:cBhvr>
                                        <p:cTn id="61" dur="500"/>
                                        <p:tgtEl>
                                          <p:spTgt spid="50"/>
                                        </p:tgtEl>
                                      </p:cBhvr>
                                    </p:animEffect>
                                  </p:childTnLst>
                                </p:cTn>
                              </p:par>
                            </p:childTnLst>
                          </p:cTn>
                        </p:par>
                        <p:par>
                          <p:cTn id="62" fill="hold">
                            <p:stCondLst>
                              <p:cond delay="3500"/>
                            </p:stCondLst>
                            <p:childTnLst>
                              <p:par>
                                <p:cTn id="63" presetID="53" presetClass="entr" presetSubtype="0" fill="hold" grpId="0" nodeType="after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p:cTn id="65" dur="500" fill="hold"/>
                                        <p:tgtEl>
                                          <p:spTgt spid="43"/>
                                        </p:tgtEl>
                                        <p:attrNameLst>
                                          <p:attrName>ppt_w</p:attrName>
                                        </p:attrNameLst>
                                      </p:cBhvr>
                                      <p:tavLst>
                                        <p:tav tm="0">
                                          <p:val>
                                            <p:fltVal val="0"/>
                                          </p:val>
                                        </p:tav>
                                        <p:tav tm="100000">
                                          <p:val>
                                            <p:strVal val="#ppt_w"/>
                                          </p:val>
                                        </p:tav>
                                      </p:tavLst>
                                    </p:anim>
                                    <p:anim calcmode="lin" valueType="num">
                                      <p:cBhvr>
                                        <p:cTn id="66" dur="500" fill="hold"/>
                                        <p:tgtEl>
                                          <p:spTgt spid="43"/>
                                        </p:tgtEl>
                                        <p:attrNameLst>
                                          <p:attrName>ppt_h</p:attrName>
                                        </p:attrNameLst>
                                      </p:cBhvr>
                                      <p:tavLst>
                                        <p:tav tm="0">
                                          <p:val>
                                            <p:fltVal val="0"/>
                                          </p:val>
                                        </p:tav>
                                        <p:tav tm="100000">
                                          <p:val>
                                            <p:strVal val="#ppt_h"/>
                                          </p:val>
                                        </p:tav>
                                      </p:tavLst>
                                    </p:anim>
                                    <p:animEffect transition="in" filter="fade">
                                      <p:cBhvr>
                                        <p:cTn id="67" dur="500"/>
                                        <p:tgtEl>
                                          <p:spTgt spid="43"/>
                                        </p:tgtEl>
                                      </p:cBhvr>
                                    </p:animEffect>
                                  </p:childTnLst>
                                </p:cTn>
                              </p:par>
                            </p:childTnLst>
                          </p:cTn>
                        </p:par>
                        <p:par>
                          <p:cTn id="68" fill="hold">
                            <p:stCondLst>
                              <p:cond delay="4000"/>
                            </p:stCondLst>
                            <p:childTnLst>
                              <p:par>
                                <p:cTn id="69" presetID="22" presetClass="entr" presetSubtype="4"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down)">
                                      <p:cBhvr>
                                        <p:cTn id="71" dur="500"/>
                                        <p:tgtEl>
                                          <p:spTgt spid="52"/>
                                        </p:tgtEl>
                                      </p:cBhvr>
                                    </p:animEffect>
                                  </p:childTnLst>
                                </p:cTn>
                              </p:par>
                            </p:childTnLst>
                          </p:cTn>
                        </p:par>
                        <p:par>
                          <p:cTn id="72" fill="hold">
                            <p:stCondLst>
                              <p:cond delay="4500"/>
                            </p:stCondLst>
                            <p:childTnLst>
                              <p:par>
                                <p:cTn id="73" presetID="53" presetClass="entr" presetSubtype="0" fill="hold" grpId="0" nodeType="after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5" grpId="0" animBg="1"/>
      <p:bldP spid="4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直接连接符 61"/>
          <p:cNvCxnSpPr/>
          <p:nvPr/>
        </p:nvCxnSpPr>
        <p:spPr>
          <a:xfrm>
            <a:off x="1120357" y="2807638"/>
            <a:ext cx="8023643" cy="0"/>
          </a:xfrm>
          <a:prstGeom prst="line">
            <a:avLst/>
          </a:prstGeom>
          <a:ln w="28575">
            <a:solidFill>
              <a:srgbClr val="3B3838"/>
            </a:solidFill>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2469990" y="2917818"/>
            <a:ext cx="1186156" cy="346249"/>
          </a:xfrm>
          <a:prstGeom prst="rect">
            <a:avLst/>
          </a:prstGeom>
        </p:spPr>
        <p:txBody>
          <a:bodyPr wrap="square" lIns="68580" tIns="34290" rIns="68580" bIns="34290">
            <a:spAutoFit/>
          </a:bodyPr>
          <a:lstStyle/>
          <a:p>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企业结构完善，团队具有很强的生命力</a:t>
            </a:r>
            <a:endParaRPr lang="zh-HK" altLang="zh-HK"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4" name="椭圆 63"/>
          <p:cNvSpPr/>
          <p:nvPr/>
        </p:nvSpPr>
        <p:spPr>
          <a:xfrm>
            <a:off x="821511" y="2570407"/>
            <a:ext cx="474317" cy="4744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HK" sz="2400" b="1" dirty="0" smtClean="0"/>
              <a:t>S</a:t>
            </a:r>
            <a:endParaRPr lang="zh-HK" altLang="en-US" sz="2400" b="1" dirty="0"/>
          </a:p>
        </p:txBody>
      </p:sp>
      <p:sp>
        <p:nvSpPr>
          <p:cNvPr id="67" name="椭圆 66"/>
          <p:cNvSpPr/>
          <p:nvPr/>
        </p:nvSpPr>
        <p:spPr>
          <a:xfrm>
            <a:off x="2815335" y="2756385"/>
            <a:ext cx="133945" cy="133986"/>
          </a:xfrm>
          <a:prstGeom prst="ellipse">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68" name="L 形 67"/>
          <p:cNvSpPr/>
          <p:nvPr/>
        </p:nvSpPr>
        <p:spPr>
          <a:xfrm rot="8100000">
            <a:off x="984265" y="2419902"/>
            <a:ext cx="144330" cy="144375"/>
          </a:xfrm>
          <a:prstGeom prst="corner">
            <a:avLst>
              <a:gd name="adj1" fmla="val 24148"/>
              <a:gd name="adj2" fmla="val 2490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9" name="矩形 68"/>
          <p:cNvSpPr/>
          <p:nvPr/>
        </p:nvSpPr>
        <p:spPr>
          <a:xfrm>
            <a:off x="1526029" y="2386420"/>
            <a:ext cx="1229321" cy="346249"/>
          </a:xfrm>
          <a:prstGeom prst="rect">
            <a:avLst/>
          </a:prstGeom>
        </p:spPr>
        <p:txBody>
          <a:bodyPr wrap="square" lIns="68580" tIns="34290" rIns="68580" bIns="34290">
            <a:spAutoFit/>
          </a:bodyPr>
          <a:lstStyle/>
          <a:p>
            <a:pPr algn="just"/>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起步较早，积累大量的经验以及客户群</a:t>
            </a:r>
            <a:endParaRPr lang="zh-HK" altLang="zh-HK"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椭圆 69"/>
          <p:cNvSpPr/>
          <p:nvPr/>
        </p:nvSpPr>
        <p:spPr>
          <a:xfrm>
            <a:off x="1923585" y="2740645"/>
            <a:ext cx="133945" cy="133986"/>
          </a:xfrm>
          <a:prstGeom prst="ellipse">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71" name="矩形 70"/>
          <p:cNvSpPr/>
          <p:nvPr/>
        </p:nvSpPr>
        <p:spPr>
          <a:xfrm>
            <a:off x="3309877" y="2479740"/>
            <a:ext cx="1329095" cy="207749"/>
          </a:xfrm>
          <a:prstGeom prst="rect">
            <a:avLst/>
          </a:prstGeom>
        </p:spPr>
        <p:txBody>
          <a:bodyPr wrap="square" lIns="68580" tIns="34290" rIns="68580" bIns="34290">
            <a:spAutoFit/>
          </a:bodyPr>
          <a:lstStyle/>
          <a:p>
            <a:pPr algn="just"/>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管理模式优于其他企业</a:t>
            </a:r>
            <a:endParaRPr lang="zh-HK" altLang="zh-HK"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椭圆 71"/>
          <p:cNvSpPr/>
          <p:nvPr/>
        </p:nvSpPr>
        <p:spPr>
          <a:xfrm>
            <a:off x="3803569" y="2740645"/>
            <a:ext cx="133945" cy="133986"/>
          </a:xfrm>
          <a:prstGeom prst="ellipse">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73" name="椭圆 72"/>
          <p:cNvSpPr/>
          <p:nvPr/>
        </p:nvSpPr>
        <p:spPr>
          <a:xfrm>
            <a:off x="4638972" y="2566989"/>
            <a:ext cx="474317" cy="4744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HK" sz="2400" b="1" dirty="0" smtClean="0"/>
              <a:t>W</a:t>
            </a:r>
            <a:endParaRPr lang="zh-HK" altLang="en-US" sz="2400" b="1" dirty="0"/>
          </a:p>
        </p:txBody>
      </p:sp>
      <p:sp>
        <p:nvSpPr>
          <p:cNvPr id="74" name="L 形 73"/>
          <p:cNvSpPr/>
          <p:nvPr/>
        </p:nvSpPr>
        <p:spPr>
          <a:xfrm rot="18900000">
            <a:off x="4803965" y="3056514"/>
            <a:ext cx="144330" cy="144375"/>
          </a:xfrm>
          <a:prstGeom prst="corner">
            <a:avLst>
              <a:gd name="adj1" fmla="val 24148"/>
              <a:gd name="adj2" fmla="val 2490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5" name="矩形 74"/>
          <p:cNvSpPr/>
          <p:nvPr/>
        </p:nvSpPr>
        <p:spPr>
          <a:xfrm>
            <a:off x="6391387" y="2905592"/>
            <a:ext cx="1430489" cy="346249"/>
          </a:xfrm>
          <a:prstGeom prst="rect">
            <a:avLst/>
          </a:prstGeom>
        </p:spPr>
        <p:txBody>
          <a:bodyPr wrap="square" lIns="68580" tIns="34290" rIns="68580" bIns="34290">
            <a:spAutoFit/>
          </a:bodyPr>
          <a:lstStyle/>
          <a:p>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没有稳步占领行业顶端，有强劲的竞争对手</a:t>
            </a:r>
            <a:endParaRPr lang="zh-HK" altLang="zh-HK"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1" name="椭圆 100"/>
          <p:cNvSpPr/>
          <p:nvPr/>
        </p:nvSpPr>
        <p:spPr>
          <a:xfrm>
            <a:off x="6804138" y="2748589"/>
            <a:ext cx="133945" cy="133986"/>
          </a:xfrm>
          <a:prstGeom prst="ellipse">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02" name="矩形 101"/>
          <p:cNvSpPr/>
          <p:nvPr/>
        </p:nvSpPr>
        <p:spPr>
          <a:xfrm>
            <a:off x="5278620" y="2487610"/>
            <a:ext cx="1443395" cy="346249"/>
          </a:xfrm>
          <a:prstGeom prst="rect">
            <a:avLst/>
          </a:prstGeom>
        </p:spPr>
        <p:txBody>
          <a:bodyPr wrap="square" lIns="68580" tIns="34290" rIns="68580" bIns="34290">
            <a:spAutoFit/>
          </a:bodyPr>
          <a:lstStyle/>
          <a:p>
            <a:pPr algn="just"/>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资源的减少导致成本的增长</a:t>
            </a:r>
            <a:endParaRPr lang="zh-HK" altLang="zh-HK"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3" name="椭圆 102"/>
          <p:cNvSpPr/>
          <p:nvPr/>
        </p:nvSpPr>
        <p:spPr>
          <a:xfrm>
            <a:off x="5769096" y="2740645"/>
            <a:ext cx="133945" cy="133986"/>
          </a:xfrm>
          <a:prstGeom prst="ellipse">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04" name="矩形 103"/>
          <p:cNvSpPr/>
          <p:nvPr/>
        </p:nvSpPr>
        <p:spPr>
          <a:xfrm>
            <a:off x="7422587" y="2513417"/>
            <a:ext cx="1006457" cy="346249"/>
          </a:xfrm>
          <a:prstGeom prst="rect">
            <a:avLst/>
          </a:prstGeom>
        </p:spPr>
        <p:txBody>
          <a:bodyPr wrap="square" lIns="68580" tIns="34290" rIns="68580" bIns="34290">
            <a:spAutoFit/>
          </a:bodyPr>
          <a:lstStyle/>
          <a:p>
            <a:pPr algn="just"/>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销售渠道需要优化</a:t>
            </a:r>
            <a:endParaRPr lang="zh-HK" altLang="zh-HK"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5" name="椭圆 104"/>
          <p:cNvSpPr/>
          <p:nvPr/>
        </p:nvSpPr>
        <p:spPr>
          <a:xfrm>
            <a:off x="7840124" y="2748589"/>
            <a:ext cx="133945" cy="133986"/>
          </a:xfrm>
          <a:prstGeom prst="ellipse">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06" name="文本框 105"/>
          <p:cNvSpPr txBox="1"/>
          <p:nvPr/>
        </p:nvSpPr>
        <p:spPr>
          <a:xfrm>
            <a:off x="667150" y="2035745"/>
            <a:ext cx="794658" cy="300175"/>
          </a:xfrm>
          <a:prstGeom prst="rect">
            <a:avLst/>
          </a:prstGeom>
          <a:noFill/>
        </p:spPr>
        <p:txBody>
          <a:bodyPr wrap="square" lIns="68580" tIns="34290" rIns="68580" bIns="34290" rtlCol="0">
            <a:spAutoFit/>
          </a:bodyPr>
          <a:lstStyle/>
          <a:p>
            <a:pPr algn="ctr"/>
            <a:r>
              <a:rPr lang="zh-CN" altLang="en-US" sz="1500" b="1" dirty="0" smtClean="0">
                <a:solidFill>
                  <a:schemeClr val="tx1">
                    <a:lumMod val="75000"/>
                    <a:lumOff val="25000"/>
                  </a:schemeClr>
                </a:solidFill>
                <a:latin typeface="Arial" pitchFamily="34" charset="0"/>
                <a:ea typeface="微软雅黑" pitchFamily="34" charset="-122"/>
                <a:cs typeface="Arial" pitchFamily="34" charset="0"/>
              </a:rPr>
              <a:t>优势</a:t>
            </a:r>
            <a:endParaRPr lang="zh-CN" altLang="en-US" sz="1500" b="1" dirty="0">
              <a:solidFill>
                <a:schemeClr val="tx1">
                  <a:lumMod val="75000"/>
                  <a:lumOff val="25000"/>
                </a:schemeClr>
              </a:solidFill>
              <a:latin typeface="Arial" pitchFamily="34" charset="0"/>
              <a:ea typeface="微软雅黑" pitchFamily="34" charset="-122"/>
              <a:cs typeface="Arial" pitchFamily="34" charset="0"/>
            </a:endParaRPr>
          </a:p>
        </p:txBody>
      </p:sp>
      <p:sp>
        <p:nvSpPr>
          <p:cNvPr id="107" name="文本框 106"/>
          <p:cNvSpPr txBox="1"/>
          <p:nvPr/>
        </p:nvSpPr>
        <p:spPr>
          <a:xfrm>
            <a:off x="4478801" y="3216855"/>
            <a:ext cx="794658" cy="300175"/>
          </a:xfrm>
          <a:prstGeom prst="rect">
            <a:avLst/>
          </a:prstGeom>
          <a:noFill/>
        </p:spPr>
        <p:txBody>
          <a:bodyPr wrap="square" lIns="68580" tIns="34290" rIns="68580" bIns="34290" rtlCol="0">
            <a:spAutoFit/>
          </a:bodyPr>
          <a:lstStyle/>
          <a:p>
            <a:pPr algn="ctr"/>
            <a:r>
              <a:rPr lang="zh-CN" altLang="en-US" sz="1500" b="1" dirty="0" smtClean="0">
                <a:solidFill>
                  <a:schemeClr val="tx1">
                    <a:lumMod val="75000"/>
                    <a:lumOff val="25000"/>
                  </a:schemeClr>
                </a:solidFill>
                <a:latin typeface="Arial" pitchFamily="34" charset="0"/>
                <a:ea typeface="微软雅黑" pitchFamily="34" charset="-122"/>
                <a:cs typeface="Arial" pitchFamily="34" charset="0"/>
              </a:rPr>
              <a:t>劣势</a:t>
            </a:r>
            <a:endParaRPr lang="zh-CN" altLang="en-US" sz="1500" b="1" dirty="0">
              <a:solidFill>
                <a:schemeClr val="tx1">
                  <a:lumMod val="75000"/>
                  <a:lumOff val="25000"/>
                </a:scheme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xmlns="" val="937097801"/>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8"/>
                                        </p:tgtEl>
                                        <p:attrNameLst>
                                          <p:attrName>style.visibility</p:attrName>
                                        </p:attrNameLst>
                                      </p:cBhvr>
                                      <p:to>
                                        <p:strVal val="visible"/>
                                      </p:to>
                                    </p:set>
                                    <p:animEffect transition="in" filter="wipe(down)">
                                      <p:cBhvr>
                                        <p:cTn id="17" dur="500"/>
                                        <p:tgtEl>
                                          <p:spTgt spid="68"/>
                                        </p:tgtEl>
                                      </p:cBhvr>
                                    </p:animEffect>
                                  </p:childTnLst>
                                </p:cTn>
                              </p:par>
                            </p:childTnLst>
                          </p:cTn>
                        </p:par>
                        <p:par>
                          <p:cTn id="18" fill="hold">
                            <p:stCondLst>
                              <p:cond delay="1500"/>
                            </p:stCondLst>
                            <p:childTnLst>
                              <p:par>
                                <p:cTn id="19" presetID="12" presetClass="entr" presetSubtype="1"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 calcmode="lin" valueType="num">
                                      <p:cBhvr additive="base">
                                        <p:cTn id="21" dur="500"/>
                                        <p:tgtEl>
                                          <p:spTgt spid="106"/>
                                        </p:tgtEl>
                                        <p:attrNameLst>
                                          <p:attrName>ppt_y</p:attrName>
                                        </p:attrNameLst>
                                      </p:cBhvr>
                                      <p:tavLst>
                                        <p:tav tm="0">
                                          <p:val>
                                            <p:strVal val="#ppt_y-#ppt_h*1.125000"/>
                                          </p:val>
                                        </p:tav>
                                        <p:tav tm="100000">
                                          <p:val>
                                            <p:strVal val="#ppt_y"/>
                                          </p:val>
                                        </p:tav>
                                      </p:tavLst>
                                    </p:anim>
                                    <p:animEffect transition="in" filter="wipe(down)">
                                      <p:cBhvr>
                                        <p:cTn id="22" dur="500"/>
                                        <p:tgtEl>
                                          <p:spTgt spid="106"/>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70"/>
                                        </p:tgtEl>
                                        <p:attrNameLst>
                                          <p:attrName>style.visibility</p:attrName>
                                        </p:attrNameLst>
                                      </p:cBhvr>
                                      <p:to>
                                        <p:strVal val="visible"/>
                                      </p:to>
                                    </p:set>
                                    <p:anim calcmode="lin" valueType="num">
                                      <p:cBhvr>
                                        <p:cTn id="26" dur="500" fill="hold"/>
                                        <p:tgtEl>
                                          <p:spTgt spid="70"/>
                                        </p:tgtEl>
                                        <p:attrNameLst>
                                          <p:attrName>ppt_w</p:attrName>
                                        </p:attrNameLst>
                                      </p:cBhvr>
                                      <p:tavLst>
                                        <p:tav tm="0">
                                          <p:val>
                                            <p:fltVal val="0"/>
                                          </p:val>
                                        </p:tav>
                                        <p:tav tm="100000">
                                          <p:val>
                                            <p:strVal val="#ppt_w"/>
                                          </p:val>
                                        </p:tav>
                                      </p:tavLst>
                                    </p:anim>
                                    <p:anim calcmode="lin" valueType="num">
                                      <p:cBhvr>
                                        <p:cTn id="27" dur="500" fill="hold"/>
                                        <p:tgtEl>
                                          <p:spTgt spid="70"/>
                                        </p:tgtEl>
                                        <p:attrNameLst>
                                          <p:attrName>ppt_h</p:attrName>
                                        </p:attrNameLst>
                                      </p:cBhvr>
                                      <p:tavLst>
                                        <p:tav tm="0">
                                          <p:val>
                                            <p:fltVal val="0"/>
                                          </p:val>
                                        </p:tav>
                                        <p:tav tm="100000">
                                          <p:val>
                                            <p:strVal val="#ppt_h"/>
                                          </p:val>
                                        </p:tav>
                                      </p:tavLst>
                                    </p:anim>
                                    <p:animEffect transition="in" filter="fade">
                                      <p:cBhvr>
                                        <p:cTn id="28" dur="500"/>
                                        <p:tgtEl>
                                          <p:spTgt spid="70"/>
                                        </p:tgtEl>
                                      </p:cBhvr>
                                    </p:animEffect>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69">
                                            <p:txEl>
                                              <p:pRg st="0" end="0"/>
                                            </p:txEl>
                                          </p:spTgt>
                                        </p:tgtEl>
                                        <p:attrNameLst>
                                          <p:attrName>style.visibility</p:attrName>
                                        </p:attrNameLst>
                                      </p:cBhvr>
                                      <p:to>
                                        <p:strVal val="visible"/>
                                      </p:to>
                                    </p:set>
                                    <p:anim calcmode="lin" valueType="num">
                                      <p:cBhvr additive="base">
                                        <p:cTn id="32" dur="500" fill="hold"/>
                                        <p:tgtEl>
                                          <p:spTgt spid="69">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9">
                                            <p:txEl>
                                              <p:pRg st="0" end="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fltVal val="0"/>
                                          </p:val>
                                        </p:tav>
                                        <p:tav tm="100000">
                                          <p:val>
                                            <p:strVal val="#ppt_w"/>
                                          </p:val>
                                        </p:tav>
                                      </p:tavLst>
                                    </p:anim>
                                    <p:anim calcmode="lin" valueType="num">
                                      <p:cBhvr>
                                        <p:cTn id="38" dur="500" fill="hold"/>
                                        <p:tgtEl>
                                          <p:spTgt spid="67"/>
                                        </p:tgtEl>
                                        <p:attrNameLst>
                                          <p:attrName>ppt_h</p:attrName>
                                        </p:attrNameLst>
                                      </p:cBhvr>
                                      <p:tavLst>
                                        <p:tav tm="0">
                                          <p:val>
                                            <p:fltVal val="0"/>
                                          </p:val>
                                        </p:tav>
                                        <p:tav tm="100000">
                                          <p:val>
                                            <p:strVal val="#ppt_h"/>
                                          </p:val>
                                        </p:tav>
                                      </p:tavLst>
                                    </p:anim>
                                    <p:animEffect transition="in" filter="fade">
                                      <p:cBhvr>
                                        <p:cTn id="39" dur="500"/>
                                        <p:tgtEl>
                                          <p:spTgt spid="67"/>
                                        </p:tgtEl>
                                      </p:cBhvr>
                                    </p:animEffect>
                                  </p:childTnLst>
                                </p:cTn>
                              </p:par>
                            </p:childTnLst>
                          </p:cTn>
                        </p:par>
                        <p:par>
                          <p:cTn id="40" fill="hold">
                            <p:stCondLst>
                              <p:cond delay="3500"/>
                            </p:stCondLst>
                            <p:childTnLst>
                              <p:par>
                                <p:cTn id="41" presetID="2" presetClass="entr" presetSubtype="4"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500" fill="hold"/>
                                        <p:tgtEl>
                                          <p:spTgt spid="63"/>
                                        </p:tgtEl>
                                        <p:attrNameLst>
                                          <p:attrName>ppt_x</p:attrName>
                                        </p:attrNameLst>
                                      </p:cBhvr>
                                      <p:tavLst>
                                        <p:tav tm="0">
                                          <p:val>
                                            <p:strVal val="#ppt_x"/>
                                          </p:val>
                                        </p:tav>
                                        <p:tav tm="100000">
                                          <p:val>
                                            <p:strVal val="#ppt_x"/>
                                          </p:val>
                                        </p:tav>
                                      </p:tavLst>
                                    </p:anim>
                                    <p:anim calcmode="lin" valueType="num">
                                      <p:cBhvr additive="base">
                                        <p:cTn id="44" dur="500" fill="hold"/>
                                        <p:tgtEl>
                                          <p:spTgt spid="63"/>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72"/>
                                        </p:tgtEl>
                                        <p:attrNameLst>
                                          <p:attrName>style.visibility</p:attrName>
                                        </p:attrNameLst>
                                      </p:cBhvr>
                                      <p:to>
                                        <p:strVal val="visible"/>
                                      </p:to>
                                    </p:set>
                                    <p:anim calcmode="lin" valueType="num">
                                      <p:cBhvr>
                                        <p:cTn id="48" dur="500" fill="hold"/>
                                        <p:tgtEl>
                                          <p:spTgt spid="72"/>
                                        </p:tgtEl>
                                        <p:attrNameLst>
                                          <p:attrName>ppt_w</p:attrName>
                                        </p:attrNameLst>
                                      </p:cBhvr>
                                      <p:tavLst>
                                        <p:tav tm="0">
                                          <p:val>
                                            <p:fltVal val="0"/>
                                          </p:val>
                                        </p:tav>
                                        <p:tav tm="100000">
                                          <p:val>
                                            <p:strVal val="#ppt_w"/>
                                          </p:val>
                                        </p:tav>
                                      </p:tavLst>
                                    </p:anim>
                                    <p:anim calcmode="lin" valueType="num">
                                      <p:cBhvr>
                                        <p:cTn id="49" dur="500" fill="hold"/>
                                        <p:tgtEl>
                                          <p:spTgt spid="72"/>
                                        </p:tgtEl>
                                        <p:attrNameLst>
                                          <p:attrName>ppt_h</p:attrName>
                                        </p:attrNameLst>
                                      </p:cBhvr>
                                      <p:tavLst>
                                        <p:tav tm="0">
                                          <p:val>
                                            <p:fltVal val="0"/>
                                          </p:val>
                                        </p:tav>
                                        <p:tav tm="100000">
                                          <p:val>
                                            <p:strVal val="#ppt_h"/>
                                          </p:val>
                                        </p:tav>
                                      </p:tavLst>
                                    </p:anim>
                                    <p:animEffect transition="in" filter="fade">
                                      <p:cBhvr>
                                        <p:cTn id="50" dur="500"/>
                                        <p:tgtEl>
                                          <p:spTgt spid="72"/>
                                        </p:tgtEl>
                                      </p:cBhvr>
                                    </p:animEffect>
                                  </p:childTnLst>
                                </p:cTn>
                              </p:par>
                            </p:childTnLst>
                          </p:cTn>
                        </p:par>
                        <p:par>
                          <p:cTn id="51" fill="hold">
                            <p:stCondLst>
                              <p:cond delay="4500"/>
                            </p:stCondLst>
                            <p:childTnLst>
                              <p:par>
                                <p:cTn id="52" presetID="2" presetClass="entr" presetSubtype="1"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 calcmode="lin" valueType="num">
                                      <p:cBhvr additive="base">
                                        <p:cTn id="54" dur="500" fill="hold"/>
                                        <p:tgtEl>
                                          <p:spTgt spid="71"/>
                                        </p:tgtEl>
                                        <p:attrNameLst>
                                          <p:attrName>ppt_x</p:attrName>
                                        </p:attrNameLst>
                                      </p:cBhvr>
                                      <p:tavLst>
                                        <p:tav tm="0">
                                          <p:val>
                                            <p:strVal val="#ppt_x"/>
                                          </p:val>
                                        </p:tav>
                                        <p:tav tm="100000">
                                          <p:val>
                                            <p:strVal val="#ppt_x"/>
                                          </p:val>
                                        </p:tav>
                                      </p:tavLst>
                                    </p:anim>
                                    <p:anim calcmode="lin" valueType="num">
                                      <p:cBhvr additive="base">
                                        <p:cTn id="55" dur="500" fill="hold"/>
                                        <p:tgtEl>
                                          <p:spTgt spid="71"/>
                                        </p:tgtEl>
                                        <p:attrNameLst>
                                          <p:attrName>ppt_y</p:attrName>
                                        </p:attrNameLst>
                                      </p:cBhvr>
                                      <p:tavLst>
                                        <p:tav tm="0">
                                          <p:val>
                                            <p:strVal val="0-#ppt_h/2"/>
                                          </p:val>
                                        </p:tav>
                                        <p:tav tm="100000">
                                          <p:val>
                                            <p:strVal val="#ppt_y"/>
                                          </p:val>
                                        </p:tav>
                                      </p:tavLst>
                                    </p:anim>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cBhvr>
                                        <p:cTn id="59" dur="500" fill="hold"/>
                                        <p:tgtEl>
                                          <p:spTgt spid="73"/>
                                        </p:tgtEl>
                                        <p:attrNameLst>
                                          <p:attrName>ppt_w</p:attrName>
                                        </p:attrNameLst>
                                      </p:cBhvr>
                                      <p:tavLst>
                                        <p:tav tm="0">
                                          <p:val>
                                            <p:fltVal val="0"/>
                                          </p:val>
                                        </p:tav>
                                        <p:tav tm="100000">
                                          <p:val>
                                            <p:strVal val="#ppt_w"/>
                                          </p:val>
                                        </p:tav>
                                      </p:tavLst>
                                    </p:anim>
                                    <p:anim calcmode="lin" valueType="num">
                                      <p:cBhvr>
                                        <p:cTn id="60" dur="500" fill="hold"/>
                                        <p:tgtEl>
                                          <p:spTgt spid="73"/>
                                        </p:tgtEl>
                                        <p:attrNameLst>
                                          <p:attrName>ppt_h</p:attrName>
                                        </p:attrNameLst>
                                      </p:cBhvr>
                                      <p:tavLst>
                                        <p:tav tm="0">
                                          <p:val>
                                            <p:fltVal val="0"/>
                                          </p:val>
                                        </p:tav>
                                        <p:tav tm="100000">
                                          <p:val>
                                            <p:strVal val="#ppt_h"/>
                                          </p:val>
                                        </p:tav>
                                      </p:tavLst>
                                    </p:anim>
                                    <p:animEffect transition="in" filter="fade">
                                      <p:cBhvr>
                                        <p:cTn id="61" dur="500"/>
                                        <p:tgtEl>
                                          <p:spTgt spid="73"/>
                                        </p:tgtEl>
                                      </p:cBhvr>
                                    </p:animEffect>
                                  </p:childTnLst>
                                </p:cTn>
                              </p:par>
                            </p:childTnLst>
                          </p:cTn>
                        </p:par>
                        <p:par>
                          <p:cTn id="62" fill="hold">
                            <p:stCondLst>
                              <p:cond delay="5500"/>
                            </p:stCondLst>
                            <p:childTnLst>
                              <p:par>
                                <p:cTn id="63" presetID="22" presetClass="entr" presetSubtype="1" fill="hold" grpId="0" nodeType="afterEffect">
                                  <p:stCondLst>
                                    <p:cond delay="0"/>
                                  </p:stCondLst>
                                  <p:childTnLst>
                                    <p:set>
                                      <p:cBhvr>
                                        <p:cTn id="64" dur="1" fill="hold">
                                          <p:stCondLst>
                                            <p:cond delay="0"/>
                                          </p:stCondLst>
                                        </p:cTn>
                                        <p:tgtEl>
                                          <p:spTgt spid="74"/>
                                        </p:tgtEl>
                                        <p:attrNameLst>
                                          <p:attrName>style.visibility</p:attrName>
                                        </p:attrNameLst>
                                      </p:cBhvr>
                                      <p:to>
                                        <p:strVal val="visible"/>
                                      </p:to>
                                    </p:set>
                                    <p:animEffect transition="in" filter="wipe(up)">
                                      <p:cBhvr>
                                        <p:cTn id="65" dur="500"/>
                                        <p:tgtEl>
                                          <p:spTgt spid="74"/>
                                        </p:tgtEl>
                                      </p:cBhvr>
                                    </p:animEffect>
                                  </p:childTnLst>
                                </p:cTn>
                              </p:par>
                            </p:childTnLst>
                          </p:cTn>
                        </p:par>
                        <p:par>
                          <p:cTn id="66" fill="hold">
                            <p:stCondLst>
                              <p:cond delay="6000"/>
                            </p:stCondLst>
                            <p:childTnLst>
                              <p:par>
                                <p:cTn id="67" presetID="12" presetClass="entr" presetSubtype="4" fill="hold" grpId="0" nodeType="afterEffect">
                                  <p:stCondLst>
                                    <p:cond delay="0"/>
                                  </p:stCondLst>
                                  <p:childTnLst>
                                    <p:set>
                                      <p:cBhvr>
                                        <p:cTn id="68" dur="1" fill="hold">
                                          <p:stCondLst>
                                            <p:cond delay="0"/>
                                          </p:stCondLst>
                                        </p:cTn>
                                        <p:tgtEl>
                                          <p:spTgt spid="107"/>
                                        </p:tgtEl>
                                        <p:attrNameLst>
                                          <p:attrName>style.visibility</p:attrName>
                                        </p:attrNameLst>
                                      </p:cBhvr>
                                      <p:to>
                                        <p:strVal val="visible"/>
                                      </p:to>
                                    </p:set>
                                    <p:anim calcmode="lin" valueType="num">
                                      <p:cBhvr additive="base">
                                        <p:cTn id="69" dur="500"/>
                                        <p:tgtEl>
                                          <p:spTgt spid="107"/>
                                        </p:tgtEl>
                                        <p:attrNameLst>
                                          <p:attrName>ppt_y</p:attrName>
                                        </p:attrNameLst>
                                      </p:cBhvr>
                                      <p:tavLst>
                                        <p:tav tm="0">
                                          <p:val>
                                            <p:strVal val="#ppt_y+#ppt_h*1.125000"/>
                                          </p:val>
                                        </p:tav>
                                        <p:tav tm="100000">
                                          <p:val>
                                            <p:strVal val="#ppt_y"/>
                                          </p:val>
                                        </p:tav>
                                      </p:tavLst>
                                    </p:anim>
                                    <p:animEffect transition="in" filter="wipe(up)">
                                      <p:cBhvr>
                                        <p:cTn id="70" dur="500"/>
                                        <p:tgtEl>
                                          <p:spTgt spid="107"/>
                                        </p:tgtEl>
                                      </p:cBhvr>
                                    </p:animEffect>
                                  </p:childTnLst>
                                </p:cTn>
                              </p:par>
                            </p:childTnLst>
                          </p:cTn>
                        </p:par>
                        <p:par>
                          <p:cTn id="71" fill="hold">
                            <p:stCondLst>
                              <p:cond delay="6500"/>
                            </p:stCondLst>
                            <p:childTnLst>
                              <p:par>
                                <p:cTn id="72" presetID="53" presetClass="entr" presetSubtype="16" fill="hold" grpId="0" nodeType="afterEffect">
                                  <p:stCondLst>
                                    <p:cond delay="0"/>
                                  </p:stCondLst>
                                  <p:childTnLst>
                                    <p:set>
                                      <p:cBhvr>
                                        <p:cTn id="73" dur="1" fill="hold">
                                          <p:stCondLst>
                                            <p:cond delay="0"/>
                                          </p:stCondLst>
                                        </p:cTn>
                                        <p:tgtEl>
                                          <p:spTgt spid="103"/>
                                        </p:tgtEl>
                                        <p:attrNameLst>
                                          <p:attrName>style.visibility</p:attrName>
                                        </p:attrNameLst>
                                      </p:cBhvr>
                                      <p:to>
                                        <p:strVal val="visible"/>
                                      </p:to>
                                    </p:set>
                                    <p:anim calcmode="lin" valueType="num">
                                      <p:cBhvr>
                                        <p:cTn id="74" dur="500" fill="hold"/>
                                        <p:tgtEl>
                                          <p:spTgt spid="103"/>
                                        </p:tgtEl>
                                        <p:attrNameLst>
                                          <p:attrName>ppt_w</p:attrName>
                                        </p:attrNameLst>
                                      </p:cBhvr>
                                      <p:tavLst>
                                        <p:tav tm="0">
                                          <p:val>
                                            <p:fltVal val="0"/>
                                          </p:val>
                                        </p:tav>
                                        <p:tav tm="100000">
                                          <p:val>
                                            <p:strVal val="#ppt_w"/>
                                          </p:val>
                                        </p:tav>
                                      </p:tavLst>
                                    </p:anim>
                                    <p:anim calcmode="lin" valueType="num">
                                      <p:cBhvr>
                                        <p:cTn id="75" dur="500" fill="hold"/>
                                        <p:tgtEl>
                                          <p:spTgt spid="103"/>
                                        </p:tgtEl>
                                        <p:attrNameLst>
                                          <p:attrName>ppt_h</p:attrName>
                                        </p:attrNameLst>
                                      </p:cBhvr>
                                      <p:tavLst>
                                        <p:tav tm="0">
                                          <p:val>
                                            <p:fltVal val="0"/>
                                          </p:val>
                                        </p:tav>
                                        <p:tav tm="100000">
                                          <p:val>
                                            <p:strVal val="#ppt_h"/>
                                          </p:val>
                                        </p:tav>
                                      </p:tavLst>
                                    </p:anim>
                                    <p:animEffect transition="in" filter="fade">
                                      <p:cBhvr>
                                        <p:cTn id="76" dur="500"/>
                                        <p:tgtEl>
                                          <p:spTgt spid="103"/>
                                        </p:tgtEl>
                                      </p:cBhvr>
                                    </p:animEffect>
                                  </p:childTnLst>
                                </p:cTn>
                              </p:par>
                            </p:childTnLst>
                          </p:cTn>
                        </p:par>
                        <p:par>
                          <p:cTn id="77" fill="hold">
                            <p:stCondLst>
                              <p:cond delay="7000"/>
                            </p:stCondLst>
                            <p:childTnLst>
                              <p:par>
                                <p:cTn id="78" presetID="2" presetClass="entr" presetSubtype="1" fill="hold" grpId="0" nodeType="afterEffect">
                                  <p:stCondLst>
                                    <p:cond delay="0"/>
                                  </p:stCondLst>
                                  <p:childTnLst>
                                    <p:set>
                                      <p:cBhvr>
                                        <p:cTn id="79" dur="1" fill="hold">
                                          <p:stCondLst>
                                            <p:cond delay="0"/>
                                          </p:stCondLst>
                                        </p:cTn>
                                        <p:tgtEl>
                                          <p:spTgt spid="102"/>
                                        </p:tgtEl>
                                        <p:attrNameLst>
                                          <p:attrName>style.visibility</p:attrName>
                                        </p:attrNameLst>
                                      </p:cBhvr>
                                      <p:to>
                                        <p:strVal val="visible"/>
                                      </p:to>
                                    </p:set>
                                    <p:anim calcmode="lin" valueType="num">
                                      <p:cBhvr additive="base">
                                        <p:cTn id="80" dur="500" fill="hold"/>
                                        <p:tgtEl>
                                          <p:spTgt spid="102"/>
                                        </p:tgtEl>
                                        <p:attrNameLst>
                                          <p:attrName>ppt_x</p:attrName>
                                        </p:attrNameLst>
                                      </p:cBhvr>
                                      <p:tavLst>
                                        <p:tav tm="0">
                                          <p:val>
                                            <p:strVal val="#ppt_x"/>
                                          </p:val>
                                        </p:tav>
                                        <p:tav tm="100000">
                                          <p:val>
                                            <p:strVal val="#ppt_x"/>
                                          </p:val>
                                        </p:tav>
                                      </p:tavLst>
                                    </p:anim>
                                    <p:anim calcmode="lin" valueType="num">
                                      <p:cBhvr additive="base">
                                        <p:cTn id="81" dur="500" fill="hold"/>
                                        <p:tgtEl>
                                          <p:spTgt spid="102"/>
                                        </p:tgtEl>
                                        <p:attrNameLst>
                                          <p:attrName>ppt_y</p:attrName>
                                        </p:attrNameLst>
                                      </p:cBhvr>
                                      <p:tavLst>
                                        <p:tav tm="0">
                                          <p:val>
                                            <p:strVal val="0-#ppt_h/2"/>
                                          </p:val>
                                        </p:tav>
                                        <p:tav tm="100000">
                                          <p:val>
                                            <p:strVal val="#ppt_y"/>
                                          </p:val>
                                        </p:tav>
                                      </p:tavLst>
                                    </p:anim>
                                  </p:childTnLst>
                                </p:cTn>
                              </p:par>
                            </p:childTnLst>
                          </p:cTn>
                        </p:par>
                        <p:par>
                          <p:cTn id="82" fill="hold">
                            <p:stCondLst>
                              <p:cond delay="7500"/>
                            </p:stCondLst>
                            <p:childTnLst>
                              <p:par>
                                <p:cTn id="83" presetID="53" presetClass="entr" presetSubtype="16" fill="hold" grpId="0" nodeType="afterEffect">
                                  <p:stCondLst>
                                    <p:cond delay="0"/>
                                  </p:stCondLst>
                                  <p:childTnLst>
                                    <p:set>
                                      <p:cBhvr>
                                        <p:cTn id="84" dur="1" fill="hold">
                                          <p:stCondLst>
                                            <p:cond delay="0"/>
                                          </p:stCondLst>
                                        </p:cTn>
                                        <p:tgtEl>
                                          <p:spTgt spid="101"/>
                                        </p:tgtEl>
                                        <p:attrNameLst>
                                          <p:attrName>style.visibility</p:attrName>
                                        </p:attrNameLst>
                                      </p:cBhvr>
                                      <p:to>
                                        <p:strVal val="visible"/>
                                      </p:to>
                                    </p:set>
                                    <p:anim calcmode="lin" valueType="num">
                                      <p:cBhvr>
                                        <p:cTn id="85" dur="500" fill="hold"/>
                                        <p:tgtEl>
                                          <p:spTgt spid="101"/>
                                        </p:tgtEl>
                                        <p:attrNameLst>
                                          <p:attrName>ppt_w</p:attrName>
                                        </p:attrNameLst>
                                      </p:cBhvr>
                                      <p:tavLst>
                                        <p:tav tm="0">
                                          <p:val>
                                            <p:fltVal val="0"/>
                                          </p:val>
                                        </p:tav>
                                        <p:tav tm="100000">
                                          <p:val>
                                            <p:strVal val="#ppt_w"/>
                                          </p:val>
                                        </p:tav>
                                      </p:tavLst>
                                    </p:anim>
                                    <p:anim calcmode="lin" valueType="num">
                                      <p:cBhvr>
                                        <p:cTn id="86" dur="500" fill="hold"/>
                                        <p:tgtEl>
                                          <p:spTgt spid="101"/>
                                        </p:tgtEl>
                                        <p:attrNameLst>
                                          <p:attrName>ppt_h</p:attrName>
                                        </p:attrNameLst>
                                      </p:cBhvr>
                                      <p:tavLst>
                                        <p:tav tm="0">
                                          <p:val>
                                            <p:fltVal val="0"/>
                                          </p:val>
                                        </p:tav>
                                        <p:tav tm="100000">
                                          <p:val>
                                            <p:strVal val="#ppt_h"/>
                                          </p:val>
                                        </p:tav>
                                      </p:tavLst>
                                    </p:anim>
                                    <p:animEffect transition="in" filter="fade">
                                      <p:cBhvr>
                                        <p:cTn id="87" dur="500"/>
                                        <p:tgtEl>
                                          <p:spTgt spid="101"/>
                                        </p:tgtEl>
                                      </p:cBhvr>
                                    </p:animEffect>
                                  </p:childTnLst>
                                </p:cTn>
                              </p:par>
                            </p:childTnLst>
                          </p:cTn>
                        </p:par>
                        <p:par>
                          <p:cTn id="88" fill="hold">
                            <p:stCondLst>
                              <p:cond delay="8000"/>
                            </p:stCondLst>
                            <p:childTnLst>
                              <p:par>
                                <p:cTn id="89" presetID="2" presetClass="entr" presetSubtype="4" fill="hold" grpId="0" nodeType="afterEffect">
                                  <p:stCondLst>
                                    <p:cond delay="0"/>
                                  </p:stCondLst>
                                  <p:childTnLst>
                                    <p:set>
                                      <p:cBhvr>
                                        <p:cTn id="90" dur="1" fill="hold">
                                          <p:stCondLst>
                                            <p:cond delay="0"/>
                                          </p:stCondLst>
                                        </p:cTn>
                                        <p:tgtEl>
                                          <p:spTgt spid="75"/>
                                        </p:tgtEl>
                                        <p:attrNameLst>
                                          <p:attrName>style.visibility</p:attrName>
                                        </p:attrNameLst>
                                      </p:cBhvr>
                                      <p:to>
                                        <p:strVal val="visible"/>
                                      </p:to>
                                    </p:set>
                                    <p:anim calcmode="lin" valueType="num">
                                      <p:cBhvr additive="base">
                                        <p:cTn id="91" dur="500" fill="hold"/>
                                        <p:tgtEl>
                                          <p:spTgt spid="75"/>
                                        </p:tgtEl>
                                        <p:attrNameLst>
                                          <p:attrName>ppt_x</p:attrName>
                                        </p:attrNameLst>
                                      </p:cBhvr>
                                      <p:tavLst>
                                        <p:tav tm="0">
                                          <p:val>
                                            <p:strVal val="#ppt_x"/>
                                          </p:val>
                                        </p:tav>
                                        <p:tav tm="100000">
                                          <p:val>
                                            <p:strVal val="#ppt_x"/>
                                          </p:val>
                                        </p:tav>
                                      </p:tavLst>
                                    </p:anim>
                                    <p:anim calcmode="lin" valueType="num">
                                      <p:cBhvr additive="base">
                                        <p:cTn id="92" dur="500" fill="hold"/>
                                        <p:tgtEl>
                                          <p:spTgt spid="75"/>
                                        </p:tgtEl>
                                        <p:attrNameLst>
                                          <p:attrName>ppt_y</p:attrName>
                                        </p:attrNameLst>
                                      </p:cBhvr>
                                      <p:tavLst>
                                        <p:tav tm="0">
                                          <p:val>
                                            <p:strVal val="1+#ppt_h/2"/>
                                          </p:val>
                                        </p:tav>
                                        <p:tav tm="100000">
                                          <p:val>
                                            <p:strVal val="#ppt_y"/>
                                          </p:val>
                                        </p:tav>
                                      </p:tavLst>
                                    </p:anim>
                                  </p:childTnLst>
                                </p:cTn>
                              </p:par>
                            </p:childTnLst>
                          </p:cTn>
                        </p:par>
                        <p:par>
                          <p:cTn id="93" fill="hold">
                            <p:stCondLst>
                              <p:cond delay="8500"/>
                            </p:stCondLst>
                            <p:childTnLst>
                              <p:par>
                                <p:cTn id="94" presetID="53" presetClass="entr" presetSubtype="16"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 calcmode="lin" valueType="num">
                                      <p:cBhvr>
                                        <p:cTn id="96" dur="500" fill="hold"/>
                                        <p:tgtEl>
                                          <p:spTgt spid="105"/>
                                        </p:tgtEl>
                                        <p:attrNameLst>
                                          <p:attrName>ppt_w</p:attrName>
                                        </p:attrNameLst>
                                      </p:cBhvr>
                                      <p:tavLst>
                                        <p:tav tm="0">
                                          <p:val>
                                            <p:fltVal val="0"/>
                                          </p:val>
                                        </p:tav>
                                        <p:tav tm="100000">
                                          <p:val>
                                            <p:strVal val="#ppt_w"/>
                                          </p:val>
                                        </p:tav>
                                      </p:tavLst>
                                    </p:anim>
                                    <p:anim calcmode="lin" valueType="num">
                                      <p:cBhvr>
                                        <p:cTn id="97" dur="500" fill="hold"/>
                                        <p:tgtEl>
                                          <p:spTgt spid="105"/>
                                        </p:tgtEl>
                                        <p:attrNameLst>
                                          <p:attrName>ppt_h</p:attrName>
                                        </p:attrNameLst>
                                      </p:cBhvr>
                                      <p:tavLst>
                                        <p:tav tm="0">
                                          <p:val>
                                            <p:fltVal val="0"/>
                                          </p:val>
                                        </p:tav>
                                        <p:tav tm="100000">
                                          <p:val>
                                            <p:strVal val="#ppt_h"/>
                                          </p:val>
                                        </p:tav>
                                      </p:tavLst>
                                    </p:anim>
                                    <p:animEffect transition="in" filter="fade">
                                      <p:cBhvr>
                                        <p:cTn id="98" dur="500"/>
                                        <p:tgtEl>
                                          <p:spTgt spid="105"/>
                                        </p:tgtEl>
                                      </p:cBhvr>
                                    </p:animEffect>
                                  </p:childTnLst>
                                </p:cTn>
                              </p:par>
                            </p:childTnLst>
                          </p:cTn>
                        </p:par>
                        <p:par>
                          <p:cTn id="99" fill="hold">
                            <p:stCondLst>
                              <p:cond delay="9000"/>
                            </p:stCondLst>
                            <p:childTnLst>
                              <p:par>
                                <p:cTn id="100" presetID="2" presetClass="entr" presetSubtype="1" fill="hold" grpId="0" nodeType="afterEffect">
                                  <p:stCondLst>
                                    <p:cond delay="0"/>
                                  </p:stCondLst>
                                  <p:childTnLst>
                                    <p:set>
                                      <p:cBhvr>
                                        <p:cTn id="101" dur="1" fill="hold">
                                          <p:stCondLst>
                                            <p:cond delay="0"/>
                                          </p:stCondLst>
                                        </p:cTn>
                                        <p:tgtEl>
                                          <p:spTgt spid="104"/>
                                        </p:tgtEl>
                                        <p:attrNameLst>
                                          <p:attrName>style.visibility</p:attrName>
                                        </p:attrNameLst>
                                      </p:cBhvr>
                                      <p:to>
                                        <p:strVal val="visible"/>
                                      </p:to>
                                    </p:set>
                                    <p:anim calcmode="lin" valueType="num">
                                      <p:cBhvr additive="base">
                                        <p:cTn id="102" dur="500" fill="hold"/>
                                        <p:tgtEl>
                                          <p:spTgt spid="104"/>
                                        </p:tgtEl>
                                        <p:attrNameLst>
                                          <p:attrName>ppt_x</p:attrName>
                                        </p:attrNameLst>
                                      </p:cBhvr>
                                      <p:tavLst>
                                        <p:tav tm="0">
                                          <p:val>
                                            <p:strVal val="#ppt_x"/>
                                          </p:val>
                                        </p:tav>
                                        <p:tav tm="100000">
                                          <p:val>
                                            <p:strVal val="#ppt_x"/>
                                          </p:val>
                                        </p:tav>
                                      </p:tavLst>
                                    </p:anim>
                                    <p:anim calcmode="lin" valueType="num">
                                      <p:cBhvr additive="base">
                                        <p:cTn id="103"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animBg="1"/>
      <p:bldP spid="67" grpId="0" animBg="1"/>
      <p:bldP spid="68" grpId="0" animBg="1"/>
      <p:bldP spid="70" grpId="0" animBg="1"/>
      <p:bldP spid="71" grpId="0"/>
      <p:bldP spid="72" grpId="0" animBg="1"/>
      <p:bldP spid="73" grpId="0" animBg="1"/>
      <p:bldP spid="74" grpId="0" animBg="1"/>
      <p:bldP spid="75" grpId="0"/>
      <p:bldP spid="101" grpId="0" animBg="1"/>
      <p:bldP spid="102" grpId="0"/>
      <p:bldP spid="103" grpId="0" animBg="1"/>
      <p:bldP spid="104" grpId="0"/>
      <p:bldP spid="105" grpId="0" animBg="1"/>
      <p:bldP spid="106" grpId="0"/>
      <p:bldP spid="10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72252" y="1844781"/>
            <a:ext cx="1731168" cy="1731702"/>
          </a:xfrm>
          <a:prstGeom prst="ellipse">
            <a:avLst/>
          </a:prstGeom>
          <a:solidFill>
            <a:schemeClr val="accent2"/>
          </a:solidFill>
          <a:ln w="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Light" panose="020B0502040204020203" pitchFamily="34" charset="-122"/>
                <a:ea typeface="微软雅黑 Light" panose="020B0502040204020203" pitchFamily="34" charset="-122"/>
              </a:rPr>
              <a:t>SWOT</a:t>
            </a:r>
            <a:endParaRPr lang="zh-CN" altLang="en-US" sz="2800" b="1" dirty="0">
              <a:solidFill>
                <a:schemeClr val="bg1"/>
              </a:solidFill>
              <a:latin typeface="微软雅黑 Light" panose="020B0502040204020203" pitchFamily="34" charset="-122"/>
              <a:ea typeface="微软雅黑 Light" panose="020B0502040204020203" pitchFamily="34" charset="-122"/>
            </a:endParaRPr>
          </a:p>
        </p:txBody>
      </p:sp>
      <p:sp>
        <p:nvSpPr>
          <p:cNvPr id="16" name="椭圆 15"/>
          <p:cNvSpPr/>
          <p:nvPr/>
        </p:nvSpPr>
        <p:spPr>
          <a:xfrm>
            <a:off x="3764653" y="999641"/>
            <a:ext cx="371863" cy="371978"/>
          </a:xfrm>
          <a:prstGeom prst="ellipse">
            <a:avLst/>
          </a:prstGeom>
          <a:solidFill>
            <a:schemeClr val="accent1"/>
          </a:solidFill>
          <a:ln w="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latin typeface="Arial" panose="020B0604020202020204" pitchFamily="34" charset="0"/>
                <a:cs typeface="Arial" panose="020B0604020202020204" pitchFamily="34" charset="0"/>
              </a:rPr>
              <a:t>S</a:t>
            </a:r>
            <a:endParaRPr lang="zh-CN" altLang="en-US" b="1" dirty="0">
              <a:solidFill>
                <a:schemeClr val="bg1"/>
              </a:solidFill>
              <a:latin typeface="Arial" panose="020B0604020202020204" pitchFamily="34" charset="0"/>
              <a:cs typeface="Arial" panose="020B0604020202020204" pitchFamily="34" charset="0"/>
            </a:endParaRPr>
          </a:p>
        </p:txBody>
      </p:sp>
      <p:sp>
        <p:nvSpPr>
          <p:cNvPr id="17" name="椭圆 16"/>
          <p:cNvSpPr/>
          <p:nvPr/>
        </p:nvSpPr>
        <p:spPr>
          <a:xfrm>
            <a:off x="3764653" y="2032651"/>
            <a:ext cx="371863" cy="371978"/>
          </a:xfrm>
          <a:prstGeom prst="ellipse">
            <a:avLst/>
          </a:prstGeom>
          <a:solidFill>
            <a:schemeClr val="accent1"/>
          </a:solidFill>
          <a:ln w="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latin typeface="Arial" panose="020B0604020202020204" pitchFamily="34" charset="0"/>
                <a:cs typeface="Arial" panose="020B0604020202020204" pitchFamily="34" charset="0"/>
              </a:rPr>
              <a:t>W</a:t>
            </a:r>
            <a:endParaRPr lang="zh-CN" altLang="en-US" b="1" dirty="0">
              <a:solidFill>
                <a:schemeClr val="bg1"/>
              </a:solidFill>
              <a:latin typeface="Arial" panose="020B0604020202020204" pitchFamily="34" charset="0"/>
              <a:cs typeface="Arial" panose="020B0604020202020204" pitchFamily="34" charset="0"/>
            </a:endParaRPr>
          </a:p>
        </p:txBody>
      </p:sp>
      <p:sp>
        <p:nvSpPr>
          <p:cNvPr id="18" name="椭圆 17"/>
          <p:cNvSpPr/>
          <p:nvPr/>
        </p:nvSpPr>
        <p:spPr>
          <a:xfrm>
            <a:off x="3764653" y="3030056"/>
            <a:ext cx="371863" cy="371978"/>
          </a:xfrm>
          <a:prstGeom prst="ellipse">
            <a:avLst/>
          </a:prstGeom>
          <a:solidFill>
            <a:schemeClr val="accent1"/>
          </a:solidFill>
          <a:ln w="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latin typeface="Arial" panose="020B0604020202020204" pitchFamily="34" charset="0"/>
                <a:cs typeface="Arial" panose="020B0604020202020204" pitchFamily="34" charset="0"/>
              </a:rPr>
              <a:t>O</a:t>
            </a:r>
            <a:endParaRPr lang="zh-CN" altLang="en-US" b="1" dirty="0">
              <a:solidFill>
                <a:schemeClr val="bg1"/>
              </a:solidFill>
              <a:latin typeface="Arial" panose="020B0604020202020204" pitchFamily="34" charset="0"/>
              <a:cs typeface="Arial" panose="020B0604020202020204" pitchFamily="34" charset="0"/>
            </a:endParaRPr>
          </a:p>
        </p:txBody>
      </p:sp>
      <p:sp>
        <p:nvSpPr>
          <p:cNvPr id="19" name="椭圆 18"/>
          <p:cNvSpPr/>
          <p:nvPr/>
        </p:nvSpPr>
        <p:spPr>
          <a:xfrm>
            <a:off x="3764653" y="4027461"/>
            <a:ext cx="371863" cy="371978"/>
          </a:xfrm>
          <a:prstGeom prst="ellipse">
            <a:avLst/>
          </a:prstGeom>
          <a:solidFill>
            <a:schemeClr val="accent1"/>
          </a:solidFill>
          <a:ln w="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latin typeface="Arial" panose="020B0604020202020204" pitchFamily="34" charset="0"/>
                <a:cs typeface="Arial" panose="020B0604020202020204" pitchFamily="34" charset="0"/>
              </a:rPr>
              <a:t>T</a:t>
            </a:r>
            <a:endParaRPr lang="zh-CN" altLang="en-US" b="1" dirty="0">
              <a:solidFill>
                <a:schemeClr val="bg1"/>
              </a:solidFill>
              <a:latin typeface="Arial" panose="020B0604020202020204" pitchFamily="34" charset="0"/>
              <a:cs typeface="Arial" panose="020B0604020202020204" pitchFamily="34" charset="0"/>
            </a:endParaRPr>
          </a:p>
        </p:txBody>
      </p:sp>
      <p:sp>
        <p:nvSpPr>
          <p:cNvPr id="20" name="左大括号 19"/>
          <p:cNvSpPr/>
          <p:nvPr/>
        </p:nvSpPr>
        <p:spPr>
          <a:xfrm>
            <a:off x="2990243" y="1188243"/>
            <a:ext cx="717982" cy="3044777"/>
          </a:xfrm>
          <a:prstGeom prst="leftBrace">
            <a:avLst>
              <a:gd name="adj1" fmla="val 105986"/>
              <a:gd name="adj2" fmla="val 50000"/>
            </a:avLst>
          </a:prstGeom>
          <a:ln w="0">
            <a:solidFill>
              <a:srgbClr val="17181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矩形 20"/>
          <p:cNvSpPr/>
          <p:nvPr/>
        </p:nvSpPr>
        <p:spPr>
          <a:xfrm>
            <a:off x="4136515" y="845162"/>
            <a:ext cx="4604917" cy="646531"/>
          </a:xfrm>
          <a:prstGeom prst="rect">
            <a:avLst/>
          </a:prstGeom>
        </p:spPr>
        <p:txBody>
          <a:bodyPr wrap="square">
            <a:spAutoFit/>
          </a:bodyPr>
          <a:lstStyle/>
          <a:p>
            <a:pPr algn="just">
              <a:lnSpc>
                <a:spcPct val="150000"/>
              </a:lnSpc>
            </a:pPr>
            <a:r>
              <a:rPr lang="zh-CN" altLang="en-US" sz="800" dirty="0">
                <a:solidFill>
                  <a:schemeClr val="tx1">
                    <a:lumMod val="50000"/>
                    <a:lumOff val="50000"/>
                  </a:schemeClr>
                </a:solidFill>
                <a:latin typeface="微软雅黑 Light" panose="020B0502040204020203" pitchFamily="34" charset="-122"/>
                <a:ea typeface="微软雅黑 Light" panose="020B0502040204020203" pitchFamily="34" charset="-122"/>
              </a:rPr>
              <a:t>The word "design" needs a redesign. Designers need to be thinking not about the medium that they're serving but more about the process to get to something that is tangibly made to serve people's needs. </a:t>
            </a:r>
          </a:p>
        </p:txBody>
      </p:sp>
      <p:sp>
        <p:nvSpPr>
          <p:cNvPr id="23" name="矩形 22"/>
          <p:cNvSpPr/>
          <p:nvPr/>
        </p:nvSpPr>
        <p:spPr>
          <a:xfrm>
            <a:off x="4136515" y="1911482"/>
            <a:ext cx="4604917" cy="646531"/>
          </a:xfrm>
          <a:prstGeom prst="rect">
            <a:avLst/>
          </a:prstGeom>
        </p:spPr>
        <p:txBody>
          <a:bodyPr wrap="square">
            <a:spAutoFit/>
          </a:bodyPr>
          <a:lstStyle/>
          <a:p>
            <a:pPr algn="just">
              <a:lnSpc>
                <a:spcPct val="150000"/>
              </a:lnSpc>
            </a:pPr>
            <a:r>
              <a:rPr lang="zh-CN" altLang="en-US" sz="800" dirty="0">
                <a:solidFill>
                  <a:schemeClr val="tx1">
                    <a:lumMod val="50000"/>
                    <a:lumOff val="50000"/>
                  </a:schemeClr>
                </a:solidFill>
                <a:latin typeface="微软雅黑 Light" panose="020B0502040204020203" pitchFamily="34" charset="-122"/>
                <a:ea typeface="微软雅黑 Light" panose="020B0502040204020203" pitchFamily="34" charset="-122"/>
              </a:rPr>
              <a:t>The word "design" needs a redesign. Designers need to be thinking not about the medium that they're serving but more about the process to get to something that is tangibly made to serve people's needs. </a:t>
            </a:r>
          </a:p>
        </p:txBody>
      </p:sp>
      <p:sp>
        <p:nvSpPr>
          <p:cNvPr id="24" name="矩形 23"/>
          <p:cNvSpPr/>
          <p:nvPr/>
        </p:nvSpPr>
        <p:spPr>
          <a:xfrm>
            <a:off x="4136515" y="2905297"/>
            <a:ext cx="4604917" cy="646531"/>
          </a:xfrm>
          <a:prstGeom prst="rect">
            <a:avLst/>
          </a:prstGeom>
        </p:spPr>
        <p:txBody>
          <a:bodyPr wrap="square">
            <a:spAutoFit/>
          </a:bodyPr>
          <a:lstStyle/>
          <a:p>
            <a:pPr algn="just">
              <a:lnSpc>
                <a:spcPct val="150000"/>
              </a:lnSpc>
            </a:pPr>
            <a:r>
              <a:rPr lang="zh-CN" altLang="en-US" sz="800" dirty="0">
                <a:solidFill>
                  <a:schemeClr val="tx1">
                    <a:lumMod val="50000"/>
                    <a:lumOff val="50000"/>
                  </a:schemeClr>
                </a:solidFill>
                <a:latin typeface="微软雅黑 Light" panose="020B0502040204020203" pitchFamily="34" charset="-122"/>
                <a:ea typeface="微软雅黑 Light" panose="020B0502040204020203" pitchFamily="34" charset="-122"/>
              </a:rPr>
              <a:t>The word "design" needs a redesign. Designers need to be thinking not about the medium that they're serving but more about the process to get to something that is tangibly made to serve people's needs. </a:t>
            </a:r>
          </a:p>
        </p:txBody>
      </p:sp>
      <p:sp>
        <p:nvSpPr>
          <p:cNvPr id="25" name="矩形 24"/>
          <p:cNvSpPr/>
          <p:nvPr/>
        </p:nvSpPr>
        <p:spPr>
          <a:xfrm>
            <a:off x="4136515" y="3897395"/>
            <a:ext cx="4604917" cy="646531"/>
          </a:xfrm>
          <a:prstGeom prst="rect">
            <a:avLst/>
          </a:prstGeom>
        </p:spPr>
        <p:txBody>
          <a:bodyPr wrap="square">
            <a:spAutoFit/>
          </a:bodyPr>
          <a:lstStyle/>
          <a:p>
            <a:pPr algn="just">
              <a:lnSpc>
                <a:spcPct val="150000"/>
              </a:lnSpc>
            </a:pPr>
            <a:r>
              <a:rPr lang="zh-CN" altLang="en-US" sz="800" dirty="0">
                <a:solidFill>
                  <a:schemeClr val="tx1">
                    <a:lumMod val="50000"/>
                    <a:lumOff val="50000"/>
                  </a:schemeClr>
                </a:solidFill>
                <a:latin typeface="微软雅黑 Light" panose="020B0502040204020203" pitchFamily="34" charset="-122"/>
                <a:ea typeface="微软雅黑 Light" panose="020B0502040204020203" pitchFamily="34" charset="-122"/>
              </a:rPr>
              <a:t>The word "design" needs a redesign. Designers need to be thinking not about the medium that they're serving but more about the process to get to something that is tangibly made to serve people's needs. </a:t>
            </a:r>
          </a:p>
        </p:txBody>
      </p:sp>
    </p:spTree>
    <p:extLst>
      <p:ext uri="{BB962C8B-B14F-4D97-AF65-F5344CB8AC3E}">
        <p14:creationId xmlns:p14="http://schemas.microsoft.com/office/powerpoint/2010/main" xmlns="" val="977328555"/>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18" grpId="0" animBg="1"/>
      <p:bldP spid="19" grpId="0" animBg="1"/>
      <p:bldP spid="20" grpId="0" animBg="1"/>
      <p:bldP spid="21"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3175"/>
            <a:ext cx="9144000" cy="5148263"/>
          </a:xfrm>
          <a:prstGeom prst="rect">
            <a:avLst/>
          </a:prstGeom>
          <a:noFill/>
          <a:ln w="9525">
            <a:noFill/>
            <a:miter lim="800000"/>
            <a:headEnd/>
            <a:tailEnd/>
          </a:ln>
          <a:effectLst/>
        </p:spPr>
      </p:pic>
      <p:sp>
        <p:nvSpPr>
          <p:cNvPr id="3" name="矩形 2"/>
          <p:cNvSpPr/>
          <p:nvPr/>
        </p:nvSpPr>
        <p:spPr>
          <a:xfrm>
            <a:off x="0" y="1505138"/>
            <a:ext cx="9144000" cy="1679474"/>
          </a:xfrm>
          <a:prstGeom prst="rect">
            <a:avLst/>
          </a:prstGeom>
          <a:solidFill>
            <a:srgbClr val="C00000">
              <a:alpha val="55000"/>
            </a:srgb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4" name="矩形 3"/>
          <p:cNvSpPr/>
          <p:nvPr/>
        </p:nvSpPr>
        <p:spPr>
          <a:xfrm>
            <a:off x="0" y="1505138"/>
            <a:ext cx="204764" cy="1679474"/>
          </a:xfrm>
          <a:prstGeom prst="rect">
            <a:avLst/>
          </a:prstGeom>
          <a:solidFill>
            <a:schemeClr val="tx1">
              <a:lumMod val="75000"/>
              <a:lumOff val="25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5" name="Text Box 2"/>
          <p:cNvSpPr txBox="1">
            <a:spLocks noChangeArrowheads="1"/>
          </p:cNvSpPr>
          <p:nvPr/>
        </p:nvSpPr>
        <p:spPr bwMode="auto">
          <a:xfrm>
            <a:off x="2700338" y="1924645"/>
            <a:ext cx="4857750" cy="584775"/>
          </a:xfrm>
          <a:prstGeom prst="rect">
            <a:avLst/>
          </a:prstGeom>
          <a:noFill/>
          <a:ln w="9525">
            <a:noFill/>
            <a:miter lim="800000"/>
            <a:headEnd/>
            <a:tailEnd/>
          </a:ln>
        </p:spPr>
        <p:txBody>
          <a:bodyPr>
            <a:spAutoFit/>
          </a:bodyPr>
          <a:lstStyle/>
          <a:p>
            <a:r>
              <a:rPr lang="zh-CN" altLang="en-US" sz="3200" dirty="0">
                <a:solidFill>
                  <a:schemeClr val="bg1"/>
                </a:solidFill>
                <a:latin typeface="微软雅黑" pitchFamily="34" charset="-122"/>
                <a:ea typeface="微软雅黑" pitchFamily="34" charset="-122"/>
              </a:rPr>
              <a:t>在此输入过渡页标题</a:t>
            </a:r>
          </a:p>
        </p:txBody>
      </p:sp>
      <p:sp>
        <p:nvSpPr>
          <p:cNvPr id="6" name="Text Box 2"/>
          <p:cNvSpPr txBox="1">
            <a:spLocks noChangeArrowheads="1"/>
          </p:cNvSpPr>
          <p:nvPr/>
        </p:nvSpPr>
        <p:spPr bwMode="auto">
          <a:xfrm>
            <a:off x="2749550" y="2552506"/>
            <a:ext cx="4808538" cy="308070"/>
          </a:xfrm>
          <a:prstGeom prst="rect">
            <a:avLst/>
          </a:prstGeom>
          <a:noFill/>
          <a:ln w="9525">
            <a:noFill/>
            <a:miter lim="800000"/>
            <a:headEnd/>
            <a:tailEnd/>
          </a:ln>
        </p:spPr>
        <p:txBody>
          <a:bodyPr>
            <a:spAutoFit/>
          </a:bodyPr>
          <a:lstStyle/>
          <a:p>
            <a:r>
              <a:rPr lang="zh-CN" altLang="en-US" sz="1400" dirty="0">
                <a:solidFill>
                  <a:schemeClr val="bg1"/>
                </a:solidFill>
                <a:latin typeface="微软雅黑" pitchFamily="34" charset="-122"/>
                <a:ea typeface="微软雅黑" pitchFamily="34" charset="-122"/>
              </a:rPr>
              <a:t>点击录入此部分的内容及说明，简单扼要。</a:t>
            </a:r>
          </a:p>
        </p:txBody>
      </p:sp>
      <p:sp>
        <p:nvSpPr>
          <p:cNvPr id="7" name="TextBox 6"/>
          <p:cNvSpPr txBox="1">
            <a:spLocks noChangeArrowheads="1"/>
          </p:cNvSpPr>
          <p:nvPr/>
        </p:nvSpPr>
        <p:spPr bwMode="auto">
          <a:xfrm>
            <a:off x="715335" y="1113798"/>
            <a:ext cx="1768433" cy="2646878"/>
          </a:xfrm>
          <a:prstGeom prst="rect">
            <a:avLst/>
          </a:prstGeom>
          <a:noFill/>
          <a:ln w="9525">
            <a:noFill/>
            <a:miter lim="800000"/>
            <a:headEnd/>
            <a:tailEnd/>
          </a:ln>
        </p:spPr>
        <p:txBody>
          <a:bodyPr wrap="none">
            <a:spAutoFit/>
          </a:bodyPr>
          <a:lstStyle/>
          <a:p>
            <a:pPr algn="ctr"/>
            <a:r>
              <a:rPr lang="en-US" altLang="zh-CN" sz="16600" dirty="0" smtClean="0">
                <a:solidFill>
                  <a:schemeClr val="bg1"/>
                </a:solidFill>
                <a:latin typeface="IrisUPC" pitchFamily="34" charset="-34"/>
                <a:ea typeface="微软雅黑" pitchFamily="34" charset="-122"/>
                <a:cs typeface="IrisUPC" pitchFamily="34" charset="-34"/>
              </a:rPr>
              <a:t>02</a:t>
            </a:r>
            <a:endParaRPr lang="zh-CN" altLang="en-US" sz="16600" dirty="0">
              <a:solidFill>
                <a:schemeClr val="bg1"/>
              </a:solidFill>
              <a:latin typeface="IrisUPC" pitchFamily="34" charset="-34"/>
              <a:ea typeface="微软雅黑" pitchFamily="34" charset="-122"/>
              <a:cs typeface="IrisUPC" pitchFamily="34" charset="-34"/>
            </a:endParaRPr>
          </a:p>
        </p:txBody>
      </p:sp>
      <p:sp>
        <p:nvSpPr>
          <p:cNvPr id="8" name="矩形 7"/>
          <p:cNvSpPr/>
          <p:nvPr/>
        </p:nvSpPr>
        <p:spPr>
          <a:xfrm rot="5400000">
            <a:off x="8444348" y="2484960"/>
            <a:ext cx="80278" cy="1319027"/>
          </a:xfrm>
          <a:prstGeom prst="rect">
            <a:avLst/>
          </a:prstGeom>
          <a:solidFill>
            <a:srgbClr val="FF0000"/>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
        <p:nvSpPr>
          <p:cNvPr id="9" name="矩形 8"/>
          <p:cNvSpPr/>
          <p:nvPr/>
        </p:nvSpPr>
        <p:spPr>
          <a:xfrm rot="5400000">
            <a:off x="7125322" y="2484960"/>
            <a:ext cx="80278" cy="1319027"/>
          </a:xfrm>
          <a:prstGeom prst="rect">
            <a:avLst/>
          </a:prstGeom>
          <a:solidFill>
            <a:schemeClr val="tx1">
              <a:lumMod val="75000"/>
              <a:lumOff val="25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endParaRPr lang="zh-CN" altLang="en-US"/>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5"/>
                                        </p:tgtEl>
                                        <p:attrNameLst>
                                          <p:attrName>style.visibility</p:attrName>
                                        </p:attrNameLst>
                                      </p:cBhvr>
                                      <p:to>
                                        <p:strVal val="visible"/>
                                      </p:to>
                                    </p:set>
                                    <p:anim calcmode="lin" valueType="num">
                                      <p:cBhvr>
                                        <p:cTn id="29" dur="8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0" dur="800" fill="hold"/>
                                        <p:tgtEl>
                                          <p:spTgt spid="5"/>
                                        </p:tgtEl>
                                        <p:attrNameLst>
                                          <p:attrName>ppt_y</p:attrName>
                                        </p:attrNameLst>
                                      </p:cBhvr>
                                      <p:tavLst>
                                        <p:tav tm="0">
                                          <p:val>
                                            <p:strVal val="#ppt_y"/>
                                          </p:val>
                                        </p:tav>
                                        <p:tav tm="100000">
                                          <p:val>
                                            <p:strVal val="#ppt_y"/>
                                          </p:val>
                                        </p:tav>
                                      </p:tavLst>
                                    </p:anim>
                                    <p:anim calcmode="lin" valueType="num">
                                      <p:cBhvr>
                                        <p:cTn id="31" dur="8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2" dur="8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800" tmFilter="0,0; .5, 1; 1, 1"/>
                                        <p:tgtEl>
                                          <p:spTgt spid="5"/>
                                        </p:tgtEl>
                                      </p:cBhvr>
                                    </p:animEffect>
                                  </p:childTnLst>
                                </p:cTn>
                              </p:par>
                            </p:childTnLst>
                          </p:cTn>
                        </p:par>
                        <p:par>
                          <p:cTn id="34" fill="hold">
                            <p:stCondLst>
                              <p:cond delay="3940"/>
                            </p:stCondLst>
                            <p:childTnLst>
                              <p:par>
                                <p:cTn id="35" presetID="2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4440"/>
                            </p:stCondLst>
                            <p:childTnLst>
                              <p:par>
                                <p:cTn id="39" presetID="50" presetClass="entr" presetSubtype="0" decel="10000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3"/>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8"/>
          <p:cNvGrpSpPr/>
          <p:nvPr/>
        </p:nvGrpSpPr>
        <p:grpSpPr>
          <a:xfrm>
            <a:off x="2967651" y="1172065"/>
            <a:ext cx="2250763" cy="1094938"/>
            <a:chOff x="2862870" y="1133088"/>
            <a:chExt cx="2764517" cy="1344451"/>
          </a:xfrm>
        </p:grpSpPr>
        <p:grpSp>
          <p:nvGrpSpPr>
            <p:cNvPr id="3" name="组合 29"/>
            <p:cNvGrpSpPr/>
            <p:nvPr/>
          </p:nvGrpSpPr>
          <p:grpSpPr>
            <a:xfrm>
              <a:off x="2862870" y="1133088"/>
              <a:ext cx="2764517" cy="1344451"/>
              <a:chOff x="-170041" y="712948"/>
              <a:chExt cx="4348339" cy="2114702"/>
            </a:xfrm>
          </p:grpSpPr>
          <p:sp>
            <p:nvSpPr>
              <p:cNvPr id="32"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chemeClr val="accent1"/>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kern="0">
                  <a:solidFill>
                    <a:sysClr val="window" lastClr="FFFFFF"/>
                  </a:solidFill>
                  <a:latin typeface="Calibri"/>
                  <a:ea typeface="宋体"/>
                </a:endParaRPr>
              </a:p>
            </p:txBody>
          </p:sp>
          <p:grpSp>
            <p:nvGrpSpPr>
              <p:cNvPr id="4" name="组合 32"/>
              <p:cNvGrpSpPr/>
              <p:nvPr/>
            </p:nvGrpSpPr>
            <p:grpSpPr>
              <a:xfrm rot="3364155">
                <a:off x="1819210" y="-967637"/>
                <a:ext cx="369838" cy="4348339"/>
                <a:chOff x="1601672" y="-1118831"/>
                <a:chExt cx="154347" cy="9144000"/>
              </a:xfrm>
            </p:grpSpPr>
            <p:pic>
              <p:nvPicPr>
                <p:cNvPr id="34" name="Picture 3"/>
                <p:cNvPicPr>
                  <a:picLocks noChangeAspect="1" noChangeArrowheads="1"/>
                </p:cNvPicPr>
                <p:nvPr/>
              </p:nvPicPr>
              <p:blipFill rotWithShape="1">
                <a:blip r:embed="rId3" cstate="print">
                  <a:duotone>
                    <a:prstClr val="black"/>
                    <a:schemeClr val="accent2">
                      <a:tint val="45000"/>
                      <a:satMod val="400000"/>
                    </a:schemeClr>
                  </a:duotone>
                  <a:extLst>
                    <a:ext uri="{28A0092B-C50C-407E-A947-70E740481C1C}">
                      <a14:useLocalDpi xmlns:a14="http://schemas.microsoft.com/office/drawing/2010/main" xmlns=""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5" name="矩形 34"/>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31" name="TextBox 30"/>
            <p:cNvSpPr txBox="1"/>
            <p:nvPr/>
          </p:nvSpPr>
          <p:spPr>
            <a:xfrm>
              <a:off x="3778779" y="1520305"/>
              <a:ext cx="770234" cy="642649"/>
            </a:xfrm>
            <a:prstGeom prst="rect">
              <a:avLst/>
            </a:prstGeom>
            <a:noFill/>
          </p:spPr>
          <p:txBody>
            <a:bodyPr wrap="none" rtlCol="0">
              <a:spAutoFit/>
            </a:bodyPr>
            <a:lstStyle/>
            <a:p>
              <a:r>
                <a:rPr lang="en-US" altLang="zh-CN" sz="2800" b="0" dirty="0">
                  <a:solidFill>
                    <a:schemeClr val="bg1"/>
                  </a:solidFill>
                  <a:latin typeface="微软雅黑" panose="020B0503020204020204" pitchFamily="34" charset="-122"/>
                  <a:ea typeface="微软雅黑" panose="020B0503020204020204" pitchFamily="34" charset="-122"/>
                </a:rPr>
                <a:t>01</a:t>
              </a:r>
              <a:endParaRPr lang="zh-CN" altLang="en-US" sz="2800" b="0" dirty="0">
                <a:solidFill>
                  <a:schemeClr val="bg1"/>
                </a:solidFill>
                <a:latin typeface="微软雅黑" panose="020B0503020204020204" pitchFamily="34" charset="-122"/>
                <a:ea typeface="微软雅黑" panose="020B0503020204020204" pitchFamily="34" charset="-122"/>
              </a:endParaRPr>
            </a:p>
          </p:txBody>
        </p:sp>
      </p:grpSp>
      <p:sp>
        <p:nvSpPr>
          <p:cNvPr id="37" name="矩形 36"/>
          <p:cNvSpPr/>
          <p:nvPr/>
        </p:nvSpPr>
        <p:spPr>
          <a:xfrm>
            <a:off x="0" y="1505695"/>
            <a:ext cx="3001302" cy="1992549"/>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38" name="TextBox 37"/>
          <p:cNvSpPr txBox="1"/>
          <p:nvPr/>
        </p:nvSpPr>
        <p:spPr>
          <a:xfrm>
            <a:off x="4537007" y="1257038"/>
            <a:ext cx="4254568" cy="614912"/>
          </a:xfrm>
          <a:prstGeom prst="rect">
            <a:avLst/>
          </a:prstGeom>
          <a:noFill/>
        </p:spPr>
        <p:txBody>
          <a:bodyPr wrap="square" rtlCol="0">
            <a:spAutoFit/>
          </a:bodyPr>
          <a:lstStyle/>
          <a:p>
            <a:pPr algn="just">
              <a:lnSpc>
                <a:spcPct val="130000"/>
              </a:lnSpc>
            </a:pPr>
            <a:r>
              <a:rPr lang="zh-CN" altLang="en-US" sz="900" b="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b="0" dirty="0">
              <a:solidFill>
                <a:schemeClr val="tx1">
                  <a:lumMod val="50000"/>
                  <a:lumOff val="50000"/>
                </a:schemeClr>
              </a:solidFill>
              <a:latin typeface="微软雅黑" pitchFamily="34" charset="-122"/>
              <a:ea typeface="微软雅黑" pitchFamily="34" charset="-122"/>
            </a:endParaRPr>
          </a:p>
        </p:txBody>
      </p:sp>
      <p:grpSp>
        <p:nvGrpSpPr>
          <p:cNvPr id="5" name="组合 38"/>
          <p:cNvGrpSpPr/>
          <p:nvPr/>
        </p:nvGrpSpPr>
        <p:grpSpPr>
          <a:xfrm>
            <a:off x="2967651" y="2772759"/>
            <a:ext cx="2250763" cy="1094938"/>
            <a:chOff x="2862870" y="1133088"/>
            <a:chExt cx="2764517" cy="1344451"/>
          </a:xfrm>
        </p:grpSpPr>
        <p:grpSp>
          <p:nvGrpSpPr>
            <p:cNvPr id="6" name="组合 39"/>
            <p:cNvGrpSpPr/>
            <p:nvPr/>
          </p:nvGrpSpPr>
          <p:grpSpPr>
            <a:xfrm>
              <a:off x="2862870" y="1133088"/>
              <a:ext cx="2764517" cy="1344451"/>
              <a:chOff x="-170041" y="712948"/>
              <a:chExt cx="4348339" cy="2114702"/>
            </a:xfrm>
          </p:grpSpPr>
          <p:sp>
            <p:nvSpPr>
              <p:cNvPr id="42"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chemeClr val="accent2"/>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kern="0">
                  <a:solidFill>
                    <a:sysClr val="window" lastClr="FFFFFF"/>
                  </a:solidFill>
                  <a:latin typeface="Calibri"/>
                  <a:ea typeface="宋体"/>
                </a:endParaRPr>
              </a:p>
            </p:txBody>
          </p:sp>
          <p:grpSp>
            <p:nvGrpSpPr>
              <p:cNvPr id="7" name="组合 42"/>
              <p:cNvGrpSpPr/>
              <p:nvPr/>
            </p:nvGrpSpPr>
            <p:grpSpPr>
              <a:xfrm rot="3364155">
                <a:off x="1819210" y="-967637"/>
                <a:ext cx="369838" cy="4348339"/>
                <a:chOff x="1601672" y="-1118831"/>
                <a:chExt cx="154347" cy="9144000"/>
              </a:xfrm>
            </p:grpSpPr>
            <p:pic>
              <p:nvPicPr>
                <p:cNvPr id="44" name="Picture 3"/>
                <p:cNvPicPr>
                  <a:picLocks noChangeAspect="1" noChangeArrowheads="1"/>
                </p:cNvPicPr>
                <p:nvPr/>
              </p:nvPicPr>
              <p:blipFill rotWithShape="1">
                <a:blip r:embed="rId3" cstate="print">
                  <a:duotone>
                    <a:prstClr val="black"/>
                    <a:schemeClr val="accent2">
                      <a:tint val="45000"/>
                      <a:satMod val="400000"/>
                    </a:schemeClr>
                  </a:duotone>
                  <a:extLst>
                    <a:ext uri="{28A0092B-C50C-407E-A947-70E740481C1C}">
                      <a14:useLocalDpi xmlns:a14="http://schemas.microsoft.com/office/drawing/2010/main" xmlns=""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5" name="矩形 44"/>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41" name="TextBox 40"/>
            <p:cNvSpPr txBox="1"/>
            <p:nvPr/>
          </p:nvSpPr>
          <p:spPr>
            <a:xfrm>
              <a:off x="3778779" y="1520305"/>
              <a:ext cx="770234" cy="642649"/>
            </a:xfrm>
            <a:prstGeom prst="rect">
              <a:avLst/>
            </a:prstGeom>
            <a:noFill/>
          </p:spPr>
          <p:txBody>
            <a:bodyPr wrap="none" rtlCol="0">
              <a:spAutoFit/>
            </a:bodyPr>
            <a:lstStyle/>
            <a:p>
              <a:r>
                <a:rPr lang="en-US" altLang="zh-CN" sz="2800" b="0" dirty="0">
                  <a:solidFill>
                    <a:schemeClr val="bg1"/>
                  </a:solidFill>
                  <a:latin typeface="微软雅黑" panose="020B0503020204020204" pitchFamily="34" charset="-122"/>
                  <a:ea typeface="微软雅黑" panose="020B0503020204020204" pitchFamily="34" charset="-122"/>
                </a:rPr>
                <a:t>02</a:t>
              </a:r>
              <a:endParaRPr lang="zh-CN" altLang="en-US" sz="2800" b="0" dirty="0">
                <a:solidFill>
                  <a:schemeClr val="bg1"/>
                </a:solidFill>
                <a:latin typeface="微软雅黑" panose="020B0503020204020204" pitchFamily="34" charset="-122"/>
                <a:ea typeface="微软雅黑" panose="020B0503020204020204" pitchFamily="34" charset="-122"/>
              </a:endParaRPr>
            </a:p>
          </p:txBody>
        </p:sp>
      </p:grpSp>
      <p:sp>
        <p:nvSpPr>
          <p:cNvPr id="72" name="TextBox 71"/>
          <p:cNvSpPr txBox="1"/>
          <p:nvPr/>
        </p:nvSpPr>
        <p:spPr>
          <a:xfrm>
            <a:off x="4537007" y="2857732"/>
            <a:ext cx="4254568" cy="614912"/>
          </a:xfrm>
          <a:prstGeom prst="rect">
            <a:avLst/>
          </a:prstGeom>
          <a:noFill/>
        </p:spPr>
        <p:txBody>
          <a:bodyPr wrap="square" rtlCol="0">
            <a:spAutoFit/>
          </a:bodyPr>
          <a:lstStyle/>
          <a:p>
            <a:pPr algn="just">
              <a:lnSpc>
                <a:spcPct val="130000"/>
              </a:lnSpc>
            </a:pPr>
            <a:r>
              <a:rPr lang="zh-CN" altLang="en-US" sz="900" b="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b="0" dirty="0">
              <a:solidFill>
                <a:schemeClr val="tx1">
                  <a:lumMod val="50000"/>
                  <a:lumOff val="50000"/>
                </a:schemeClr>
              </a:solidFill>
              <a:latin typeface="微软雅黑" pitchFamily="34" charset="-122"/>
              <a:ea typeface="微软雅黑" pitchFamily="34" charset="-122"/>
            </a:endParaRPr>
          </a:p>
        </p:txBody>
      </p:sp>
      <p:sp>
        <p:nvSpPr>
          <p:cNvPr id="73" name="矩形 72"/>
          <p:cNvSpPr/>
          <p:nvPr/>
        </p:nvSpPr>
        <p:spPr>
          <a:xfrm>
            <a:off x="1331640" y="4211345"/>
            <a:ext cx="6336704" cy="3780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0" dirty="0">
                <a:latin typeface="微软雅黑" pitchFamily="34" charset="-122"/>
                <a:ea typeface="微软雅黑" pitchFamily="34" charset="-122"/>
              </a:rPr>
              <a:t>您的内容打在这里您的内容打在这里您的内容打在这里</a:t>
            </a:r>
            <a:endParaRPr lang="zh-CN" altLang="en-US" sz="1400" b="0" dirty="0"/>
          </a:p>
        </p:txBody>
      </p:sp>
    </p:spTree>
    <p:extLst>
      <p:ext uri="{BB962C8B-B14F-4D97-AF65-F5344CB8AC3E}">
        <p14:creationId xmlns:p14="http://schemas.microsoft.com/office/powerpoint/2010/main" xmlns="" val="450011527"/>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anim calcmode="lin" valueType="num">
                                      <p:cBhvr>
                                        <p:cTn id="8" dur="500" fill="hold"/>
                                        <p:tgtEl>
                                          <p:spTgt spid="37"/>
                                        </p:tgtEl>
                                        <p:attrNameLst>
                                          <p:attrName>ppt_x</p:attrName>
                                        </p:attrNameLst>
                                      </p:cBhvr>
                                      <p:tavLst>
                                        <p:tav tm="0">
                                          <p:val>
                                            <p:strVal val="#ppt_x"/>
                                          </p:val>
                                        </p:tav>
                                        <p:tav tm="100000">
                                          <p:val>
                                            <p:strVal val="#ppt_x"/>
                                          </p:val>
                                        </p:tav>
                                      </p:tavLst>
                                    </p:anim>
                                    <p:anim calcmode="lin" valueType="num">
                                      <p:cBhvr>
                                        <p:cTn id="9" dur="5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anim calcmode="lin" valueType="num">
                                      <p:cBhvr>
                                        <p:cTn id="32" dur="500" fill="hold"/>
                                        <p:tgtEl>
                                          <p:spTgt spid="73"/>
                                        </p:tgtEl>
                                        <p:attrNameLst>
                                          <p:attrName>ppt_x</p:attrName>
                                        </p:attrNameLst>
                                      </p:cBhvr>
                                      <p:tavLst>
                                        <p:tav tm="0">
                                          <p:val>
                                            <p:strVal val="#ppt_x"/>
                                          </p:val>
                                        </p:tav>
                                        <p:tav tm="100000">
                                          <p:val>
                                            <p:strVal val="#ppt_x"/>
                                          </p:val>
                                        </p:tav>
                                      </p:tavLst>
                                    </p:anim>
                                    <p:anim calcmode="lin" valueType="num">
                                      <p:cBhvr>
                                        <p:cTn id="33" dur="5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72" grpId="0"/>
      <p:bldP spid="73" grpId="0" animBg="1"/>
    </p:bldLst>
  </p:timing>
</p:sld>
</file>

<file path=ppt/theme/theme1.xml><?xml version="1.0" encoding="utf-8"?>
<a:theme xmlns:a="http://schemas.openxmlformats.org/drawingml/2006/main" name="Office 主题">
  <a:themeElements>
    <a:clrScheme name="自定义 393">
      <a:dk1>
        <a:sysClr val="windowText" lastClr="000000"/>
      </a:dk1>
      <a:lt1>
        <a:sysClr val="window" lastClr="FFFFFF"/>
      </a:lt1>
      <a:dk2>
        <a:srgbClr val="1F497D"/>
      </a:dk2>
      <a:lt2>
        <a:srgbClr val="EEECE1"/>
      </a:lt2>
      <a:accent1>
        <a:srgbClr val="C00000"/>
      </a:accent1>
      <a:accent2>
        <a:srgbClr val="3F3F3F"/>
      </a:accent2>
      <a:accent3>
        <a:srgbClr val="C00000"/>
      </a:accent3>
      <a:accent4>
        <a:srgbClr val="3F3F3F"/>
      </a:accent4>
      <a:accent5>
        <a:srgbClr val="C00000"/>
      </a:accent5>
      <a:accent6>
        <a:srgbClr val="3F3F3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2974</Words>
  <Application>Microsoft Office PowerPoint</Application>
  <PresentationFormat>自定义</PresentationFormat>
  <Paragraphs>220</Paragraphs>
  <Slides>23</Slides>
  <Notes>23</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31</cp:revision>
  <dcterms:created xsi:type="dcterms:W3CDTF">2017-05-09T10:06:50Z</dcterms:created>
  <dcterms:modified xsi:type="dcterms:W3CDTF">2017-05-11T13:06:25Z</dcterms:modified>
</cp:coreProperties>
</file>