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sldIdLst>
    <p:sldId id="278" r:id="rId3"/>
    <p:sldId id="279" r:id="rId4"/>
    <p:sldId id="280" r:id="rId5"/>
    <p:sldId id="287" r:id="rId6"/>
    <p:sldId id="289" r:id="rId7"/>
    <p:sldId id="284" r:id="rId8"/>
    <p:sldId id="282" r:id="rId9"/>
    <p:sldId id="283" r:id="rId10"/>
    <p:sldId id="263" r:id="rId11"/>
    <p:sldId id="296" r:id="rId12"/>
    <p:sldId id="260" r:id="rId13"/>
    <p:sldId id="273" r:id="rId14"/>
    <p:sldId id="297" r:id="rId15"/>
    <p:sldId id="274" r:id="rId16"/>
    <p:sldId id="275" r:id="rId17"/>
    <p:sldId id="261" r:id="rId18"/>
    <p:sldId id="272" r:id="rId19"/>
    <p:sldId id="290" r:id="rId20"/>
    <p:sldId id="293" r:id="rId21"/>
    <p:sldId id="294" r:id="rId22"/>
    <p:sldId id="257" r:id="rId23"/>
    <p:sldId id="291" r:id="rId24"/>
    <p:sldId id="285" r:id="rId25"/>
    <p:sldId id="271" r:id="rId26"/>
    <p:sldId id="1723" r:id="rId27"/>
    <p:sldId id="1728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>
    <p:extLst>
      <p:ext uri="{19B8F6BF-5375-455C-9EA6-DF929625EA0E}">
        <p15:presenceInfo xmlns:p15="http://schemas.microsoft.com/office/powerpoint/2012/main" userId="Administrat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C53"/>
    <a:srgbClr val="064089"/>
    <a:srgbClr val="0061AE"/>
    <a:srgbClr val="FCD4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14" autoAdjust="0"/>
  </p:normalViewPr>
  <p:slideViewPr>
    <p:cSldViewPr snapToGrid="0" showGuides="1">
      <p:cViewPr>
        <p:scale>
          <a:sx n="66" d="100"/>
          <a:sy n="66" d="100"/>
        </p:scale>
        <p:origin x="1668" y="2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人数</c:v>
                </c:pt>
              </c:strCache>
            </c:strRef>
          </c:tx>
          <c:spPr>
            <a:gradFill flip="none" rotWithShape="1">
              <a:gsLst>
                <a:gs pos="0">
                  <a:srgbClr val="CC9C53">
                    <a:alpha val="0"/>
                  </a:srgbClr>
                </a:gs>
                <a:gs pos="30000">
                  <a:srgbClr val="CC9C53">
                    <a:alpha val="75000"/>
                  </a:srgbClr>
                </a:gs>
                <a:gs pos="15000">
                  <a:srgbClr val="CC9C53">
                    <a:alpha val="30000"/>
                  </a:srgbClr>
                </a:gs>
                <a:gs pos="100000">
                  <a:srgbClr val="CC9C53"/>
                </a:gs>
              </a:gsLst>
              <a:lin ang="0" scaled="1"/>
              <a:tileRect/>
            </a:gra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20A59B3C-3897-4943-A775-5FAD3BF28518}" type="VALUE">
                      <a:rPr lang="en-US" altLang="zh-CN" smtClean="0"/>
                      <a:pPr/>
                      <a:t>[值]</a:t>
                    </a:fld>
                    <a:r>
                      <a:rPr lang="zh-CN" altLang="en-US"/>
                      <a:t>人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C886-4E92-9DF0-6CC5842E9D5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2E0034BB-6D9E-4FC3-8DD0-0038E5AF6BDE}" type="VALUE">
                      <a:rPr lang="en-US" altLang="zh-CN" smtClean="0"/>
                      <a:pPr/>
                      <a:t>[值]</a:t>
                    </a:fld>
                    <a:r>
                      <a:rPr lang="zh-CN" altLang="en-US"/>
                      <a:t>人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C-C886-4E92-9DF0-6CC5842E9D5C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49E30211-154A-4DB3-B7A4-2D6DDBD58074}" type="VALUE">
                      <a:rPr lang="en-US" altLang="zh-CN" smtClean="0"/>
                      <a:pPr/>
                      <a:t>[值]</a:t>
                    </a:fld>
                    <a:r>
                      <a:rPr lang="zh-CN" altLang="en-US"/>
                      <a:t>人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C886-4E92-9DF0-6CC5842E9D5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6F40713C-C4C1-483A-8E1B-20F3FD8D08A3}" type="VALUE">
                      <a:rPr lang="en-US" altLang="zh-CN" smtClean="0"/>
                      <a:pPr/>
                      <a:t>[值]</a:t>
                    </a:fld>
                    <a:r>
                      <a:rPr lang="zh-CN" altLang="en-US"/>
                      <a:t>人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C886-4E92-9DF0-6CC5842E9D5C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97917CFD-C28F-4C28-A44D-B369B8DF9A7E}" type="VALUE">
                      <a:rPr lang="en-US" altLang="zh-CN" smtClean="0"/>
                      <a:pPr/>
                      <a:t>[值]</a:t>
                    </a:fld>
                    <a:r>
                      <a:rPr lang="zh-CN" altLang="en-US"/>
                      <a:t>人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C886-4E92-9DF0-6CC5842E9D5C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4D676D2C-9B84-4D1B-8A2F-8B73E1F48C1A}" type="VALUE">
                      <a:rPr lang="en-US" altLang="zh-CN" smtClean="0"/>
                      <a:pPr/>
                      <a:t>[值]</a:t>
                    </a:fld>
                    <a:r>
                      <a:rPr lang="zh-CN" altLang="en-US"/>
                      <a:t>人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C886-4E92-9DF0-6CC5842E9D5C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D9DA2BFB-2D62-41E5-AFF3-2E2424F1289C}" type="VALUE">
                      <a:rPr lang="en-US" altLang="zh-CN" smtClean="0"/>
                      <a:pPr/>
                      <a:t>[值]</a:t>
                    </a:fld>
                    <a:r>
                      <a:rPr lang="zh-CN" altLang="en-US"/>
                      <a:t>人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C886-4E92-9DF0-6CC5842E9D5C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6372A953-2CA8-48F0-9A4F-AEDBA0B448AD}" type="VALUE">
                      <a:rPr lang="en-US" altLang="zh-CN" smtClean="0"/>
                      <a:pPr/>
                      <a:t>[值]</a:t>
                    </a:fld>
                    <a:r>
                      <a:rPr lang="zh-CN" altLang="en-US"/>
                      <a:t>人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C886-4E92-9DF0-6CC5842E9D5C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ED59E850-39FA-4480-8ADB-A188FBA8C22C}" type="VALUE">
                      <a:rPr lang="en-US" altLang="zh-CN" smtClean="0"/>
                      <a:pPr/>
                      <a:t>[值]</a:t>
                    </a:fld>
                    <a:r>
                      <a:rPr lang="zh-CN" altLang="en-US"/>
                      <a:t>人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C886-4E92-9DF0-6CC5842E9D5C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09067783-7E4E-41F5-8C4C-87CD408868B1}" type="VALUE">
                      <a:rPr lang="en-US" altLang="zh-CN" smtClean="0"/>
                      <a:pPr/>
                      <a:t>[值]</a:t>
                    </a:fld>
                    <a:r>
                      <a:rPr lang="zh-CN" altLang="en-US"/>
                      <a:t>人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C886-4E92-9DF0-6CC5842E9D5C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64F1068E-D75A-4292-B566-B697D263B09D}" type="VALUE">
                      <a:rPr lang="en-US" altLang="zh-CN" smtClean="0"/>
                      <a:pPr/>
                      <a:t>[值]</a:t>
                    </a:fld>
                    <a:r>
                      <a:rPr lang="zh-CN" altLang="en-US"/>
                      <a:t>人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C886-4E92-9DF0-6CC5842E9D5C}"/>
                </c:ext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Sheet1!$A$2:$A$12</c:f>
              <c:strCache>
                <c:ptCount val="11"/>
                <c:pt idx="0">
                  <c:v>湖南省学科带头人</c:v>
                </c:pt>
                <c:pt idx="1">
                  <c:v>湖南省青年教师教学能手</c:v>
                </c:pt>
                <c:pt idx="2">
                  <c:v>湖南省“121”人才工程入选者</c:v>
                </c:pt>
                <c:pt idx="3">
                  <c:v>攻读博士</c:v>
                </c:pt>
                <c:pt idx="4">
                  <c:v>湖南省青年骨干教师</c:v>
                </c:pt>
                <c:pt idx="5">
                  <c:v>教授</c:v>
                </c:pt>
                <c:pt idx="6">
                  <c:v>硕士生导师</c:v>
                </c:pt>
                <c:pt idx="7">
                  <c:v>副教授</c:v>
                </c:pt>
                <c:pt idx="8">
                  <c:v>博士</c:v>
                </c:pt>
                <c:pt idx="9">
                  <c:v>专任教师</c:v>
                </c:pt>
                <c:pt idx="10">
                  <c:v>教职工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1</c:v>
                </c:pt>
                <c:pt idx="1">
                  <c:v>1</c:v>
                </c:pt>
                <c:pt idx="2">
                  <c:v>2</c:v>
                </c:pt>
                <c:pt idx="3">
                  <c:v>10</c:v>
                </c:pt>
                <c:pt idx="4">
                  <c:v>10</c:v>
                </c:pt>
                <c:pt idx="5">
                  <c:v>12</c:v>
                </c:pt>
                <c:pt idx="6">
                  <c:v>22</c:v>
                </c:pt>
                <c:pt idx="7">
                  <c:v>30</c:v>
                </c:pt>
                <c:pt idx="8">
                  <c:v>30</c:v>
                </c:pt>
                <c:pt idx="9">
                  <c:v>65</c:v>
                </c:pt>
                <c:pt idx="10">
                  <c:v>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86-4E92-9DF0-6CC5842E9D5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86942847"/>
        <c:axId val="300109407"/>
      </c:barChart>
      <c:catAx>
        <c:axId val="48694284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en-US"/>
          </a:p>
        </c:txPr>
        <c:crossAx val="300109407"/>
        <c:crosses val="autoZero"/>
        <c:auto val="1"/>
        <c:lblAlgn val="ctr"/>
        <c:lblOffset val="100"/>
        <c:noMultiLvlLbl val="0"/>
      </c:catAx>
      <c:valAx>
        <c:axId val="30010940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8694284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53355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985771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96C5A1E-6710-4E66-BD0F-BB0A2674F1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-2233443" y="783167"/>
            <a:ext cx="14423415" cy="9252134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4A0530DA-F221-4FEC-B269-F6AF22E94222}"/>
              </a:ext>
            </a:extLst>
          </p:cNvPr>
          <p:cNvSpPr/>
          <p:nvPr userDrawn="1"/>
        </p:nvSpPr>
        <p:spPr>
          <a:xfrm>
            <a:off x="0" y="0"/>
            <a:ext cx="12187946" cy="6858000"/>
          </a:xfrm>
          <a:prstGeom prst="rect">
            <a:avLst/>
          </a:prstGeom>
          <a:gradFill flip="none" rotWithShape="1">
            <a:gsLst>
              <a:gs pos="25000">
                <a:srgbClr val="002060">
                  <a:alpha val="40000"/>
                </a:srgbClr>
              </a:gs>
              <a:gs pos="0">
                <a:srgbClr val="002060">
                  <a:alpha val="20000"/>
                </a:srgbClr>
              </a:gs>
              <a:gs pos="50000">
                <a:srgbClr val="002060">
                  <a:alpha val="60000"/>
                </a:srgbClr>
              </a:gs>
              <a:gs pos="75000">
                <a:srgbClr val="002060">
                  <a:alpha val="80000"/>
                </a:srgbClr>
              </a:gs>
              <a:gs pos="100000">
                <a:srgbClr val="00206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F769D877-EA23-4431-BF6E-2325D3589C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5" t="32364" r="17091" b="33939"/>
          <a:stretch/>
        </p:blipFill>
        <p:spPr>
          <a:xfrm>
            <a:off x="189141" y="133237"/>
            <a:ext cx="1656000" cy="4850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6789668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96C5A1E-6710-4E66-BD0F-BB0A2674F1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-2233443" y="783167"/>
            <a:ext cx="14423415" cy="925213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F260177-7B48-4B14-B71B-5D6C726831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-2231415" y="1659467"/>
            <a:ext cx="14423415" cy="9252134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AB4EADF6-1D22-4B9D-BAFC-00E15AE0F40B}"/>
              </a:ext>
            </a:extLst>
          </p:cNvPr>
          <p:cNvSpPr/>
          <p:nvPr userDrawn="1"/>
        </p:nvSpPr>
        <p:spPr>
          <a:xfrm>
            <a:off x="0" y="0"/>
            <a:ext cx="12187946" cy="6858000"/>
          </a:xfrm>
          <a:prstGeom prst="rect">
            <a:avLst/>
          </a:prstGeom>
          <a:gradFill flip="none" rotWithShape="1">
            <a:gsLst>
              <a:gs pos="25000">
                <a:srgbClr val="002060">
                  <a:alpha val="40000"/>
                </a:srgbClr>
              </a:gs>
              <a:gs pos="0">
                <a:srgbClr val="002060">
                  <a:alpha val="20000"/>
                </a:srgbClr>
              </a:gs>
              <a:gs pos="50000">
                <a:srgbClr val="002060">
                  <a:alpha val="60000"/>
                </a:srgbClr>
              </a:gs>
              <a:gs pos="75000">
                <a:srgbClr val="002060">
                  <a:alpha val="80000"/>
                </a:srgbClr>
              </a:gs>
              <a:gs pos="100000">
                <a:srgbClr val="00206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F769D877-EA23-4431-BF6E-2325D3589C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5" t="32364" r="17091" b="33939"/>
          <a:stretch/>
        </p:blipFill>
        <p:spPr>
          <a:xfrm>
            <a:off x="189141" y="133237"/>
            <a:ext cx="1656000" cy="4850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20811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0166 0.127778 E" pathEditMode="relative" ptsTypes="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66 -0.127778 L 0 0 E" pathEditMode="relative" ptsTypes="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9797FB6D-89CD-4D9E-90AC-0C6CC2D6B8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-2231415" y="1659467"/>
            <a:ext cx="14423415" cy="925213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8AAA58D1-38BB-49AD-8A7F-62C322F833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0" y="1659467"/>
            <a:ext cx="14423415" cy="9252134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C035A93D-0280-4933-ACA0-F1082EC90C87}"/>
              </a:ext>
            </a:extLst>
          </p:cNvPr>
          <p:cNvSpPr/>
          <p:nvPr userDrawn="1"/>
        </p:nvSpPr>
        <p:spPr>
          <a:xfrm>
            <a:off x="0" y="0"/>
            <a:ext cx="12187946" cy="6858000"/>
          </a:xfrm>
          <a:prstGeom prst="rect">
            <a:avLst/>
          </a:prstGeom>
          <a:gradFill flip="none" rotWithShape="1">
            <a:gsLst>
              <a:gs pos="25000">
                <a:srgbClr val="002060">
                  <a:alpha val="40000"/>
                </a:srgbClr>
              </a:gs>
              <a:gs pos="0">
                <a:srgbClr val="002060">
                  <a:alpha val="20000"/>
                </a:srgbClr>
              </a:gs>
              <a:gs pos="50000">
                <a:srgbClr val="002060">
                  <a:alpha val="60000"/>
                </a:srgbClr>
              </a:gs>
              <a:gs pos="75000">
                <a:srgbClr val="002060">
                  <a:alpha val="80000"/>
                </a:srgbClr>
              </a:gs>
              <a:gs pos="100000">
                <a:srgbClr val="00206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4841AC0C-7AA8-46DE-876A-7559745E81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5" t="32364" r="17091" b="33939"/>
          <a:stretch/>
        </p:blipFill>
        <p:spPr>
          <a:xfrm>
            <a:off x="189141" y="133237"/>
            <a:ext cx="1656000" cy="4850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11831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83023 0 E" pathEditMode="relative" ptsTypes="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3023 0 L 0 0 E" pathEditMode="relative" ptsTypes="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83023 0 E" pathEditMode="relative" ptsTypes="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3023 0 L 0 0 E" pathEditMode="relative" ptsTypes="">
                                      <p:cBhvr>
                                        <p:cTn id="2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83023 0 E" pathEditMode="relative" ptsTypes="">
                                      <p:cBhvr>
                                        <p:cTn id="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3023 0 L 0 0 E" pathEditMode="relative" ptsTypes="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2/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F3B06E4-7AAA-4010-B6C8-94E99F9F6A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0" y="1659467"/>
            <a:ext cx="14423415" cy="9252134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09B1BCDB-C9DE-413F-BF8C-F3ED0D69DD1D}"/>
              </a:ext>
            </a:extLst>
          </p:cNvPr>
          <p:cNvSpPr/>
          <p:nvPr userDrawn="1"/>
        </p:nvSpPr>
        <p:spPr>
          <a:xfrm>
            <a:off x="0" y="0"/>
            <a:ext cx="12187946" cy="6858000"/>
          </a:xfrm>
          <a:prstGeom prst="rect">
            <a:avLst/>
          </a:prstGeom>
          <a:gradFill flip="none" rotWithShape="1">
            <a:gsLst>
              <a:gs pos="25000">
                <a:srgbClr val="002060">
                  <a:alpha val="40000"/>
                </a:srgbClr>
              </a:gs>
              <a:gs pos="0">
                <a:srgbClr val="002060">
                  <a:alpha val="20000"/>
                </a:srgbClr>
              </a:gs>
              <a:gs pos="50000">
                <a:srgbClr val="002060">
                  <a:alpha val="60000"/>
                </a:srgbClr>
              </a:gs>
              <a:gs pos="75000">
                <a:srgbClr val="002060">
                  <a:alpha val="80000"/>
                </a:srgbClr>
              </a:gs>
              <a:gs pos="100000">
                <a:srgbClr val="00206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186A637-361C-4280-ABDF-92D2A731D5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5" t="32364" r="17091" b="33939"/>
          <a:stretch/>
        </p:blipFill>
        <p:spPr>
          <a:xfrm>
            <a:off x="189141" y="133237"/>
            <a:ext cx="1656000" cy="4850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8228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D36F0A59-FBBA-4DAB-8BD2-53F308D20F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" b="1037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4C8F47D6-F9C4-46F2-973E-BBACE1E25B33}"/>
              </a:ext>
            </a:extLst>
          </p:cNvPr>
          <p:cNvSpPr/>
          <p:nvPr userDrawn="1"/>
        </p:nvSpPr>
        <p:spPr>
          <a:xfrm>
            <a:off x="4054" y="0"/>
            <a:ext cx="12187946" cy="6858000"/>
          </a:xfrm>
          <a:prstGeom prst="rect">
            <a:avLst/>
          </a:prstGeom>
          <a:gradFill flip="none" rotWithShape="1">
            <a:gsLst>
              <a:gs pos="25000">
                <a:srgbClr val="002060">
                  <a:alpha val="40000"/>
                </a:srgbClr>
              </a:gs>
              <a:gs pos="0">
                <a:srgbClr val="002060">
                  <a:alpha val="20000"/>
                </a:srgbClr>
              </a:gs>
              <a:gs pos="50000">
                <a:srgbClr val="002060">
                  <a:alpha val="60000"/>
                </a:srgbClr>
              </a:gs>
              <a:gs pos="75000">
                <a:srgbClr val="002060">
                  <a:alpha val="80000"/>
                </a:srgbClr>
              </a:gs>
              <a:gs pos="100000">
                <a:srgbClr val="002060"/>
              </a:gs>
            </a:gsLst>
            <a:lin ang="15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395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76B52B72-AA27-4752-9EDD-4DA2A882AC8B}"/>
              </a:ext>
            </a:extLst>
          </p:cNvPr>
          <p:cNvSpPr/>
          <p:nvPr userDrawn="1"/>
        </p:nvSpPr>
        <p:spPr>
          <a:xfrm>
            <a:off x="-1048961" y="-9611736"/>
            <a:ext cx="14289922" cy="14289922"/>
          </a:xfrm>
          <a:prstGeom prst="ellipse">
            <a:avLst/>
          </a:prstGeom>
          <a:solidFill>
            <a:srgbClr val="002060">
              <a:alpha val="40000"/>
            </a:srgbClr>
          </a:solidFill>
          <a:ln>
            <a:noFill/>
          </a:ln>
          <a:effectLst>
            <a:innerShdw blurRad="355600">
              <a:schemeClr val="accent6">
                <a:alpha val="2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45E33218-CA4E-4772-9295-03F1E0A66971}"/>
              </a:ext>
            </a:extLst>
          </p:cNvPr>
          <p:cNvSpPr/>
          <p:nvPr userDrawn="1"/>
        </p:nvSpPr>
        <p:spPr>
          <a:xfrm>
            <a:off x="-792480" y="-9355255"/>
            <a:ext cx="13776960" cy="13776960"/>
          </a:xfrm>
          <a:prstGeom prst="ellipse">
            <a:avLst/>
          </a:prstGeom>
          <a:solidFill>
            <a:srgbClr val="002060">
              <a:alpha val="60000"/>
            </a:srgbClr>
          </a:solidFill>
          <a:ln>
            <a:noFill/>
          </a:ln>
          <a:effectLst>
            <a:innerShdw blurRad="355600">
              <a:schemeClr val="accent6">
                <a:alpha val="2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062460CE-E819-409F-BAB9-351C1EDACE1A}"/>
              </a:ext>
            </a:extLst>
          </p:cNvPr>
          <p:cNvSpPr/>
          <p:nvPr userDrawn="1"/>
        </p:nvSpPr>
        <p:spPr>
          <a:xfrm>
            <a:off x="0" y="0"/>
            <a:ext cx="12192000" cy="4157568"/>
          </a:xfrm>
          <a:custGeom>
            <a:avLst/>
            <a:gdLst>
              <a:gd name="connsiteX0" fmla="*/ 0 w 12192000"/>
              <a:gd name="connsiteY0" fmla="*/ 0 h 4157568"/>
              <a:gd name="connsiteX1" fmla="*/ 12192000 w 12192000"/>
              <a:gd name="connsiteY1" fmla="*/ 0 h 4157568"/>
              <a:gd name="connsiteX2" fmla="*/ 12192000 w 12192000"/>
              <a:gd name="connsiteY2" fmla="*/ 419367 h 4157568"/>
              <a:gd name="connsiteX3" fmla="*/ 12185476 w 12192000"/>
              <a:gd name="connsiteY3" fmla="*/ 432856 h 4157568"/>
              <a:gd name="connsiteX4" fmla="*/ 6096002 w 12192000"/>
              <a:gd name="connsiteY4" fmla="*/ 4157568 h 4157568"/>
              <a:gd name="connsiteX5" fmla="*/ 6528 w 12192000"/>
              <a:gd name="connsiteY5" fmla="*/ 432856 h 4157568"/>
              <a:gd name="connsiteX6" fmla="*/ 0 w 12192000"/>
              <a:gd name="connsiteY6" fmla="*/ 419360 h 415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157568">
                <a:moveTo>
                  <a:pt x="0" y="0"/>
                </a:moveTo>
                <a:lnTo>
                  <a:pt x="12192000" y="0"/>
                </a:lnTo>
                <a:lnTo>
                  <a:pt x="12192000" y="419367"/>
                </a:lnTo>
                <a:lnTo>
                  <a:pt x="12185476" y="432856"/>
                </a:lnTo>
                <a:cubicBezTo>
                  <a:pt x="11052861" y="2644133"/>
                  <a:pt x="8751172" y="4157568"/>
                  <a:pt x="6096002" y="4157568"/>
                </a:cubicBezTo>
                <a:cubicBezTo>
                  <a:pt x="3440831" y="4157568"/>
                  <a:pt x="1139143" y="2644133"/>
                  <a:pt x="6528" y="432856"/>
                </a:cubicBezTo>
                <a:lnTo>
                  <a:pt x="0" y="419360"/>
                </a:lnTo>
                <a:close/>
              </a:path>
            </a:pathLst>
          </a:custGeom>
          <a:blipFill dpi="0" rotWithShape="1">
            <a:blip r:embed="rId2"/>
            <a:srcRect/>
            <a:tile tx="0" ty="-51435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2C251AFD-DCE1-423E-B004-2EB90E200B89}"/>
              </a:ext>
            </a:extLst>
          </p:cNvPr>
          <p:cNvSpPr/>
          <p:nvPr userDrawn="1"/>
        </p:nvSpPr>
        <p:spPr>
          <a:xfrm>
            <a:off x="-1" y="3516"/>
            <a:ext cx="12192000" cy="4157568"/>
          </a:xfrm>
          <a:custGeom>
            <a:avLst/>
            <a:gdLst>
              <a:gd name="connsiteX0" fmla="*/ 0 w 12192000"/>
              <a:gd name="connsiteY0" fmla="*/ 0 h 4157568"/>
              <a:gd name="connsiteX1" fmla="*/ 12192000 w 12192000"/>
              <a:gd name="connsiteY1" fmla="*/ 0 h 4157568"/>
              <a:gd name="connsiteX2" fmla="*/ 12192000 w 12192000"/>
              <a:gd name="connsiteY2" fmla="*/ 419367 h 4157568"/>
              <a:gd name="connsiteX3" fmla="*/ 12185476 w 12192000"/>
              <a:gd name="connsiteY3" fmla="*/ 432856 h 4157568"/>
              <a:gd name="connsiteX4" fmla="*/ 6096002 w 12192000"/>
              <a:gd name="connsiteY4" fmla="*/ 4157568 h 4157568"/>
              <a:gd name="connsiteX5" fmla="*/ 6528 w 12192000"/>
              <a:gd name="connsiteY5" fmla="*/ 432856 h 4157568"/>
              <a:gd name="connsiteX6" fmla="*/ 0 w 12192000"/>
              <a:gd name="connsiteY6" fmla="*/ 419360 h 415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157568">
                <a:moveTo>
                  <a:pt x="0" y="0"/>
                </a:moveTo>
                <a:lnTo>
                  <a:pt x="12192000" y="0"/>
                </a:lnTo>
                <a:lnTo>
                  <a:pt x="12192000" y="419367"/>
                </a:lnTo>
                <a:lnTo>
                  <a:pt x="12185476" y="432856"/>
                </a:lnTo>
                <a:cubicBezTo>
                  <a:pt x="11052861" y="2644133"/>
                  <a:pt x="8751172" y="4157568"/>
                  <a:pt x="6096002" y="4157568"/>
                </a:cubicBezTo>
                <a:cubicBezTo>
                  <a:pt x="3440831" y="4157568"/>
                  <a:pt x="1139143" y="2644133"/>
                  <a:pt x="6528" y="432856"/>
                </a:cubicBezTo>
                <a:lnTo>
                  <a:pt x="0" y="419360"/>
                </a:lnTo>
                <a:close/>
              </a:path>
            </a:pathLst>
          </a:custGeom>
          <a:gradFill flip="none" rotWithShape="1">
            <a:gsLst>
              <a:gs pos="50000">
                <a:srgbClr val="002060">
                  <a:alpha val="70000"/>
                </a:srgbClr>
              </a:gs>
              <a:gs pos="0">
                <a:srgbClr val="002060">
                  <a:alpha val="80000"/>
                </a:srgbClr>
              </a:gs>
              <a:gs pos="100000">
                <a:srgbClr val="002060">
                  <a:alpha val="6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弧形 32">
            <a:extLst>
              <a:ext uri="{FF2B5EF4-FFF2-40B4-BE49-F238E27FC236}">
                <a16:creationId xmlns:a16="http://schemas.microsoft.com/office/drawing/2014/main" id="{76270DDC-1D3F-41D6-82E2-FE6B86F70428}"/>
              </a:ext>
            </a:extLst>
          </p:cNvPr>
          <p:cNvSpPr/>
          <p:nvPr userDrawn="1"/>
        </p:nvSpPr>
        <p:spPr>
          <a:xfrm>
            <a:off x="-1728788" y="-10291563"/>
            <a:ext cx="15649576" cy="15649576"/>
          </a:xfrm>
          <a:prstGeom prst="arc">
            <a:avLst>
              <a:gd name="adj1" fmla="val 2228558"/>
              <a:gd name="adj2" fmla="val 8649566"/>
            </a:avLst>
          </a:prstGeom>
          <a:noFill/>
          <a:ln w="19050">
            <a:solidFill>
              <a:srgbClr val="002060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398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F91B904E-1B1E-4CA1-AB74-71210DE4EE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95" r="15471" b="44042"/>
          <a:stretch/>
        </p:blipFill>
        <p:spPr>
          <a:xfrm>
            <a:off x="4632000" y="1"/>
            <a:ext cx="7560000" cy="1260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86763D00-E512-4F76-B6C4-64D1722654C4}"/>
              </a:ext>
            </a:extLst>
          </p:cNvPr>
          <p:cNvSpPr/>
          <p:nvPr userDrawn="1"/>
        </p:nvSpPr>
        <p:spPr>
          <a:xfrm>
            <a:off x="0" y="0"/>
            <a:ext cx="12187946" cy="1260000"/>
          </a:xfrm>
          <a:prstGeom prst="rect">
            <a:avLst/>
          </a:prstGeom>
          <a:gradFill flip="none" rotWithShape="1">
            <a:gsLst>
              <a:gs pos="25000">
                <a:srgbClr val="002060">
                  <a:alpha val="80000"/>
                </a:srgbClr>
              </a:gs>
              <a:gs pos="0">
                <a:srgbClr val="002060">
                  <a:alpha val="70000"/>
                </a:srgbClr>
              </a:gs>
              <a:gs pos="50000">
                <a:srgbClr val="002060"/>
              </a:gs>
              <a:gs pos="75000">
                <a:srgbClr val="002060"/>
              </a:gs>
              <a:gs pos="100000">
                <a:srgbClr val="00206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640273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570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9776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9" r:id="rId2"/>
    <p:sldLayoutId id="2147483660" r:id="rId3"/>
    <p:sldLayoutId id="2147483661" r:id="rId4"/>
    <p:sldLayoutId id="2147483649" r:id="rId5"/>
    <p:sldLayoutId id="2147483651" r:id="rId6"/>
    <p:sldLayoutId id="2147483652" r:id="rId7"/>
    <p:sldLayoutId id="2147483658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5840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057F355-9184-40C8-8865-2CCDA7CEB7FC}"/>
              </a:ext>
            </a:extLst>
          </p:cNvPr>
          <p:cNvSpPr/>
          <p:nvPr/>
        </p:nvSpPr>
        <p:spPr>
          <a:xfrm>
            <a:off x="2493818" y="2338190"/>
            <a:ext cx="7200000" cy="360000"/>
          </a:xfrm>
          <a:prstGeom prst="rect">
            <a:avLst/>
          </a:prstGeom>
          <a:solidFill>
            <a:srgbClr val="CC9C5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8FAF16-9DED-49F5-948E-CD72A0E97903}"/>
              </a:ext>
            </a:extLst>
          </p:cNvPr>
          <p:cNvSpPr txBox="1"/>
          <p:nvPr/>
        </p:nvSpPr>
        <p:spPr>
          <a:xfrm>
            <a:off x="2493818" y="1463675"/>
            <a:ext cx="720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我给母校送模板</a:t>
            </a:r>
            <a:endParaRPr lang="zh-CN" altLang="en-US" sz="7200" b="1" dirty="0">
              <a:solidFill>
                <a:srgbClr val="CC9C5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7AA05C-31FC-4539-9821-240830BA41EF}"/>
              </a:ext>
            </a:extLst>
          </p:cNvPr>
          <p:cNvSpPr txBox="1"/>
          <p:nvPr/>
        </p:nvSpPr>
        <p:spPr>
          <a:xfrm>
            <a:off x="2859665" y="1132597"/>
            <a:ext cx="6477360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gradFill flip="none" rotWithShape="1">
                  <a:gsLst>
                    <a:gs pos="0">
                      <a:srgbClr val="064089"/>
                    </a:gs>
                    <a:gs pos="50000">
                      <a:srgbClr val="064089">
                        <a:alpha val="40000"/>
                      </a:srgbClr>
                    </a:gs>
                    <a:gs pos="100000">
                      <a:srgbClr val="064089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第一届南华大学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PPT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模板设计大赛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4933B0-8C1E-4F04-B994-A9DA6228C294}"/>
              </a:ext>
            </a:extLst>
          </p:cNvPr>
          <p:cNvSpPr txBox="1"/>
          <p:nvPr/>
        </p:nvSpPr>
        <p:spPr>
          <a:xfrm>
            <a:off x="3867361" y="3141149"/>
            <a:ext cx="269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7200" b="1">
                <a:gradFill flip="none" rotWithShape="1">
                  <a:gsLst>
                    <a:gs pos="0">
                      <a:schemeClr val="bg1"/>
                    </a:gs>
                    <a:gs pos="60000">
                      <a:srgbClr val="FFFFFF">
                        <a:alpha val="80000"/>
                      </a:srgbClr>
                    </a:gs>
                    <a:gs pos="100000">
                      <a:schemeClr val="bg1">
                        <a:alpha val="4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b="0" dirty="0">
                <a:solidFill>
                  <a:schemeClr val="bg1"/>
                </a:solidFill>
              </a:rPr>
              <a:t>主办方：电气工程学院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E7FA62A-B369-4047-A001-F75594675E74}"/>
              </a:ext>
            </a:extLst>
          </p:cNvPr>
          <p:cNvSpPr txBox="1"/>
          <p:nvPr/>
        </p:nvSpPr>
        <p:spPr>
          <a:xfrm>
            <a:off x="2139665" y="1753345"/>
            <a:ext cx="720000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gradFill flip="none" rotWithShape="1">
                  <a:gsLst>
                    <a:gs pos="0">
                      <a:srgbClr val="064089"/>
                    </a:gs>
                    <a:gs pos="50000">
                      <a:srgbClr val="064089">
                        <a:alpha val="40000"/>
                      </a:srgbClr>
                    </a:gs>
                    <a:gs pos="100000">
                      <a:srgbClr val="064089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dirty="0">
                <a:solidFill>
                  <a:srgbClr val="CC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endParaRPr lang="zh-CN" altLang="en-US" sz="3200" dirty="0">
              <a:solidFill>
                <a:srgbClr val="CC9C5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89A5060-CF81-4351-B88B-2452743A8130}"/>
              </a:ext>
            </a:extLst>
          </p:cNvPr>
          <p:cNvSpPr txBox="1"/>
          <p:nvPr/>
        </p:nvSpPr>
        <p:spPr>
          <a:xfrm>
            <a:off x="9337024" y="1760775"/>
            <a:ext cx="720000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gradFill flip="none" rotWithShape="1">
                  <a:gsLst>
                    <a:gs pos="0">
                      <a:srgbClr val="064089"/>
                    </a:gs>
                    <a:gs pos="50000">
                      <a:srgbClr val="064089">
                        <a:alpha val="40000"/>
                      </a:srgbClr>
                    </a:gs>
                    <a:gs pos="100000">
                      <a:srgbClr val="064089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dirty="0">
                <a:solidFill>
                  <a:srgbClr val="CC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endParaRPr lang="zh-CN" altLang="en-US" sz="3200" dirty="0">
              <a:solidFill>
                <a:srgbClr val="CC9C5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B70B29E-9EB0-459D-ADDB-681F63ADB89C}"/>
              </a:ext>
            </a:extLst>
          </p:cNvPr>
          <p:cNvSpPr txBox="1"/>
          <p:nvPr/>
        </p:nvSpPr>
        <p:spPr>
          <a:xfrm>
            <a:off x="6737720" y="3147287"/>
            <a:ext cx="2125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7200" b="1">
                <a:gradFill flip="none" rotWithShape="1">
                  <a:gsLst>
                    <a:gs pos="0">
                      <a:schemeClr val="bg1"/>
                    </a:gs>
                    <a:gs pos="60000">
                      <a:srgbClr val="FFFFFF">
                        <a:alpha val="80000"/>
                      </a:srgbClr>
                    </a:gs>
                    <a:gs pos="100000">
                      <a:schemeClr val="bg1">
                        <a:alpha val="4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b="0" dirty="0">
                <a:solidFill>
                  <a:schemeClr val="bg1"/>
                </a:solidFill>
              </a:rPr>
              <a:t>策划人：曾能斌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CF7513B-FA87-4F35-8622-3E8E6F6F81EE}"/>
              </a:ext>
            </a:extLst>
          </p:cNvPr>
          <p:cNvSpPr/>
          <p:nvPr/>
        </p:nvSpPr>
        <p:spPr>
          <a:xfrm>
            <a:off x="3660201" y="3232900"/>
            <a:ext cx="180000" cy="180000"/>
          </a:xfrm>
          <a:prstGeom prst="rect">
            <a:avLst/>
          </a:prstGeom>
          <a:solidFill>
            <a:srgbClr val="CC9C5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B3EDE10-0240-48F0-841A-887B8AB50C6F}"/>
              </a:ext>
            </a:extLst>
          </p:cNvPr>
          <p:cNvSpPr/>
          <p:nvPr/>
        </p:nvSpPr>
        <p:spPr>
          <a:xfrm>
            <a:off x="6530561" y="3232900"/>
            <a:ext cx="180000" cy="180000"/>
          </a:xfrm>
          <a:prstGeom prst="rect">
            <a:avLst/>
          </a:prstGeom>
          <a:solidFill>
            <a:srgbClr val="CC9C5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759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EF95DB47-5F2B-4CF1-8692-022316AC664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8457701"/>
              </p:ext>
            </p:extLst>
          </p:nvPr>
        </p:nvGraphicFramePr>
        <p:xfrm>
          <a:off x="1059624" y="905164"/>
          <a:ext cx="8638557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矩形 1">
            <a:extLst>
              <a:ext uri="{FF2B5EF4-FFF2-40B4-BE49-F238E27FC236}">
                <a16:creationId xmlns:a16="http://schemas.microsoft.com/office/drawing/2014/main" id="{E2304606-6BEB-43E2-A5C0-E589A717A8D8}"/>
              </a:ext>
            </a:extLst>
          </p:cNvPr>
          <p:cNvSpPr/>
          <p:nvPr/>
        </p:nvSpPr>
        <p:spPr>
          <a:xfrm>
            <a:off x="6105236" y="3439959"/>
            <a:ext cx="5036377" cy="890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在南华大学注重师资伍的培养与建设的氛围下，学院经过多年的努力，师资队伍的结构明显改善，整体水平显著提高，队伍相对稳定，名人辈出，后备学术带头人和学术骨干队伍已经形成并滚动发展</a:t>
            </a:r>
          </a:p>
        </p:txBody>
      </p:sp>
    </p:spTree>
    <p:extLst>
      <p:ext uri="{BB962C8B-B14F-4D97-AF65-F5344CB8AC3E}">
        <p14:creationId xmlns:p14="http://schemas.microsoft.com/office/powerpoint/2010/main" val="223233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5047E1E1-1BE6-4999-AFA0-3905E2948569}"/>
              </a:ext>
            </a:extLst>
          </p:cNvPr>
          <p:cNvGrpSpPr/>
          <p:nvPr/>
        </p:nvGrpSpPr>
        <p:grpSpPr>
          <a:xfrm>
            <a:off x="1497898" y="1711435"/>
            <a:ext cx="5558684" cy="2043973"/>
            <a:chOff x="1100732" y="1388165"/>
            <a:chExt cx="5558684" cy="2043973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886DE0A9-2BF5-4F14-9EAC-9CCAA48D544E}"/>
                </a:ext>
              </a:extLst>
            </p:cNvPr>
            <p:cNvSpPr/>
            <p:nvPr/>
          </p:nvSpPr>
          <p:spPr>
            <a:xfrm rot="5400000">
              <a:off x="552673" y="2277814"/>
              <a:ext cx="1936098" cy="360000"/>
            </a:xfrm>
            <a:prstGeom prst="rect">
              <a:avLst/>
            </a:prstGeom>
            <a:solidFill>
              <a:srgbClr val="CC9C5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24C30CE-CD86-4452-99FA-1CB9C21267B1}"/>
                </a:ext>
              </a:extLst>
            </p:cNvPr>
            <p:cNvSpPr/>
            <p:nvPr/>
          </p:nvSpPr>
          <p:spPr>
            <a:xfrm>
              <a:off x="1783853" y="1388165"/>
              <a:ext cx="431999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7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大赛内容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85FD61BC-CEF8-4F95-9D2A-B22DA0032119}"/>
                </a:ext>
              </a:extLst>
            </p:cNvPr>
            <p:cNvSpPr/>
            <p:nvPr/>
          </p:nvSpPr>
          <p:spPr>
            <a:xfrm>
              <a:off x="1783853" y="2551456"/>
              <a:ext cx="4875563" cy="8744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第一届</a:t>
              </a:r>
              <a:r>
                <a:rPr lang="en-US" altLang="zh-CN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模板设计大赛</a:t>
              </a:r>
              <a:endPara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活动背景，大赛目的，参赛要求，提交方式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951FFAD1-20F5-4A00-AD14-8780878F65C0}"/>
                </a:ext>
              </a:extLst>
            </p:cNvPr>
            <p:cNvSpPr/>
            <p:nvPr/>
          </p:nvSpPr>
          <p:spPr>
            <a:xfrm>
              <a:off x="1100732" y="1487054"/>
              <a:ext cx="461665" cy="194508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SUBSTANCE 03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006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C374BFE5-75E4-4BD5-AE46-B1A9E8057508}"/>
              </a:ext>
            </a:extLst>
          </p:cNvPr>
          <p:cNvSpPr/>
          <p:nvPr/>
        </p:nvSpPr>
        <p:spPr>
          <a:xfrm rot="5400000">
            <a:off x="320868" y="2758999"/>
            <a:ext cx="2880000" cy="360000"/>
          </a:xfrm>
          <a:prstGeom prst="rect">
            <a:avLst/>
          </a:prstGeom>
          <a:solidFill>
            <a:srgbClr val="CC9C5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7E3ECE09-0469-4346-9135-DBC55B6E36F9}"/>
              </a:ext>
            </a:extLst>
          </p:cNvPr>
          <p:cNvSpPr/>
          <p:nvPr/>
        </p:nvSpPr>
        <p:spPr>
          <a:xfrm>
            <a:off x="905169" y="981365"/>
            <a:ext cx="10080000" cy="3600000"/>
          </a:xfrm>
          <a:prstGeom prst="roundRect">
            <a:avLst>
              <a:gd name="adj" fmla="val 2244"/>
            </a:avLst>
          </a:prstGeom>
          <a:noFill/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80A20F4B-1012-409E-8596-A5811A21F294}"/>
              </a:ext>
            </a:extLst>
          </p:cNvPr>
          <p:cNvSpPr/>
          <p:nvPr/>
        </p:nvSpPr>
        <p:spPr>
          <a:xfrm>
            <a:off x="1057569" y="1133765"/>
            <a:ext cx="10080000" cy="3600000"/>
          </a:xfrm>
          <a:prstGeom prst="roundRect">
            <a:avLst>
              <a:gd name="adj" fmla="val 2244"/>
            </a:avLst>
          </a:prstGeom>
          <a:noFill/>
          <a:ln w="28575">
            <a:solidFill>
              <a:srgbClr val="CC9C5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281C1098-265B-4A34-91FE-34B42A6E8A60}"/>
              </a:ext>
            </a:extLst>
          </p:cNvPr>
          <p:cNvSpPr/>
          <p:nvPr/>
        </p:nvSpPr>
        <p:spPr>
          <a:xfrm>
            <a:off x="1209969" y="1286165"/>
            <a:ext cx="1440000" cy="3600000"/>
          </a:xfrm>
          <a:prstGeom prst="roundRect">
            <a:avLst>
              <a:gd name="adj" fmla="val 7375"/>
            </a:avLst>
          </a:prstGeom>
          <a:noFill/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31F3E3F-7BEF-45A9-86E7-8AD00131CC58}"/>
              </a:ext>
            </a:extLst>
          </p:cNvPr>
          <p:cNvSpPr/>
          <p:nvPr/>
        </p:nvSpPr>
        <p:spPr>
          <a:xfrm>
            <a:off x="1596174" y="1510211"/>
            <a:ext cx="861774" cy="284710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活动背景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5BDE99D-29AB-47A4-B836-B7735D056729}"/>
              </a:ext>
            </a:extLst>
          </p:cNvPr>
          <p:cNvSpPr/>
          <p:nvPr/>
        </p:nvSpPr>
        <p:spPr>
          <a:xfrm>
            <a:off x="3140359" y="1405421"/>
            <a:ext cx="7560000" cy="2951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随着大数据时代的不断纵深发展，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在我们日常工作学习生活中愈发占据极大的部分，因此，加强对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的教学，激发大学生独立思考和创新的意识，培养大学生的创新能力已是刻不容缓，然而现阶段大部分大学生对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还停留在套模板的误区，甚至是知之甚少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为了增进大学生对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的认识，增强对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的兴趣，促进对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的运用，丰富我校大学生课余生活，激发大学生在学习之余逐步培养职场技能，为自己学习、工作展示加分</a:t>
            </a:r>
          </a:p>
        </p:txBody>
      </p:sp>
    </p:spTree>
    <p:extLst>
      <p:ext uri="{BB962C8B-B14F-4D97-AF65-F5344CB8AC3E}">
        <p14:creationId xmlns:p14="http://schemas.microsoft.com/office/powerpoint/2010/main" val="3438514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C374BFE5-75E4-4BD5-AE46-B1A9E8057508}"/>
              </a:ext>
            </a:extLst>
          </p:cNvPr>
          <p:cNvSpPr/>
          <p:nvPr/>
        </p:nvSpPr>
        <p:spPr>
          <a:xfrm rot="5400000">
            <a:off x="320868" y="2758999"/>
            <a:ext cx="2880000" cy="360000"/>
          </a:xfrm>
          <a:prstGeom prst="rect">
            <a:avLst/>
          </a:prstGeom>
          <a:solidFill>
            <a:srgbClr val="CC9C5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7E3ECE09-0469-4346-9135-DBC55B6E36F9}"/>
              </a:ext>
            </a:extLst>
          </p:cNvPr>
          <p:cNvSpPr/>
          <p:nvPr/>
        </p:nvSpPr>
        <p:spPr>
          <a:xfrm>
            <a:off x="905169" y="981365"/>
            <a:ext cx="10080000" cy="3600000"/>
          </a:xfrm>
          <a:prstGeom prst="roundRect">
            <a:avLst>
              <a:gd name="adj" fmla="val 2244"/>
            </a:avLst>
          </a:prstGeom>
          <a:noFill/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80A20F4B-1012-409E-8596-A5811A21F294}"/>
              </a:ext>
            </a:extLst>
          </p:cNvPr>
          <p:cNvSpPr/>
          <p:nvPr/>
        </p:nvSpPr>
        <p:spPr>
          <a:xfrm>
            <a:off x="1057569" y="1133765"/>
            <a:ext cx="10080000" cy="3600000"/>
          </a:xfrm>
          <a:prstGeom prst="roundRect">
            <a:avLst>
              <a:gd name="adj" fmla="val 2244"/>
            </a:avLst>
          </a:prstGeom>
          <a:noFill/>
          <a:ln w="28575">
            <a:solidFill>
              <a:srgbClr val="CC9C5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281C1098-265B-4A34-91FE-34B42A6E8A60}"/>
              </a:ext>
            </a:extLst>
          </p:cNvPr>
          <p:cNvSpPr/>
          <p:nvPr/>
        </p:nvSpPr>
        <p:spPr>
          <a:xfrm>
            <a:off x="1209969" y="1286165"/>
            <a:ext cx="1440000" cy="3600000"/>
          </a:xfrm>
          <a:prstGeom prst="roundRect">
            <a:avLst>
              <a:gd name="adj" fmla="val 7375"/>
            </a:avLst>
          </a:prstGeom>
          <a:noFill/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31F3E3F-7BEF-45A9-86E7-8AD00131CC58}"/>
              </a:ext>
            </a:extLst>
          </p:cNvPr>
          <p:cNvSpPr/>
          <p:nvPr/>
        </p:nvSpPr>
        <p:spPr>
          <a:xfrm>
            <a:off x="1596174" y="1510211"/>
            <a:ext cx="861774" cy="284710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大赛目的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856944A-BDCB-4787-995A-8EB0D1F04A1D}"/>
              </a:ext>
            </a:extLst>
          </p:cNvPr>
          <p:cNvSpPr/>
          <p:nvPr/>
        </p:nvSpPr>
        <p:spPr>
          <a:xfrm>
            <a:off x="3140359" y="1405421"/>
            <a:ext cx="7560000" cy="2951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促进大学生对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的认识与运用，为自己学习、工作展示加分，激发同学们在学习之余逐步培养职场技能，从制作一份优质的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着手， 也可借此机会展示自我，丰富我校大学生课余生活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本次大赛贯彻并致力于提升本校大学生对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的掌握技能为宗旨，以专业性较强的指导队伍，组织开展面向全校同学的指导、交流和培训，力求在专业指导下，全面提高同学们对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的运用，聚力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学习与掌握，助力工作生活效率提高</a:t>
            </a:r>
          </a:p>
        </p:txBody>
      </p:sp>
    </p:spTree>
    <p:extLst>
      <p:ext uri="{BB962C8B-B14F-4D97-AF65-F5344CB8AC3E}">
        <p14:creationId xmlns:p14="http://schemas.microsoft.com/office/powerpoint/2010/main" val="108445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8BCABDD0-5F0F-4E9A-AFFC-2F63CA35073C}"/>
              </a:ext>
            </a:extLst>
          </p:cNvPr>
          <p:cNvSpPr/>
          <p:nvPr/>
        </p:nvSpPr>
        <p:spPr>
          <a:xfrm rot="5400000">
            <a:off x="320868" y="2758999"/>
            <a:ext cx="2880000" cy="360000"/>
          </a:xfrm>
          <a:prstGeom prst="rect">
            <a:avLst/>
          </a:prstGeom>
          <a:solidFill>
            <a:srgbClr val="CC9C5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94CD3AE1-F3F6-4646-ABBC-A634511DC693}"/>
              </a:ext>
            </a:extLst>
          </p:cNvPr>
          <p:cNvSpPr/>
          <p:nvPr/>
        </p:nvSpPr>
        <p:spPr>
          <a:xfrm>
            <a:off x="905169" y="981365"/>
            <a:ext cx="10080000" cy="3600000"/>
          </a:xfrm>
          <a:prstGeom prst="roundRect">
            <a:avLst>
              <a:gd name="adj" fmla="val 2244"/>
            </a:avLst>
          </a:prstGeom>
          <a:noFill/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75FC9B8-6A23-4B40-9C96-4146D6BB536D}"/>
              </a:ext>
            </a:extLst>
          </p:cNvPr>
          <p:cNvSpPr/>
          <p:nvPr/>
        </p:nvSpPr>
        <p:spPr>
          <a:xfrm>
            <a:off x="3140359" y="1405421"/>
            <a:ext cx="7560000" cy="2951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尺寸要求：使用 </a:t>
            </a:r>
            <a:r>
              <a:rPr lang="en-US" altLang="zh-CN" dirty="0">
                <a:solidFill>
                  <a:srgbClr val="CC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16:9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比例提交作品，便于统一尺寸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数量要求：作品整体不少于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内容要求：必须包含</a:t>
            </a:r>
            <a:r>
              <a:rPr lang="zh-CN" altLang="en-US" dirty="0">
                <a:solidFill>
                  <a:srgbClr val="CC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封面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CC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CC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CC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转场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CC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结尾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种页面形式，页面设置应考虑实际使用的场景和要求，可在规则基础上丰富页面形式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设计要求：作品凸显母校特色，美感好、有设计感、实用性强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诚信要求：参赛作品必须原创，一经发现抄袭、盗用等现象立即取消参赛资格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1918998-6E33-4601-82E2-243B397EE4BD}"/>
              </a:ext>
            </a:extLst>
          </p:cNvPr>
          <p:cNvSpPr/>
          <p:nvPr/>
        </p:nvSpPr>
        <p:spPr>
          <a:xfrm>
            <a:off x="1057569" y="1133765"/>
            <a:ext cx="10080000" cy="3600000"/>
          </a:xfrm>
          <a:prstGeom prst="roundRect">
            <a:avLst>
              <a:gd name="adj" fmla="val 2244"/>
            </a:avLst>
          </a:prstGeom>
          <a:noFill/>
          <a:ln w="28575">
            <a:solidFill>
              <a:srgbClr val="CC9C5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E86F3CD0-1A8E-4355-ADC9-7338EACA3517}"/>
              </a:ext>
            </a:extLst>
          </p:cNvPr>
          <p:cNvSpPr/>
          <p:nvPr/>
        </p:nvSpPr>
        <p:spPr>
          <a:xfrm>
            <a:off x="1209969" y="1286165"/>
            <a:ext cx="1440000" cy="3600000"/>
          </a:xfrm>
          <a:prstGeom prst="roundRect">
            <a:avLst>
              <a:gd name="adj" fmla="val 7375"/>
            </a:avLst>
          </a:prstGeom>
          <a:noFill/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45E273E-2346-4207-9DCF-02A4AF25D887}"/>
              </a:ext>
            </a:extLst>
          </p:cNvPr>
          <p:cNvSpPr/>
          <p:nvPr/>
        </p:nvSpPr>
        <p:spPr>
          <a:xfrm>
            <a:off x="1596174" y="1510211"/>
            <a:ext cx="861774" cy="284710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参赛要求</a:t>
            </a:r>
          </a:p>
        </p:txBody>
      </p:sp>
    </p:spTree>
    <p:extLst>
      <p:ext uri="{BB962C8B-B14F-4D97-AF65-F5344CB8AC3E}">
        <p14:creationId xmlns:p14="http://schemas.microsoft.com/office/powerpoint/2010/main" val="404681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DBBB2A3-4904-45D3-918C-CFDC9F2837F1}"/>
              </a:ext>
            </a:extLst>
          </p:cNvPr>
          <p:cNvSpPr/>
          <p:nvPr/>
        </p:nvSpPr>
        <p:spPr>
          <a:xfrm rot="5400000">
            <a:off x="320868" y="2758999"/>
            <a:ext cx="2880000" cy="360000"/>
          </a:xfrm>
          <a:prstGeom prst="rect">
            <a:avLst/>
          </a:prstGeom>
          <a:solidFill>
            <a:srgbClr val="CC9C5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2771D140-006E-440D-8565-BCD392D386CF}"/>
              </a:ext>
            </a:extLst>
          </p:cNvPr>
          <p:cNvSpPr/>
          <p:nvPr/>
        </p:nvSpPr>
        <p:spPr>
          <a:xfrm>
            <a:off x="905169" y="981365"/>
            <a:ext cx="10080000" cy="3600000"/>
          </a:xfrm>
          <a:prstGeom prst="roundRect">
            <a:avLst>
              <a:gd name="adj" fmla="val 2244"/>
            </a:avLst>
          </a:prstGeom>
          <a:noFill/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CB7A151-A5AA-4D5E-8948-52BE975806CB}"/>
              </a:ext>
            </a:extLst>
          </p:cNvPr>
          <p:cNvSpPr/>
          <p:nvPr/>
        </p:nvSpPr>
        <p:spPr>
          <a:xfrm>
            <a:off x="3113769" y="1498999"/>
            <a:ext cx="7560000" cy="2721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请在 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2019.4.6 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之前，将最终完整的定稿作品，发送到下方邮箱</a:t>
            </a:r>
          </a:p>
          <a:p>
            <a:pPr algn="ctr">
              <a:lnSpc>
                <a:spcPct val="150000"/>
              </a:lnSpc>
            </a:pPr>
            <a:r>
              <a:rPr lang="en-US" altLang="zh-CN" sz="4400" b="1" dirty="0">
                <a:solidFill>
                  <a:srgbClr val="CC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15335280@qq.com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邮件标题命名规则：我给母校送模板投稿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姓名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-XX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作品经审核合格后，你将收到一封通过邮件</a:t>
            </a:r>
            <a:b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通知入围赛要求，并邀请你加入大赛群，记得及时查收邮件哦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A605D56-7F08-4426-8020-6682E289E372}"/>
              </a:ext>
            </a:extLst>
          </p:cNvPr>
          <p:cNvSpPr/>
          <p:nvPr/>
        </p:nvSpPr>
        <p:spPr>
          <a:xfrm>
            <a:off x="1057569" y="1133765"/>
            <a:ext cx="10080000" cy="3600000"/>
          </a:xfrm>
          <a:prstGeom prst="roundRect">
            <a:avLst>
              <a:gd name="adj" fmla="val 2244"/>
            </a:avLst>
          </a:prstGeom>
          <a:noFill/>
          <a:ln w="28575">
            <a:solidFill>
              <a:srgbClr val="CC9C5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564AECD9-AEEF-4A4C-BFB3-0839CB90DCCB}"/>
              </a:ext>
            </a:extLst>
          </p:cNvPr>
          <p:cNvSpPr/>
          <p:nvPr/>
        </p:nvSpPr>
        <p:spPr>
          <a:xfrm>
            <a:off x="1209969" y="1286165"/>
            <a:ext cx="1440000" cy="3600000"/>
          </a:xfrm>
          <a:prstGeom prst="roundRect">
            <a:avLst>
              <a:gd name="adj" fmla="val 7375"/>
            </a:avLst>
          </a:prstGeom>
          <a:noFill/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77FD4F5-271B-47AB-B997-14FF317B519E}"/>
              </a:ext>
            </a:extLst>
          </p:cNvPr>
          <p:cNvSpPr/>
          <p:nvPr/>
        </p:nvSpPr>
        <p:spPr>
          <a:xfrm>
            <a:off x="1596174" y="1510211"/>
            <a:ext cx="861774" cy="284710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提交方式</a:t>
            </a:r>
          </a:p>
        </p:txBody>
      </p:sp>
    </p:spTree>
    <p:extLst>
      <p:ext uri="{BB962C8B-B14F-4D97-AF65-F5344CB8AC3E}">
        <p14:creationId xmlns:p14="http://schemas.microsoft.com/office/powerpoint/2010/main" val="64093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1DB1493-7562-40FC-A6A4-AA21A6A03F0D}"/>
              </a:ext>
            </a:extLst>
          </p:cNvPr>
          <p:cNvGrpSpPr/>
          <p:nvPr/>
        </p:nvGrpSpPr>
        <p:grpSpPr>
          <a:xfrm>
            <a:off x="1497898" y="1711435"/>
            <a:ext cx="5364720" cy="2043973"/>
            <a:chOff x="1100732" y="1388165"/>
            <a:chExt cx="5364720" cy="204397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82D28114-A8DF-4C8A-B6CA-1C93BB719393}"/>
                </a:ext>
              </a:extLst>
            </p:cNvPr>
            <p:cNvSpPr/>
            <p:nvPr/>
          </p:nvSpPr>
          <p:spPr>
            <a:xfrm rot="5400000">
              <a:off x="552673" y="2277814"/>
              <a:ext cx="1936098" cy="360000"/>
            </a:xfrm>
            <a:prstGeom prst="rect">
              <a:avLst/>
            </a:prstGeom>
            <a:solidFill>
              <a:srgbClr val="CC9C5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EA2E79B-16B8-41C4-82D9-B5B431F0B070}"/>
                </a:ext>
              </a:extLst>
            </p:cNvPr>
            <p:cNvSpPr/>
            <p:nvPr/>
          </p:nvSpPr>
          <p:spPr>
            <a:xfrm>
              <a:off x="1783853" y="1388165"/>
              <a:ext cx="431999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7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参赛流程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FF4D2A6B-6E67-4817-89D7-F645F6314A98}"/>
                </a:ext>
              </a:extLst>
            </p:cNvPr>
            <p:cNvSpPr/>
            <p:nvPr/>
          </p:nvSpPr>
          <p:spPr>
            <a:xfrm>
              <a:off x="1783853" y="2551456"/>
              <a:ext cx="4681599" cy="8744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第一届</a:t>
              </a:r>
              <a:r>
                <a:rPr lang="en-US" altLang="zh-CN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模板设计大赛</a:t>
              </a:r>
              <a:endPara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作品征集，参赛审核，决赛</a:t>
              </a:r>
              <a:r>
                <a:rPr lang="en-US" altLang="zh-CN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PK</a:t>
              </a:r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，获奖公布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07A9ACCE-AAFC-4B24-AC12-C400CEB48FBB}"/>
                </a:ext>
              </a:extLst>
            </p:cNvPr>
            <p:cNvSpPr/>
            <p:nvPr/>
          </p:nvSpPr>
          <p:spPr>
            <a:xfrm>
              <a:off x="1100732" y="1487054"/>
              <a:ext cx="461665" cy="194508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PROCEDURE 04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7308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69">
            <a:extLst>
              <a:ext uri="{FF2B5EF4-FFF2-40B4-BE49-F238E27FC236}">
                <a16:creationId xmlns:a16="http://schemas.microsoft.com/office/drawing/2014/main" id="{216B7E06-8955-4E70-882F-585DFAEF0CCB}"/>
              </a:ext>
            </a:extLst>
          </p:cNvPr>
          <p:cNvSpPr/>
          <p:nvPr/>
        </p:nvSpPr>
        <p:spPr>
          <a:xfrm>
            <a:off x="1225164" y="4029470"/>
            <a:ext cx="2520000" cy="360000"/>
          </a:xfrm>
          <a:prstGeom prst="rect">
            <a:avLst/>
          </a:prstGeom>
          <a:solidFill>
            <a:srgbClr val="CC9C5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作品征集（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3.23 - 4.6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箭头: 燕尾形 39">
            <a:extLst>
              <a:ext uri="{FF2B5EF4-FFF2-40B4-BE49-F238E27FC236}">
                <a16:creationId xmlns:a16="http://schemas.microsoft.com/office/drawing/2014/main" id="{68A82EC6-BD9F-4415-8850-14A6938CD4AC}"/>
              </a:ext>
            </a:extLst>
          </p:cNvPr>
          <p:cNvSpPr/>
          <p:nvPr/>
        </p:nvSpPr>
        <p:spPr>
          <a:xfrm>
            <a:off x="1056000" y="1274618"/>
            <a:ext cx="10080000" cy="396000"/>
          </a:xfrm>
          <a:prstGeom prst="notchedRightArrow">
            <a:avLst/>
          </a:prstGeom>
          <a:solidFill>
            <a:srgbClr val="CC9C5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856C272E-4852-4D57-B875-9208A5899D17}"/>
              </a:ext>
            </a:extLst>
          </p:cNvPr>
          <p:cNvSpPr/>
          <p:nvPr/>
        </p:nvSpPr>
        <p:spPr>
          <a:xfrm>
            <a:off x="2231157" y="1185142"/>
            <a:ext cx="540000" cy="54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rgbClr val="CC9C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 dirty="0">
              <a:solidFill>
                <a:srgbClr val="CC9C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C7EC8E2C-CB0D-42D8-9A36-60E6593A3292}"/>
              </a:ext>
            </a:extLst>
          </p:cNvPr>
          <p:cNvSpPr/>
          <p:nvPr/>
        </p:nvSpPr>
        <p:spPr>
          <a:xfrm>
            <a:off x="2248633" y="1202618"/>
            <a:ext cx="505048" cy="505048"/>
          </a:xfrm>
          <a:prstGeom prst="ellipse">
            <a:avLst/>
          </a:prstGeom>
          <a:noFill/>
          <a:ln w="57150">
            <a:solidFill>
              <a:srgbClr val="CC9C53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EDAC6D85-1A25-40FE-AB24-C7B1C60BDEA7}"/>
              </a:ext>
            </a:extLst>
          </p:cNvPr>
          <p:cNvSpPr/>
          <p:nvPr/>
        </p:nvSpPr>
        <p:spPr>
          <a:xfrm>
            <a:off x="9430079" y="1185142"/>
            <a:ext cx="540000" cy="54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rgbClr val="CC9C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b="1" dirty="0">
              <a:solidFill>
                <a:srgbClr val="CC9C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3E715DB5-087C-4DDC-B3DB-949693DA1A50}"/>
              </a:ext>
            </a:extLst>
          </p:cNvPr>
          <p:cNvSpPr/>
          <p:nvPr/>
        </p:nvSpPr>
        <p:spPr>
          <a:xfrm>
            <a:off x="9447555" y="1202618"/>
            <a:ext cx="505048" cy="505048"/>
          </a:xfrm>
          <a:prstGeom prst="ellipse">
            <a:avLst/>
          </a:prstGeom>
          <a:noFill/>
          <a:ln w="57150">
            <a:solidFill>
              <a:srgbClr val="CC9C53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126DBE8E-555A-4DCE-BAE1-1A66D654F3D2}"/>
              </a:ext>
            </a:extLst>
          </p:cNvPr>
          <p:cNvSpPr/>
          <p:nvPr/>
        </p:nvSpPr>
        <p:spPr>
          <a:xfrm>
            <a:off x="4630798" y="1185142"/>
            <a:ext cx="540000" cy="54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>
                <a:solidFill>
                  <a:srgbClr val="CC9C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 dirty="0">
              <a:solidFill>
                <a:srgbClr val="CC9C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BD8F5436-298C-4419-8B2C-3064179CCC0F}"/>
              </a:ext>
            </a:extLst>
          </p:cNvPr>
          <p:cNvSpPr/>
          <p:nvPr/>
        </p:nvSpPr>
        <p:spPr>
          <a:xfrm>
            <a:off x="4648274" y="1202618"/>
            <a:ext cx="505048" cy="505048"/>
          </a:xfrm>
          <a:prstGeom prst="ellipse">
            <a:avLst/>
          </a:prstGeom>
          <a:noFill/>
          <a:ln w="57150">
            <a:solidFill>
              <a:srgbClr val="CC9C53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70D43AD4-F65B-4F90-A509-AC0540CD0976}"/>
              </a:ext>
            </a:extLst>
          </p:cNvPr>
          <p:cNvSpPr/>
          <p:nvPr/>
        </p:nvSpPr>
        <p:spPr>
          <a:xfrm>
            <a:off x="7030439" y="1185142"/>
            <a:ext cx="540000" cy="54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rgbClr val="CC9C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b="1" dirty="0">
              <a:solidFill>
                <a:srgbClr val="CC9C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8765390D-8D4E-4756-BE5C-7318BEF47C08}"/>
              </a:ext>
            </a:extLst>
          </p:cNvPr>
          <p:cNvSpPr/>
          <p:nvPr/>
        </p:nvSpPr>
        <p:spPr>
          <a:xfrm>
            <a:off x="7047915" y="1202618"/>
            <a:ext cx="505048" cy="505048"/>
          </a:xfrm>
          <a:prstGeom prst="ellipse">
            <a:avLst/>
          </a:prstGeom>
          <a:noFill/>
          <a:ln w="57150">
            <a:solidFill>
              <a:srgbClr val="CC9C53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EF58FA2A-E5E4-4248-ABBB-C36F27506CA6}"/>
              </a:ext>
            </a:extLst>
          </p:cNvPr>
          <p:cNvSpPr/>
          <p:nvPr/>
        </p:nvSpPr>
        <p:spPr>
          <a:xfrm>
            <a:off x="1065746" y="4412756"/>
            <a:ext cx="2838835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完成 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 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模板制作</a:t>
            </a:r>
            <a:endParaRPr lang="en-US" altLang="zh-CN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最迟在 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2019.4.6 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之前完成作品提交</a:t>
            </a:r>
          </a:p>
        </p:txBody>
      </p: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0E44CCD1-55D6-4AE4-B109-CFEAD0E5C0D6}"/>
              </a:ext>
            </a:extLst>
          </p:cNvPr>
          <p:cNvCxnSpPr/>
          <p:nvPr/>
        </p:nvCxnSpPr>
        <p:spPr>
          <a:xfrm>
            <a:off x="2501157" y="1985815"/>
            <a:ext cx="0" cy="1728000"/>
          </a:xfrm>
          <a:prstGeom prst="line">
            <a:avLst/>
          </a:prstGeom>
          <a:ln w="19050">
            <a:solidFill>
              <a:srgbClr val="CC9C53"/>
            </a:solidFill>
            <a:prstDash val="sysDash"/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CC2E9C96-FC0B-452A-B0F2-6CDE9F88E9A4}"/>
              </a:ext>
            </a:extLst>
          </p:cNvPr>
          <p:cNvCxnSpPr/>
          <p:nvPr/>
        </p:nvCxnSpPr>
        <p:spPr>
          <a:xfrm>
            <a:off x="7300439" y="1989000"/>
            <a:ext cx="0" cy="1440000"/>
          </a:xfrm>
          <a:prstGeom prst="line">
            <a:avLst/>
          </a:prstGeom>
          <a:ln w="19050">
            <a:solidFill>
              <a:srgbClr val="CC9C53"/>
            </a:solidFill>
            <a:prstDash val="sysDash"/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>
            <a:extLst>
              <a:ext uri="{FF2B5EF4-FFF2-40B4-BE49-F238E27FC236}">
                <a16:creationId xmlns:a16="http://schemas.microsoft.com/office/drawing/2014/main" id="{6EC36456-E9FB-499C-9772-F6E77E549F4D}"/>
              </a:ext>
            </a:extLst>
          </p:cNvPr>
          <p:cNvSpPr/>
          <p:nvPr/>
        </p:nvSpPr>
        <p:spPr>
          <a:xfrm>
            <a:off x="6040439" y="3733910"/>
            <a:ext cx="2520000" cy="360000"/>
          </a:xfrm>
          <a:prstGeom prst="rect">
            <a:avLst/>
          </a:prstGeom>
          <a:solidFill>
            <a:srgbClr val="CC9C5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决赛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PK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4.16 - 4.25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6A1D5C31-FC16-4EB5-8AE3-D0829EF091CF}"/>
              </a:ext>
            </a:extLst>
          </p:cNvPr>
          <p:cNvSpPr/>
          <p:nvPr/>
        </p:nvSpPr>
        <p:spPr>
          <a:xfrm>
            <a:off x="5881021" y="4117196"/>
            <a:ext cx="2838835" cy="336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正式全网公布入围作品</a:t>
            </a: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6C243087-9A30-4666-9705-5BA826A216D3}"/>
              </a:ext>
            </a:extLst>
          </p:cNvPr>
          <p:cNvSpPr/>
          <p:nvPr/>
        </p:nvSpPr>
        <p:spPr>
          <a:xfrm>
            <a:off x="3640799" y="2639261"/>
            <a:ext cx="2520000" cy="360000"/>
          </a:xfrm>
          <a:prstGeom prst="rect">
            <a:avLst/>
          </a:prstGeom>
          <a:solidFill>
            <a:srgbClr val="CC9C5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参赛审核（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3.23 - 4.8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1A9EFA8A-FEEA-45FB-A53F-37D1D4789ACC}"/>
              </a:ext>
            </a:extLst>
          </p:cNvPr>
          <p:cNvSpPr/>
          <p:nvPr/>
        </p:nvSpPr>
        <p:spPr>
          <a:xfrm>
            <a:off x="3121164" y="3022547"/>
            <a:ext cx="3566532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作品提交后，初审团将进行审核</a:t>
            </a:r>
            <a:endParaRPr lang="en-US" altLang="zh-CN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确认作品合格后，将邀请选手进入正式大赛群</a:t>
            </a:r>
          </a:p>
        </p:txBody>
      </p: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77FB67CB-34B2-4CAA-8A5D-70D1C69E64F4}"/>
              </a:ext>
            </a:extLst>
          </p:cNvPr>
          <p:cNvCxnSpPr/>
          <p:nvPr/>
        </p:nvCxnSpPr>
        <p:spPr>
          <a:xfrm>
            <a:off x="4897993" y="1989000"/>
            <a:ext cx="0" cy="360000"/>
          </a:xfrm>
          <a:prstGeom prst="line">
            <a:avLst/>
          </a:prstGeom>
          <a:ln w="19050">
            <a:solidFill>
              <a:srgbClr val="CC9C53"/>
            </a:solidFill>
            <a:prstDash val="sysDash"/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矩形 80">
            <a:extLst>
              <a:ext uri="{FF2B5EF4-FFF2-40B4-BE49-F238E27FC236}">
                <a16:creationId xmlns:a16="http://schemas.microsoft.com/office/drawing/2014/main" id="{4AD71903-DA87-4B12-A438-2E0FE6F4F7C4}"/>
              </a:ext>
            </a:extLst>
          </p:cNvPr>
          <p:cNvSpPr/>
          <p:nvPr/>
        </p:nvSpPr>
        <p:spPr>
          <a:xfrm>
            <a:off x="8438111" y="2639776"/>
            <a:ext cx="2520000" cy="360000"/>
          </a:xfrm>
          <a:prstGeom prst="rect">
            <a:avLst/>
          </a:prstGeom>
          <a:solidFill>
            <a:srgbClr val="CC9C5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获奖公布（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4.29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2D81DC11-9B38-48B7-82D9-B67F2616F162}"/>
              </a:ext>
            </a:extLst>
          </p:cNvPr>
          <p:cNvSpPr/>
          <p:nvPr/>
        </p:nvSpPr>
        <p:spPr>
          <a:xfrm>
            <a:off x="8278693" y="3023062"/>
            <a:ext cx="2838835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最终打分由全校师生点赞和评委打分</a:t>
            </a:r>
            <a:endParaRPr lang="en-US" altLang="zh-CN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评选出一、二、三、四等奖</a:t>
            </a:r>
          </a:p>
        </p:txBody>
      </p: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9A9F295F-7290-4158-9AF7-7CCBA883AAC3}"/>
              </a:ext>
            </a:extLst>
          </p:cNvPr>
          <p:cNvCxnSpPr/>
          <p:nvPr/>
        </p:nvCxnSpPr>
        <p:spPr>
          <a:xfrm>
            <a:off x="9695305" y="1989515"/>
            <a:ext cx="0" cy="360000"/>
          </a:xfrm>
          <a:prstGeom prst="line">
            <a:avLst/>
          </a:prstGeom>
          <a:ln w="19050">
            <a:solidFill>
              <a:srgbClr val="CC9C53"/>
            </a:solidFill>
            <a:prstDash val="sysDash"/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393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1DB1493-7562-40FC-A6A4-AA21A6A03F0D}"/>
              </a:ext>
            </a:extLst>
          </p:cNvPr>
          <p:cNvGrpSpPr/>
          <p:nvPr/>
        </p:nvGrpSpPr>
        <p:grpSpPr>
          <a:xfrm>
            <a:off x="1497898" y="1711435"/>
            <a:ext cx="5003120" cy="2043973"/>
            <a:chOff x="1100732" y="1388165"/>
            <a:chExt cx="5003120" cy="204397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82D28114-A8DF-4C8A-B6CA-1C93BB719393}"/>
                </a:ext>
              </a:extLst>
            </p:cNvPr>
            <p:cNvSpPr/>
            <p:nvPr/>
          </p:nvSpPr>
          <p:spPr>
            <a:xfrm rot="5400000">
              <a:off x="552673" y="2277814"/>
              <a:ext cx="1936098" cy="360000"/>
            </a:xfrm>
            <a:prstGeom prst="rect">
              <a:avLst/>
            </a:prstGeom>
            <a:solidFill>
              <a:srgbClr val="CC9C5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EA2E79B-16B8-41C4-82D9-B5B431F0B070}"/>
                </a:ext>
              </a:extLst>
            </p:cNvPr>
            <p:cNvSpPr/>
            <p:nvPr/>
          </p:nvSpPr>
          <p:spPr>
            <a:xfrm>
              <a:off x="1783853" y="1388165"/>
              <a:ext cx="431999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7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参考资料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FF4D2A6B-6E67-4817-89D7-F645F6314A98}"/>
                </a:ext>
              </a:extLst>
            </p:cNvPr>
            <p:cNvSpPr/>
            <p:nvPr/>
          </p:nvSpPr>
          <p:spPr>
            <a:xfrm>
              <a:off x="1783853" y="2551456"/>
              <a:ext cx="4319999" cy="8744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第一届</a:t>
              </a:r>
              <a:r>
                <a:rPr lang="en-US" altLang="zh-CN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模板设计大赛</a:t>
              </a:r>
              <a:endPara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补充说明，参考资料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07A9ACCE-AAFC-4B24-AC12-C400CEB48FBB}"/>
                </a:ext>
              </a:extLst>
            </p:cNvPr>
            <p:cNvSpPr/>
            <p:nvPr/>
          </p:nvSpPr>
          <p:spPr>
            <a:xfrm>
              <a:off x="1100732" y="1487054"/>
              <a:ext cx="461665" cy="194508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DATA 05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4091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8BCABDD0-5F0F-4E9A-AFFC-2F63CA35073C}"/>
              </a:ext>
            </a:extLst>
          </p:cNvPr>
          <p:cNvSpPr/>
          <p:nvPr/>
        </p:nvSpPr>
        <p:spPr>
          <a:xfrm rot="5400000">
            <a:off x="320868" y="2758999"/>
            <a:ext cx="2880000" cy="360000"/>
          </a:xfrm>
          <a:prstGeom prst="rect">
            <a:avLst/>
          </a:prstGeom>
          <a:solidFill>
            <a:srgbClr val="CC9C5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94CD3AE1-F3F6-4646-ABBC-A634511DC693}"/>
              </a:ext>
            </a:extLst>
          </p:cNvPr>
          <p:cNvSpPr/>
          <p:nvPr/>
        </p:nvSpPr>
        <p:spPr>
          <a:xfrm>
            <a:off x="905169" y="981365"/>
            <a:ext cx="10080000" cy="3600000"/>
          </a:xfrm>
          <a:prstGeom prst="roundRect">
            <a:avLst>
              <a:gd name="adj" fmla="val 2244"/>
            </a:avLst>
          </a:prstGeom>
          <a:noFill/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75FC9B8-6A23-4B40-9C96-4146D6BB536D}"/>
              </a:ext>
            </a:extLst>
          </p:cNvPr>
          <p:cNvSpPr/>
          <p:nvPr/>
        </p:nvSpPr>
        <p:spPr>
          <a:xfrm>
            <a:off x="3140359" y="1405421"/>
            <a:ext cx="7560000" cy="2951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参赛选手所提交的作品必须为原创，不得抄袭或盗用他人作品，并确保版权未移交他人或机构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参赛选手在报名提交作品前须阅读大赛规则，任何违反规则的行为，主办方有权取消其参赛资格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大赛所有参赛作品，主办方拥有对作品展示、报道、宣传的权利，作者享有作品的永久署名权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本次大赛的最终解释权归 南华大学 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&amp; 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电气工程学院 共同所有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1918998-6E33-4601-82E2-243B397EE4BD}"/>
              </a:ext>
            </a:extLst>
          </p:cNvPr>
          <p:cNvSpPr/>
          <p:nvPr/>
        </p:nvSpPr>
        <p:spPr>
          <a:xfrm>
            <a:off x="1057569" y="1133765"/>
            <a:ext cx="10080000" cy="3600000"/>
          </a:xfrm>
          <a:prstGeom prst="roundRect">
            <a:avLst>
              <a:gd name="adj" fmla="val 2244"/>
            </a:avLst>
          </a:prstGeom>
          <a:noFill/>
          <a:ln w="28575">
            <a:solidFill>
              <a:srgbClr val="CC9C5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E86F3CD0-1A8E-4355-ADC9-7338EACA3517}"/>
              </a:ext>
            </a:extLst>
          </p:cNvPr>
          <p:cNvSpPr/>
          <p:nvPr/>
        </p:nvSpPr>
        <p:spPr>
          <a:xfrm>
            <a:off x="1209969" y="1286165"/>
            <a:ext cx="1440000" cy="3600000"/>
          </a:xfrm>
          <a:prstGeom prst="roundRect">
            <a:avLst>
              <a:gd name="adj" fmla="val 7375"/>
            </a:avLst>
          </a:prstGeom>
          <a:noFill/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45E273E-2346-4207-9DCF-02A4AF25D887}"/>
              </a:ext>
            </a:extLst>
          </p:cNvPr>
          <p:cNvSpPr/>
          <p:nvPr/>
        </p:nvSpPr>
        <p:spPr>
          <a:xfrm>
            <a:off x="1596174" y="1510211"/>
            <a:ext cx="861774" cy="284710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补充说明</a:t>
            </a:r>
          </a:p>
        </p:txBody>
      </p:sp>
    </p:spTree>
    <p:extLst>
      <p:ext uri="{BB962C8B-B14F-4D97-AF65-F5344CB8AC3E}">
        <p14:creationId xmlns:p14="http://schemas.microsoft.com/office/powerpoint/2010/main" val="268364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639A9C09-1AB2-460B-BE52-45ECC97071CC}"/>
              </a:ext>
            </a:extLst>
          </p:cNvPr>
          <p:cNvGrpSpPr/>
          <p:nvPr/>
        </p:nvGrpSpPr>
        <p:grpSpPr>
          <a:xfrm>
            <a:off x="1956304" y="1706474"/>
            <a:ext cx="8303573" cy="2082946"/>
            <a:chOff x="1956304" y="1706474"/>
            <a:chExt cx="8303573" cy="2082946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73881D2A-7C22-457A-B78A-C1E9FA54DE66}"/>
                </a:ext>
              </a:extLst>
            </p:cNvPr>
            <p:cNvSpPr/>
            <p:nvPr/>
          </p:nvSpPr>
          <p:spPr>
            <a:xfrm>
              <a:off x="9179877" y="3070811"/>
              <a:ext cx="1080000" cy="360000"/>
            </a:xfrm>
            <a:prstGeom prst="rect">
              <a:avLst/>
            </a:prstGeom>
            <a:solidFill>
              <a:srgbClr val="CC9C5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F191495E-E750-49AB-9C9E-2CA04A51E06F}"/>
                </a:ext>
              </a:extLst>
            </p:cNvPr>
            <p:cNvSpPr/>
            <p:nvPr/>
          </p:nvSpPr>
          <p:spPr>
            <a:xfrm>
              <a:off x="7358579" y="3070811"/>
              <a:ext cx="1080000" cy="360000"/>
            </a:xfrm>
            <a:prstGeom prst="rect">
              <a:avLst/>
            </a:prstGeom>
            <a:solidFill>
              <a:srgbClr val="CC9C5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1B4C4B84-00FA-4519-915A-8CB31A753169}"/>
                </a:ext>
              </a:extLst>
            </p:cNvPr>
            <p:cNvSpPr/>
            <p:nvPr/>
          </p:nvSpPr>
          <p:spPr>
            <a:xfrm>
              <a:off x="5558853" y="3070811"/>
              <a:ext cx="1080000" cy="360000"/>
            </a:xfrm>
            <a:prstGeom prst="rect">
              <a:avLst/>
            </a:prstGeom>
            <a:solidFill>
              <a:srgbClr val="CC9C5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E209DB41-F38E-48F0-ADEB-8CF6AD105B9B}"/>
                </a:ext>
              </a:extLst>
            </p:cNvPr>
            <p:cNvSpPr/>
            <p:nvPr/>
          </p:nvSpPr>
          <p:spPr>
            <a:xfrm>
              <a:off x="3770184" y="3070811"/>
              <a:ext cx="1080000" cy="360000"/>
            </a:xfrm>
            <a:prstGeom prst="rect">
              <a:avLst/>
            </a:prstGeom>
            <a:solidFill>
              <a:srgbClr val="CC9C5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681196C0-6641-4B82-BE3C-AAF669D5739B}"/>
                </a:ext>
              </a:extLst>
            </p:cNvPr>
            <p:cNvSpPr/>
            <p:nvPr/>
          </p:nvSpPr>
          <p:spPr>
            <a:xfrm>
              <a:off x="1956304" y="3070811"/>
              <a:ext cx="1080000" cy="360000"/>
            </a:xfrm>
            <a:prstGeom prst="rect">
              <a:avLst/>
            </a:prstGeom>
            <a:solidFill>
              <a:srgbClr val="CC9C5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A1FC2CE5-682F-40B3-835D-A51FDF62BF0C}"/>
                </a:ext>
              </a:extLst>
            </p:cNvPr>
            <p:cNvGrpSpPr/>
            <p:nvPr/>
          </p:nvGrpSpPr>
          <p:grpSpPr>
            <a:xfrm>
              <a:off x="1993603" y="1706474"/>
              <a:ext cx="1005403" cy="2082946"/>
              <a:chOff x="1993603" y="1273834"/>
              <a:chExt cx="1005403" cy="2082946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78486E4F-9D7E-4108-8572-E153730C05AB}"/>
                  </a:ext>
                </a:extLst>
              </p:cNvPr>
              <p:cNvSpPr/>
              <p:nvPr/>
            </p:nvSpPr>
            <p:spPr>
              <a:xfrm>
                <a:off x="2092144" y="1273834"/>
                <a:ext cx="808320" cy="8083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id="{00094076-5B61-4ABC-865F-CAFC852F4194}"/>
                  </a:ext>
                </a:extLst>
              </p:cNvPr>
              <p:cNvSpPr/>
              <p:nvPr/>
            </p:nvSpPr>
            <p:spPr>
              <a:xfrm>
                <a:off x="2118304" y="1299994"/>
                <a:ext cx="756000" cy="756000"/>
              </a:xfrm>
              <a:prstGeom prst="ellipse">
                <a:avLst/>
              </a:prstGeom>
              <a:noFill/>
              <a:ln w="57150">
                <a:solidFill>
                  <a:srgbClr val="00206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D437D0DC-AD5E-40E5-81AC-A50D28D18956}"/>
                  </a:ext>
                </a:extLst>
              </p:cNvPr>
              <p:cNvSpPr/>
              <p:nvPr/>
            </p:nvSpPr>
            <p:spPr>
              <a:xfrm>
                <a:off x="1993603" y="2279562"/>
                <a:ext cx="1005403" cy="10772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32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学校</a:t>
                </a:r>
                <a:endPara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32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介绍</a:t>
                </a:r>
              </a:p>
            </p:txBody>
          </p:sp>
          <p:sp>
            <p:nvSpPr>
              <p:cNvPr id="6" name="Freeform 5">
                <a:extLst>
                  <a:ext uri="{FF2B5EF4-FFF2-40B4-BE49-F238E27FC236}">
                    <a16:creationId xmlns:a16="http://schemas.microsoft.com/office/drawing/2014/main" id="{A68CF508-5FEC-4C25-BA2B-E1546620A5F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05139" y="1504577"/>
                <a:ext cx="388462" cy="364089"/>
              </a:xfrm>
              <a:custGeom>
                <a:avLst/>
                <a:gdLst>
                  <a:gd name="connsiteX0" fmla="*/ 388426 w 607282"/>
                  <a:gd name="connsiteY0" fmla="*/ 385710 h 569180"/>
                  <a:gd name="connsiteX1" fmla="*/ 431276 w 607282"/>
                  <a:gd name="connsiteY1" fmla="*/ 385710 h 569180"/>
                  <a:gd name="connsiteX2" fmla="*/ 431276 w 607282"/>
                  <a:gd name="connsiteY2" fmla="*/ 438433 h 569180"/>
                  <a:gd name="connsiteX3" fmla="*/ 522771 w 607282"/>
                  <a:gd name="connsiteY3" fmla="*/ 529738 h 569180"/>
                  <a:gd name="connsiteX4" fmla="*/ 522771 w 607282"/>
                  <a:gd name="connsiteY4" fmla="*/ 559964 h 569180"/>
                  <a:gd name="connsiteX5" fmla="*/ 492483 w 607282"/>
                  <a:gd name="connsiteY5" fmla="*/ 559964 h 569180"/>
                  <a:gd name="connsiteX6" fmla="*/ 431276 w 607282"/>
                  <a:gd name="connsiteY6" fmla="*/ 498941 h 569180"/>
                  <a:gd name="connsiteX7" fmla="*/ 431276 w 607282"/>
                  <a:gd name="connsiteY7" fmla="*/ 547771 h 569180"/>
                  <a:gd name="connsiteX8" fmla="*/ 409822 w 607282"/>
                  <a:gd name="connsiteY8" fmla="*/ 569180 h 569180"/>
                  <a:gd name="connsiteX9" fmla="*/ 388426 w 607282"/>
                  <a:gd name="connsiteY9" fmla="*/ 547771 h 569180"/>
                  <a:gd name="connsiteX10" fmla="*/ 388426 w 607282"/>
                  <a:gd name="connsiteY10" fmla="*/ 498941 h 569180"/>
                  <a:gd name="connsiteX11" fmla="*/ 327276 w 607282"/>
                  <a:gd name="connsiteY11" fmla="*/ 559964 h 569180"/>
                  <a:gd name="connsiteX12" fmla="*/ 296988 w 607282"/>
                  <a:gd name="connsiteY12" fmla="*/ 559964 h 569180"/>
                  <a:gd name="connsiteX13" fmla="*/ 296988 w 607282"/>
                  <a:gd name="connsiteY13" fmla="*/ 529738 h 569180"/>
                  <a:gd name="connsiteX14" fmla="*/ 296931 w 607282"/>
                  <a:gd name="connsiteY14" fmla="*/ 529738 h 569180"/>
                  <a:gd name="connsiteX15" fmla="*/ 388426 w 607282"/>
                  <a:gd name="connsiteY15" fmla="*/ 438433 h 569180"/>
                  <a:gd name="connsiteX16" fmla="*/ 388426 w 607282"/>
                  <a:gd name="connsiteY16" fmla="*/ 434597 h 569180"/>
                  <a:gd name="connsiteX17" fmla="*/ 38140 w 607282"/>
                  <a:gd name="connsiteY17" fmla="*/ 145929 h 569180"/>
                  <a:gd name="connsiteX18" fmla="*/ 38255 w 607282"/>
                  <a:gd name="connsiteY18" fmla="*/ 145929 h 569180"/>
                  <a:gd name="connsiteX19" fmla="*/ 66358 w 607282"/>
                  <a:gd name="connsiteY19" fmla="*/ 145929 h 569180"/>
                  <a:gd name="connsiteX20" fmla="*/ 68767 w 607282"/>
                  <a:gd name="connsiteY20" fmla="*/ 161160 h 569180"/>
                  <a:gd name="connsiteX21" fmla="*/ 76453 w 607282"/>
                  <a:gd name="connsiteY21" fmla="*/ 208857 h 569180"/>
                  <a:gd name="connsiteX22" fmla="*/ 82589 w 607282"/>
                  <a:gd name="connsiteY22" fmla="*/ 246763 h 569180"/>
                  <a:gd name="connsiteX23" fmla="*/ 92684 w 607282"/>
                  <a:gd name="connsiteY23" fmla="*/ 246763 h 569180"/>
                  <a:gd name="connsiteX24" fmla="*/ 99222 w 607282"/>
                  <a:gd name="connsiteY24" fmla="*/ 172898 h 569180"/>
                  <a:gd name="connsiteX25" fmla="*/ 91594 w 607282"/>
                  <a:gd name="connsiteY25" fmla="*/ 145929 h 569180"/>
                  <a:gd name="connsiteX26" fmla="*/ 136502 w 607282"/>
                  <a:gd name="connsiteY26" fmla="*/ 145929 h 569180"/>
                  <a:gd name="connsiteX27" fmla="*/ 128874 w 607282"/>
                  <a:gd name="connsiteY27" fmla="*/ 172898 h 569180"/>
                  <a:gd name="connsiteX28" fmla="*/ 135355 w 607282"/>
                  <a:gd name="connsiteY28" fmla="*/ 246763 h 569180"/>
                  <a:gd name="connsiteX29" fmla="*/ 145507 w 607282"/>
                  <a:gd name="connsiteY29" fmla="*/ 246763 h 569180"/>
                  <a:gd name="connsiteX30" fmla="*/ 153192 w 607282"/>
                  <a:gd name="connsiteY30" fmla="*/ 198780 h 569180"/>
                  <a:gd name="connsiteX31" fmla="*/ 161738 w 607282"/>
                  <a:gd name="connsiteY31" fmla="*/ 145929 h 569180"/>
                  <a:gd name="connsiteX32" fmla="*/ 336094 w 607282"/>
                  <a:gd name="connsiteY32" fmla="*/ 145929 h 569180"/>
                  <a:gd name="connsiteX33" fmla="*/ 374349 w 607282"/>
                  <a:gd name="connsiteY33" fmla="*/ 184121 h 569180"/>
                  <a:gd name="connsiteX34" fmla="*/ 336094 w 607282"/>
                  <a:gd name="connsiteY34" fmla="*/ 222256 h 569180"/>
                  <a:gd name="connsiteX35" fmla="*/ 189841 w 607282"/>
                  <a:gd name="connsiteY35" fmla="*/ 222256 h 569180"/>
                  <a:gd name="connsiteX36" fmla="*/ 189841 w 607282"/>
                  <a:gd name="connsiteY36" fmla="*/ 298011 h 569180"/>
                  <a:gd name="connsiteX37" fmla="*/ 189841 w 607282"/>
                  <a:gd name="connsiteY37" fmla="*/ 365807 h 569180"/>
                  <a:gd name="connsiteX38" fmla="*/ 189841 w 607282"/>
                  <a:gd name="connsiteY38" fmla="*/ 528081 h 569180"/>
                  <a:gd name="connsiteX39" fmla="*/ 151586 w 607282"/>
                  <a:gd name="connsiteY39" fmla="*/ 566216 h 569180"/>
                  <a:gd name="connsiteX40" fmla="*/ 114019 w 607282"/>
                  <a:gd name="connsiteY40" fmla="*/ 535239 h 569180"/>
                  <a:gd name="connsiteX41" fmla="*/ 76453 w 607282"/>
                  <a:gd name="connsiteY41" fmla="*/ 566216 h 569180"/>
                  <a:gd name="connsiteX42" fmla="*/ 38255 w 607282"/>
                  <a:gd name="connsiteY42" fmla="*/ 528081 h 569180"/>
                  <a:gd name="connsiteX43" fmla="*/ 38255 w 607282"/>
                  <a:gd name="connsiteY43" fmla="*/ 384874 h 569180"/>
                  <a:gd name="connsiteX44" fmla="*/ 0 w 607282"/>
                  <a:gd name="connsiteY44" fmla="*/ 346739 h 569180"/>
                  <a:gd name="connsiteX45" fmla="*/ 0 w 607282"/>
                  <a:gd name="connsiteY45" fmla="*/ 184121 h 569180"/>
                  <a:gd name="connsiteX46" fmla="*/ 38140 w 607282"/>
                  <a:gd name="connsiteY46" fmla="*/ 145929 h 569180"/>
                  <a:gd name="connsiteX47" fmla="*/ 545532 w 607282"/>
                  <a:gd name="connsiteY47" fmla="*/ 89195 h 569180"/>
                  <a:gd name="connsiteX48" fmla="*/ 587343 w 607282"/>
                  <a:gd name="connsiteY48" fmla="*/ 89195 h 569180"/>
                  <a:gd name="connsiteX49" fmla="*/ 587343 w 607282"/>
                  <a:gd name="connsiteY49" fmla="*/ 124061 h 569180"/>
                  <a:gd name="connsiteX50" fmla="*/ 587228 w 607282"/>
                  <a:gd name="connsiteY50" fmla="*/ 124061 h 569180"/>
                  <a:gd name="connsiteX51" fmla="*/ 587343 w 607282"/>
                  <a:gd name="connsiteY51" fmla="*/ 324787 h 569180"/>
                  <a:gd name="connsiteX52" fmla="*/ 541403 w 607282"/>
                  <a:gd name="connsiteY52" fmla="*/ 370989 h 569180"/>
                  <a:gd name="connsiteX53" fmla="*/ 278325 w 607282"/>
                  <a:gd name="connsiteY53" fmla="*/ 370531 h 569180"/>
                  <a:gd name="connsiteX54" fmla="*/ 233131 w 607282"/>
                  <a:gd name="connsiteY54" fmla="*/ 331027 h 569180"/>
                  <a:gd name="connsiteX55" fmla="*/ 232729 w 607282"/>
                  <a:gd name="connsiteY55" fmla="*/ 233012 h 569180"/>
                  <a:gd name="connsiteX56" fmla="*/ 272475 w 607282"/>
                  <a:gd name="connsiteY56" fmla="*/ 233012 h 569180"/>
                  <a:gd name="connsiteX57" fmla="*/ 272475 w 607282"/>
                  <a:gd name="connsiteY57" fmla="*/ 330340 h 569180"/>
                  <a:gd name="connsiteX58" fmla="*/ 545532 w 607282"/>
                  <a:gd name="connsiteY58" fmla="*/ 329997 h 569180"/>
                  <a:gd name="connsiteX59" fmla="*/ 545532 w 607282"/>
                  <a:gd name="connsiteY59" fmla="*/ 124061 h 569180"/>
                  <a:gd name="connsiteX60" fmla="*/ 231948 w 607282"/>
                  <a:gd name="connsiteY60" fmla="*/ 89124 h 569180"/>
                  <a:gd name="connsiteX61" fmla="*/ 273793 w 607282"/>
                  <a:gd name="connsiteY61" fmla="*/ 89124 h 569180"/>
                  <a:gd name="connsiteX62" fmla="*/ 273793 w 607282"/>
                  <a:gd name="connsiteY62" fmla="*/ 135062 h 569180"/>
                  <a:gd name="connsiteX63" fmla="*/ 272240 w 607282"/>
                  <a:gd name="connsiteY63" fmla="*/ 135062 h 569180"/>
                  <a:gd name="connsiteX64" fmla="*/ 233571 w 607282"/>
                  <a:gd name="connsiteY64" fmla="*/ 135062 h 569180"/>
                  <a:gd name="connsiteX65" fmla="*/ 231948 w 607282"/>
                  <a:gd name="connsiteY65" fmla="*/ 135062 h 569180"/>
                  <a:gd name="connsiteX66" fmla="*/ 409822 w 607282"/>
                  <a:gd name="connsiteY66" fmla="*/ 10232 h 569180"/>
                  <a:gd name="connsiteX67" fmla="*/ 437925 w 607282"/>
                  <a:gd name="connsiteY67" fmla="*/ 35771 h 569180"/>
                  <a:gd name="connsiteX68" fmla="*/ 447503 w 607282"/>
                  <a:gd name="connsiteY68" fmla="*/ 35771 h 569180"/>
                  <a:gd name="connsiteX69" fmla="*/ 578958 w 607282"/>
                  <a:gd name="connsiteY69" fmla="*/ 35828 h 569180"/>
                  <a:gd name="connsiteX70" fmla="*/ 593009 w 607282"/>
                  <a:gd name="connsiteY70" fmla="*/ 37031 h 569180"/>
                  <a:gd name="connsiteX71" fmla="*/ 607233 w 607282"/>
                  <a:gd name="connsiteY71" fmla="*/ 57874 h 569180"/>
                  <a:gd name="connsiteX72" fmla="*/ 587159 w 607282"/>
                  <a:gd name="connsiteY72" fmla="*/ 76828 h 569180"/>
                  <a:gd name="connsiteX73" fmla="*/ 579244 w 607282"/>
                  <a:gd name="connsiteY73" fmla="*/ 76885 h 569180"/>
                  <a:gd name="connsiteX74" fmla="*/ 241776 w 607282"/>
                  <a:gd name="connsiteY74" fmla="*/ 76885 h 569180"/>
                  <a:gd name="connsiteX75" fmla="*/ 233861 w 607282"/>
                  <a:gd name="connsiteY75" fmla="*/ 76828 h 569180"/>
                  <a:gd name="connsiteX76" fmla="*/ 212984 w 607282"/>
                  <a:gd name="connsiteY76" fmla="*/ 56672 h 569180"/>
                  <a:gd name="connsiteX77" fmla="*/ 233287 w 607282"/>
                  <a:gd name="connsiteY77" fmla="*/ 35943 h 569180"/>
                  <a:gd name="connsiteX78" fmla="*/ 244357 w 607282"/>
                  <a:gd name="connsiteY78" fmla="*/ 35771 h 569180"/>
                  <a:gd name="connsiteX79" fmla="*/ 371108 w 607282"/>
                  <a:gd name="connsiteY79" fmla="*/ 35771 h 569180"/>
                  <a:gd name="connsiteX80" fmla="*/ 381661 w 607282"/>
                  <a:gd name="connsiteY80" fmla="*/ 35771 h 569180"/>
                  <a:gd name="connsiteX81" fmla="*/ 409822 w 607282"/>
                  <a:gd name="connsiteY81" fmla="*/ 10232 h 569180"/>
                  <a:gd name="connsiteX82" fmla="*/ 114034 w 607282"/>
                  <a:gd name="connsiteY82" fmla="*/ 0 h 569180"/>
                  <a:gd name="connsiteX83" fmla="*/ 182130 w 607282"/>
                  <a:gd name="connsiteY83" fmla="*/ 67990 h 569180"/>
                  <a:gd name="connsiteX84" fmla="*/ 114034 w 607282"/>
                  <a:gd name="connsiteY84" fmla="*/ 135980 h 569180"/>
                  <a:gd name="connsiteX85" fmla="*/ 45938 w 607282"/>
                  <a:gd name="connsiteY85" fmla="*/ 67990 h 569180"/>
                  <a:gd name="connsiteX86" fmla="*/ 114034 w 607282"/>
                  <a:gd name="connsiteY86" fmla="*/ 0 h 56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</a:cxnLst>
                <a:rect l="l" t="t" r="r" b="b"/>
                <a:pathLst>
                  <a:path w="607282" h="569180">
                    <a:moveTo>
                      <a:pt x="388426" y="385710"/>
                    </a:moveTo>
                    <a:lnTo>
                      <a:pt x="431276" y="385710"/>
                    </a:lnTo>
                    <a:lnTo>
                      <a:pt x="431276" y="438433"/>
                    </a:lnTo>
                    <a:lnTo>
                      <a:pt x="522771" y="529738"/>
                    </a:lnTo>
                    <a:cubicBezTo>
                      <a:pt x="531146" y="538096"/>
                      <a:pt x="531146" y="551606"/>
                      <a:pt x="522771" y="559964"/>
                    </a:cubicBezTo>
                    <a:cubicBezTo>
                      <a:pt x="514396" y="568321"/>
                      <a:pt x="500858" y="568321"/>
                      <a:pt x="492483" y="559964"/>
                    </a:cubicBezTo>
                    <a:lnTo>
                      <a:pt x="431276" y="498941"/>
                    </a:lnTo>
                    <a:lnTo>
                      <a:pt x="431276" y="547771"/>
                    </a:lnTo>
                    <a:cubicBezTo>
                      <a:pt x="431276" y="559563"/>
                      <a:pt x="421697" y="569180"/>
                      <a:pt x="409822" y="569180"/>
                    </a:cubicBezTo>
                    <a:cubicBezTo>
                      <a:pt x="398005" y="569180"/>
                      <a:pt x="388426" y="559563"/>
                      <a:pt x="388426" y="547771"/>
                    </a:cubicBezTo>
                    <a:lnTo>
                      <a:pt x="388426" y="498941"/>
                    </a:lnTo>
                    <a:lnTo>
                      <a:pt x="327276" y="559964"/>
                    </a:lnTo>
                    <a:cubicBezTo>
                      <a:pt x="318901" y="568321"/>
                      <a:pt x="305306" y="568321"/>
                      <a:pt x="296988" y="559964"/>
                    </a:cubicBezTo>
                    <a:cubicBezTo>
                      <a:pt x="288613" y="551606"/>
                      <a:pt x="288613" y="538096"/>
                      <a:pt x="296988" y="529738"/>
                    </a:cubicBezTo>
                    <a:lnTo>
                      <a:pt x="296931" y="529738"/>
                    </a:lnTo>
                    <a:lnTo>
                      <a:pt x="388426" y="438433"/>
                    </a:lnTo>
                    <a:lnTo>
                      <a:pt x="388426" y="434597"/>
                    </a:lnTo>
                    <a:close/>
                    <a:moveTo>
                      <a:pt x="38140" y="145929"/>
                    </a:moveTo>
                    <a:lnTo>
                      <a:pt x="38255" y="145929"/>
                    </a:lnTo>
                    <a:lnTo>
                      <a:pt x="66358" y="145929"/>
                    </a:lnTo>
                    <a:lnTo>
                      <a:pt x="68767" y="161160"/>
                    </a:lnTo>
                    <a:lnTo>
                      <a:pt x="76453" y="208857"/>
                    </a:lnTo>
                    <a:lnTo>
                      <a:pt x="82589" y="246763"/>
                    </a:lnTo>
                    <a:lnTo>
                      <a:pt x="92684" y="246763"/>
                    </a:lnTo>
                    <a:lnTo>
                      <a:pt x="99222" y="172898"/>
                    </a:lnTo>
                    <a:lnTo>
                      <a:pt x="91594" y="145929"/>
                    </a:lnTo>
                    <a:lnTo>
                      <a:pt x="136502" y="145929"/>
                    </a:lnTo>
                    <a:lnTo>
                      <a:pt x="128874" y="172898"/>
                    </a:lnTo>
                    <a:lnTo>
                      <a:pt x="135355" y="246763"/>
                    </a:lnTo>
                    <a:lnTo>
                      <a:pt x="145507" y="246763"/>
                    </a:lnTo>
                    <a:lnTo>
                      <a:pt x="153192" y="198780"/>
                    </a:lnTo>
                    <a:lnTo>
                      <a:pt x="161738" y="145929"/>
                    </a:lnTo>
                    <a:lnTo>
                      <a:pt x="336094" y="145929"/>
                    </a:lnTo>
                    <a:cubicBezTo>
                      <a:pt x="357200" y="145929"/>
                      <a:pt x="374349" y="162992"/>
                      <a:pt x="374349" y="184121"/>
                    </a:cubicBezTo>
                    <a:cubicBezTo>
                      <a:pt x="374349" y="205193"/>
                      <a:pt x="357200" y="222256"/>
                      <a:pt x="336094" y="222256"/>
                    </a:cubicBezTo>
                    <a:lnTo>
                      <a:pt x="189841" y="222256"/>
                    </a:lnTo>
                    <a:lnTo>
                      <a:pt x="189841" y="298011"/>
                    </a:lnTo>
                    <a:lnTo>
                      <a:pt x="189841" y="365807"/>
                    </a:lnTo>
                    <a:lnTo>
                      <a:pt x="189841" y="528081"/>
                    </a:lnTo>
                    <a:cubicBezTo>
                      <a:pt x="189841" y="549153"/>
                      <a:pt x="172692" y="566216"/>
                      <a:pt x="151586" y="566216"/>
                    </a:cubicBezTo>
                    <a:cubicBezTo>
                      <a:pt x="132889" y="566216"/>
                      <a:pt x="117403" y="552875"/>
                      <a:pt x="114019" y="535239"/>
                    </a:cubicBezTo>
                    <a:cubicBezTo>
                      <a:pt x="110693" y="552875"/>
                      <a:pt x="95150" y="566216"/>
                      <a:pt x="76453" y="566216"/>
                    </a:cubicBezTo>
                    <a:cubicBezTo>
                      <a:pt x="55346" y="566216"/>
                      <a:pt x="38255" y="549153"/>
                      <a:pt x="38255" y="528081"/>
                    </a:cubicBezTo>
                    <a:lnTo>
                      <a:pt x="38255" y="384874"/>
                    </a:lnTo>
                    <a:cubicBezTo>
                      <a:pt x="17091" y="384874"/>
                      <a:pt x="0" y="367811"/>
                      <a:pt x="0" y="346739"/>
                    </a:cubicBezTo>
                    <a:lnTo>
                      <a:pt x="0" y="184121"/>
                    </a:lnTo>
                    <a:cubicBezTo>
                      <a:pt x="0" y="163050"/>
                      <a:pt x="17091" y="145986"/>
                      <a:pt x="38140" y="145929"/>
                    </a:cubicBezTo>
                    <a:close/>
                    <a:moveTo>
                      <a:pt x="545532" y="89195"/>
                    </a:moveTo>
                    <a:lnTo>
                      <a:pt x="587343" y="89195"/>
                    </a:lnTo>
                    <a:lnTo>
                      <a:pt x="587343" y="124061"/>
                    </a:lnTo>
                    <a:lnTo>
                      <a:pt x="587228" y="124061"/>
                    </a:lnTo>
                    <a:cubicBezTo>
                      <a:pt x="587228" y="190989"/>
                      <a:pt x="587056" y="257859"/>
                      <a:pt x="587343" y="324787"/>
                    </a:cubicBezTo>
                    <a:cubicBezTo>
                      <a:pt x="587457" y="352669"/>
                      <a:pt x="567498" y="371104"/>
                      <a:pt x="541403" y="370989"/>
                    </a:cubicBezTo>
                    <a:cubicBezTo>
                      <a:pt x="453710" y="370646"/>
                      <a:pt x="366018" y="370703"/>
                      <a:pt x="278325" y="370531"/>
                    </a:cubicBezTo>
                    <a:cubicBezTo>
                      <a:pt x="255441" y="370474"/>
                      <a:pt x="234278" y="353527"/>
                      <a:pt x="233131" y="331027"/>
                    </a:cubicBezTo>
                    <a:cubicBezTo>
                      <a:pt x="231525" y="299024"/>
                      <a:pt x="232729" y="266905"/>
                      <a:pt x="232729" y="233012"/>
                    </a:cubicBezTo>
                    <a:lnTo>
                      <a:pt x="272475" y="233012"/>
                    </a:lnTo>
                    <a:lnTo>
                      <a:pt x="272475" y="330340"/>
                    </a:lnTo>
                    <a:cubicBezTo>
                      <a:pt x="364010" y="330512"/>
                      <a:pt x="453997" y="330398"/>
                      <a:pt x="545532" y="329997"/>
                    </a:cubicBezTo>
                    <a:lnTo>
                      <a:pt x="545532" y="124061"/>
                    </a:lnTo>
                    <a:close/>
                    <a:moveTo>
                      <a:pt x="231948" y="89124"/>
                    </a:moveTo>
                    <a:lnTo>
                      <a:pt x="273793" y="89124"/>
                    </a:lnTo>
                    <a:lnTo>
                      <a:pt x="273793" y="135062"/>
                    </a:lnTo>
                    <a:lnTo>
                      <a:pt x="272240" y="135062"/>
                    </a:lnTo>
                    <a:lnTo>
                      <a:pt x="233571" y="135062"/>
                    </a:lnTo>
                    <a:lnTo>
                      <a:pt x="231948" y="135062"/>
                    </a:lnTo>
                    <a:close/>
                    <a:moveTo>
                      <a:pt x="409822" y="10232"/>
                    </a:moveTo>
                    <a:cubicBezTo>
                      <a:pt x="424505" y="10232"/>
                      <a:pt x="436606" y="21455"/>
                      <a:pt x="437925" y="35771"/>
                    </a:cubicBezTo>
                    <a:lnTo>
                      <a:pt x="447503" y="35771"/>
                    </a:lnTo>
                    <a:cubicBezTo>
                      <a:pt x="491321" y="35771"/>
                      <a:pt x="535140" y="35771"/>
                      <a:pt x="578958" y="35828"/>
                    </a:cubicBezTo>
                    <a:cubicBezTo>
                      <a:pt x="583661" y="35828"/>
                      <a:pt x="588650" y="35599"/>
                      <a:pt x="593009" y="37031"/>
                    </a:cubicBezTo>
                    <a:cubicBezTo>
                      <a:pt x="601326" y="39665"/>
                      <a:pt x="607921" y="50144"/>
                      <a:pt x="607233" y="57874"/>
                    </a:cubicBezTo>
                    <a:cubicBezTo>
                      <a:pt x="606315" y="67380"/>
                      <a:pt x="597368" y="75912"/>
                      <a:pt x="587159" y="76828"/>
                    </a:cubicBezTo>
                    <a:cubicBezTo>
                      <a:pt x="584521" y="77057"/>
                      <a:pt x="581883" y="76885"/>
                      <a:pt x="579244" y="76885"/>
                    </a:cubicBezTo>
                    <a:cubicBezTo>
                      <a:pt x="466774" y="76885"/>
                      <a:pt x="354304" y="76885"/>
                      <a:pt x="241776" y="76885"/>
                    </a:cubicBezTo>
                    <a:cubicBezTo>
                      <a:pt x="239137" y="76885"/>
                      <a:pt x="236499" y="77057"/>
                      <a:pt x="233861" y="76828"/>
                    </a:cubicBezTo>
                    <a:cubicBezTo>
                      <a:pt x="223078" y="75740"/>
                      <a:pt x="213156" y="66120"/>
                      <a:pt x="212984" y="56672"/>
                    </a:cubicBezTo>
                    <a:cubicBezTo>
                      <a:pt x="212755" y="47166"/>
                      <a:pt x="222448" y="37088"/>
                      <a:pt x="233287" y="35943"/>
                    </a:cubicBezTo>
                    <a:cubicBezTo>
                      <a:pt x="236958" y="35542"/>
                      <a:pt x="240686" y="35771"/>
                      <a:pt x="244357" y="35771"/>
                    </a:cubicBezTo>
                    <a:cubicBezTo>
                      <a:pt x="286626" y="35771"/>
                      <a:pt x="328839" y="35771"/>
                      <a:pt x="371108" y="35771"/>
                    </a:cubicBezTo>
                    <a:lnTo>
                      <a:pt x="381661" y="35771"/>
                    </a:lnTo>
                    <a:cubicBezTo>
                      <a:pt x="382981" y="21455"/>
                      <a:pt x="395082" y="10232"/>
                      <a:pt x="409822" y="10232"/>
                    </a:cubicBezTo>
                    <a:close/>
                    <a:moveTo>
                      <a:pt x="114034" y="0"/>
                    </a:moveTo>
                    <a:cubicBezTo>
                      <a:pt x="151642" y="0"/>
                      <a:pt x="182130" y="30440"/>
                      <a:pt x="182130" y="67990"/>
                    </a:cubicBezTo>
                    <a:cubicBezTo>
                      <a:pt x="182130" y="105540"/>
                      <a:pt x="151642" y="135980"/>
                      <a:pt x="114034" y="135980"/>
                    </a:cubicBezTo>
                    <a:cubicBezTo>
                      <a:pt x="76426" y="135980"/>
                      <a:pt x="45938" y="105540"/>
                      <a:pt x="45938" y="67990"/>
                    </a:cubicBezTo>
                    <a:cubicBezTo>
                      <a:pt x="45938" y="30440"/>
                      <a:pt x="76426" y="0"/>
                      <a:pt x="114034" y="0"/>
                    </a:cubicBezTo>
                    <a:close/>
                  </a:path>
                </a:pathLst>
              </a:custGeom>
              <a:gradFill>
                <a:gsLst>
                  <a:gs pos="50000">
                    <a:srgbClr val="002060">
                      <a:alpha val="40000"/>
                    </a:srgbClr>
                  </a:gs>
                  <a:gs pos="0">
                    <a:srgbClr val="002060"/>
                  </a:gs>
                  <a:gs pos="100000">
                    <a:srgbClr val="002060"/>
                  </a:gs>
                </a:gsLst>
                <a:lin ang="2700000" scaled="1"/>
              </a:gradFill>
              <a:ln w="317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89177836-E1DA-442D-9E23-D7F89AD710CC}"/>
                </a:ext>
              </a:extLst>
            </p:cNvPr>
            <p:cNvGrpSpPr/>
            <p:nvPr/>
          </p:nvGrpSpPr>
          <p:grpSpPr>
            <a:xfrm>
              <a:off x="7397427" y="1706474"/>
              <a:ext cx="1005403" cy="2082946"/>
              <a:chOff x="7397427" y="1273834"/>
              <a:chExt cx="1005403" cy="2082946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8D8431DD-6697-4BBF-A0B4-5BBDA8BA2749}"/>
                  </a:ext>
                </a:extLst>
              </p:cNvPr>
              <p:cNvSpPr/>
              <p:nvPr/>
            </p:nvSpPr>
            <p:spPr>
              <a:xfrm>
                <a:off x="7494419" y="1273834"/>
                <a:ext cx="808320" cy="8083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752A48C5-02E2-4201-8C6B-8CE3051A06F5}"/>
                  </a:ext>
                </a:extLst>
              </p:cNvPr>
              <p:cNvSpPr/>
              <p:nvPr/>
            </p:nvSpPr>
            <p:spPr>
              <a:xfrm>
                <a:off x="7520579" y="1299994"/>
                <a:ext cx="756000" cy="756000"/>
              </a:xfrm>
              <a:prstGeom prst="ellipse">
                <a:avLst/>
              </a:prstGeom>
              <a:noFill/>
              <a:ln w="57150">
                <a:solidFill>
                  <a:srgbClr val="00206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002CCCC1-4DBC-4778-A919-B70DC108B9D6}"/>
                  </a:ext>
                </a:extLst>
              </p:cNvPr>
              <p:cNvSpPr/>
              <p:nvPr/>
            </p:nvSpPr>
            <p:spPr>
              <a:xfrm>
                <a:off x="7397427" y="2279562"/>
                <a:ext cx="1005403" cy="10772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32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参赛</a:t>
                </a:r>
                <a:endPara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32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流程</a:t>
                </a:r>
              </a:p>
            </p:txBody>
          </p:sp>
          <p:sp>
            <p:nvSpPr>
              <p:cNvPr id="11" name="Freeform 26">
                <a:extLst>
                  <a:ext uri="{FF2B5EF4-FFF2-40B4-BE49-F238E27FC236}">
                    <a16:creationId xmlns:a16="http://schemas.microsoft.com/office/drawing/2014/main" id="{8EABB518-2D42-42DF-B0E4-3C9C2C249D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07013" y="1488290"/>
                <a:ext cx="384176" cy="379087"/>
              </a:xfrm>
              <a:custGeom>
                <a:avLst/>
                <a:gdLst>
                  <a:gd name="connsiteX0" fmla="*/ 39471 w 607427"/>
                  <a:gd name="connsiteY0" fmla="*/ 391374 h 599382"/>
                  <a:gd name="connsiteX1" fmla="*/ 216608 w 607427"/>
                  <a:gd name="connsiteY1" fmla="*/ 451169 h 599382"/>
                  <a:gd name="connsiteX2" fmla="*/ 219486 w 607427"/>
                  <a:gd name="connsiteY2" fmla="*/ 455063 h 599382"/>
                  <a:gd name="connsiteX3" fmla="*/ 216887 w 607427"/>
                  <a:gd name="connsiteY3" fmla="*/ 459142 h 599382"/>
                  <a:gd name="connsiteX4" fmla="*/ 154592 w 607427"/>
                  <a:gd name="connsiteY4" fmla="*/ 484728 h 599382"/>
                  <a:gd name="connsiteX5" fmla="*/ 305455 w 607427"/>
                  <a:gd name="connsiteY5" fmla="*/ 543967 h 599382"/>
                  <a:gd name="connsiteX6" fmla="*/ 305455 w 607427"/>
                  <a:gd name="connsiteY6" fmla="*/ 584201 h 599382"/>
                  <a:gd name="connsiteX7" fmla="*/ 305548 w 607427"/>
                  <a:gd name="connsiteY7" fmla="*/ 585128 h 599382"/>
                  <a:gd name="connsiteX8" fmla="*/ 125997 w 607427"/>
                  <a:gd name="connsiteY8" fmla="*/ 514209 h 599382"/>
                  <a:gd name="connsiteX9" fmla="*/ 101209 w 607427"/>
                  <a:gd name="connsiteY9" fmla="*/ 574653 h 599382"/>
                  <a:gd name="connsiteX10" fmla="*/ 97124 w 607427"/>
                  <a:gd name="connsiteY10" fmla="*/ 577341 h 599382"/>
                  <a:gd name="connsiteX11" fmla="*/ 93225 w 607427"/>
                  <a:gd name="connsiteY11" fmla="*/ 574467 h 599382"/>
                  <a:gd name="connsiteX12" fmla="*/ 33251 w 607427"/>
                  <a:gd name="connsiteY12" fmla="*/ 397585 h 599382"/>
                  <a:gd name="connsiteX13" fmla="*/ 34458 w 607427"/>
                  <a:gd name="connsiteY13" fmla="*/ 392579 h 599382"/>
                  <a:gd name="connsiteX14" fmla="*/ 39471 w 607427"/>
                  <a:gd name="connsiteY14" fmla="*/ 391374 h 599382"/>
                  <a:gd name="connsiteX15" fmla="*/ 458121 w 607427"/>
                  <a:gd name="connsiteY15" fmla="*/ 267584 h 599382"/>
                  <a:gd name="connsiteX16" fmla="*/ 525711 w 607427"/>
                  <a:gd name="connsiteY16" fmla="*/ 342306 h 599382"/>
                  <a:gd name="connsiteX17" fmla="*/ 525525 w 607427"/>
                  <a:gd name="connsiteY17" fmla="*/ 345736 h 599382"/>
                  <a:gd name="connsiteX18" fmla="*/ 527104 w 607427"/>
                  <a:gd name="connsiteY18" fmla="*/ 345643 h 599382"/>
                  <a:gd name="connsiteX19" fmla="*/ 529518 w 607427"/>
                  <a:gd name="connsiteY19" fmla="*/ 346107 h 599382"/>
                  <a:gd name="connsiteX20" fmla="*/ 533881 w 607427"/>
                  <a:gd name="connsiteY20" fmla="*/ 369747 h 599382"/>
                  <a:gd name="connsiteX21" fmla="*/ 517634 w 607427"/>
                  <a:gd name="connsiteY21" fmla="*/ 383931 h 599382"/>
                  <a:gd name="connsiteX22" fmla="*/ 486346 w 607427"/>
                  <a:gd name="connsiteY22" fmla="*/ 428431 h 599382"/>
                  <a:gd name="connsiteX23" fmla="*/ 486346 w 607427"/>
                  <a:gd name="connsiteY23" fmla="*/ 451978 h 599382"/>
                  <a:gd name="connsiteX24" fmla="*/ 494237 w 607427"/>
                  <a:gd name="connsiteY24" fmla="*/ 459858 h 599382"/>
                  <a:gd name="connsiteX25" fmla="*/ 569533 w 607427"/>
                  <a:gd name="connsiteY25" fmla="*/ 534951 h 599382"/>
                  <a:gd name="connsiteX26" fmla="*/ 569533 w 607427"/>
                  <a:gd name="connsiteY26" fmla="*/ 584178 h 599382"/>
                  <a:gd name="connsiteX27" fmla="*/ 554307 w 607427"/>
                  <a:gd name="connsiteY27" fmla="*/ 599382 h 599382"/>
                  <a:gd name="connsiteX28" fmla="*/ 361843 w 607427"/>
                  <a:gd name="connsiteY28" fmla="*/ 599382 h 599382"/>
                  <a:gd name="connsiteX29" fmla="*/ 346617 w 607427"/>
                  <a:gd name="connsiteY29" fmla="*/ 584178 h 599382"/>
                  <a:gd name="connsiteX30" fmla="*/ 346617 w 607427"/>
                  <a:gd name="connsiteY30" fmla="*/ 534951 h 599382"/>
                  <a:gd name="connsiteX31" fmla="*/ 421913 w 607427"/>
                  <a:gd name="connsiteY31" fmla="*/ 459858 h 599382"/>
                  <a:gd name="connsiteX32" fmla="*/ 429804 w 607427"/>
                  <a:gd name="connsiteY32" fmla="*/ 451978 h 599382"/>
                  <a:gd name="connsiteX33" fmla="*/ 429804 w 607427"/>
                  <a:gd name="connsiteY33" fmla="*/ 428431 h 599382"/>
                  <a:gd name="connsiteX34" fmla="*/ 398516 w 607427"/>
                  <a:gd name="connsiteY34" fmla="*/ 383931 h 599382"/>
                  <a:gd name="connsiteX35" fmla="*/ 382269 w 607427"/>
                  <a:gd name="connsiteY35" fmla="*/ 369747 h 599382"/>
                  <a:gd name="connsiteX36" fmla="*/ 386632 w 607427"/>
                  <a:gd name="connsiteY36" fmla="*/ 346107 h 599382"/>
                  <a:gd name="connsiteX37" fmla="*/ 389046 w 607427"/>
                  <a:gd name="connsiteY37" fmla="*/ 345643 h 599382"/>
                  <a:gd name="connsiteX38" fmla="*/ 390625 w 607427"/>
                  <a:gd name="connsiteY38" fmla="*/ 345736 h 599382"/>
                  <a:gd name="connsiteX39" fmla="*/ 390439 w 607427"/>
                  <a:gd name="connsiteY39" fmla="*/ 342306 h 599382"/>
                  <a:gd name="connsiteX40" fmla="*/ 458121 w 607427"/>
                  <a:gd name="connsiteY40" fmla="*/ 267584 h 599382"/>
                  <a:gd name="connsiteX41" fmla="*/ 30243 w 607427"/>
                  <a:gd name="connsiteY41" fmla="*/ 246132 h 599382"/>
                  <a:gd name="connsiteX42" fmla="*/ 71962 w 607427"/>
                  <a:gd name="connsiteY42" fmla="*/ 246132 h 599382"/>
                  <a:gd name="connsiteX43" fmla="*/ 76422 w 607427"/>
                  <a:gd name="connsiteY43" fmla="*/ 362565 h 599382"/>
                  <a:gd name="connsiteX44" fmla="*/ 51985 w 607427"/>
                  <a:gd name="connsiteY44" fmla="*/ 354315 h 599382"/>
                  <a:gd name="connsiteX45" fmla="*/ 37862 w 607427"/>
                  <a:gd name="connsiteY45" fmla="*/ 351997 h 599382"/>
                  <a:gd name="connsiteX46" fmla="*/ 31637 w 607427"/>
                  <a:gd name="connsiteY46" fmla="*/ 352646 h 599382"/>
                  <a:gd name="connsiteX47" fmla="*/ 30243 w 607427"/>
                  <a:gd name="connsiteY47" fmla="*/ 246132 h 599382"/>
                  <a:gd name="connsiteX48" fmla="*/ 556900 w 607427"/>
                  <a:gd name="connsiteY48" fmla="*/ 227926 h 599382"/>
                  <a:gd name="connsiteX49" fmla="*/ 581142 w 607427"/>
                  <a:gd name="connsiteY49" fmla="*/ 236084 h 599382"/>
                  <a:gd name="connsiteX50" fmla="*/ 595260 w 607427"/>
                  <a:gd name="connsiteY50" fmla="*/ 238401 h 599382"/>
                  <a:gd name="connsiteX51" fmla="*/ 601761 w 607427"/>
                  <a:gd name="connsiteY51" fmla="*/ 237845 h 599382"/>
                  <a:gd name="connsiteX52" fmla="*/ 607427 w 607427"/>
                  <a:gd name="connsiteY52" fmla="*/ 295230 h 599382"/>
                  <a:gd name="connsiteX53" fmla="*/ 566095 w 607427"/>
                  <a:gd name="connsiteY53" fmla="*/ 443927 h 599382"/>
                  <a:gd name="connsiteX54" fmla="*/ 540460 w 607427"/>
                  <a:gd name="connsiteY54" fmla="*/ 428353 h 599382"/>
                  <a:gd name="connsiteX55" fmla="*/ 548355 w 607427"/>
                  <a:gd name="connsiteY55" fmla="*/ 415189 h 599382"/>
                  <a:gd name="connsiteX56" fmla="*/ 571947 w 607427"/>
                  <a:gd name="connsiteY56" fmla="*/ 385245 h 599382"/>
                  <a:gd name="connsiteX57" fmla="*/ 565631 w 607427"/>
                  <a:gd name="connsiteY57" fmla="*/ 323690 h 599382"/>
                  <a:gd name="connsiteX58" fmla="*/ 564981 w 607427"/>
                  <a:gd name="connsiteY58" fmla="*/ 320538 h 599382"/>
                  <a:gd name="connsiteX59" fmla="*/ 566281 w 607427"/>
                  <a:gd name="connsiteY59" fmla="*/ 295230 h 599382"/>
                  <a:gd name="connsiteX60" fmla="*/ 556900 w 607427"/>
                  <a:gd name="connsiteY60" fmla="*/ 227926 h 599382"/>
                  <a:gd name="connsiteX61" fmla="*/ 316622 w 607427"/>
                  <a:gd name="connsiteY61" fmla="*/ 4798 h 599382"/>
                  <a:gd name="connsiteX62" fmla="*/ 507137 w 607427"/>
                  <a:gd name="connsiteY62" fmla="*/ 76192 h 599382"/>
                  <a:gd name="connsiteX63" fmla="*/ 532019 w 607427"/>
                  <a:gd name="connsiteY63" fmla="*/ 15739 h 599382"/>
                  <a:gd name="connsiteX64" fmla="*/ 536104 w 607427"/>
                  <a:gd name="connsiteY64" fmla="*/ 13143 h 599382"/>
                  <a:gd name="connsiteX65" fmla="*/ 540003 w 607427"/>
                  <a:gd name="connsiteY65" fmla="*/ 16017 h 599382"/>
                  <a:gd name="connsiteX66" fmla="*/ 599980 w 607427"/>
                  <a:gd name="connsiteY66" fmla="*/ 192926 h 599382"/>
                  <a:gd name="connsiteX67" fmla="*/ 595709 w 607427"/>
                  <a:gd name="connsiteY67" fmla="*/ 199231 h 599382"/>
                  <a:gd name="connsiteX68" fmla="*/ 416522 w 607427"/>
                  <a:gd name="connsiteY68" fmla="*/ 139242 h 599382"/>
                  <a:gd name="connsiteX69" fmla="*/ 413643 w 607427"/>
                  <a:gd name="connsiteY69" fmla="*/ 135347 h 599382"/>
                  <a:gd name="connsiteX70" fmla="*/ 416336 w 607427"/>
                  <a:gd name="connsiteY70" fmla="*/ 131268 h 599382"/>
                  <a:gd name="connsiteX71" fmla="*/ 478541 w 607427"/>
                  <a:gd name="connsiteY71" fmla="*/ 105770 h 599382"/>
                  <a:gd name="connsiteX72" fmla="*/ 316622 w 607427"/>
                  <a:gd name="connsiteY72" fmla="*/ 45965 h 599382"/>
                  <a:gd name="connsiteX73" fmla="*/ 311608 w 607427"/>
                  <a:gd name="connsiteY73" fmla="*/ 46151 h 599382"/>
                  <a:gd name="connsiteX74" fmla="*/ 291647 w 607427"/>
                  <a:gd name="connsiteY74" fmla="*/ 6096 h 599382"/>
                  <a:gd name="connsiteX75" fmla="*/ 316622 w 607427"/>
                  <a:gd name="connsiteY75" fmla="*/ 4798 h 599382"/>
                  <a:gd name="connsiteX76" fmla="*/ 14297 w 607427"/>
                  <a:gd name="connsiteY76" fmla="*/ 0 h 599382"/>
                  <a:gd name="connsiteX77" fmla="*/ 107969 w 607427"/>
                  <a:gd name="connsiteY77" fmla="*/ 0 h 599382"/>
                  <a:gd name="connsiteX78" fmla="*/ 122358 w 607427"/>
                  <a:gd name="connsiteY78" fmla="*/ 14276 h 599382"/>
                  <a:gd name="connsiteX79" fmla="*/ 122358 w 607427"/>
                  <a:gd name="connsiteY79" fmla="*/ 34115 h 599382"/>
                  <a:gd name="connsiteX80" fmla="*/ 256321 w 607427"/>
                  <a:gd name="connsiteY80" fmla="*/ 34115 h 599382"/>
                  <a:gd name="connsiteX81" fmla="*/ 270618 w 607427"/>
                  <a:gd name="connsiteY81" fmla="*/ 48392 h 599382"/>
                  <a:gd name="connsiteX82" fmla="*/ 270618 w 607427"/>
                  <a:gd name="connsiteY82" fmla="*/ 190786 h 599382"/>
                  <a:gd name="connsiteX83" fmla="*/ 256321 w 607427"/>
                  <a:gd name="connsiteY83" fmla="*/ 205063 h 599382"/>
                  <a:gd name="connsiteX84" fmla="*/ 14297 w 607427"/>
                  <a:gd name="connsiteY84" fmla="*/ 205063 h 599382"/>
                  <a:gd name="connsiteX85" fmla="*/ 0 w 607427"/>
                  <a:gd name="connsiteY85" fmla="*/ 190786 h 599382"/>
                  <a:gd name="connsiteX86" fmla="*/ 0 w 607427"/>
                  <a:gd name="connsiteY86" fmla="*/ 14276 h 599382"/>
                  <a:gd name="connsiteX87" fmla="*/ 14297 w 607427"/>
                  <a:gd name="connsiteY87" fmla="*/ 0 h 599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607427" h="599382">
                    <a:moveTo>
                      <a:pt x="39471" y="391374"/>
                    </a:moveTo>
                    <a:cubicBezTo>
                      <a:pt x="41142" y="391930"/>
                      <a:pt x="215216" y="450705"/>
                      <a:pt x="216608" y="451169"/>
                    </a:cubicBezTo>
                    <a:cubicBezTo>
                      <a:pt x="218279" y="451725"/>
                      <a:pt x="219486" y="453301"/>
                      <a:pt x="219486" y="455063"/>
                    </a:cubicBezTo>
                    <a:cubicBezTo>
                      <a:pt x="219579" y="456824"/>
                      <a:pt x="218465" y="458493"/>
                      <a:pt x="216887" y="459142"/>
                    </a:cubicBezTo>
                    <a:lnTo>
                      <a:pt x="154592" y="484728"/>
                    </a:lnTo>
                    <a:cubicBezTo>
                      <a:pt x="196926" y="520883"/>
                      <a:pt x="249473" y="541557"/>
                      <a:pt x="305455" y="543967"/>
                    </a:cubicBezTo>
                    <a:lnTo>
                      <a:pt x="305455" y="584201"/>
                    </a:lnTo>
                    <a:cubicBezTo>
                      <a:pt x="305455" y="584479"/>
                      <a:pt x="305548" y="584757"/>
                      <a:pt x="305548" y="585128"/>
                    </a:cubicBezTo>
                    <a:cubicBezTo>
                      <a:pt x="238797" y="582625"/>
                      <a:pt x="176130" y="557873"/>
                      <a:pt x="125997" y="514209"/>
                    </a:cubicBezTo>
                    <a:lnTo>
                      <a:pt x="101209" y="574653"/>
                    </a:lnTo>
                    <a:cubicBezTo>
                      <a:pt x="100466" y="576321"/>
                      <a:pt x="98888" y="577434"/>
                      <a:pt x="97124" y="577341"/>
                    </a:cubicBezTo>
                    <a:cubicBezTo>
                      <a:pt x="95360" y="577248"/>
                      <a:pt x="93782" y="576136"/>
                      <a:pt x="93225" y="574467"/>
                    </a:cubicBezTo>
                    <a:cubicBezTo>
                      <a:pt x="68158" y="500766"/>
                      <a:pt x="76050" y="523850"/>
                      <a:pt x="33251" y="397585"/>
                    </a:cubicBezTo>
                    <a:cubicBezTo>
                      <a:pt x="32601" y="395824"/>
                      <a:pt x="33065" y="393877"/>
                      <a:pt x="34458" y="392579"/>
                    </a:cubicBezTo>
                    <a:cubicBezTo>
                      <a:pt x="35758" y="391189"/>
                      <a:pt x="38264" y="391003"/>
                      <a:pt x="39471" y="391374"/>
                    </a:cubicBezTo>
                    <a:close/>
                    <a:moveTo>
                      <a:pt x="458121" y="267584"/>
                    </a:moveTo>
                    <a:cubicBezTo>
                      <a:pt x="495351" y="267584"/>
                      <a:pt x="525711" y="292708"/>
                      <a:pt x="525711" y="342306"/>
                    </a:cubicBezTo>
                    <a:cubicBezTo>
                      <a:pt x="525711" y="343511"/>
                      <a:pt x="525525" y="344531"/>
                      <a:pt x="525525" y="345736"/>
                    </a:cubicBezTo>
                    <a:cubicBezTo>
                      <a:pt x="526083" y="345736"/>
                      <a:pt x="526547" y="345643"/>
                      <a:pt x="527104" y="345643"/>
                    </a:cubicBezTo>
                    <a:cubicBezTo>
                      <a:pt x="527939" y="345643"/>
                      <a:pt x="528775" y="345736"/>
                      <a:pt x="529518" y="346107"/>
                    </a:cubicBezTo>
                    <a:cubicBezTo>
                      <a:pt x="536110" y="348795"/>
                      <a:pt x="538059" y="359364"/>
                      <a:pt x="533881" y="369747"/>
                    </a:cubicBezTo>
                    <a:cubicBezTo>
                      <a:pt x="530260" y="378462"/>
                      <a:pt x="523669" y="383839"/>
                      <a:pt x="517634" y="383931"/>
                    </a:cubicBezTo>
                    <a:cubicBezTo>
                      <a:pt x="510671" y="401268"/>
                      <a:pt x="499808" y="416101"/>
                      <a:pt x="486346" y="428431"/>
                    </a:cubicBezTo>
                    <a:lnTo>
                      <a:pt x="486346" y="451978"/>
                    </a:lnTo>
                    <a:cubicBezTo>
                      <a:pt x="486346" y="456335"/>
                      <a:pt x="489874" y="459858"/>
                      <a:pt x="494237" y="459858"/>
                    </a:cubicBezTo>
                    <a:cubicBezTo>
                      <a:pt x="535831" y="459858"/>
                      <a:pt x="569533" y="493511"/>
                      <a:pt x="569533" y="534951"/>
                    </a:cubicBezTo>
                    <a:lnTo>
                      <a:pt x="569533" y="584178"/>
                    </a:lnTo>
                    <a:cubicBezTo>
                      <a:pt x="569533" y="592615"/>
                      <a:pt x="562663" y="599382"/>
                      <a:pt x="554307" y="599382"/>
                    </a:cubicBezTo>
                    <a:lnTo>
                      <a:pt x="361843" y="599382"/>
                    </a:lnTo>
                    <a:cubicBezTo>
                      <a:pt x="353487" y="599382"/>
                      <a:pt x="346617" y="592615"/>
                      <a:pt x="346617" y="584178"/>
                    </a:cubicBezTo>
                    <a:lnTo>
                      <a:pt x="346617" y="534951"/>
                    </a:lnTo>
                    <a:cubicBezTo>
                      <a:pt x="346617" y="493511"/>
                      <a:pt x="380319" y="459858"/>
                      <a:pt x="421913" y="459858"/>
                    </a:cubicBezTo>
                    <a:cubicBezTo>
                      <a:pt x="426276" y="459858"/>
                      <a:pt x="429804" y="456335"/>
                      <a:pt x="429804" y="451978"/>
                    </a:cubicBezTo>
                    <a:lnTo>
                      <a:pt x="429804" y="428431"/>
                    </a:lnTo>
                    <a:cubicBezTo>
                      <a:pt x="416342" y="416101"/>
                      <a:pt x="405479" y="401268"/>
                      <a:pt x="398516" y="383931"/>
                    </a:cubicBezTo>
                    <a:cubicBezTo>
                      <a:pt x="392481" y="383839"/>
                      <a:pt x="385797" y="378462"/>
                      <a:pt x="382269" y="369747"/>
                    </a:cubicBezTo>
                    <a:cubicBezTo>
                      <a:pt x="378091" y="359364"/>
                      <a:pt x="380040" y="348795"/>
                      <a:pt x="386632" y="346107"/>
                    </a:cubicBezTo>
                    <a:cubicBezTo>
                      <a:pt x="387375" y="345736"/>
                      <a:pt x="388211" y="345643"/>
                      <a:pt x="389046" y="345643"/>
                    </a:cubicBezTo>
                    <a:cubicBezTo>
                      <a:pt x="389510" y="345643"/>
                      <a:pt x="390068" y="345736"/>
                      <a:pt x="390625" y="345736"/>
                    </a:cubicBezTo>
                    <a:cubicBezTo>
                      <a:pt x="390625" y="344531"/>
                      <a:pt x="390439" y="343511"/>
                      <a:pt x="390439" y="342306"/>
                    </a:cubicBezTo>
                    <a:cubicBezTo>
                      <a:pt x="390439" y="292708"/>
                      <a:pt x="420706" y="267584"/>
                      <a:pt x="458121" y="267584"/>
                    </a:cubicBezTo>
                    <a:close/>
                    <a:moveTo>
                      <a:pt x="30243" y="246132"/>
                    </a:moveTo>
                    <a:lnTo>
                      <a:pt x="71962" y="246132"/>
                    </a:lnTo>
                    <a:cubicBezTo>
                      <a:pt x="64250" y="284696"/>
                      <a:pt x="65737" y="324650"/>
                      <a:pt x="76422" y="362565"/>
                    </a:cubicBezTo>
                    <a:lnTo>
                      <a:pt x="51985" y="354315"/>
                    </a:lnTo>
                    <a:cubicBezTo>
                      <a:pt x="47619" y="352832"/>
                      <a:pt x="42787" y="351997"/>
                      <a:pt x="37862" y="351997"/>
                    </a:cubicBezTo>
                    <a:cubicBezTo>
                      <a:pt x="35725" y="351997"/>
                      <a:pt x="33681" y="352368"/>
                      <a:pt x="31637" y="352646"/>
                    </a:cubicBezTo>
                    <a:cubicBezTo>
                      <a:pt x="24576" y="317512"/>
                      <a:pt x="24204" y="281451"/>
                      <a:pt x="30243" y="246132"/>
                    </a:cubicBezTo>
                    <a:close/>
                    <a:moveTo>
                      <a:pt x="556900" y="227926"/>
                    </a:moveTo>
                    <a:lnTo>
                      <a:pt x="581142" y="236084"/>
                    </a:lnTo>
                    <a:cubicBezTo>
                      <a:pt x="585414" y="237567"/>
                      <a:pt x="590337" y="238401"/>
                      <a:pt x="595260" y="238401"/>
                    </a:cubicBezTo>
                    <a:cubicBezTo>
                      <a:pt x="597489" y="238401"/>
                      <a:pt x="599625" y="238123"/>
                      <a:pt x="601761" y="237845"/>
                    </a:cubicBezTo>
                    <a:cubicBezTo>
                      <a:pt x="605477" y="256479"/>
                      <a:pt x="607427" y="275669"/>
                      <a:pt x="607427" y="295230"/>
                    </a:cubicBezTo>
                    <a:cubicBezTo>
                      <a:pt x="607427" y="348442"/>
                      <a:pt x="592845" y="399336"/>
                      <a:pt x="566095" y="443927"/>
                    </a:cubicBezTo>
                    <a:cubicBezTo>
                      <a:pt x="558293" y="437716"/>
                      <a:pt x="549748" y="432339"/>
                      <a:pt x="540460" y="428353"/>
                    </a:cubicBezTo>
                    <a:cubicBezTo>
                      <a:pt x="543339" y="424089"/>
                      <a:pt x="545940" y="419639"/>
                      <a:pt x="548355" y="415189"/>
                    </a:cubicBezTo>
                    <a:cubicBezTo>
                      <a:pt x="558479" y="408143"/>
                      <a:pt x="566838" y="397853"/>
                      <a:pt x="571947" y="385245"/>
                    </a:cubicBezTo>
                    <a:cubicBezTo>
                      <a:pt x="581049" y="362904"/>
                      <a:pt x="577984" y="339635"/>
                      <a:pt x="565631" y="323690"/>
                    </a:cubicBezTo>
                    <a:cubicBezTo>
                      <a:pt x="565538" y="322577"/>
                      <a:pt x="565166" y="321558"/>
                      <a:pt x="564981" y="320538"/>
                    </a:cubicBezTo>
                    <a:cubicBezTo>
                      <a:pt x="565816" y="312194"/>
                      <a:pt x="566281" y="303758"/>
                      <a:pt x="566281" y="295230"/>
                    </a:cubicBezTo>
                    <a:cubicBezTo>
                      <a:pt x="566281" y="272146"/>
                      <a:pt x="562937" y="249619"/>
                      <a:pt x="556900" y="227926"/>
                    </a:cubicBezTo>
                    <a:close/>
                    <a:moveTo>
                      <a:pt x="316622" y="4798"/>
                    </a:moveTo>
                    <a:cubicBezTo>
                      <a:pt x="387462" y="4798"/>
                      <a:pt x="454216" y="30203"/>
                      <a:pt x="507137" y="76192"/>
                    </a:cubicBezTo>
                    <a:lnTo>
                      <a:pt x="532019" y="15739"/>
                    </a:lnTo>
                    <a:cubicBezTo>
                      <a:pt x="532669" y="14070"/>
                      <a:pt x="534247" y="13050"/>
                      <a:pt x="536104" y="13143"/>
                    </a:cubicBezTo>
                    <a:cubicBezTo>
                      <a:pt x="537868" y="13143"/>
                      <a:pt x="539353" y="14348"/>
                      <a:pt x="540003" y="16017"/>
                    </a:cubicBezTo>
                    <a:cubicBezTo>
                      <a:pt x="564050" y="87040"/>
                      <a:pt x="549659" y="44389"/>
                      <a:pt x="599980" y="192926"/>
                    </a:cubicBezTo>
                    <a:cubicBezTo>
                      <a:pt x="600723" y="195244"/>
                      <a:pt x="599516" y="198860"/>
                      <a:pt x="595709" y="199231"/>
                    </a:cubicBezTo>
                    <a:cubicBezTo>
                      <a:pt x="593574" y="199417"/>
                      <a:pt x="418564" y="139891"/>
                      <a:pt x="416522" y="139242"/>
                    </a:cubicBezTo>
                    <a:cubicBezTo>
                      <a:pt x="414850" y="138685"/>
                      <a:pt x="413736" y="137109"/>
                      <a:pt x="413643" y="135347"/>
                    </a:cubicBezTo>
                    <a:cubicBezTo>
                      <a:pt x="413643" y="133586"/>
                      <a:pt x="414665" y="132009"/>
                      <a:pt x="416336" y="131268"/>
                    </a:cubicBezTo>
                    <a:lnTo>
                      <a:pt x="478541" y="105770"/>
                    </a:lnTo>
                    <a:cubicBezTo>
                      <a:pt x="433419" y="67106"/>
                      <a:pt x="376692" y="45965"/>
                      <a:pt x="316622" y="45965"/>
                    </a:cubicBezTo>
                    <a:cubicBezTo>
                      <a:pt x="314951" y="45965"/>
                      <a:pt x="313280" y="46151"/>
                      <a:pt x="311608" y="46151"/>
                    </a:cubicBezTo>
                    <a:cubicBezTo>
                      <a:pt x="310866" y="30018"/>
                      <a:pt x="303345" y="15739"/>
                      <a:pt x="291647" y="6096"/>
                    </a:cubicBezTo>
                    <a:cubicBezTo>
                      <a:pt x="299910" y="5354"/>
                      <a:pt x="308173" y="4798"/>
                      <a:pt x="316622" y="4798"/>
                    </a:cubicBezTo>
                    <a:close/>
                    <a:moveTo>
                      <a:pt x="14297" y="0"/>
                    </a:moveTo>
                    <a:lnTo>
                      <a:pt x="107969" y="0"/>
                    </a:lnTo>
                    <a:cubicBezTo>
                      <a:pt x="115860" y="0"/>
                      <a:pt x="122358" y="6396"/>
                      <a:pt x="122358" y="14276"/>
                    </a:cubicBezTo>
                    <a:lnTo>
                      <a:pt x="122358" y="34115"/>
                    </a:lnTo>
                    <a:lnTo>
                      <a:pt x="256321" y="34115"/>
                    </a:lnTo>
                    <a:cubicBezTo>
                      <a:pt x="264212" y="34115"/>
                      <a:pt x="270618" y="40512"/>
                      <a:pt x="270618" y="48392"/>
                    </a:cubicBezTo>
                    <a:lnTo>
                      <a:pt x="270618" y="190786"/>
                    </a:lnTo>
                    <a:cubicBezTo>
                      <a:pt x="270618" y="198666"/>
                      <a:pt x="264212" y="205063"/>
                      <a:pt x="256321" y="205063"/>
                    </a:cubicBezTo>
                    <a:lnTo>
                      <a:pt x="14297" y="205063"/>
                    </a:lnTo>
                    <a:cubicBezTo>
                      <a:pt x="6406" y="205063"/>
                      <a:pt x="0" y="198666"/>
                      <a:pt x="0" y="190786"/>
                    </a:cubicBezTo>
                    <a:lnTo>
                      <a:pt x="0" y="14276"/>
                    </a:lnTo>
                    <a:cubicBezTo>
                      <a:pt x="0" y="6396"/>
                      <a:pt x="6406" y="0"/>
                      <a:pt x="14297" y="0"/>
                    </a:cubicBezTo>
                    <a:close/>
                  </a:path>
                </a:pathLst>
              </a:custGeom>
              <a:gradFill>
                <a:gsLst>
                  <a:gs pos="50000">
                    <a:srgbClr val="002060">
                      <a:alpha val="40000"/>
                    </a:srgbClr>
                  </a:gs>
                  <a:gs pos="0">
                    <a:srgbClr val="002060"/>
                  </a:gs>
                  <a:gs pos="100000">
                    <a:srgbClr val="002060"/>
                  </a:gs>
                </a:gsLst>
                <a:lin ang="2700000" scaled="1"/>
              </a:gradFill>
              <a:ln w="317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20C7B943-BFEF-499D-9036-4E898F010556}"/>
                </a:ext>
              </a:extLst>
            </p:cNvPr>
            <p:cNvGrpSpPr/>
            <p:nvPr/>
          </p:nvGrpSpPr>
          <p:grpSpPr>
            <a:xfrm>
              <a:off x="9198703" y="1706474"/>
              <a:ext cx="1005403" cy="2082946"/>
              <a:chOff x="9198703" y="1273834"/>
              <a:chExt cx="1005403" cy="2082946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B295C523-07B0-4244-9BC3-8C1D97C8FF0C}"/>
                  </a:ext>
                </a:extLst>
              </p:cNvPr>
              <p:cNvSpPr/>
              <p:nvPr/>
            </p:nvSpPr>
            <p:spPr>
              <a:xfrm>
                <a:off x="9301176" y="1273834"/>
                <a:ext cx="808320" cy="8083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1C7E7C70-E73E-4E29-9C1E-3BE81BB3B2B7}"/>
                  </a:ext>
                </a:extLst>
              </p:cNvPr>
              <p:cNvSpPr/>
              <p:nvPr/>
            </p:nvSpPr>
            <p:spPr>
              <a:xfrm>
                <a:off x="9327336" y="1299994"/>
                <a:ext cx="756000" cy="756000"/>
              </a:xfrm>
              <a:prstGeom prst="ellipse">
                <a:avLst/>
              </a:prstGeom>
              <a:noFill/>
              <a:ln w="57150">
                <a:solidFill>
                  <a:srgbClr val="00206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DF74BDF3-6ADE-419C-A65D-FC902629246D}"/>
                  </a:ext>
                </a:extLst>
              </p:cNvPr>
              <p:cNvSpPr/>
              <p:nvPr/>
            </p:nvSpPr>
            <p:spPr>
              <a:xfrm>
                <a:off x="9198703" y="2279562"/>
                <a:ext cx="1005403" cy="10772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32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参考</a:t>
                </a:r>
                <a:endPara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32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资料</a:t>
                </a:r>
              </a:p>
            </p:txBody>
          </p:sp>
          <p:sp>
            <p:nvSpPr>
              <p:cNvPr id="16" name="Freeform 22">
                <a:extLst>
                  <a:ext uri="{FF2B5EF4-FFF2-40B4-BE49-F238E27FC236}">
                    <a16:creationId xmlns:a16="http://schemas.microsoft.com/office/drawing/2014/main" id="{94A37F24-9772-477B-A64E-A1C8041728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81350" y="1515195"/>
                <a:ext cx="277055" cy="334962"/>
              </a:xfrm>
              <a:custGeom>
                <a:avLst/>
                <a:gdLst>
                  <a:gd name="connsiteX0" fmla="*/ 118973 w 500026"/>
                  <a:gd name="connsiteY0" fmla="*/ 0 h 604534"/>
                  <a:gd name="connsiteX1" fmla="*/ 295167 w 500026"/>
                  <a:gd name="connsiteY1" fmla="*/ 0 h 604534"/>
                  <a:gd name="connsiteX2" fmla="*/ 295167 w 500026"/>
                  <a:gd name="connsiteY2" fmla="*/ 164805 h 604534"/>
                  <a:gd name="connsiteX3" fmla="*/ 349796 w 500026"/>
                  <a:gd name="connsiteY3" fmla="*/ 79256 h 604534"/>
                  <a:gd name="connsiteX4" fmla="*/ 404575 w 500026"/>
                  <a:gd name="connsiteY4" fmla="*/ 164805 h 604534"/>
                  <a:gd name="connsiteX5" fmla="*/ 404575 w 500026"/>
                  <a:gd name="connsiteY5" fmla="*/ 0 h 604534"/>
                  <a:gd name="connsiteX6" fmla="*/ 463407 w 500026"/>
                  <a:gd name="connsiteY6" fmla="*/ 0 h 604534"/>
                  <a:gd name="connsiteX7" fmla="*/ 500026 w 500026"/>
                  <a:gd name="connsiteY7" fmla="*/ 36407 h 604534"/>
                  <a:gd name="connsiteX8" fmla="*/ 500026 w 500026"/>
                  <a:gd name="connsiteY8" fmla="*/ 568127 h 604534"/>
                  <a:gd name="connsiteX9" fmla="*/ 463407 w 500026"/>
                  <a:gd name="connsiteY9" fmla="*/ 604534 h 604534"/>
                  <a:gd name="connsiteX10" fmla="*/ 118973 w 500026"/>
                  <a:gd name="connsiteY10" fmla="*/ 604534 h 604534"/>
                  <a:gd name="connsiteX11" fmla="*/ 0 w 500026"/>
                  <a:gd name="connsiteY11" fmla="*/ 0 h 604534"/>
                  <a:gd name="connsiteX12" fmla="*/ 73529 w 500026"/>
                  <a:gd name="connsiteY12" fmla="*/ 0 h 604534"/>
                  <a:gd name="connsiteX13" fmla="*/ 73529 w 500026"/>
                  <a:gd name="connsiteY13" fmla="*/ 604534 h 604534"/>
                  <a:gd name="connsiteX14" fmla="*/ 0 w 500026"/>
                  <a:gd name="connsiteY14" fmla="*/ 604534 h 604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00026" h="604534">
                    <a:moveTo>
                      <a:pt x="118973" y="0"/>
                    </a:moveTo>
                    <a:lnTo>
                      <a:pt x="295167" y="0"/>
                    </a:lnTo>
                    <a:lnTo>
                      <a:pt x="295167" y="164805"/>
                    </a:lnTo>
                    <a:lnTo>
                      <a:pt x="349796" y="79256"/>
                    </a:lnTo>
                    <a:lnTo>
                      <a:pt x="404575" y="164805"/>
                    </a:lnTo>
                    <a:lnTo>
                      <a:pt x="404575" y="0"/>
                    </a:lnTo>
                    <a:lnTo>
                      <a:pt x="463407" y="0"/>
                    </a:lnTo>
                    <a:cubicBezTo>
                      <a:pt x="483667" y="0"/>
                      <a:pt x="500026" y="16331"/>
                      <a:pt x="500026" y="36407"/>
                    </a:cubicBezTo>
                    <a:lnTo>
                      <a:pt x="500026" y="568127"/>
                    </a:lnTo>
                    <a:cubicBezTo>
                      <a:pt x="500026" y="588203"/>
                      <a:pt x="483667" y="604534"/>
                      <a:pt x="463407" y="604534"/>
                    </a:cubicBezTo>
                    <a:lnTo>
                      <a:pt x="118973" y="604534"/>
                    </a:lnTo>
                    <a:close/>
                    <a:moveTo>
                      <a:pt x="0" y="0"/>
                    </a:moveTo>
                    <a:lnTo>
                      <a:pt x="73529" y="0"/>
                    </a:lnTo>
                    <a:lnTo>
                      <a:pt x="73529" y="604534"/>
                    </a:lnTo>
                    <a:lnTo>
                      <a:pt x="0" y="604534"/>
                    </a:lnTo>
                    <a:close/>
                  </a:path>
                </a:pathLst>
              </a:custGeom>
              <a:gradFill>
                <a:gsLst>
                  <a:gs pos="50000">
                    <a:srgbClr val="002060">
                      <a:alpha val="40000"/>
                    </a:srgbClr>
                  </a:gs>
                  <a:gs pos="0">
                    <a:srgbClr val="002060"/>
                  </a:gs>
                  <a:gs pos="100000">
                    <a:srgbClr val="002060"/>
                  </a:gs>
                </a:gsLst>
                <a:lin ang="2700000" scaled="1"/>
              </a:gradFill>
              <a:ln w="317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7E23A740-2275-406B-84EC-D13A3EF84741}"/>
                </a:ext>
              </a:extLst>
            </p:cNvPr>
            <p:cNvGrpSpPr/>
            <p:nvPr/>
          </p:nvGrpSpPr>
          <p:grpSpPr>
            <a:xfrm>
              <a:off x="3794877" y="1706474"/>
              <a:ext cx="1005403" cy="2082946"/>
              <a:chOff x="3794877" y="1273834"/>
              <a:chExt cx="1005403" cy="2082946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52BD530E-CD84-427A-8F2D-A0DFF90BC351}"/>
                  </a:ext>
                </a:extLst>
              </p:cNvPr>
              <p:cNvSpPr/>
              <p:nvPr/>
            </p:nvSpPr>
            <p:spPr>
              <a:xfrm>
                <a:off x="3893418" y="1273834"/>
                <a:ext cx="808320" cy="8083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673C9670-8FE4-4A19-92E3-947BC4A486F2}"/>
                  </a:ext>
                </a:extLst>
              </p:cNvPr>
              <p:cNvSpPr/>
              <p:nvPr/>
            </p:nvSpPr>
            <p:spPr>
              <a:xfrm>
                <a:off x="3919578" y="1299994"/>
                <a:ext cx="756000" cy="756000"/>
              </a:xfrm>
              <a:prstGeom prst="ellipse">
                <a:avLst/>
              </a:prstGeom>
              <a:noFill/>
              <a:ln w="57150">
                <a:solidFill>
                  <a:srgbClr val="00206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DCC004CE-78A5-409C-8D9F-B6BF91ED7CA6}"/>
                  </a:ext>
                </a:extLst>
              </p:cNvPr>
              <p:cNvSpPr/>
              <p:nvPr/>
            </p:nvSpPr>
            <p:spPr>
              <a:xfrm>
                <a:off x="3794877" y="2279562"/>
                <a:ext cx="1005403" cy="10772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32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主办</a:t>
                </a:r>
                <a:endPara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32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介绍</a:t>
                </a:r>
              </a:p>
            </p:txBody>
          </p:sp>
          <p:sp>
            <p:nvSpPr>
              <p:cNvPr id="21" name="Freeform 5">
                <a:extLst>
                  <a:ext uri="{FF2B5EF4-FFF2-40B4-BE49-F238E27FC236}">
                    <a16:creationId xmlns:a16="http://schemas.microsoft.com/office/drawing/2014/main" id="{F33B7822-EE33-46F7-846C-2FC1330EBA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20189" y="1497626"/>
                <a:ext cx="388462" cy="350300"/>
              </a:xfrm>
              <a:custGeom>
                <a:avLst/>
                <a:gdLst>
                  <a:gd name="connsiteX0" fmla="*/ 521432 w 608344"/>
                  <a:gd name="connsiteY0" fmla="*/ 370453 h 548582"/>
                  <a:gd name="connsiteX1" fmla="*/ 465737 w 608344"/>
                  <a:gd name="connsiteY1" fmla="*/ 425787 h 548582"/>
                  <a:gd name="connsiteX2" fmla="*/ 442491 w 608344"/>
                  <a:gd name="connsiteY2" fmla="*/ 402479 h 548582"/>
                  <a:gd name="connsiteX3" fmla="*/ 418201 w 608344"/>
                  <a:gd name="connsiteY3" fmla="*/ 426545 h 548582"/>
                  <a:gd name="connsiteX4" fmla="*/ 441447 w 608344"/>
                  <a:gd name="connsiteY4" fmla="*/ 449948 h 548582"/>
                  <a:gd name="connsiteX5" fmla="*/ 465642 w 608344"/>
                  <a:gd name="connsiteY5" fmla="*/ 474204 h 548582"/>
                  <a:gd name="connsiteX6" fmla="*/ 489932 w 608344"/>
                  <a:gd name="connsiteY6" fmla="*/ 450043 h 548582"/>
                  <a:gd name="connsiteX7" fmla="*/ 545532 w 608344"/>
                  <a:gd name="connsiteY7" fmla="*/ 394709 h 548582"/>
                  <a:gd name="connsiteX8" fmla="*/ 481962 w 608344"/>
                  <a:gd name="connsiteY8" fmla="*/ 296170 h 548582"/>
                  <a:gd name="connsiteX9" fmla="*/ 608344 w 608344"/>
                  <a:gd name="connsiteY9" fmla="*/ 422376 h 548582"/>
                  <a:gd name="connsiteX10" fmla="*/ 481962 w 608344"/>
                  <a:gd name="connsiteY10" fmla="*/ 548582 h 548582"/>
                  <a:gd name="connsiteX11" fmla="*/ 355579 w 608344"/>
                  <a:gd name="connsiteY11" fmla="*/ 422376 h 548582"/>
                  <a:gd name="connsiteX12" fmla="*/ 481962 w 608344"/>
                  <a:gd name="connsiteY12" fmla="*/ 296170 h 548582"/>
                  <a:gd name="connsiteX13" fmla="*/ 255835 w 608344"/>
                  <a:gd name="connsiteY13" fmla="*/ 446 h 548582"/>
                  <a:gd name="connsiteX14" fmla="*/ 317801 w 608344"/>
                  <a:gd name="connsiteY14" fmla="*/ 13616 h 548582"/>
                  <a:gd name="connsiteX15" fmla="*/ 348072 w 608344"/>
                  <a:gd name="connsiteY15" fmla="*/ 41661 h 548582"/>
                  <a:gd name="connsiteX16" fmla="*/ 381190 w 608344"/>
                  <a:gd name="connsiteY16" fmla="*/ 146831 h 548582"/>
                  <a:gd name="connsiteX17" fmla="*/ 378913 w 608344"/>
                  <a:gd name="connsiteY17" fmla="*/ 156211 h 548582"/>
                  <a:gd name="connsiteX18" fmla="*/ 387833 w 608344"/>
                  <a:gd name="connsiteY18" fmla="*/ 200458 h 548582"/>
                  <a:gd name="connsiteX19" fmla="*/ 366387 w 608344"/>
                  <a:gd name="connsiteY19" fmla="*/ 237694 h 548582"/>
                  <a:gd name="connsiteX20" fmla="*/ 351393 w 608344"/>
                  <a:gd name="connsiteY20" fmla="*/ 278720 h 548582"/>
                  <a:gd name="connsiteX21" fmla="*/ 351393 w 608344"/>
                  <a:gd name="connsiteY21" fmla="*/ 322873 h 548582"/>
                  <a:gd name="connsiteX22" fmla="*/ 317611 w 608344"/>
                  <a:gd name="connsiteY22" fmla="*/ 422358 h 548582"/>
                  <a:gd name="connsiteX23" fmla="*/ 376635 w 608344"/>
                  <a:gd name="connsiteY23" fmla="*/ 548088 h 548582"/>
                  <a:gd name="connsiteX24" fmla="*/ 26855 w 608344"/>
                  <a:gd name="connsiteY24" fmla="*/ 548088 h 548582"/>
                  <a:gd name="connsiteX25" fmla="*/ 0 w 608344"/>
                  <a:gd name="connsiteY25" fmla="*/ 521274 h 548582"/>
                  <a:gd name="connsiteX26" fmla="*/ 0 w 608344"/>
                  <a:gd name="connsiteY26" fmla="*/ 473806 h 548582"/>
                  <a:gd name="connsiteX27" fmla="*/ 19453 w 608344"/>
                  <a:gd name="connsiteY27" fmla="*/ 432969 h 548582"/>
                  <a:gd name="connsiteX28" fmla="*/ 173751 w 608344"/>
                  <a:gd name="connsiteY28" fmla="*/ 334242 h 548582"/>
                  <a:gd name="connsiteX29" fmla="*/ 176408 w 608344"/>
                  <a:gd name="connsiteY29" fmla="*/ 329884 h 548582"/>
                  <a:gd name="connsiteX30" fmla="*/ 176408 w 608344"/>
                  <a:gd name="connsiteY30" fmla="*/ 278720 h 548582"/>
                  <a:gd name="connsiteX31" fmla="*/ 161320 w 608344"/>
                  <a:gd name="connsiteY31" fmla="*/ 237694 h 548582"/>
                  <a:gd name="connsiteX32" fmla="*/ 139969 w 608344"/>
                  <a:gd name="connsiteY32" fmla="*/ 200458 h 548582"/>
                  <a:gd name="connsiteX33" fmla="*/ 148320 w 608344"/>
                  <a:gd name="connsiteY33" fmla="*/ 156211 h 548582"/>
                  <a:gd name="connsiteX34" fmla="*/ 146042 w 608344"/>
                  <a:gd name="connsiteY34" fmla="*/ 146736 h 548582"/>
                  <a:gd name="connsiteX35" fmla="*/ 145758 w 608344"/>
                  <a:gd name="connsiteY35" fmla="*/ 95099 h 548582"/>
                  <a:gd name="connsiteX36" fmla="*/ 176029 w 608344"/>
                  <a:gd name="connsiteY36" fmla="*/ 42135 h 548582"/>
                  <a:gd name="connsiteX37" fmla="*/ 203928 w 608344"/>
                  <a:gd name="connsiteY37" fmla="*/ 19017 h 548582"/>
                  <a:gd name="connsiteX38" fmla="*/ 231162 w 608344"/>
                  <a:gd name="connsiteY38" fmla="*/ 5089 h 548582"/>
                  <a:gd name="connsiteX39" fmla="*/ 255835 w 608344"/>
                  <a:gd name="connsiteY39" fmla="*/ 446 h 548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08344" h="548582">
                    <a:moveTo>
                      <a:pt x="521432" y="370453"/>
                    </a:moveTo>
                    <a:lnTo>
                      <a:pt x="465737" y="425787"/>
                    </a:lnTo>
                    <a:lnTo>
                      <a:pt x="442491" y="402479"/>
                    </a:lnTo>
                    <a:lnTo>
                      <a:pt x="418201" y="426545"/>
                    </a:lnTo>
                    <a:lnTo>
                      <a:pt x="441447" y="449948"/>
                    </a:lnTo>
                    <a:lnTo>
                      <a:pt x="465642" y="474204"/>
                    </a:lnTo>
                    <a:lnTo>
                      <a:pt x="489932" y="450043"/>
                    </a:lnTo>
                    <a:lnTo>
                      <a:pt x="545532" y="394709"/>
                    </a:lnTo>
                    <a:close/>
                    <a:moveTo>
                      <a:pt x="481962" y="296170"/>
                    </a:moveTo>
                    <a:cubicBezTo>
                      <a:pt x="551795" y="296170"/>
                      <a:pt x="608344" y="352641"/>
                      <a:pt x="608344" y="422376"/>
                    </a:cubicBezTo>
                    <a:cubicBezTo>
                      <a:pt x="608344" y="492111"/>
                      <a:pt x="551795" y="548582"/>
                      <a:pt x="481962" y="548582"/>
                    </a:cubicBezTo>
                    <a:cubicBezTo>
                      <a:pt x="412129" y="548582"/>
                      <a:pt x="355579" y="492111"/>
                      <a:pt x="355579" y="422376"/>
                    </a:cubicBezTo>
                    <a:cubicBezTo>
                      <a:pt x="355579" y="352641"/>
                      <a:pt x="412129" y="296170"/>
                      <a:pt x="481962" y="296170"/>
                    </a:cubicBezTo>
                    <a:close/>
                    <a:moveTo>
                      <a:pt x="255835" y="446"/>
                    </a:moveTo>
                    <a:cubicBezTo>
                      <a:pt x="282785" y="-1828"/>
                      <a:pt x="303187" y="4899"/>
                      <a:pt x="317801" y="13616"/>
                    </a:cubicBezTo>
                    <a:cubicBezTo>
                      <a:pt x="339721" y="25744"/>
                      <a:pt x="348072" y="41661"/>
                      <a:pt x="348072" y="41661"/>
                    </a:cubicBezTo>
                    <a:cubicBezTo>
                      <a:pt x="348072" y="41661"/>
                      <a:pt x="398176" y="45167"/>
                      <a:pt x="381190" y="146831"/>
                    </a:cubicBezTo>
                    <a:cubicBezTo>
                      <a:pt x="380621" y="149863"/>
                      <a:pt x="379862" y="153085"/>
                      <a:pt x="378913" y="156211"/>
                    </a:cubicBezTo>
                    <a:cubicBezTo>
                      <a:pt x="388592" y="156211"/>
                      <a:pt x="398271" y="163507"/>
                      <a:pt x="387833" y="200458"/>
                    </a:cubicBezTo>
                    <a:cubicBezTo>
                      <a:pt x="379672" y="229262"/>
                      <a:pt x="372080" y="237221"/>
                      <a:pt x="366387" y="237694"/>
                    </a:cubicBezTo>
                    <a:cubicBezTo>
                      <a:pt x="364394" y="250675"/>
                      <a:pt x="359175" y="265076"/>
                      <a:pt x="351393" y="278720"/>
                    </a:cubicBezTo>
                    <a:lnTo>
                      <a:pt x="351393" y="322873"/>
                    </a:lnTo>
                    <a:cubicBezTo>
                      <a:pt x="330232" y="350539"/>
                      <a:pt x="317611" y="385027"/>
                      <a:pt x="317611" y="422358"/>
                    </a:cubicBezTo>
                    <a:cubicBezTo>
                      <a:pt x="317611" y="472764"/>
                      <a:pt x="340480" y="518053"/>
                      <a:pt x="376635" y="548088"/>
                    </a:cubicBezTo>
                    <a:lnTo>
                      <a:pt x="26855" y="548088"/>
                    </a:lnTo>
                    <a:cubicBezTo>
                      <a:pt x="12052" y="548088"/>
                      <a:pt x="0" y="536055"/>
                      <a:pt x="0" y="521274"/>
                    </a:cubicBezTo>
                    <a:lnTo>
                      <a:pt x="0" y="473806"/>
                    </a:lnTo>
                    <a:cubicBezTo>
                      <a:pt x="0" y="457983"/>
                      <a:pt x="7212" y="443013"/>
                      <a:pt x="19453" y="432969"/>
                    </a:cubicBezTo>
                    <a:cubicBezTo>
                      <a:pt x="86638" y="377921"/>
                      <a:pt x="159043" y="341443"/>
                      <a:pt x="173751" y="334242"/>
                    </a:cubicBezTo>
                    <a:cubicBezTo>
                      <a:pt x="175365" y="333484"/>
                      <a:pt x="176408" y="331779"/>
                      <a:pt x="176408" y="329884"/>
                    </a:cubicBezTo>
                    <a:lnTo>
                      <a:pt x="176408" y="278720"/>
                    </a:lnTo>
                    <a:cubicBezTo>
                      <a:pt x="168437" y="265076"/>
                      <a:pt x="163313" y="250675"/>
                      <a:pt x="161320" y="237694"/>
                    </a:cubicBezTo>
                    <a:cubicBezTo>
                      <a:pt x="155627" y="237221"/>
                      <a:pt x="148035" y="229072"/>
                      <a:pt x="139969" y="200458"/>
                    </a:cubicBezTo>
                    <a:cubicBezTo>
                      <a:pt x="129531" y="164170"/>
                      <a:pt x="138925" y="156496"/>
                      <a:pt x="148320" y="156211"/>
                    </a:cubicBezTo>
                    <a:cubicBezTo>
                      <a:pt x="147371" y="153085"/>
                      <a:pt x="146612" y="149863"/>
                      <a:pt x="146042" y="146736"/>
                    </a:cubicBezTo>
                    <a:cubicBezTo>
                      <a:pt x="142436" y="128450"/>
                      <a:pt x="141487" y="111396"/>
                      <a:pt x="145758" y="95099"/>
                    </a:cubicBezTo>
                    <a:cubicBezTo>
                      <a:pt x="150787" y="73212"/>
                      <a:pt x="162744" y="55684"/>
                      <a:pt x="176029" y="42135"/>
                    </a:cubicBezTo>
                    <a:cubicBezTo>
                      <a:pt x="184379" y="33134"/>
                      <a:pt x="193869" y="25459"/>
                      <a:pt x="203928" y="19017"/>
                    </a:cubicBezTo>
                    <a:cubicBezTo>
                      <a:pt x="212183" y="13332"/>
                      <a:pt x="221293" y="8405"/>
                      <a:pt x="231162" y="5089"/>
                    </a:cubicBezTo>
                    <a:cubicBezTo>
                      <a:pt x="238849" y="2625"/>
                      <a:pt x="247105" y="825"/>
                      <a:pt x="255835" y="446"/>
                    </a:cubicBezTo>
                    <a:close/>
                  </a:path>
                </a:pathLst>
              </a:custGeom>
              <a:gradFill>
                <a:gsLst>
                  <a:gs pos="50000">
                    <a:srgbClr val="002060">
                      <a:alpha val="40000"/>
                    </a:srgbClr>
                  </a:gs>
                  <a:gs pos="0">
                    <a:srgbClr val="002060"/>
                  </a:gs>
                  <a:gs pos="100000">
                    <a:srgbClr val="002060"/>
                  </a:gs>
                </a:gsLst>
                <a:lin ang="2700000" scaled="1"/>
              </a:gradFill>
              <a:ln w="317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694CAA52-3A24-4BAE-AD78-E54604810FBB}"/>
                </a:ext>
              </a:extLst>
            </p:cNvPr>
            <p:cNvGrpSpPr/>
            <p:nvPr/>
          </p:nvGrpSpPr>
          <p:grpSpPr>
            <a:xfrm>
              <a:off x="5596152" y="1706474"/>
              <a:ext cx="1005403" cy="2082946"/>
              <a:chOff x="5596152" y="1273834"/>
              <a:chExt cx="1005403" cy="2082946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58910B53-6661-430C-8C8D-6EBCC3574722}"/>
                  </a:ext>
                </a:extLst>
              </p:cNvPr>
              <p:cNvSpPr/>
              <p:nvPr/>
            </p:nvSpPr>
            <p:spPr>
              <a:xfrm>
                <a:off x="5694693" y="1273834"/>
                <a:ext cx="808320" cy="8083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BDDF8AE4-28B6-406B-B92A-F291328DD572}"/>
                  </a:ext>
                </a:extLst>
              </p:cNvPr>
              <p:cNvSpPr/>
              <p:nvPr/>
            </p:nvSpPr>
            <p:spPr>
              <a:xfrm>
                <a:off x="5720853" y="1299994"/>
                <a:ext cx="756000" cy="756000"/>
              </a:xfrm>
              <a:prstGeom prst="ellipse">
                <a:avLst/>
              </a:prstGeom>
              <a:noFill/>
              <a:ln w="57150">
                <a:solidFill>
                  <a:srgbClr val="00206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51A8393F-4C43-4D7A-8FB5-70EC88B92479}"/>
                  </a:ext>
                </a:extLst>
              </p:cNvPr>
              <p:cNvSpPr/>
              <p:nvPr/>
            </p:nvSpPr>
            <p:spPr>
              <a:xfrm>
                <a:off x="5596152" y="2279562"/>
                <a:ext cx="1005403" cy="10772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32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大赛</a:t>
                </a:r>
                <a:endPara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32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</a:p>
            </p:txBody>
          </p:sp>
          <p:sp>
            <p:nvSpPr>
              <p:cNvPr id="26" name="Freeform 5">
                <a:extLst>
                  <a:ext uri="{FF2B5EF4-FFF2-40B4-BE49-F238E27FC236}">
                    <a16:creationId xmlns:a16="http://schemas.microsoft.com/office/drawing/2014/main" id="{19BE90A7-BA5A-47AF-968F-1B8291AA3C3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16474" y="1509412"/>
                <a:ext cx="388462" cy="337164"/>
              </a:xfrm>
              <a:custGeom>
                <a:avLst/>
                <a:gdLst>
                  <a:gd name="connsiteX0" fmla="*/ 552642 w 607639"/>
                  <a:gd name="connsiteY0" fmla="*/ 439552 h 527398"/>
                  <a:gd name="connsiteX1" fmla="*/ 600876 w 607639"/>
                  <a:gd name="connsiteY1" fmla="*/ 487719 h 527398"/>
                  <a:gd name="connsiteX2" fmla="*/ 607639 w 607639"/>
                  <a:gd name="connsiteY2" fmla="*/ 504159 h 527398"/>
                  <a:gd name="connsiteX3" fmla="*/ 600876 w 607639"/>
                  <a:gd name="connsiteY3" fmla="*/ 520600 h 527398"/>
                  <a:gd name="connsiteX4" fmla="*/ 567859 w 607639"/>
                  <a:gd name="connsiteY4" fmla="*/ 520600 h 527398"/>
                  <a:gd name="connsiteX5" fmla="*/ 519714 w 607639"/>
                  <a:gd name="connsiteY5" fmla="*/ 472433 h 527398"/>
                  <a:gd name="connsiteX6" fmla="*/ 552642 w 607639"/>
                  <a:gd name="connsiteY6" fmla="*/ 439552 h 527398"/>
                  <a:gd name="connsiteX7" fmla="*/ 116511 w 607639"/>
                  <a:gd name="connsiteY7" fmla="*/ 333453 h 527398"/>
                  <a:gd name="connsiteX8" fmla="*/ 116511 w 607639"/>
                  <a:gd name="connsiteY8" fmla="*/ 380026 h 527398"/>
                  <a:gd name="connsiteX9" fmla="*/ 271829 w 607639"/>
                  <a:gd name="connsiteY9" fmla="*/ 380026 h 527398"/>
                  <a:gd name="connsiteX10" fmla="*/ 271829 w 607639"/>
                  <a:gd name="connsiteY10" fmla="*/ 333453 h 527398"/>
                  <a:gd name="connsiteX11" fmla="*/ 444316 w 607639"/>
                  <a:gd name="connsiteY11" fmla="*/ 278945 h 527398"/>
                  <a:gd name="connsiteX12" fmla="*/ 529736 w 607639"/>
                  <a:gd name="connsiteY12" fmla="*/ 364259 h 527398"/>
                  <a:gd name="connsiteX13" fmla="*/ 444316 w 607639"/>
                  <a:gd name="connsiteY13" fmla="*/ 449573 h 527398"/>
                  <a:gd name="connsiteX14" fmla="*/ 358896 w 607639"/>
                  <a:gd name="connsiteY14" fmla="*/ 364259 h 527398"/>
                  <a:gd name="connsiteX15" fmla="*/ 444316 w 607639"/>
                  <a:gd name="connsiteY15" fmla="*/ 278945 h 527398"/>
                  <a:gd name="connsiteX16" fmla="*/ 116511 w 607639"/>
                  <a:gd name="connsiteY16" fmla="*/ 240397 h 527398"/>
                  <a:gd name="connsiteX17" fmla="*/ 116511 w 607639"/>
                  <a:gd name="connsiteY17" fmla="*/ 286970 h 527398"/>
                  <a:gd name="connsiteX18" fmla="*/ 271829 w 607639"/>
                  <a:gd name="connsiteY18" fmla="*/ 286970 h 527398"/>
                  <a:gd name="connsiteX19" fmla="*/ 271829 w 607639"/>
                  <a:gd name="connsiteY19" fmla="*/ 240397 h 527398"/>
                  <a:gd name="connsiteX20" fmla="*/ 0 w 607639"/>
                  <a:gd name="connsiteY20" fmla="*/ 170627 h 527398"/>
                  <a:gd name="connsiteX21" fmla="*/ 605875 w 607639"/>
                  <a:gd name="connsiteY21" fmla="*/ 170627 h 527398"/>
                  <a:gd name="connsiteX22" fmla="*/ 605875 w 607639"/>
                  <a:gd name="connsiteY22" fmla="*/ 426954 h 527398"/>
                  <a:gd name="connsiteX23" fmla="*/ 572942 w 607639"/>
                  <a:gd name="connsiteY23" fmla="*/ 394069 h 527398"/>
                  <a:gd name="connsiteX24" fmla="*/ 576325 w 607639"/>
                  <a:gd name="connsiteY24" fmla="*/ 364294 h 527398"/>
                  <a:gd name="connsiteX25" fmla="*/ 444326 w 607639"/>
                  <a:gd name="connsiteY25" fmla="*/ 232487 h 527398"/>
                  <a:gd name="connsiteX26" fmla="*/ 399110 w 607639"/>
                  <a:gd name="connsiteY26" fmla="*/ 240397 h 527398"/>
                  <a:gd name="connsiteX27" fmla="*/ 337072 w 607639"/>
                  <a:gd name="connsiteY27" fmla="*/ 240397 h 527398"/>
                  <a:gd name="connsiteX28" fmla="*/ 337072 w 607639"/>
                  <a:gd name="connsiteY28" fmla="*/ 286970 h 527398"/>
                  <a:gd name="connsiteX29" fmla="*/ 337428 w 607639"/>
                  <a:gd name="connsiteY29" fmla="*/ 286970 h 527398"/>
                  <a:gd name="connsiteX30" fmla="*/ 312239 w 607639"/>
                  <a:gd name="connsiteY30" fmla="*/ 364294 h 527398"/>
                  <a:gd name="connsiteX31" fmla="*/ 382644 w 607639"/>
                  <a:gd name="connsiteY31" fmla="*/ 480903 h 527398"/>
                  <a:gd name="connsiteX32" fmla="*/ 0 w 607639"/>
                  <a:gd name="connsiteY32" fmla="*/ 480903 h 527398"/>
                  <a:gd name="connsiteX33" fmla="*/ 248598 w 607639"/>
                  <a:gd name="connsiteY33" fmla="*/ 38745 h 527398"/>
                  <a:gd name="connsiteX34" fmla="*/ 225278 w 607639"/>
                  <a:gd name="connsiteY34" fmla="*/ 62027 h 527398"/>
                  <a:gd name="connsiteX35" fmla="*/ 248598 w 607639"/>
                  <a:gd name="connsiteY35" fmla="*/ 85309 h 527398"/>
                  <a:gd name="connsiteX36" fmla="*/ 271829 w 607639"/>
                  <a:gd name="connsiteY36" fmla="*/ 62027 h 527398"/>
                  <a:gd name="connsiteX37" fmla="*/ 248598 w 607639"/>
                  <a:gd name="connsiteY37" fmla="*/ 38745 h 527398"/>
                  <a:gd name="connsiteX38" fmla="*/ 170894 w 607639"/>
                  <a:gd name="connsiteY38" fmla="*/ 38745 h 527398"/>
                  <a:gd name="connsiteX39" fmla="*/ 147574 w 607639"/>
                  <a:gd name="connsiteY39" fmla="*/ 62027 h 527398"/>
                  <a:gd name="connsiteX40" fmla="*/ 170894 w 607639"/>
                  <a:gd name="connsiteY40" fmla="*/ 85309 h 527398"/>
                  <a:gd name="connsiteX41" fmla="*/ 194214 w 607639"/>
                  <a:gd name="connsiteY41" fmla="*/ 62027 h 527398"/>
                  <a:gd name="connsiteX42" fmla="*/ 170894 w 607639"/>
                  <a:gd name="connsiteY42" fmla="*/ 38745 h 527398"/>
                  <a:gd name="connsiteX43" fmla="*/ 93191 w 607639"/>
                  <a:gd name="connsiteY43" fmla="*/ 38745 h 527398"/>
                  <a:gd name="connsiteX44" fmla="*/ 69871 w 607639"/>
                  <a:gd name="connsiteY44" fmla="*/ 62027 h 527398"/>
                  <a:gd name="connsiteX45" fmla="*/ 93191 w 607639"/>
                  <a:gd name="connsiteY45" fmla="*/ 85309 h 527398"/>
                  <a:gd name="connsiteX46" fmla="*/ 116511 w 607639"/>
                  <a:gd name="connsiteY46" fmla="*/ 62027 h 527398"/>
                  <a:gd name="connsiteX47" fmla="*/ 93191 w 607639"/>
                  <a:gd name="connsiteY47" fmla="*/ 38745 h 527398"/>
                  <a:gd name="connsiteX48" fmla="*/ 0 w 607639"/>
                  <a:gd name="connsiteY48" fmla="*/ 0 h 527398"/>
                  <a:gd name="connsiteX49" fmla="*/ 605875 w 607639"/>
                  <a:gd name="connsiteY49" fmla="*/ 0 h 527398"/>
                  <a:gd name="connsiteX50" fmla="*/ 605875 w 607639"/>
                  <a:gd name="connsiteY50" fmla="*/ 124054 h 527398"/>
                  <a:gd name="connsiteX51" fmla="*/ 0 w 607639"/>
                  <a:gd name="connsiteY51" fmla="*/ 124054 h 527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7639" h="527398">
                    <a:moveTo>
                      <a:pt x="552642" y="439552"/>
                    </a:moveTo>
                    <a:lnTo>
                      <a:pt x="600876" y="487719"/>
                    </a:lnTo>
                    <a:cubicBezTo>
                      <a:pt x="605236" y="492073"/>
                      <a:pt x="607639" y="497938"/>
                      <a:pt x="607639" y="504159"/>
                    </a:cubicBezTo>
                    <a:cubicBezTo>
                      <a:pt x="607639" y="510380"/>
                      <a:pt x="605236" y="516245"/>
                      <a:pt x="600876" y="520600"/>
                    </a:cubicBezTo>
                    <a:cubicBezTo>
                      <a:pt x="591799" y="529664"/>
                      <a:pt x="576937" y="529664"/>
                      <a:pt x="567859" y="520600"/>
                    </a:cubicBezTo>
                    <a:lnTo>
                      <a:pt x="519714" y="472433"/>
                    </a:lnTo>
                    <a:cubicBezTo>
                      <a:pt x="532529" y="463546"/>
                      <a:pt x="543653" y="452349"/>
                      <a:pt x="552642" y="439552"/>
                    </a:cubicBezTo>
                    <a:close/>
                    <a:moveTo>
                      <a:pt x="116511" y="333453"/>
                    </a:moveTo>
                    <a:lnTo>
                      <a:pt x="116511" y="380026"/>
                    </a:lnTo>
                    <a:lnTo>
                      <a:pt x="271829" y="380026"/>
                    </a:lnTo>
                    <a:lnTo>
                      <a:pt x="271829" y="333453"/>
                    </a:lnTo>
                    <a:close/>
                    <a:moveTo>
                      <a:pt x="444316" y="278945"/>
                    </a:moveTo>
                    <a:cubicBezTo>
                      <a:pt x="491492" y="278945"/>
                      <a:pt x="529736" y="317141"/>
                      <a:pt x="529736" y="364259"/>
                    </a:cubicBezTo>
                    <a:cubicBezTo>
                      <a:pt x="529736" y="411377"/>
                      <a:pt x="491492" y="449573"/>
                      <a:pt x="444316" y="449573"/>
                    </a:cubicBezTo>
                    <a:cubicBezTo>
                      <a:pt x="397140" y="449573"/>
                      <a:pt x="358896" y="411377"/>
                      <a:pt x="358896" y="364259"/>
                    </a:cubicBezTo>
                    <a:cubicBezTo>
                      <a:pt x="358896" y="317141"/>
                      <a:pt x="397140" y="278945"/>
                      <a:pt x="444316" y="278945"/>
                    </a:cubicBezTo>
                    <a:close/>
                    <a:moveTo>
                      <a:pt x="116511" y="240397"/>
                    </a:moveTo>
                    <a:lnTo>
                      <a:pt x="116511" y="286970"/>
                    </a:lnTo>
                    <a:lnTo>
                      <a:pt x="271829" y="286970"/>
                    </a:lnTo>
                    <a:lnTo>
                      <a:pt x="271829" y="240397"/>
                    </a:lnTo>
                    <a:close/>
                    <a:moveTo>
                      <a:pt x="0" y="170627"/>
                    </a:moveTo>
                    <a:lnTo>
                      <a:pt x="605875" y="170627"/>
                    </a:lnTo>
                    <a:lnTo>
                      <a:pt x="605875" y="426954"/>
                    </a:lnTo>
                    <a:lnTo>
                      <a:pt x="572942" y="394069"/>
                    </a:lnTo>
                    <a:cubicBezTo>
                      <a:pt x="575168" y="384470"/>
                      <a:pt x="576325" y="374515"/>
                      <a:pt x="576325" y="364294"/>
                    </a:cubicBezTo>
                    <a:cubicBezTo>
                      <a:pt x="576325" y="291591"/>
                      <a:pt x="517135" y="232487"/>
                      <a:pt x="444326" y="232487"/>
                    </a:cubicBezTo>
                    <a:cubicBezTo>
                      <a:pt x="428394" y="232487"/>
                      <a:pt x="413174" y="235242"/>
                      <a:pt x="399110" y="240397"/>
                    </a:cubicBezTo>
                    <a:lnTo>
                      <a:pt x="337072" y="240397"/>
                    </a:lnTo>
                    <a:lnTo>
                      <a:pt x="337072" y="286970"/>
                    </a:lnTo>
                    <a:lnTo>
                      <a:pt x="337428" y="286970"/>
                    </a:lnTo>
                    <a:cubicBezTo>
                      <a:pt x="321584" y="308745"/>
                      <a:pt x="312239" y="335408"/>
                      <a:pt x="312239" y="364294"/>
                    </a:cubicBezTo>
                    <a:cubicBezTo>
                      <a:pt x="312239" y="414777"/>
                      <a:pt x="340810" y="458683"/>
                      <a:pt x="382644" y="480903"/>
                    </a:cubicBezTo>
                    <a:lnTo>
                      <a:pt x="0" y="480903"/>
                    </a:lnTo>
                    <a:close/>
                    <a:moveTo>
                      <a:pt x="248598" y="38745"/>
                    </a:moveTo>
                    <a:cubicBezTo>
                      <a:pt x="235692" y="38745"/>
                      <a:pt x="225278" y="49230"/>
                      <a:pt x="225278" y="62027"/>
                    </a:cubicBezTo>
                    <a:cubicBezTo>
                      <a:pt x="225278" y="74912"/>
                      <a:pt x="235692" y="85309"/>
                      <a:pt x="248598" y="85309"/>
                    </a:cubicBezTo>
                    <a:cubicBezTo>
                      <a:pt x="261415" y="85309"/>
                      <a:pt x="271829" y="74912"/>
                      <a:pt x="271829" y="62027"/>
                    </a:cubicBezTo>
                    <a:cubicBezTo>
                      <a:pt x="271829" y="49230"/>
                      <a:pt x="261415" y="38745"/>
                      <a:pt x="248598" y="38745"/>
                    </a:cubicBezTo>
                    <a:close/>
                    <a:moveTo>
                      <a:pt x="170894" y="38745"/>
                    </a:moveTo>
                    <a:cubicBezTo>
                      <a:pt x="157988" y="38745"/>
                      <a:pt x="147574" y="49230"/>
                      <a:pt x="147574" y="62027"/>
                    </a:cubicBezTo>
                    <a:cubicBezTo>
                      <a:pt x="147574" y="74912"/>
                      <a:pt x="157988" y="85309"/>
                      <a:pt x="170894" y="85309"/>
                    </a:cubicBezTo>
                    <a:cubicBezTo>
                      <a:pt x="183712" y="85309"/>
                      <a:pt x="194214" y="74912"/>
                      <a:pt x="194214" y="62027"/>
                    </a:cubicBezTo>
                    <a:cubicBezTo>
                      <a:pt x="194214" y="49230"/>
                      <a:pt x="183712" y="38745"/>
                      <a:pt x="170894" y="38745"/>
                    </a:cubicBezTo>
                    <a:close/>
                    <a:moveTo>
                      <a:pt x="93191" y="38745"/>
                    </a:moveTo>
                    <a:cubicBezTo>
                      <a:pt x="80374" y="38745"/>
                      <a:pt x="69871" y="49230"/>
                      <a:pt x="69871" y="62027"/>
                    </a:cubicBezTo>
                    <a:cubicBezTo>
                      <a:pt x="69871" y="74912"/>
                      <a:pt x="80374" y="85309"/>
                      <a:pt x="93191" y="85309"/>
                    </a:cubicBezTo>
                    <a:cubicBezTo>
                      <a:pt x="106097" y="85309"/>
                      <a:pt x="116511" y="74912"/>
                      <a:pt x="116511" y="62027"/>
                    </a:cubicBezTo>
                    <a:cubicBezTo>
                      <a:pt x="116511" y="49230"/>
                      <a:pt x="106097" y="38745"/>
                      <a:pt x="93191" y="38745"/>
                    </a:cubicBezTo>
                    <a:close/>
                    <a:moveTo>
                      <a:pt x="0" y="0"/>
                    </a:moveTo>
                    <a:lnTo>
                      <a:pt x="605875" y="0"/>
                    </a:lnTo>
                    <a:lnTo>
                      <a:pt x="605875" y="124054"/>
                    </a:lnTo>
                    <a:lnTo>
                      <a:pt x="0" y="124054"/>
                    </a:lnTo>
                    <a:close/>
                  </a:path>
                </a:pathLst>
              </a:custGeom>
              <a:gradFill>
                <a:gsLst>
                  <a:gs pos="50000">
                    <a:srgbClr val="002060">
                      <a:alpha val="40000"/>
                    </a:srgbClr>
                  </a:gs>
                  <a:gs pos="0">
                    <a:srgbClr val="002060"/>
                  </a:gs>
                  <a:gs pos="100000">
                    <a:srgbClr val="002060"/>
                  </a:gs>
                </a:gsLst>
                <a:lin ang="2700000" scaled="1"/>
              </a:gradFill>
              <a:ln w="317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141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8BCABDD0-5F0F-4E9A-AFFC-2F63CA35073C}"/>
              </a:ext>
            </a:extLst>
          </p:cNvPr>
          <p:cNvSpPr/>
          <p:nvPr/>
        </p:nvSpPr>
        <p:spPr>
          <a:xfrm rot="5400000">
            <a:off x="320868" y="2758999"/>
            <a:ext cx="2880000" cy="360000"/>
          </a:xfrm>
          <a:prstGeom prst="rect">
            <a:avLst/>
          </a:prstGeom>
          <a:solidFill>
            <a:srgbClr val="CC9C5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94CD3AE1-F3F6-4646-ABBC-A634511DC693}"/>
              </a:ext>
            </a:extLst>
          </p:cNvPr>
          <p:cNvSpPr/>
          <p:nvPr/>
        </p:nvSpPr>
        <p:spPr>
          <a:xfrm>
            <a:off x="905169" y="981365"/>
            <a:ext cx="10080000" cy="3600000"/>
          </a:xfrm>
          <a:prstGeom prst="roundRect">
            <a:avLst>
              <a:gd name="adj" fmla="val 2244"/>
            </a:avLst>
          </a:prstGeom>
          <a:noFill/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1918998-6E33-4601-82E2-243B397EE4BD}"/>
              </a:ext>
            </a:extLst>
          </p:cNvPr>
          <p:cNvSpPr/>
          <p:nvPr/>
        </p:nvSpPr>
        <p:spPr>
          <a:xfrm>
            <a:off x="1057569" y="1133765"/>
            <a:ext cx="10080000" cy="3600000"/>
          </a:xfrm>
          <a:prstGeom prst="roundRect">
            <a:avLst>
              <a:gd name="adj" fmla="val 2244"/>
            </a:avLst>
          </a:prstGeom>
          <a:noFill/>
          <a:ln w="28575">
            <a:solidFill>
              <a:srgbClr val="CC9C5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E86F3CD0-1A8E-4355-ADC9-7338EACA3517}"/>
              </a:ext>
            </a:extLst>
          </p:cNvPr>
          <p:cNvSpPr/>
          <p:nvPr/>
        </p:nvSpPr>
        <p:spPr>
          <a:xfrm>
            <a:off x="1209969" y="1286165"/>
            <a:ext cx="1440000" cy="3600000"/>
          </a:xfrm>
          <a:prstGeom prst="roundRect">
            <a:avLst>
              <a:gd name="adj" fmla="val 7375"/>
            </a:avLst>
          </a:prstGeom>
          <a:noFill/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45E273E-2346-4207-9DCF-02A4AF25D887}"/>
              </a:ext>
            </a:extLst>
          </p:cNvPr>
          <p:cNvSpPr/>
          <p:nvPr/>
        </p:nvSpPr>
        <p:spPr>
          <a:xfrm>
            <a:off x="1596174" y="1510211"/>
            <a:ext cx="861774" cy="284710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参考资料</a:t>
            </a:r>
          </a:p>
        </p:txBody>
      </p:sp>
      <p:sp>
        <p:nvSpPr>
          <p:cNvPr id="12" name="text-book-outline-with-bookmark_28602">
            <a:extLst>
              <a:ext uri="{FF2B5EF4-FFF2-40B4-BE49-F238E27FC236}">
                <a16:creationId xmlns:a16="http://schemas.microsoft.com/office/drawing/2014/main" id="{176672A7-018F-424F-87A9-95361CCCB409}"/>
              </a:ext>
            </a:extLst>
          </p:cNvPr>
          <p:cNvSpPr>
            <a:spLocks noChangeAspect="1"/>
          </p:cNvSpPr>
          <p:nvPr/>
        </p:nvSpPr>
        <p:spPr bwMode="auto">
          <a:xfrm>
            <a:off x="3343260" y="1784490"/>
            <a:ext cx="1790439" cy="2160000"/>
          </a:xfrm>
          <a:custGeom>
            <a:avLst/>
            <a:gdLst>
              <a:gd name="T0" fmla="*/ 3002 w 3074"/>
              <a:gd name="T1" fmla="*/ 345 h 3714"/>
              <a:gd name="T2" fmla="*/ 2752 w 3074"/>
              <a:gd name="T3" fmla="*/ 345 h 3714"/>
              <a:gd name="T4" fmla="*/ 2752 w 3074"/>
              <a:gd name="T5" fmla="*/ 72 h 3714"/>
              <a:gd name="T6" fmla="*/ 2681 w 3074"/>
              <a:gd name="T7" fmla="*/ 0 h 3714"/>
              <a:gd name="T8" fmla="*/ 244 w 3074"/>
              <a:gd name="T9" fmla="*/ 0 h 3714"/>
              <a:gd name="T10" fmla="*/ 0 w 3074"/>
              <a:gd name="T11" fmla="*/ 244 h 3714"/>
              <a:gd name="T12" fmla="*/ 0 w 3074"/>
              <a:gd name="T13" fmla="*/ 3469 h 3714"/>
              <a:gd name="T14" fmla="*/ 244 w 3074"/>
              <a:gd name="T15" fmla="*/ 3714 h 3714"/>
              <a:gd name="T16" fmla="*/ 3002 w 3074"/>
              <a:gd name="T17" fmla="*/ 3714 h 3714"/>
              <a:gd name="T18" fmla="*/ 3074 w 3074"/>
              <a:gd name="T19" fmla="*/ 3642 h 3714"/>
              <a:gd name="T20" fmla="*/ 3074 w 3074"/>
              <a:gd name="T21" fmla="*/ 417 h 3714"/>
              <a:gd name="T22" fmla="*/ 3002 w 3074"/>
              <a:gd name="T23" fmla="*/ 345 h 3714"/>
              <a:gd name="T24" fmla="*/ 244 w 3074"/>
              <a:gd name="T25" fmla="*/ 143 h 3714"/>
              <a:gd name="T26" fmla="*/ 2609 w 3074"/>
              <a:gd name="T27" fmla="*/ 143 h 3714"/>
              <a:gd name="T28" fmla="*/ 2609 w 3074"/>
              <a:gd name="T29" fmla="*/ 345 h 3714"/>
              <a:gd name="T30" fmla="*/ 2421 w 3074"/>
              <a:gd name="T31" fmla="*/ 345 h 3714"/>
              <a:gd name="T32" fmla="*/ 1704 w 3074"/>
              <a:gd name="T33" fmla="*/ 345 h 3714"/>
              <a:gd name="T34" fmla="*/ 244 w 3074"/>
              <a:gd name="T35" fmla="*/ 345 h 3714"/>
              <a:gd name="T36" fmla="*/ 143 w 3074"/>
              <a:gd name="T37" fmla="*/ 244 h 3714"/>
              <a:gd name="T38" fmla="*/ 244 w 3074"/>
              <a:gd name="T39" fmla="*/ 143 h 3714"/>
              <a:gd name="T40" fmla="*/ 1776 w 3074"/>
              <a:gd name="T41" fmla="*/ 488 h 3714"/>
              <a:gd name="T42" fmla="*/ 2349 w 3074"/>
              <a:gd name="T43" fmla="*/ 488 h 3714"/>
              <a:gd name="T44" fmla="*/ 2349 w 3074"/>
              <a:gd name="T45" fmla="*/ 1670 h 3714"/>
              <a:gd name="T46" fmla="*/ 2103 w 3074"/>
              <a:gd name="T47" fmla="*/ 1504 h 3714"/>
              <a:gd name="T48" fmla="*/ 2063 w 3074"/>
              <a:gd name="T49" fmla="*/ 1492 h 3714"/>
              <a:gd name="T50" fmla="*/ 2022 w 3074"/>
              <a:gd name="T51" fmla="*/ 1504 h 3714"/>
              <a:gd name="T52" fmla="*/ 1776 w 3074"/>
              <a:gd name="T53" fmla="*/ 1670 h 3714"/>
              <a:gd name="T54" fmla="*/ 1776 w 3074"/>
              <a:gd name="T55" fmla="*/ 488 h 3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74" h="3714">
                <a:moveTo>
                  <a:pt x="3002" y="345"/>
                </a:moveTo>
                <a:lnTo>
                  <a:pt x="2752" y="345"/>
                </a:lnTo>
                <a:lnTo>
                  <a:pt x="2752" y="72"/>
                </a:lnTo>
                <a:cubicBezTo>
                  <a:pt x="2752" y="32"/>
                  <a:pt x="2720" y="0"/>
                  <a:pt x="2681" y="0"/>
                </a:cubicBezTo>
                <a:lnTo>
                  <a:pt x="244" y="0"/>
                </a:lnTo>
                <a:cubicBezTo>
                  <a:pt x="109" y="0"/>
                  <a:pt x="0" y="110"/>
                  <a:pt x="0" y="244"/>
                </a:cubicBezTo>
                <a:lnTo>
                  <a:pt x="0" y="3469"/>
                </a:lnTo>
                <a:cubicBezTo>
                  <a:pt x="0" y="3604"/>
                  <a:pt x="109" y="3714"/>
                  <a:pt x="244" y="3714"/>
                </a:cubicBezTo>
                <a:lnTo>
                  <a:pt x="3002" y="3714"/>
                </a:lnTo>
                <a:cubicBezTo>
                  <a:pt x="3042" y="3714"/>
                  <a:pt x="3074" y="3681"/>
                  <a:pt x="3074" y="3642"/>
                </a:cubicBezTo>
                <a:lnTo>
                  <a:pt x="3074" y="417"/>
                </a:lnTo>
                <a:cubicBezTo>
                  <a:pt x="3074" y="377"/>
                  <a:pt x="3042" y="345"/>
                  <a:pt x="3002" y="345"/>
                </a:cubicBezTo>
                <a:close/>
                <a:moveTo>
                  <a:pt x="244" y="143"/>
                </a:moveTo>
                <a:lnTo>
                  <a:pt x="2609" y="143"/>
                </a:lnTo>
                <a:lnTo>
                  <a:pt x="2609" y="345"/>
                </a:lnTo>
                <a:lnTo>
                  <a:pt x="2421" y="345"/>
                </a:lnTo>
                <a:lnTo>
                  <a:pt x="1704" y="345"/>
                </a:lnTo>
                <a:lnTo>
                  <a:pt x="244" y="345"/>
                </a:lnTo>
                <a:cubicBezTo>
                  <a:pt x="188" y="345"/>
                  <a:pt x="143" y="300"/>
                  <a:pt x="143" y="244"/>
                </a:cubicBezTo>
                <a:cubicBezTo>
                  <a:pt x="143" y="189"/>
                  <a:pt x="188" y="143"/>
                  <a:pt x="244" y="143"/>
                </a:cubicBezTo>
                <a:close/>
                <a:moveTo>
                  <a:pt x="1776" y="488"/>
                </a:moveTo>
                <a:lnTo>
                  <a:pt x="2349" y="488"/>
                </a:lnTo>
                <a:lnTo>
                  <a:pt x="2349" y="1670"/>
                </a:lnTo>
                <a:lnTo>
                  <a:pt x="2103" y="1504"/>
                </a:lnTo>
                <a:cubicBezTo>
                  <a:pt x="2091" y="1496"/>
                  <a:pt x="2077" y="1492"/>
                  <a:pt x="2063" y="1492"/>
                </a:cubicBezTo>
                <a:cubicBezTo>
                  <a:pt x="2048" y="1492"/>
                  <a:pt x="2035" y="1496"/>
                  <a:pt x="2022" y="1504"/>
                </a:cubicBezTo>
                <a:lnTo>
                  <a:pt x="1776" y="1670"/>
                </a:lnTo>
                <a:lnTo>
                  <a:pt x="1776" y="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3" name="text-book-outline-with-bookmark_28602">
            <a:extLst>
              <a:ext uri="{FF2B5EF4-FFF2-40B4-BE49-F238E27FC236}">
                <a16:creationId xmlns:a16="http://schemas.microsoft.com/office/drawing/2014/main" id="{1F3D92FA-99AC-4592-9098-C6A11D0A5CAB}"/>
              </a:ext>
            </a:extLst>
          </p:cNvPr>
          <p:cNvSpPr>
            <a:spLocks noChangeAspect="1"/>
          </p:cNvSpPr>
          <p:nvPr/>
        </p:nvSpPr>
        <p:spPr bwMode="auto">
          <a:xfrm>
            <a:off x="5985684" y="1784490"/>
            <a:ext cx="1790439" cy="2160000"/>
          </a:xfrm>
          <a:custGeom>
            <a:avLst/>
            <a:gdLst>
              <a:gd name="T0" fmla="*/ 3002 w 3074"/>
              <a:gd name="T1" fmla="*/ 345 h 3714"/>
              <a:gd name="T2" fmla="*/ 2752 w 3074"/>
              <a:gd name="T3" fmla="*/ 345 h 3714"/>
              <a:gd name="T4" fmla="*/ 2752 w 3074"/>
              <a:gd name="T5" fmla="*/ 72 h 3714"/>
              <a:gd name="T6" fmla="*/ 2681 w 3074"/>
              <a:gd name="T7" fmla="*/ 0 h 3714"/>
              <a:gd name="T8" fmla="*/ 244 w 3074"/>
              <a:gd name="T9" fmla="*/ 0 h 3714"/>
              <a:gd name="T10" fmla="*/ 0 w 3074"/>
              <a:gd name="T11" fmla="*/ 244 h 3714"/>
              <a:gd name="T12" fmla="*/ 0 w 3074"/>
              <a:gd name="T13" fmla="*/ 3469 h 3714"/>
              <a:gd name="T14" fmla="*/ 244 w 3074"/>
              <a:gd name="T15" fmla="*/ 3714 h 3714"/>
              <a:gd name="T16" fmla="*/ 3002 w 3074"/>
              <a:gd name="T17" fmla="*/ 3714 h 3714"/>
              <a:gd name="T18" fmla="*/ 3074 w 3074"/>
              <a:gd name="T19" fmla="*/ 3642 h 3714"/>
              <a:gd name="T20" fmla="*/ 3074 w 3074"/>
              <a:gd name="T21" fmla="*/ 417 h 3714"/>
              <a:gd name="T22" fmla="*/ 3002 w 3074"/>
              <a:gd name="T23" fmla="*/ 345 h 3714"/>
              <a:gd name="T24" fmla="*/ 244 w 3074"/>
              <a:gd name="T25" fmla="*/ 143 h 3714"/>
              <a:gd name="T26" fmla="*/ 2609 w 3074"/>
              <a:gd name="T27" fmla="*/ 143 h 3714"/>
              <a:gd name="T28" fmla="*/ 2609 w 3074"/>
              <a:gd name="T29" fmla="*/ 345 h 3714"/>
              <a:gd name="T30" fmla="*/ 2421 w 3074"/>
              <a:gd name="T31" fmla="*/ 345 h 3714"/>
              <a:gd name="T32" fmla="*/ 1704 w 3074"/>
              <a:gd name="T33" fmla="*/ 345 h 3714"/>
              <a:gd name="T34" fmla="*/ 244 w 3074"/>
              <a:gd name="T35" fmla="*/ 345 h 3714"/>
              <a:gd name="T36" fmla="*/ 143 w 3074"/>
              <a:gd name="T37" fmla="*/ 244 h 3714"/>
              <a:gd name="T38" fmla="*/ 244 w 3074"/>
              <a:gd name="T39" fmla="*/ 143 h 3714"/>
              <a:gd name="T40" fmla="*/ 1776 w 3074"/>
              <a:gd name="T41" fmla="*/ 488 h 3714"/>
              <a:gd name="T42" fmla="*/ 2349 w 3074"/>
              <a:gd name="T43" fmla="*/ 488 h 3714"/>
              <a:gd name="T44" fmla="*/ 2349 w 3074"/>
              <a:gd name="T45" fmla="*/ 1670 h 3714"/>
              <a:gd name="T46" fmla="*/ 2103 w 3074"/>
              <a:gd name="T47" fmla="*/ 1504 h 3714"/>
              <a:gd name="T48" fmla="*/ 2063 w 3074"/>
              <a:gd name="T49" fmla="*/ 1492 h 3714"/>
              <a:gd name="T50" fmla="*/ 2022 w 3074"/>
              <a:gd name="T51" fmla="*/ 1504 h 3714"/>
              <a:gd name="T52" fmla="*/ 1776 w 3074"/>
              <a:gd name="T53" fmla="*/ 1670 h 3714"/>
              <a:gd name="T54" fmla="*/ 1776 w 3074"/>
              <a:gd name="T55" fmla="*/ 488 h 3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74" h="3714">
                <a:moveTo>
                  <a:pt x="3002" y="345"/>
                </a:moveTo>
                <a:lnTo>
                  <a:pt x="2752" y="345"/>
                </a:lnTo>
                <a:lnTo>
                  <a:pt x="2752" y="72"/>
                </a:lnTo>
                <a:cubicBezTo>
                  <a:pt x="2752" y="32"/>
                  <a:pt x="2720" y="0"/>
                  <a:pt x="2681" y="0"/>
                </a:cubicBezTo>
                <a:lnTo>
                  <a:pt x="244" y="0"/>
                </a:lnTo>
                <a:cubicBezTo>
                  <a:pt x="109" y="0"/>
                  <a:pt x="0" y="110"/>
                  <a:pt x="0" y="244"/>
                </a:cubicBezTo>
                <a:lnTo>
                  <a:pt x="0" y="3469"/>
                </a:lnTo>
                <a:cubicBezTo>
                  <a:pt x="0" y="3604"/>
                  <a:pt x="109" y="3714"/>
                  <a:pt x="244" y="3714"/>
                </a:cubicBezTo>
                <a:lnTo>
                  <a:pt x="3002" y="3714"/>
                </a:lnTo>
                <a:cubicBezTo>
                  <a:pt x="3042" y="3714"/>
                  <a:pt x="3074" y="3681"/>
                  <a:pt x="3074" y="3642"/>
                </a:cubicBezTo>
                <a:lnTo>
                  <a:pt x="3074" y="417"/>
                </a:lnTo>
                <a:cubicBezTo>
                  <a:pt x="3074" y="377"/>
                  <a:pt x="3042" y="345"/>
                  <a:pt x="3002" y="345"/>
                </a:cubicBezTo>
                <a:close/>
                <a:moveTo>
                  <a:pt x="244" y="143"/>
                </a:moveTo>
                <a:lnTo>
                  <a:pt x="2609" y="143"/>
                </a:lnTo>
                <a:lnTo>
                  <a:pt x="2609" y="345"/>
                </a:lnTo>
                <a:lnTo>
                  <a:pt x="2421" y="345"/>
                </a:lnTo>
                <a:lnTo>
                  <a:pt x="1704" y="345"/>
                </a:lnTo>
                <a:lnTo>
                  <a:pt x="244" y="345"/>
                </a:lnTo>
                <a:cubicBezTo>
                  <a:pt x="188" y="345"/>
                  <a:pt x="143" y="300"/>
                  <a:pt x="143" y="244"/>
                </a:cubicBezTo>
                <a:cubicBezTo>
                  <a:pt x="143" y="189"/>
                  <a:pt x="188" y="143"/>
                  <a:pt x="244" y="143"/>
                </a:cubicBezTo>
                <a:close/>
                <a:moveTo>
                  <a:pt x="1776" y="488"/>
                </a:moveTo>
                <a:lnTo>
                  <a:pt x="2349" y="488"/>
                </a:lnTo>
                <a:lnTo>
                  <a:pt x="2349" y="1670"/>
                </a:lnTo>
                <a:lnTo>
                  <a:pt x="2103" y="1504"/>
                </a:lnTo>
                <a:cubicBezTo>
                  <a:pt x="2091" y="1496"/>
                  <a:pt x="2077" y="1492"/>
                  <a:pt x="2063" y="1492"/>
                </a:cubicBezTo>
                <a:cubicBezTo>
                  <a:pt x="2048" y="1492"/>
                  <a:pt x="2035" y="1496"/>
                  <a:pt x="2022" y="1504"/>
                </a:cubicBezTo>
                <a:lnTo>
                  <a:pt x="1776" y="1670"/>
                </a:lnTo>
                <a:lnTo>
                  <a:pt x="1776" y="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4" name="text-book-outline-with-bookmark_28602">
            <a:extLst>
              <a:ext uri="{FF2B5EF4-FFF2-40B4-BE49-F238E27FC236}">
                <a16:creationId xmlns:a16="http://schemas.microsoft.com/office/drawing/2014/main" id="{1D846172-E20A-4430-A96F-A955728C8BB2}"/>
              </a:ext>
            </a:extLst>
          </p:cNvPr>
          <p:cNvSpPr>
            <a:spLocks noChangeAspect="1"/>
          </p:cNvSpPr>
          <p:nvPr/>
        </p:nvSpPr>
        <p:spPr bwMode="auto">
          <a:xfrm>
            <a:off x="8628108" y="1784490"/>
            <a:ext cx="1790439" cy="2160000"/>
          </a:xfrm>
          <a:custGeom>
            <a:avLst/>
            <a:gdLst>
              <a:gd name="T0" fmla="*/ 3002 w 3074"/>
              <a:gd name="T1" fmla="*/ 345 h 3714"/>
              <a:gd name="T2" fmla="*/ 2752 w 3074"/>
              <a:gd name="T3" fmla="*/ 345 h 3714"/>
              <a:gd name="T4" fmla="*/ 2752 w 3074"/>
              <a:gd name="T5" fmla="*/ 72 h 3714"/>
              <a:gd name="T6" fmla="*/ 2681 w 3074"/>
              <a:gd name="T7" fmla="*/ 0 h 3714"/>
              <a:gd name="T8" fmla="*/ 244 w 3074"/>
              <a:gd name="T9" fmla="*/ 0 h 3714"/>
              <a:gd name="T10" fmla="*/ 0 w 3074"/>
              <a:gd name="T11" fmla="*/ 244 h 3714"/>
              <a:gd name="T12" fmla="*/ 0 w 3074"/>
              <a:gd name="T13" fmla="*/ 3469 h 3714"/>
              <a:gd name="T14" fmla="*/ 244 w 3074"/>
              <a:gd name="T15" fmla="*/ 3714 h 3714"/>
              <a:gd name="T16" fmla="*/ 3002 w 3074"/>
              <a:gd name="T17" fmla="*/ 3714 h 3714"/>
              <a:gd name="T18" fmla="*/ 3074 w 3074"/>
              <a:gd name="T19" fmla="*/ 3642 h 3714"/>
              <a:gd name="T20" fmla="*/ 3074 w 3074"/>
              <a:gd name="T21" fmla="*/ 417 h 3714"/>
              <a:gd name="T22" fmla="*/ 3002 w 3074"/>
              <a:gd name="T23" fmla="*/ 345 h 3714"/>
              <a:gd name="T24" fmla="*/ 244 w 3074"/>
              <a:gd name="T25" fmla="*/ 143 h 3714"/>
              <a:gd name="T26" fmla="*/ 2609 w 3074"/>
              <a:gd name="T27" fmla="*/ 143 h 3714"/>
              <a:gd name="T28" fmla="*/ 2609 w 3074"/>
              <a:gd name="T29" fmla="*/ 345 h 3714"/>
              <a:gd name="T30" fmla="*/ 2421 w 3074"/>
              <a:gd name="T31" fmla="*/ 345 h 3714"/>
              <a:gd name="T32" fmla="*/ 1704 w 3074"/>
              <a:gd name="T33" fmla="*/ 345 h 3714"/>
              <a:gd name="T34" fmla="*/ 244 w 3074"/>
              <a:gd name="T35" fmla="*/ 345 h 3714"/>
              <a:gd name="T36" fmla="*/ 143 w 3074"/>
              <a:gd name="T37" fmla="*/ 244 h 3714"/>
              <a:gd name="T38" fmla="*/ 244 w 3074"/>
              <a:gd name="T39" fmla="*/ 143 h 3714"/>
              <a:gd name="T40" fmla="*/ 1776 w 3074"/>
              <a:gd name="T41" fmla="*/ 488 h 3714"/>
              <a:gd name="T42" fmla="*/ 2349 w 3074"/>
              <a:gd name="T43" fmla="*/ 488 h 3714"/>
              <a:gd name="T44" fmla="*/ 2349 w 3074"/>
              <a:gd name="T45" fmla="*/ 1670 h 3714"/>
              <a:gd name="T46" fmla="*/ 2103 w 3074"/>
              <a:gd name="T47" fmla="*/ 1504 h 3714"/>
              <a:gd name="T48" fmla="*/ 2063 w 3074"/>
              <a:gd name="T49" fmla="*/ 1492 h 3714"/>
              <a:gd name="T50" fmla="*/ 2022 w 3074"/>
              <a:gd name="T51" fmla="*/ 1504 h 3714"/>
              <a:gd name="T52" fmla="*/ 1776 w 3074"/>
              <a:gd name="T53" fmla="*/ 1670 h 3714"/>
              <a:gd name="T54" fmla="*/ 1776 w 3074"/>
              <a:gd name="T55" fmla="*/ 488 h 3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74" h="3714">
                <a:moveTo>
                  <a:pt x="3002" y="345"/>
                </a:moveTo>
                <a:lnTo>
                  <a:pt x="2752" y="345"/>
                </a:lnTo>
                <a:lnTo>
                  <a:pt x="2752" y="72"/>
                </a:lnTo>
                <a:cubicBezTo>
                  <a:pt x="2752" y="32"/>
                  <a:pt x="2720" y="0"/>
                  <a:pt x="2681" y="0"/>
                </a:cubicBezTo>
                <a:lnTo>
                  <a:pt x="244" y="0"/>
                </a:lnTo>
                <a:cubicBezTo>
                  <a:pt x="109" y="0"/>
                  <a:pt x="0" y="110"/>
                  <a:pt x="0" y="244"/>
                </a:cubicBezTo>
                <a:lnTo>
                  <a:pt x="0" y="3469"/>
                </a:lnTo>
                <a:cubicBezTo>
                  <a:pt x="0" y="3604"/>
                  <a:pt x="109" y="3714"/>
                  <a:pt x="244" y="3714"/>
                </a:cubicBezTo>
                <a:lnTo>
                  <a:pt x="3002" y="3714"/>
                </a:lnTo>
                <a:cubicBezTo>
                  <a:pt x="3042" y="3714"/>
                  <a:pt x="3074" y="3681"/>
                  <a:pt x="3074" y="3642"/>
                </a:cubicBezTo>
                <a:lnTo>
                  <a:pt x="3074" y="417"/>
                </a:lnTo>
                <a:cubicBezTo>
                  <a:pt x="3074" y="377"/>
                  <a:pt x="3042" y="345"/>
                  <a:pt x="3002" y="345"/>
                </a:cubicBezTo>
                <a:close/>
                <a:moveTo>
                  <a:pt x="244" y="143"/>
                </a:moveTo>
                <a:lnTo>
                  <a:pt x="2609" y="143"/>
                </a:lnTo>
                <a:lnTo>
                  <a:pt x="2609" y="345"/>
                </a:lnTo>
                <a:lnTo>
                  <a:pt x="2421" y="345"/>
                </a:lnTo>
                <a:lnTo>
                  <a:pt x="1704" y="345"/>
                </a:lnTo>
                <a:lnTo>
                  <a:pt x="244" y="345"/>
                </a:lnTo>
                <a:cubicBezTo>
                  <a:pt x="188" y="345"/>
                  <a:pt x="143" y="300"/>
                  <a:pt x="143" y="244"/>
                </a:cubicBezTo>
                <a:cubicBezTo>
                  <a:pt x="143" y="189"/>
                  <a:pt x="188" y="143"/>
                  <a:pt x="244" y="143"/>
                </a:cubicBezTo>
                <a:close/>
                <a:moveTo>
                  <a:pt x="1776" y="488"/>
                </a:moveTo>
                <a:lnTo>
                  <a:pt x="2349" y="488"/>
                </a:lnTo>
                <a:lnTo>
                  <a:pt x="2349" y="1670"/>
                </a:lnTo>
                <a:lnTo>
                  <a:pt x="2103" y="1504"/>
                </a:lnTo>
                <a:cubicBezTo>
                  <a:pt x="2091" y="1496"/>
                  <a:pt x="2077" y="1492"/>
                  <a:pt x="2063" y="1492"/>
                </a:cubicBezTo>
                <a:cubicBezTo>
                  <a:pt x="2048" y="1492"/>
                  <a:pt x="2035" y="1496"/>
                  <a:pt x="2022" y="1504"/>
                </a:cubicBezTo>
                <a:lnTo>
                  <a:pt x="1776" y="1670"/>
                </a:lnTo>
                <a:lnTo>
                  <a:pt x="1776" y="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862E316-BC0C-44F0-A49B-00B0437E7324}"/>
              </a:ext>
            </a:extLst>
          </p:cNvPr>
          <p:cNvSpPr/>
          <p:nvPr/>
        </p:nvSpPr>
        <p:spPr>
          <a:xfrm>
            <a:off x="3481804" y="2896819"/>
            <a:ext cx="1790439" cy="89255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en-US" altLang="zh-CN" sz="3200" b="1" dirty="0">
                <a:solidFill>
                  <a:srgbClr val="CC9C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r>
              <a:rPr lang="zh-CN" altLang="en-US" dirty="0">
                <a:solidFill>
                  <a:srgbClr val="CC9C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从入门到放弃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B5FFE1B-E3BE-485B-9679-4B8795FE1733}"/>
              </a:ext>
            </a:extLst>
          </p:cNvPr>
          <p:cNvSpPr/>
          <p:nvPr/>
        </p:nvSpPr>
        <p:spPr>
          <a:xfrm>
            <a:off x="6124228" y="2650598"/>
            <a:ext cx="1790439" cy="113877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en-US" altLang="zh-CN" sz="3200" b="1" dirty="0">
                <a:solidFill>
                  <a:srgbClr val="CC9C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r>
              <a:rPr lang="zh-CN" altLang="en-US" dirty="0">
                <a:solidFill>
                  <a:srgbClr val="CC9C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既没有</a:t>
            </a:r>
            <a:r>
              <a:rPr lang="en-US" altLang="zh-CN" dirty="0">
                <a:solidFill>
                  <a:srgbClr val="CC9C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</a:t>
            </a:r>
          </a:p>
          <a:p>
            <a:r>
              <a:rPr lang="zh-CN" altLang="en-US" dirty="0">
                <a:solidFill>
                  <a:srgbClr val="CC9C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也没有</a:t>
            </a:r>
            <a:r>
              <a:rPr lang="en-US" altLang="zh-CN" dirty="0">
                <a:solidFill>
                  <a:srgbClr val="CC9C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Point</a:t>
            </a:r>
            <a:endParaRPr lang="zh-CN" altLang="en-US" dirty="0">
              <a:solidFill>
                <a:srgbClr val="CC9C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5D9FDA7-8C0D-4DFF-9F0E-2FA8701DC518}"/>
              </a:ext>
            </a:extLst>
          </p:cNvPr>
          <p:cNvSpPr/>
          <p:nvPr/>
        </p:nvSpPr>
        <p:spPr>
          <a:xfrm>
            <a:off x="8766652" y="2896819"/>
            <a:ext cx="1790439" cy="89255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en-US" altLang="zh-CN" sz="3200" b="1" dirty="0">
                <a:solidFill>
                  <a:srgbClr val="CC9C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</a:p>
          <a:p>
            <a:r>
              <a:rPr lang="zh-CN" altLang="en-US" dirty="0">
                <a:solidFill>
                  <a:srgbClr val="CC9C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en-US" altLang="zh-CN" dirty="0">
                <a:solidFill>
                  <a:srgbClr val="CC9C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CC9C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en-US" altLang="zh-CN" dirty="0">
                <a:solidFill>
                  <a:srgbClr val="CC9C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TNT</a:t>
            </a:r>
            <a:endParaRPr lang="zh-CN" altLang="en-US" dirty="0">
              <a:solidFill>
                <a:srgbClr val="CC9C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7D20B96-95AA-4F56-B839-84A8A029FFFF}"/>
              </a:ext>
            </a:extLst>
          </p:cNvPr>
          <p:cNvSpPr/>
          <p:nvPr/>
        </p:nvSpPr>
        <p:spPr>
          <a:xfrm>
            <a:off x="4330534" y="2202125"/>
            <a:ext cx="421255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22E336E-7E7A-4CBC-BFCB-E9ADFD019500}"/>
              </a:ext>
            </a:extLst>
          </p:cNvPr>
          <p:cNvSpPr/>
          <p:nvPr/>
        </p:nvSpPr>
        <p:spPr>
          <a:xfrm>
            <a:off x="6982503" y="2202125"/>
            <a:ext cx="421255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4BB1D11-1A2F-4938-83C4-178937988FD9}"/>
              </a:ext>
            </a:extLst>
          </p:cNvPr>
          <p:cNvSpPr/>
          <p:nvPr/>
        </p:nvSpPr>
        <p:spPr>
          <a:xfrm>
            <a:off x="9625235" y="2202125"/>
            <a:ext cx="421255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5371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0EA387B4-7056-416B-8E90-49C7B99F01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5" t="32364" r="17091" b="33939"/>
          <a:stretch/>
        </p:blipFill>
        <p:spPr>
          <a:xfrm>
            <a:off x="1139767" y="913581"/>
            <a:ext cx="3600000" cy="10545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D414557-41B3-463D-97AF-CA6310D5C6B6}"/>
              </a:ext>
            </a:extLst>
          </p:cNvPr>
          <p:cNvSpPr txBox="1"/>
          <p:nvPr/>
        </p:nvSpPr>
        <p:spPr>
          <a:xfrm>
            <a:off x="1154934" y="2164391"/>
            <a:ext cx="5220000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勤勉务实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甘于奉献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刚健自强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敢为人先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DC1CDB9-D1E9-4A79-BAEF-3C66FEC81B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3997" y="1066352"/>
            <a:ext cx="614560" cy="612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20728FE-D350-4610-99CC-86B5F9F362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4710" y="1066352"/>
            <a:ext cx="612000" cy="612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0395592D-8031-41DE-969C-4E2802C73AA6}"/>
              </a:ext>
            </a:extLst>
          </p:cNvPr>
          <p:cNvSpPr txBox="1"/>
          <p:nvPr/>
        </p:nvSpPr>
        <p:spPr>
          <a:xfrm>
            <a:off x="4833997" y="1700706"/>
            <a:ext cx="614560" cy="21544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官方微信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65D990E-493C-4723-8EFD-9A3E753BFDCC}"/>
              </a:ext>
            </a:extLst>
          </p:cNvPr>
          <p:cNvSpPr txBox="1"/>
          <p:nvPr/>
        </p:nvSpPr>
        <p:spPr>
          <a:xfrm>
            <a:off x="5632150" y="1700706"/>
            <a:ext cx="614560" cy="21544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官方微博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F85373B2-D382-4D1D-9449-07E090003855}"/>
              </a:ext>
            </a:extLst>
          </p:cNvPr>
          <p:cNvCxnSpPr/>
          <p:nvPr/>
        </p:nvCxnSpPr>
        <p:spPr>
          <a:xfrm>
            <a:off x="1244934" y="2060504"/>
            <a:ext cx="5040000" cy="0"/>
          </a:xfrm>
          <a:prstGeom prst="line">
            <a:avLst/>
          </a:prstGeom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4037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219577D6-5F70-463C-8990-D5FBEC2FB3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286" y="4447676"/>
            <a:ext cx="3600000" cy="2025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8AFA4044-1CF9-490E-87E4-63D420526A94}"/>
              </a:ext>
            </a:extLst>
          </p:cNvPr>
          <p:cNvSpPr/>
          <p:nvPr/>
        </p:nvSpPr>
        <p:spPr>
          <a:xfrm>
            <a:off x="1571420" y="258617"/>
            <a:ext cx="84530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主题使用说明页</a:t>
            </a: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C07673A0-FDD1-44C3-923A-B9E162FEC877}"/>
              </a:ext>
            </a:extLst>
          </p:cNvPr>
          <p:cNvSpPr>
            <a:spLocks noEditPoints="1"/>
          </p:cNvSpPr>
          <p:nvPr/>
        </p:nvSpPr>
        <p:spPr bwMode="auto">
          <a:xfrm>
            <a:off x="730373" y="376271"/>
            <a:ext cx="648000" cy="528892"/>
          </a:xfrm>
          <a:custGeom>
            <a:avLst/>
            <a:gdLst>
              <a:gd name="connsiteX0" fmla="*/ 388426 w 607282"/>
              <a:gd name="connsiteY0" fmla="*/ 385710 h 569180"/>
              <a:gd name="connsiteX1" fmla="*/ 431276 w 607282"/>
              <a:gd name="connsiteY1" fmla="*/ 385710 h 569180"/>
              <a:gd name="connsiteX2" fmla="*/ 431276 w 607282"/>
              <a:gd name="connsiteY2" fmla="*/ 438433 h 569180"/>
              <a:gd name="connsiteX3" fmla="*/ 522771 w 607282"/>
              <a:gd name="connsiteY3" fmla="*/ 529738 h 569180"/>
              <a:gd name="connsiteX4" fmla="*/ 522771 w 607282"/>
              <a:gd name="connsiteY4" fmla="*/ 559964 h 569180"/>
              <a:gd name="connsiteX5" fmla="*/ 492483 w 607282"/>
              <a:gd name="connsiteY5" fmla="*/ 559964 h 569180"/>
              <a:gd name="connsiteX6" fmla="*/ 431276 w 607282"/>
              <a:gd name="connsiteY6" fmla="*/ 498941 h 569180"/>
              <a:gd name="connsiteX7" fmla="*/ 431276 w 607282"/>
              <a:gd name="connsiteY7" fmla="*/ 547771 h 569180"/>
              <a:gd name="connsiteX8" fmla="*/ 409822 w 607282"/>
              <a:gd name="connsiteY8" fmla="*/ 569180 h 569180"/>
              <a:gd name="connsiteX9" fmla="*/ 388426 w 607282"/>
              <a:gd name="connsiteY9" fmla="*/ 547771 h 569180"/>
              <a:gd name="connsiteX10" fmla="*/ 388426 w 607282"/>
              <a:gd name="connsiteY10" fmla="*/ 498941 h 569180"/>
              <a:gd name="connsiteX11" fmla="*/ 327276 w 607282"/>
              <a:gd name="connsiteY11" fmla="*/ 559964 h 569180"/>
              <a:gd name="connsiteX12" fmla="*/ 296988 w 607282"/>
              <a:gd name="connsiteY12" fmla="*/ 559964 h 569180"/>
              <a:gd name="connsiteX13" fmla="*/ 296988 w 607282"/>
              <a:gd name="connsiteY13" fmla="*/ 529738 h 569180"/>
              <a:gd name="connsiteX14" fmla="*/ 296931 w 607282"/>
              <a:gd name="connsiteY14" fmla="*/ 529738 h 569180"/>
              <a:gd name="connsiteX15" fmla="*/ 388426 w 607282"/>
              <a:gd name="connsiteY15" fmla="*/ 438433 h 569180"/>
              <a:gd name="connsiteX16" fmla="*/ 388426 w 607282"/>
              <a:gd name="connsiteY16" fmla="*/ 434597 h 569180"/>
              <a:gd name="connsiteX17" fmla="*/ 38140 w 607282"/>
              <a:gd name="connsiteY17" fmla="*/ 145929 h 569180"/>
              <a:gd name="connsiteX18" fmla="*/ 38255 w 607282"/>
              <a:gd name="connsiteY18" fmla="*/ 145929 h 569180"/>
              <a:gd name="connsiteX19" fmla="*/ 66358 w 607282"/>
              <a:gd name="connsiteY19" fmla="*/ 145929 h 569180"/>
              <a:gd name="connsiteX20" fmla="*/ 68767 w 607282"/>
              <a:gd name="connsiteY20" fmla="*/ 161160 h 569180"/>
              <a:gd name="connsiteX21" fmla="*/ 76453 w 607282"/>
              <a:gd name="connsiteY21" fmla="*/ 208857 h 569180"/>
              <a:gd name="connsiteX22" fmla="*/ 82589 w 607282"/>
              <a:gd name="connsiteY22" fmla="*/ 246763 h 569180"/>
              <a:gd name="connsiteX23" fmla="*/ 92684 w 607282"/>
              <a:gd name="connsiteY23" fmla="*/ 246763 h 569180"/>
              <a:gd name="connsiteX24" fmla="*/ 99222 w 607282"/>
              <a:gd name="connsiteY24" fmla="*/ 172898 h 569180"/>
              <a:gd name="connsiteX25" fmla="*/ 91594 w 607282"/>
              <a:gd name="connsiteY25" fmla="*/ 145929 h 569180"/>
              <a:gd name="connsiteX26" fmla="*/ 136502 w 607282"/>
              <a:gd name="connsiteY26" fmla="*/ 145929 h 569180"/>
              <a:gd name="connsiteX27" fmla="*/ 128874 w 607282"/>
              <a:gd name="connsiteY27" fmla="*/ 172898 h 569180"/>
              <a:gd name="connsiteX28" fmla="*/ 135355 w 607282"/>
              <a:gd name="connsiteY28" fmla="*/ 246763 h 569180"/>
              <a:gd name="connsiteX29" fmla="*/ 145507 w 607282"/>
              <a:gd name="connsiteY29" fmla="*/ 246763 h 569180"/>
              <a:gd name="connsiteX30" fmla="*/ 153192 w 607282"/>
              <a:gd name="connsiteY30" fmla="*/ 198780 h 569180"/>
              <a:gd name="connsiteX31" fmla="*/ 161738 w 607282"/>
              <a:gd name="connsiteY31" fmla="*/ 145929 h 569180"/>
              <a:gd name="connsiteX32" fmla="*/ 336094 w 607282"/>
              <a:gd name="connsiteY32" fmla="*/ 145929 h 569180"/>
              <a:gd name="connsiteX33" fmla="*/ 374349 w 607282"/>
              <a:gd name="connsiteY33" fmla="*/ 184121 h 569180"/>
              <a:gd name="connsiteX34" fmla="*/ 336094 w 607282"/>
              <a:gd name="connsiteY34" fmla="*/ 222256 h 569180"/>
              <a:gd name="connsiteX35" fmla="*/ 189841 w 607282"/>
              <a:gd name="connsiteY35" fmla="*/ 222256 h 569180"/>
              <a:gd name="connsiteX36" fmla="*/ 189841 w 607282"/>
              <a:gd name="connsiteY36" fmla="*/ 298011 h 569180"/>
              <a:gd name="connsiteX37" fmla="*/ 189841 w 607282"/>
              <a:gd name="connsiteY37" fmla="*/ 365807 h 569180"/>
              <a:gd name="connsiteX38" fmla="*/ 189841 w 607282"/>
              <a:gd name="connsiteY38" fmla="*/ 528081 h 569180"/>
              <a:gd name="connsiteX39" fmla="*/ 151586 w 607282"/>
              <a:gd name="connsiteY39" fmla="*/ 566216 h 569180"/>
              <a:gd name="connsiteX40" fmla="*/ 114019 w 607282"/>
              <a:gd name="connsiteY40" fmla="*/ 535239 h 569180"/>
              <a:gd name="connsiteX41" fmla="*/ 76453 w 607282"/>
              <a:gd name="connsiteY41" fmla="*/ 566216 h 569180"/>
              <a:gd name="connsiteX42" fmla="*/ 38255 w 607282"/>
              <a:gd name="connsiteY42" fmla="*/ 528081 h 569180"/>
              <a:gd name="connsiteX43" fmla="*/ 38255 w 607282"/>
              <a:gd name="connsiteY43" fmla="*/ 384874 h 569180"/>
              <a:gd name="connsiteX44" fmla="*/ 0 w 607282"/>
              <a:gd name="connsiteY44" fmla="*/ 346739 h 569180"/>
              <a:gd name="connsiteX45" fmla="*/ 0 w 607282"/>
              <a:gd name="connsiteY45" fmla="*/ 184121 h 569180"/>
              <a:gd name="connsiteX46" fmla="*/ 38140 w 607282"/>
              <a:gd name="connsiteY46" fmla="*/ 145929 h 569180"/>
              <a:gd name="connsiteX47" fmla="*/ 545532 w 607282"/>
              <a:gd name="connsiteY47" fmla="*/ 89195 h 569180"/>
              <a:gd name="connsiteX48" fmla="*/ 587343 w 607282"/>
              <a:gd name="connsiteY48" fmla="*/ 89195 h 569180"/>
              <a:gd name="connsiteX49" fmla="*/ 587343 w 607282"/>
              <a:gd name="connsiteY49" fmla="*/ 124061 h 569180"/>
              <a:gd name="connsiteX50" fmla="*/ 587228 w 607282"/>
              <a:gd name="connsiteY50" fmla="*/ 124061 h 569180"/>
              <a:gd name="connsiteX51" fmla="*/ 587343 w 607282"/>
              <a:gd name="connsiteY51" fmla="*/ 324787 h 569180"/>
              <a:gd name="connsiteX52" fmla="*/ 541403 w 607282"/>
              <a:gd name="connsiteY52" fmla="*/ 370989 h 569180"/>
              <a:gd name="connsiteX53" fmla="*/ 278325 w 607282"/>
              <a:gd name="connsiteY53" fmla="*/ 370531 h 569180"/>
              <a:gd name="connsiteX54" fmla="*/ 233131 w 607282"/>
              <a:gd name="connsiteY54" fmla="*/ 331027 h 569180"/>
              <a:gd name="connsiteX55" fmla="*/ 232729 w 607282"/>
              <a:gd name="connsiteY55" fmla="*/ 233012 h 569180"/>
              <a:gd name="connsiteX56" fmla="*/ 272475 w 607282"/>
              <a:gd name="connsiteY56" fmla="*/ 233012 h 569180"/>
              <a:gd name="connsiteX57" fmla="*/ 272475 w 607282"/>
              <a:gd name="connsiteY57" fmla="*/ 330340 h 569180"/>
              <a:gd name="connsiteX58" fmla="*/ 545532 w 607282"/>
              <a:gd name="connsiteY58" fmla="*/ 329997 h 569180"/>
              <a:gd name="connsiteX59" fmla="*/ 545532 w 607282"/>
              <a:gd name="connsiteY59" fmla="*/ 124061 h 569180"/>
              <a:gd name="connsiteX60" fmla="*/ 231948 w 607282"/>
              <a:gd name="connsiteY60" fmla="*/ 89124 h 569180"/>
              <a:gd name="connsiteX61" fmla="*/ 273793 w 607282"/>
              <a:gd name="connsiteY61" fmla="*/ 89124 h 569180"/>
              <a:gd name="connsiteX62" fmla="*/ 273793 w 607282"/>
              <a:gd name="connsiteY62" fmla="*/ 135062 h 569180"/>
              <a:gd name="connsiteX63" fmla="*/ 272240 w 607282"/>
              <a:gd name="connsiteY63" fmla="*/ 135062 h 569180"/>
              <a:gd name="connsiteX64" fmla="*/ 233571 w 607282"/>
              <a:gd name="connsiteY64" fmla="*/ 135062 h 569180"/>
              <a:gd name="connsiteX65" fmla="*/ 231948 w 607282"/>
              <a:gd name="connsiteY65" fmla="*/ 135062 h 569180"/>
              <a:gd name="connsiteX66" fmla="*/ 409822 w 607282"/>
              <a:gd name="connsiteY66" fmla="*/ 10232 h 569180"/>
              <a:gd name="connsiteX67" fmla="*/ 437925 w 607282"/>
              <a:gd name="connsiteY67" fmla="*/ 35771 h 569180"/>
              <a:gd name="connsiteX68" fmla="*/ 447503 w 607282"/>
              <a:gd name="connsiteY68" fmla="*/ 35771 h 569180"/>
              <a:gd name="connsiteX69" fmla="*/ 578958 w 607282"/>
              <a:gd name="connsiteY69" fmla="*/ 35828 h 569180"/>
              <a:gd name="connsiteX70" fmla="*/ 593009 w 607282"/>
              <a:gd name="connsiteY70" fmla="*/ 37031 h 569180"/>
              <a:gd name="connsiteX71" fmla="*/ 607233 w 607282"/>
              <a:gd name="connsiteY71" fmla="*/ 57874 h 569180"/>
              <a:gd name="connsiteX72" fmla="*/ 587159 w 607282"/>
              <a:gd name="connsiteY72" fmla="*/ 76828 h 569180"/>
              <a:gd name="connsiteX73" fmla="*/ 579244 w 607282"/>
              <a:gd name="connsiteY73" fmla="*/ 76885 h 569180"/>
              <a:gd name="connsiteX74" fmla="*/ 241776 w 607282"/>
              <a:gd name="connsiteY74" fmla="*/ 76885 h 569180"/>
              <a:gd name="connsiteX75" fmla="*/ 233861 w 607282"/>
              <a:gd name="connsiteY75" fmla="*/ 76828 h 569180"/>
              <a:gd name="connsiteX76" fmla="*/ 212984 w 607282"/>
              <a:gd name="connsiteY76" fmla="*/ 56672 h 569180"/>
              <a:gd name="connsiteX77" fmla="*/ 233287 w 607282"/>
              <a:gd name="connsiteY77" fmla="*/ 35943 h 569180"/>
              <a:gd name="connsiteX78" fmla="*/ 244357 w 607282"/>
              <a:gd name="connsiteY78" fmla="*/ 35771 h 569180"/>
              <a:gd name="connsiteX79" fmla="*/ 371108 w 607282"/>
              <a:gd name="connsiteY79" fmla="*/ 35771 h 569180"/>
              <a:gd name="connsiteX80" fmla="*/ 381661 w 607282"/>
              <a:gd name="connsiteY80" fmla="*/ 35771 h 569180"/>
              <a:gd name="connsiteX81" fmla="*/ 409822 w 607282"/>
              <a:gd name="connsiteY81" fmla="*/ 10232 h 569180"/>
              <a:gd name="connsiteX82" fmla="*/ 114034 w 607282"/>
              <a:gd name="connsiteY82" fmla="*/ 0 h 569180"/>
              <a:gd name="connsiteX83" fmla="*/ 182130 w 607282"/>
              <a:gd name="connsiteY83" fmla="*/ 67990 h 569180"/>
              <a:gd name="connsiteX84" fmla="*/ 114034 w 607282"/>
              <a:gd name="connsiteY84" fmla="*/ 135980 h 569180"/>
              <a:gd name="connsiteX85" fmla="*/ 45938 w 607282"/>
              <a:gd name="connsiteY85" fmla="*/ 67990 h 569180"/>
              <a:gd name="connsiteX86" fmla="*/ 114034 w 607282"/>
              <a:gd name="connsiteY86" fmla="*/ 0 h 56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607282" h="569180">
                <a:moveTo>
                  <a:pt x="388426" y="385710"/>
                </a:moveTo>
                <a:lnTo>
                  <a:pt x="431276" y="385710"/>
                </a:lnTo>
                <a:lnTo>
                  <a:pt x="431276" y="438433"/>
                </a:lnTo>
                <a:lnTo>
                  <a:pt x="522771" y="529738"/>
                </a:lnTo>
                <a:cubicBezTo>
                  <a:pt x="531146" y="538096"/>
                  <a:pt x="531146" y="551606"/>
                  <a:pt x="522771" y="559964"/>
                </a:cubicBezTo>
                <a:cubicBezTo>
                  <a:pt x="514396" y="568321"/>
                  <a:pt x="500858" y="568321"/>
                  <a:pt x="492483" y="559964"/>
                </a:cubicBezTo>
                <a:lnTo>
                  <a:pt x="431276" y="498941"/>
                </a:lnTo>
                <a:lnTo>
                  <a:pt x="431276" y="547771"/>
                </a:lnTo>
                <a:cubicBezTo>
                  <a:pt x="431276" y="559563"/>
                  <a:pt x="421697" y="569180"/>
                  <a:pt x="409822" y="569180"/>
                </a:cubicBezTo>
                <a:cubicBezTo>
                  <a:pt x="398005" y="569180"/>
                  <a:pt x="388426" y="559563"/>
                  <a:pt x="388426" y="547771"/>
                </a:cubicBezTo>
                <a:lnTo>
                  <a:pt x="388426" y="498941"/>
                </a:lnTo>
                <a:lnTo>
                  <a:pt x="327276" y="559964"/>
                </a:lnTo>
                <a:cubicBezTo>
                  <a:pt x="318901" y="568321"/>
                  <a:pt x="305306" y="568321"/>
                  <a:pt x="296988" y="559964"/>
                </a:cubicBezTo>
                <a:cubicBezTo>
                  <a:pt x="288613" y="551606"/>
                  <a:pt x="288613" y="538096"/>
                  <a:pt x="296988" y="529738"/>
                </a:cubicBezTo>
                <a:lnTo>
                  <a:pt x="296931" y="529738"/>
                </a:lnTo>
                <a:lnTo>
                  <a:pt x="388426" y="438433"/>
                </a:lnTo>
                <a:lnTo>
                  <a:pt x="388426" y="434597"/>
                </a:lnTo>
                <a:close/>
                <a:moveTo>
                  <a:pt x="38140" y="145929"/>
                </a:moveTo>
                <a:lnTo>
                  <a:pt x="38255" y="145929"/>
                </a:lnTo>
                <a:lnTo>
                  <a:pt x="66358" y="145929"/>
                </a:lnTo>
                <a:lnTo>
                  <a:pt x="68767" y="161160"/>
                </a:lnTo>
                <a:lnTo>
                  <a:pt x="76453" y="208857"/>
                </a:lnTo>
                <a:lnTo>
                  <a:pt x="82589" y="246763"/>
                </a:lnTo>
                <a:lnTo>
                  <a:pt x="92684" y="246763"/>
                </a:lnTo>
                <a:lnTo>
                  <a:pt x="99222" y="172898"/>
                </a:lnTo>
                <a:lnTo>
                  <a:pt x="91594" y="145929"/>
                </a:lnTo>
                <a:lnTo>
                  <a:pt x="136502" y="145929"/>
                </a:lnTo>
                <a:lnTo>
                  <a:pt x="128874" y="172898"/>
                </a:lnTo>
                <a:lnTo>
                  <a:pt x="135355" y="246763"/>
                </a:lnTo>
                <a:lnTo>
                  <a:pt x="145507" y="246763"/>
                </a:lnTo>
                <a:lnTo>
                  <a:pt x="153192" y="198780"/>
                </a:lnTo>
                <a:lnTo>
                  <a:pt x="161738" y="145929"/>
                </a:lnTo>
                <a:lnTo>
                  <a:pt x="336094" y="145929"/>
                </a:lnTo>
                <a:cubicBezTo>
                  <a:pt x="357200" y="145929"/>
                  <a:pt x="374349" y="162992"/>
                  <a:pt x="374349" y="184121"/>
                </a:cubicBezTo>
                <a:cubicBezTo>
                  <a:pt x="374349" y="205193"/>
                  <a:pt x="357200" y="222256"/>
                  <a:pt x="336094" y="222256"/>
                </a:cubicBezTo>
                <a:lnTo>
                  <a:pt x="189841" y="222256"/>
                </a:lnTo>
                <a:lnTo>
                  <a:pt x="189841" y="298011"/>
                </a:lnTo>
                <a:lnTo>
                  <a:pt x="189841" y="365807"/>
                </a:lnTo>
                <a:lnTo>
                  <a:pt x="189841" y="528081"/>
                </a:lnTo>
                <a:cubicBezTo>
                  <a:pt x="189841" y="549153"/>
                  <a:pt x="172692" y="566216"/>
                  <a:pt x="151586" y="566216"/>
                </a:cubicBezTo>
                <a:cubicBezTo>
                  <a:pt x="132889" y="566216"/>
                  <a:pt x="117403" y="552875"/>
                  <a:pt x="114019" y="535239"/>
                </a:cubicBezTo>
                <a:cubicBezTo>
                  <a:pt x="110693" y="552875"/>
                  <a:pt x="95150" y="566216"/>
                  <a:pt x="76453" y="566216"/>
                </a:cubicBezTo>
                <a:cubicBezTo>
                  <a:pt x="55346" y="566216"/>
                  <a:pt x="38255" y="549153"/>
                  <a:pt x="38255" y="528081"/>
                </a:cubicBezTo>
                <a:lnTo>
                  <a:pt x="38255" y="384874"/>
                </a:lnTo>
                <a:cubicBezTo>
                  <a:pt x="17091" y="384874"/>
                  <a:pt x="0" y="367811"/>
                  <a:pt x="0" y="346739"/>
                </a:cubicBezTo>
                <a:lnTo>
                  <a:pt x="0" y="184121"/>
                </a:lnTo>
                <a:cubicBezTo>
                  <a:pt x="0" y="163050"/>
                  <a:pt x="17091" y="145986"/>
                  <a:pt x="38140" y="145929"/>
                </a:cubicBezTo>
                <a:close/>
                <a:moveTo>
                  <a:pt x="545532" y="89195"/>
                </a:moveTo>
                <a:lnTo>
                  <a:pt x="587343" y="89195"/>
                </a:lnTo>
                <a:lnTo>
                  <a:pt x="587343" y="124061"/>
                </a:lnTo>
                <a:lnTo>
                  <a:pt x="587228" y="124061"/>
                </a:lnTo>
                <a:cubicBezTo>
                  <a:pt x="587228" y="190989"/>
                  <a:pt x="587056" y="257859"/>
                  <a:pt x="587343" y="324787"/>
                </a:cubicBezTo>
                <a:cubicBezTo>
                  <a:pt x="587457" y="352669"/>
                  <a:pt x="567498" y="371104"/>
                  <a:pt x="541403" y="370989"/>
                </a:cubicBezTo>
                <a:cubicBezTo>
                  <a:pt x="453710" y="370646"/>
                  <a:pt x="366018" y="370703"/>
                  <a:pt x="278325" y="370531"/>
                </a:cubicBezTo>
                <a:cubicBezTo>
                  <a:pt x="255441" y="370474"/>
                  <a:pt x="234278" y="353527"/>
                  <a:pt x="233131" y="331027"/>
                </a:cubicBezTo>
                <a:cubicBezTo>
                  <a:pt x="231525" y="299024"/>
                  <a:pt x="232729" y="266905"/>
                  <a:pt x="232729" y="233012"/>
                </a:cubicBezTo>
                <a:lnTo>
                  <a:pt x="272475" y="233012"/>
                </a:lnTo>
                <a:lnTo>
                  <a:pt x="272475" y="330340"/>
                </a:lnTo>
                <a:cubicBezTo>
                  <a:pt x="364010" y="330512"/>
                  <a:pt x="453997" y="330398"/>
                  <a:pt x="545532" y="329997"/>
                </a:cubicBezTo>
                <a:lnTo>
                  <a:pt x="545532" y="124061"/>
                </a:lnTo>
                <a:close/>
                <a:moveTo>
                  <a:pt x="231948" y="89124"/>
                </a:moveTo>
                <a:lnTo>
                  <a:pt x="273793" y="89124"/>
                </a:lnTo>
                <a:lnTo>
                  <a:pt x="273793" y="135062"/>
                </a:lnTo>
                <a:lnTo>
                  <a:pt x="272240" y="135062"/>
                </a:lnTo>
                <a:lnTo>
                  <a:pt x="233571" y="135062"/>
                </a:lnTo>
                <a:lnTo>
                  <a:pt x="231948" y="135062"/>
                </a:lnTo>
                <a:close/>
                <a:moveTo>
                  <a:pt x="409822" y="10232"/>
                </a:moveTo>
                <a:cubicBezTo>
                  <a:pt x="424505" y="10232"/>
                  <a:pt x="436606" y="21455"/>
                  <a:pt x="437925" y="35771"/>
                </a:cubicBezTo>
                <a:lnTo>
                  <a:pt x="447503" y="35771"/>
                </a:lnTo>
                <a:cubicBezTo>
                  <a:pt x="491321" y="35771"/>
                  <a:pt x="535140" y="35771"/>
                  <a:pt x="578958" y="35828"/>
                </a:cubicBezTo>
                <a:cubicBezTo>
                  <a:pt x="583661" y="35828"/>
                  <a:pt x="588650" y="35599"/>
                  <a:pt x="593009" y="37031"/>
                </a:cubicBezTo>
                <a:cubicBezTo>
                  <a:pt x="601326" y="39665"/>
                  <a:pt x="607921" y="50144"/>
                  <a:pt x="607233" y="57874"/>
                </a:cubicBezTo>
                <a:cubicBezTo>
                  <a:pt x="606315" y="67380"/>
                  <a:pt x="597368" y="75912"/>
                  <a:pt x="587159" y="76828"/>
                </a:cubicBezTo>
                <a:cubicBezTo>
                  <a:pt x="584521" y="77057"/>
                  <a:pt x="581883" y="76885"/>
                  <a:pt x="579244" y="76885"/>
                </a:cubicBezTo>
                <a:cubicBezTo>
                  <a:pt x="466774" y="76885"/>
                  <a:pt x="354304" y="76885"/>
                  <a:pt x="241776" y="76885"/>
                </a:cubicBezTo>
                <a:cubicBezTo>
                  <a:pt x="239137" y="76885"/>
                  <a:pt x="236499" y="77057"/>
                  <a:pt x="233861" y="76828"/>
                </a:cubicBezTo>
                <a:cubicBezTo>
                  <a:pt x="223078" y="75740"/>
                  <a:pt x="213156" y="66120"/>
                  <a:pt x="212984" y="56672"/>
                </a:cubicBezTo>
                <a:cubicBezTo>
                  <a:pt x="212755" y="47166"/>
                  <a:pt x="222448" y="37088"/>
                  <a:pt x="233287" y="35943"/>
                </a:cubicBezTo>
                <a:cubicBezTo>
                  <a:pt x="236958" y="35542"/>
                  <a:pt x="240686" y="35771"/>
                  <a:pt x="244357" y="35771"/>
                </a:cubicBezTo>
                <a:cubicBezTo>
                  <a:pt x="286626" y="35771"/>
                  <a:pt x="328839" y="35771"/>
                  <a:pt x="371108" y="35771"/>
                </a:cubicBezTo>
                <a:lnTo>
                  <a:pt x="381661" y="35771"/>
                </a:lnTo>
                <a:cubicBezTo>
                  <a:pt x="382981" y="21455"/>
                  <a:pt x="395082" y="10232"/>
                  <a:pt x="409822" y="10232"/>
                </a:cubicBezTo>
                <a:close/>
                <a:moveTo>
                  <a:pt x="114034" y="0"/>
                </a:moveTo>
                <a:cubicBezTo>
                  <a:pt x="151642" y="0"/>
                  <a:pt x="182130" y="30440"/>
                  <a:pt x="182130" y="67990"/>
                </a:cubicBezTo>
                <a:cubicBezTo>
                  <a:pt x="182130" y="105540"/>
                  <a:pt x="151642" y="135980"/>
                  <a:pt x="114034" y="135980"/>
                </a:cubicBezTo>
                <a:cubicBezTo>
                  <a:pt x="76426" y="135980"/>
                  <a:pt x="45938" y="105540"/>
                  <a:pt x="45938" y="67990"/>
                </a:cubicBezTo>
                <a:cubicBezTo>
                  <a:pt x="45938" y="30440"/>
                  <a:pt x="76426" y="0"/>
                  <a:pt x="114034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E0164932-4C9B-4C2E-8EF1-07A641F22B36}"/>
              </a:ext>
            </a:extLst>
          </p:cNvPr>
          <p:cNvSpPr/>
          <p:nvPr/>
        </p:nvSpPr>
        <p:spPr>
          <a:xfrm>
            <a:off x="3632387" y="2328504"/>
            <a:ext cx="299978" cy="299978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8FAEA5F7-6B54-45E0-887D-FA02A876530B}"/>
              </a:ext>
            </a:extLst>
          </p:cNvPr>
          <p:cNvSpPr/>
          <p:nvPr/>
        </p:nvSpPr>
        <p:spPr>
          <a:xfrm>
            <a:off x="4467108" y="2328504"/>
            <a:ext cx="299978" cy="299978"/>
          </a:xfrm>
          <a:prstGeom prst="ellipse">
            <a:avLst/>
          </a:prstGeom>
          <a:solidFill>
            <a:srgbClr val="CC9C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4F759E1A-4850-4064-A55C-A06156CC98F2}"/>
              </a:ext>
            </a:extLst>
          </p:cNvPr>
          <p:cNvSpPr/>
          <p:nvPr/>
        </p:nvSpPr>
        <p:spPr>
          <a:xfrm>
            <a:off x="1114746" y="2328504"/>
            <a:ext cx="299978" cy="299978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36528C61-3304-4685-9A40-3BAECC6156D4}"/>
              </a:ext>
            </a:extLst>
          </p:cNvPr>
          <p:cNvSpPr/>
          <p:nvPr/>
        </p:nvSpPr>
        <p:spPr>
          <a:xfrm>
            <a:off x="1949466" y="2328504"/>
            <a:ext cx="299978" cy="2999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FEAC5E9B-07D4-4733-8681-3ED39794F9DA}"/>
              </a:ext>
            </a:extLst>
          </p:cNvPr>
          <p:cNvCxnSpPr/>
          <p:nvPr/>
        </p:nvCxnSpPr>
        <p:spPr>
          <a:xfrm>
            <a:off x="2923306" y="2254597"/>
            <a:ext cx="0" cy="69125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B3A675CA-4D64-453C-9F72-1A47FD1EBB73}"/>
              </a:ext>
            </a:extLst>
          </p:cNvPr>
          <p:cNvSpPr txBox="1"/>
          <p:nvPr/>
        </p:nvSpPr>
        <p:spPr>
          <a:xfrm>
            <a:off x="504236" y="1638986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主题色彩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THEME COLORS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9DA44EA9-D38A-4C6F-9D55-5ABFA5E5C116}"/>
              </a:ext>
            </a:extLst>
          </p:cNvPr>
          <p:cNvCxnSpPr/>
          <p:nvPr/>
        </p:nvCxnSpPr>
        <p:spPr>
          <a:xfrm>
            <a:off x="513288" y="1987324"/>
            <a:ext cx="504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208B70BB-3061-4937-8AB8-CC3E846AFE48}"/>
              </a:ext>
            </a:extLst>
          </p:cNvPr>
          <p:cNvSpPr txBox="1"/>
          <p:nvPr/>
        </p:nvSpPr>
        <p:spPr>
          <a:xfrm>
            <a:off x="513289" y="2815641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145003D-7ED8-41A8-9DDC-EA3DE302B452}"/>
              </a:ext>
            </a:extLst>
          </p:cNvPr>
          <p:cNvSpPr txBox="1"/>
          <p:nvPr/>
        </p:nvSpPr>
        <p:spPr>
          <a:xfrm>
            <a:off x="2765132" y="2815641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257BC42-EA83-4F68-A77E-D1B8DAD281C9}"/>
              </a:ext>
            </a:extLst>
          </p:cNvPr>
          <p:cNvSpPr txBox="1"/>
          <p:nvPr/>
        </p:nvSpPr>
        <p:spPr>
          <a:xfrm>
            <a:off x="6278091" y="1640340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主题字体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THEME FONTS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620AF954-A5B5-4CA5-A9D5-FCED4436681B}"/>
              </a:ext>
            </a:extLst>
          </p:cNvPr>
          <p:cNvCxnSpPr/>
          <p:nvPr/>
        </p:nvCxnSpPr>
        <p:spPr>
          <a:xfrm>
            <a:off x="6269037" y="1988678"/>
            <a:ext cx="504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id="{2E4A0715-88D4-4E17-8393-C305A2B063F0}"/>
              </a:ext>
            </a:extLst>
          </p:cNvPr>
          <p:cNvSpPr/>
          <p:nvPr/>
        </p:nvSpPr>
        <p:spPr>
          <a:xfrm>
            <a:off x="6343856" y="2064558"/>
            <a:ext cx="5048569" cy="5854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中文字体：微软雅黑 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Asian Font: Microsoft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Yahei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英文字体：微软雅黑 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Asian Font: Microsoft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Yahei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D0E130C-D2DD-4E0D-9F57-64A57853FD22}"/>
              </a:ext>
            </a:extLst>
          </p:cNvPr>
          <p:cNvSpPr txBox="1"/>
          <p:nvPr/>
        </p:nvSpPr>
        <p:spPr>
          <a:xfrm>
            <a:off x="513288" y="3863559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隐藏页面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HIDDEN PPT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46500522-07DE-418B-91AD-68FAF9888324}"/>
              </a:ext>
            </a:extLst>
          </p:cNvPr>
          <p:cNvCxnSpPr/>
          <p:nvPr/>
        </p:nvCxnSpPr>
        <p:spPr>
          <a:xfrm>
            <a:off x="513285" y="4193791"/>
            <a:ext cx="504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id="{9898DE94-86A1-442A-BE33-183A21870537}"/>
              </a:ext>
            </a:extLst>
          </p:cNvPr>
          <p:cNvSpPr txBox="1"/>
          <p:nvPr/>
        </p:nvSpPr>
        <p:spPr>
          <a:xfrm>
            <a:off x="6278092" y="2714979"/>
            <a:ext cx="5030945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 您仅可以个人非商业用途使用该字体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65F27644-FE4D-4FA1-A4FE-96F40C346101}"/>
              </a:ext>
            </a:extLst>
          </p:cNvPr>
          <p:cNvSpPr/>
          <p:nvPr/>
        </p:nvSpPr>
        <p:spPr>
          <a:xfrm>
            <a:off x="7979134" y="4152431"/>
            <a:ext cx="3329903" cy="20539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P23 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为主题使用说明页，使用前请删除此页，必要时可作为内容页使用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P24 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为备用目录页，使用前请删除此页，必要时可作为目录页使用</a:t>
            </a: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F5DB0624-5050-4C62-BB05-1F742DC623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445" y="4443030"/>
            <a:ext cx="3600000" cy="2025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0" name="文本框 49">
            <a:extLst>
              <a:ext uri="{FF2B5EF4-FFF2-40B4-BE49-F238E27FC236}">
                <a16:creationId xmlns:a16="http://schemas.microsoft.com/office/drawing/2014/main" id="{2A331D90-FE57-4570-817B-918C403B6FDA}"/>
              </a:ext>
            </a:extLst>
          </p:cNvPr>
          <p:cNvSpPr txBox="1"/>
          <p:nvPr/>
        </p:nvSpPr>
        <p:spPr>
          <a:xfrm>
            <a:off x="504235" y="3224945"/>
            <a:ext cx="5049053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</a:t>
            </a:r>
            <a:r>
              <a:rPr lang="en-US" altLang="zh-CN" sz="1000" dirty="0">
                <a:solidFill>
                  <a:srgbClr val="CC4A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000" dirty="0">
                <a:solidFill>
                  <a:srgbClr val="CC4A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填充色分别为 </a:t>
            </a:r>
            <a:r>
              <a:rPr lang="en-US" altLang="zh-CN" sz="1000" dirty="0">
                <a:solidFill>
                  <a:srgbClr val="CC4A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 0,32,96 </a:t>
            </a:r>
            <a:r>
              <a:rPr lang="zh-CN" altLang="en-US" sz="1000" dirty="0">
                <a:solidFill>
                  <a:srgbClr val="CC4A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 </a:t>
            </a:r>
            <a:r>
              <a:rPr lang="en-US" altLang="zh-CN" sz="1000" dirty="0">
                <a:solidFill>
                  <a:srgbClr val="CC4A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 204,156,83</a:t>
            </a:r>
            <a:endParaRPr lang="zh-CN" altLang="en-US" sz="1000" dirty="0">
              <a:solidFill>
                <a:srgbClr val="CC4A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88394A65-29C2-476E-B716-DFCD3B8931F4}"/>
              </a:ext>
            </a:extLst>
          </p:cNvPr>
          <p:cNvSpPr txBox="1"/>
          <p:nvPr/>
        </p:nvSpPr>
        <p:spPr>
          <a:xfrm>
            <a:off x="3430322" y="6219886"/>
            <a:ext cx="682964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r"/>
            <a:r>
              <a:rPr lang="zh-CN" altLang="en-US" sz="1000" dirty="0">
                <a:solidFill>
                  <a:srgbClr val="CC4A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</a:t>
            </a:r>
            <a:r>
              <a:rPr lang="en-US" altLang="zh-CN" sz="1000" dirty="0">
                <a:solidFill>
                  <a:srgbClr val="CC4A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P23</a:t>
            </a:r>
            <a:endParaRPr lang="zh-CN" altLang="en-US" sz="1000" dirty="0">
              <a:solidFill>
                <a:srgbClr val="CC4A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D5C6D348-C48C-43BE-AAAE-63248CF5E868}"/>
              </a:ext>
            </a:extLst>
          </p:cNvPr>
          <p:cNvSpPr txBox="1"/>
          <p:nvPr/>
        </p:nvSpPr>
        <p:spPr>
          <a:xfrm>
            <a:off x="7120481" y="6206383"/>
            <a:ext cx="682964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r"/>
            <a:r>
              <a:rPr lang="zh-CN" altLang="en-US" sz="1000" dirty="0">
                <a:solidFill>
                  <a:srgbClr val="CC4A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</a:t>
            </a:r>
            <a:r>
              <a:rPr lang="en-US" altLang="zh-CN" sz="1000" dirty="0">
                <a:solidFill>
                  <a:srgbClr val="CC4A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P24</a:t>
            </a:r>
            <a:endParaRPr lang="zh-CN" altLang="en-US" sz="1000" dirty="0">
              <a:solidFill>
                <a:srgbClr val="CC4A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CF88E05-B8AE-487D-9292-96E2276B16C8}"/>
              </a:ext>
            </a:extLst>
          </p:cNvPr>
          <p:cNvSpPr txBox="1"/>
          <p:nvPr/>
        </p:nvSpPr>
        <p:spPr>
          <a:xfrm>
            <a:off x="6278092" y="3152468"/>
            <a:ext cx="54096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主题图片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THEME PICTURE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281C11A6-0DFB-4BB9-9991-12969B805F2D}"/>
              </a:ext>
            </a:extLst>
          </p:cNvPr>
          <p:cNvCxnSpPr/>
          <p:nvPr/>
        </p:nvCxnSpPr>
        <p:spPr>
          <a:xfrm>
            <a:off x="6269037" y="3500806"/>
            <a:ext cx="504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:a16="http://schemas.microsoft.com/office/drawing/2014/main" id="{77E1D2F8-DB40-4579-A4D9-A1C1AC120CDE}"/>
              </a:ext>
            </a:extLst>
          </p:cNvPr>
          <p:cNvSpPr/>
          <p:nvPr/>
        </p:nvSpPr>
        <p:spPr>
          <a:xfrm>
            <a:off x="6343856" y="3573760"/>
            <a:ext cx="5048569" cy="335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图片来源：南华大学官网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www.usc.edu.cn/info/1006/1105.htm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C7D8992-CFC5-495B-9D66-C212B46DB85E}"/>
              </a:ext>
            </a:extLst>
          </p:cNvPr>
          <p:cNvSpPr txBox="1"/>
          <p:nvPr/>
        </p:nvSpPr>
        <p:spPr>
          <a:xfrm>
            <a:off x="6278091" y="3969142"/>
            <a:ext cx="5030945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 您仅可以个人非商业用途使用主题图片，如需商用请务必取得南华大学官方授权</a:t>
            </a:r>
          </a:p>
        </p:txBody>
      </p:sp>
    </p:spTree>
    <p:extLst>
      <p:ext uri="{BB962C8B-B14F-4D97-AF65-F5344CB8AC3E}">
        <p14:creationId xmlns:p14="http://schemas.microsoft.com/office/powerpoint/2010/main" val="1229961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B16AB48B-452B-4290-9BB3-EA561E4AC0BA}"/>
              </a:ext>
            </a:extLst>
          </p:cNvPr>
          <p:cNvSpPr/>
          <p:nvPr/>
        </p:nvSpPr>
        <p:spPr>
          <a:xfrm>
            <a:off x="10196798" y="3532030"/>
            <a:ext cx="808320" cy="8083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E3CB4C92-44B7-4E61-AE03-8F040C385B8C}"/>
              </a:ext>
            </a:extLst>
          </p:cNvPr>
          <p:cNvSpPr/>
          <p:nvPr/>
        </p:nvSpPr>
        <p:spPr>
          <a:xfrm>
            <a:off x="10222958" y="3558190"/>
            <a:ext cx="756000" cy="756000"/>
          </a:xfrm>
          <a:prstGeom prst="ellipse">
            <a:avLst/>
          </a:prstGeom>
          <a:noFill/>
          <a:ln w="57150">
            <a:solidFill>
              <a:srgbClr val="002060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2B685A9B-6B0C-421C-BC24-FDF79600B91C}"/>
              </a:ext>
            </a:extLst>
          </p:cNvPr>
          <p:cNvSpPr/>
          <p:nvPr/>
        </p:nvSpPr>
        <p:spPr>
          <a:xfrm>
            <a:off x="7940806" y="4662031"/>
            <a:ext cx="808320" cy="8083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869D53CC-08A0-489E-9DFF-BADDB2CA3178}"/>
              </a:ext>
            </a:extLst>
          </p:cNvPr>
          <p:cNvSpPr/>
          <p:nvPr/>
        </p:nvSpPr>
        <p:spPr>
          <a:xfrm>
            <a:off x="7966966" y="4688191"/>
            <a:ext cx="756000" cy="756000"/>
          </a:xfrm>
          <a:prstGeom prst="ellipse">
            <a:avLst/>
          </a:prstGeom>
          <a:noFill/>
          <a:ln w="57150">
            <a:solidFill>
              <a:srgbClr val="002060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44E024EB-7B73-43EE-A944-92DA17600431}"/>
              </a:ext>
            </a:extLst>
          </p:cNvPr>
          <p:cNvSpPr/>
          <p:nvPr/>
        </p:nvSpPr>
        <p:spPr>
          <a:xfrm>
            <a:off x="5691838" y="4929607"/>
            <a:ext cx="808320" cy="8083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A37E6897-93C1-4580-9598-943857A665FD}"/>
              </a:ext>
            </a:extLst>
          </p:cNvPr>
          <p:cNvSpPr/>
          <p:nvPr/>
        </p:nvSpPr>
        <p:spPr>
          <a:xfrm>
            <a:off x="5717998" y="4955767"/>
            <a:ext cx="756000" cy="756000"/>
          </a:xfrm>
          <a:prstGeom prst="ellipse">
            <a:avLst/>
          </a:prstGeom>
          <a:noFill/>
          <a:ln w="57150">
            <a:solidFill>
              <a:srgbClr val="002060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091B0F50-EA4D-4E63-9087-CAEFA8CD6288}"/>
              </a:ext>
            </a:extLst>
          </p:cNvPr>
          <p:cNvSpPr/>
          <p:nvPr/>
        </p:nvSpPr>
        <p:spPr>
          <a:xfrm>
            <a:off x="3441325" y="4662031"/>
            <a:ext cx="808320" cy="8083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5683B9D3-2683-458A-B82A-F2940D50E6A2}"/>
              </a:ext>
            </a:extLst>
          </p:cNvPr>
          <p:cNvSpPr/>
          <p:nvPr/>
        </p:nvSpPr>
        <p:spPr>
          <a:xfrm>
            <a:off x="3467485" y="4688191"/>
            <a:ext cx="756000" cy="756000"/>
          </a:xfrm>
          <a:prstGeom prst="ellipse">
            <a:avLst/>
          </a:prstGeom>
          <a:noFill/>
          <a:ln w="57150">
            <a:solidFill>
              <a:srgbClr val="002060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187DB1AB-9A63-4CBF-8294-0C3D39E02EF0}"/>
              </a:ext>
            </a:extLst>
          </p:cNvPr>
          <p:cNvSpPr/>
          <p:nvPr/>
        </p:nvSpPr>
        <p:spPr>
          <a:xfrm>
            <a:off x="1190812" y="3554226"/>
            <a:ext cx="808320" cy="8083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D52CF3CA-0C2C-44D3-A603-20E26217C60E}"/>
              </a:ext>
            </a:extLst>
          </p:cNvPr>
          <p:cNvSpPr/>
          <p:nvPr/>
        </p:nvSpPr>
        <p:spPr>
          <a:xfrm>
            <a:off x="1216972" y="3580386"/>
            <a:ext cx="756000" cy="756000"/>
          </a:xfrm>
          <a:prstGeom prst="ellipse">
            <a:avLst/>
          </a:prstGeom>
          <a:noFill/>
          <a:ln w="57150">
            <a:solidFill>
              <a:srgbClr val="002060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8746E38-EC52-4CAF-8BFC-055D6089967E}"/>
              </a:ext>
            </a:extLst>
          </p:cNvPr>
          <p:cNvSpPr/>
          <p:nvPr/>
        </p:nvSpPr>
        <p:spPr>
          <a:xfrm>
            <a:off x="1040974" y="442306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gradFill flip="none" rotWithShape="1">
                  <a:gsLst>
                    <a:gs pos="0">
                      <a:srgbClr val="002060"/>
                    </a:gs>
                    <a:gs pos="50000">
                      <a:srgbClr val="002060">
                        <a:alpha val="40000"/>
                      </a:srgbClr>
                    </a:gs>
                    <a:gs pos="100000">
                      <a:srgbClr val="002060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学校介绍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1B247CF-84C6-4C37-B626-7E7875F70E6F}"/>
              </a:ext>
            </a:extLst>
          </p:cNvPr>
          <p:cNvSpPr/>
          <p:nvPr/>
        </p:nvSpPr>
        <p:spPr>
          <a:xfrm>
            <a:off x="3291488" y="553196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gradFill flip="none" rotWithShape="1">
                  <a:gsLst>
                    <a:gs pos="0">
                      <a:srgbClr val="002060"/>
                    </a:gs>
                    <a:gs pos="50000">
                      <a:srgbClr val="002060">
                        <a:alpha val="40000"/>
                      </a:srgbClr>
                    </a:gs>
                    <a:gs pos="100000">
                      <a:srgbClr val="002060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主办介绍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1BDD2FD-6F87-4090-87EC-F5C42A90532F}"/>
              </a:ext>
            </a:extLst>
          </p:cNvPr>
          <p:cNvSpPr/>
          <p:nvPr/>
        </p:nvSpPr>
        <p:spPr>
          <a:xfrm>
            <a:off x="5542001" y="579844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gradFill flip="none" rotWithShape="1">
                  <a:gsLst>
                    <a:gs pos="0">
                      <a:srgbClr val="002060"/>
                    </a:gs>
                    <a:gs pos="50000">
                      <a:srgbClr val="002060">
                        <a:alpha val="40000"/>
                      </a:srgbClr>
                    </a:gs>
                    <a:gs pos="100000">
                      <a:srgbClr val="002060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大赛内容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0CA044E-7189-4F09-9E97-853677710668}"/>
              </a:ext>
            </a:extLst>
          </p:cNvPr>
          <p:cNvSpPr/>
          <p:nvPr/>
        </p:nvSpPr>
        <p:spPr>
          <a:xfrm>
            <a:off x="7792518" y="553196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gradFill flip="none" rotWithShape="1">
                  <a:gsLst>
                    <a:gs pos="0">
                      <a:srgbClr val="002060"/>
                    </a:gs>
                    <a:gs pos="50000">
                      <a:srgbClr val="002060">
                        <a:alpha val="40000"/>
                      </a:srgbClr>
                    </a:gs>
                    <a:gs pos="100000">
                      <a:srgbClr val="002060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参赛流程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0753400-52A5-4FA8-BE90-8BEDADA4A000}"/>
              </a:ext>
            </a:extLst>
          </p:cNvPr>
          <p:cNvSpPr/>
          <p:nvPr/>
        </p:nvSpPr>
        <p:spPr>
          <a:xfrm>
            <a:off x="10043029" y="442306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gradFill flip="none" rotWithShape="1">
                  <a:gsLst>
                    <a:gs pos="0">
                      <a:srgbClr val="002060"/>
                    </a:gs>
                    <a:gs pos="50000">
                      <a:srgbClr val="002060">
                        <a:alpha val="40000"/>
                      </a:srgbClr>
                    </a:gs>
                    <a:gs pos="100000">
                      <a:srgbClr val="002060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参考资料</a:t>
            </a:r>
          </a:p>
        </p:txBody>
      </p:sp>
      <p:sp>
        <p:nvSpPr>
          <p:cNvPr id="17" name="Freeform 26">
            <a:extLst>
              <a:ext uri="{FF2B5EF4-FFF2-40B4-BE49-F238E27FC236}">
                <a16:creationId xmlns:a16="http://schemas.microsoft.com/office/drawing/2014/main" id="{8475183F-EE50-4553-8560-6670A64A4C73}"/>
              </a:ext>
            </a:extLst>
          </p:cNvPr>
          <p:cNvSpPr>
            <a:spLocks noEditPoints="1"/>
          </p:cNvSpPr>
          <p:nvPr/>
        </p:nvSpPr>
        <p:spPr bwMode="auto">
          <a:xfrm>
            <a:off x="8153400" y="4876487"/>
            <a:ext cx="384176" cy="379087"/>
          </a:xfrm>
          <a:custGeom>
            <a:avLst/>
            <a:gdLst>
              <a:gd name="connsiteX0" fmla="*/ 39471 w 607427"/>
              <a:gd name="connsiteY0" fmla="*/ 391374 h 599382"/>
              <a:gd name="connsiteX1" fmla="*/ 216608 w 607427"/>
              <a:gd name="connsiteY1" fmla="*/ 451169 h 599382"/>
              <a:gd name="connsiteX2" fmla="*/ 219486 w 607427"/>
              <a:gd name="connsiteY2" fmla="*/ 455063 h 599382"/>
              <a:gd name="connsiteX3" fmla="*/ 216887 w 607427"/>
              <a:gd name="connsiteY3" fmla="*/ 459142 h 599382"/>
              <a:gd name="connsiteX4" fmla="*/ 154592 w 607427"/>
              <a:gd name="connsiteY4" fmla="*/ 484728 h 599382"/>
              <a:gd name="connsiteX5" fmla="*/ 305455 w 607427"/>
              <a:gd name="connsiteY5" fmla="*/ 543967 h 599382"/>
              <a:gd name="connsiteX6" fmla="*/ 305455 w 607427"/>
              <a:gd name="connsiteY6" fmla="*/ 584201 h 599382"/>
              <a:gd name="connsiteX7" fmla="*/ 305548 w 607427"/>
              <a:gd name="connsiteY7" fmla="*/ 585128 h 599382"/>
              <a:gd name="connsiteX8" fmla="*/ 125997 w 607427"/>
              <a:gd name="connsiteY8" fmla="*/ 514209 h 599382"/>
              <a:gd name="connsiteX9" fmla="*/ 101209 w 607427"/>
              <a:gd name="connsiteY9" fmla="*/ 574653 h 599382"/>
              <a:gd name="connsiteX10" fmla="*/ 97124 w 607427"/>
              <a:gd name="connsiteY10" fmla="*/ 577341 h 599382"/>
              <a:gd name="connsiteX11" fmla="*/ 93225 w 607427"/>
              <a:gd name="connsiteY11" fmla="*/ 574467 h 599382"/>
              <a:gd name="connsiteX12" fmla="*/ 33251 w 607427"/>
              <a:gd name="connsiteY12" fmla="*/ 397585 h 599382"/>
              <a:gd name="connsiteX13" fmla="*/ 34458 w 607427"/>
              <a:gd name="connsiteY13" fmla="*/ 392579 h 599382"/>
              <a:gd name="connsiteX14" fmla="*/ 39471 w 607427"/>
              <a:gd name="connsiteY14" fmla="*/ 391374 h 599382"/>
              <a:gd name="connsiteX15" fmla="*/ 458121 w 607427"/>
              <a:gd name="connsiteY15" fmla="*/ 267584 h 599382"/>
              <a:gd name="connsiteX16" fmla="*/ 525711 w 607427"/>
              <a:gd name="connsiteY16" fmla="*/ 342306 h 599382"/>
              <a:gd name="connsiteX17" fmla="*/ 525525 w 607427"/>
              <a:gd name="connsiteY17" fmla="*/ 345736 h 599382"/>
              <a:gd name="connsiteX18" fmla="*/ 527104 w 607427"/>
              <a:gd name="connsiteY18" fmla="*/ 345643 h 599382"/>
              <a:gd name="connsiteX19" fmla="*/ 529518 w 607427"/>
              <a:gd name="connsiteY19" fmla="*/ 346107 h 599382"/>
              <a:gd name="connsiteX20" fmla="*/ 533881 w 607427"/>
              <a:gd name="connsiteY20" fmla="*/ 369747 h 599382"/>
              <a:gd name="connsiteX21" fmla="*/ 517634 w 607427"/>
              <a:gd name="connsiteY21" fmla="*/ 383931 h 599382"/>
              <a:gd name="connsiteX22" fmla="*/ 486346 w 607427"/>
              <a:gd name="connsiteY22" fmla="*/ 428431 h 599382"/>
              <a:gd name="connsiteX23" fmla="*/ 486346 w 607427"/>
              <a:gd name="connsiteY23" fmla="*/ 451978 h 599382"/>
              <a:gd name="connsiteX24" fmla="*/ 494237 w 607427"/>
              <a:gd name="connsiteY24" fmla="*/ 459858 h 599382"/>
              <a:gd name="connsiteX25" fmla="*/ 569533 w 607427"/>
              <a:gd name="connsiteY25" fmla="*/ 534951 h 599382"/>
              <a:gd name="connsiteX26" fmla="*/ 569533 w 607427"/>
              <a:gd name="connsiteY26" fmla="*/ 584178 h 599382"/>
              <a:gd name="connsiteX27" fmla="*/ 554307 w 607427"/>
              <a:gd name="connsiteY27" fmla="*/ 599382 h 599382"/>
              <a:gd name="connsiteX28" fmla="*/ 361843 w 607427"/>
              <a:gd name="connsiteY28" fmla="*/ 599382 h 599382"/>
              <a:gd name="connsiteX29" fmla="*/ 346617 w 607427"/>
              <a:gd name="connsiteY29" fmla="*/ 584178 h 599382"/>
              <a:gd name="connsiteX30" fmla="*/ 346617 w 607427"/>
              <a:gd name="connsiteY30" fmla="*/ 534951 h 599382"/>
              <a:gd name="connsiteX31" fmla="*/ 421913 w 607427"/>
              <a:gd name="connsiteY31" fmla="*/ 459858 h 599382"/>
              <a:gd name="connsiteX32" fmla="*/ 429804 w 607427"/>
              <a:gd name="connsiteY32" fmla="*/ 451978 h 599382"/>
              <a:gd name="connsiteX33" fmla="*/ 429804 w 607427"/>
              <a:gd name="connsiteY33" fmla="*/ 428431 h 599382"/>
              <a:gd name="connsiteX34" fmla="*/ 398516 w 607427"/>
              <a:gd name="connsiteY34" fmla="*/ 383931 h 599382"/>
              <a:gd name="connsiteX35" fmla="*/ 382269 w 607427"/>
              <a:gd name="connsiteY35" fmla="*/ 369747 h 599382"/>
              <a:gd name="connsiteX36" fmla="*/ 386632 w 607427"/>
              <a:gd name="connsiteY36" fmla="*/ 346107 h 599382"/>
              <a:gd name="connsiteX37" fmla="*/ 389046 w 607427"/>
              <a:gd name="connsiteY37" fmla="*/ 345643 h 599382"/>
              <a:gd name="connsiteX38" fmla="*/ 390625 w 607427"/>
              <a:gd name="connsiteY38" fmla="*/ 345736 h 599382"/>
              <a:gd name="connsiteX39" fmla="*/ 390439 w 607427"/>
              <a:gd name="connsiteY39" fmla="*/ 342306 h 599382"/>
              <a:gd name="connsiteX40" fmla="*/ 458121 w 607427"/>
              <a:gd name="connsiteY40" fmla="*/ 267584 h 599382"/>
              <a:gd name="connsiteX41" fmla="*/ 30243 w 607427"/>
              <a:gd name="connsiteY41" fmla="*/ 246132 h 599382"/>
              <a:gd name="connsiteX42" fmla="*/ 71962 w 607427"/>
              <a:gd name="connsiteY42" fmla="*/ 246132 h 599382"/>
              <a:gd name="connsiteX43" fmla="*/ 76422 w 607427"/>
              <a:gd name="connsiteY43" fmla="*/ 362565 h 599382"/>
              <a:gd name="connsiteX44" fmla="*/ 51985 w 607427"/>
              <a:gd name="connsiteY44" fmla="*/ 354315 h 599382"/>
              <a:gd name="connsiteX45" fmla="*/ 37862 w 607427"/>
              <a:gd name="connsiteY45" fmla="*/ 351997 h 599382"/>
              <a:gd name="connsiteX46" fmla="*/ 31637 w 607427"/>
              <a:gd name="connsiteY46" fmla="*/ 352646 h 599382"/>
              <a:gd name="connsiteX47" fmla="*/ 30243 w 607427"/>
              <a:gd name="connsiteY47" fmla="*/ 246132 h 599382"/>
              <a:gd name="connsiteX48" fmla="*/ 556900 w 607427"/>
              <a:gd name="connsiteY48" fmla="*/ 227926 h 599382"/>
              <a:gd name="connsiteX49" fmla="*/ 581142 w 607427"/>
              <a:gd name="connsiteY49" fmla="*/ 236084 h 599382"/>
              <a:gd name="connsiteX50" fmla="*/ 595260 w 607427"/>
              <a:gd name="connsiteY50" fmla="*/ 238401 h 599382"/>
              <a:gd name="connsiteX51" fmla="*/ 601761 w 607427"/>
              <a:gd name="connsiteY51" fmla="*/ 237845 h 599382"/>
              <a:gd name="connsiteX52" fmla="*/ 607427 w 607427"/>
              <a:gd name="connsiteY52" fmla="*/ 295230 h 599382"/>
              <a:gd name="connsiteX53" fmla="*/ 566095 w 607427"/>
              <a:gd name="connsiteY53" fmla="*/ 443927 h 599382"/>
              <a:gd name="connsiteX54" fmla="*/ 540460 w 607427"/>
              <a:gd name="connsiteY54" fmla="*/ 428353 h 599382"/>
              <a:gd name="connsiteX55" fmla="*/ 548355 w 607427"/>
              <a:gd name="connsiteY55" fmla="*/ 415189 h 599382"/>
              <a:gd name="connsiteX56" fmla="*/ 571947 w 607427"/>
              <a:gd name="connsiteY56" fmla="*/ 385245 h 599382"/>
              <a:gd name="connsiteX57" fmla="*/ 565631 w 607427"/>
              <a:gd name="connsiteY57" fmla="*/ 323690 h 599382"/>
              <a:gd name="connsiteX58" fmla="*/ 564981 w 607427"/>
              <a:gd name="connsiteY58" fmla="*/ 320538 h 599382"/>
              <a:gd name="connsiteX59" fmla="*/ 566281 w 607427"/>
              <a:gd name="connsiteY59" fmla="*/ 295230 h 599382"/>
              <a:gd name="connsiteX60" fmla="*/ 556900 w 607427"/>
              <a:gd name="connsiteY60" fmla="*/ 227926 h 599382"/>
              <a:gd name="connsiteX61" fmla="*/ 316622 w 607427"/>
              <a:gd name="connsiteY61" fmla="*/ 4798 h 599382"/>
              <a:gd name="connsiteX62" fmla="*/ 507137 w 607427"/>
              <a:gd name="connsiteY62" fmla="*/ 76192 h 599382"/>
              <a:gd name="connsiteX63" fmla="*/ 532019 w 607427"/>
              <a:gd name="connsiteY63" fmla="*/ 15739 h 599382"/>
              <a:gd name="connsiteX64" fmla="*/ 536104 w 607427"/>
              <a:gd name="connsiteY64" fmla="*/ 13143 h 599382"/>
              <a:gd name="connsiteX65" fmla="*/ 540003 w 607427"/>
              <a:gd name="connsiteY65" fmla="*/ 16017 h 599382"/>
              <a:gd name="connsiteX66" fmla="*/ 599980 w 607427"/>
              <a:gd name="connsiteY66" fmla="*/ 192926 h 599382"/>
              <a:gd name="connsiteX67" fmla="*/ 595709 w 607427"/>
              <a:gd name="connsiteY67" fmla="*/ 199231 h 599382"/>
              <a:gd name="connsiteX68" fmla="*/ 416522 w 607427"/>
              <a:gd name="connsiteY68" fmla="*/ 139242 h 599382"/>
              <a:gd name="connsiteX69" fmla="*/ 413643 w 607427"/>
              <a:gd name="connsiteY69" fmla="*/ 135347 h 599382"/>
              <a:gd name="connsiteX70" fmla="*/ 416336 w 607427"/>
              <a:gd name="connsiteY70" fmla="*/ 131268 h 599382"/>
              <a:gd name="connsiteX71" fmla="*/ 478541 w 607427"/>
              <a:gd name="connsiteY71" fmla="*/ 105770 h 599382"/>
              <a:gd name="connsiteX72" fmla="*/ 316622 w 607427"/>
              <a:gd name="connsiteY72" fmla="*/ 45965 h 599382"/>
              <a:gd name="connsiteX73" fmla="*/ 311608 w 607427"/>
              <a:gd name="connsiteY73" fmla="*/ 46151 h 599382"/>
              <a:gd name="connsiteX74" fmla="*/ 291647 w 607427"/>
              <a:gd name="connsiteY74" fmla="*/ 6096 h 599382"/>
              <a:gd name="connsiteX75" fmla="*/ 316622 w 607427"/>
              <a:gd name="connsiteY75" fmla="*/ 4798 h 599382"/>
              <a:gd name="connsiteX76" fmla="*/ 14297 w 607427"/>
              <a:gd name="connsiteY76" fmla="*/ 0 h 599382"/>
              <a:gd name="connsiteX77" fmla="*/ 107969 w 607427"/>
              <a:gd name="connsiteY77" fmla="*/ 0 h 599382"/>
              <a:gd name="connsiteX78" fmla="*/ 122358 w 607427"/>
              <a:gd name="connsiteY78" fmla="*/ 14276 h 599382"/>
              <a:gd name="connsiteX79" fmla="*/ 122358 w 607427"/>
              <a:gd name="connsiteY79" fmla="*/ 34115 h 599382"/>
              <a:gd name="connsiteX80" fmla="*/ 256321 w 607427"/>
              <a:gd name="connsiteY80" fmla="*/ 34115 h 599382"/>
              <a:gd name="connsiteX81" fmla="*/ 270618 w 607427"/>
              <a:gd name="connsiteY81" fmla="*/ 48392 h 599382"/>
              <a:gd name="connsiteX82" fmla="*/ 270618 w 607427"/>
              <a:gd name="connsiteY82" fmla="*/ 190786 h 599382"/>
              <a:gd name="connsiteX83" fmla="*/ 256321 w 607427"/>
              <a:gd name="connsiteY83" fmla="*/ 205063 h 599382"/>
              <a:gd name="connsiteX84" fmla="*/ 14297 w 607427"/>
              <a:gd name="connsiteY84" fmla="*/ 205063 h 599382"/>
              <a:gd name="connsiteX85" fmla="*/ 0 w 607427"/>
              <a:gd name="connsiteY85" fmla="*/ 190786 h 599382"/>
              <a:gd name="connsiteX86" fmla="*/ 0 w 607427"/>
              <a:gd name="connsiteY86" fmla="*/ 14276 h 599382"/>
              <a:gd name="connsiteX87" fmla="*/ 14297 w 607427"/>
              <a:gd name="connsiteY87" fmla="*/ 0 h 599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607427" h="599382">
                <a:moveTo>
                  <a:pt x="39471" y="391374"/>
                </a:moveTo>
                <a:cubicBezTo>
                  <a:pt x="41142" y="391930"/>
                  <a:pt x="215216" y="450705"/>
                  <a:pt x="216608" y="451169"/>
                </a:cubicBezTo>
                <a:cubicBezTo>
                  <a:pt x="218279" y="451725"/>
                  <a:pt x="219486" y="453301"/>
                  <a:pt x="219486" y="455063"/>
                </a:cubicBezTo>
                <a:cubicBezTo>
                  <a:pt x="219579" y="456824"/>
                  <a:pt x="218465" y="458493"/>
                  <a:pt x="216887" y="459142"/>
                </a:cubicBezTo>
                <a:lnTo>
                  <a:pt x="154592" y="484728"/>
                </a:lnTo>
                <a:cubicBezTo>
                  <a:pt x="196926" y="520883"/>
                  <a:pt x="249473" y="541557"/>
                  <a:pt x="305455" y="543967"/>
                </a:cubicBezTo>
                <a:lnTo>
                  <a:pt x="305455" y="584201"/>
                </a:lnTo>
                <a:cubicBezTo>
                  <a:pt x="305455" y="584479"/>
                  <a:pt x="305548" y="584757"/>
                  <a:pt x="305548" y="585128"/>
                </a:cubicBezTo>
                <a:cubicBezTo>
                  <a:pt x="238797" y="582625"/>
                  <a:pt x="176130" y="557873"/>
                  <a:pt x="125997" y="514209"/>
                </a:cubicBezTo>
                <a:lnTo>
                  <a:pt x="101209" y="574653"/>
                </a:lnTo>
                <a:cubicBezTo>
                  <a:pt x="100466" y="576321"/>
                  <a:pt x="98888" y="577434"/>
                  <a:pt x="97124" y="577341"/>
                </a:cubicBezTo>
                <a:cubicBezTo>
                  <a:pt x="95360" y="577248"/>
                  <a:pt x="93782" y="576136"/>
                  <a:pt x="93225" y="574467"/>
                </a:cubicBezTo>
                <a:cubicBezTo>
                  <a:pt x="68158" y="500766"/>
                  <a:pt x="76050" y="523850"/>
                  <a:pt x="33251" y="397585"/>
                </a:cubicBezTo>
                <a:cubicBezTo>
                  <a:pt x="32601" y="395824"/>
                  <a:pt x="33065" y="393877"/>
                  <a:pt x="34458" y="392579"/>
                </a:cubicBezTo>
                <a:cubicBezTo>
                  <a:pt x="35758" y="391189"/>
                  <a:pt x="38264" y="391003"/>
                  <a:pt x="39471" y="391374"/>
                </a:cubicBezTo>
                <a:close/>
                <a:moveTo>
                  <a:pt x="458121" y="267584"/>
                </a:moveTo>
                <a:cubicBezTo>
                  <a:pt x="495351" y="267584"/>
                  <a:pt x="525711" y="292708"/>
                  <a:pt x="525711" y="342306"/>
                </a:cubicBezTo>
                <a:cubicBezTo>
                  <a:pt x="525711" y="343511"/>
                  <a:pt x="525525" y="344531"/>
                  <a:pt x="525525" y="345736"/>
                </a:cubicBezTo>
                <a:cubicBezTo>
                  <a:pt x="526083" y="345736"/>
                  <a:pt x="526547" y="345643"/>
                  <a:pt x="527104" y="345643"/>
                </a:cubicBezTo>
                <a:cubicBezTo>
                  <a:pt x="527939" y="345643"/>
                  <a:pt x="528775" y="345736"/>
                  <a:pt x="529518" y="346107"/>
                </a:cubicBezTo>
                <a:cubicBezTo>
                  <a:pt x="536110" y="348795"/>
                  <a:pt x="538059" y="359364"/>
                  <a:pt x="533881" y="369747"/>
                </a:cubicBezTo>
                <a:cubicBezTo>
                  <a:pt x="530260" y="378462"/>
                  <a:pt x="523669" y="383839"/>
                  <a:pt x="517634" y="383931"/>
                </a:cubicBezTo>
                <a:cubicBezTo>
                  <a:pt x="510671" y="401268"/>
                  <a:pt x="499808" y="416101"/>
                  <a:pt x="486346" y="428431"/>
                </a:cubicBezTo>
                <a:lnTo>
                  <a:pt x="486346" y="451978"/>
                </a:lnTo>
                <a:cubicBezTo>
                  <a:pt x="486346" y="456335"/>
                  <a:pt x="489874" y="459858"/>
                  <a:pt x="494237" y="459858"/>
                </a:cubicBezTo>
                <a:cubicBezTo>
                  <a:pt x="535831" y="459858"/>
                  <a:pt x="569533" y="493511"/>
                  <a:pt x="569533" y="534951"/>
                </a:cubicBezTo>
                <a:lnTo>
                  <a:pt x="569533" y="584178"/>
                </a:lnTo>
                <a:cubicBezTo>
                  <a:pt x="569533" y="592615"/>
                  <a:pt x="562663" y="599382"/>
                  <a:pt x="554307" y="599382"/>
                </a:cubicBezTo>
                <a:lnTo>
                  <a:pt x="361843" y="599382"/>
                </a:lnTo>
                <a:cubicBezTo>
                  <a:pt x="353487" y="599382"/>
                  <a:pt x="346617" y="592615"/>
                  <a:pt x="346617" y="584178"/>
                </a:cubicBezTo>
                <a:lnTo>
                  <a:pt x="346617" y="534951"/>
                </a:lnTo>
                <a:cubicBezTo>
                  <a:pt x="346617" y="493511"/>
                  <a:pt x="380319" y="459858"/>
                  <a:pt x="421913" y="459858"/>
                </a:cubicBezTo>
                <a:cubicBezTo>
                  <a:pt x="426276" y="459858"/>
                  <a:pt x="429804" y="456335"/>
                  <a:pt x="429804" y="451978"/>
                </a:cubicBezTo>
                <a:lnTo>
                  <a:pt x="429804" y="428431"/>
                </a:lnTo>
                <a:cubicBezTo>
                  <a:pt x="416342" y="416101"/>
                  <a:pt x="405479" y="401268"/>
                  <a:pt x="398516" y="383931"/>
                </a:cubicBezTo>
                <a:cubicBezTo>
                  <a:pt x="392481" y="383839"/>
                  <a:pt x="385797" y="378462"/>
                  <a:pt x="382269" y="369747"/>
                </a:cubicBezTo>
                <a:cubicBezTo>
                  <a:pt x="378091" y="359364"/>
                  <a:pt x="380040" y="348795"/>
                  <a:pt x="386632" y="346107"/>
                </a:cubicBezTo>
                <a:cubicBezTo>
                  <a:pt x="387375" y="345736"/>
                  <a:pt x="388211" y="345643"/>
                  <a:pt x="389046" y="345643"/>
                </a:cubicBezTo>
                <a:cubicBezTo>
                  <a:pt x="389510" y="345643"/>
                  <a:pt x="390068" y="345736"/>
                  <a:pt x="390625" y="345736"/>
                </a:cubicBezTo>
                <a:cubicBezTo>
                  <a:pt x="390625" y="344531"/>
                  <a:pt x="390439" y="343511"/>
                  <a:pt x="390439" y="342306"/>
                </a:cubicBezTo>
                <a:cubicBezTo>
                  <a:pt x="390439" y="292708"/>
                  <a:pt x="420706" y="267584"/>
                  <a:pt x="458121" y="267584"/>
                </a:cubicBezTo>
                <a:close/>
                <a:moveTo>
                  <a:pt x="30243" y="246132"/>
                </a:moveTo>
                <a:lnTo>
                  <a:pt x="71962" y="246132"/>
                </a:lnTo>
                <a:cubicBezTo>
                  <a:pt x="64250" y="284696"/>
                  <a:pt x="65737" y="324650"/>
                  <a:pt x="76422" y="362565"/>
                </a:cubicBezTo>
                <a:lnTo>
                  <a:pt x="51985" y="354315"/>
                </a:lnTo>
                <a:cubicBezTo>
                  <a:pt x="47619" y="352832"/>
                  <a:pt x="42787" y="351997"/>
                  <a:pt x="37862" y="351997"/>
                </a:cubicBezTo>
                <a:cubicBezTo>
                  <a:pt x="35725" y="351997"/>
                  <a:pt x="33681" y="352368"/>
                  <a:pt x="31637" y="352646"/>
                </a:cubicBezTo>
                <a:cubicBezTo>
                  <a:pt x="24576" y="317512"/>
                  <a:pt x="24204" y="281451"/>
                  <a:pt x="30243" y="246132"/>
                </a:cubicBezTo>
                <a:close/>
                <a:moveTo>
                  <a:pt x="556900" y="227926"/>
                </a:moveTo>
                <a:lnTo>
                  <a:pt x="581142" y="236084"/>
                </a:lnTo>
                <a:cubicBezTo>
                  <a:pt x="585414" y="237567"/>
                  <a:pt x="590337" y="238401"/>
                  <a:pt x="595260" y="238401"/>
                </a:cubicBezTo>
                <a:cubicBezTo>
                  <a:pt x="597489" y="238401"/>
                  <a:pt x="599625" y="238123"/>
                  <a:pt x="601761" y="237845"/>
                </a:cubicBezTo>
                <a:cubicBezTo>
                  <a:pt x="605477" y="256479"/>
                  <a:pt x="607427" y="275669"/>
                  <a:pt x="607427" y="295230"/>
                </a:cubicBezTo>
                <a:cubicBezTo>
                  <a:pt x="607427" y="348442"/>
                  <a:pt x="592845" y="399336"/>
                  <a:pt x="566095" y="443927"/>
                </a:cubicBezTo>
                <a:cubicBezTo>
                  <a:pt x="558293" y="437716"/>
                  <a:pt x="549748" y="432339"/>
                  <a:pt x="540460" y="428353"/>
                </a:cubicBezTo>
                <a:cubicBezTo>
                  <a:pt x="543339" y="424089"/>
                  <a:pt x="545940" y="419639"/>
                  <a:pt x="548355" y="415189"/>
                </a:cubicBezTo>
                <a:cubicBezTo>
                  <a:pt x="558479" y="408143"/>
                  <a:pt x="566838" y="397853"/>
                  <a:pt x="571947" y="385245"/>
                </a:cubicBezTo>
                <a:cubicBezTo>
                  <a:pt x="581049" y="362904"/>
                  <a:pt x="577984" y="339635"/>
                  <a:pt x="565631" y="323690"/>
                </a:cubicBezTo>
                <a:cubicBezTo>
                  <a:pt x="565538" y="322577"/>
                  <a:pt x="565166" y="321558"/>
                  <a:pt x="564981" y="320538"/>
                </a:cubicBezTo>
                <a:cubicBezTo>
                  <a:pt x="565816" y="312194"/>
                  <a:pt x="566281" y="303758"/>
                  <a:pt x="566281" y="295230"/>
                </a:cubicBezTo>
                <a:cubicBezTo>
                  <a:pt x="566281" y="272146"/>
                  <a:pt x="562937" y="249619"/>
                  <a:pt x="556900" y="227926"/>
                </a:cubicBezTo>
                <a:close/>
                <a:moveTo>
                  <a:pt x="316622" y="4798"/>
                </a:moveTo>
                <a:cubicBezTo>
                  <a:pt x="387462" y="4798"/>
                  <a:pt x="454216" y="30203"/>
                  <a:pt x="507137" y="76192"/>
                </a:cubicBezTo>
                <a:lnTo>
                  <a:pt x="532019" y="15739"/>
                </a:lnTo>
                <a:cubicBezTo>
                  <a:pt x="532669" y="14070"/>
                  <a:pt x="534247" y="13050"/>
                  <a:pt x="536104" y="13143"/>
                </a:cubicBezTo>
                <a:cubicBezTo>
                  <a:pt x="537868" y="13143"/>
                  <a:pt x="539353" y="14348"/>
                  <a:pt x="540003" y="16017"/>
                </a:cubicBezTo>
                <a:cubicBezTo>
                  <a:pt x="564050" y="87040"/>
                  <a:pt x="549659" y="44389"/>
                  <a:pt x="599980" y="192926"/>
                </a:cubicBezTo>
                <a:cubicBezTo>
                  <a:pt x="600723" y="195244"/>
                  <a:pt x="599516" y="198860"/>
                  <a:pt x="595709" y="199231"/>
                </a:cubicBezTo>
                <a:cubicBezTo>
                  <a:pt x="593574" y="199417"/>
                  <a:pt x="418564" y="139891"/>
                  <a:pt x="416522" y="139242"/>
                </a:cubicBezTo>
                <a:cubicBezTo>
                  <a:pt x="414850" y="138685"/>
                  <a:pt x="413736" y="137109"/>
                  <a:pt x="413643" y="135347"/>
                </a:cubicBezTo>
                <a:cubicBezTo>
                  <a:pt x="413643" y="133586"/>
                  <a:pt x="414665" y="132009"/>
                  <a:pt x="416336" y="131268"/>
                </a:cubicBezTo>
                <a:lnTo>
                  <a:pt x="478541" y="105770"/>
                </a:lnTo>
                <a:cubicBezTo>
                  <a:pt x="433419" y="67106"/>
                  <a:pt x="376692" y="45965"/>
                  <a:pt x="316622" y="45965"/>
                </a:cubicBezTo>
                <a:cubicBezTo>
                  <a:pt x="314951" y="45965"/>
                  <a:pt x="313280" y="46151"/>
                  <a:pt x="311608" y="46151"/>
                </a:cubicBezTo>
                <a:cubicBezTo>
                  <a:pt x="310866" y="30018"/>
                  <a:pt x="303345" y="15739"/>
                  <a:pt x="291647" y="6096"/>
                </a:cubicBezTo>
                <a:cubicBezTo>
                  <a:pt x="299910" y="5354"/>
                  <a:pt x="308173" y="4798"/>
                  <a:pt x="316622" y="4798"/>
                </a:cubicBezTo>
                <a:close/>
                <a:moveTo>
                  <a:pt x="14297" y="0"/>
                </a:moveTo>
                <a:lnTo>
                  <a:pt x="107969" y="0"/>
                </a:lnTo>
                <a:cubicBezTo>
                  <a:pt x="115860" y="0"/>
                  <a:pt x="122358" y="6396"/>
                  <a:pt x="122358" y="14276"/>
                </a:cubicBezTo>
                <a:lnTo>
                  <a:pt x="122358" y="34115"/>
                </a:lnTo>
                <a:lnTo>
                  <a:pt x="256321" y="34115"/>
                </a:lnTo>
                <a:cubicBezTo>
                  <a:pt x="264212" y="34115"/>
                  <a:pt x="270618" y="40512"/>
                  <a:pt x="270618" y="48392"/>
                </a:cubicBezTo>
                <a:lnTo>
                  <a:pt x="270618" y="190786"/>
                </a:lnTo>
                <a:cubicBezTo>
                  <a:pt x="270618" y="198666"/>
                  <a:pt x="264212" y="205063"/>
                  <a:pt x="256321" y="205063"/>
                </a:cubicBezTo>
                <a:lnTo>
                  <a:pt x="14297" y="205063"/>
                </a:lnTo>
                <a:cubicBezTo>
                  <a:pt x="6406" y="205063"/>
                  <a:pt x="0" y="198666"/>
                  <a:pt x="0" y="190786"/>
                </a:cubicBezTo>
                <a:lnTo>
                  <a:pt x="0" y="14276"/>
                </a:lnTo>
                <a:cubicBezTo>
                  <a:pt x="0" y="6396"/>
                  <a:pt x="6406" y="0"/>
                  <a:pt x="14297" y="0"/>
                </a:cubicBezTo>
                <a:close/>
              </a:path>
            </a:pathLst>
          </a:custGeom>
          <a:gradFill>
            <a:gsLst>
              <a:gs pos="50000">
                <a:srgbClr val="002060">
                  <a:alpha val="40000"/>
                </a:srgbClr>
              </a:gs>
              <a:gs pos="0">
                <a:srgbClr val="002060"/>
              </a:gs>
              <a:gs pos="100000">
                <a:srgbClr val="002060"/>
              </a:gs>
            </a:gsLst>
            <a:lin ang="2700000" scaled="1"/>
          </a:gradFill>
          <a:ln w="317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" name="Freeform 22">
            <a:extLst>
              <a:ext uri="{FF2B5EF4-FFF2-40B4-BE49-F238E27FC236}">
                <a16:creationId xmlns:a16="http://schemas.microsoft.com/office/drawing/2014/main" id="{FCE6A8A5-7695-4B71-92A1-9EA06E1E3DFB}"/>
              </a:ext>
            </a:extLst>
          </p:cNvPr>
          <p:cNvSpPr>
            <a:spLocks noEditPoints="1"/>
          </p:cNvSpPr>
          <p:nvPr/>
        </p:nvSpPr>
        <p:spPr bwMode="auto">
          <a:xfrm>
            <a:off x="10476972" y="3773391"/>
            <a:ext cx="277055" cy="334962"/>
          </a:xfrm>
          <a:custGeom>
            <a:avLst/>
            <a:gdLst>
              <a:gd name="connsiteX0" fmla="*/ 118973 w 500026"/>
              <a:gd name="connsiteY0" fmla="*/ 0 h 604534"/>
              <a:gd name="connsiteX1" fmla="*/ 295167 w 500026"/>
              <a:gd name="connsiteY1" fmla="*/ 0 h 604534"/>
              <a:gd name="connsiteX2" fmla="*/ 295167 w 500026"/>
              <a:gd name="connsiteY2" fmla="*/ 164805 h 604534"/>
              <a:gd name="connsiteX3" fmla="*/ 349796 w 500026"/>
              <a:gd name="connsiteY3" fmla="*/ 79256 h 604534"/>
              <a:gd name="connsiteX4" fmla="*/ 404575 w 500026"/>
              <a:gd name="connsiteY4" fmla="*/ 164805 h 604534"/>
              <a:gd name="connsiteX5" fmla="*/ 404575 w 500026"/>
              <a:gd name="connsiteY5" fmla="*/ 0 h 604534"/>
              <a:gd name="connsiteX6" fmla="*/ 463407 w 500026"/>
              <a:gd name="connsiteY6" fmla="*/ 0 h 604534"/>
              <a:gd name="connsiteX7" fmla="*/ 500026 w 500026"/>
              <a:gd name="connsiteY7" fmla="*/ 36407 h 604534"/>
              <a:gd name="connsiteX8" fmla="*/ 500026 w 500026"/>
              <a:gd name="connsiteY8" fmla="*/ 568127 h 604534"/>
              <a:gd name="connsiteX9" fmla="*/ 463407 w 500026"/>
              <a:gd name="connsiteY9" fmla="*/ 604534 h 604534"/>
              <a:gd name="connsiteX10" fmla="*/ 118973 w 500026"/>
              <a:gd name="connsiteY10" fmla="*/ 604534 h 604534"/>
              <a:gd name="connsiteX11" fmla="*/ 0 w 500026"/>
              <a:gd name="connsiteY11" fmla="*/ 0 h 604534"/>
              <a:gd name="connsiteX12" fmla="*/ 73529 w 500026"/>
              <a:gd name="connsiteY12" fmla="*/ 0 h 604534"/>
              <a:gd name="connsiteX13" fmla="*/ 73529 w 500026"/>
              <a:gd name="connsiteY13" fmla="*/ 604534 h 604534"/>
              <a:gd name="connsiteX14" fmla="*/ 0 w 500026"/>
              <a:gd name="connsiteY14" fmla="*/ 604534 h 604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0026" h="604534">
                <a:moveTo>
                  <a:pt x="118973" y="0"/>
                </a:moveTo>
                <a:lnTo>
                  <a:pt x="295167" y="0"/>
                </a:lnTo>
                <a:lnTo>
                  <a:pt x="295167" y="164805"/>
                </a:lnTo>
                <a:lnTo>
                  <a:pt x="349796" y="79256"/>
                </a:lnTo>
                <a:lnTo>
                  <a:pt x="404575" y="164805"/>
                </a:lnTo>
                <a:lnTo>
                  <a:pt x="404575" y="0"/>
                </a:lnTo>
                <a:lnTo>
                  <a:pt x="463407" y="0"/>
                </a:lnTo>
                <a:cubicBezTo>
                  <a:pt x="483667" y="0"/>
                  <a:pt x="500026" y="16331"/>
                  <a:pt x="500026" y="36407"/>
                </a:cubicBezTo>
                <a:lnTo>
                  <a:pt x="500026" y="568127"/>
                </a:lnTo>
                <a:cubicBezTo>
                  <a:pt x="500026" y="588203"/>
                  <a:pt x="483667" y="604534"/>
                  <a:pt x="463407" y="604534"/>
                </a:cubicBezTo>
                <a:lnTo>
                  <a:pt x="118973" y="604534"/>
                </a:lnTo>
                <a:close/>
                <a:moveTo>
                  <a:pt x="0" y="0"/>
                </a:moveTo>
                <a:lnTo>
                  <a:pt x="73529" y="0"/>
                </a:lnTo>
                <a:lnTo>
                  <a:pt x="73529" y="604534"/>
                </a:lnTo>
                <a:lnTo>
                  <a:pt x="0" y="604534"/>
                </a:lnTo>
                <a:close/>
              </a:path>
            </a:pathLst>
          </a:custGeom>
          <a:gradFill>
            <a:gsLst>
              <a:gs pos="50000">
                <a:srgbClr val="002060">
                  <a:alpha val="40000"/>
                </a:srgbClr>
              </a:gs>
              <a:gs pos="0">
                <a:srgbClr val="002060"/>
              </a:gs>
              <a:gs pos="100000">
                <a:srgbClr val="002060"/>
              </a:gs>
            </a:gsLst>
            <a:lin ang="2700000" scaled="1"/>
          </a:gradFill>
          <a:ln w="317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F808E719-9D91-416D-A753-7DB19E974B90}"/>
              </a:ext>
            </a:extLst>
          </p:cNvPr>
          <p:cNvSpPr>
            <a:spLocks noEditPoints="1"/>
          </p:cNvSpPr>
          <p:nvPr/>
        </p:nvSpPr>
        <p:spPr bwMode="auto">
          <a:xfrm>
            <a:off x="3668096" y="4885823"/>
            <a:ext cx="388462" cy="350300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gradFill>
            <a:gsLst>
              <a:gs pos="50000">
                <a:srgbClr val="002060">
                  <a:alpha val="40000"/>
                </a:srgbClr>
              </a:gs>
              <a:gs pos="0">
                <a:srgbClr val="002060"/>
              </a:gs>
              <a:gs pos="100000">
                <a:srgbClr val="002060"/>
              </a:gs>
            </a:gsLst>
            <a:lin ang="2700000" scaled="1"/>
          </a:gradFill>
          <a:ln w="317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77B810B-FBC2-4298-B548-4E00B12C07BA}"/>
              </a:ext>
            </a:extLst>
          </p:cNvPr>
          <p:cNvGrpSpPr/>
          <p:nvPr/>
        </p:nvGrpSpPr>
        <p:grpSpPr>
          <a:xfrm>
            <a:off x="3330524" y="1150553"/>
            <a:ext cx="5530953" cy="1666992"/>
            <a:chOff x="3330524" y="1150553"/>
            <a:chExt cx="5530953" cy="1666992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3EE72885-44A9-407F-88FD-22F78C4B41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30732" b="30732"/>
            <a:stretch/>
          </p:blipFill>
          <p:spPr>
            <a:xfrm>
              <a:off x="7332415" y="1150553"/>
              <a:ext cx="1529062" cy="166699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624CAA96-BCA1-4594-BE7F-637ABDB82C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30732" b="30732"/>
            <a:stretch/>
          </p:blipFill>
          <p:spPr>
            <a:xfrm flipH="1">
              <a:off x="3330524" y="1150553"/>
              <a:ext cx="1529062" cy="166699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8AA5A0C3-83A5-4BCA-AC0C-AB6E96080AB4}"/>
                </a:ext>
              </a:extLst>
            </p:cNvPr>
            <p:cNvSpPr/>
            <p:nvPr/>
          </p:nvSpPr>
          <p:spPr>
            <a:xfrm>
              <a:off x="4399486" y="2292271"/>
              <a:ext cx="3423714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200" b="0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明德</a:t>
              </a:r>
              <a:r>
                <a:rPr lang="en-US" altLang="zh-CN" sz="1200" b="0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200" b="0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博学</a:t>
              </a:r>
              <a:r>
                <a:rPr lang="en-US" altLang="zh-CN" sz="1200" b="0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200" b="0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求是</a:t>
              </a:r>
              <a:r>
                <a:rPr lang="en-US" altLang="zh-CN" sz="1200" b="0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200" b="0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致远</a:t>
              </a:r>
            </a:p>
          </p:txBody>
        </p: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63665D1E-B064-4CBF-A4AE-3D061122E1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205" t="32364" r="17091" b="33939"/>
            <a:stretch/>
          </p:blipFill>
          <p:spPr>
            <a:xfrm>
              <a:off x="4296000" y="1210327"/>
              <a:ext cx="3600000" cy="105456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5" name="Freeform 5">
            <a:extLst>
              <a:ext uri="{FF2B5EF4-FFF2-40B4-BE49-F238E27FC236}">
                <a16:creationId xmlns:a16="http://schemas.microsoft.com/office/drawing/2014/main" id="{ED8CDBFF-F088-4DFE-B476-E2F1477DC117}"/>
              </a:ext>
            </a:extLst>
          </p:cNvPr>
          <p:cNvSpPr>
            <a:spLocks noEditPoints="1"/>
          </p:cNvSpPr>
          <p:nvPr/>
        </p:nvSpPr>
        <p:spPr bwMode="auto">
          <a:xfrm>
            <a:off x="1403807" y="3784969"/>
            <a:ext cx="388462" cy="364089"/>
          </a:xfrm>
          <a:custGeom>
            <a:avLst/>
            <a:gdLst>
              <a:gd name="connsiteX0" fmla="*/ 388426 w 607282"/>
              <a:gd name="connsiteY0" fmla="*/ 385710 h 569180"/>
              <a:gd name="connsiteX1" fmla="*/ 431276 w 607282"/>
              <a:gd name="connsiteY1" fmla="*/ 385710 h 569180"/>
              <a:gd name="connsiteX2" fmla="*/ 431276 w 607282"/>
              <a:gd name="connsiteY2" fmla="*/ 438433 h 569180"/>
              <a:gd name="connsiteX3" fmla="*/ 522771 w 607282"/>
              <a:gd name="connsiteY3" fmla="*/ 529738 h 569180"/>
              <a:gd name="connsiteX4" fmla="*/ 522771 w 607282"/>
              <a:gd name="connsiteY4" fmla="*/ 559964 h 569180"/>
              <a:gd name="connsiteX5" fmla="*/ 492483 w 607282"/>
              <a:gd name="connsiteY5" fmla="*/ 559964 h 569180"/>
              <a:gd name="connsiteX6" fmla="*/ 431276 w 607282"/>
              <a:gd name="connsiteY6" fmla="*/ 498941 h 569180"/>
              <a:gd name="connsiteX7" fmla="*/ 431276 w 607282"/>
              <a:gd name="connsiteY7" fmla="*/ 547771 h 569180"/>
              <a:gd name="connsiteX8" fmla="*/ 409822 w 607282"/>
              <a:gd name="connsiteY8" fmla="*/ 569180 h 569180"/>
              <a:gd name="connsiteX9" fmla="*/ 388426 w 607282"/>
              <a:gd name="connsiteY9" fmla="*/ 547771 h 569180"/>
              <a:gd name="connsiteX10" fmla="*/ 388426 w 607282"/>
              <a:gd name="connsiteY10" fmla="*/ 498941 h 569180"/>
              <a:gd name="connsiteX11" fmla="*/ 327276 w 607282"/>
              <a:gd name="connsiteY11" fmla="*/ 559964 h 569180"/>
              <a:gd name="connsiteX12" fmla="*/ 296988 w 607282"/>
              <a:gd name="connsiteY12" fmla="*/ 559964 h 569180"/>
              <a:gd name="connsiteX13" fmla="*/ 296988 w 607282"/>
              <a:gd name="connsiteY13" fmla="*/ 529738 h 569180"/>
              <a:gd name="connsiteX14" fmla="*/ 296931 w 607282"/>
              <a:gd name="connsiteY14" fmla="*/ 529738 h 569180"/>
              <a:gd name="connsiteX15" fmla="*/ 388426 w 607282"/>
              <a:gd name="connsiteY15" fmla="*/ 438433 h 569180"/>
              <a:gd name="connsiteX16" fmla="*/ 388426 w 607282"/>
              <a:gd name="connsiteY16" fmla="*/ 434597 h 569180"/>
              <a:gd name="connsiteX17" fmla="*/ 38140 w 607282"/>
              <a:gd name="connsiteY17" fmla="*/ 145929 h 569180"/>
              <a:gd name="connsiteX18" fmla="*/ 38255 w 607282"/>
              <a:gd name="connsiteY18" fmla="*/ 145929 h 569180"/>
              <a:gd name="connsiteX19" fmla="*/ 66358 w 607282"/>
              <a:gd name="connsiteY19" fmla="*/ 145929 h 569180"/>
              <a:gd name="connsiteX20" fmla="*/ 68767 w 607282"/>
              <a:gd name="connsiteY20" fmla="*/ 161160 h 569180"/>
              <a:gd name="connsiteX21" fmla="*/ 76453 w 607282"/>
              <a:gd name="connsiteY21" fmla="*/ 208857 h 569180"/>
              <a:gd name="connsiteX22" fmla="*/ 82589 w 607282"/>
              <a:gd name="connsiteY22" fmla="*/ 246763 h 569180"/>
              <a:gd name="connsiteX23" fmla="*/ 92684 w 607282"/>
              <a:gd name="connsiteY23" fmla="*/ 246763 h 569180"/>
              <a:gd name="connsiteX24" fmla="*/ 99222 w 607282"/>
              <a:gd name="connsiteY24" fmla="*/ 172898 h 569180"/>
              <a:gd name="connsiteX25" fmla="*/ 91594 w 607282"/>
              <a:gd name="connsiteY25" fmla="*/ 145929 h 569180"/>
              <a:gd name="connsiteX26" fmla="*/ 136502 w 607282"/>
              <a:gd name="connsiteY26" fmla="*/ 145929 h 569180"/>
              <a:gd name="connsiteX27" fmla="*/ 128874 w 607282"/>
              <a:gd name="connsiteY27" fmla="*/ 172898 h 569180"/>
              <a:gd name="connsiteX28" fmla="*/ 135355 w 607282"/>
              <a:gd name="connsiteY28" fmla="*/ 246763 h 569180"/>
              <a:gd name="connsiteX29" fmla="*/ 145507 w 607282"/>
              <a:gd name="connsiteY29" fmla="*/ 246763 h 569180"/>
              <a:gd name="connsiteX30" fmla="*/ 153192 w 607282"/>
              <a:gd name="connsiteY30" fmla="*/ 198780 h 569180"/>
              <a:gd name="connsiteX31" fmla="*/ 161738 w 607282"/>
              <a:gd name="connsiteY31" fmla="*/ 145929 h 569180"/>
              <a:gd name="connsiteX32" fmla="*/ 336094 w 607282"/>
              <a:gd name="connsiteY32" fmla="*/ 145929 h 569180"/>
              <a:gd name="connsiteX33" fmla="*/ 374349 w 607282"/>
              <a:gd name="connsiteY33" fmla="*/ 184121 h 569180"/>
              <a:gd name="connsiteX34" fmla="*/ 336094 w 607282"/>
              <a:gd name="connsiteY34" fmla="*/ 222256 h 569180"/>
              <a:gd name="connsiteX35" fmla="*/ 189841 w 607282"/>
              <a:gd name="connsiteY35" fmla="*/ 222256 h 569180"/>
              <a:gd name="connsiteX36" fmla="*/ 189841 w 607282"/>
              <a:gd name="connsiteY36" fmla="*/ 298011 h 569180"/>
              <a:gd name="connsiteX37" fmla="*/ 189841 w 607282"/>
              <a:gd name="connsiteY37" fmla="*/ 365807 h 569180"/>
              <a:gd name="connsiteX38" fmla="*/ 189841 w 607282"/>
              <a:gd name="connsiteY38" fmla="*/ 528081 h 569180"/>
              <a:gd name="connsiteX39" fmla="*/ 151586 w 607282"/>
              <a:gd name="connsiteY39" fmla="*/ 566216 h 569180"/>
              <a:gd name="connsiteX40" fmla="*/ 114019 w 607282"/>
              <a:gd name="connsiteY40" fmla="*/ 535239 h 569180"/>
              <a:gd name="connsiteX41" fmla="*/ 76453 w 607282"/>
              <a:gd name="connsiteY41" fmla="*/ 566216 h 569180"/>
              <a:gd name="connsiteX42" fmla="*/ 38255 w 607282"/>
              <a:gd name="connsiteY42" fmla="*/ 528081 h 569180"/>
              <a:gd name="connsiteX43" fmla="*/ 38255 w 607282"/>
              <a:gd name="connsiteY43" fmla="*/ 384874 h 569180"/>
              <a:gd name="connsiteX44" fmla="*/ 0 w 607282"/>
              <a:gd name="connsiteY44" fmla="*/ 346739 h 569180"/>
              <a:gd name="connsiteX45" fmla="*/ 0 w 607282"/>
              <a:gd name="connsiteY45" fmla="*/ 184121 h 569180"/>
              <a:gd name="connsiteX46" fmla="*/ 38140 w 607282"/>
              <a:gd name="connsiteY46" fmla="*/ 145929 h 569180"/>
              <a:gd name="connsiteX47" fmla="*/ 545532 w 607282"/>
              <a:gd name="connsiteY47" fmla="*/ 89195 h 569180"/>
              <a:gd name="connsiteX48" fmla="*/ 587343 w 607282"/>
              <a:gd name="connsiteY48" fmla="*/ 89195 h 569180"/>
              <a:gd name="connsiteX49" fmla="*/ 587343 w 607282"/>
              <a:gd name="connsiteY49" fmla="*/ 124061 h 569180"/>
              <a:gd name="connsiteX50" fmla="*/ 587228 w 607282"/>
              <a:gd name="connsiteY50" fmla="*/ 124061 h 569180"/>
              <a:gd name="connsiteX51" fmla="*/ 587343 w 607282"/>
              <a:gd name="connsiteY51" fmla="*/ 324787 h 569180"/>
              <a:gd name="connsiteX52" fmla="*/ 541403 w 607282"/>
              <a:gd name="connsiteY52" fmla="*/ 370989 h 569180"/>
              <a:gd name="connsiteX53" fmla="*/ 278325 w 607282"/>
              <a:gd name="connsiteY53" fmla="*/ 370531 h 569180"/>
              <a:gd name="connsiteX54" fmla="*/ 233131 w 607282"/>
              <a:gd name="connsiteY54" fmla="*/ 331027 h 569180"/>
              <a:gd name="connsiteX55" fmla="*/ 232729 w 607282"/>
              <a:gd name="connsiteY55" fmla="*/ 233012 h 569180"/>
              <a:gd name="connsiteX56" fmla="*/ 272475 w 607282"/>
              <a:gd name="connsiteY56" fmla="*/ 233012 h 569180"/>
              <a:gd name="connsiteX57" fmla="*/ 272475 w 607282"/>
              <a:gd name="connsiteY57" fmla="*/ 330340 h 569180"/>
              <a:gd name="connsiteX58" fmla="*/ 545532 w 607282"/>
              <a:gd name="connsiteY58" fmla="*/ 329997 h 569180"/>
              <a:gd name="connsiteX59" fmla="*/ 545532 w 607282"/>
              <a:gd name="connsiteY59" fmla="*/ 124061 h 569180"/>
              <a:gd name="connsiteX60" fmla="*/ 231948 w 607282"/>
              <a:gd name="connsiteY60" fmla="*/ 89124 h 569180"/>
              <a:gd name="connsiteX61" fmla="*/ 273793 w 607282"/>
              <a:gd name="connsiteY61" fmla="*/ 89124 h 569180"/>
              <a:gd name="connsiteX62" fmla="*/ 273793 w 607282"/>
              <a:gd name="connsiteY62" fmla="*/ 135062 h 569180"/>
              <a:gd name="connsiteX63" fmla="*/ 272240 w 607282"/>
              <a:gd name="connsiteY63" fmla="*/ 135062 h 569180"/>
              <a:gd name="connsiteX64" fmla="*/ 233571 w 607282"/>
              <a:gd name="connsiteY64" fmla="*/ 135062 h 569180"/>
              <a:gd name="connsiteX65" fmla="*/ 231948 w 607282"/>
              <a:gd name="connsiteY65" fmla="*/ 135062 h 569180"/>
              <a:gd name="connsiteX66" fmla="*/ 409822 w 607282"/>
              <a:gd name="connsiteY66" fmla="*/ 10232 h 569180"/>
              <a:gd name="connsiteX67" fmla="*/ 437925 w 607282"/>
              <a:gd name="connsiteY67" fmla="*/ 35771 h 569180"/>
              <a:gd name="connsiteX68" fmla="*/ 447503 w 607282"/>
              <a:gd name="connsiteY68" fmla="*/ 35771 h 569180"/>
              <a:gd name="connsiteX69" fmla="*/ 578958 w 607282"/>
              <a:gd name="connsiteY69" fmla="*/ 35828 h 569180"/>
              <a:gd name="connsiteX70" fmla="*/ 593009 w 607282"/>
              <a:gd name="connsiteY70" fmla="*/ 37031 h 569180"/>
              <a:gd name="connsiteX71" fmla="*/ 607233 w 607282"/>
              <a:gd name="connsiteY71" fmla="*/ 57874 h 569180"/>
              <a:gd name="connsiteX72" fmla="*/ 587159 w 607282"/>
              <a:gd name="connsiteY72" fmla="*/ 76828 h 569180"/>
              <a:gd name="connsiteX73" fmla="*/ 579244 w 607282"/>
              <a:gd name="connsiteY73" fmla="*/ 76885 h 569180"/>
              <a:gd name="connsiteX74" fmla="*/ 241776 w 607282"/>
              <a:gd name="connsiteY74" fmla="*/ 76885 h 569180"/>
              <a:gd name="connsiteX75" fmla="*/ 233861 w 607282"/>
              <a:gd name="connsiteY75" fmla="*/ 76828 h 569180"/>
              <a:gd name="connsiteX76" fmla="*/ 212984 w 607282"/>
              <a:gd name="connsiteY76" fmla="*/ 56672 h 569180"/>
              <a:gd name="connsiteX77" fmla="*/ 233287 w 607282"/>
              <a:gd name="connsiteY77" fmla="*/ 35943 h 569180"/>
              <a:gd name="connsiteX78" fmla="*/ 244357 w 607282"/>
              <a:gd name="connsiteY78" fmla="*/ 35771 h 569180"/>
              <a:gd name="connsiteX79" fmla="*/ 371108 w 607282"/>
              <a:gd name="connsiteY79" fmla="*/ 35771 h 569180"/>
              <a:gd name="connsiteX80" fmla="*/ 381661 w 607282"/>
              <a:gd name="connsiteY80" fmla="*/ 35771 h 569180"/>
              <a:gd name="connsiteX81" fmla="*/ 409822 w 607282"/>
              <a:gd name="connsiteY81" fmla="*/ 10232 h 569180"/>
              <a:gd name="connsiteX82" fmla="*/ 114034 w 607282"/>
              <a:gd name="connsiteY82" fmla="*/ 0 h 569180"/>
              <a:gd name="connsiteX83" fmla="*/ 182130 w 607282"/>
              <a:gd name="connsiteY83" fmla="*/ 67990 h 569180"/>
              <a:gd name="connsiteX84" fmla="*/ 114034 w 607282"/>
              <a:gd name="connsiteY84" fmla="*/ 135980 h 569180"/>
              <a:gd name="connsiteX85" fmla="*/ 45938 w 607282"/>
              <a:gd name="connsiteY85" fmla="*/ 67990 h 569180"/>
              <a:gd name="connsiteX86" fmla="*/ 114034 w 607282"/>
              <a:gd name="connsiteY86" fmla="*/ 0 h 56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607282" h="569180">
                <a:moveTo>
                  <a:pt x="388426" y="385710"/>
                </a:moveTo>
                <a:lnTo>
                  <a:pt x="431276" y="385710"/>
                </a:lnTo>
                <a:lnTo>
                  <a:pt x="431276" y="438433"/>
                </a:lnTo>
                <a:lnTo>
                  <a:pt x="522771" y="529738"/>
                </a:lnTo>
                <a:cubicBezTo>
                  <a:pt x="531146" y="538096"/>
                  <a:pt x="531146" y="551606"/>
                  <a:pt x="522771" y="559964"/>
                </a:cubicBezTo>
                <a:cubicBezTo>
                  <a:pt x="514396" y="568321"/>
                  <a:pt x="500858" y="568321"/>
                  <a:pt x="492483" y="559964"/>
                </a:cubicBezTo>
                <a:lnTo>
                  <a:pt x="431276" y="498941"/>
                </a:lnTo>
                <a:lnTo>
                  <a:pt x="431276" y="547771"/>
                </a:lnTo>
                <a:cubicBezTo>
                  <a:pt x="431276" y="559563"/>
                  <a:pt x="421697" y="569180"/>
                  <a:pt x="409822" y="569180"/>
                </a:cubicBezTo>
                <a:cubicBezTo>
                  <a:pt x="398005" y="569180"/>
                  <a:pt x="388426" y="559563"/>
                  <a:pt x="388426" y="547771"/>
                </a:cubicBezTo>
                <a:lnTo>
                  <a:pt x="388426" y="498941"/>
                </a:lnTo>
                <a:lnTo>
                  <a:pt x="327276" y="559964"/>
                </a:lnTo>
                <a:cubicBezTo>
                  <a:pt x="318901" y="568321"/>
                  <a:pt x="305306" y="568321"/>
                  <a:pt x="296988" y="559964"/>
                </a:cubicBezTo>
                <a:cubicBezTo>
                  <a:pt x="288613" y="551606"/>
                  <a:pt x="288613" y="538096"/>
                  <a:pt x="296988" y="529738"/>
                </a:cubicBezTo>
                <a:lnTo>
                  <a:pt x="296931" y="529738"/>
                </a:lnTo>
                <a:lnTo>
                  <a:pt x="388426" y="438433"/>
                </a:lnTo>
                <a:lnTo>
                  <a:pt x="388426" y="434597"/>
                </a:lnTo>
                <a:close/>
                <a:moveTo>
                  <a:pt x="38140" y="145929"/>
                </a:moveTo>
                <a:lnTo>
                  <a:pt x="38255" y="145929"/>
                </a:lnTo>
                <a:lnTo>
                  <a:pt x="66358" y="145929"/>
                </a:lnTo>
                <a:lnTo>
                  <a:pt x="68767" y="161160"/>
                </a:lnTo>
                <a:lnTo>
                  <a:pt x="76453" y="208857"/>
                </a:lnTo>
                <a:lnTo>
                  <a:pt x="82589" y="246763"/>
                </a:lnTo>
                <a:lnTo>
                  <a:pt x="92684" y="246763"/>
                </a:lnTo>
                <a:lnTo>
                  <a:pt x="99222" y="172898"/>
                </a:lnTo>
                <a:lnTo>
                  <a:pt x="91594" y="145929"/>
                </a:lnTo>
                <a:lnTo>
                  <a:pt x="136502" y="145929"/>
                </a:lnTo>
                <a:lnTo>
                  <a:pt x="128874" y="172898"/>
                </a:lnTo>
                <a:lnTo>
                  <a:pt x="135355" y="246763"/>
                </a:lnTo>
                <a:lnTo>
                  <a:pt x="145507" y="246763"/>
                </a:lnTo>
                <a:lnTo>
                  <a:pt x="153192" y="198780"/>
                </a:lnTo>
                <a:lnTo>
                  <a:pt x="161738" y="145929"/>
                </a:lnTo>
                <a:lnTo>
                  <a:pt x="336094" y="145929"/>
                </a:lnTo>
                <a:cubicBezTo>
                  <a:pt x="357200" y="145929"/>
                  <a:pt x="374349" y="162992"/>
                  <a:pt x="374349" y="184121"/>
                </a:cubicBezTo>
                <a:cubicBezTo>
                  <a:pt x="374349" y="205193"/>
                  <a:pt x="357200" y="222256"/>
                  <a:pt x="336094" y="222256"/>
                </a:cubicBezTo>
                <a:lnTo>
                  <a:pt x="189841" y="222256"/>
                </a:lnTo>
                <a:lnTo>
                  <a:pt x="189841" y="298011"/>
                </a:lnTo>
                <a:lnTo>
                  <a:pt x="189841" y="365807"/>
                </a:lnTo>
                <a:lnTo>
                  <a:pt x="189841" y="528081"/>
                </a:lnTo>
                <a:cubicBezTo>
                  <a:pt x="189841" y="549153"/>
                  <a:pt x="172692" y="566216"/>
                  <a:pt x="151586" y="566216"/>
                </a:cubicBezTo>
                <a:cubicBezTo>
                  <a:pt x="132889" y="566216"/>
                  <a:pt x="117403" y="552875"/>
                  <a:pt x="114019" y="535239"/>
                </a:cubicBezTo>
                <a:cubicBezTo>
                  <a:pt x="110693" y="552875"/>
                  <a:pt x="95150" y="566216"/>
                  <a:pt x="76453" y="566216"/>
                </a:cubicBezTo>
                <a:cubicBezTo>
                  <a:pt x="55346" y="566216"/>
                  <a:pt x="38255" y="549153"/>
                  <a:pt x="38255" y="528081"/>
                </a:cubicBezTo>
                <a:lnTo>
                  <a:pt x="38255" y="384874"/>
                </a:lnTo>
                <a:cubicBezTo>
                  <a:pt x="17091" y="384874"/>
                  <a:pt x="0" y="367811"/>
                  <a:pt x="0" y="346739"/>
                </a:cubicBezTo>
                <a:lnTo>
                  <a:pt x="0" y="184121"/>
                </a:lnTo>
                <a:cubicBezTo>
                  <a:pt x="0" y="163050"/>
                  <a:pt x="17091" y="145986"/>
                  <a:pt x="38140" y="145929"/>
                </a:cubicBezTo>
                <a:close/>
                <a:moveTo>
                  <a:pt x="545532" y="89195"/>
                </a:moveTo>
                <a:lnTo>
                  <a:pt x="587343" y="89195"/>
                </a:lnTo>
                <a:lnTo>
                  <a:pt x="587343" y="124061"/>
                </a:lnTo>
                <a:lnTo>
                  <a:pt x="587228" y="124061"/>
                </a:lnTo>
                <a:cubicBezTo>
                  <a:pt x="587228" y="190989"/>
                  <a:pt x="587056" y="257859"/>
                  <a:pt x="587343" y="324787"/>
                </a:cubicBezTo>
                <a:cubicBezTo>
                  <a:pt x="587457" y="352669"/>
                  <a:pt x="567498" y="371104"/>
                  <a:pt x="541403" y="370989"/>
                </a:cubicBezTo>
                <a:cubicBezTo>
                  <a:pt x="453710" y="370646"/>
                  <a:pt x="366018" y="370703"/>
                  <a:pt x="278325" y="370531"/>
                </a:cubicBezTo>
                <a:cubicBezTo>
                  <a:pt x="255441" y="370474"/>
                  <a:pt x="234278" y="353527"/>
                  <a:pt x="233131" y="331027"/>
                </a:cubicBezTo>
                <a:cubicBezTo>
                  <a:pt x="231525" y="299024"/>
                  <a:pt x="232729" y="266905"/>
                  <a:pt x="232729" y="233012"/>
                </a:cubicBezTo>
                <a:lnTo>
                  <a:pt x="272475" y="233012"/>
                </a:lnTo>
                <a:lnTo>
                  <a:pt x="272475" y="330340"/>
                </a:lnTo>
                <a:cubicBezTo>
                  <a:pt x="364010" y="330512"/>
                  <a:pt x="453997" y="330398"/>
                  <a:pt x="545532" y="329997"/>
                </a:cubicBezTo>
                <a:lnTo>
                  <a:pt x="545532" y="124061"/>
                </a:lnTo>
                <a:close/>
                <a:moveTo>
                  <a:pt x="231948" y="89124"/>
                </a:moveTo>
                <a:lnTo>
                  <a:pt x="273793" y="89124"/>
                </a:lnTo>
                <a:lnTo>
                  <a:pt x="273793" y="135062"/>
                </a:lnTo>
                <a:lnTo>
                  <a:pt x="272240" y="135062"/>
                </a:lnTo>
                <a:lnTo>
                  <a:pt x="233571" y="135062"/>
                </a:lnTo>
                <a:lnTo>
                  <a:pt x="231948" y="135062"/>
                </a:lnTo>
                <a:close/>
                <a:moveTo>
                  <a:pt x="409822" y="10232"/>
                </a:moveTo>
                <a:cubicBezTo>
                  <a:pt x="424505" y="10232"/>
                  <a:pt x="436606" y="21455"/>
                  <a:pt x="437925" y="35771"/>
                </a:cubicBezTo>
                <a:lnTo>
                  <a:pt x="447503" y="35771"/>
                </a:lnTo>
                <a:cubicBezTo>
                  <a:pt x="491321" y="35771"/>
                  <a:pt x="535140" y="35771"/>
                  <a:pt x="578958" y="35828"/>
                </a:cubicBezTo>
                <a:cubicBezTo>
                  <a:pt x="583661" y="35828"/>
                  <a:pt x="588650" y="35599"/>
                  <a:pt x="593009" y="37031"/>
                </a:cubicBezTo>
                <a:cubicBezTo>
                  <a:pt x="601326" y="39665"/>
                  <a:pt x="607921" y="50144"/>
                  <a:pt x="607233" y="57874"/>
                </a:cubicBezTo>
                <a:cubicBezTo>
                  <a:pt x="606315" y="67380"/>
                  <a:pt x="597368" y="75912"/>
                  <a:pt x="587159" y="76828"/>
                </a:cubicBezTo>
                <a:cubicBezTo>
                  <a:pt x="584521" y="77057"/>
                  <a:pt x="581883" y="76885"/>
                  <a:pt x="579244" y="76885"/>
                </a:cubicBezTo>
                <a:cubicBezTo>
                  <a:pt x="466774" y="76885"/>
                  <a:pt x="354304" y="76885"/>
                  <a:pt x="241776" y="76885"/>
                </a:cubicBezTo>
                <a:cubicBezTo>
                  <a:pt x="239137" y="76885"/>
                  <a:pt x="236499" y="77057"/>
                  <a:pt x="233861" y="76828"/>
                </a:cubicBezTo>
                <a:cubicBezTo>
                  <a:pt x="223078" y="75740"/>
                  <a:pt x="213156" y="66120"/>
                  <a:pt x="212984" y="56672"/>
                </a:cubicBezTo>
                <a:cubicBezTo>
                  <a:pt x="212755" y="47166"/>
                  <a:pt x="222448" y="37088"/>
                  <a:pt x="233287" y="35943"/>
                </a:cubicBezTo>
                <a:cubicBezTo>
                  <a:pt x="236958" y="35542"/>
                  <a:pt x="240686" y="35771"/>
                  <a:pt x="244357" y="35771"/>
                </a:cubicBezTo>
                <a:cubicBezTo>
                  <a:pt x="286626" y="35771"/>
                  <a:pt x="328839" y="35771"/>
                  <a:pt x="371108" y="35771"/>
                </a:cubicBezTo>
                <a:lnTo>
                  <a:pt x="381661" y="35771"/>
                </a:lnTo>
                <a:cubicBezTo>
                  <a:pt x="382981" y="21455"/>
                  <a:pt x="395082" y="10232"/>
                  <a:pt x="409822" y="10232"/>
                </a:cubicBezTo>
                <a:close/>
                <a:moveTo>
                  <a:pt x="114034" y="0"/>
                </a:moveTo>
                <a:cubicBezTo>
                  <a:pt x="151642" y="0"/>
                  <a:pt x="182130" y="30440"/>
                  <a:pt x="182130" y="67990"/>
                </a:cubicBezTo>
                <a:cubicBezTo>
                  <a:pt x="182130" y="105540"/>
                  <a:pt x="151642" y="135980"/>
                  <a:pt x="114034" y="135980"/>
                </a:cubicBezTo>
                <a:cubicBezTo>
                  <a:pt x="76426" y="135980"/>
                  <a:pt x="45938" y="105540"/>
                  <a:pt x="45938" y="67990"/>
                </a:cubicBezTo>
                <a:cubicBezTo>
                  <a:pt x="45938" y="30440"/>
                  <a:pt x="76426" y="0"/>
                  <a:pt x="114034" y="0"/>
                </a:cubicBezTo>
                <a:close/>
              </a:path>
            </a:pathLst>
          </a:custGeom>
          <a:gradFill>
            <a:gsLst>
              <a:gs pos="50000">
                <a:srgbClr val="002060">
                  <a:alpha val="40000"/>
                </a:srgbClr>
              </a:gs>
              <a:gs pos="0">
                <a:srgbClr val="002060"/>
              </a:gs>
              <a:gs pos="100000">
                <a:srgbClr val="002060"/>
              </a:gs>
            </a:gsLst>
            <a:lin ang="2700000" scaled="1"/>
          </a:gradFill>
          <a:ln w="317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C6F4CD50-1444-473A-9812-217FB5415E31}"/>
              </a:ext>
            </a:extLst>
          </p:cNvPr>
          <p:cNvSpPr>
            <a:spLocks noEditPoints="1"/>
          </p:cNvSpPr>
          <p:nvPr/>
        </p:nvSpPr>
        <p:spPr bwMode="auto">
          <a:xfrm>
            <a:off x="5913619" y="5165185"/>
            <a:ext cx="388462" cy="337164"/>
          </a:xfrm>
          <a:custGeom>
            <a:avLst/>
            <a:gdLst>
              <a:gd name="connsiteX0" fmla="*/ 552642 w 607639"/>
              <a:gd name="connsiteY0" fmla="*/ 439552 h 527398"/>
              <a:gd name="connsiteX1" fmla="*/ 600876 w 607639"/>
              <a:gd name="connsiteY1" fmla="*/ 487719 h 527398"/>
              <a:gd name="connsiteX2" fmla="*/ 607639 w 607639"/>
              <a:gd name="connsiteY2" fmla="*/ 504159 h 527398"/>
              <a:gd name="connsiteX3" fmla="*/ 600876 w 607639"/>
              <a:gd name="connsiteY3" fmla="*/ 520600 h 527398"/>
              <a:gd name="connsiteX4" fmla="*/ 567859 w 607639"/>
              <a:gd name="connsiteY4" fmla="*/ 520600 h 527398"/>
              <a:gd name="connsiteX5" fmla="*/ 519714 w 607639"/>
              <a:gd name="connsiteY5" fmla="*/ 472433 h 527398"/>
              <a:gd name="connsiteX6" fmla="*/ 552642 w 607639"/>
              <a:gd name="connsiteY6" fmla="*/ 439552 h 527398"/>
              <a:gd name="connsiteX7" fmla="*/ 116511 w 607639"/>
              <a:gd name="connsiteY7" fmla="*/ 333453 h 527398"/>
              <a:gd name="connsiteX8" fmla="*/ 116511 w 607639"/>
              <a:gd name="connsiteY8" fmla="*/ 380026 h 527398"/>
              <a:gd name="connsiteX9" fmla="*/ 271829 w 607639"/>
              <a:gd name="connsiteY9" fmla="*/ 380026 h 527398"/>
              <a:gd name="connsiteX10" fmla="*/ 271829 w 607639"/>
              <a:gd name="connsiteY10" fmla="*/ 333453 h 527398"/>
              <a:gd name="connsiteX11" fmla="*/ 444316 w 607639"/>
              <a:gd name="connsiteY11" fmla="*/ 278945 h 527398"/>
              <a:gd name="connsiteX12" fmla="*/ 529736 w 607639"/>
              <a:gd name="connsiteY12" fmla="*/ 364259 h 527398"/>
              <a:gd name="connsiteX13" fmla="*/ 444316 w 607639"/>
              <a:gd name="connsiteY13" fmla="*/ 449573 h 527398"/>
              <a:gd name="connsiteX14" fmla="*/ 358896 w 607639"/>
              <a:gd name="connsiteY14" fmla="*/ 364259 h 527398"/>
              <a:gd name="connsiteX15" fmla="*/ 444316 w 607639"/>
              <a:gd name="connsiteY15" fmla="*/ 278945 h 527398"/>
              <a:gd name="connsiteX16" fmla="*/ 116511 w 607639"/>
              <a:gd name="connsiteY16" fmla="*/ 240397 h 527398"/>
              <a:gd name="connsiteX17" fmla="*/ 116511 w 607639"/>
              <a:gd name="connsiteY17" fmla="*/ 286970 h 527398"/>
              <a:gd name="connsiteX18" fmla="*/ 271829 w 607639"/>
              <a:gd name="connsiteY18" fmla="*/ 286970 h 527398"/>
              <a:gd name="connsiteX19" fmla="*/ 271829 w 607639"/>
              <a:gd name="connsiteY19" fmla="*/ 240397 h 527398"/>
              <a:gd name="connsiteX20" fmla="*/ 0 w 607639"/>
              <a:gd name="connsiteY20" fmla="*/ 170627 h 527398"/>
              <a:gd name="connsiteX21" fmla="*/ 605875 w 607639"/>
              <a:gd name="connsiteY21" fmla="*/ 170627 h 527398"/>
              <a:gd name="connsiteX22" fmla="*/ 605875 w 607639"/>
              <a:gd name="connsiteY22" fmla="*/ 426954 h 527398"/>
              <a:gd name="connsiteX23" fmla="*/ 572942 w 607639"/>
              <a:gd name="connsiteY23" fmla="*/ 394069 h 527398"/>
              <a:gd name="connsiteX24" fmla="*/ 576325 w 607639"/>
              <a:gd name="connsiteY24" fmla="*/ 364294 h 527398"/>
              <a:gd name="connsiteX25" fmla="*/ 444326 w 607639"/>
              <a:gd name="connsiteY25" fmla="*/ 232487 h 527398"/>
              <a:gd name="connsiteX26" fmla="*/ 399110 w 607639"/>
              <a:gd name="connsiteY26" fmla="*/ 240397 h 527398"/>
              <a:gd name="connsiteX27" fmla="*/ 337072 w 607639"/>
              <a:gd name="connsiteY27" fmla="*/ 240397 h 527398"/>
              <a:gd name="connsiteX28" fmla="*/ 337072 w 607639"/>
              <a:gd name="connsiteY28" fmla="*/ 286970 h 527398"/>
              <a:gd name="connsiteX29" fmla="*/ 337428 w 607639"/>
              <a:gd name="connsiteY29" fmla="*/ 286970 h 527398"/>
              <a:gd name="connsiteX30" fmla="*/ 312239 w 607639"/>
              <a:gd name="connsiteY30" fmla="*/ 364294 h 527398"/>
              <a:gd name="connsiteX31" fmla="*/ 382644 w 607639"/>
              <a:gd name="connsiteY31" fmla="*/ 480903 h 527398"/>
              <a:gd name="connsiteX32" fmla="*/ 0 w 607639"/>
              <a:gd name="connsiteY32" fmla="*/ 480903 h 527398"/>
              <a:gd name="connsiteX33" fmla="*/ 248598 w 607639"/>
              <a:gd name="connsiteY33" fmla="*/ 38745 h 527398"/>
              <a:gd name="connsiteX34" fmla="*/ 225278 w 607639"/>
              <a:gd name="connsiteY34" fmla="*/ 62027 h 527398"/>
              <a:gd name="connsiteX35" fmla="*/ 248598 w 607639"/>
              <a:gd name="connsiteY35" fmla="*/ 85309 h 527398"/>
              <a:gd name="connsiteX36" fmla="*/ 271829 w 607639"/>
              <a:gd name="connsiteY36" fmla="*/ 62027 h 527398"/>
              <a:gd name="connsiteX37" fmla="*/ 248598 w 607639"/>
              <a:gd name="connsiteY37" fmla="*/ 38745 h 527398"/>
              <a:gd name="connsiteX38" fmla="*/ 170894 w 607639"/>
              <a:gd name="connsiteY38" fmla="*/ 38745 h 527398"/>
              <a:gd name="connsiteX39" fmla="*/ 147574 w 607639"/>
              <a:gd name="connsiteY39" fmla="*/ 62027 h 527398"/>
              <a:gd name="connsiteX40" fmla="*/ 170894 w 607639"/>
              <a:gd name="connsiteY40" fmla="*/ 85309 h 527398"/>
              <a:gd name="connsiteX41" fmla="*/ 194214 w 607639"/>
              <a:gd name="connsiteY41" fmla="*/ 62027 h 527398"/>
              <a:gd name="connsiteX42" fmla="*/ 170894 w 607639"/>
              <a:gd name="connsiteY42" fmla="*/ 38745 h 527398"/>
              <a:gd name="connsiteX43" fmla="*/ 93191 w 607639"/>
              <a:gd name="connsiteY43" fmla="*/ 38745 h 527398"/>
              <a:gd name="connsiteX44" fmla="*/ 69871 w 607639"/>
              <a:gd name="connsiteY44" fmla="*/ 62027 h 527398"/>
              <a:gd name="connsiteX45" fmla="*/ 93191 w 607639"/>
              <a:gd name="connsiteY45" fmla="*/ 85309 h 527398"/>
              <a:gd name="connsiteX46" fmla="*/ 116511 w 607639"/>
              <a:gd name="connsiteY46" fmla="*/ 62027 h 527398"/>
              <a:gd name="connsiteX47" fmla="*/ 93191 w 607639"/>
              <a:gd name="connsiteY47" fmla="*/ 38745 h 527398"/>
              <a:gd name="connsiteX48" fmla="*/ 0 w 607639"/>
              <a:gd name="connsiteY48" fmla="*/ 0 h 527398"/>
              <a:gd name="connsiteX49" fmla="*/ 605875 w 607639"/>
              <a:gd name="connsiteY49" fmla="*/ 0 h 527398"/>
              <a:gd name="connsiteX50" fmla="*/ 605875 w 607639"/>
              <a:gd name="connsiteY50" fmla="*/ 124054 h 527398"/>
              <a:gd name="connsiteX51" fmla="*/ 0 w 607639"/>
              <a:gd name="connsiteY51" fmla="*/ 124054 h 527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7639" h="527398">
                <a:moveTo>
                  <a:pt x="552642" y="439552"/>
                </a:moveTo>
                <a:lnTo>
                  <a:pt x="600876" y="487719"/>
                </a:lnTo>
                <a:cubicBezTo>
                  <a:pt x="605236" y="492073"/>
                  <a:pt x="607639" y="497938"/>
                  <a:pt x="607639" y="504159"/>
                </a:cubicBezTo>
                <a:cubicBezTo>
                  <a:pt x="607639" y="510380"/>
                  <a:pt x="605236" y="516245"/>
                  <a:pt x="600876" y="520600"/>
                </a:cubicBezTo>
                <a:cubicBezTo>
                  <a:pt x="591799" y="529664"/>
                  <a:pt x="576937" y="529664"/>
                  <a:pt x="567859" y="520600"/>
                </a:cubicBezTo>
                <a:lnTo>
                  <a:pt x="519714" y="472433"/>
                </a:lnTo>
                <a:cubicBezTo>
                  <a:pt x="532529" y="463546"/>
                  <a:pt x="543653" y="452349"/>
                  <a:pt x="552642" y="439552"/>
                </a:cubicBezTo>
                <a:close/>
                <a:moveTo>
                  <a:pt x="116511" y="333453"/>
                </a:moveTo>
                <a:lnTo>
                  <a:pt x="116511" y="380026"/>
                </a:lnTo>
                <a:lnTo>
                  <a:pt x="271829" y="380026"/>
                </a:lnTo>
                <a:lnTo>
                  <a:pt x="271829" y="333453"/>
                </a:lnTo>
                <a:close/>
                <a:moveTo>
                  <a:pt x="444316" y="278945"/>
                </a:moveTo>
                <a:cubicBezTo>
                  <a:pt x="491492" y="278945"/>
                  <a:pt x="529736" y="317141"/>
                  <a:pt x="529736" y="364259"/>
                </a:cubicBezTo>
                <a:cubicBezTo>
                  <a:pt x="529736" y="411377"/>
                  <a:pt x="491492" y="449573"/>
                  <a:pt x="444316" y="449573"/>
                </a:cubicBezTo>
                <a:cubicBezTo>
                  <a:pt x="397140" y="449573"/>
                  <a:pt x="358896" y="411377"/>
                  <a:pt x="358896" y="364259"/>
                </a:cubicBezTo>
                <a:cubicBezTo>
                  <a:pt x="358896" y="317141"/>
                  <a:pt x="397140" y="278945"/>
                  <a:pt x="444316" y="278945"/>
                </a:cubicBezTo>
                <a:close/>
                <a:moveTo>
                  <a:pt x="116511" y="240397"/>
                </a:moveTo>
                <a:lnTo>
                  <a:pt x="116511" y="286970"/>
                </a:lnTo>
                <a:lnTo>
                  <a:pt x="271829" y="286970"/>
                </a:lnTo>
                <a:lnTo>
                  <a:pt x="271829" y="240397"/>
                </a:lnTo>
                <a:close/>
                <a:moveTo>
                  <a:pt x="0" y="170627"/>
                </a:moveTo>
                <a:lnTo>
                  <a:pt x="605875" y="170627"/>
                </a:lnTo>
                <a:lnTo>
                  <a:pt x="605875" y="426954"/>
                </a:lnTo>
                <a:lnTo>
                  <a:pt x="572942" y="394069"/>
                </a:lnTo>
                <a:cubicBezTo>
                  <a:pt x="575168" y="384470"/>
                  <a:pt x="576325" y="374515"/>
                  <a:pt x="576325" y="364294"/>
                </a:cubicBezTo>
                <a:cubicBezTo>
                  <a:pt x="576325" y="291591"/>
                  <a:pt x="517135" y="232487"/>
                  <a:pt x="444326" y="232487"/>
                </a:cubicBezTo>
                <a:cubicBezTo>
                  <a:pt x="428394" y="232487"/>
                  <a:pt x="413174" y="235242"/>
                  <a:pt x="399110" y="240397"/>
                </a:cubicBezTo>
                <a:lnTo>
                  <a:pt x="337072" y="240397"/>
                </a:lnTo>
                <a:lnTo>
                  <a:pt x="337072" y="286970"/>
                </a:lnTo>
                <a:lnTo>
                  <a:pt x="337428" y="286970"/>
                </a:lnTo>
                <a:cubicBezTo>
                  <a:pt x="321584" y="308745"/>
                  <a:pt x="312239" y="335408"/>
                  <a:pt x="312239" y="364294"/>
                </a:cubicBezTo>
                <a:cubicBezTo>
                  <a:pt x="312239" y="414777"/>
                  <a:pt x="340810" y="458683"/>
                  <a:pt x="382644" y="480903"/>
                </a:cubicBezTo>
                <a:lnTo>
                  <a:pt x="0" y="480903"/>
                </a:lnTo>
                <a:close/>
                <a:moveTo>
                  <a:pt x="248598" y="38745"/>
                </a:moveTo>
                <a:cubicBezTo>
                  <a:pt x="235692" y="38745"/>
                  <a:pt x="225278" y="49230"/>
                  <a:pt x="225278" y="62027"/>
                </a:cubicBezTo>
                <a:cubicBezTo>
                  <a:pt x="225278" y="74912"/>
                  <a:pt x="235692" y="85309"/>
                  <a:pt x="248598" y="85309"/>
                </a:cubicBezTo>
                <a:cubicBezTo>
                  <a:pt x="261415" y="85309"/>
                  <a:pt x="271829" y="74912"/>
                  <a:pt x="271829" y="62027"/>
                </a:cubicBezTo>
                <a:cubicBezTo>
                  <a:pt x="271829" y="49230"/>
                  <a:pt x="261415" y="38745"/>
                  <a:pt x="248598" y="38745"/>
                </a:cubicBezTo>
                <a:close/>
                <a:moveTo>
                  <a:pt x="170894" y="38745"/>
                </a:moveTo>
                <a:cubicBezTo>
                  <a:pt x="157988" y="38745"/>
                  <a:pt x="147574" y="49230"/>
                  <a:pt x="147574" y="62027"/>
                </a:cubicBezTo>
                <a:cubicBezTo>
                  <a:pt x="147574" y="74912"/>
                  <a:pt x="157988" y="85309"/>
                  <a:pt x="170894" y="85309"/>
                </a:cubicBezTo>
                <a:cubicBezTo>
                  <a:pt x="183712" y="85309"/>
                  <a:pt x="194214" y="74912"/>
                  <a:pt x="194214" y="62027"/>
                </a:cubicBezTo>
                <a:cubicBezTo>
                  <a:pt x="194214" y="49230"/>
                  <a:pt x="183712" y="38745"/>
                  <a:pt x="170894" y="38745"/>
                </a:cubicBezTo>
                <a:close/>
                <a:moveTo>
                  <a:pt x="93191" y="38745"/>
                </a:moveTo>
                <a:cubicBezTo>
                  <a:pt x="80374" y="38745"/>
                  <a:pt x="69871" y="49230"/>
                  <a:pt x="69871" y="62027"/>
                </a:cubicBezTo>
                <a:cubicBezTo>
                  <a:pt x="69871" y="74912"/>
                  <a:pt x="80374" y="85309"/>
                  <a:pt x="93191" y="85309"/>
                </a:cubicBezTo>
                <a:cubicBezTo>
                  <a:pt x="106097" y="85309"/>
                  <a:pt x="116511" y="74912"/>
                  <a:pt x="116511" y="62027"/>
                </a:cubicBezTo>
                <a:cubicBezTo>
                  <a:pt x="116511" y="49230"/>
                  <a:pt x="106097" y="38745"/>
                  <a:pt x="93191" y="38745"/>
                </a:cubicBezTo>
                <a:close/>
                <a:moveTo>
                  <a:pt x="0" y="0"/>
                </a:moveTo>
                <a:lnTo>
                  <a:pt x="605875" y="0"/>
                </a:lnTo>
                <a:lnTo>
                  <a:pt x="605875" y="124054"/>
                </a:lnTo>
                <a:lnTo>
                  <a:pt x="0" y="124054"/>
                </a:lnTo>
                <a:close/>
              </a:path>
            </a:pathLst>
          </a:custGeom>
          <a:gradFill>
            <a:gsLst>
              <a:gs pos="50000">
                <a:srgbClr val="002060">
                  <a:alpha val="40000"/>
                </a:srgbClr>
              </a:gs>
              <a:gs pos="0">
                <a:srgbClr val="002060"/>
              </a:gs>
              <a:gs pos="100000">
                <a:srgbClr val="002060"/>
              </a:gs>
            </a:gsLst>
            <a:lin ang="2700000" scaled="1"/>
          </a:gradFill>
          <a:ln w="317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536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34F1B7-447C-4B1E-98F5-9ED961FD0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6840"/>
            <a:ext cx="12192000" cy="1341120"/>
          </a:xfrm>
          <a:prstGeom prst="rect">
            <a:avLst/>
          </a:prstGeom>
        </p:spPr>
      </p:pic>
      <p:sp>
        <p:nvSpPr>
          <p:cNvPr id="127" name="文本框 126">
            <a:extLst>
              <a:ext uri="{FF2B5EF4-FFF2-40B4-BE49-F238E27FC236}">
                <a16:creationId xmlns:a16="http://schemas.microsoft.com/office/drawing/2014/main" id="{86C0B300-A73D-46CD-886C-6F6DAFDD6601}"/>
              </a:ext>
            </a:extLst>
          </p:cNvPr>
          <p:cNvSpPr txBox="1"/>
          <p:nvPr/>
        </p:nvSpPr>
        <p:spPr>
          <a:xfrm>
            <a:off x="206248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曾能斌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56E6DA6-7F09-4B55-A111-B0E6B9DC4AAD}"/>
              </a:ext>
            </a:extLst>
          </p:cNvPr>
          <p:cNvSpPr txBox="1"/>
          <p:nvPr/>
        </p:nvSpPr>
        <p:spPr>
          <a:xfrm>
            <a:off x="789432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南华大学</a:t>
            </a:r>
          </a:p>
        </p:txBody>
      </p:sp>
      <p:pic>
        <p:nvPicPr>
          <p:cNvPr id="6" name="图片 5" descr="图片包含 黑色, 文字&#10;&#10;描述已自动生成">
            <a:extLst>
              <a:ext uri="{FF2B5EF4-FFF2-40B4-BE49-F238E27FC236}">
                <a16:creationId xmlns:a16="http://schemas.microsoft.com/office/drawing/2014/main" id="{0E0FB07E-A302-48DA-99D2-099046F801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63"/>
            <a:ext cx="12192000" cy="518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28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13340BD-EECA-4480-A611-7E390BCA4E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1056" y="3623128"/>
            <a:ext cx="20574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D35B2840-9ECB-4D5C-A7CF-63B9EAE6D2C4}"/>
              </a:ext>
            </a:extLst>
          </p:cNvPr>
          <p:cNvGrpSpPr/>
          <p:nvPr/>
        </p:nvGrpSpPr>
        <p:grpSpPr>
          <a:xfrm>
            <a:off x="1497898" y="1711435"/>
            <a:ext cx="5003120" cy="2043973"/>
            <a:chOff x="1100732" y="1388165"/>
            <a:chExt cx="5003120" cy="2043973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4E55A38-D2EA-49AB-99A0-56737025F407}"/>
                </a:ext>
              </a:extLst>
            </p:cNvPr>
            <p:cNvSpPr/>
            <p:nvPr/>
          </p:nvSpPr>
          <p:spPr>
            <a:xfrm rot="5400000">
              <a:off x="552673" y="2277814"/>
              <a:ext cx="1936098" cy="360000"/>
            </a:xfrm>
            <a:prstGeom prst="rect">
              <a:avLst/>
            </a:prstGeom>
            <a:solidFill>
              <a:srgbClr val="CC9C5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1DD108C-3119-4ECE-B66E-7F595C755CA8}"/>
                </a:ext>
              </a:extLst>
            </p:cNvPr>
            <p:cNvSpPr/>
            <p:nvPr/>
          </p:nvSpPr>
          <p:spPr>
            <a:xfrm>
              <a:off x="1783853" y="1388165"/>
              <a:ext cx="431999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7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学校介绍</a:t>
              </a: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40CACD39-F49B-4702-9D01-BB6CED38B425}"/>
                </a:ext>
              </a:extLst>
            </p:cNvPr>
            <p:cNvSpPr/>
            <p:nvPr/>
          </p:nvSpPr>
          <p:spPr>
            <a:xfrm>
              <a:off x="1783853" y="2551456"/>
              <a:ext cx="4319999" cy="8744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南华大学是特色鲜明、国内一流</a:t>
              </a:r>
              <a:endPara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具有国际影响的高水平教学研究型大学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F8A50A6D-FD95-46BC-ADC9-027F7394AB26}"/>
                </a:ext>
              </a:extLst>
            </p:cNvPr>
            <p:cNvSpPr/>
            <p:nvPr/>
          </p:nvSpPr>
          <p:spPr>
            <a:xfrm>
              <a:off x="1100732" y="1487054"/>
              <a:ext cx="461665" cy="194508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INTRODUCE 01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2845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B03E5839-2B21-401D-96AE-427089225F62}"/>
              </a:ext>
            </a:extLst>
          </p:cNvPr>
          <p:cNvGrpSpPr/>
          <p:nvPr/>
        </p:nvGrpSpPr>
        <p:grpSpPr>
          <a:xfrm>
            <a:off x="3940116" y="1420305"/>
            <a:ext cx="4320998" cy="1666992"/>
            <a:chOff x="3940120" y="1078540"/>
            <a:chExt cx="4320998" cy="1666992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B287C2EA-B5DA-40F6-958B-C95199B91B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30732" b="30732"/>
            <a:stretch/>
          </p:blipFill>
          <p:spPr>
            <a:xfrm rot="-600000">
              <a:off x="6732056" y="1078540"/>
              <a:ext cx="1529062" cy="166699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F06C4F05-5F24-4C49-8042-BE324114D4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30732" b="30732"/>
            <a:stretch/>
          </p:blipFill>
          <p:spPr>
            <a:xfrm rot="600000" flipH="1">
              <a:off x="3940120" y="1078540"/>
              <a:ext cx="1529062" cy="166699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2F97B988-5DCB-4A85-84F8-18BEB916CFAA}"/>
                </a:ext>
              </a:extLst>
            </p:cNvPr>
            <p:cNvSpPr/>
            <p:nvPr/>
          </p:nvSpPr>
          <p:spPr>
            <a:xfrm>
              <a:off x="4710000" y="2072471"/>
              <a:ext cx="27720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200" b="0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明德</a:t>
              </a:r>
              <a:r>
                <a:rPr lang="en-US" altLang="zh-CN" sz="1200" b="0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200" b="0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博学</a:t>
              </a:r>
              <a:r>
                <a:rPr lang="en-US" altLang="zh-CN" sz="1200" b="0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200" b="0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求是</a:t>
              </a:r>
              <a:r>
                <a:rPr lang="en-US" altLang="zh-CN" sz="1200" b="0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200" b="0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致远</a:t>
              </a:r>
            </a:p>
          </p:txBody>
        </p: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A0C6B16C-25CF-40C6-9ADA-FDD0379633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205" t="32364" r="17091" b="33939"/>
            <a:stretch/>
          </p:blipFill>
          <p:spPr>
            <a:xfrm>
              <a:off x="4656000" y="1212203"/>
              <a:ext cx="2880000" cy="84364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E4C4969-C022-48B3-A773-7D990CDC0425}"/>
              </a:ext>
            </a:extLst>
          </p:cNvPr>
          <p:cNvGrpSpPr/>
          <p:nvPr/>
        </p:nvGrpSpPr>
        <p:grpSpPr>
          <a:xfrm>
            <a:off x="337651" y="1273132"/>
            <a:ext cx="2880000" cy="2877183"/>
            <a:chOff x="337651" y="1273132"/>
            <a:chExt cx="2880000" cy="2877183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B50DEBD9-D37D-44C2-91E1-E24F53C1B8E7}"/>
                </a:ext>
              </a:extLst>
            </p:cNvPr>
            <p:cNvSpPr/>
            <p:nvPr/>
          </p:nvSpPr>
          <p:spPr>
            <a:xfrm>
              <a:off x="337651" y="1273132"/>
              <a:ext cx="2880000" cy="360000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CC9C5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国家工业和信息化部</a:t>
              </a: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7C6E5456-A24F-4447-B53E-9E2F3DE30587}"/>
                </a:ext>
              </a:extLst>
            </p:cNvPr>
            <p:cNvSpPr/>
            <p:nvPr/>
          </p:nvSpPr>
          <p:spPr>
            <a:xfrm>
              <a:off x="337651" y="1902428"/>
              <a:ext cx="2880000" cy="360000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CC9C5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国防科技工业局</a:t>
              </a: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35D142A3-213E-4700-B7C3-3AAD482FBD57}"/>
                </a:ext>
              </a:extLst>
            </p:cNvPr>
            <p:cNvSpPr/>
            <p:nvPr/>
          </p:nvSpPr>
          <p:spPr>
            <a:xfrm>
              <a:off x="337651" y="2531724"/>
              <a:ext cx="2880000" cy="360000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CC9C5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中国核工业集团公司</a:t>
              </a: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359BBD45-8FE6-4ACC-80CC-A2F046E1A2A9}"/>
                </a:ext>
              </a:extLst>
            </p:cNvPr>
            <p:cNvSpPr/>
            <p:nvPr/>
          </p:nvSpPr>
          <p:spPr>
            <a:xfrm>
              <a:off x="337651" y="3790315"/>
              <a:ext cx="2880000" cy="360000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CC9C5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湖南省人民政府</a:t>
              </a:r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18C957DF-9C60-4B3D-9CBE-8F711A61FF52}"/>
                </a:ext>
              </a:extLst>
            </p:cNvPr>
            <p:cNvSpPr/>
            <p:nvPr/>
          </p:nvSpPr>
          <p:spPr>
            <a:xfrm>
              <a:off x="337651" y="3161020"/>
              <a:ext cx="2880000" cy="360000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CC9C5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中国核工业建设集团公司</a:t>
              </a:r>
              <a:endParaRPr lang="en-US" altLang="zh-CN" dirty="0">
                <a:solidFill>
                  <a:srgbClr val="CC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箭头: V 形 5">
            <a:extLst>
              <a:ext uri="{FF2B5EF4-FFF2-40B4-BE49-F238E27FC236}">
                <a16:creationId xmlns:a16="http://schemas.microsoft.com/office/drawing/2014/main" id="{1690B19E-7A2D-4C90-B920-F35DCD4FFE70}"/>
              </a:ext>
            </a:extLst>
          </p:cNvPr>
          <p:cNvSpPr/>
          <p:nvPr/>
        </p:nvSpPr>
        <p:spPr>
          <a:xfrm>
            <a:off x="3651740" y="2222102"/>
            <a:ext cx="360000" cy="972000"/>
          </a:xfrm>
          <a:prstGeom prst="chevron">
            <a:avLst>
              <a:gd name="adj" fmla="val 5387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7AFD294-6357-4B55-90FB-9D429996B665}"/>
              </a:ext>
            </a:extLst>
          </p:cNvPr>
          <p:cNvSpPr/>
          <p:nvPr/>
        </p:nvSpPr>
        <p:spPr>
          <a:xfrm>
            <a:off x="3434581" y="2519134"/>
            <a:ext cx="353943" cy="37446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共建</a:t>
            </a:r>
            <a:endParaRPr lang="en-US" altLang="zh-CN" sz="1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05D9C756-C7EC-4529-B8B7-6CEDE720081C}"/>
              </a:ext>
            </a:extLst>
          </p:cNvPr>
          <p:cNvSpPr/>
          <p:nvPr/>
        </p:nvSpPr>
        <p:spPr>
          <a:xfrm>
            <a:off x="8983585" y="1267773"/>
            <a:ext cx="2880000" cy="36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C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中南工学院</a:t>
            </a: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BAE90B3A-A54F-4BA4-9954-B953C095FA53}"/>
              </a:ext>
            </a:extLst>
          </p:cNvPr>
          <p:cNvSpPr/>
          <p:nvPr/>
        </p:nvSpPr>
        <p:spPr>
          <a:xfrm>
            <a:off x="8983585" y="2526365"/>
            <a:ext cx="2880000" cy="36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C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衡阳医学院 </a:t>
            </a: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3CCCDA2A-4141-49EA-9780-46D40805383F}"/>
              </a:ext>
            </a:extLst>
          </p:cNvPr>
          <p:cNvSpPr/>
          <p:nvPr/>
        </p:nvSpPr>
        <p:spPr>
          <a:xfrm>
            <a:off x="8983585" y="3784956"/>
            <a:ext cx="2880000" cy="36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C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核工业第六研究所 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B5749775-758C-4212-AC47-93768BE0F063}"/>
              </a:ext>
            </a:extLst>
          </p:cNvPr>
          <p:cNvSpPr/>
          <p:nvPr/>
        </p:nvSpPr>
        <p:spPr>
          <a:xfrm>
            <a:off x="4011740" y="2984548"/>
            <a:ext cx="4168512" cy="890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本科一批招生院校</a:t>
            </a:r>
            <a:endParaRPr lang="en-US" altLang="zh-CN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国家中西部高校基础能力建设工程支持建设高校</a:t>
            </a:r>
            <a:endParaRPr lang="en-US" altLang="zh-CN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教育部批准的卓越工程师、卓越医生教育培养计划单位</a:t>
            </a:r>
            <a:endParaRPr lang="en-US" altLang="zh-CN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箭头: V 形 42">
            <a:extLst>
              <a:ext uri="{FF2B5EF4-FFF2-40B4-BE49-F238E27FC236}">
                <a16:creationId xmlns:a16="http://schemas.microsoft.com/office/drawing/2014/main" id="{BA46EE02-6953-42E3-A0F3-4AAC37B1C31F}"/>
              </a:ext>
            </a:extLst>
          </p:cNvPr>
          <p:cNvSpPr/>
          <p:nvPr/>
        </p:nvSpPr>
        <p:spPr>
          <a:xfrm flipH="1">
            <a:off x="8180252" y="2222102"/>
            <a:ext cx="360000" cy="972000"/>
          </a:xfrm>
          <a:prstGeom prst="chevron">
            <a:avLst>
              <a:gd name="adj" fmla="val 5387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8D7AF0AE-34C5-40D7-B66B-5DD6DD6FFC56}"/>
              </a:ext>
            </a:extLst>
          </p:cNvPr>
          <p:cNvSpPr/>
          <p:nvPr/>
        </p:nvSpPr>
        <p:spPr>
          <a:xfrm>
            <a:off x="8407975" y="2526365"/>
            <a:ext cx="353943" cy="37446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合并</a:t>
            </a:r>
            <a:endParaRPr lang="en-US" altLang="zh-CN" sz="1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5664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chool-book_74303">
            <a:extLst>
              <a:ext uri="{FF2B5EF4-FFF2-40B4-BE49-F238E27FC236}">
                <a16:creationId xmlns:a16="http://schemas.microsoft.com/office/drawing/2014/main" id="{FD215A5F-E694-464E-BB82-45FA8A2407F2}"/>
              </a:ext>
            </a:extLst>
          </p:cNvPr>
          <p:cNvSpPr>
            <a:spLocks noChangeAspect="1"/>
          </p:cNvSpPr>
          <p:nvPr/>
        </p:nvSpPr>
        <p:spPr bwMode="auto">
          <a:xfrm>
            <a:off x="1055218" y="1132409"/>
            <a:ext cx="720000" cy="789908"/>
          </a:xfrm>
          <a:custGeom>
            <a:avLst/>
            <a:gdLst>
              <a:gd name="connsiteX0" fmla="*/ 505222 w 554050"/>
              <a:gd name="connsiteY0" fmla="*/ 278157 h 607845"/>
              <a:gd name="connsiteX1" fmla="*/ 344379 w 554050"/>
              <a:gd name="connsiteY1" fmla="*/ 293925 h 607845"/>
              <a:gd name="connsiteX2" fmla="*/ 344379 w 554050"/>
              <a:gd name="connsiteY2" fmla="*/ 378497 h 607845"/>
              <a:gd name="connsiteX3" fmla="*/ 505222 w 554050"/>
              <a:gd name="connsiteY3" fmla="*/ 362729 h 607845"/>
              <a:gd name="connsiteX4" fmla="*/ 516711 w 554050"/>
              <a:gd name="connsiteY4" fmla="*/ 150582 h 607845"/>
              <a:gd name="connsiteX5" fmla="*/ 526764 w 554050"/>
              <a:gd name="connsiteY5" fmla="*/ 163483 h 607845"/>
              <a:gd name="connsiteX6" fmla="*/ 258213 w 554050"/>
              <a:gd name="connsiteY6" fmla="*/ 193585 h 607845"/>
              <a:gd name="connsiteX7" fmla="*/ 249596 w 554050"/>
              <a:gd name="connsiteY7" fmla="*/ 193585 h 607845"/>
              <a:gd name="connsiteX8" fmla="*/ 255340 w 554050"/>
              <a:gd name="connsiteY8" fmla="*/ 197885 h 607845"/>
              <a:gd name="connsiteX9" fmla="*/ 519583 w 554050"/>
              <a:gd name="connsiteY9" fmla="*/ 169217 h 607845"/>
              <a:gd name="connsiteX10" fmla="*/ 519583 w 554050"/>
              <a:gd name="connsiteY10" fmla="*/ 172083 h 607845"/>
              <a:gd name="connsiteX11" fmla="*/ 258213 w 554050"/>
              <a:gd name="connsiteY11" fmla="*/ 200752 h 607845"/>
              <a:gd name="connsiteX12" fmla="*/ 263957 w 554050"/>
              <a:gd name="connsiteY12" fmla="*/ 203619 h 607845"/>
              <a:gd name="connsiteX13" fmla="*/ 525328 w 554050"/>
              <a:gd name="connsiteY13" fmla="*/ 174950 h 607845"/>
              <a:gd name="connsiteX14" fmla="*/ 525328 w 554050"/>
              <a:gd name="connsiteY14" fmla="*/ 177817 h 607845"/>
              <a:gd name="connsiteX15" fmla="*/ 268265 w 554050"/>
              <a:gd name="connsiteY15" fmla="*/ 206486 h 607845"/>
              <a:gd name="connsiteX16" fmla="*/ 272574 w 554050"/>
              <a:gd name="connsiteY16" fmla="*/ 209353 h 607845"/>
              <a:gd name="connsiteX17" fmla="*/ 529636 w 554050"/>
              <a:gd name="connsiteY17" fmla="*/ 182117 h 607845"/>
              <a:gd name="connsiteX18" fmla="*/ 529636 w 554050"/>
              <a:gd name="connsiteY18" fmla="*/ 184984 h 607845"/>
              <a:gd name="connsiteX19" fmla="*/ 276882 w 554050"/>
              <a:gd name="connsiteY19" fmla="*/ 212219 h 607845"/>
              <a:gd name="connsiteX20" fmla="*/ 281190 w 554050"/>
              <a:gd name="connsiteY20" fmla="*/ 215086 h 607845"/>
              <a:gd name="connsiteX21" fmla="*/ 535381 w 554050"/>
              <a:gd name="connsiteY21" fmla="*/ 187851 h 607845"/>
              <a:gd name="connsiteX22" fmla="*/ 535381 w 554050"/>
              <a:gd name="connsiteY22" fmla="*/ 190718 h 607845"/>
              <a:gd name="connsiteX23" fmla="*/ 284062 w 554050"/>
              <a:gd name="connsiteY23" fmla="*/ 217953 h 607845"/>
              <a:gd name="connsiteX24" fmla="*/ 289807 w 554050"/>
              <a:gd name="connsiteY24" fmla="*/ 222253 h 607845"/>
              <a:gd name="connsiteX25" fmla="*/ 554050 w 554050"/>
              <a:gd name="connsiteY25" fmla="*/ 195018 h 607845"/>
              <a:gd name="connsiteX26" fmla="*/ 554050 w 554050"/>
              <a:gd name="connsiteY26" fmla="*/ 580610 h 607845"/>
              <a:gd name="connsiteX27" fmla="*/ 275446 w 554050"/>
              <a:gd name="connsiteY27" fmla="*/ 607845 h 607845"/>
              <a:gd name="connsiteX28" fmla="*/ 222310 w 554050"/>
              <a:gd name="connsiteY28" fmla="*/ 570576 h 607845"/>
              <a:gd name="connsiteX29" fmla="*/ 222310 w 554050"/>
              <a:gd name="connsiteY29" fmla="*/ 196452 h 607845"/>
              <a:gd name="connsiteX30" fmla="*/ 222310 w 554050"/>
              <a:gd name="connsiteY30" fmla="*/ 184984 h 607845"/>
              <a:gd name="connsiteX31" fmla="*/ 222310 w 554050"/>
              <a:gd name="connsiteY31" fmla="*/ 180684 h 607845"/>
              <a:gd name="connsiteX32" fmla="*/ 403372 w 554050"/>
              <a:gd name="connsiteY32" fmla="*/ 73107 h 607845"/>
              <a:gd name="connsiteX33" fmla="*/ 411989 w 554050"/>
              <a:gd name="connsiteY33" fmla="*/ 87441 h 607845"/>
              <a:gd name="connsiteX34" fmla="*/ 143437 w 554050"/>
              <a:gd name="connsiteY34" fmla="*/ 116110 h 607845"/>
              <a:gd name="connsiteX35" fmla="*/ 134821 w 554050"/>
              <a:gd name="connsiteY35" fmla="*/ 117543 h 607845"/>
              <a:gd name="connsiteX36" fmla="*/ 142001 w 554050"/>
              <a:gd name="connsiteY36" fmla="*/ 120410 h 607845"/>
              <a:gd name="connsiteX37" fmla="*/ 406245 w 554050"/>
              <a:gd name="connsiteY37" fmla="*/ 91742 h 607845"/>
              <a:gd name="connsiteX38" fmla="*/ 406245 w 554050"/>
              <a:gd name="connsiteY38" fmla="*/ 94608 h 607845"/>
              <a:gd name="connsiteX39" fmla="*/ 144874 w 554050"/>
              <a:gd name="connsiteY39" fmla="*/ 123277 h 607845"/>
              <a:gd name="connsiteX40" fmla="*/ 150618 w 554050"/>
              <a:gd name="connsiteY40" fmla="*/ 127577 h 607845"/>
              <a:gd name="connsiteX41" fmla="*/ 411989 w 554050"/>
              <a:gd name="connsiteY41" fmla="*/ 98909 h 607845"/>
              <a:gd name="connsiteX42" fmla="*/ 411989 w 554050"/>
              <a:gd name="connsiteY42" fmla="*/ 100342 h 607845"/>
              <a:gd name="connsiteX43" fmla="*/ 153490 w 554050"/>
              <a:gd name="connsiteY43" fmla="*/ 129011 h 607845"/>
              <a:gd name="connsiteX44" fmla="*/ 159235 w 554050"/>
              <a:gd name="connsiteY44" fmla="*/ 133311 h 607845"/>
              <a:gd name="connsiteX45" fmla="*/ 416297 w 554050"/>
              <a:gd name="connsiteY45" fmla="*/ 104642 h 607845"/>
              <a:gd name="connsiteX46" fmla="*/ 416297 w 554050"/>
              <a:gd name="connsiteY46" fmla="*/ 107509 h 607845"/>
              <a:gd name="connsiteX47" fmla="*/ 162107 w 554050"/>
              <a:gd name="connsiteY47" fmla="*/ 134744 h 607845"/>
              <a:gd name="connsiteX48" fmla="*/ 166415 w 554050"/>
              <a:gd name="connsiteY48" fmla="*/ 139045 h 607845"/>
              <a:gd name="connsiteX49" fmla="*/ 420606 w 554050"/>
              <a:gd name="connsiteY49" fmla="*/ 110376 h 607845"/>
              <a:gd name="connsiteX50" fmla="*/ 422042 w 554050"/>
              <a:gd name="connsiteY50" fmla="*/ 113243 h 607845"/>
              <a:gd name="connsiteX51" fmla="*/ 170723 w 554050"/>
              <a:gd name="connsiteY51" fmla="*/ 140478 h 607845"/>
              <a:gd name="connsiteX52" fmla="*/ 175032 w 554050"/>
              <a:gd name="connsiteY52" fmla="*/ 144778 h 607845"/>
              <a:gd name="connsiteX53" fmla="*/ 440711 w 554050"/>
              <a:gd name="connsiteY53" fmla="*/ 117543 h 607845"/>
              <a:gd name="connsiteX54" fmla="*/ 440711 w 554050"/>
              <a:gd name="connsiteY54" fmla="*/ 137611 h 607845"/>
              <a:gd name="connsiteX55" fmla="*/ 198009 w 554050"/>
              <a:gd name="connsiteY55" fmla="*/ 161979 h 607845"/>
              <a:gd name="connsiteX56" fmla="*/ 198009 w 554050"/>
              <a:gd name="connsiteY56" fmla="*/ 527503 h 607845"/>
              <a:gd name="connsiteX57" fmla="*/ 162107 w 554050"/>
              <a:gd name="connsiteY57" fmla="*/ 530370 h 607845"/>
              <a:gd name="connsiteX58" fmla="*/ 108971 w 554050"/>
              <a:gd name="connsiteY58" fmla="*/ 493101 h 607845"/>
              <a:gd name="connsiteX59" fmla="*/ 108971 w 554050"/>
              <a:gd name="connsiteY59" fmla="*/ 118977 h 607845"/>
              <a:gd name="connsiteX60" fmla="*/ 108971 w 554050"/>
              <a:gd name="connsiteY60" fmla="*/ 108943 h 607845"/>
              <a:gd name="connsiteX61" fmla="*/ 108971 w 554050"/>
              <a:gd name="connsiteY61" fmla="*/ 104642 h 607845"/>
              <a:gd name="connsiteX62" fmla="*/ 294197 w 554050"/>
              <a:gd name="connsiteY62" fmla="*/ 0 h 607845"/>
              <a:gd name="connsiteX63" fmla="*/ 302808 w 554050"/>
              <a:gd name="connsiteY63" fmla="*/ 14333 h 607845"/>
              <a:gd name="connsiteX64" fmla="*/ 34443 w 554050"/>
              <a:gd name="connsiteY64" fmla="*/ 42998 h 607845"/>
              <a:gd name="connsiteX65" fmla="*/ 25832 w 554050"/>
              <a:gd name="connsiteY65" fmla="*/ 44431 h 607845"/>
              <a:gd name="connsiteX66" fmla="*/ 33007 w 554050"/>
              <a:gd name="connsiteY66" fmla="*/ 47298 h 607845"/>
              <a:gd name="connsiteX67" fmla="*/ 297067 w 554050"/>
              <a:gd name="connsiteY67" fmla="*/ 18632 h 607845"/>
              <a:gd name="connsiteX68" fmla="*/ 297067 w 554050"/>
              <a:gd name="connsiteY68" fmla="*/ 21499 h 607845"/>
              <a:gd name="connsiteX69" fmla="*/ 35878 w 554050"/>
              <a:gd name="connsiteY69" fmla="*/ 50164 h 607845"/>
              <a:gd name="connsiteX70" fmla="*/ 41618 w 554050"/>
              <a:gd name="connsiteY70" fmla="*/ 54464 h 607845"/>
              <a:gd name="connsiteX71" fmla="*/ 302808 w 554050"/>
              <a:gd name="connsiteY71" fmla="*/ 25799 h 607845"/>
              <a:gd name="connsiteX72" fmla="*/ 302808 w 554050"/>
              <a:gd name="connsiteY72" fmla="*/ 28665 h 607845"/>
              <a:gd name="connsiteX73" fmla="*/ 44488 w 554050"/>
              <a:gd name="connsiteY73" fmla="*/ 55897 h 607845"/>
              <a:gd name="connsiteX74" fmla="*/ 50229 w 554050"/>
              <a:gd name="connsiteY74" fmla="*/ 60197 h 607845"/>
              <a:gd name="connsiteX75" fmla="*/ 307113 w 554050"/>
              <a:gd name="connsiteY75" fmla="*/ 31532 h 607845"/>
              <a:gd name="connsiteX76" fmla="*/ 307113 w 554050"/>
              <a:gd name="connsiteY76" fmla="*/ 34398 h 607845"/>
              <a:gd name="connsiteX77" fmla="*/ 53099 w 554050"/>
              <a:gd name="connsiteY77" fmla="*/ 63063 h 607845"/>
              <a:gd name="connsiteX78" fmla="*/ 57404 w 554050"/>
              <a:gd name="connsiteY78" fmla="*/ 65930 h 607845"/>
              <a:gd name="connsiteX79" fmla="*/ 311419 w 554050"/>
              <a:gd name="connsiteY79" fmla="*/ 37265 h 607845"/>
              <a:gd name="connsiteX80" fmla="*/ 312854 w 554050"/>
              <a:gd name="connsiteY80" fmla="*/ 40131 h 607845"/>
              <a:gd name="connsiteX81" fmla="*/ 61710 w 554050"/>
              <a:gd name="connsiteY81" fmla="*/ 67363 h 607845"/>
              <a:gd name="connsiteX82" fmla="*/ 66015 w 554050"/>
              <a:gd name="connsiteY82" fmla="*/ 71663 h 607845"/>
              <a:gd name="connsiteX83" fmla="*/ 331510 w 554050"/>
              <a:gd name="connsiteY83" fmla="*/ 44431 h 607845"/>
              <a:gd name="connsiteX84" fmla="*/ 331510 w 554050"/>
              <a:gd name="connsiteY84" fmla="*/ 64497 h 607845"/>
              <a:gd name="connsiteX85" fmla="*/ 88977 w 554050"/>
              <a:gd name="connsiteY85" fmla="*/ 88862 h 607845"/>
              <a:gd name="connsiteX86" fmla="*/ 88977 w 554050"/>
              <a:gd name="connsiteY86" fmla="*/ 454343 h 607845"/>
              <a:gd name="connsiteX87" fmla="*/ 53099 w 554050"/>
              <a:gd name="connsiteY87" fmla="*/ 458643 h 607845"/>
              <a:gd name="connsiteX88" fmla="*/ 53099 w 554050"/>
              <a:gd name="connsiteY88" fmla="*/ 457210 h 607845"/>
              <a:gd name="connsiteX89" fmla="*/ 0 w 554050"/>
              <a:gd name="connsiteY89" fmla="*/ 419945 h 607845"/>
              <a:gd name="connsiteX90" fmla="*/ 0 w 554050"/>
              <a:gd name="connsiteY90" fmla="*/ 47298 h 607845"/>
              <a:gd name="connsiteX91" fmla="*/ 0 w 554050"/>
              <a:gd name="connsiteY91" fmla="*/ 35831 h 607845"/>
              <a:gd name="connsiteX92" fmla="*/ 0 w 554050"/>
              <a:gd name="connsiteY92" fmla="*/ 31532 h 607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54050" h="607845">
                <a:moveTo>
                  <a:pt x="505222" y="278157"/>
                </a:moveTo>
                <a:lnTo>
                  <a:pt x="344379" y="293925"/>
                </a:lnTo>
                <a:lnTo>
                  <a:pt x="344379" y="378497"/>
                </a:lnTo>
                <a:lnTo>
                  <a:pt x="505222" y="362729"/>
                </a:lnTo>
                <a:close/>
                <a:moveTo>
                  <a:pt x="516711" y="150582"/>
                </a:moveTo>
                <a:lnTo>
                  <a:pt x="526764" y="163483"/>
                </a:lnTo>
                <a:lnTo>
                  <a:pt x="258213" y="193585"/>
                </a:lnTo>
                <a:lnTo>
                  <a:pt x="249596" y="193585"/>
                </a:lnTo>
                <a:lnTo>
                  <a:pt x="255340" y="197885"/>
                </a:lnTo>
                <a:lnTo>
                  <a:pt x="519583" y="169217"/>
                </a:lnTo>
                <a:lnTo>
                  <a:pt x="519583" y="172083"/>
                </a:lnTo>
                <a:lnTo>
                  <a:pt x="258213" y="200752"/>
                </a:lnTo>
                <a:lnTo>
                  <a:pt x="263957" y="203619"/>
                </a:lnTo>
                <a:lnTo>
                  <a:pt x="525328" y="174950"/>
                </a:lnTo>
                <a:lnTo>
                  <a:pt x="525328" y="177817"/>
                </a:lnTo>
                <a:lnTo>
                  <a:pt x="268265" y="206486"/>
                </a:lnTo>
                <a:lnTo>
                  <a:pt x="272574" y="209353"/>
                </a:lnTo>
                <a:lnTo>
                  <a:pt x="529636" y="182117"/>
                </a:lnTo>
                <a:lnTo>
                  <a:pt x="529636" y="184984"/>
                </a:lnTo>
                <a:lnTo>
                  <a:pt x="276882" y="212219"/>
                </a:lnTo>
                <a:lnTo>
                  <a:pt x="281190" y="215086"/>
                </a:lnTo>
                <a:lnTo>
                  <a:pt x="535381" y="187851"/>
                </a:lnTo>
                <a:lnTo>
                  <a:pt x="535381" y="190718"/>
                </a:lnTo>
                <a:lnTo>
                  <a:pt x="284062" y="217953"/>
                </a:lnTo>
                <a:lnTo>
                  <a:pt x="289807" y="222253"/>
                </a:lnTo>
                <a:lnTo>
                  <a:pt x="554050" y="195018"/>
                </a:lnTo>
                <a:lnTo>
                  <a:pt x="554050" y="580610"/>
                </a:lnTo>
                <a:lnTo>
                  <a:pt x="275446" y="607845"/>
                </a:lnTo>
                <a:lnTo>
                  <a:pt x="222310" y="570576"/>
                </a:lnTo>
                <a:lnTo>
                  <a:pt x="222310" y="196452"/>
                </a:lnTo>
                <a:lnTo>
                  <a:pt x="222310" y="184984"/>
                </a:lnTo>
                <a:lnTo>
                  <a:pt x="222310" y="180684"/>
                </a:lnTo>
                <a:close/>
                <a:moveTo>
                  <a:pt x="403372" y="73107"/>
                </a:moveTo>
                <a:lnTo>
                  <a:pt x="411989" y="87441"/>
                </a:lnTo>
                <a:lnTo>
                  <a:pt x="143437" y="116110"/>
                </a:lnTo>
                <a:lnTo>
                  <a:pt x="134821" y="117543"/>
                </a:lnTo>
                <a:lnTo>
                  <a:pt x="142001" y="120410"/>
                </a:lnTo>
                <a:lnTo>
                  <a:pt x="406245" y="91742"/>
                </a:lnTo>
                <a:lnTo>
                  <a:pt x="406245" y="94608"/>
                </a:lnTo>
                <a:lnTo>
                  <a:pt x="144874" y="123277"/>
                </a:lnTo>
                <a:lnTo>
                  <a:pt x="150618" y="127577"/>
                </a:lnTo>
                <a:lnTo>
                  <a:pt x="411989" y="98909"/>
                </a:lnTo>
                <a:lnTo>
                  <a:pt x="411989" y="100342"/>
                </a:lnTo>
                <a:lnTo>
                  <a:pt x="153490" y="129011"/>
                </a:lnTo>
                <a:lnTo>
                  <a:pt x="159235" y="133311"/>
                </a:lnTo>
                <a:lnTo>
                  <a:pt x="416297" y="104642"/>
                </a:lnTo>
                <a:lnTo>
                  <a:pt x="416297" y="107509"/>
                </a:lnTo>
                <a:lnTo>
                  <a:pt x="162107" y="134744"/>
                </a:lnTo>
                <a:lnTo>
                  <a:pt x="166415" y="139045"/>
                </a:lnTo>
                <a:lnTo>
                  <a:pt x="420606" y="110376"/>
                </a:lnTo>
                <a:lnTo>
                  <a:pt x="422042" y="113243"/>
                </a:lnTo>
                <a:lnTo>
                  <a:pt x="170723" y="140478"/>
                </a:lnTo>
                <a:lnTo>
                  <a:pt x="175032" y="144778"/>
                </a:lnTo>
                <a:lnTo>
                  <a:pt x="440711" y="117543"/>
                </a:lnTo>
                <a:lnTo>
                  <a:pt x="440711" y="137611"/>
                </a:lnTo>
                <a:lnTo>
                  <a:pt x="198009" y="161979"/>
                </a:lnTo>
                <a:lnTo>
                  <a:pt x="198009" y="527503"/>
                </a:lnTo>
                <a:lnTo>
                  <a:pt x="162107" y="530370"/>
                </a:lnTo>
                <a:lnTo>
                  <a:pt x="108971" y="493101"/>
                </a:lnTo>
                <a:lnTo>
                  <a:pt x="108971" y="118977"/>
                </a:lnTo>
                <a:lnTo>
                  <a:pt x="108971" y="108943"/>
                </a:lnTo>
                <a:lnTo>
                  <a:pt x="108971" y="104642"/>
                </a:lnTo>
                <a:close/>
                <a:moveTo>
                  <a:pt x="294197" y="0"/>
                </a:moveTo>
                <a:lnTo>
                  <a:pt x="302808" y="14333"/>
                </a:lnTo>
                <a:lnTo>
                  <a:pt x="34443" y="42998"/>
                </a:lnTo>
                <a:lnTo>
                  <a:pt x="25832" y="44431"/>
                </a:lnTo>
                <a:lnTo>
                  <a:pt x="33007" y="47298"/>
                </a:lnTo>
                <a:lnTo>
                  <a:pt x="297067" y="18632"/>
                </a:lnTo>
                <a:lnTo>
                  <a:pt x="297067" y="21499"/>
                </a:lnTo>
                <a:lnTo>
                  <a:pt x="35878" y="50164"/>
                </a:lnTo>
                <a:lnTo>
                  <a:pt x="41618" y="54464"/>
                </a:lnTo>
                <a:lnTo>
                  <a:pt x="302808" y="25799"/>
                </a:lnTo>
                <a:lnTo>
                  <a:pt x="302808" y="28665"/>
                </a:lnTo>
                <a:lnTo>
                  <a:pt x="44488" y="55897"/>
                </a:lnTo>
                <a:lnTo>
                  <a:pt x="50229" y="60197"/>
                </a:lnTo>
                <a:lnTo>
                  <a:pt x="307113" y="31532"/>
                </a:lnTo>
                <a:lnTo>
                  <a:pt x="307113" y="34398"/>
                </a:lnTo>
                <a:lnTo>
                  <a:pt x="53099" y="63063"/>
                </a:lnTo>
                <a:lnTo>
                  <a:pt x="57404" y="65930"/>
                </a:lnTo>
                <a:lnTo>
                  <a:pt x="311419" y="37265"/>
                </a:lnTo>
                <a:lnTo>
                  <a:pt x="312854" y="40131"/>
                </a:lnTo>
                <a:lnTo>
                  <a:pt x="61710" y="67363"/>
                </a:lnTo>
                <a:lnTo>
                  <a:pt x="66015" y="71663"/>
                </a:lnTo>
                <a:lnTo>
                  <a:pt x="331510" y="44431"/>
                </a:lnTo>
                <a:lnTo>
                  <a:pt x="331510" y="64497"/>
                </a:lnTo>
                <a:lnTo>
                  <a:pt x="88977" y="88862"/>
                </a:lnTo>
                <a:lnTo>
                  <a:pt x="88977" y="454343"/>
                </a:lnTo>
                <a:lnTo>
                  <a:pt x="53099" y="458643"/>
                </a:lnTo>
                <a:lnTo>
                  <a:pt x="53099" y="457210"/>
                </a:lnTo>
                <a:lnTo>
                  <a:pt x="0" y="419945"/>
                </a:lnTo>
                <a:lnTo>
                  <a:pt x="0" y="47298"/>
                </a:lnTo>
                <a:lnTo>
                  <a:pt x="0" y="35831"/>
                </a:lnTo>
                <a:lnTo>
                  <a:pt x="0" y="31532"/>
                </a:lnTo>
                <a:close/>
              </a:path>
            </a:pathLst>
          </a:custGeom>
          <a:solidFill>
            <a:srgbClr val="CC9C5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DE040674-1F2B-46B4-B88E-59F4D228865E}"/>
              </a:ext>
            </a:extLst>
          </p:cNvPr>
          <p:cNvSpPr/>
          <p:nvPr/>
        </p:nvSpPr>
        <p:spPr>
          <a:xfrm>
            <a:off x="697614" y="2034947"/>
            <a:ext cx="14352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CC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工学</a:t>
            </a:r>
            <a:endParaRPr lang="en-US" altLang="zh-CN" sz="3200" dirty="0">
              <a:solidFill>
                <a:srgbClr val="CC9C5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school-book_74303">
            <a:extLst>
              <a:ext uri="{FF2B5EF4-FFF2-40B4-BE49-F238E27FC236}">
                <a16:creationId xmlns:a16="http://schemas.microsoft.com/office/drawing/2014/main" id="{3A73FA51-037C-482D-A72F-582DEB4A0035}"/>
              </a:ext>
            </a:extLst>
          </p:cNvPr>
          <p:cNvSpPr>
            <a:spLocks noChangeAspect="1"/>
          </p:cNvSpPr>
          <p:nvPr/>
        </p:nvSpPr>
        <p:spPr bwMode="auto">
          <a:xfrm>
            <a:off x="2503018" y="1131837"/>
            <a:ext cx="720000" cy="789908"/>
          </a:xfrm>
          <a:custGeom>
            <a:avLst/>
            <a:gdLst>
              <a:gd name="connsiteX0" fmla="*/ 505222 w 554050"/>
              <a:gd name="connsiteY0" fmla="*/ 278157 h 607845"/>
              <a:gd name="connsiteX1" fmla="*/ 344379 w 554050"/>
              <a:gd name="connsiteY1" fmla="*/ 293925 h 607845"/>
              <a:gd name="connsiteX2" fmla="*/ 344379 w 554050"/>
              <a:gd name="connsiteY2" fmla="*/ 378497 h 607845"/>
              <a:gd name="connsiteX3" fmla="*/ 505222 w 554050"/>
              <a:gd name="connsiteY3" fmla="*/ 362729 h 607845"/>
              <a:gd name="connsiteX4" fmla="*/ 516711 w 554050"/>
              <a:gd name="connsiteY4" fmla="*/ 150582 h 607845"/>
              <a:gd name="connsiteX5" fmla="*/ 526764 w 554050"/>
              <a:gd name="connsiteY5" fmla="*/ 163483 h 607845"/>
              <a:gd name="connsiteX6" fmla="*/ 258213 w 554050"/>
              <a:gd name="connsiteY6" fmla="*/ 193585 h 607845"/>
              <a:gd name="connsiteX7" fmla="*/ 249596 w 554050"/>
              <a:gd name="connsiteY7" fmla="*/ 193585 h 607845"/>
              <a:gd name="connsiteX8" fmla="*/ 255340 w 554050"/>
              <a:gd name="connsiteY8" fmla="*/ 197885 h 607845"/>
              <a:gd name="connsiteX9" fmla="*/ 519583 w 554050"/>
              <a:gd name="connsiteY9" fmla="*/ 169217 h 607845"/>
              <a:gd name="connsiteX10" fmla="*/ 519583 w 554050"/>
              <a:gd name="connsiteY10" fmla="*/ 172083 h 607845"/>
              <a:gd name="connsiteX11" fmla="*/ 258213 w 554050"/>
              <a:gd name="connsiteY11" fmla="*/ 200752 h 607845"/>
              <a:gd name="connsiteX12" fmla="*/ 263957 w 554050"/>
              <a:gd name="connsiteY12" fmla="*/ 203619 h 607845"/>
              <a:gd name="connsiteX13" fmla="*/ 525328 w 554050"/>
              <a:gd name="connsiteY13" fmla="*/ 174950 h 607845"/>
              <a:gd name="connsiteX14" fmla="*/ 525328 w 554050"/>
              <a:gd name="connsiteY14" fmla="*/ 177817 h 607845"/>
              <a:gd name="connsiteX15" fmla="*/ 268265 w 554050"/>
              <a:gd name="connsiteY15" fmla="*/ 206486 h 607845"/>
              <a:gd name="connsiteX16" fmla="*/ 272574 w 554050"/>
              <a:gd name="connsiteY16" fmla="*/ 209353 h 607845"/>
              <a:gd name="connsiteX17" fmla="*/ 529636 w 554050"/>
              <a:gd name="connsiteY17" fmla="*/ 182117 h 607845"/>
              <a:gd name="connsiteX18" fmla="*/ 529636 w 554050"/>
              <a:gd name="connsiteY18" fmla="*/ 184984 h 607845"/>
              <a:gd name="connsiteX19" fmla="*/ 276882 w 554050"/>
              <a:gd name="connsiteY19" fmla="*/ 212219 h 607845"/>
              <a:gd name="connsiteX20" fmla="*/ 281190 w 554050"/>
              <a:gd name="connsiteY20" fmla="*/ 215086 h 607845"/>
              <a:gd name="connsiteX21" fmla="*/ 535381 w 554050"/>
              <a:gd name="connsiteY21" fmla="*/ 187851 h 607845"/>
              <a:gd name="connsiteX22" fmla="*/ 535381 w 554050"/>
              <a:gd name="connsiteY22" fmla="*/ 190718 h 607845"/>
              <a:gd name="connsiteX23" fmla="*/ 284062 w 554050"/>
              <a:gd name="connsiteY23" fmla="*/ 217953 h 607845"/>
              <a:gd name="connsiteX24" fmla="*/ 289807 w 554050"/>
              <a:gd name="connsiteY24" fmla="*/ 222253 h 607845"/>
              <a:gd name="connsiteX25" fmla="*/ 554050 w 554050"/>
              <a:gd name="connsiteY25" fmla="*/ 195018 h 607845"/>
              <a:gd name="connsiteX26" fmla="*/ 554050 w 554050"/>
              <a:gd name="connsiteY26" fmla="*/ 580610 h 607845"/>
              <a:gd name="connsiteX27" fmla="*/ 275446 w 554050"/>
              <a:gd name="connsiteY27" fmla="*/ 607845 h 607845"/>
              <a:gd name="connsiteX28" fmla="*/ 222310 w 554050"/>
              <a:gd name="connsiteY28" fmla="*/ 570576 h 607845"/>
              <a:gd name="connsiteX29" fmla="*/ 222310 w 554050"/>
              <a:gd name="connsiteY29" fmla="*/ 196452 h 607845"/>
              <a:gd name="connsiteX30" fmla="*/ 222310 w 554050"/>
              <a:gd name="connsiteY30" fmla="*/ 184984 h 607845"/>
              <a:gd name="connsiteX31" fmla="*/ 222310 w 554050"/>
              <a:gd name="connsiteY31" fmla="*/ 180684 h 607845"/>
              <a:gd name="connsiteX32" fmla="*/ 403372 w 554050"/>
              <a:gd name="connsiteY32" fmla="*/ 73107 h 607845"/>
              <a:gd name="connsiteX33" fmla="*/ 411989 w 554050"/>
              <a:gd name="connsiteY33" fmla="*/ 87441 h 607845"/>
              <a:gd name="connsiteX34" fmla="*/ 143437 w 554050"/>
              <a:gd name="connsiteY34" fmla="*/ 116110 h 607845"/>
              <a:gd name="connsiteX35" fmla="*/ 134821 w 554050"/>
              <a:gd name="connsiteY35" fmla="*/ 117543 h 607845"/>
              <a:gd name="connsiteX36" fmla="*/ 142001 w 554050"/>
              <a:gd name="connsiteY36" fmla="*/ 120410 h 607845"/>
              <a:gd name="connsiteX37" fmla="*/ 406245 w 554050"/>
              <a:gd name="connsiteY37" fmla="*/ 91742 h 607845"/>
              <a:gd name="connsiteX38" fmla="*/ 406245 w 554050"/>
              <a:gd name="connsiteY38" fmla="*/ 94608 h 607845"/>
              <a:gd name="connsiteX39" fmla="*/ 144874 w 554050"/>
              <a:gd name="connsiteY39" fmla="*/ 123277 h 607845"/>
              <a:gd name="connsiteX40" fmla="*/ 150618 w 554050"/>
              <a:gd name="connsiteY40" fmla="*/ 127577 h 607845"/>
              <a:gd name="connsiteX41" fmla="*/ 411989 w 554050"/>
              <a:gd name="connsiteY41" fmla="*/ 98909 h 607845"/>
              <a:gd name="connsiteX42" fmla="*/ 411989 w 554050"/>
              <a:gd name="connsiteY42" fmla="*/ 100342 h 607845"/>
              <a:gd name="connsiteX43" fmla="*/ 153490 w 554050"/>
              <a:gd name="connsiteY43" fmla="*/ 129011 h 607845"/>
              <a:gd name="connsiteX44" fmla="*/ 159235 w 554050"/>
              <a:gd name="connsiteY44" fmla="*/ 133311 h 607845"/>
              <a:gd name="connsiteX45" fmla="*/ 416297 w 554050"/>
              <a:gd name="connsiteY45" fmla="*/ 104642 h 607845"/>
              <a:gd name="connsiteX46" fmla="*/ 416297 w 554050"/>
              <a:gd name="connsiteY46" fmla="*/ 107509 h 607845"/>
              <a:gd name="connsiteX47" fmla="*/ 162107 w 554050"/>
              <a:gd name="connsiteY47" fmla="*/ 134744 h 607845"/>
              <a:gd name="connsiteX48" fmla="*/ 166415 w 554050"/>
              <a:gd name="connsiteY48" fmla="*/ 139045 h 607845"/>
              <a:gd name="connsiteX49" fmla="*/ 420606 w 554050"/>
              <a:gd name="connsiteY49" fmla="*/ 110376 h 607845"/>
              <a:gd name="connsiteX50" fmla="*/ 422042 w 554050"/>
              <a:gd name="connsiteY50" fmla="*/ 113243 h 607845"/>
              <a:gd name="connsiteX51" fmla="*/ 170723 w 554050"/>
              <a:gd name="connsiteY51" fmla="*/ 140478 h 607845"/>
              <a:gd name="connsiteX52" fmla="*/ 175032 w 554050"/>
              <a:gd name="connsiteY52" fmla="*/ 144778 h 607845"/>
              <a:gd name="connsiteX53" fmla="*/ 440711 w 554050"/>
              <a:gd name="connsiteY53" fmla="*/ 117543 h 607845"/>
              <a:gd name="connsiteX54" fmla="*/ 440711 w 554050"/>
              <a:gd name="connsiteY54" fmla="*/ 137611 h 607845"/>
              <a:gd name="connsiteX55" fmla="*/ 198009 w 554050"/>
              <a:gd name="connsiteY55" fmla="*/ 161979 h 607845"/>
              <a:gd name="connsiteX56" fmla="*/ 198009 w 554050"/>
              <a:gd name="connsiteY56" fmla="*/ 527503 h 607845"/>
              <a:gd name="connsiteX57" fmla="*/ 162107 w 554050"/>
              <a:gd name="connsiteY57" fmla="*/ 530370 h 607845"/>
              <a:gd name="connsiteX58" fmla="*/ 108971 w 554050"/>
              <a:gd name="connsiteY58" fmla="*/ 493101 h 607845"/>
              <a:gd name="connsiteX59" fmla="*/ 108971 w 554050"/>
              <a:gd name="connsiteY59" fmla="*/ 118977 h 607845"/>
              <a:gd name="connsiteX60" fmla="*/ 108971 w 554050"/>
              <a:gd name="connsiteY60" fmla="*/ 108943 h 607845"/>
              <a:gd name="connsiteX61" fmla="*/ 108971 w 554050"/>
              <a:gd name="connsiteY61" fmla="*/ 104642 h 607845"/>
              <a:gd name="connsiteX62" fmla="*/ 294197 w 554050"/>
              <a:gd name="connsiteY62" fmla="*/ 0 h 607845"/>
              <a:gd name="connsiteX63" fmla="*/ 302808 w 554050"/>
              <a:gd name="connsiteY63" fmla="*/ 14333 h 607845"/>
              <a:gd name="connsiteX64" fmla="*/ 34443 w 554050"/>
              <a:gd name="connsiteY64" fmla="*/ 42998 h 607845"/>
              <a:gd name="connsiteX65" fmla="*/ 25832 w 554050"/>
              <a:gd name="connsiteY65" fmla="*/ 44431 h 607845"/>
              <a:gd name="connsiteX66" fmla="*/ 33007 w 554050"/>
              <a:gd name="connsiteY66" fmla="*/ 47298 h 607845"/>
              <a:gd name="connsiteX67" fmla="*/ 297067 w 554050"/>
              <a:gd name="connsiteY67" fmla="*/ 18632 h 607845"/>
              <a:gd name="connsiteX68" fmla="*/ 297067 w 554050"/>
              <a:gd name="connsiteY68" fmla="*/ 21499 h 607845"/>
              <a:gd name="connsiteX69" fmla="*/ 35878 w 554050"/>
              <a:gd name="connsiteY69" fmla="*/ 50164 h 607845"/>
              <a:gd name="connsiteX70" fmla="*/ 41618 w 554050"/>
              <a:gd name="connsiteY70" fmla="*/ 54464 h 607845"/>
              <a:gd name="connsiteX71" fmla="*/ 302808 w 554050"/>
              <a:gd name="connsiteY71" fmla="*/ 25799 h 607845"/>
              <a:gd name="connsiteX72" fmla="*/ 302808 w 554050"/>
              <a:gd name="connsiteY72" fmla="*/ 28665 h 607845"/>
              <a:gd name="connsiteX73" fmla="*/ 44488 w 554050"/>
              <a:gd name="connsiteY73" fmla="*/ 55897 h 607845"/>
              <a:gd name="connsiteX74" fmla="*/ 50229 w 554050"/>
              <a:gd name="connsiteY74" fmla="*/ 60197 h 607845"/>
              <a:gd name="connsiteX75" fmla="*/ 307113 w 554050"/>
              <a:gd name="connsiteY75" fmla="*/ 31532 h 607845"/>
              <a:gd name="connsiteX76" fmla="*/ 307113 w 554050"/>
              <a:gd name="connsiteY76" fmla="*/ 34398 h 607845"/>
              <a:gd name="connsiteX77" fmla="*/ 53099 w 554050"/>
              <a:gd name="connsiteY77" fmla="*/ 63063 h 607845"/>
              <a:gd name="connsiteX78" fmla="*/ 57404 w 554050"/>
              <a:gd name="connsiteY78" fmla="*/ 65930 h 607845"/>
              <a:gd name="connsiteX79" fmla="*/ 311419 w 554050"/>
              <a:gd name="connsiteY79" fmla="*/ 37265 h 607845"/>
              <a:gd name="connsiteX80" fmla="*/ 312854 w 554050"/>
              <a:gd name="connsiteY80" fmla="*/ 40131 h 607845"/>
              <a:gd name="connsiteX81" fmla="*/ 61710 w 554050"/>
              <a:gd name="connsiteY81" fmla="*/ 67363 h 607845"/>
              <a:gd name="connsiteX82" fmla="*/ 66015 w 554050"/>
              <a:gd name="connsiteY82" fmla="*/ 71663 h 607845"/>
              <a:gd name="connsiteX83" fmla="*/ 331510 w 554050"/>
              <a:gd name="connsiteY83" fmla="*/ 44431 h 607845"/>
              <a:gd name="connsiteX84" fmla="*/ 331510 w 554050"/>
              <a:gd name="connsiteY84" fmla="*/ 64497 h 607845"/>
              <a:gd name="connsiteX85" fmla="*/ 88977 w 554050"/>
              <a:gd name="connsiteY85" fmla="*/ 88862 h 607845"/>
              <a:gd name="connsiteX86" fmla="*/ 88977 w 554050"/>
              <a:gd name="connsiteY86" fmla="*/ 454343 h 607845"/>
              <a:gd name="connsiteX87" fmla="*/ 53099 w 554050"/>
              <a:gd name="connsiteY87" fmla="*/ 458643 h 607845"/>
              <a:gd name="connsiteX88" fmla="*/ 53099 w 554050"/>
              <a:gd name="connsiteY88" fmla="*/ 457210 h 607845"/>
              <a:gd name="connsiteX89" fmla="*/ 0 w 554050"/>
              <a:gd name="connsiteY89" fmla="*/ 419945 h 607845"/>
              <a:gd name="connsiteX90" fmla="*/ 0 w 554050"/>
              <a:gd name="connsiteY90" fmla="*/ 47298 h 607845"/>
              <a:gd name="connsiteX91" fmla="*/ 0 w 554050"/>
              <a:gd name="connsiteY91" fmla="*/ 35831 h 607845"/>
              <a:gd name="connsiteX92" fmla="*/ 0 w 554050"/>
              <a:gd name="connsiteY92" fmla="*/ 31532 h 607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54050" h="607845">
                <a:moveTo>
                  <a:pt x="505222" y="278157"/>
                </a:moveTo>
                <a:lnTo>
                  <a:pt x="344379" y="293925"/>
                </a:lnTo>
                <a:lnTo>
                  <a:pt x="344379" y="378497"/>
                </a:lnTo>
                <a:lnTo>
                  <a:pt x="505222" y="362729"/>
                </a:lnTo>
                <a:close/>
                <a:moveTo>
                  <a:pt x="516711" y="150582"/>
                </a:moveTo>
                <a:lnTo>
                  <a:pt x="526764" y="163483"/>
                </a:lnTo>
                <a:lnTo>
                  <a:pt x="258213" y="193585"/>
                </a:lnTo>
                <a:lnTo>
                  <a:pt x="249596" y="193585"/>
                </a:lnTo>
                <a:lnTo>
                  <a:pt x="255340" y="197885"/>
                </a:lnTo>
                <a:lnTo>
                  <a:pt x="519583" y="169217"/>
                </a:lnTo>
                <a:lnTo>
                  <a:pt x="519583" y="172083"/>
                </a:lnTo>
                <a:lnTo>
                  <a:pt x="258213" y="200752"/>
                </a:lnTo>
                <a:lnTo>
                  <a:pt x="263957" y="203619"/>
                </a:lnTo>
                <a:lnTo>
                  <a:pt x="525328" y="174950"/>
                </a:lnTo>
                <a:lnTo>
                  <a:pt x="525328" y="177817"/>
                </a:lnTo>
                <a:lnTo>
                  <a:pt x="268265" y="206486"/>
                </a:lnTo>
                <a:lnTo>
                  <a:pt x="272574" y="209353"/>
                </a:lnTo>
                <a:lnTo>
                  <a:pt x="529636" y="182117"/>
                </a:lnTo>
                <a:lnTo>
                  <a:pt x="529636" y="184984"/>
                </a:lnTo>
                <a:lnTo>
                  <a:pt x="276882" y="212219"/>
                </a:lnTo>
                <a:lnTo>
                  <a:pt x="281190" y="215086"/>
                </a:lnTo>
                <a:lnTo>
                  <a:pt x="535381" y="187851"/>
                </a:lnTo>
                <a:lnTo>
                  <a:pt x="535381" y="190718"/>
                </a:lnTo>
                <a:lnTo>
                  <a:pt x="284062" y="217953"/>
                </a:lnTo>
                <a:lnTo>
                  <a:pt x="289807" y="222253"/>
                </a:lnTo>
                <a:lnTo>
                  <a:pt x="554050" y="195018"/>
                </a:lnTo>
                <a:lnTo>
                  <a:pt x="554050" y="580610"/>
                </a:lnTo>
                <a:lnTo>
                  <a:pt x="275446" y="607845"/>
                </a:lnTo>
                <a:lnTo>
                  <a:pt x="222310" y="570576"/>
                </a:lnTo>
                <a:lnTo>
                  <a:pt x="222310" y="196452"/>
                </a:lnTo>
                <a:lnTo>
                  <a:pt x="222310" y="184984"/>
                </a:lnTo>
                <a:lnTo>
                  <a:pt x="222310" y="180684"/>
                </a:lnTo>
                <a:close/>
                <a:moveTo>
                  <a:pt x="403372" y="73107"/>
                </a:moveTo>
                <a:lnTo>
                  <a:pt x="411989" y="87441"/>
                </a:lnTo>
                <a:lnTo>
                  <a:pt x="143437" y="116110"/>
                </a:lnTo>
                <a:lnTo>
                  <a:pt x="134821" y="117543"/>
                </a:lnTo>
                <a:lnTo>
                  <a:pt x="142001" y="120410"/>
                </a:lnTo>
                <a:lnTo>
                  <a:pt x="406245" y="91742"/>
                </a:lnTo>
                <a:lnTo>
                  <a:pt x="406245" y="94608"/>
                </a:lnTo>
                <a:lnTo>
                  <a:pt x="144874" y="123277"/>
                </a:lnTo>
                <a:lnTo>
                  <a:pt x="150618" y="127577"/>
                </a:lnTo>
                <a:lnTo>
                  <a:pt x="411989" y="98909"/>
                </a:lnTo>
                <a:lnTo>
                  <a:pt x="411989" y="100342"/>
                </a:lnTo>
                <a:lnTo>
                  <a:pt x="153490" y="129011"/>
                </a:lnTo>
                <a:lnTo>
                  <a:pt x="159235" y="133311"/>
                </a:lnTo>
                <a:lnTo>
                  <a:pt x="416297" y="104642"/>
                </a:lnTo>
                <a:lnTo>
                  <a:pt x="416297" y="107509"/>
                </a:lnTo>
                <a:lnTo>
                  <a:pt x="162107" y="134744"/>
                </a:lnTo>
                <a:lnTo>
                  <a:pt x="166415" y="139045"/>
                </a:lnTo>
                <a:lnTo>
                  <a:pt x="420606" y="110376"/>
                </a:lnTo>
                <a:lnTo>
                  <a:pt x="422042" y="113243"/>
                </a:lnTo>
                <a:lnTo>
                  <a:pt x="170723" y="140478"/>
                </a:lnTo>
                <a:lnTo>
                  <a:pt x="175032" y="144778"/>
                </a:lnTo>
                <a:lnTo>
                  <a:pt x="440711" y="117543"/>
                </a:lnTo>
                <a:lnTo>
                  <a:pt x="440711" y="137611"/>
                </a:lnTo>
                <a:lnTo>
                  <a:pt x="198009" y="161979"/>
                </a:lnTo>
                <a:lnTo>
                  <a:pt x="198009" y="527503"/>
                </a:lnTo>
                <a:lnTo>
                  <a:pt x="162107" y="530370"/>
                </a:lnTo>
                <a:lnTo>
                  <a:pt x="108971" y="493101"/>
                </a:lnTo>
                <a:lnTo>
                  <a:pt x="108971" y="118977"/>
                </a:lnTo>
                <a:lnTo>
                  <a:pt x="108971" y="108943"/>
                </a:lnTo>
                <a:lnTo>
                  <a:pt x="108971" y="104642"/>
                </a:lnTo>
                <a:close/>
                <a:moveTo>
                  <a:pt x="294197" y="0"/>
                </a:moveTo>
                <a:lnTo>
                  <a:pt x="302808" y="14333"/>
                </a:lnTo>
                <a:lnTo>
                  <a:pt x="34443" y="42998"/>
                </a:lnTo>
                <a:lnTo>
                  <a:pt x="25832" y="44431"/>
                </a:lnTo>
                <a:lnTo>
                  <a:pt x="33007" y="47298"/>
                </a:lnTo>
                <a:lnTo>
                  <a:pt x="297067" y="18632"/>
                </a:lnTo>
                <a:lnTo>
                  <a:pt x="297067" y="21499"/>
                </a:lnTo>
                <a:lnTo>
                  <a:pt x="35878" y="50164"/>
                </a:lnTo>
                <a:lnTo>
                  <a:pt x="41618" y="54464"/>
                </a:lnTo>
                <a:lnTo>
                  <a:pt x="302808" y="25799"/>
                </a:lnTo>
                <a:lnTo>
                  <a:pt x="302808" y="28665"/>
                </a:lnTo>
                <a:lnTo>
                  <a:pt x="44488" y="55897"/>
                </a:lnTo>
                <a:lnTo>
                  <a:pt x="50229" y="60197"/>
                </a:lnTo>
                <a:lnTo>
                  <a:pt x="307113" y="31532"/>
                </a:lnTo>
                <a:lnTo>
                  <a:pt x="307113" y="34398"/>
                </a:lnTo>
                <a:lnTo>
                  <a:pt x="53099" y="63063"/>
                </a:lnTo>
                <a:lnTo>
                  <a:pt x="57404" y="65930"/>
                </a:lnTo>
                <a:lnTo>
                  <a:pt x="311419" y="37265"/>
                </a:lnTo>
                <a:lnTo>
                  <a:pt x="312854" y="40131"/>
                </a:lnTo>
                <a:lnTo>
                  <a:pt x="61710" y="67363"/>
                </a:lnTo>
                <a:lnTo>
                  <a:pt x="66015" y="71663"/>
                </a:lnTo>
                <a:lnTo>
                  <a:pt x="331510" y="44431"/>
                </a:lnTo>
                <a:lnTo>
                  <a:pt x="331510" y="64497"/>
                </a:lnTo>
                <a:lnTo>
                  <a:pt x="88977" y="88862"/>
                </a:lnTo>
                <a:lnTo>
                  <a:pt x="88977" y="454343"/>
                </a:lnTo>
                <a:lnTo>
                  <a:pt x="53099" y="458643"/>
                </a:lnTo>
                <a:lnTo>
                  <a:pt x="53099" y="457210"/>
                </a:lnTo>
                <a:lnTo>
                  <a:pt x="0" y="419945"/>
                </a:lnTo>
                <a:lnTo>
                  <a:pt x="0" y="47298"/>
                </a:lnTo>
                <a:lnTo>
                  <a:pt x="0" y="35831"/>
                </a:lnTo>
                <a:lnTo>
                  <a:pt x="0" y="31532"/>
                </a:lnTo>
                <a:close/>
              </a:path>
            </a:pathLst>
          </a:custGeom>
          <a:solidFill>
            <a:srgbClr val="CC9C5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2406CE13-FC6D-4850-BB5D-CBDAE92F8ADF}"/>
              </a:ext>
            </a:extLst>
          </p:cNvPr>
          <p:cNvSpPr/>
          <p:nvPr/>
        </p:nvSpPr>
        <p:spPr>
          <a:xfrm>
            <a:off x="2145414" y="2034947"/>
            <a:ext cx="14352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CC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医学</a:t>
            </a:r>
            <a:endParaRPr lang="en-US" altLang="zh-CN" sz="3200" dirty="0">
              <a:solidFill>
                <a:srgbClr val="CC9C5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bookmark_76382">
            <a:extLst>
              <a:ext uri="{FF2B5EF4-FFF2-40B4-BE49-F238E27FC236}">
                <a16:creationId xmlns:a16="http://schemas.microsoft.com/office/drawing/2014/main" id="{359846B9-5BB1-47E7-B6EB-92F88D8E4A41}"/>
              </a:ext>
            </a:extLst>
          </p:cNvPr>
          <p:cNvSpPr>
            <a:spLocks noChangeAspect="1"/>
          </p:cNvSpPr>
          <p:nvPr/>
        </p:nvSpPr>
        <p:spPr bwMode="auto">
          <a:xfrm>
            <a:off x="819609" y="2782656"/>
            <a:ext cx="470061" cy="567086"/>
          </a:xfrm>
          <a:custGeom>
            <a:avLst/>
            <a:gdLst>
              <a:gd name="T0" fmla="*/ 3002 w 3074"/>
              <a:gd name="T1" fmla="*/ 345 h 3714"/>
              <a:gd name="T2" fmla="*/ 2752 w 3074"/>
              <a:gd name="T3" fmla="*/ 345 h 3714"/>
              <a:gd name="T4" fmla="*/ 2752 w 3074"/>
              <a:gd name="T5" fmla="*/ 72 h 3714"/>
              <a:gd name="T6" fmla="*/ 2681 w 3074"/>
              <a:gd name="T7" fmla="*/ 0 h 3714"/>
              <a:gd name="T8" fmla="*/ 244 w 3074"/>
              <a:gd name="T9" fmla="*/ 0 h 3714"/>
              <a:gd name="T10" fmla="*/ 0 w 3074"/>
              <a:gd name="T11" fmla="*/ 244 h 3714"/>
              <a:gd name="T12" fmla="*/ 0 w 3074"/>
              <a:gd name="T13" fmla="*/ 3469 h 3714"/>
              <a:gd name="T14" fmla="*/ 244 w 3074"/>
              <a:gd name="T15" fmla="*/ 3714 h 3714"/>
              <a:gd name="T16" fmla="*/ 3002 w 3074"/>
              <a:gd name="T17" fmla="*/ 3714 h 3714"/>
              <a:gd name="T18" fmla="*/ 3074 w 3074"/>
              <a:gd name="T19" fmla="*/ 3642 h 3714"/>
              <a:gd name="T20" fmla="*/ 3074 w 3074"/>
              <a:gd name="T21" fmla="*/ 417 h 3714"/>
              <a:gd name="T22" fmla="*/ 3002 w 3074"/>
              <a:gd name="T23" fmla="*/ 345 h 3714"/>
              <a:gd name="T24" fmla="*/ 244 w 3074"/>
              <a:gd name="T25" fmla="*/ 143 h 3714"/>
              <a:gd name="T26" fmla="*/ 2609 w 3074"/>
              <a:gd name="T27" fmla="*/ 143 h 3714"/>
              <a:gd name="T28" fmla="*/ 2609 w 3074"/>
              <a:gd name="T29" fmla="*/ 345 h 3714"/>
              <a:gd name="T30" fmla="*/ 2421 w 3074"/>
              <a:gd name="T31" fmla="*/ 345 h 3714"/>
              <a:gd name="T32" fmla="*/ 1704 w 3074"/>
              <a:gd name="T33" fmla="*/ 345 h 3714"/>
              <a:gd name="T34" fmla="*/ 244 w 3074"/>
              <a:gd name="T35" fmla="*/ 345 h 3714"/>
              <a:gd name="T36" fmla="*/ 143 w 3074"/>
              <a:gd name="T37" fmla="*/ 244 h 3714"/>
              <a:gd name="T38" fmla="*/ 244 w 3074"/>
              <a:gd name="T39" fmla="*/ 143 h 3714"/>
              <a:gd name="T40" fmla="*/ 1776 w 3074"/>
              <a:gd name="T41" fmla="*/ 488 h 3714"/>
              <a:gd name="T42" fmla="*/ 2349 w 3074"/>
              <a:gd name="T43" fmla="*/ 488 h 3714"/>
              <a:gd name="T44" fmla="*/ 2349 w 3074"/>
              <a:gd name="T45" fmla="*/ 1670 h 3714"/>
              <a:gd name="T46" fmla="*/ 2103 w 3074"/>
              <a:gd name="T47" fmla="*/ 1504 h 3714"/>
              <a:gd name="T48" fmla="*/ 2063 w 3074"/>
              <a:gd name="T49" fmla="*/ 1492 h 3714"/>
              <a:gd name="T50" fmla="*/ 2022 w 3074"/>
              <a:gd name="T51" fmla="*/ 1504 h 3714"/>
              <a:gd name="T52" fmla="*/ 1776 w 3074"/>
              <a:gd name="T53" fmla="*/ 1670 h 3714"/>
              <a:gd name="T54" fmla="*/ 1776 w 3074"/>
              <a:gd name="T55" fmla="*/ 488 h 3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74" h="3714">
                <a:moveTo>
                  <a:pt x="3002" y="345"/>
                </a:moveTo>
                <a:lnTo>
                  <a:pt x="2752" y="345"/>
                </a:lnTo>
                <a:lnTo>
                  <a:pt x="2752" y="72"/>
                </a:lnTo>
                <a:cubicBezTo>
                  <a:pt x="2752" y="32"/>
                  <a:pt x="2720" y="0"/>
                  <a:pt x="2681" y="0"/>
                </a:cubicBezTo>
                <a:lnTo>
                  <a:pt x="244" y="0"/>
                </a:lnTo>
                <a:cubicBezTo>
                  <a:pt x="109" y="0"/>
                  <a:pt x="0" y="110"/>
                  <a:pt x="0" y="244"/>
                </a:cubicBezTo>
                <a:lnTo>
                  <a:pt x="0" y="3469"/>
                </a:lnTo>
                <a:cubicBezTo>
                  <a:pt x="0" y="3604"/>
                  <a:pt x="109" y="3714"/>
                  <a:pt x="244" y="3714"/>
                </a:cubicBezTo>
                <a:lnTo>
                  <a:pt x="3002" y="3714"/>
                </a:lnTo>
                <a:cubicBezTo>
                  <a:pt x="3042" y="3714"/>
                  <a:pt x="3074" y="3681"/>
                  <a:pt x="3074" y="3642"/>
                </a:cubicBezTo>
                <a:lnTo>
                  <a:pt x="3074" y="417"/>
                </a:lnTo>
                <a:cubicBezTo>
                  <a:pt x="3074" y="377"/>
                  <a:pt x="3042" y="345"/>
                  <a:pt x="3002" y="345"/>
                </a:cubicBezTo>
                <a:close/>
                <a:moveTo>
                  <a:pt x="244" y="143"/>
                </a:moveTo>
                <a:lnTo>
                  <a:pt x="2609" y="143"/>
                </a:lnTo>
                <a:lnTo>
                  <a:pt x="2609" y="345"/>
                </a:lnTo>
                <a:lnTo>
                  <a:pt x="2421" y="345"/>
                </a:lnTo>
                <a:lnTo>
                  <a:pt x="1704" y="345"/>
                </a:lnTo>
                <a:lnTo>
                  <a:pt x="244" y="345"/>
                </a:lnTo>
                <a:cubicBezTo>
                  <a:pt x="188" y="345"/>
                  <a:pt x="143" y="300"/>
                  <a:pt x="143" y="244"/>
                </a:cubicBezTo>
                <a:cubicBezTo>
                  <a:pt x="143" y="189"/>
                  <a:pt x="188" y="143"/>
                  <a:pt x="244" y="143"/>
                </a:cubicBezTo>
                <a:close/>
                <a:moveTo>
                  <a:pt x="1776" y="488"/>
                </a:moveTo>
                <a:lnTo>
                  <a:pt x="2349" y="488"/>
                </a:lnTo>
                <a:lnTo>
                  <a:pt x="2349" y="1670"/>
                </a:lnTo>
                <a:lnTo>
                  <a:pt x="2103" y="1504"/>
                </a:lnTo>
                <a:cubicBezTo>
                  <a:pt x="2091" y="1496"/>
                  <a:pt x="2077" y="1492"/>
                  <a:pt x="2063" y="1492"/>
                </a:cubicBezTo>
                <a:cubicBezTo>
                  <a:pt x="2048" y="1492"/>
                  <a:pt x="2035" y="1496"/>
                  <a:pt x="2022" y="1504"/>
                </a:cubicBezTo>
                <a:lnTo>
                  <a:pt x="1776" y="1670"/>
                </a:lnTo>
                <a:lnTo>
                  <a:pt x="1776" y="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8" name="bookmark_76382">
            <a:extLst>
              <a:ext uri="{FF2B5EF4-FFF2-40B4-BE49-F238E27FC236}">
                <a16:creationId xmlns:a16="http://schemas.microsoft.com/office/drawing/2014/main" id="{902C0D2C-FCDD-4BDC-B40A-8051C9417FD5}"/>
              </a:ext>
            </a:extLst>
          </p:cNvPr>
          <p:cNvSpPr>
            <a:spLocks noChangeAspect="1"/>
          </p:cNvSpPr>
          <p:nvPr/>
        </p:nvSpPr>
        <p:spPr bwMode="auto">
          <a:xfrm>
            <a:off x="1540326" y="2782656"/>
            <a:ext cx="470061" cy="567086"/>
          </a:xfrm>
          <a:custGeom>
            <a:avLst/>
            <a:gdLst>
              <a:gd name="T0" fmla="*/ 3002 w 3074"/>
              <a:gd name="T1" fmla="*/ 345 h 3714"/>
              <a:gd name="T2" fmla="*/ 2752 w 3074"/>
              <a:gd name="T3" fmla="*/ 345 h 3714"/>
              <a:gd name="T4" fmla="*/ 2752 w 3074"/>
              <a:gd name="T5" fmla="*/ 72 h 3714"/>
              <a:gd name="T6" fmla="*/ 2681 w 3074"/>
              <a:gd name="T7" fmla="*/ 0 h 3714"/>
              <a:gd name="T8" fmla="*/ 244 w 3074"/>
              <a:gd name="T9" fmla="*/ 0 h 3714"/>
              <a:gd name="T10" fmla="*/ 0 w 3074"/>
              <a:gd name="T11" fmla="*/ 244 h 3714"/>
              <a:gd name="T12" fmla="*/ 0 w 3074"/>
              <a:gd name="T13" fmla="*/ 3469 h 3714"/>
              <a:gd name="T14" fmla="*/ 244 w 3074"/>
              <a:gd name="T15" fmla="*/ 3714 h 3714"/>
              <a:gd name="T16" fmla="*/ 3002 w 3074"/>
              <a:gd name="T17" fmla="*/ 3714 h 3714"/>
              <a:gd name="T18" fmla="*/ 3074 w 3074"/>
              <a:gd name="T19" fmla="*/ 3642 h 3714"/>
              <a:gd name="T20" fmla="*/ 3074 w 3074"/>
              <a:gd name="T21" fmla="*/ 417 h 3714"/>
              <a:gd name="T22" fmla="*/ 3002 w 3074"/>
              <a:gd name="T23" fmla="*/ 345 h 3714"/>
              <a:gd name="T24" fmla="*/ 244 w 3074"/>
              <a:gd name="T25" fmla="*/ 143 h 3714"/>
              <a:gd name="T26" fmla="*/ 2609 w 3074"/>
              <a:gd name="T27" fmla="*/ 143 h 3714"/>
              <a:gd name="T28" fmla="*/ 2609 w 3074"/>
              <a:gd name="T29" fmla="*/ 345 h 3714"/>
              <a:gd name="T30" fmla="*/ 2421 w 3074"/>
              <a:gd name="T31" fmla="*/ 345 h 3714"/>
              <a:gd name="T32" fmla="*/ 1704 w 3074"/>
              <a:gd name="T33" fmla="*/ 345 h 3714"/>
              <a:gd name="T34" fmla="*/ 244 w 3074"/>
              <a:gd name="T35" fmla="*/ 345 h 3714"/>
              <a:gd name="T36" fmla="*/ 143 w 3074"/>
              <a:gd name="T37" fmla="*/ 244 h 3714"/>
              <a:gd name="T38" fmla="*/ 244 w 3074"/>
              <a:gd name="T39" fmla="*/ 143 h 3714"/>
              <a:gd name="T40" fmla="*/ 1776 w 3074"/>
              <a:gd name="T41" fmla="*/ 488 h 3714"/>
              <a:gd name="T42" fmla="*/ 2349 w 3074"/>
              <a:gd name="T43" fmla="*/ 488 h 3714"/>
              <a:gd name="T44" fmla="*/ 2349 w 3074"/>
              <a:gd name="T45" fmla="*/ 1670 h 3714"/>
              <a:gd name="T46" fmla="*/ 2103 w 3074"/>
              <a:gd name="T47" fmla="*/ 1504 h 3714"/>
              <a:gd name="T48" fmla="*/ 2063 w 3074"/>
              <a:gd name="T49" fmla="*/ 1492 h 3714"/>
              <a:gd name="T50" fmla="*/ 2022 w 3074"/>
              <a:gd name="T51" fmla="*/ 1504 h 3714"/>
              <a:gd name="T52" fmla="*/ 1776 w 3074"/>
              <a:gd name="T53" fmla="*/ 1670 h 3714"/>
              <a:gd name="T54" fmla="*/ 1776 w 3074"/>
              <a:gd name="T55" fmla="*/ 488 h 3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74" h="3714">
                <a:moveTo>
                  <a:pt x="3002" y="345"/>
                </a:moveTo>
                <a:lnTo>
                  <a:pt x="2752" y="345"/>
                </a:lnTo>
                <a:lnTo>
                  <a:pt x="2752" y="72"/>
                </a:lnTo>
                <a:cubicBezTo>
                  <a:pt x="2752" y="32"/>
                  <a:pt x="2720" y="0"/>
                  <a:pt x="2681" y="0"/>
                </a:cubicBezTo>
                <a:lnTo>
                  <a:pt x="244" y="0"/>
                </a:lnTo>
                <a:cubicBezTo>
                  <a:pt x="109" y="0"/>
                  <a:pt x="0" y="110"/>
                  <a:pt x="0" y="244"/>
                </a:cubicBezTo>
                <a:lnTo>
                  <a:pt x="0" y="3469"/>
                </a:lnTo>
                <a:cubicBezTo>
                  <a:pt x="0" y="3604"/>
                  <a:pt x="109" y="3714"/>
                  <a:pt x="244" y="3714"/>
                </a:cubicBezTo>
                <a:lnTo>
                  <a:pt x="3002" y="3714"/>
                </a:lnTo>
                <a:cubicBezTo>
                  <a:pt x="3042" y="3714"/>
                  <a:pt x="3074" y="3681"/>
                  <a:pt x="3074" y="3642"/>
                </a:cubicBezTo>
                <a:lnTo>
                  <a:pt x="3074" y="417"/>
                </a:lnTo>
                <a:cubicBezTo>
                  <a:pt x="3074" y="377"/>
                  <a:pt x="3042" y="345"/>
                  <a:pt x="3002" y="345"/>
                </a:cubicBezTo>
                <a:close/>
                <a:moveTo>
                  <a:pt x="244" y="143"/>
                </a:moveTo>
                <a:lnTo>
                  <a:pt x="2609" y="143"/>
                </a:lnTo>
                <a:lnTo>
                  <a:pt x="2609" y="345"/>
                </a:lnTo>
                <a:lnTo>
                  <a:pt x="2421" y="345"/>
                </a:lnTo>
                <a:lnTo>
                  <a:pt x="1704" y="345"/>
                </a:lnTo>
                <a:lnTo>
                  <a:pt x="244" y="345"/>
                </a:lnTo>
                <a:cubicBezTo>
                  <a:pt x="188" y="345"/>
                  <a:pt x="143" y="300"/>
                  <a:pt x="143" y="244"/>
                </a:cubicBezTo>
                <a:cubicBezTo>
                  <a:pt x="143" y="189"/>
                  <a:pt x="188" y="143"/>
                  <a:pt x="244" y="143"/>
                </a:cubicBezTo>
                <a:close/>
                <a:moveTo>
                  <a:pt x="1776" y="488"/>
                </a:moveTo>
                <a:lnTo>
                  <a:pt x="2349" y="488"/>
                </a:lnTo>
                <a:lnTo>
                  <a:pt x="2349" y="1670"/>
                </a:lnTo>
                <a:lnTo>
                  <a:pt x="2103" y="1504"/>
                </a:lnTo>
                <a:cubicBezTo>
                  <a:pt x="2091" y="1496"/>
                  <a:pt x="2077" y="1492"/>
                  <a:pt x="2063" y="1492"/>
                </a:cubicBezTo>
                <a:cubicBezTo>
                  <a:pt x="2048" y="1492"/>
                  <a:pt x="2035" y="1496"/>
                  <a:pt x="2022" y="1504"/>
                </a:cubicBezTo>
                <a:lnTo>
                  <a:pt x="1776" y="1670"/>
                </a:lnTo>
                <a:lnTo>
                  <a:pt x="1776" y="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9" name="bookmark_76382">
            <a:extLst>
              <a:ext uri="{FF2B5EF4-FFF2-40B4-BE49-F238E27FC236}">
                <a16:creationId xmlns:a16="http://schemas.microsoft.com/office/drawing/2014/main" id="{98C2A1C6-8D13-47E4-B188-1C4C4A905679}"/>
              </a:ext>
            </a:extLst>
          </p:cNvPr>
          <p:cNvSpPr>
            <a:spLocks noChangeAspect="1"/>
          </p:cNvSpPr>
          <p:nvPr/>
        </p:nvSpPr>
        <p:spPr bwMode="auto">
          <a:xfrm>
            <a:off x="2261044" y="2782656"/>
            <a:ext cx="470061" cy="567086"/>
          </a:xfrm>
          <a:custGeom>
            <a:avLst/>
            <a:gdLst>
              <a:gd name="T0" fmla="*/ 3002 w 3074"/>
              <a:gd name="T1" fmla="*/ 345 h 3714"/>
              <a:gd name="T2" fmla="*/ 2752 w 3074"/>
              <a:gd name="T3" fmla="*/ 345 h 3714"/>
              <a:gd name="T4" fmla="*/ 2752 w 3074"/>
              <a:gd name="T5" fmla="*/ 72 h 3714"/>
              <a:gd name="T6" fmla="*/ 2681 w 3074"/>
              <a:gd name="T7" fmla="*/ 0 h 3714"/>
              <a:gd name="T8" fmla="*/ 244 w 3074"/>
              <a:gd name="T9" fmla="*/ 0 h 3714"/>
              <a:gd name="T10" fmla="*/ 0 w 3074"/>
              <a:gd name="T11" fmla="*/ 244 h 3714"/>
              <a:gd name="T12" fmla="*/ 0 w 3074"/>
              <a:gd name="T13" fmla="*/ 3469 h 3714"/>
              <a:gd name="T14" fmla="*/ 244 w 3074"/>
              <a:gd name="T15" fmla="*/ 3714 h 3714"/>
              <a:gd name="T16" fmla="*/ 3002 w 3074"/>
              <a:gd name="T17" fmla="*/ 3714 h 3714"/>
              <a:gd name="T18" fmla="*/ 3074 w 3074"/>
              <a:gd name="T19" fmla="*/ 3642 h 3714"/>
              <a:gd name="T20" fmla="*/ 3074 w 3074"/>
              <a:gd name="T21" fmla="*/ 417 h 3714"/>
              <a:gd name="T22" fmla="*/ 3002 w 3074"/>
              <a:gd name="T23" fmla="*/ 345 h 3714"/>
              <a:gd name="T24" fmla="*/ 244 w 3074"/>
              <a:gd name="T25" fmla="*/ 143 h 3714"/>
              <a:gd name="T26" fmla="*/ 2609 w 3074"/>
              <a:gd name="T27" fmla="*/ 143 h 3714"/>
              <a:gd name="T28" fmla="*/ 2609 w 3074"/>
              <a:gd name="T29" fmla="*/ 345 h 3714"/>
              <a:gd name="T30" fmla="*/ 2421 w 3074"/>
              <a:gd name="T31" fmla="*/ 345 h 3714"/>
              <a:gd name="T32" fmla="*/ 1704 w 3074"/>
              <a:gd name="T33" fmla="*/ 345 h 3714"/>
              <a:gd name="T34" fmla="*/ 244 w 3074"/>
              <a:gd name="T35" fmla="*/ 345 h 3714"/>
              <a:gd name="T36" fmla="*/ 143 w 3074"/>
              <a:gd name="T37" fmla="*/ 244 h 3714"/>
              <a:gd name="T38" fmla="*/ 244 w 3074"/>
              <a:gd name="T39" fmla="*/ 143 h 3714"/>
              <a:gd name="T40" fmla="*/ 1776 w 3074"/>
              <a:gd name="T41" fmla="*/ 488 h 3714"/>
              <a:gd name="T42" fmla="*/ 2349 w 3074"/>
              <a:gd name="T43" fmla="*/ 488 h 3714"/>
              <a:gd name="T44" fmla="*/ 2349 w 3074"/>
              <a:gd name="T45" fmla="*/ 1670 h 3714"/>
              <a:gd name="T46" fmla="*/ 2103 w 3074"/>
              <a:gd name="T47" fmla="*/ 1504 h 3714"/>
              <a:gd name="T48" fmla="*/ 2063 w 3074"/>
              <a:gd name="T49" fmla="*/ 1492 h 3714"/>
              <a:gd name="T50" fmla="*/ 2022 w 3074"/>
              <a:gd name="T51" fmla="*/ 1504 h 3714"/>
              <a:gd name="T52" fmla="*/ 1776 w 3074"/>
              <a:gd name="T53" fmla="*/ 1670 h 3714"/>
              <a:gd name="T54" fmla="*/ 1776 w 3074"/>
              <a:gd name="T55" fmla="*/ 488 h 3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74" h="3714">
                <a:moveTo>
                  <a:pt x="3002" y="345"/>
                </a:moveTo>
                <a:lnTo>
                  <a:pt x="2752" y="345"/>
                </a:lnTo>
                <a:lnTo>
                  <a:pt x="2752" y="72"/>
                </a:lnTo>
                <a:cubicBezTo>
                  <a:pt x="2752" y="32"/>
                  <a:pt x="2720" y="0"/>
                  <a:pt x="2681" y="0"/>
                </a:cubicBezTo>
                <a:lnTo>
                  <a:pt x="244" y="0"/>
                </a:lnTo>
                <a:cubicBezTo>
                  <a:pt x="109" y="0"/>
                  <a:pt x="0" y="110"/>
                  <a:pt x="0" y="244"/>
                </a:cubicBezTo>
                <a:lnTo>
                  <a:pt x="0" y="3469"/>
                </a:lnTo>
                <a:cubicBezTo>
                  <a:pt x="0" y="3604"/>
                  <a:pt x="109" y="3714"/>
                  <a:pt x="244" y="3714"/>
                </a:cubicBezTo>
                <a:lnTo>
                  <a:pt x="3002" y="3714"/>
                </a:lnTo>
                <a:cubicBezTo>
                  <a:pt x="3042" y="3714"/>
                  <a:pt x="3074" y="3681"/>
                  <a:pt x="3074" y="3642"/>
                </a:cubicBezTo>
                <a:lnTo>
                  <a:pt x="3074" y="417"/>
                </a:lnTo>
                <a:cubicBezTo>
                  <a:pt x="3074" y="377"/>
                  <a:pt x="3042" y="345"/>
                  <a:pt x="3002" y="345"/>
                </a:cubicBezTo>
                <a:close/>
                <a:moveTo>
                  <a:pt x="244" y="143"/>
                </a:moveTo>
                <a:lnTo>
                  <a:pt x="2609" y="143"/>
                </a:lnTo>
                <a:lnTo>
                  <a:pt x="2609" y="345"/>
                </a:lnTo>
                <a:lnTo>
                  <a:pt x="2421" y="345"/>
                </a:lnTo>
                <a:lnTo>
                  <a:pt x="1704" y="345"/>
                </a:lnTo>
                <a:lnTo>
                  <a:pt x="244" y="345"/>
                </a:lnTo>
                <a:cubicBezTo>
                  <a:pt x="188" y="345"/>
                  <a:pt x="143" y="300"/>
                  <a:pt x="143" y="244"/>
                </a:cubicBezTo>
                <a:cubicBezTo>
                  <a:pt x="143" y="189"/>
                  <a:pt x="188" y="143"/>
                  <a:pt x="244" y="143"/>
                </a:cubicBezTo>
                <a:close/>
                <a:moveTo>
                  <a:pt x="1776" y="488"/>
                </a:moveTo>
                <a:lnTo>
                  <a:pt x="2349" y="488"/>
                </a:lnTo>
                <a:lnTo>
                  <a:pt x="2349" y="1670"/>
                </a:lnTo>
                <a:lnTo>
                  <a:pt x="2103" y="1504"/>
                </a:lnTo>
                <a:cubicBezTo>
                  <a:pt x="2091" y="1496"/>
                  <a:pt x="2077" y="1492"/>
                  <a:pt x="2063" y="1492"/>
                </a:cubicBezTo>
                <a:cubicBezTo>
                  <a:pt x="2048" y="1492"/>
                  <a:pt x="2035" y="1496"/>
                  <a:pt x="2022" y="1504"/>
                </a:cubicBezTo>
                <a:lnTo>
                  <a:pt x="1776" y="1670"/>
                </a:lnTo>
                <a:lnTo>
                  <a:pt x="1776" y="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0" name="bookmark_76382">
            <a:extLst>
              <a:ext uri="{FF2B5EF4-FFF2-40B4-BE49-F238E27FC236}">
                <a16:creationId xmlns:a16="http://schemas.microsoft.com/office/drawing/2014/main" id="{4410AA80-BA78-4BF5-AD88-AE8166559270}"/>
              </a:ext>
            </a:extLst>
          </p:cNvPr>
          <p:cNvSpPr>
            <a:spLocks noChangeAspect="1"/>
          </p:cNvSpPr>
          <p:nvPr/>
        </p:nvSpPr>
        <p:spPr bwMode="auto">
          <a:xfrm>
            <a:off x="2981761" y="2782656"/>
            <a:ext cx="470061" cy="567086"/>
          </a:xfrm>
          <a:custGeom>
            <a:avLst/>
            <a:gdLst>
              <a:gd name="T0" fmla="*/ 3002 w 3074"/>
              <a:gd name="T1" fmla="*/ 345 h 3714"/>
              <a:gd name="T2" fmla="*/ 2752 w 3074"/>
              <a:gd name="T3" fmla="*/ 345 h 3714"/>
              <a:gd name="T4" fmla="*/ 2752 w 3074"/>
              <a:gd name="T5" fmla="*/ 72 h 3714"/>
              <a:gd name="T6" fmla="*/ 2681 w 3074"/>
              <a:gd name="T7" fmla="*/ 0 h 3714"/>
              <a:gd name="T8" fmla="*/ 244 w 3074"/>
              <a:gd name="T9" fmla="*/ 0 h 3714"/>
              <a:gd name="T10" fmla="*/ 0 w 3074"/>
              <a:gd name="T11" fmla="*/ 244 h 3714"/>
              <a:gd name="T12" fmla="*/ 0 w 3074"/>
              <a:gd name="T13" fmla="*/ 3469 h 3714"/>
              <a:gd name="T14" fmla="*/ 244 w 3074"/>
              <a:gd name="T15" fmla="*/ 3714 h 3714"/>
              <a:gd name="T16" fmla="*/ 3002 w 3074"/>
              <a:gd name="T17" fmla="*/ 3714 h 3714"/>
              <a:gd name="T18" fmla="*/ 3074 w 3074"/>
              <a:gd name="T19" fmla="*/ 3642 h 3714"/>
              <a:gd name="T20" fmla="*/ 3074 w 3074"/>
              <a:gd name="T21" fmla="*/ 417 h 3714"/>
              <a:gd name="T22" fmla="*/ 3002 w 3074"/>
              <a:gd name="T23" fmla="*/ 345 h 3714"/>
              <a:gd name="T24" fmla="*/ 244 w 3074"/>
              <a:gd name="T25" fmla="*/ 143 h 3714"/>
              <a:gd name="T26" fmla="*/ 2609 w 3074"/>
              <a:gd name="T27" fmla="*/ 143 h 3714"/>
              <a:gd name="T28" fmla="*/ 2609 w 3074"/>
              <a:gd name="T29" fmla="*/ 345 h 3714"/>
              <a:gd name="T30" fmla="*/ 2421 w 3074"/>
              <a:gd name="T31" fmla="*/ 345 h 3714"/>
              <a:gd name="T32" fmla="*/ 1704 w 3074"/>
              <a:gd name="T33" fmla="*/ 345 h 3714"/>
              <a:gd name="T34" fmla="*/ 244 w 3074"/>
              <a:gd name="T35" fmla="*/ 345 h 3714"/>
              <a:gd name="T36" fmla="*/ 143 w 3074"/>
              <a:gd name="T37" fmla="*/ 244 h 3714"/>
              <a:gd name="T38" fmla="*/ 244 w 3074"/>
              <a:gd name="T39" fmla="*/ 143 h 3714"/>
              <a:gd name="T40" fmla="*/ 1776 w 3074"/>
              <a:gd name="T41" fmla="*/ 488 h 3714"/>
              <a:gd name="T42" fmla="*/ 2349 w 3074"/>
              <a:gd name="T43" fmla="*/ 488 h 3714"/>
              <a:gd name="T44" fmla="*/ 2349 w 3074"/>
              <a:gd name="T45" fmla="*/ 1670 h 3714"/>
              <a:gd name="T46" fmla="*/ 2103 w 3074"/>
              <a:gd name="T47" fmla="*/ 1504 h 3714"/>
              <a:gd name="T48" fmla="*/ 2063 w 3074"/>
              <a:gd name="T49" fmla="*/ 1492 h 3714"/>
              <a:gd name="T50" fmla="*/ 2022 w 3074"/>
              <a:gd name="T51" fmla="*/ 1504 h 3714"/>
              <a:gd name="T52" fmla="*/ 1776 w 3074"/>
              <a:gd name="T53" fmla="*/ 1670 h 3714"/>
              <a:gd name="T54" fmla="*/ 1776 w 3074"/>
              <a:gd name="T55" fmla="*/ 488 h 3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74" h="3714">
                <a:moveTo>
                  <a:pt x="3002" y="345"/>
                </a:moveTo>
                <a:lnTo>
                  <a:pt x="2752" y="345"/>
                </a:lnTo>
                <a:lnTo>
                  <a:pt x="2752" y="72"/>
                </a:lnTo>
                <a:cubicBezTo>
                  <a:pt x="2752" y="32"/>
                  <a:pt x="2720" y="0"/>
                  <a:pt x="2681" y="0"/>
                </a:cubicBezTo>
                <a:lnTo>
                  <a:pt x="244" y="0"/>
                </a:lnTo>
                <a:cubicBezTo>
                  <a:pt x="109" y="0"/>
                  <a:pt x="0" y="110"/>
                  <a:pt x="0" y="244"/>
                </a:cubicBezTo>
                <a:lnTo>
                  <a:pt x="0" y="3469"/>
                </a:lnTo>
                <a:cubicBezTo>
                  <a:pt x="0" y="3604"/>
                  <a:pt x="109" y="3714"/>
                  <a:pt x="244" y="3714"/>
                </a:cubicBezTo>
                <a:lnTo>
                  <a:pt x="3002" y="3714"/>
                </a:lnTo>
                <a:cubicBezTo>
                  <a:pt x="3042" y="3714"/>
                  <a:pt x="3074" y="3681"/>
                  <a:pt x="3074" y="3642"/>
                </a:cubicBezTo>
                <a:lnTo>
                  <a:pt x="3074" y="417"/>
                </a:lnTo>
                <a:cubicBezTo>
                  <a:pt x="3074" y="377"/>
                  <a:pt x="3042" y="345"/>
                  <a:pt x="3002" y="345"/>
                </a:cubicBezTo>
                <a:close/>
                <a:moveTo>
                  <a:pt x="244" y="143"/>
                </a:moveTo>
                <a:lnTo>
                  <a:pt x="2609" y="143"/>
                </a:lnTo>
                <a:lnTo>
                  <a:pt x="2609" y="345"/>
                </a:lnTo>
                <a:lnTo>
                  <a:pt x="2421" y="345"/>
                </a:lnTo>
                <a:lnTo>
                  <a:pt x="1704" y="345"/>
                </a:lnTo>
                <a:lnTo>
                  <a:pt x="244" y="345"/>
                </a:lnTo>
                <a:cubicBezTo>
                  <a:pt x="188" y="345"/>
                  <a:pt x="143" y="300"/>
                  <a:pt x="143" y="244"/>
                </a:cubicBezTo>
                <a:cubicBezTo>
                  <a:pt x="143" y="189"/>
                  <a:pt x="188" y="143"/>
                  <a:pt x="244" y="143"/>
                </a:cubicBezTo>
                <a:close/>
                <a:moveTo>
                  <a:pt x="1776" y="488"/>
                </a:moveTo>
                <a:lnTo>
                  <a:pt x="2349" y="488"/>
                </a:lnTo>
                <a:lnTo>
                  <a:pt x="2349" y="1670"/>
                </a:lnTo>
                <a:lnTo>
                  <a:pt x="2103" y="1504"/>
                </a:lnTo>
                <a:cubicBezTo>
                  <a:pt x="2091" y="1496"/>
                  <a:pt x="2077" y="1492"/>
                  <a:pt x="2063" y="1492"/>
                </a:cubicBezTo>
                <a:cubicBezTo>
                  <a:pt x="2048" y="1492"/>
                  <a:pt x="2035" y="1496"/>
                  <a:pt x="2022" y="1504"/>
                </a:cubicBezTo>
                <a:lnTo>
                  <a:pt x="1776" y="1670"/>
                </a:lnTo>
                <a:lnTo>
                  <a:pt x="1776" y="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1" name="bookmark_76382">
            <a:extLst>
              <a:ext uri="{FF2B5EF4-FFF2-40B4-BE49-F238E27FC236}">
                <a16:creationId xmlns:a16="http://schemas.microsoft.com/office/drawing/2014/main" id="{106FE59B-C5C8-407B-A553-EF197D17893E}"/>
              </a:ext>
            </a:extLst>
          </p:cNvPr>
          <p:cNvSpPr>
            <a:spLocks noChangeAspect="1"/>
          </p:cNvSpPr>
          <p:nvPr/>
        </p:nvSpPr>
        <p:spPr bwMode="auto">
          <a:xfrm>
            <a:off x="1180361" y="3957706"/>
            <a:ext cx="470061" cy="567086"/>
          </a:xfrm>
          <a:custGeom>
            <a:avLst/>
            <a:gdLst>
              <a:gd name="T0" fmla="*/ 3002 w 3074"/>
              <a:gd name="T1" fmla="*/ 345 h 3714"/>
              <a:gd name="T2" fmla="*/ 2752 w 3074"/>
              <a:gd name="T3" fmla="*/ 345 h 3714"/>
              <a:gd name="T4" fmla="*/ 2752 w 3074"/>
              <a:gd name="T5" fmla="*/ 72 h 3714"/>
              <a:gd name="T6" fmla="*/ 2681 w 3074"/>
              <a:gd name="T7" fmla="*/ 0 h 3714"/>
              <a:gd name="T8" fmla="*/ 244 w 3074"/>
              <a:gd name="T9" fmla="*/ 0 h 3714"/>
              <a:gd name="T10" fmla="*/ 0 w 3074"/>
              <a:gd name="T11" fmla="*/ 244 h 3714"/>
              <a:gd name="T12" fmla="*/ 0 w 3074"/>
              <a:gd name="T13" fmla="*/ 3469 h 3714"/>
              <a:gd name="T14" fmla="*/ 244 w 3074"/>
              <a:gd name="T15" fmla="*/ 3714 h 3714"/>
              <a:gd name="T16" fmla="*/ 3002 w 3074"/>
              <a:gd name="T17" fmla="*/ 3714 h 3714"/>
              <a:gd name="T18" fmla="*/ 3074 w 3074"/>
              <a:gd name="T19" fmla="*/ 3642 h 3714"/>
              <a:gd name="T20" fmla="*/ 3074 w 3074"/>
              <a:gd name="T21" fmla="*/ 417 h 3714"/>
              <a:gd name="T22" fmla="*/ 3002 w 3074"/>
              <a:gd name="T23" fmla="*/ 345 h 3714"/>
              <a:gd name="T24" fmla="*/ 244 w 3074"/>
              <a:gd name="T25" fmla="*/ 143 h 3714"/>
              <a:gd name="T26" fmla="*/ 2609 w 3074"/>
              <a:gd name="T27" fmla="*/ 143 h 3714"/>
              <a:gd name="T28" fmla="*/ 2609 w 3074"/>
              <a:gd name="T29" fmla="*/ 345 h 3714"/>
              <a:gd name="T30" fmla="*/ 2421 w 3074"/>
              <a:gd name="T31" fmla="*/ 345 h 3714"/>
              <a:gd name="T32" fmla="*/ 1704 w 3074"/>
              <a:gd name="T33" fmla="*/ 345 h 3714"/>
              <a:gd name="T34" fmla="*/ 244 w 3074"/>
              <a:gd name="T35" fmla="*/ 345 h 3714"/>
              <a:gd name="T36" fmla="*/ 143 w 3074"/>
              <a:gd name="T37" fmla="*/ 244 h 3714"/>
              <a:gd name="T38" fmla="*/ 244 w 3074"/>
              <a:gd name="T39" fmla="*/ 143 h 3714"/>
              <a:gd name="T40" fmla="*/ 1776 w 3074"/>
              <a:gd name="T41" fmla="*/ 488 h 3714"/>
              <a:gd name="T42" fmla="*/ 2349 w 3074"/>
              <a:gd name="T43" fmla="*/ 488 h 3714"/>
              <a:gd name="T44" fmla="*/ 2349 w 3074"/>
              <a:gd name="T45" fmla="*/ 1670 h 3714"/>
              <a:gd name="T46" fmla="*/ 2103 w 3074"/>
              <a:gd name="T47" fmla="*/ 1504 h 3714"/>
              <a:gd name="T48" fmla="*/ 2063 w 3074"/>
              <a:gd name="T49" fmla="*/ 1492 h 3714"/>
              <a:gd name="T50" fmla="*/ 2022 w 3074"/>
              <a:gd name="T51" fmla="*/ 1504 h 3714"/>
              <a:gd name="T52" fmla="*/ 1776 w 3074"/>
              <a:gd name="T53" fmla="*/ 1670 h 3714"/>
              <a:gd name="T54" fmla="*/ 1776 w 3074"/>
              <a:gd name="T55" fmla="*/ 488 h 3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74" h="3714">
                <a:moveTo>
                  <a:pt x="3002" y="345"/>
                </a:moveTo>
                <a:lnTo>
                  <a:pt x="2752" y="345"/>
                </a:lnTo>
                <a:lnTo>
                  <a:pt x="2752" y="72"/>
                </a:lnTo>
                <a:cubicBezTo>
                  <a:pt x="2752" y="32"/>
                  <a:pt x="2720" y="0"/>
                  <a:pt x="2681" y="0"/>
                </a:cubicBezTo>
                <a:lnTo>
                  <a:pt x="244" y="0"/>
                </a:lnTo>
                <a:cubicBezTo>
                  <a:pt x="109" y="0"/>
                  <a:pt x="0" y="110"/>
                  <a:pt x="0" y="244"/>
                </a:cubicBezTo>
                <a:lnTo>
                  <a:pt x="0" y="3469"/>
                </a:lnTo>
                <a:cubicBezTo>
                  <a:pt x="0" y="3604"/>
                  <a:pt x="109" y="3714"/>
                  <a:pt x="244" y="3714"/>
                </a:cubicBezTo>
                <a:lnTo>
                  <a:pt x="3002" y="3714"/>
                </a:lnTo>
                <a:cubicBezTo>
                  <a:pt x="3042" y="3714"/>
                  <a:pt x="3074" y="3681"/>
                  <a:pt x="3074" y="3642"/>
                </a:cubicBezTo>
                <a:lnTo>
                  <a:pt x="3074" y="417"/>
                </a:lnTo>
                <a:cubicBezTo>
                  <a:pt x="3074" y="377"/>
                  <a:pt x="3042" y="345"/>
                  <a:pt x="3002" y="345"/>
                </a:cubicBezTo>
                <a:close/>
                <a:moveTo>
                  <a:pt x="244" y="143"/>
                </a:moveTo>
                <a:lnTo>
                  <a:pt x="2609" y="143"/>
                </a:lnTo>
                <a:lnTo>
                  <a:pt x="2609" y="345"/>
                </a:lnTo>
                <a:lnTo>
                  <a:pt x="2421" y="345"/>
                </a:lnTo>
                <a:lnTo>
                  <a:pt x="1704" y="345"/>
                </a:lnTo>
                <a:lnTo>
                  <a:pt x="244" y="345"/>
                </a:lnTo>
                <a:cubicBezTo>
                  <a:pt x="188" y="345"/>
                  <a:pt x="143" y="300"/>
                  <a:pt x="143" y="244"/>
                </a:cubicBezTo>
                <a:cubicBezTo>
                  <a:pt x="143" y="189"/>
                  <a:pt x="188" y="143"/>
                  <a:pt x="244" y="143"/>
                </a:cubicBezTo>
                <a:close/>
                <a:moveTo>
                  <a:pt x="1776" y="488"/>
                </a:moveTo>
                <a:lnTo>
                  <a:pt x="2349" y="488"/>
                </a:lnTo>
                <a:lnTo>
                  <a:pt x="2349" y="1670"/>
                </a:lnTo>
                <a:lnTo>
                  <a:pt x="2103" y="1504"/>
                </a:lnTo>
                <a:cubicBezTo>
                  <a:pt x="2091" y="1496"/>
                  <a:pt x="2077" y="1492"/>
                  <a:pt x="2063" y="1492"/>
                </a:cubicBezTo>
                <a:cubicBezTo>
                  <a:pt x="2048" y="1492"/>
                  <a:pt x="2035" y="1496"/>
                  <a:pt x="2022" y="1504"/>
                </a:cubicBezTo>
                <a:lnTo>
                  <a:pt x="1776" y="1670"/>
                </a:lnTo>
                <a:lnTo>
                  <a:pt x="1776" y="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" name="bookmark_76382">
            <a:extLst>
              <a:ext uri="{FF2B5EF4-FFF2-40B4-BE49-F238E27FC236}">
                <a16:creationId xmlns:a16="http://schemas.microsoft.com/office/drawing/2014/main" id="{91F6EAC4-14F4-4DF6-A664-C3EE0A4DAD1D}"/>
              </a:ext>
            </a:extLst>
          </p:cNvPr>
          <p:cNvSpPr>
            <a:spLocks noChangeAspect="1"/>
          </p:cNvSpPr>
          <p:nvPr/>
        </p:nvSpPr>
        <p:spPr bwMode="auto">
          <a:xfrm>
            <a:off x="1901221" y="3957706"/>
            <a:ext cx="470061" cy="567086"/>
          </a:xfrm>
          <a:custGeom>
            <a:avLst/>
            <a:gdLst>
              <a:gd name="T0" fmla="*/ 3002 w 3074"/>
              <a:gd name="T1" fmla="*/ 345 h 3714"/>
              <a:gd name="T2" fmla="*/ 2752 w 3074"/>
              <a:gd name="T3" fmla="*/ 345 h 3714"/>
              <a:gd name="T4" fmla="*/ 2752 w 3074"/>
              <a:gd name="T5" fmla="*/ 72 h 3714"/>
              <a:gd name="T6" fmla="*/ 2681 w 3074"/>
              <a:gd name="T7" fmla="*/ 0 h 3714"/>
              <a:gd name="T8" fmla="*/ 244 w 3074"/>
              <a:gd name="T9" fmla="*/ 0 h 3714"/>
              <a:gd name="T10" fmla="*/ 0 w 3074"/>
              <a:gd name="T11" fmla="*/ 244 h 3714"/>
              <a:gd name="T12" fmla="*/ 0 w 3074"/>
              <a:gd name="T13" fmla="*/ 3469 h 3714"/>
              <a:gd name="T14" fmla="*/ 244 w 3074"/>
              <a:gd name="T15" fmla="*/ 3714 h 3714"/>
              <a:gd name="T16" fmla="*/ 3002 w 3074"/>
              <a:gd name="T17" fmla="*/ 3714 h 3714"/>
              <a:gd name="T18" fmla="*/ 3074 w 3074"/>
              <a:gd name="T19" fmla="*/ 3642 h 3714"/>
              <a:gd name="T20" fmla="*/ 3074 w 3074"/>
              <a:gd name="T21" fmla="*/ 417 h 3714"/>
              <a:gd name="T22" fmla="*/ 3002 w 3074"/>
              <a:gd name="T23" fmla="*/ 345 h 3714"/>
              <a:gd name="T24" fmla="*/ 244 w 3074"/>
              <a:gd name="T25" fmla="*/ 143 h 3714"/>
              <a:gd name="T26" fmla="*/ 2609 w 3074"/>
              <a:gd name="T27" fmla="*/ 143 h 3714"/>
              <a:gd name="T28" fmla="*/ 2609 w 3074"/>
              <a:gd name="T29" fmla="*/ 345 h 3714"/>
              <a:gd name="T30" fmla="*/ 2421 w 3074"/>
              <a:gd name="T31" fmla="*/ 345 h 3714"/>
              <a:gd name="T32" fmla="*/ 1704 w 3074"/>
              <a:gd name="T33" fmla="*/ 345 h 3714"/>
              <a:gd name="T34" fmla="*/ 244 w 3074"/>
              <a:gd name="T35" fmla="*/ 345 h 3714"/>
              <a:gd name="T36" fmla="*/ 143 w 3074"/>
              <a:gd name="T37" fmla="*/ 244 h 3714"/>
              <a:gd name="T38" fmla="*/ 244 w 3074"/>
              <a:gd name="T39" fmla="*/ 143 h 3714"/>
              <a:gd name="T40" fmla="*/ 1776 w 3074"/>
              <a:gd name="T41" fmla="*/ 488 h 3714"/>
              <a:gd name="T42" fmla="*/ 2349 w 3074"/>
              <a:gd name="T43" fmla="*/ 488 h 3714"/>
              <a:gd name="T44" fmla="*/ 2349 w 3074"/>
              <a:gd name="T45" fmla="*/ 1670 h 3714"/>
              <a:gd name="T46" fmla="*/ 2103 w 3074"/>
              <a:gd name="T47" fmla="*/ 1504 h 3714"/>
              <a:gd name="T48" fmla="*/ 2063 w 3074"/>
              <a:gd name="T49" fmla="*/ 1492 h 3714"/>
              <a:gd name="T50" fmla="*/ 2022 w 3074"/>
              <a:gd name="T51" fmla="*/ 1504 h 3714"/>
              <a:gd name="T52" fmla="*/ 1776 w 3074"/>
              <a:gd name="T53" fmla="*/ 1670 h 3714"/>
              <a:gd name="T54" fmla="*/ 1776 w 3074"/>
              <a:gd name="T55" fmla="*/ 488 h 3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74" h="3714">
                <a:moveTo>
                  <a:pt x="3002" y="345"/>
                </a:moveTo>
                <a:lnTo>
                  <a:pt x="2752" y="345"/>
                </a:lnTo>
                <a:lnTo>
                  <a:pt x="2752" y="72"/>
                </a:lnTo>
                <a:cubicBezTo>
                  <a:pt x="2752" y="32"/>
                  <a:pt x="2720" y="0"/>
                  <a:pt x="2681" y="0"/>
                </a:cubicBezTo>
                <a:lnTo>
                  <a:pt x="244" y="0"/>
                </a:lnTo>
                <a:cubicBezTo>
                  <a:pt x="109" y="0"/>
                  <a:pt x="0" y="110"/>
                  <a:pt x="0" y="244"/>
                </a:cubicBezTo>
                <a:lnTo>
                  <a:pt x="0" y="3469"/>
                </a:lnTo>
                <a:cubicBezTo>
                  <a:pt x="0" y="3604"/>
                  <a:pt x="109" y="3714"/>
                  <a:pt x="244" y="3714"/>
                </a:cubicBezTo>
                <a:lnTo>
                  <a:pt x="3002" y="3714"/>
                </a:lnTo>
                <a:cubicBezTo>
                  <a:pt x="3042" y="3714"/>
                  <a:pt x="3074" y="3681"/>
                  <a:pt x="3074" y="3642"/>
                </a:cubicBezTo>
                <a:lnTo>
                  <a:pt x="3074" y="417"/>
                </a:lnTo>
                <a:cubicBezTo>
                  <a:pt x="3074" y="377"/>
                  <a:pt x="3042" y="345"/>
                  <a:pt x="3002" y="345"/>
                </a:cubicBezTo>
                <a:close/>
                <a:moveTo>
                  <a:pt x="244" y="143"/>
                </a:moveTo>
                <a:lnTo>
                  <a:pt x="2609" y="143"/>
                </a:lnTo>
                <a:lnTo>
                  <a:pt x="2609" y="345"/>
                </a:lnTo>
                <a:lnTo>
                  <a:pt x="2421" y="345"/>
                </a:lnTo>
                <a:lnTo>
                  <a:pt x="1704" y="345"/>
                </a:lnTo>
                <a:lnTo>
                  <a:pt x="244" y="345"/>
                </a:lnTo>
                <a:cubicBezTo>
                  <a:pt x="188" y="345"/>
                  <a:pt x="143" y="300"/>
                  <a:pt x="143" y="244"/>
                </a:cubicBezTo>
                <a:cubicBezTo>
                  <a:pt x="143" y="189"/>
                  <a:pt x="188" y="143"/>
                  <a:pt x="244" y="143"/>
                </a:cubicBezTo>
                <a:close/>
                <a:moveTo>
                  <a:pt x="1776" y="488"/>
                </a:moveTo>
                <a:lnTo>
                  <a:pt x="2349" y="488"/>
                </a:lnTo>
                <a:lnTo>
                  <a:pt x="2349" y="1670"/>
                </a:lnTo>
                <a:lnTo>
                  <a:pt x="2103" y="1504"/>
                </a:lnTo>
                <a:cubicBezTo>
                  <a:pt x="2091" y="1496"/>
                  <a:pt x="2077" y="1492"/>
                  <a:pt x="2063" y="1492"/>
                </a:cubicBezTo>
                <a:cubicBezTo>
                  <a:pt x="2048" y="1492"/>
                  <a:pt x="2035" y="1496"/>
                  <a:pt x="2022" y="1504"/>
                </a:cubicBezTo>
                <a:lnTo>
                  <a:pt x="1776" y="1670"/>
                </a:lnTo>
                <a:lnTo>
                  <a:pt x="1776" y="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3" name="bookmark_76382">
            <a:extLst>
              <a:ext uri="{FF2B5EF4-FFF2-40B4-BE49-F238E27FC236}">
                <a16:creationId xmlns:a16="http://schemas.microsoft.com/office/drawing/2014/main" id="{928C1115-CD84-4543-92BC-58BC83AD48C7}"/>
              </a:ext>
            </a:extLst>
          </p:cNvPr>
          <p:cNvSpPr>
            <a:spLocks noChangeAspect="1"/>
          </p:cNvSpPr>
          <p:nvPr/>
        </p:nvSpPr>
        <p:spPr bwMode="auto">
          <a:xfrm>
            <a:off x="2622079" y="3957706"/>
            <a:ext cx="470061" cy="567086"/>
          </a:xfrm>
          <a:custGeom>
            <a:avLst/>
            <a:gdLst>
              <a:gd name="T0" fmla="*/ 3002 w 3074"/>
              <a:gd name="T1" fmla="*/ 345 h 3714"/>
              <a:gd name="T2" fmla="*/ 2752 w 3074"/>
              <a:gd name="T3" fmla="*/ 345 h 3714"/>
              <a:gd name="T4" fmla="*/ 2752 w 3074"/>
              <a:gd name="T5" fmla="*/ 72 h 3714"/>
              <a:gd name="T6" fmla="*/ 2681 w 3074"/>
              <a:gd name="T7" fmla="*/ 0 h 3714"/>
              <a:gd name="T8" fmla="*/ 244 w 3074"/>
              <a:gd name="T9" fmla="*/ 0 h 3714"/>
              <a:gd name="T10" fmla="*/ 0 w 3074"/>
              <a:gd name="T11" fmla="*/ 244 h 3714"/>
              <a:gd name="T12" fmla="*/ 0 w 3074"/>
              <a:gd name="T13" fmla="*/ 3469 h 3714"/>
              <a:gd name="T14" fmla="*/ 244 w 3074"/>
              <a:gd name="T15" fmla="*/ 3714 h 3714"/>
              <a:gd name="T16" fmla="*/ 3002 w 3074"/>
              <a:gd name="T17" fmla="*/ 3714 h 3714"/>
              <a:gd name="T18" fmla="*/ 3074 w 3074"/>
              <a:gd name="T19" fmla="*/ 3642 h 3714"/>
              <a:gd name="T20" fmla="*/ 3074 w 3074"/>
              <a:gd name="T21" fmla="*/ 417 h 3714"/>
              <a:gd name="T22" fmla="*/ 3002 w 3074"/>
              <a:gd name="T23" fmla="*/ 345 h 3714"/>
              <a:gd name="T24" fmla="*/ 244 w 3074"/>
              <a:gd name="T25" fmla="*/ 143 h 3714"/>
              <a:gd name="T26" fmla="*/ 2609 w 3074"/>
              <a:gd name="T27" fmla="*/ 143 h 3714"/>
              <a:gd name="T28" fmla="*/ 2609 w 3074"/>
              <a:gd name="T29" fmla="*/ 345 h 3714"/>
              <a:gd name="T30" fmla="*/ 2421 w 3074"/>
              <a:gd name="T31" fmla="*/ 345 h 3714"/>
              <a:gd name="T32" fmla="*/ 1704 w 3074"/>
              <a:gd name="T33" fmla="*/ 345 h 3714"/>
              <a:gd name="T34" fmla="*/ 244 w 3074"/>
              <a:gd name="T35" fmla="*/ 345 h 3714"/>
              <a:gd name="T36" fmla="*/ 143 w 3074"/>
              <a:gd name="T37" fmla="*/ 244 h 3714"/>
              <a:gd name="T38" fmla="*/ 244 w 3074"/>
              <a:gd name="T39" fmla="*/ 143 h 3714"/>
              <a:gd name="T40" fmla="*/ 1776 w 3074"/>
              <a:gd name="T41" fmla="*/ 488 h 3714"/>
              <a:gd name="T42" fmla="*/ 2349 w 3074"/>
              <a:gd name="T43" fmla="*/ 488 h 3714"/>
              <a:gd name="T44" fmla="*/ 2349 w 3074"/>
              <a:gd name="T45" fmla="*/ 1670 h 3714"/>
              <a:gd name="T46" fmla="*/ 2103 w 3074"/>
              <a:gd name="T47" fmla="*/ 1504 h 3714"/>
              <a:gd name="T48" fmla="*/ 2063 w 3074"/>
              <a:gd name="T49" fmla="*/ 1492 h 3714"/>
              <a:gd name="T50" fmla="*/ 2022 w 3074"/>
              <a:gd name="T51" fmla="*/ 1504 h 3714"/>
              <a:gd name="T52" fmla="*/ 1776 w 3074"/>
              <a:gd name="T53" fmla="*/ 1670 h 3714"/>
              <a:gd name="T54" fmla="*/ 1776 w 3074"/>
              <a:gd name="T55" fmla="*/ 488 h 3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74" h="3714">
                <a:moveTo>
                  <a:pt x="3002" y="345"/>
                </a:moveTo>
                <a:lnTo>
                  <a:pt x="2752" y="345"/>
                </a:lnTo>
                <a:lnTo>
                  <a:pt x="2752" y="72"/>
                </a:lnTo>
                <a:cubicBezTo>
                  <a:pt x="2752" y="32"/>
                  <a:pt x="2720" y="0"/>
                  <a:pt x="2681" y="0"/>
                </a:cubicBezTo>
                <a:lnTo>
                  <a:pt x="244" y="0"/>
                </a:lnTo>
                <a:cubicBezTo>
                  <a:pt x="109" y="0"/>
                  <a:pt x="0" y="110"/>
                  <a:pt x="0" y="244"/>
                </a:cubicBezTo>
                <a:lnTo>
                  <a:pt x="0" y="3469"/>
                </a:lnTo>
                <a:cubicBezTo>
                  <a:pt x="0" y="3604"/>
                  <a:pt x="109" y="3714"/>
                  <a:pt x="244" y="3714"/>
                </a:cubicBezTo>
                <a:lnTo>
                  <a:pt x="3002" y="3714"/>
                </a:lnTo>
                <a:cubicBezTo>
                  <a:pt x="3042" y="3714"/>
                  <a:pt x="3074" y="3681"/>
                  <a:pt x="3074" y="3642"/>
                </a:cubicBezTo>
                <a:lnTo>
                  <a:pt x="3074" y="417"/>
                </a:lnTo>
                <a:cubicBezTo>
                  <a:pt x="3074" y="377"/>
                  <a:pt x="3042" y="345"/>
                  <a:pt x="3002" y="345"/>
                </a:cubicBezTo>
                <a:close/>
                <a:moveTo>
                  <a:pt x="244" y="143"/>
                </a:moveTo>
                <a:lnTo>
                  <a:pt x="2609" y="143"/>
                </a:lnTo>
                <a:lnTo>
                  <a:pt x="2609" y="345"/>
                </a:lnTo>
                <a:lnTo>
                  <a:pt x="2421" y="345"/>
                </a:lnTo>
                <a:lnTo>
                  <a:pt x="1704" y="345"/>
                </a:lnTo>
                <a:lnTo>
                  <a:pt x="244" y="345"/>
                </a:lnTo>
                <a:cubicBezTo>
                  <a:pt x="188" y="345"/>
                  <a:pt x="143" y="300"/>
                  <a:pt x="143" y="244"/>
                </a:cubicBezTo>
                <a:cubicBezTo>
                  <a:pt x="143" y="189"/>
                  <a:pt x="188" y="143"/>
                  <a:pt x="244" y="143"/>
                </a:cubicBezTo>
                <a:close/>
                <a:moveTo>
                  <a:pt x="1776" y="488"/>
                </a:moveTo>
                <a:lnTo>
                  <a:pt x="2349" y="488"/>
                </a:lnTo>
                <a:lnTo>
                  <a:pt x="2349" y="1670"/>
                </a:lnTo>
                <a:lnTo>
                  <a:pt x="2103" y="1504"/>
                </a:lnTo>
                <a:cubicBezTo>
                  <a:pt x="2091" y="1496"/>
                  <a:pt x="2077" y="1492"/>
                  <a:pt x="2063" y="1492"/>
                </a:cubicBezTo>
                <a:cubicBezTo>
                  <a:pt x="2048" y="1492"/>
                  <a:pt x="2035" y="1496"/>
                  <a:pt x="2022" y="1504"/>
                </a:cubicBezTo>
                <a:lnTo>
                  <a:pt x="1776" y="1670"/>
                </a:lnTo>
                <a:lnTo>
                  <a:pt x="1776" y="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582435A8-2348-4F62-B032-292378A5DA12}"/>
              </a:ext>
            </a:extLst>
          </p:cNvPr>
          <p:cNvSpPr/>
          <p:nvPr/>
        </p:nvSpPr>
        <p:spPr>
          <a:xfrm>
            <a:off x="2850250" y="3448741"/>
            <a:ext cx="7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哲学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id="{B2199D85-0995-4F21-99C7-160199FC2033}"/>
              </a:ext>
            </a:extLst>
          </p:cNvPr>
          <p:cNvSpPr/>
          <p:nvPr/>
        </p:nvSpPr>
        <p:spPr>
          <a:xfrm>
            <a:off x="695392" y="3448741"/>
            <a:ext cx="7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文学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id="{BF9C328C-696D-48A9-896D-1FE772B6EAA1}"/>
              </a:ext>
            </a:extLst>
          </p:cNvPr>
          <p:cNvSpPr/>
          <p:nvPr/>
        </p:nvSpPr>
        <p:spPr>
          <a:xfrm>
            <a:off x="1195535" y="3448741"/>
            <a:ext cx="11480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经济学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id="{6C3473C9-65A3-4B2D-A042-115EFB6DC8E5}"/>
              </a:ext>
            </a:extLst>
          </p:cNvPr>
          <p:cNvSpPr/>
          <p:nvPr/>
        </p:nvSpPr>
        <p:spPr>
          <a:xfrm>
            <a:off x="2136074" y="3448741"/>
            <a:ext cx="7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法学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703F9F95-8AC6-4E0F-8C1E-950ECE2D10BD}"/>
              </a:ext>
            </a:extLst>
          </p:cNvPr>
          <p:cNvSpPr/>
          <p:nvPr/>
        </p:nvSpPr>
        <p:spPr>
          <a:xfrm>
            <a:off x="1054640" y="4584231"/>
            <a:ext cx="7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理学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3E752B88-F700-41F5-91D3-24CC3F4BD222}"/>
              </a:ext>
            </a:extLst>
          </p:cNvPr>
          <p:cNvSpPr/>
          <p:nvPr/>
        </p:nvSpPr>
        <p:spPr>
          <a:xfrm>
            <a:off x="1562069" y="4581798"/>
            <a:ext cx="11480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管理学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12BC3DBF-BBC0-4C40-8360-3FB4EB3AF739}"/>
              </a:ext>
            </a:extLst>
          </p:cNvPr>
          <p:cNvSpPr/>
          <p:nvPr/>
        </p:nvSpPr>
        <p:spPr>
          <a:xfrm>
            <a:off x="2276245" y="4584493"/>
            <a:ext cx="11480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艺术学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2D522C61-D5EC-437D-A592-96FBD92AE307}"/>
              </a:ext>
            </a:extLst>
          </p:cNvPr>
          <p:cNvCxnSpPr>
            <a:cxnSpLocks/>
          </p:cNvCxnSpPr>
          <p:nvPr/>
        </p:nvCxnSpPr>
        <p:spPr>
          <a:xfrm rot="5400000">
            <a:off x="2137050" y="3006991"/>
            <a:ext cx="3600000" cy="0"/>
          </a:xfrm>
          <a:prstGeom prst="line">
            <a:avLst/>
          </a:prstGeom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矩形 94">
            <a:extLst>
              <a:ext uri="{FF2B5EF4-FFF2-40B4-BE49-F238E27FC236}">
                <a16:creationId xmlns:a16="http://schemas.microsoft.com/office/drawing/2014/main" id="{6DB32D42-180C-4A8F-B7A3-42192AF55511}"/>
              </a:ext>
            </a:extLst>
          </p:cNvPr>
          <p:cNvSpPr/>
          <p:nvPr/>
        </p:nvSpPr>
        <p:spPr>
          <a:xfrm>
            <a:off x="4300403" y="1063963"/>
            <a:ext cx="7200000" cy="336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设有直属学院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个，直属型附属医院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所，协作型附属医院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所，研究生协作培养单位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设有本科专业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73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个，一级学科硕士学位授权点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个，硕士专业学位授权类别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种；一级学科博士学位授权点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个；一级学科博士后科研流动站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拥有国家级特色专业、国防重点专业和紧缺专业、卓越计划专业、综合改革试点专业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个，国家级实验教学示范中心、虚拟仿真实验教学中心、实践教育基地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个，国家级精品课程和精品开放课程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门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6136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6A864B59-DF83-4E75-B3C8-46298C50AC3D}"/>
              </a:ext>
            </a:extLst>
          </p:cNvPr>
          <p:cNvGrpSpPr/>
          <p:nvPr/>
        </p:nvGrpSpPr>
        <p:grpSpPr>
          <a:xfrm>
            <a:off x="6054347" y="2831665"/>
            <a:ext cx="5415832" cy="1656000"/>
            <a:chOff x="6054347" y="2831665"/>
            <a:chExt cx="5415832" cy="1656000"/>
          </a:xfrm>
        </p:grpSpPr>
        <p:sp>
          <p:nvSpPr>
            <p:cNvPr id="70" name="student-with-graduation-cap_57073">
              <a:extLst>
                <a:ext uri="{FF2B5EF4-FFF2-40B4-BE49-F238E27FC236}">
                  <a16:creationId xmlns:a16="http://schemas.microsoft.com/office/drawing/2014/main" id="{6BCEBF73-71BB-43A7-BB45-303C11CBD48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345922" y="2977831"/>
              <a:ext cx="704675" cy="720000"/>
            </a:xfrm>
            <a:custGeom>
              <a:avLst/>
              <a:gdLst>
                <a:gd name="connsiteX0" fmla="*/ 232613 w 595120"/>
                <a:gd name="connsiteY0" fmla="*/ 116080 h 608062"/>
                <a:gd name="connsiteX1" fmla="*/ 257134 w 595120"/>
                <a:gd name="connsiteY1" fmla="*/ 116080 h 608062"/>
                <a:gd name="connsiteX2" fmla="*/ 287215 w 595120"/>
                <a:gd name="connsiteY2" fmla="*/ 195186 h 608062"/>
                <a:gd name="connsiteX3" fmla="*/ 280961 w 595120"/>
                <a:gd name="connsiteY3" fmla="*/ 161878 h 608062"/>
                <a:gd name="connsiteX4" fmla="*/ 282053 w 595120"/>
                <a:gd name="connsiteY4" fmla="*/ 155137 h 608062"/>
                <a:gd name="connsiteX5" fmla="*/ 291782 w 595120"/>
                <a:gd name="connsiteY5" fmla="*/ 137492 h 608062"/>
                <a:gd name="connsiteX6" fmla="*/ 282847 w 595120"/>
                <a:gd name="connsiteY6" fmla="*/ 121235 h 608062"/>
                <a:gd name="connsiteX7" fmla="*/ 282847 w 595120"/>
                <a:gd name="connsiteY7" fmla="*/ 117765 h 608062"/>
                <a:gd name="connsiteX8" fmla="*/ 285924 w 595120"/>
                <a:gd name="connsiteY8" fmla="*/ 116080 h 608062"/>
                <a:gd name="connsiteX9" fmla="*/ 309552 w 595120"/>
                <a:gd name="connsiteY9" fmla="*/ 116080 h 608062"/>
                <a:gd name="connsiteX10" fmla="*/ 312629 w 595120"/>
                <a:gd name="connsiteY10" fmla="*/ 117765 h 608062"/>
                <a:gd name="connsiteX11" fmla="*/ 312629 w 595120"/>
                <a:gd name="connsiteY11" fmla="*/ 121235 h 608062"/>
                <a:gd name="connsiteX12" fmla="*/ 304390 w 595120"/>
                <a:gd name="connsiteY12" fmla="*/ 137492 h 608062"/>
                <a:gd name="connsiteX13" fmla="*/ 314118 w 595120"/>
                <a:gd name="connsiteY13" fmla="*/ 155137 h 608062"/>
                <a:gd name="connsiteX14" fmla="*/ 315111 w 595120"/>
                <a:gd name="connsiteY14" fmla="*/ 161977 h 608062"/>
                <a:gd name="connsiteX15" fmla="*/ 308063 w 595120"/>
                <a:gd name="connsiteY15" fmla="*/ 195186 h 608062"/>
                <a:gd name="connsiteX16" fmla="*/ 338342 w 595120"/>
                <a:gd name="connsiteY16" fmla="*/ 116080 h 608062"/>
                <a:gd name="connsiteX17" fmla="*/ 362466 w 595120"/>
                <a:gd name="connsiteY17" fmla="*/ 116080 h 608062"/>
                <a:gd name="connsiteX18" fmla="*/ 419748 w 595120"/>
                <a:gd name="connsiteY18" fmla="*/ 172882 h 608062"/>
                <a:gd name="connsiteX19" fmla="*/ 420145 w 595120"/>
                <a:gd name="connsiteY19" fmla="*/ 262991 h 608062"/>
                <a:gd name="connsiteX20" fmla="*/ 420641 w 595120"/>
                <a:gd name="connsiteY20" fmla="*/ 350324 h 608062"/>
                <a:gd name="connsiteX21" fmla="*/ 396517 w 595120"/>
                <a:gd name="connsiteY21" fmla="*/ 374611 h 608062"/>
                <a:gd name="connsiteX22" fmla="*/ 396418 w 595120"/>
                <a:gd name="connsiteY22" fmla="*/ 374611 h 608062"/>
                <a:gd name="connsiteX23" fmla="*/ 372195 w 595120"/>
                <a:gd name="connsiteY23" fmla="*/ 350523 h 608062"/>
                <a:gd name="connsiteX24" fmla="*/ 371798 w 595120"/>
                <a:gd name="connsiteY24" fmla="*/ 262793 h 608062"/>
                <a:gd name="connsiteX25" fmla="*/ 371301 w 595120"/>
                <a:gd name="connsiteY25" fmla="*/ 173179 h 608062"/>
                <a:gd name="connsiteX26" fmla="*/ 366139 w 595120"/>
                <a:gd name="connsiteY26" fmla="*/ 168421 h 608062"/>
                <a:gd name="connsiteX27" fmla="*/ 361274 w 595120"/>
                <a:gd name="connsiteY27" fmla="*/ 173476 h 608062"/>
                <a:gd name="connsiteX28" fmla="*/ 361771 w 595120"/>
                <a:gd name="connsiteY28" fmla="*/ 579116 h 608062"/>
                <a:gd name="connsiteX29" fmla="*/ 332683 w 595120"/>
                <a:gd name="connsiteY29" fmla="*/ 608062 h 608062"/>
                <a:gd name="connsiteX30" fmla="*/ 303695 w 595120"/>
                <a:gd name="connsiteY30" fmla="*/ 579116 h 608062"/>
                <a:gd name="connsiteX31" fmla="*/ 303695 w 595120"/>
                <a:gd name="connsiteY31" fmla="*/ 353695 h 608062"/>
                <a:gd name="connsiteX32" fmla="*/ 297440 w 595120"/>
                <a:gd name="connsiteY32" fmla="*/ 347450 h 608062"/>
                <a:gd name="connsiteX33" fmla="*/ 291186 w 595120"/>
                <a:gd name="connsiteY33" fmla="*/ 353695 h 608062"/>
                <a:gd name="connsiteX34" fmla="*/ 291186 w 595120"/>
                <a:gd name="connsiteY34" fmla="*/ 579116 h 608062"/>
                <a:gd name="connsiteX35" fmla="*/ 262098 w 595120"/>
                <a:gd name="connsiteY35" fmla="*/ 608062 h 608062"/>
                <a:gd name="connsiteX36" fmla="*/ 233110 w 595120"/>
                <a:gd name="connsiteY36" fmla="*/ 579116 h 608062"/>
                <a:gd name="connsiteX37" fmla="*/ 233110 w 595120"/>
                <a:gd name="connsiteY37" fmla="*/ 172386 h 608062"/>
                <a:gd name="connsiteX38" fmla="*/ 228940 w 595120"/>
                <a:gd name="connsiteY38" fmla="*/ 167727 h 608062"/>
                <a:gd name="connsiteX39" fmla="*/ 223976 w 595120"/>
                <a:gd name="connsiteY39" fmla="*/ 171395 h 608062"/>
                <a:gd name="connsiteX40" fmla="*/ 223381 w 595120"/>
                <a:gd name="connsiteY40" fmla="*/ 260017 h 608062"/>
                <a:gd name="connsiteX41" fmla="*/ 222884 w 595120"/>
                <a:gd name="connsiteY41" fmla="*/ 350523 h 608062"/>
                <a:gd name="connsiteX42" fmla="*/ 198661 w 595120"/>
                <a:gd name="connsiteY42" fmla="*/ 374611 h 608062"/>
                <a:gd name="connsiteX43" fmla="*/ 198562 w 595120"/>
                <a:gd name="connsiteY43" fmla="*/ 374611 h 608062"/>
                <a:gd name="connsiteX44" fmla="*/ 174537 w 595120"/>
                <a:gd name="connsiteY44" fmla="*/ 350324 h 608062"/>
                <a:gd name="connsiteX45" fmla="*/ 174934 w 595120"/>
                <a:gd name="connsiteY45" fmla="*/ 260711 h 608062"/>
                <a:gd name="connsiteX46" fmla="*/ 175431 w 595120"/>
                <a:gd name="connsiteY46" fmla="*/ 172882 h 608062"/>
                <a:gd name="connsiteX47" fmla="*/ 232613 w 595120"/>
                <a:gd name="connsiteY47" fmla="*/ 116080 h 608062"/>
                <a:gd name="connsiteX48" fmla="*/ 54022 w 595120"/>
                <a:gd name="connsiteY48" fmla="*/ 107683 h 608062"/>
                <a:gd name="connsiteX49" fmla="*/ 180436 w 595120"/>
                <a:gd name="connsiteY49" fmla="*/ 108080 h 608062"/>
                <a:gd name="connsiteX50" fmla="*/ 148957 w 595120"/>
                <a:gd name="connsiteY50" fmla="*/ 172807 h 608062"/>
                <a:gd name="connsiteX51" fmla="*/ 148063 w 595120"/>
                <a:gd name="connsiteY51" fmla="*/ 350236 h 608062"/>
                <a:gd name="connsiteX52" fmla="*/ 173783 w 595120"/>
                <a:gd name="connsiteY52" fmla="*/ 394444 h 608062"/>
                <a:gd name="connsiteX53" fmla="*/ 173783 w 595120"/>
                <a:gd name="connsiteY53" fmla="*/ 537379 h 608062"/>
                <a:gd name="connsiteX54" fmla="*/ 146871 w 595120"/>
                <a:gd name="connsiteY54" fmla="*/ 564241 h 608062"/>
                <a:gd name="connsiteX55" fmla="*/ 119960 w 595120"/>
                <a:gd name="connsiteY55" fmla="*/ 537379 h 608062"/>
                <a:gd name="connsiteX56" fmla="*/ 119960 w 595120"/>
                <a:gd name="connsiteY56" fmla="*/ 328231 h 608062"/>
                <a:gd name="connsiteX57" fmla="*/ 114101 w 595120"/>
                <a:gd name="connsiteY57" fmla="*/ 322482 h 608062"/>
                <a:gd name="connsiteX58" fmla="*/ 108341 w 595120"/>
                <a:gd name="connsiteY58" fmla="*/ 328231 h 608062"/>
                <a:gd name="connsiteX59" fmla="*/ 108341 w 595120"/>
                <a:gd name="connsiteY59" fmla="*/ 537379 h 608062"/>
                <a:gd name="connsiteX60" fmla="*/ 81330 w 595120"/>
                <a:gd name="connsiteY60" fmla="*/ 564241 h 608062"/>
                <a:gd name="connsiteX61" fmla="*/ 54419 w 595120"/>
                <a:gd name="connsiteY61" fmla="*/ 537379 h 608062"/>
                <a:gd name="connsiteX62" fmla="*/ 54419 w 595120"/>
                <a:gd name="connsiteY62" fmla="*/ 160714 h 608062"/>
                <a:gd name="connsiteX63" fmla="*/ 50149 w 595120"/>
                <a:gd name="connsiteY63" fmla="*/ 156352 h 608062"/>
                <a:gd name="connsiteX64" fmla="*/ 45779 w 595120"/>
                <a:gd name="connsiteY64" fmla="*/ 160714 h 608062"/>
                <a:gd name="connsiteX65" fmla="*/ 44886 w 595120"/>
                <a:gd name="connsiteY65" fmla="*/ 325356 h 608062"/>
                <a:gd name="connsiteX66" fmla="*/ 22443 w 595120"/>
                <a:gd name="connsiteY66" fmla="*/ 347659 h 608062"/>
                <a:gd name="connsiteX67" fmla="*/ 22343 w 595120"/>
                <a:gd name="connsiteY67" fmla="*/ 347659 h 608062"/>
                <a:gd name="connsiteX68" fmla="*/ 0 w 595120"/>
                <a:gd name="connsiteY68" fmla="*/ 325059 h 608062"/>
                <a:gd name="connsiteX69" fmla="*/ 894 w 595120"/>
                <a:gd name="connsiteY69" fmla="*/ 160516 h 608062"/>
                <a:gd name="connsiteX70" fmla="*/ 54022 w 595120"/>
                <a:gd name="connsiteY70" fmla="*/ 107683 h 608062"/>
                <a:gd name="connsiteX71" fmla="*/ 520495 w 595120"/>
                <a:gd name="connsiteY71" fmla="*/ 107634 h 608062"/>
                <a:gd name="connsiteX72" fmla="*/ 541197 w 595120"/>
                <a:gd name="connsiteY72" fmla="*/ 107641 h 608062"/>
                <a:gd name="connsiteX73" fmla="*/ 594325 w 595120"/>
                <a:gd name="connsiteY73" fmla="*/ 160478 h 608062"/>
                <a:gd name="connsiteX74" fmla="*/ 595120 w 595120"/>
                <a:gd name="connsiteY74" fmla="*/ 325037 h 608062"/>
                <a:gd name="connsiteX75" fmla="*/ 572776 w 595120"/>
                <a:gd name="connsiteY75" fmla="*/ 347639 h 608062"/>
                <a:gd name="connsiteX76" fmla="*/ 572677 w 595120"/>
                <a:gd name="connsiteY76" fmla="*/ 347639 h 608062"/>
                <a:gd name="connsiteX77" fmla="*/ 550234 w 595120"/>
                <a:gd name="connsiteY77" fmla="*/ 325334 h 608062"/>
                <a:gd name="connsiteX78" fmla="*/ 549340 w 595120"/>
                <a:gd name="connsiteY78" fmla="*/ 160677 h 608062"/>
                <a:gd name="connsiteX79" fmla="*/ 549340 w 595120"/>
                <a:gd name="connsiteY79" fmla="*/ 160578 h 608062"/>
                <a:gd name="connsiteX80" fmla="*/ 544673 w 595120"/>
                <a:gd name="connsiteY80" fmla="*/ 155918 h 608062"/>
                <a:gd name="connsiteX81" fmla="*/ 540006 w 595120"/>
                <a:gd name="connsiteY81" fmla="*/ 160578 h 608062"/>
                <a:gd name="connsiteX82" fmla="*/ 540502 w 595120"/>
                <a:gd name="connsiteY82" fmla="*/ 537377 h 608062"/>
                <a:gd name="connsiteX83" fmla="*/ 513492 w 595120"/>
                <a:gd name="connsiteY83" fmla="*/ 564241 h 608062"/>
                <a:gd name="connsiteX84" fmla="*/ 486580 w 595120"/>
                <a:gd name="connsiteY84" fmla="*/ 537377 h 608062"/>
                <a:gd name="connsiteX85" fmla="*/ 486580 w 595120"/>
                <a:gd name="connsiteY85" fmla="*/ 328209 h 608062"/>
                <a:gd name="connsiteX86" fmla="*/ 480820 w 595120"/>
                <a:gd name="connsiteY86" fmla="*/ 322459 h 608062"/>
                <a:gd name="connsiteX87" fmla="*/ 474961 w 595120"/>
                <a:gd name="connsiteY87" fmla="*/ 328209 h 608062"/>
                <a:gd name="connsiteX88" fmla="*/ 474961 w 595120"/>
                <a:gd name="connsiteY88" fmla="*/ 537377 h 608062"/>
                <a:gd name="connsiteX89" fmla="*/ 448050 w 595120"/>
                <a:gd name="connsiteY89" fmla="*/ 564241 h 608062"/>
                <a:gd name="connsiteX90" fmla="*/ 421138 w 595120"/>
                <a:gd name="connsiteY90" fmla="*/ 537377 h 608062"/>
                <a:gd name="connsiteX91" fmla="*/ 421138 w 595120"/>
                <a:gd name="connsiteY91" fmla="*/ 394627 h 608062"/>
                <a:gd name="connsiteX92" fmla="*/ 447057 w 595120"/>
                <a:gd name="connsiteY92" fmla="*/ 350216 h 608062"/>
                <a:gd name="connsiteX93" fmla="*/ 446163 w 595120"/>
                <a:gd name="connsiteY93" fmla="*/ 172771 h 608062"/>
                <a:gd name="connsiteX94" fmla="*/ 414783 w 595120"/>
                <a:gd name="connsiteY94" fmla="*/ 108038 h 608062"/>
                <a:gd name="connsiteX95" fmla="*/ 520495 w 595120"/>
                <a:gd name="connsiteY95" fmla="*/ 107634 h 608062"/>
                <a:gd name="connsiteX96" fmla="*/ 481094 w 595120"/>
                <a:gd name="connsiteY96" fmla="*/ 0 h 608062"/>
                <a:gd name="connsiteX97" fmla="*/ 527547 w 595120"/>
                <a:gd name="connsiteY97" fmla="*/ 46482 h 608062"/>
                <a:gd name="connsiteX98" fmla="*/ 511864 w 595120"/>
                <a:gd name="connsiteY98" fmla="*/ 81269 h 608062"/>
                <a:gd name="connsiteX99" fmla="*/ 481094 w 595120"/>
                <a:gd name="connsiteY99" fmla="*/ 92864 h 608062"/>
                <a:gd name="connsiteX100" fmla="*/ 450324 w 595120"/>
                <a:gd name="connsiteY100" fmla="*/ 81269 h 608062"/>
                <a:gd name="connsiteX101" fmla="*/ 434542 w 595120"/>
                <a:gd name="connsiteY101" fmla="*/ 46482 h 608062"/>
                <a:gd name="connsiteX102" fmla="*/ 481094 w 595120"/>
                <a:gd name="connsiteY102" fmla="*/ 0 h 608062"/>
                <a:gd name="connsiteX103" fmla="*/ 297750 w 595120"/>
                <a:gd name="connsiteY103" fmla="*/ 0 h 608062"/>
                <a:gd name="connsiteX104" fmla="*/ 301424 w 595120"/>
                <a:gd name="connsiteY104" fmla="*/ 99 h 608062"/>
                <a:gd name="connsiteX105" fmla="*/ 305097 w 595120"/>
                <a:gd name="connsiteY105" fmla="*/ 496 h 608062"/>
                <a:gd name="connsiteX106" fmla="*/ 308473 w 595120"/>
                <a:gd name="connsiteY106" fmla="*/ 1190 h 608062"/>
                <a:gd name="connsiteX107" fmla="*/ 310458 w 595120"/>
                <a:gd name="connsiteY107" fmla="*/ 1586 h 608062"/>
                <a:gd name="connsiteX108" fmla="*/ 316415 w 595120"/>
                <a:gd name="connsiteY108" fmla="*/ 3569 h 608062"/>
                <a:gd name="connsiteX109" fmla="*/ 347887 w 595120"/>
                <a:gd name="connsiteY109" fmla="*/ 50066 h 608062"/>
                <a:gd name="connsiteX110" fmla="*/ 329917 w 595120"/>
                <a:gd name="connsiteY110" fmla="*/ 88434 h 608062"/>
                <a:gd name="connsiteX111" fmla="*/ 328428 w 595120"/>
                <a:gd name="connsiteY111" fmla="*/ 89623 h 608062"/>
                <a:gd name="connsiteX112" fmla="*/ 297750 w 595120"/>
                <a:gd name="connsiteY112" fmla="*/ 100132 h 608062"/>
                <a:gd name="connsiteX113" fmla="*/ 267073 w 595120"/>
                <a:gd name="connsiteY113" fmla="*/ 89623 h 608062"/>
                <a:gd name="connsiteX114" fmla="*/ 264095 w 595120"/>
                <a:gd name="connsiteY114" fmla="*/ 87145 h 608062"/>
                <a:gd name="connsiteX115" fmla="*/ 262307 w 595120"/>
                <a:gd name="connsiteY115" fmla="*/ 85459 h 608062"/>
                <a:gd name="connsiteX116" fmla="*/ 257641 w 595120"/>
                <a:gd name="connsiteY116" fmla="*/ 80007 h 608062"/>
                <a:gd name="connsiteX117" fmla="*/ 256251 w 595120"/>
                <a:gd name="connsiteY117" fmla="*/ 78024 h 608062"/>
                <a:gd name="connsiteX118" fmla="*/ 253670 w 595120"/>
                <a:gd name="connsiteY118" fmla="*/ 73959 h 608062"/>
                <a:gd name="connsiteX119" fmla="*/ 251585 w 595120"/>
                <a:gd name="connsiteY119" fmla="*/ 69498 h 608062"/>
                <a:gd name="connsiteX120" fmla="*/ 249202 w 595120"/>
                <a:gd name="connsiteY120" fmla="*/ 62558 h 608062"/>
                <a:gd name="connsiteX121" fmla="*/ 247614 w 595120"/>
                <a:gd name="connsiteY121" fmla="*/ 50066 h 608062"/>
                <a:gd name="connsiteX122" fmla="*/ 269753 w 595120"/>
                <a:gd name="connsiteY122" fmla="*/ 8526 h 608062"/>
                <a:gd name="connsiteX123" fmla="*/ 273923 w 595120"/>
                <a:gd name="connsiteY123" fmla="*/ 6048 h 608062"/>
                <a:gd name="connsiteX124" fmla="*/ 278292 w 595120"/>
                <a:gd name="connsiteY124" fmla="*/ 3966 h 608062"/>
                <a:gd name="connsiteX125" fmla="*/ 280575 w 595120"/>
                <a:gd name="connsiteY125" fmla="*/ 3074 h 608062"/>
                <a:gd name="connsiteX126" fmla="*/ 285241 w 595120"/>
                <a:gd name="connsiteY126" fmla="*/ 1586 h 608062"/>
                <a:gd name="connsiteX127" fmla="*/ 287624 w 595120"/>
                <a:gd name="connsiteY127" fmla="*/ 992 h 608062"/>
                <a:gd name="connsiteX128" fmla="*/ 292687 w 595120"/>
                <a:gd name="connsiteY128" fmla="*/ 298 h 608062"/>
                <a:gd name="connsiteX129" fmla="*/ 297750 w 595120"/>
                <a:gd name="connsiteY129" fmla="*/ 0 h 608062"/>
                <a:gd name="connsiteX130" fmla="*/ 114407 w 595120"/>
                <a:gd name="connsiteY130" fmla="*/ 0 h 608062"/>
                <a:gd name="connsiteX131" fmla="*/ 160959 w 595120"/>
                <a:gd name="connsiteY131" fmla="*/ 46482 h 608062"/>
                <a:gd name="connsiteX132" fmla="*/ 160661 w 595120"/>
                <a:gd name="connsiteY132" fmla="*/ 51536 h 608062"/>
                <a:gd name="connsiteX133" fmla="*/ 159867 w 595120"/>
                <a:gd name="connsiteY133" fmla="*/ 56492 h 608062"/>
                <a:gd name="connsiteX134" fmla="*/ 159272 w 595120"/>
                <a:gd name="connsiteY134" fmla="*/ 58969 h 608062"/>
                <a:gd name="connsiteX135" fmla="*/ 145177 w 595120"/>
                <a:gd name="connsiteY135" fmla="*/ 81269 h 608062"/>
                <a:gd name="connsiteX136" fmla="*/ 114407 w 595120"/>
                <a:gd name="connsiteY136" fmla="*/ 92864 h 608062"/>
                <a:gd name="connsiteX137" fmla="*/ 83637 w 595120"/>
                <a:gd name="connsiteY137" fmla="*/ 81269 h 608062"/>
                <a:gd name="connsiteX138" fmla="*/ 81949 w 595120"/>
                <a:gd name="connsiteY138" fmla="*/ 79584 h 608062"/>
                <a:gd name="connsiteX139" fmla="*/ 69641 w 595120"/>
                <a:gd name="connsiteY139" fmla="*/ 58969 h 608062"/>
                <a:gd name="connsiteX140" fmla="*/ 69046 w 595120"/>
                <a:gd name="connsiteY140" fmla="*/ 56492 h 608062"/>
                <a:gd name="connsiteX141" fmla="*/ 68252 w 595120"/>
                <a:gd name="connsiteY141" fmla="*/ 51536 h 608062"/>
                <a:gd name="connsiteX142" fmla="*/ 67954 w 595120"/>
                <a:gd name="connsiteY142" fmla="*/ 46482 h 608062"/>
                <a:gd name="connsiteX143" fmla="*/ 114407 w 595120"/>
                <a:gd name="connsiteY143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595120" h="608062">
                  <a:moveTo>
                    <a:pt x="232613" y="116080"/>
                  </a:moveTo>
                  <a:lnTo>
                    <a:pt x="257134" y="116080"/>
                  </a:lnTo>
                  <a:cubicBezTo>
                    <a:pt x="260113" y="123713"/>
                    <a:pt x="283839" y="186760"/>
                    <a:pt x="287215" y="195186"/>
                  </a:cubicBezTo>
                  <a:lnTo>
                    <a:pt x="280961" y="161878"/>
                  </a:lnTo>
                  <a:cubicBezTo>
                    <a:pt x="280563" y="159598"/>
                    <a:pt x="280961" y="157219"/>
                    <a:pt x="282053" y="155137"/>
                  </a:cubicBezTo>
                  <a:lnTo>
                    <a:pt x="291782" y="137492"/>
                  </a:lnTo>
                  <a:lnTo>
                    <a:pt x="282847" y="121235"/>
                  </a:lnTo>
                  <a:cubicBezTo>
                    <a:pt x="282251" y="120145"/>
                    <a:pt x="282251" y="118856"/>
                    <a:pt x="282847" y="117765"/>
                  </a:cubicBezTo>
                  <a:cubicBezTo>
                    <a:pt x="283542" y="116675"/>
                    <a:pt x="284634" y="116080"/>
                    <a:pt x="285924" y="116080"/>
                  </a:cubicBezTo>
                  <a:lnTo>
                    <a:pt x="309552" y="116080"/>
                  </a:lnTo>
                  <a:cubicBezTo>
                    <a:pt x="310842" y="116080"/>
                    <a:pt x="312034" y="116675"/>
                    <a:pt x="312629" y="117765"/>
                  </a:cubicBezTo>
                  <a:cubicBezTo>
                    <a:pt x="313225" y="118856"/>
                    <a:pt x="313324" y="120145"/>
                    <a:pt x="312629" y="121235"/>
                  </a:cubicBezTo>
                  <a:lnTo>
                    <a:pt x="304390" y="137492"/>
                  </a:lnTo>
                  <a:lnTo>
                    <a:pt x="314118" y="155137"/>
                  </a:lnTo>
                  <a:cubicBezTo>
                    <a:pt x="315211" y="157219"/>
                    <a:pt x="315608" y="159598"/>
                    <a:pt x="315111" y="161977"/>
                  </a:cubicBezTo>
                  <a:lnTo>
                    <a:pt x="308063" y="195186"/>
                  </a:lnTo>
                  <a:cubicBezTo>
                    <a:pt x="311537" y="186165"/>
                    <a:pt x="335363" y="123912"/>
                    <a:pt x="338342" y="116080"/>
                  </a:cubicBezTo>
                  <a:lnTo>
                    <a:pt x="362466" y="116080"/>
                  </a:lnTo>
                  <a:cubicBezTo>
                    <a:pt x="393837" y="116080"/>
                    <a:pt x="419549" y="141557"/>
                    <a:pt x="419748" y="172882"/>
                  </a:cubicBezTo>
                  <a:lnTo>
                    <a:pt x="420145" y="262991"/>
                  </a:lnTo>
                  <a:lnTo>
                    <a:pt x="420641" y="350324"/>
                  </a:lnTo>
                  <a:cubicBezTo>
                    <a:pt x="420641" y="363707"/>
                    <a:pt x="409919" y="374512"/>
                    <a:pt x="396517" y="374611"/>
                  </a:cubicBezTo>
                  <a:lnTo>
                    <a:pt x="396418" y="374611"/>
                  </a:lnTo>
                  <a:cubicBezTo>
                    <a:pt x="383115" y="374611"/>
                    <a:pt x="372294" y="363905"/>
                    <a:pt x="372195" y="350523"/>
                  </a:cubicBezTo>
                  <a:lnTo>
                    <a:pt x="371798" y="262793"/>
                  </a:lnTo>
                  <a:lnTo>
                    <a:pt x="371301" y="173179"/>
                  </a:lnTo>
                  <a:cubicBezTo>
                    <a:pt x="371202" y="170403"/>
                    <a:pt x="368819" y="168322"/>
                    <a:pt x="366139" y="168421"/>
                  </a:cubicBezTo>
                  <a:cubicBezTo>
                    <a:pt x="363359" y="168520"/>
                    <a:pt x="361274" y="170800"/>
                    <a:pt x="361274" y="173476"/>
                  </a:cubicBezTo>
                  <a:cubicBezTo>
                    <a:pt x="361374" y="211939"/>
                    <a:pt x="361771" y="368663"/>
                    <a:pt x="361771" y="579116"/>
                  </a:cubicBezTo>
                  <a:cubicBezTo>
                    <a:pt x="361771" y="595076"/>
                    <a:pt x="348766" y="608062"/>
                    <a:pt x="332683" y="608062"/>
                  </a:cubicBezTo>
                  <a:cubicBezTo>
                    <a:pt x="316600" y="608062"/>
                    <a:pt x="303695" y="595076"/>
                    <a:pt x="303695" y="579116"/>
                  </a:cubicBezTo>
                  <a:lnTo>
                    <a:pt x="303695" y="353695"/>
                  </a:lnTo>
                  <a:cubicBezTo>
                    <a:pt x="303695" y="350324"/>
                    <a:pt x="300915" y="347450"/>
                    <a:pt x="297440" y="347450"/>
                  </a:cubicBezTo>
                  <a:cubicBezTo>
                    <a:pt x="293966" y="347450"/>
                    <a:pt x="291186" y="350324"/>
                    <a:pt x="291186" y="353695"/>
                  </a:cubicBezTo>
                  <a:lnTo>
                    <a:pt x="291186" y="579116"/>
                  </a:lnTo>
                  <a:cubicBezTo>
                    <a:pt x="291186" y="595076"/>
                    <a:pt x="278181" y="608062"/>
                    <a:pt x="262098" y="608062"/>
                  </a:cubicBezTo>
                  <a:cubicBezTo>
                    <a:pt x="246115" y="608062"/>
                    <a:pt x="233110" y="595076"/>
                    <a:pt x="233110" y="579116"/>
                  </a:cubicBezTo>
                  <a:lnTo>
                    <a:pt x="233110" y="172386"/>
                  </a:lnTo>
                  <a:cubicBezTo>
                    <a:pt x="233110" y="170007"/>
                    <a:pt x="231323" y="168024"/>
                    <a:pt x="228940" y="167727"/>
                  </a:cubicBezTo>
                  <a:cubicBezTo>
                    <a:pt x="226657" y="167529"/>
                    <a:pt x="224473" y="169115"/>
                    <a:pt x="223976" y="171395"/>
                  </a:cubicBezTo>
                  <a:cubicBezTo>
                    <a:pt x="223679" y="172683"/>
                    <a:pt x="223778" y="166934"/>
                    <a:pt x="223381" y="260017"/>
                  </a:cubicBezTo>
                  <a:lnTo>
                    <a:pt x="222884" y="350523"/>
                  </a:lnTo>
                  <a:cubicBezTo>
                    <a:pt x="222785" y="363905"/>
                    <a:pt x="211964" y="374611"/>
                    <a:pt x="198661" y="374611"/>
                  </a:cubicBezTo>
                  <a:lnTo>
                    <a:pt x="198562" y="374611"/>
                  </a:lnTo>
                  <a:cubicBezTo>
                    <a:pt x="185259" y="374512"/>
                    <a:pt x="174438" y="363707"/>
                    <a:pt x="174537" y="350324"/>
                  </a:cubicBezTo>
                  <a:lnTo>
                    <a:pt x="174934" y="260711"/>
                  </a:lnTo>
                  <a:lnTo>
                    <a:pt x="175431" y="172882"/>
                  </a:lnTo>
                  <a:cubicBezTo>
                    <a:pt x="175530" y="141656"/>
                    <a:pt x="201143" y="116080"/>
                    <a:pt x="232613" y="116080"/>
                  </a:cubicBezTo>
                  <a:close/>
                  <a:moveTo>
                    <a:pt x="54022" y="107683"/>
                  </a:moveTo>
                  <a:cubicBezTo>
                    <a:pt x="54022" y="107683"/>
                    <a:pt x="178450" y="107881"/>
                    <a:pt x="180436" y="108080"/>
                  </a:cubicBezTo>
                  <a:cubicBezTo>
                    <a:pt x="161370" y="123345"/>
                    <a:pt x="149056" y="146638"/>
                    <a:pt x="148957" y="172807"/>
                  </a:cubicBezTo>
                  <a:lnTo>
                    <a:pt x="148063" y="350236"/>
                  </a:lnTo>
                  <a:cubicBezTo>
                    <a:pt x="147963" y="369168"/>
                    <a:pt x="158390" y="385722"/>
                    <a:pt x="173783" y="394444"/>
                  </a:cubicBezTo>
                  <a:lnTo>
                    <a:pt x="173783" y="537379"/>
                  </a:lnTo>
                  <a:cubicBezTo>
                    <a:pt x="173783" y="552247"/>
                    <a:pt x="161767" y="564241"/>
                    <a:pt x="146871" y="564241"/>
                  </a:cubicBezTo>
                  <a:cubicBezTo>
                    <a:pt x="131975" y="564241"/>
                    <a:pt x="119960" y="552247"/>
                    <a:pt x="119960" y="537379"/>
                  </a:cubicBezTo>
                  <a:lnTo>
                    <a:pt x="119960" y="328231"/>
                  </a:lnTo>
                  <a:cubicBezTo>
                    <a:pt x="119960" y="325059"/>
                    <a:pt x="117378" y="322482"/>
                    <a:pt x="114101" y="322482"/>
                  </a:cubicBezTo>
                  <a:cubicBezTo>
                    <a:pt x="110923" y="322482"/>
                    <a:pt x="108341" y="325059"/>
                    <a:pt x="108341" y="328231"/>
                  </a:cubicBezTo>
                  <a:lnTo>
                    <a:pt x="108341" y="537379"/>
                  </a:lnTo>
                  <a:cubicBezTo>
                    <a:pt x="108341" y="552247"/>
                    <a:pt x="96226" y="564241"/>
                    <a:pt x="81330" y="564241"/>
                  </a:cubicBezTo>
                  <a:cubicBezTo>
                    <a:pt x="66534" y="564241"/>
                    <a:pt x="54419" y="552247"/>
                    <a:pt x="54419" y="537379"/>
                  </a:cubicBezTo>
                  <a:lnTo>
                    <a:pt x="54419" y="160714"/>
                  </a:lnTo>
                  <a:cubicBezTo>
                    <a:pt x="54419" y="158335"/>
                    <a:pt x="52532" y="156451"/>
                    <a:pt x="50149" y="156352"/>
                  </a:cubicBezTo>
                  <a:cubicBezTo>
                    <a:pt x="47765" y="156352"/>
                    <a:pt x="45779" y="158335"/>
                    <a:pt x="45779" y="160714"/>
                  </a:cubicBezTo>
                  <a:lnTo>
                    <a:pt x="44886" y="325356"/>
                  </a:lnTo>
                  <a:cubicBezTo>
                    <a:pt x="44886" y="337647"/>
                    <a:pt x="34856" y="347659"/>
                    <a:pt x="22443" y="347659"/>
                  </a:cubicBezTo>
                  <a:lnTo>
                    <a:pt x="22343" y="347659"/>
                  </a:lnTo>
                  <a:cubicBezTo>
                    <a:pt x="9930" y="347560"/>
                    <a:pt x="0" y="337449"/>
                    <a:pt x="0" y="325059"/>
                  </a:cubicBezTo>
                  <a:lnTo>
                    <a:pt x="894" y="160516"/>
                  </a:lnTo>
                  <a:cubicBezTo>
                    <a:pt x="993" y="131374"/>
                    <a:pt x="24826" y="107683"/>
                    <a:pt x="54022" y="107683"/>
                  </a:cubicBezTo>
                  <a:close/>
                  <a:moveTo>
                    <a:pt x="520495" y="107634"/>
                  </a:moveTo>
                  <a:cubicBezTo>
                    <a:pt x="532204" y="107635"/>
                    <a:pt x="540303" y="107641"/>
                    <a:pt x="541197" y="107641"/>
                  </a:cubicBezTo>
                  <a:cubicBezTo>
                    <a:pt x="570294" y="107641"/>
                    <a:pt x="594127" y="131334"/>
                    <a:pt x="594325" y="160478"/>
                  </a:cubicBezTo>
                  <a:lnTo>
                    <a:pt x="595120" y="325037"/>
                  </a:lnTo>
                  <a:cubicBezTo>
                    <a:pt x="595219" y="337428"/>
                    <a:pt x="585189" y="347540"/>
                    <a:pt x="572776" y="347639"/>
                  </a:cubicBezTo>
                  <a:lnTo>
                    <a:pt x="572677" y="347639"/>
                  </a:lnTo>
                  <a:cubicBezTo>
                    <a:pt x="560264" y="347639"/>
                    <a:pt x="550234" y="337627"/>
                    <a:pt x="550234" y="325334"/>
                  </a:cubicBezTo>
                  <a:lnTo>
                    <a:pt x="549340" y="160677"/>
                  </a:lnTo>
                  <a:lnTo>
                    <a:pt x="549340" y="160578"/>
                  </a:lnTo>
                  <a:cubicBezTo>
                    <a:pt x="549340" y="158000"/>
                    <a:pt x="547255" y="155918"/>
                    <a:pt x="544673" y="155918"/>
                  </a:cubicBezTo>
                  <a:cubicBezTo>
                    <a:pt x="542091" y="155918"/>
                    <a:pt x="540006" y="158000"/>
                    <a:pt x="540006" y="160578"/>
                  </a:cubicBezTo>
                  <a:cubicBezTo>
                    <a:pt x="540006" y="385408"/>
                    <a:pt x="540502" y="181693"/>
                    <a:pt x="540502" y="537377"/>
                  </a:cubicBezTo>
                  <a:cubicBezTo>
                    <a:pt x="540502" y="552246"/>
                    <a:pt x="528387" y="564241"/>
                    <a:pt x="513492" y="564241"/>
                  </a:cubicBezTo>
                  <a:cubicBezTo>
                    <a:pt x="498695" y="564241"/>
                    <a:pt x="486580" y="552246"/>
                    <a:pt x="486580" y="537377"/>
                  </a:cubicBezTo>
                  <a:lnTo>
                    <a:pt x="486580" y="328209"/>
                  </a:lnTo>
                  <a:cubicBezTo>
                    <a:pt x="486580" y="325037"/>
                    <a:pt x="483998" y="322459"/>
                    <a:pt x="480820" y="322459"/>
                  </a:cubicBezTo>
                  <a:cubicBezTo>
                    <a:pt x="477543" y="322459"/>
                    <a:pt x="474961" y="325037"/>
                    <a:pt x="474961" y="328209"/>
                  </a:cubicBezTo>
                  <a:lnTo>
                    <a:pt x="474961" y="537377"/>
                  </a:lnTo>
                  <a:cubicBezTo>
                    <a:pt x="474961" y="552246"/>
                    <a:pt x="462946" y="564241"/>
                    <a:pt x="448050" y="564241"/>
                  </a:cubicBezTo>
                  <a:cubicBezTo>
                    <a:pt x="433154" y="564241"/>
                    <a:pt x="421138" y="552246"/>
                    <a:pt x="421138" y="537377"/>
                  </a:cubicBezTo>
                  <a:lnTo>
                    <a:pt x="421138" y="394627"/>
                  </a:lnTo>
                  <a:cubicBezTo>
                    <a:pt x="436630" y="385904"/>
                    <a:pt x="447156" y="369250"/>
                    <a:pt x="447057" y="350216"/>
                  </a:cubicBezTo>
                  <a:lnTo>
                    <a:pt x="446163" y="172771"/>
                  </a:lnTo>
                  <a:cubicBezTo>
                    <a:pt x="446064" y="146600"/>
                    <a:pt x="433750" y="123304"/>
                    <a:pt x="414783" y="108038"/>
                  </a:cubicBezTo>
                  <a:cubicBezTo>
                    <a:pt x="417762" y="107666"/>
                    <a:pt x="485369" y="107629"/>
                    <a:pt x="520495" y="107634"/>
                  </a:cubicBezTo>
                  <a:close/>
                  <a:moveTo>
                    <a:pt x="481094" y="0"/>
                  </a:moveTo>
                  <a:cubicBezTo>
                    <a:pt x="506703" y="0"/>
                    <a:pt x="527547" y="20813"/>
                    <a:pt x="527547" y="46482"/>
                  </a:cubicBezTo>
                  <a:cubicBezTo>
                    <a:pt x="527547" y="60258"/>
                    <a:pt x="521492" y="72745"/>
                    <a:pt x="511864" y="81269"/>
                  </a:cubicBezTo>
                  <a:cubicBezTo>
                    <a:pt x="503626" y="88504"/>
                    <a:pt x="492906" y="92864"/>
                    <a:pt x="481094" y="92864"/>
                  </a:cubicBezTo>
                  <a:cubicBezTo>
                    <a:pt x="469282" y="92864"/>
                    <a:pt x="458463" y="88504"/>
                    <a:pt x="450324" y="81269"/>
                  </a:cubicBezTo>
                  <a:cubicBezTo>
                    <a:pt x="440696" y="72745"/>
                    <a:pt x="434542" y="60258"/>
                    <a:pt x="434542" y="46482"/>
                  </a:cubicBezTo>
                  <a:cubicBezTo>
                    <a:pt x="434542" y="20813"/>
                    <a:pt x="455386" y="0"/>
                    <a:pt x="481094" y="0"/>
                  </a:cubicBezTo>
                  <a:close/>
                  <a:moveTo>
                    <a:pt x="297750" y="0"/>
                  </a:moveTo>
                  <a:cubicBezTo>
                    <a:pt x="299041" y="0"/>
                    <a:pt x="300233" y="0"/>
                    <a:pt x="301424" y="99"/>
                  </a:cubicBezTo>
                  <a:cubicBezTo>
                    <a:pt x="302715" y="199"/>
                    <a:pt x="303906" y="397"/>
                    <a:pt x="305097" y="496"/>
                  </a:cubicBezTo>
                  <a:cubicBezTo>
                    <a:pt x="306189" y="694"/>
                    <a:pt x="307281" y="893"/>
                    <a:pt x="308473" y="1190"/>
                  </a:cubicBezTo>
                  <a:cubicBezTo>
                    <a:pt x="309068" y="1289"/>
                    <a:pt x="309763" y="1487"/>
                    <a:pt x="310458" y="1586"/>
                  </a:cubicBezTo>
                  <a:cubicBezTo>
                    <a:pt x="312444" y="2181"/>
                    <a:pt x="314430" y="2776"/>
                    <a:pt x="316415" y="3569"/>
                  </a:cubicBezTo>
                  <a:cubicBezTo>
                    <a:pt x="334881" y="11005"/>
                    <a:pt x="347887" y="28949"/>
                    <a:pt x="347887" y="50066"/>
                  </a:cubicBezTo>
                  <a:cubicBezTo>
                    <a:pt x="347887" y="65532"/>
                    <a:pt x="340937" y="79313"/>
                    <a:pt x="329917" y="88434"/>
                  </a:cubicBezTo>
                  <a:cubicBezTo>
                    <a:pt x="329421" y="88830"/>
                    <a:pt x="328924" y="89227"/>
                    <a:pt x="328428" y="89623"/>
                  </a:cubicBezTo>
                  <a:cubicBezTo>
                    <a:pt x="319989" y="96167"/>
                    <a:pt x="309366" y="100132"/>
                    <a:pt x="297750" y="100132"/>
                  </a:cubicBezTo>
                  <a:cubicBezTo>
                    <a:pt x="286234" y="100132"/>
                    <a:pt x="275611" y="96167"/>
                    <a:pt x="267073" y="89623"/>
                  </a:cubicBezTo>
                  <a:cubicBezTo>
                    <a:pt x="266080" y="88830"/>
                    <a:pt x="264988" y="88037"/>
                    <a:pt x="264095" y="87145"/>
                  </a:cubicBezTo>
                  <a:cubicBezTo>
                    <a:pt x="263499" y="86550"/>
                    <a:pt x="262903" y="86054"/>
                    <a:pt x="262307" y="85459"/>
                  </a:cubicBezTo>
                  <a:cubicBezTo>
                    <a:pt x="260620" y="83774"/>
                    <a:pt x="259031" y="81890"/>
                    <a:pt x="257641" y="80007"/>
                  </a:cubicBezTo>
                  <a:cubicBezTo>
                    <a:pt x="257145" y="79313"/>
                    <a:pt x="256648" y="78718"/>
                    <a:pt x="256251" y="78024"/>
                  </a:cubicBezTo>
                  <a:cubicBezTo>
                    <a:pt x="255259" y="76735"/>
                    <a:pt x="254464" y="75347"/>
                    <a:pt x="253670" y="73959"/>
                  </a:cubicBezTo>
                  <a:cubicBezTo>
                    <a:pt x="252876" y="72472"/>
                    <a:pt x="252181" y="71084"/>
                    <a:pt x="251585" y="69498"/>
                  </a:cubicBezTo>
                  <a:cubicBezTo>
                    <a:pt x="250592" y="67317"/>
                    <a:pt x="249798" y="64937"/>
                    <a:pt x="249202" y="62558"/>
                  </a:cubicBezTo>
                  <a:cubicBezTo>
                    <a:pt x="248210" y="58592"/>
                    <a:pt x="247614" y="54329"/>
                    <a:pt x="247614" y="50066"/>
                  </a:cubicBezTo>
                  <a:cubicBezTo>
                    <a:pt x="247614" y="32816"/>
                    <a:pt x="256450" y="17548"/>
                    <a:pt x="269753" y="8526"/>
                  </a:cubicBezTo>
                  <a:cubicBezTo>
                    <a:pt x="271044" y="7634"/>
                    <a:pt x="272434" y="6841"/>
                    <a:pt x="273923" y="6048"/>
                  </a:cubicBezTo>
                  <a:cubicBezTo>
                    <a:pt x="275313" y="5255"/>
                    <a:pt x="276802" y="4561"/>
                    <a:pt x="278292" y="3966"/>
                  </a:cubicBezTo>
                  <a:cubicBezTo>
                    <a:pt x="278987" y="3569"/>
                    <a:pt x="279781" y="3272"/>
                    <a:pt x="280575" y="3074"/>
                  </a:cubicBezTo>
                  <a:cubicBezTo>
                    <a:pt x="282064" y="2479"/>
                    <a:pt x="283653" y="1983"/>
                    <a:pt x="285241" y="1586"/>
                  </a:cubicBezTo>
                  <a:cubicBezTo>
                    <a:pt x="286035" y="1388"/>
                    <a:pt x="286830" y="1190"/>
                    <a:pt x="287624" y="992"/>
                  </a:cubicBezTo>
                  <a:cubicBezTo>
                    <a:pt x="289312" y="694"/>
                    <a:pt x="290999" y="397"/>
                    <a:pt x="292687" y="298"/>
                  </a:cubicBezTo>
                  <a:cubicBezTo>
                    <a:pt x="294375" y="99"/>
                    <a:pt x="296063" y="0"/>
                    <a:pt x="297750" y="0"/>
                  </a:cubicBezTo>
                  <a:close/>
                  <a:moveTo>
                    <a:pt x="114407" y="0"/>
                  </a:moveTo>
                  <a:cubicBezTo>
                    <a:pt x="140115" y="0"/>
                    <a:pt x="160959" y="20813"/>
                    <a:pt x="160959" y="46482"/>
                  </a:cubicBezTo>
                  <a:cubicBezTo>
                    <a:pt x="160959" y="48167"/>
                    <a:pt x="160860" y="49851"/>
                    <a:pt x="160661" y="51536"/>
                  </a:cubicBezTo>
                  <a:cubicBezTo>
                    <a:pt x="160463" y="53221"/>
                    <a:pt x="160165" y="54906"/>
                    <a:pt x="159867" y="56492"/>
                  </a:cubicBezTo>
                  <a:cubicBezTo>
                    <a:pt x="159669" y="57384"/>
                    <a:pt x="159470" y="58177"/>
                    <a:pt x="159272" y="58969"/>
                  </a:cubicBezTo>
                  <a:cubicBezTo>
                    <a:pt x="156790" y="67691"/>
                    <a:pt x="151827" y="75421"/>
                    <a:pt x="145177" y="81269"/>
                  </a:cubicBezTo>
                  <a:cubicBezTo>
                    <a:pt x="137038" y="88504"/>
                    <a:pt x="126219" y="92864"/>
                    <a:pt x="114407" y="92864"/>
                  </a:cubicBezTo>
                  <a:cubicBezTo>
                    <a:pt x="102595" y="92864"/>
                    <a:pt x="91875" y="88504"/>
                    <a:pt x="83637" y="81269"/>
                  </a:cubicBezTo>
                  <a:cubicBezTo>
                    <a:pt x="83041" y="80674"/>
                    <a:pt x="82446" y="80178"/>
                    <a:pt x="81949" y="79584"/>
                  </a:cubicBezTo>
                  <a:cubicBezTo>
                    <a:pt x="76192" y="73935"/>
                    <a:pt x="71825" y="66898"/>
                    <a:pt x="69641" y="58969"/>
                  </a:cubicBezTo>
                  <a:cubicBezTo>
                    <a:pt x="69443" y="58177"/>
                    <a:pt x="69244" y="57384"/>
                    <a:pt x="69046" y="56492"/>
                  </a:cubicBezTo>
                  <a:cubicBezTo>
                    <a:pt x="68649" y="54906"/>
                    <a:pt x="68450" y="53221"/>
                    <a:pt x="68252" y="51536"/>
                  </a:cubicBezTo>
                  <a:cubicBezTo>
                    <a:pt x="68053" y="49851"/>
                    <a:pt x="67954" y="48167"/>
                    <a:pt x="67954" y="46482"/>
                  </a:cubicBezTo>
                  <a:cubicBezTo>
                    <a:pt x="67954" y="20813"/>
                    <a:pt x="88798" y="0"/>
                    <a:pt x="114407" y="0"/>
                  </a:cubicBezTo>
                  <a:close/>
                </a:path>
              </a:pathLst>
            </a:custGeom>
            <a:solidFill>
              <a:srgbClr val="CC9C5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752E0891-8E24-4B3D-88C6-E299F80C6754}"/>
                </a:ext>
              </a:extLst>
            </p:cNvPr>
            <p:cNvSpPr/>
            <p:nvPr/>
          </p:nvSpPr>
          <p:spPr>
            <a:xfrm>
              <a:off x="6054347" y="2959360"/>
              <a:ext cx="2395522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4400" b="1" dirty="0">
                  <a:solidFill>
                    <a:srgbClr val="CC9C5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</a:t>
              </a:r>
              <a:endParaRPr lang="en-US" altLang="zh-CN" sz="4400" b="1" dirty="0">
                <a:solidFill>
                  <a:srgbClr val="CC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en-US" altLang="zh-CN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14</a:t>
              </a:r>
              <a:r>
                <a:rPr lang="zh-CN" altLang="en-US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个</a:t>
              </a: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6072AD03-11E4-4D68-9DF8-22A01FF9E142}"/>
                </a:ext>
              </a:extLst>
            </p:cNvPr>
            <p:cNvSpPr/>
            <p:nvPr/>
          </p:nvSpPr>
          <p:spPr>
            <a:xfrm>
              <a:off x="8606682" y="2977831"/>
              <a:ext cx="2783138" cy="13469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国家国防科技创新团队</a:t>
              </a:r>
              <a:endPara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部省级创新团队</a:t>
              </a:r>
              <a:endPara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省高校科技创新团队</a:t>
              </a:r>
              <a:endPara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省级教学团队</a:t>
              </a:r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25DF3EB9-5D1D-4FF4-AF33-905C4418FA7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7801523" y="3686528"/>
              <a:ext cx="14400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3A5B9F57-A9A5-4EFF-BC3F-68AB895FAFB3}"/>
                </a:ext>
              </a:extLst>
            </p:cNvPr>
            <p:cNvSpPr/>
            <p:nvPr/>
          </p:nvSpPr>
          <p:spPr>
            <a:xfrm>
              <a:off x="6214179" y="2831665"/>
              <a:ext cx="5256000" cy="1656000"/>
            </a:xfrm>
            <a:prstGeom prst="roundRect">
              <a:avLst>
                <a:gd name="adj" fmla="val 3219"/>
              </a:avLst>
            </a:prstGeom>
            <a:noFill/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6F7EA14-4C5C-4F37-AF8E-8D737FF519D4}"/>
              </a:ext>
            </a:extLst>
          </p:cNvPr>
          <p:cNvGrpSpPr/>
          <p:nvPr/>
        </p:nvGrpSpPr>
        <p:grpSpPr>
          <a:xfrm>
            <a:off x="555574" y="924355"/>
            <a:ext cx="5415832" cy="1656000"/>
            <a:chOff x="555574" y="924355"/>
            <a:chExt cx="5415832" cy="1656000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DC6500C2-24CA-4BE9-9F65-58079C8DAA9A}"/>
                </a:ext>
              </a:extLst>
            </p:cNvPr>
            <p:cNvSpPr/>
            <p:nvPr/>
          </p:nvSpPr>
          <p:spPr>
            <a:xfrm>
              <a:off x="555574" y="1052050"/>
              <a:ext cx="2395522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4400" b="1" dirty="0">
                  <a:solidFill>
                    <a:srgbClr val="CC9C5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学生</a:t>
              </a:r>
              <a:endParaRPr lang="en-US" altLang="zh-CN" sz="4400" b="1" dirty="0">
                <a:solidFill>
                  <a:srgbClr val="CC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en-US" altLang="zh-CN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万余人</a:t>
              </a: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234D8AA3-62E0-47BE-AA23-ADA5D80FCBD4}"/>
                </a:ext>
              </a:extLst>
            </p:cNvPr>
            <p:cNvSpPr/>
            <p:nvPr/>
          </p:nvSpPr>
          <p:spPr>
            <a:xfrm>
              <a:off x="3107909" y="1070521"/>
              <a:ext cx="2860170" cy="13469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全日制本科生近</a:t>
              </a:r>
              <a:r>
                <a:rPr lang="en-US" altLang="zh-CN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万余人</a:t>
              </a:r>
              <a:endPara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博士、硕士研究生近</a:t>
              </a:r>
              <a:r>
                <a:rPr lang="en-US" altLang="zh-CN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4000</a:t>
              </a: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余人</a:t>
              </a:r>
              <a:endPara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国际学生</a:t>
              </a:r>
              <a:r>
                <a:rPr lang="en-US" altLang="zh-CN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400</a:t>
              </a: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余人</a:t>
              </a:r>
              <a:endPara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成人教育本专科生近</a:t>
              </a:r>
              <a:r>
                <a:rPr lang="en-US" altLang="zh-CN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r>
                <a:rPr lang="en-US" altLang="zh-CN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千人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C8F757E2-8B15-4684-9B75-0ADCB937B2F5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302750" y="1779218"/>
              <a:ext cx="14400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BBAD5964-5665-418C-871C-0A07865F10EE}"/>
                </a:ext>
              </a:extLst>
            </p:cNvPr>
            <p:cNvSpPr/>
            <p:nvPr/>
          </p:nvSpPr>
          <p:spPr>
            <a:xfrm>
              <a:off x="715406" y="924355"/>
              <a:ext cx="5256000" cy="1656000"/>
            </a:xfrm>
            <a:prstGeom prst="roundRect">
              <a:avLst>
                <a:gd name="adj" fmla="val 3219"/>
              </a:avLst>
            </a:prstGeom>
            <a:noFill/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student-with-graduation-cap_57073">
              <a:extLst>
                <a:ext uri="{FF2B5EF4-FFF2-40B4-BE49-F238E27FC236}">
                  <a16:creationId xmlns:a16="http://schemas.microsoft.com/office/drawing/2014/main" id="{B4ECB220-7074-41FD-93DF-E720341FE24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97111" y="1070521"/>
              <a:ext cx="604749" cy="720000"/>
            </a:xfrm>
            <a:custGeom>
              <a:avLst/>
              <a:gdLst>
                <a:gd name="connsiteX0" fmla="*/ 172784 w 510964"/>
                <a:gd name="connsiteY0" fmla="*/ 386345 h 608344"/>
                <a:gd name="connsiteX1" fmla="*/ 182733 w 510964"/>
                <a:gd name="connsiteY1" fmla="*/ 392738 h 608344"/>
                <a:gd name="connsiteX2" fmla="*/ 255039 w 510964"/>
                <a:gd name="connsiteY2" fmla="*/ 508213 h 608344"/>
                <a:gd name="connsiteX3" fmla="*/ 255531 w 510964"/>
                <a:gd name="connsiteY3" fmla="*/ 508115 h 608344"/>
                <a:gd name="connsiteX4" fmla="*/ 255925 w 510964"/>
                <a:gd name="connsiteY4" fmla="*/ 508213 h 608344"/>
                <a:gd name="connsiteX5" fmla="*/ 328231 w 510964"/>
                <a:gd name="connsiteY5" fmla="*/ 392738 h 608344"/>
                <a:gd name="connsiteX6" fmla="*/ 338278 w 510964"/>
                <a:gd name="connsiteY6" fmla="*/ 386345 h 608344"/>
                <a:gd name="connsiteX7" fmla="*/ 343795 w 510964"/>
                <a:gd name="connsiteY7" fmla="*/ 387820 h 608344"/>
                <a:gd name="connsiteX8" fmla="*/ 408023 w 510964"/>
                <a:gd name="connsiteY8" fmla="*/ 420771 h 608344"/>
                <a:gd name="connsiteX9" fmla="*/ 510964 w 510964"/>
                <a:gd name="connsiteY9" fmla="*/ 490213 h 608344"/>
                <a:gd name="connsiteX10" fmla="*/ 510964 w 510964"/>
                <a:gd name="connsiteY10" fmla="*/ 491984 h 608344"/>
                <a:gd name="connsiteX11" fmla="*/ 510964 w 510964"/>
                <a:gd name="connsiteY11" fmla="*/ 606672 h 608344"/>
                <a:gd name="connsiteX12" fmla="*/ 510964 w 510964"/>
                <a:gd name="connsiteY12" fmla="*/ 608344 h 608344"/>
                <a:gd name="connsiteX13" fmla="*/ 255925 w 510964"/>
                <a:gd name="connsiteY13" fmla="*/ 608344 h 608344"/>
                <a:gd name="connsiteX14" fmla="*/ 255531 w 510964"/>
                <a:gd name="connsiteY14" fmla="*/ 608344 h 608344"/>
                <a:gd name="connsiteX15" fmla="*/ 255039 w 510964"/>
                <a:gd name="connsiteY15" fmla="*/ 608344 h 608344"/>
                <a:gd name="connsiteX16" fmla="*/ 0 w 510964"/>
                <a:gd name="connsiteY16" fmla="*/ 608344 h 608344"/>
                <a:gd name="connsiteX17" fmla="*/ 0 w 510964"/>
                <a:gd name="connsiteY17" fmla="*/ 606672 h 608344"/>
                <a:gd name="connsiteX18" fmla="*/ 0 w 510964"/>
                <a:gd name="connsiteY18" fmla="*/ 491984 h 608344"/>
                <a:gd name="connsiteX19" fmla="*/ 0 w 510964"/>
                <a:gd name="connsiteY19" fmla="*/ 490213 h 608344"/>
                <a:gd name="connsiteX20" fmla="*/ 102941 w 510964"/>
                <a:gd name="connsiteY20" fmla="*/ 420771 h 608344"/>
                <a:gd name="connsiteX21" fmla="*/ 167169 w 510964"/>
                <a:gd name="connsiteY21" fmla="*/ 387820 h 608344"/>
                <a:gd name="connsiteX22" fmla="*/ 172784 w 510964"/>
                <a:gd name="connsiteY22" fmla="*/ 386345 h 608344"/>
                <a:gd name="connsiteX23" fmla="*/ 255517 w 510964"/>
                <a:gd name="connsiteY23" fmla="*/ 0 h 608344"/>
                <a:gd name="connsiteX24" fmla="*/ 267931 w 510964"/>
                <a:gd name="connsiteY24" fmla="*/ 3639 h 608344"/>
                <a:gd name="connsiteX25" fmla="*/ 438857 w 510964"/>
                <a:gd name="connsiteY25" fmla="*/ 87048 h 608344"/>
                <a:gd name="connsiteX26" fmla="*/ 446935 w 510964"/>
                <a:gd name="connsiteY26" fmla="*/ 96786 h 608344"/>
                <a:gd name="connsiteX27" fmla="*/ 441024 w 510964"/>
                <a:gd name="connsiteY27" fmla="*/ 105245 h 608344"/>
                <a:gd name="connsiteX28" fmla="*/ 430483 w 510964"/>
                <a:gd name="connsiteY28" fmla="*/ 110655 h 608344"/>
                <a:gd name="connsiteX29" fmla="*/ 430483 w 510964"/>
                <a:gd name="connsiteY29" fmla="*/ 165736 h 608344"/>
                <a:gd name="connsiteX30" fmla="*/ 436985 w 510964"/>
                <a:gd name="connsiteY30" fmla="*/ 176851 h 608344"/>
                <a:gd name="connsiteX31" fmla="*/ 431665 w 510964"/>
                <a:gd name="connsiteY31" fmla="*/ 186982 h 608344"/>
                <a:gd name="connsiteX32" fmla="*/ 439054 w 510964"/>
                <a:gd name="connsiteY32" fmla="*/ 227506 h 608344"/>
                <a:gd name="connsiteX33" fmla="*/ 408809 w 510964"/>
                <a:gd name="connsiteY33" fmla="*/ 227506 h 608344"/>
                <a:gd name="connsiteX34" fmla="*/ 416198 w 510964"/>
                <a:gd name="connsiteY34" fmla="*/ 186982 h 608344"/>
                <a:gd name="connsiteX35" fmla="*/ 410878 w 510964"/>
                <a:gd name="connsiteY35" fmla="*/ 176851 h 608344"/>
                <a:gd name="connsiteX36" fmla="*/ 417479 w 510964"/>
                <a:gd name="connsiteY36" fmla="*/ 165736 h 608344"/>
                <a:gd name="connsiteX37" fmla="*/ 417479 w 510964"/>
                <a:gd name="connsiteY37" fmla="*/ 116950 h 608344"/>
                <a:gd name="connsiteX38" fmla="*/ 376397 w 510964"/>
                <a:gd name="connsiteY38" fmla="*/ 136818 h 608344"/>
                <a:gd name="connsiteX39" fmla="*/ 375905 w 510964"/>
                <a:gd name="connsiteY39" fmla="*/ 157277 h 608344"/>
                <a:gd name="connsiteX40" fmla="*/ 369107 w 510964"/>
                <a:gd name="connsiteY40" fmla="*/ 201834 h 608344"/>
                <a:gd name="connsiteX41" fmla="*/ 379845 w 510964"/>
                <a:gd name="connsiteY41" fmla="*/ 226719 h 608344"/>
                <a:gd name="connsiteX42" fmla="*/ 379747 w 510964"/>
                <a:gd name="connsiteY42" fmla="*/ 227014 h 608344"/>
                <a:gd name="connsiteX43" fmla="*/ 379845 w 510964"/>
                <a:gd name="connsiteY43" fmla="*/ 228490 h 608344"/>
                <a:gd name="connsiteX44" fmla="*/ 351768 w 510964"/>
                <a:gd name="connsiteY44" fmla="*/ 279342 h 608344"/>
                <a:gd name="connsiteX45" fmla="*/ 291969 w 510964"/>
                <a:gd name="connsiteY45" fmla="*/ 351833 h 608344"/>
                <a:gd name="connsiteX46" fmla="*/ 255517 w 510964"/>
                <a:gd name="connsiteY46" fmla="*/ 360095 h 608344"/>
                <a:gd name="connsiteX47" fmla="*/ 219066 w 510964"/>
                <a:gd name="connsiteY47" fmla="*/ 351833 h 608344"/>
                <a:gd name="connsiteX48" fmla="*/ 159267 w 510964"/>
                <a:gd name="connsiteY48" fmla="*/ 279342 h 608344"/>
                <a:gd name="connsiteX49" fmla="*/ 131190 w 510964"/>
                <a:gd name="connsiteY49" fmla="*/ 228490 h 608344"/>
                <a:gd name="connsiteX50" fmla="*/ 131190 w 510964"/>
                <a:gd name="connsiteY50" fmla="*/ 227014 h 608344"/>
                <a:gd name="connsiteX51" fmla="*/ 131190 w 510964"/>
                <a:gd name="connsiteY51" fmla="*/ 226719 h 608344"/>
                <a:gd name="connsiteX52" fmla="*/ 141830 w 510964"/>
                <a:gd name="connsiteY52" fmla="*/ 201834 h 608344"/>
                <a:gd name="connsiteX53" fmla="*/ 135032 w 510964"/>
                <a:gd name="connsiteY53" fmla="*/ 157277 h 608344"/>
                <a:gd name="connsiteX54" fmla="*/ 134539 w 510964"/>
                <a:gd name="connsiteY54" fmla="*/ 136818 h 608344"/>
                <a:gd name="connsiteX55" fmla="*/ 70011 w 510964"/>
                <a:gd name="connsiteY55" fmla="*/ 105245 h 608344"/>
                <a:gd name="connsiteX56" fmla="*/ 64002 w 510964"/>
                <a:gd name="connsiteY56" fmla="*/ 96786 h 608344"/>
                <a:gd name="connsiteX57" fmla="*/ 72080 w 510964"/>
                <a:gd name="connsiteY57" fmla="*/ 87048 h 608344"/>
                <a:gd name="connsiteX58" fmla="*/ 243006 w 510964"/>
                <a:gd name="connsiteY58" fmla="*/ 3639 h 608344"/>
                <a:gd name="connsiteX59" fmla="*/ 255517 w 510964"/>
                <a:gd name="connsiteY59" fmla="*/ 0 h 608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10964" h="608344">
                  <a:moveTo>
                    <a:pt x="172784" y="386345"/>
                  </a:moveTo>
                  <a:cubicBezTo>
                    <a:pt x="177217" y="386345"/>
                    <a:pt x="180960" y="389001"/>
                    <a:pt x="182733" y="392738"/>
                  </a:cubicBezTo>
                  <a:cubicBezTo>
                    <a:pt x="200169" y="421853"/>
                    <a:pt x="232480" y="506640"/>
                    <a:pt x="255039" y="508213"/>
                  </a:cubicBezTo>
                  <a:cubicBezTo>
                    <a:pt x="255236" y="508213"/>
                    <a:pt x="255334" y="508115"/>
                    <a:pt x="255531" y="508115"/>
                  </a:cubicBezTo>
                  <a:cubicBezTo>
                    <a:pt x="255630" y="508115"/>
                    <a:pt x="255827" y="508213"/>
                    <a:pt x="255925" y="508213"/>
                  </a:cubicBezTo>
                  <a:cubicBezTo>
                    <a:pt x="278484" y="506640"/>
                    <a:pt x="310795" y="421853"/>
                    <a:pt x="328231" y="392738"/>
                  </a:cubicBezTo>
                  <a:cubicBezTo>
                    <a:pt x="330004" y="389001"/>
                    <a:pt x="333846" y="386345"/>
                    <a:pt x="338278" y="386345"/>
                  </a:cubicBezTo>
                  <a:cubicBezTo>
                    <a:pt x="340249" y="386345"/>
                    <a:pt x="342120" y="386935"/>
                    <a:pt x="343795" y="387820"/>
                  </a:cubicBezTo>
                  <a:cubicBezTo>
                    <a:pt x="350099" y="391263"/>
                    <a:pt x="386942" y="413197"/>
                    <a:pt x="408023" y="420771"/>
                  </a:cubicBezTo>
                  <a:cubicBezTo>
                    <a:pt x="479047" y="446345"/>
                    <a:pt x="510964" y="472410"/>
                    <a:pt x="510964" y="490213"/>
                  </a:cubicBezTo>
                  <a:lnTo>
                    <a:pt x="510964" y="491984"/>
                  </a:lnTo>
                  <a:lnTo>
                    <a:pt x="510964" y="606672"/>
                  </a:lnTo>
                  <a:lnTo>
                    <a:pt x="510964" y="608344"/>
                  </a:lnTo>
                  <a:lnTo>
                    <a:pt x="255925" y="608344"/>
                  </a:lnTo>
                  <a:lnTo>
                    <a:pt x="255531" y="608344"/>
                  </a:lnTo>
                  <a:lnTo>
                    <a:pt x="255039" y="608344"/>
                  </a:lnTo>
                  <a:lnTo>
                    <a:pt x="0" y="608344"/>
                  </a:lnTo>
                  <a:lnTo>
                    <a:pt x="0" y="606672"/>
                  </a:lnTo>
                  <a:lnTo>
                    <a:pt x="0" y="491984"/>
                  </a:lnTo>
                  <a:lnTo>
                    <a:pt x="0" y="490213"/>
                  </a:lnTo>
                  <a:cubicBezTo>
                    <a:pt x="0" y="472410"/>
                    <a:pt x="31917" y="446345"/>
                    <a:pt x="102941" y="420771"/>
                  </a:cubicBezTo>
                  <a:cubicBezTo>
                    <a:pt x="124121" y="413197"/>
                    <a:pt x="160865" y="391263"/>
                    <a:pt x="167169" y="387820"/>
                  </a:cubicBezTo>
                  <a:cubicBezTo>
                    <a:pt x="168844" y="386935"/>
                    <a:pt x="170715" y="386345"/>
                    <a:pt x="172784" y="386345"/>
                  </a:cubicBezTo>
                  <a:close/>
                  <a:moveTo>
                    <a:pt x="255517" y="0"/>
                  </a:moveTo>
                  <a:cubicBezTo>
                    <a:pt x="258966" y="295"/>
                    <a:pt x="263005" y="1279"/>
                    <a:pt x="267931" y="3639"/>
                  </a:cubicBezTo>
                  <a:cubicBezTo>
                    <a:pt x="279260" y="9049"/>
                    <a:pt x="393933" y="65016"/>
                    <a:pt x="438857" y="87048"/>
                  </a:cubicBezTo>
                  <a:cubicBezTo>
                    <a:pt x="445162" y="90098"/>
                    <a:pt x="447526" y="93540"/>
                    <a:pt x="446935" y="96786"/>
                  </a:cubicBezTo>
                  <a:cubicBezTo>
                    <a:pt x="447427" y="99933"/>
                    <a:pt x="445162" y="102884"/>
                    <a:pt x="441024" y="105245"/>
                  </a:cubicBezTo>
                  <a:cubicBezTo>
                    <a:pt x="439448" y="106130"/>
                    <a:pt x="435605" y="108097"/>
                    <a:pt x="430483" y="110655"/>
                  </a:cubicBezTo>
                  <a:lnTo>
                    <a:pt x="430483" y="165736"/>
                  </a:lnTo>
                  <a:cubicBezTo>
                    <a:pt x="434325" y="167998"/>
                    <a:pt x="436985" y="172031"/>
                    <a:pt x="436985" y="176851"/>
                  </a:cubicBezTo>
                  <a:cubicBezTo>
                    <a:pt x="436985" y="181080"/>
                    <a:pt x="434817" y="184621"/>
                    <a:pt x="431665" y="186982"/>
                  </a:cubicBezTo>
                  <a:cubicBezTo>
                    <a:pt x="431665" y="186982"/>
                    <a:pt x="437576" y="220129"/>
                    <a:pt x="439054" y="227506"/>
                  </a:cubicBezTo>
                  <a:cubicBezTo>
                    <a:pt x="440630" y="234883"/>
                    <a:pt x="407036" y="236654"/>
                    <a:pt x="408809" y="227506"/>
                  </a:cubicBezTo>
                  <a:cubicBezTo>
                    <a:pt x="410582" y="218260"/>
                    <a:pt x="416198" y="186982"/>
                    <a:pt x="416198" y="186982"/>
                  </a:cubicBezTo>
                  <a:cubicBezTo>
                    <a:pt x="413045" y="184621"/>
                    <a:pt x="410878" y="181080"/>
                    <a:pt x="410878" y="176851"/>
                  </a:cubicBezTo>
                  <a:cubicBezTo>
                    <a:pt x="410878" y="172031"/>
                    <a:pt x="413636" y="167998"/>
                    <a:pt x="417479" y="165736"/>
                  </a:cubicBezTo>
                  <a:lnTo>
                    <a:pt x="417479" y="116950"/>
                  </a:lnTo>
                  <a:cubicBezTo>
                    <a:pt x="403588" y="123737"/>
                    <a:pt x="386938" y="131802"/>
                    <a:pt x="376397" y="136818"/>
                  </a:cubicBezTo>
                  <a:cubicBezTo>
                    <a:pt x="376299" y="144294"/>
                    <a:pt x="376200" y="157080"/>
                    <a:pt x="375905" y="157277"/>
                  </a:cubicBezTo>
                  <a:cubicBezTo>
                    <a:pt x="373836" y="175670"/>
                    <a:pt x="370191" y="196031"/>
                    <a:pt x="369107" y="201834"/>
                  </a:cubicBezTo>
                  <a:cubicBezTo>
                    <a:pt x="370880" y="202719"/>
                    <a:pt x="379845" y="208621"/>
                    <a:pt x="379845" y="226719"/>
                  </a:cubicBezTo>
                  <a:cubicBezTo>
                    <a:pt x="379845" y="226818"/>
                    <a:pt x="379747" y="226916"/>
                    <a:pt x="379747" y="227014"/>
                  </a:cubicBezTo>
                  <a:cubicBezTo>
                    <a:pt x="379845" y="227506"/>
                    <a:pt x="379845" y="227998"/>
                    <a:pt x="379845" y="228490"/>
                  </a:cubicBezTo>
                  <a:cubicBezTo>
                    <a:pt x="376003" y="278948"/>
                    <a:pt x="355906" y="257211"/>
                    <a:pt x="351768" y="279342"/>
                  </a:cubicBezTo>
                  <a:cubicBezTo>
                    <a:pt x="344872" y="316030"/>
                    <a:pt x="312263" y="342587"/>
                    <a:pt x="291969" y="351833"/>
                  </a:cubicBezTo>
                  <a:cubicBezTo>
                    <a:pt x="280245" y="357144"/>
                    <a:pt x="268128" y="359800"/>
                    <a:pt x="255517" y="360095"/>
                  </a:cubicBezTo>
                  <a:cubicBezTo>
                    <a:pt x="242809" y="359800"/>
                    <a:pt x="230790" y="357144"/>
                    <a:pt x="219066" y="351833"/>
                  </a:cubicBezTo>
                  <a:cubicBezTo>
                    <a:pt x="198772" y="342587"/>
                    <a:pt x="166163" y="316030"/>
                    <a:pt x="159267" y="279342"/>
                  </a:cubicBezTo>
                  <a:cubicBezTo>
                    <a:pt x="155129" y="257211"/>
                    <a:pt x="135032" y="278948"/>
                    <a:pt x="131190" y="228490"/>
                  </a:cubicBezTo>
                  <a:cubicBezTo>
                    <a:pt x="131190" y="227998"/>
                    <a:pt x="131190" y="227506"/>
                    <a:pt x="131190" y="227014"/>
                  </a:cubicBezTo>
                  <a:cubicBezTo>
                    <a:pt x="131190" y="226916"/>
                    <a:pt x="131190" y="226818"/>
                    <a:pt x="131190" y="226719"/>
                  </a:cubicBezTo>
                  <a:cubicBezTo>
                    <a:pt x="131190" y="208621"/>
                    <a:pt x="140056" y="202719"/>
                    <a:pt x="141830" y="201834"/>
                  </a:cubicBezTo>
                  <a:cubicBezTo>
                    <a:pt x="140844" y="196031"/>
                    <a:pt x="137199" y="175670"/>
                    <a:pt x="135032" y="157277"/>
                  </a:cubicBezTo>
                  <a:cubicBezTo>
                    <a:pt x="134835" y="157080"/>
                    <a:pt x="134638" y="144294"/>
                    <a:pt x="134539" y="136818"/>
                  </a:cubicBezTo>
                  <a:cubicBezTo>
                    <a:pt x="115427" y="127671"/>
                    <a:pt x="75824" y="108589"/>
                    <a:pt x="70011" y="105245"/>
                  </a:cubicBezTo>
                  <a:cubicBezTo>
                    <a:pt x="65775" y="102884"/>
                    <a:pt x="63608" y="99933"/>
                    <a:pt x="64002" y="96786"/>
                  </a:cubicBezTo>
                  <a:cubicBezTo>
                    <a:pt x="63509" y="93540"/>
                    <a:pt x="65775" y="90098"/>
                    <a:pt x="72080" y="87048"/>
                  </a:cubicBezTo>
                  <a:cubicBezTo>
                    <a:pt x="117102" y="65016"/>
                    <a:pt x="231677" y="9049"/>
                    <a:pt x="243006" y="3639"/>
                  </a:cubicBezTo>
                  <a:cubicBezTo>
                    <a:pt x="247932" y="1279"/>
                    <a:pt x="252069" y="295"/>
                    <a:pt x="255517" y="0"/>
                  </a:cubicBezTo>
                  <a:close/>
                </a:path>
              </a:pathLst>
            </a:custGeom>
            <a:solidFill>
              <a:srgbClr val="CC9C5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DFAFAE5-9B85-44EE-9F01-221E89BDAF60}"/>
              </a:ext>
            </a:extLst>
          </p:cNvPr>
          <p:cNvGrpSpPr/>
          <p:nvPr/>
        </p:nvGrpSpPr>
        <p:grpSpPr>
          <a:xfrm>
            <a:off x="6054347" y="924355"/>
            <a:ext cx="5415832" cy="1656000"/>
            <a:chOff x="6054347" y="924355"/>
            <a:chExt cx="5415832" cy="1656000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6FCAD6BD-91E1-47E9-B7B1-5AAEBBFBCA3D}"/>
                </a:ext>
              </a:extLst>
            </p:cNvPr>
            <p:cNvSpPr/>
            <p:nvPr/>
          </p:nvSpPr>
          <p:spPr>
            <a:xfrm>
              <a:off x="6054347" y="1052050"/>
              <a:ext cx="2395522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4400" b="1" dirty="0">
                  <a:solidFill>
                    <a:srgbClr val="CC9C5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教师</a:t>
              </a:r>
              <a:endParaRPr lang="en-US" altLang="zh-CN" sz="4400" b="1" dirty="0">
                <a:solidFill>
                  <a:srgbClr val="CC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en-US" altLang="zh-CN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万余人</a:t>
              </a: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263A67D0-96F5-415A-928C-2DC22AC9D590}"/>
                </a:ext>
              </a:extLst>
            </p:cNvPr>
            <p:cNvSpPr/>
            <p:nvPr/>
          </p:nvSpPr>
          <p:spPr>
            <a:xfrm>
              <a:off x="8606682" y="1070521"/>
              <a:ext cx="2542998" cy="10237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校本部专任教师 </a:t>
              </a:r>
              <a:r>
                <a:rPr lang="en-US" altLang="zh-CN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1419</a:t>
              </a: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人</a:t>
              </a:r>
              <a:endPara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直属型附属医院临床教师 </a:t>
              </a:r>
              <a:r>
                <a:rPr lang="en-US" altLang="zh-CN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万余人</a:t>
              </a: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A031AB91-DA16-4B94-8B9F-ADA00B97353B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7801523" y="1779218"/>
              <a:ext cx="14400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F11EF5A2-244B-40E9-AF59-E2189ADFBC16}"/>
                </a:ext>
              </a:extLst>
            </p:cNvPr>
            <p:cNvSpPr/>
            <p:nvPr/>
          </p:nvSpPr>
          <p:spPr>
            <a:xfrm>
              <a:off x="6214179" y="924355"/>
              <a:ext cx="5256000" cy="1656000"/>
            </a:xfrm>
            <a:prstGeom prst="roundRect">
              <a:avLst>
                <a:gd name="adj" fmla="val 3219"/>
              </a:avLst>
            </a:prstGeom>
            <a:noFill/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student-with-graduation-cap_57073">
              <a:extLst>
                <a:ext uri="{FF2B5EF4-FFF2-40B4-BE49-F238E27FC236}">
                  <a16:creationId xmlns:a16="http://schemas.microsoft.com/office/drawing/2014/main" id="{80DF5DD1-1451-4865-9E96-B401261CB7A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388193" y="1070521"/>
              <a:ext cx="620131" cy="719999"/>
            </a:xfrm>
            <a:custGeom>
              <a:avLst/>
              <a:gdLst>
                <a:gd name="connsiteX0" fmla="*/ 166525 w 511059"/>
                <a:gd name="connsiteY0" fmla="*/ 236417 h 593362"/>
                <a:gd name="connsiteX1" fmla="*/ 147863 w 511059"/>
                <a:gd name="connsiteY1" fmla="*/ 300925 h 593362"/>
                <a:gd name="connsiteX2" fmla="*/ 166525 w 511059"/>
                <a:gd name="connsiteY2" fmla="*/ 300925 h 593362"/>
                <a:gd name="connsiteX3" fmla="*/ 338792 w 511059"/>
                <a:gd name="connsiteY3" fmla="*/ 233550 h 593362"/>
                <a:gd name="connsiteX4" fmla="*/ 340227 w 511059"/>
                <a:gd name="connsiteY4" fmla="*/ 300925 h 593362"/>
                <a:gd name="connsiteX5" fmla="*/ 357454 w 511059"/>
                <a:gd name="connsiteY5" fmla="*/ 300925 h 593362"/>
                <a:gd name="connsiteX6" fmla="*/ 225383 w 511059"/>
                <a:gd name="connsiteY6" fmla="*/ 173342 h 593362"/>
                <a:gd name="connsiteX7" fmla="*/ 256965 w 511059"/>
                <a:gd name="connsiteY7" fmla="*/ 209180 h 593362"/>
                <a:gd name="connsiteX8" fmla="*/ 287112 w 511059"/>
                <a:gd name="connsiteY8" fmla="*/ 173342 h 593362"/>
                <a:gd name="connsiteX9" fmla="*/ 374681 w 511059"/>
                <a:gd name="connsiteY9" fmla="*/ 186244 h 593362"/>
                <a:gd name="connsiteX10" fmla="*/ 406263 w 511059"/>
                <a:gd name="connsiteY10" fmla="*/ 300925 h 593362"/>
                <a:gd name="connsiteX11" fmla="*/ 511059 w 511059"/>
                <a:gd name="connsiteY11" fmla="*/ 300925 h 593362"/>
                <a:gd name="connsiteX12" fmla="*/ 511059 w 511059"/>
                <a:gd name="connsiteY12" fmla="*/ 366867 h 593362"/>
                <a:gd name="connsiteX13" fmla="*/ 469428 w 511059"/>
                <a:gd name="connsiteY13" fmla="*/ 366867 h 593362"/>
                <a:gd name="connsiteX14" fmla="*/ 469428 w 511059"/>
                <a:gd name="connsiteY14" fmla="*/ 593362 h 593362"/>
                <a:gd name="connsiteX15" fmla="*/ 41631 w 511059"/>
                <a:gd name="connsiteY15" fmla="*/ 593362 h 593362"/>
                <a:gd name="connsiteX16" fmla="*/ 41631 w 511059"/>
                <a:gd name="connsiteY16" fmla="*/ 366867 h 593362"/>
                <a:gd name="connsiteX17" fmla="*/ 0 w 511059"/>
                <a:gd name="connsiteY17" fmla="*/ 366867 h 593362"/>
                <a:gd name="connsiteX18" fmla="*/ 0 w 511059"/>
                <a:gd name="connsiteY18" fmla="*/ 300925 h 593362"/>
                <a:gd name="connsiteX19" fmla="*/ 101925 w 511059"/>
                <a:gd name="connsiteY19" fmla="*/ 300925 h 593362"/>
                <a:gd name="connsiteX20" fmla="*/ 136378 w 511059"/>
                <a:gd name="connsiteY20" fmla="*/ 184810 h 593362"/>
                <a:gd name="connsiteX21" fmla="*/ 254840 w 511059"/>
                <a:gd name="connsiteY21" fmla="*/ 0 h 593362"/>
                <a:gd name="connsiteX22" fmla="*/ 335879 w 511059"/>
                <a:gd name="connsiteY22" fmla="*/ 81039 h 593362"/>
                <a:gd name="connsiteX23" fmla="*/ 254840 w 511059"/>
                <a:gd name="connsiteY23" fmla="*/ 162078 h 593362"/>
                <a:gd name="connsiteX24" fmla="*/ 173801 w 511059"/>
                <a:gd name="connsiteY24" fmla="*/ 81039 h 593362"/>
                <a:gd name="connsiteX25" fmla="*/ 254840 w 511059"/>
                <a:gd name="connsiteY25" fmla="*/ 0 h 59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11059" h="593362">
                  <a:moveTo>
                    <a:pt x="166525" y="236417"/>
                  </a:moveTo>
                  <a:lnTo>
                    <a:pt x="147863" y="300925"/>
                  </a:lnTo>
                  <a:lnTo>
                    <a:pt x="166525" y="300925"/>
                  </a:lnTo>
                  <a:close/>
                  <a:moveTo>
                    <a:pt x="338792" y="233550"/>
                  </a:moveTo>
                  <a:lnTo>
                    <a:pt x="340227" y="300925"/>
                  </a:lnTo>
                  <a:lnTo>
                    <a:pt x="357454" y="300925"/>
                  </a:lnTo>
                  <a:close/>
                  <a:moveTo>
                    <a:pt x="225383" y="173342"/>
                  </a:moveTo>
                  <a:lnTo>
                    <a:pt x="256965" y="209180"/>
                  </a:lnTo>
                  <a:lnTo>
                    <a:pt x="287112" y="173342"/>
                  </a:lnTo>
                  <a:lnTo>
                    <a:pt x="374681" y="186244"/>
                  </a:lnTo>
                  <a:lnTo>
                    <a:pt x="406263" y="300925"/>
                  </a:lnTo>
                  <a:lnTo>
                    <a:pt x="511059" y="300925"/>
                  </a:lnTo>
                  <a:lnTo>
                    <a:pt x="511059" y="366867"/>
                  </a:lnTo>
                  <a:lnTo>
                    <a:pt x="469428" y="366867"/>
                  </a:lnTo>
                  <a:lnTo>
                    <a:pt x="469428" y="593362"/>
                  </a:lnTo>
                  <a:lnTo>
                    <a:pt x="41631" y="593362"/>
                  </a:lnTo>
                  <a:lnTo>
                    <a:pt x="41631" y="366867"/>
                  </a:lnTo>
                  <a:lnTo>
                    <a:pt x="0" y="366867"/>
                  </a:lnTo>
                  <a:lnTo>
                    <a:pt x="0" y="300925"/>
                  </a:lnTo>
                  <a:lnTo>
                    <a:pt x="101925" y="300925"/>
                  </a:lnTo>
                  <a:lnTo>
                    <a:pt x="136378" y="184810"/>
                  </a:lnTo>
                  <a:close/>
                  <a:moveTo>
                    <a:pt x="254840" y="0"/>
                  </a:moveTo>
                  <a:cubicBezTo>
                    <a:pt x="299597" y="0"/>
                    <a:pt x="335879" y="36282"/>
                    <a:pt x="335879" y="81039"/>
                  </a:cubicBezTo>
                  <a:cubicBezTo>
                    <a:pt x="335879" y="125796"/>
                    <a:pt x="299597" y="162078"/>
                    <a:pt x="254840" y="162078"/>
                  </a:cubicBezTo>
                  <a:cubicBezTo>
                    <a:pt x="210083" y="162078"/>
                    <a:pt x="173801" y="125796"/>
                    <a:pt x="173801" y="81039"/>
                  </a:cubicBezTo>
                  <a:cubicBezTo>
                    <a:pt x="173801" y="36282"/>
                    <a:pt x="210083" y="0"/>
                    <a:pt x="254840" y="0"/>
                  </a:cubicBezTo>
                  <a:close/>
                </a:path>
              </a:pathLst>
            </a:custGeom>
            <a:solidFill>
              <a:srgbClr val="CC9C5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C9C53"/>
                </a:solidFill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ACCD69A-9064-4D19-8F32-AC131E40C6F6}"/>
              </a:ext>
            </a:extLst>
          </p:cNvPr>
          <p:cNvGrpSpPr/>
          <p:nvPr/>
        </p:nvGrpSpPr>
        <p:grpSpPr>
          <a:xfrm>
            <a:off x="555574" y="2831665"/>
            <a:ext cx="5415832" cy="1656000"/>
            <a:chOff x="555574" y="2831665"/>
            <a:chExt cx="5415832" cy="1656000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3E24574D-D951-4F4B-B50E-1B8B2E9038B0}"/>
                </a:ext>
              </a:extLst>
            </p:cNvPr>
            <p:cNvSpPr/>
            <p:nvPr/>
          </p:nvSpPr>
          <p:spPr>
            <a:xfrm>
              <a:off x="555574" y="2959360"/>
              <a:ext cx="2395522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4400" b="1" dirty="0">
                  <a:solidFill>
                    <a:srgbClr val="CC9C5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专家</a:t>
              </a:r>
              <a:endParaRPr lang="en-US" altLang="zh-CN" sz="4400" b="1" dirty="0">
                <a:solidFill>
                  <a:srgbClr val="CC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en-US" altLang="zh-CN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千余人</a:t>
              </a: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C83EA716-18FC-412A-A448-A9ED157C0EBA}"/>
                </a:ext>
              </a:extLst>
            </p:cNvPr>
            <p:cNvSpPr/>
            <p:nvPr/>
          </p:nvSpPr>
          <p:spPr>
            <a:xfrm>
              <a:off x="3107908" y="2977831"/>
              <a:ext cx="2860169" cy="13469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教授、主任医师等正、副高职称</a:t>
              </a:r>
              <a:r>
                <a:rPr lang="en-US" altLang="zh-CN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1631</a:t>
              </a: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人</a:t>
              </a:r>
              <a:endPara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国家级突出贡献中青年专家等</a:t>
              </a:r>
              <a:r>
                <a:rPr lang="en-US" altLang="zh-CN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320</a:t>
              </a: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余名</a:t>
              </a:r>
              <a:endPara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CD6143C7-D59B-4E91-A184-11A5A3A3999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302750" y="3686528"/>
              <a:ext cx="14400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04C7D17A-EBFA-4715-849F-76AAF6AF8588}"/>
                </a:ext>
              </a:extLst>
            </p:cNvPr>
            <p:cNvSpPr/>
            <p:nvPr/>
          </p:nvSpPr>
          <p:spPr>
            <a:xfrm>
              <a:off x="715406" y="2831665"/>
              <a:ext cx="5256000" cy="1656000"/>
            </a:xfrm>
            <a:prstGeom prst="roundRect">
              <a:avLst>
                <a:gd name="adj" fmla="val 3219"/>
              </a:avLst>
            </a:prstGeom>
            <a:noFill/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student-with-graduation-cap_57073">
              <a:extLst>
                <a:ext uri="{FF2B5EF4-FFF2-40B4-BE49-F238E27FC236}">
                  <a16:creationId xmlns:a16="http://schemas.microsoft.com/office/drawing/2014/main" id="{0BDB969D-D53D-40D9-8C3E-B92BAEEB0FC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86484" y="2977831"/>
              <a:ext cx="426003" cy="720000"/>
            </a:xfrm>
            <a:custGeom>
              <a:avLst/>
              <a:gdLst>
                <a:gd name="T0" fmla="*/ 3466 w 3883"/>
                <a:gd name="T1" fmla="*/ 3672 h 6573"/>
                <a:gd name="T2" fmla="*/ 417 w 3883"/>
                <a:gd name="T3" fmla="*/ 3672 h 6573"/>
                <a:gd name="T4" fmla="*/ 55 w 3883"/>
                <a:gd name="T5" fmla="*/ 3339 h 6573"/>
                <a:gd name="T6" fmla="*/ 9 w 3883"/>
                <a:gd name="T7" fmla="*/ 2780 h 6573"/>
                <a:gd name="T8" fmla="*/ 189 w 3883"/>
                <a:gd name="T9" fmla="*/ 2584 h 6573"/>
                <a:gd name="T10" fmla="*/ 3694 w 3883"/>
                <a:gd name="T11" fmla="*/ 2584 h 6573"/>
                <a:gd name="T12" fmla="*/ 3875 w 3883"/>
                <a:gd name="T13" fmla="*/ 2780 h 6573"/>
                <a:gd name="T14" fmla="*/ 3828 w 3883"/>
                <a:gd name="T15" fmla="*/ 3339 h 6573"/>
                <a:gd name="T16" fmla="*/ 3466 w 3883"/>
                <a:gd name="T17" fmla="*/ 3672 h 6573"/>
                <a:gd name="T18" fmla="*/ 3438 w 3883"/>
                <a:gd name="T19" fmla="*/ 3853 h 6573"/>
                <a:gd name="T20" fmla="*/ 446 w 3883"/>
                <a:gd name="T21" fmla="*/ 3853 h 6573"/>
                <a:gd name="T22" fmla="*/ 808 w 3883"/>
                <a:gd name="T23" fmla="*/ 6573 h 6573"/>
                <a:gd name="T24" fmla="*/ 3075 w 3883"/>
                <a:gd name="T25" fmla="*/ 6573 h 6573"/>
                <a:gd name="T26" fmla="*/ 3438 w 3883"/>
                <a:gd name="T27" fmla="*/ 3853 h 6573"/>
                <a:gd name="T28" fmla="*/ 1957 w 3883"/>
                <a:gd name="T29" fmla="*/ 1223 h 6573"/>
                <a:gd name="T30" fmla="*/ 2569 w 3883"/>
                <a:gd name="T31" fmla="*/ 611 h 6573"/>
                <a:gd name="T32" fmla="*/ 1957 w 3883"/>
                <a:gd name="T33" fmla="*/ 0 h 6573"/>
                <a:gd name="T34" fmla="*/ 1346 w 3883"/>
                <a:gd name="T35" fmla="*/ 611 h 6573"/>
                <a:gd name="T36" fmla="*/ 1957 w 3883"/>
                <a:gd name="T37" fmla="*/ 1223 h 6573"/>
                <a:gd name="T38" fmla="*/ 3347 w 3883"/>
                <a:gd name="T39" fmla="*/ 2403 h 6573"/>
                <a:gd name="T40" fmla="*/ 3213 w 3883"/>
                <a:gd name="T41" fmla="*/ 1805 h 6573"/>
                <a:gd name="T42" fmla="*/ 2901 w 3883"/>
                <a:gd name="T43" fmla="*/ 1515 h 6573"/>
                <a:gd name="T44" fmla="*/ 2357 w 3883"/>
                <a:gd name="T45" fmla="*/ 1435 h 6573"/>
                <a:gd name="T46" fmla="*/ 2088 w 3883"/>
                <a:gd name="T47" fmla="*/ 2052 h 6573"/>
                <a:gd name="T48" fmla="*/ 2053 w 3883"/>
                <a:gd name="T49" fmla="*/ 1748 h 6573"/>
                <a:gd name="T50" fmla="*/ 2034 w 3883"/>
                <a:gd name="T51" fmla="*/ 1731 h 6573"/>
                <a:gd name="T52" fmla="*/ 1880 w 3883"/>
                <a:gd name="T53" fmla="*/ 1731 h 6573"/>
                <a:gd name="T54" fmla="*/ 1862 w 3883"/>
                <a:gd name="T55" fmla="*/ 1748 h 6573"/>
                <a:gd name="T56" fmla="*/ 1830 w 3883"/>
                <a:gd name="T57" fmla="*/ 2060 h 6573"/>
                <a:gd name="T58" fmla="*/ 1557 w 3883"/>
                <a:gd name="T59" fmla="*/ 1435 h 6573"/>
                <a:gd name="T60" fmla="*/ 1014 w 3883"/>
                <a:gd name="T61" fmla="*/ 1515 h 6573"/>
                <a:gd name="T62" fmla="*/ 701 w 3883"/>
                <a:gd name="T63" fmla="*/ 1805 h 6573"/>
                <a:gd name="T64" fmla="*/ 567 w 3883"/>
                <a:gd name="T65" fmla="*/ 2403 h 6573"/>
                <a:gd name="T66" fmla="*/ 3347 w 3883"/>
                <a:gd name="T67" fmla="*/ 2403 h 6573"/>
                <a:gd name="T68" fmla="*/ 1769 w 3883"/>
                <a:gd name="T69" fmla="*/ 1458 h 6573"/>
                <a:gd name="T70" fmla="*/ 1844 w 3883"/>
                <a:gd name="T71" fmla="*/ 1618 h 6573"/>
                <a:gd name="T72" fmla="*/ 1957 w 3883"/>
                <a:gd name="T73" fmla="*/ 1646 h 6573"/>
                <a:gd name="T74" fmla="*/ 2070 w 3883"/>
                <a:gd name="T75" fmla="*/ 1618 h 6573"/>
                <a:gd name="T76" fmla="*/ 2145 w 3883"/>
                <a:gd name="T77" fmla="*/ 1458 h 6573"/>
                <a:gd name="T78" fmla="*/ 1957 w 3883"/>
                <a:gd name="T79" fmla="*/ 1383 h 6573"/>
                <a:gd name="T80" fmla="*/ 1769 w 3883"/>
                <a:gd name="T81" fmla="*/ 1458 h 6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83" h="6573">
                  <a:moveTo>
                    <a:pt x="3466" y="3672"/>
                  </a:moveTo>
                  <a:lnTo>
                    <a:pt x="417" y="3672"/>
                  </a:lnTo>
                  <a:cubicBezTo>
                    <a:pt x="228" y="3672"/>
                    <a:pt x="71" y="3527"/>
                    <a:pt x="55" y="3339"/>
                  </a:cubicBezTo>
                  <a:lnTo>
                    <a:pt x="9" y="2780"/>
                  </a:lnTo>
                  <a:cubicBezTo>
                    <a:pt x="0" y="2675"/>
                    <a:pt x="83" y="2584"/>
                    <a:pt x="189" y="2584"/>
                  </a:cubicBezTo>
                  <a:lnTo>
                    <a:pt x="3694" y="2584"/>
                  </a:lnTo>
                  <a:cubicBezTo>
                    <a:pt x="3800" y="2584"/>
                    <a:pt x="3883" y="2675"/>
                    <a:pt x="3875" y="2780"/>
                  </a:cubicBezTo>
                  <a:lnTo>
                    <a:pt x="3828" y="3339"/>
                  </a:lnTo>
                  <a:cubicBezTo>
                    <a:pt x="3812" y="3527"/>
                    <a:pt x="3655" y="3672"/>
                    <a:pt x="3466" y="3672"/>
                  </a:cubicBezTo>
                  <a:close/>
                  <a:moveTo>
                    <a:pt x="3438" y="3853"/>
                  </a:moveTo>
                  <a:lnTo>
                    <a:pt x="446" y="3853"/>
                  </a:lnTo>
                  <a:lnTo>
                    <a:pt x="808" y="6573"/>
                  </a:lnTo>
                  <a:lnTo>
                    <a:pt x="3075" y="6573"/>
                  </a:lnTo>
                  <a:lnTo>
                    <a:pt x="3438" y="3853"/>
                  </a:lnTo>
                  <a:close/>
                  <a:moveTo>
                    <a:pt x="1957" y="1223"/>
                  </a:moveTo>
                  <a:cubicBezTo>
                    <a:pt x="2295" y="1223"/>
                    <a:pt x="2569" y="949"/>
                    <a:pt x="2569" y="611"/>
                  </a:cubicBezTo>
                  <a:cubicBezTo>
                    <a:pt x="2569" y="274"/>
                    <a:pt x="2295" y="0"/>
                    <a:pt x="1957" y="0"/>
                  </a:cubicBezTo>
                  <a:cubicBezTo>
                    <a:pt x="1619" y="0"/>
                    <a:pt x="1346" y="274"/>
                    <a:pt x="1346" y="611"/>
                  </a:cubicBezTo>
                  <a:cubicBezTo>
                    <a:pt x="1346" y="949"/>
                    <a:pt x="1619" y="1223"/>
                    <a:pt x="1957" y="1223"/>
                  </a:cubicBezTo>
                  <a:close/>
                  <a:moveTo>
                    <a:pt x="3347" y="2403"/>
                  </a:moveTo>
                  <a:lnTo>
                    <a:pt x="3213" y="1805"/>
                  </a:lnTo>
                  <a:cubicBezTo>
                    <a:pt x="3179" y="1653"/>
                    <a:pt x="3055" y="1537"/>
                    <a:pt x="2901" y="1515"/>
                  </a:cubicBezTo>
                  <a:lnTo>
                    <a:pt x="2357" y="1435"/>
                  </a:lnTo>
                  <a:lnTo>
                    <a:pt x="2088" y="2052"/>
                  </a:lnTo>
                  <a:lnTo>
                    <a:pt x="2053" y="1748"/>
                  </a:lnTo>
                  <a:cubicBezTo>
                    <a:pt x="2052" y="1738"/>
                    <a:pt x="2044" y="1731"/>
                    <a:pt x="2034" y="1731"/>
                  </a:cubicBezTo>
                  <a:lnTo>
                    <a:pt x="1880" y="1731"/>
                  </a:lnTo>
                  <a:cubicBezTo>
                    <a:pt x="1870" y="1731"/>
                    <a:pt x="1862" y="1738"/>
                    <a:pt x="1862" y="1748"/>
                  </a:cubicBezTo>
                  <a:lnTo>
                    <a:pt x="1830" y="2060"/>
                  </a:lnTo>
                  <a:lnTo>
                    <a:pt x="1557" y="1435"/>
                  </a:lnTo>
                  <a:lnTo>
                    <a:pt x="1014" y="1515"/>
                  </a:lnTo>
                  <a:cubicBezTo>
                    <a:pt x="859" y="1537"/>
                    <a:pt x="735" y="1653"/>
                    <a:pt x="701" y="1805"/>
                  </a:cubicBezTo>
                  <a:lnTo>
                    <a:pt x="567" y="2403"/>
                  </a:lnTo>
                  <a:lnTo>
                    <a:pt x="3347" y="2403"/>
                  </a:lnTo>
                  <a:close/>
                  <a:moveTo>
                    <a:pt x="1769" y="1458"/>
                  </a:moveTo>
                  <a:cubicBezTo>
                    <a:pt x="1769" y="1515"/>
                    <a:pt x="1816" y="1590"/>
                    <a:pt x="1844" y="1618"/>
                  </a:cubicBezTo>
                  <a:cubicBezTo>
                    <a:pt x="1872" y="1646"/>
                    <a:pt x="1919" y="1646"/>
                    <a:pt x="1957" y="1646"/>
                  </a:cubicBezTo>
                  <a:cubicBezTo>
                    <a:pt x="1995" y="1646"/>
                    <a:pt x="2042" y="1646"/>
                    <a:pt x="2070" y="1618"/>
                  </a:cubicBezTo>
                  <a:cubicBezTo>
                    <a:pt x="2098" y="1590"/>
                    <a:pt x="2145" y="1515"/>
                    <a:pt x="2145" y="1458"/>
                  </a:cubicBezTo>
                  <a:cubicBezTo>
                    <a:pt x="2145" y="1392"/>
                    <a:pt x="2030" y="1383"/>
                    <a:pt x="1957" y="1383"/>
                  </a:cubicBezTo>
                  <a:cubicBezTo>
                    <a:pt x="1884" y="1383"/>
                    <a:pt x="1769" y="1392"/>
                    <a:pt x="1769" y="1458"/>
                  </a:cubicBezTo>
                  <a:close/>
                </a:path>
              </a:pathLst>
            </a:custGeom>
            <a:solidFill>
              <a:srgbClr val="CC9C5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4299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矩形 70">
            <a:extLst>
              <a:ext uri="{FF2B5EF4-FFF2-40B4-BE49-F238E27FC236}">
                <a16:creationId xmlns:a16="http://schemas.microsoft.com/office/drawing/2014/main" id="{66DA8421-8AD1-4C11-8A15-21FF55C3464B}"/>
              </a:ext>
            </a:extLst>
          </p:cNvPr>
          <p:cNvSpPr/>
          <p:nvPr/>
        </p:nvSpPr>
        <p:spPr>
          <a:xfrm>
            <a:off x="1065328" y="1636990"/>
            <a:ext cx="2880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泰晤士高等教育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新型经济体大学排行榜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中国内地高校 并列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8CF2BE00-C101-491A-A857-E526FE8F7CD5}"/>
              </a:ext>
            </a:extLst>
          </p:cNvPr>
          <p:cNvSpPr/>
          <p:nvPr/>
        </p:nvSpPr>
        <p:spPr>
          <a:xfrm>
            <a:off x="1065328" y="2551176"/>
            <a:ext cx="288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 </a:t>
            </a:r>
            <a:r>
              <a:rPr lang="en-US" altLang="zh-CN" sz="7200" b="1" dirty="0">
                <a:solidFill>
                  <a:srgbClr val="CC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69</a:t>
            </a: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名</a:t>
            </a: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5BE85E65-568F-4447-BAED-0C3EA4C3369F}"/>
              </a:ext>
            </a:extLst>
          </p:cNvPr>
          <p:cNvSpPr/>
          <p:nvPr/>
        </p:nvSpPr>
        <p:spPr>
          <a:xfrm>
            <a:off x="4660192" y="1637759"/>
            <a:ext cx="2880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泰晤士高等教育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世界大学排行榜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中国内地高校 并列</a:t>
            </a: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D5043944-ADF8-468A-B734-1CECE6DEC44D}"/>
              </a:ext>
            </a:extLst>
          </p:cNvPr>
          <p:cNvSpPr/>
          <p:nvPr/>
        </p:nvSpPr>
        <p:spPr>
          <a:xfrm>
            <a:off x="4660192" y="2551942"/>
            <a:ext cx="288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 </a:t>
            </a:r>
            <a:r>
              <a:rPr lang="en-US" altLang="zh-CN" sz="7200" b="1" dirty="0">
                <a:solidFill>
                  <a:srgbClr val="CC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65</a:t>
            </a: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名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B5C8EC36-AEFB-42BC-B70D-DD236217B24E}"/>
              </a:ext>
            </a:extLst>
          </p:cNvPr>
          <p:cNvSpPr/>
          <p:nvPr/>
        </p:nvSpPr>
        <p:spPr>
          <a:xfrm>
            <a:off x="8259238" y="1636990"/>
            <a:ext cx="2880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校友会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中国大学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ESI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高被引论文排行榜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FABBEE76-ACCC-4F2C-8ABB-29FB7EA2C866}"/>
              </a:ext>
            </a:extLst>
          </p:cNvPr>
          <p:cNvSpPr/>
          <p:nvPr/>
        </p:nvSpPr>
        <p:spPr>
          <a:xfrm>
            <a:off x="8259238" y="2551084"/>
            <a:ext cx="288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 </a:t>
            </a:r>
            <a:r>
              <a:rPr lang="en-US" altLang="zh-CN" sz="7200" b="1" dirty="0">
                <a:solidFill>
                  <a:srgbClr val="CC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77</a:t>
            </a: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名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8FC758A-1C6A-4FC8-97E5-49DC164C4A4F}"/>
              </a:ext>
            </a:extLst>
          </p:cNvPr>
          <p:cNvGrpSpPr/>
          <p:nvPr/>
        </p:nvGrpSpPr>
        <p:grpSpPr>
          <a:xfrm rot="480000">
            <a:off x="360220" y="4995739"/>
            <a:ext cx="4562764" cy="769441"/>
            <a:chOff x="3620654" y="3741968"/>
            <a:chExt cx="4562764" cy="769441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2AE80A98-9DB2-4051-96E1-466C61888B53}"/>
                </a:ext>
              </a:extLst>
            </p:cNvPr>
            <p:cNvSpPr/>
            <p:nvPr/>
          </p:nvSpPr>
          <p:spPr>
            <a:xfrm>
              <a:off x="6105234" y="3741968"/>
              <a:ext cx="2078184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400" b="1" dirty="0">
                  <a:solidFill>
                    <a:srgbClr val="CC9C5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前</a:t>
              </a:r>
              <a:r>
                <a:rPr lang="en-US" altLang="zh-CN" sz="4400" b="1" dirty="0">
                  <a:solidFill>
                    <a:srgbClr val="CC9C5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1%</a:t>
              </a:r>
              <a:endParaRPr lang="zh-CN" altLang="en-US" sz="1050" dirty="0">
                <a:solidFill>
                  <a:srgbClr val="CC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BA809D68-78F8-48EF-861A-81F570F5DDE1}"/>
                </a:ext>
              </a:extLst>
            </p:cNvPr>
            <p:cNvSpPr/>
            <p:nvPr/>
          </p:nvSpPr>
          <p:spPr>
            <a:xfrm>
              <a:off x="3620654" y="3803522"/>
              <a:ext cx="262782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临床医学学科</a:t>
              </a:r>
              <a:endPara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进入</a:t>
              </a:r>
              <a:r>
                <a:rPr lang="en-US" altLang="zh-CN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ESI</a:t>
              </a:r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全球排名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821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BA6306F6-45B7-416A-93C4-1650CDB5944D}"/>
              </a:ext>
            </a:extLst>
          </p:cNvPr>
          <p:cNvGrpSpPr/>
          <p:nvPr/>
        </p:nvGrpSpPr>
        <p:grpSpPr>
          <a:xfrm>
            <a:off x="1497898" y="1711435"/>
            <a:ext cx="5003120" cy="2043973"/>
            <a:chOff x="1100732" y="1388165"/>
            <a:chExt cx="5003120" cy="2043973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FC311C61-ABF7-41EF-A83E-C1E35E90336C}"/>
                </a:ext>
              </a:extLst>
            </p:cNvPr>
            <p:cNvSpPr/>
            <p:nvPr/>
          </p:nvSpPr>
          <p:spPr>
            <a:xfrm rot="5400000">
              <a:off x="552673" y="2277814"/>
              <a:ext cx="1936098" cy="360000"/>
            </a:xfrm>
            <a:prstGeom prst="rect">
              <a:avLst/>
            </a:prstGeom>
            <a:solidFill>
              <a:srgbClr val="CC9C5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EE94A1A7-8823-41E1-9615-ED10E0C0FEB9}"/>
                </a:ext>
              </a:extLst>
            </p:cNvPr>
            <p:cNvSpPr/>
            <p:nvPr/>
          </p:nvSpPr>
          <p:spPr>
            <a:xfrm>
              <a:off x="1783853" y="1388165"/>
              <a:ext cx="431999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7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主办介绍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5A848E14-1A1E-4CE5-B4E8-DE7C7026327E}"/>
                </a:ext>
              </a:extLst>
            </p:cNvPr>
            <p:cNvSpPr/>
            <p:nvPr/>
          </p:nvSpPr>
          <p:spPr>
            <a:xfrm>
              <a:off x="1783853" y="2551456"/>
              <a:ext cx="4319999" cy="8744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第一届</a:t>
              </a:r>
              <a:r>
                <a:rPr lang="en-US" altLang="zh-CN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模板设计大赛</a:t>
              </a:r>
              <a:endPara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由南华大学电气工程学院主办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1EF73AE7-FAC1-4457-9410-E32ED0239565}"/>
                </a:ext>
              </a:extLst>
            </p:cNvPr>
            <p:cNvSpPr/>
            <p:nvPr/>
          </p:nvSpPr>
          <p:spPr>
            <a:xfrm>
              <a:off x="1100732" y="1487054"/>
              <a:ext cx="461665" cy="194508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INTRODUCE 02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3613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2304606-6BEB-43E2-A5C0-E589A717A8D8}"/>
              </a:ext>
            </a:extLst>
          </p:cNvPr>
          <p:cNvSpPr/>
          <p:nvPr/>
        </p:nvSpPr>
        <p:spPr>
          <a:xfrm>
            <a:off x="1067441" y="2571657"/>
            <a:ext cx="10080000" cy="1721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在原中南工学院电气工程系的基础上于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月组建而成</a:t>
            </a:r>
            <a:endParaRPr lang="en-US" altLang="zh-CN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学院下设</a:t>
            </a:r>
            <a:r>
              <a:rPr lang="zh-CN" altLang="en-US" sz="1200" b="1" dirty="0">
                <a:solidFill>
                  <a:srgbClr val="CC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自动化系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200" b="1" dirty="0">
                <a:solidFill>
                  <a:srgbClr val="CC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电子信息工程系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200" b="1" dirty="0">
                <a:solidFill>
                  <a:srgbClr val="CC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电气工程及其自动化系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200" b="1" dirty="0">
                <a:solidFill>
                  <a:srgbClr val="CC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通信工程系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200" b="1" dirty="0">
                <a:solidFill>
                  <a:srgbClr val="CC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生物医学工程系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200" b="1" dirty="0">
                <a:solidFill>
                  <a:srgbClr val="CC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测控技术与仪器系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六大本科专业，有电子科学与技术、控制工程、电子与通信工程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个硕士点</a:t>
            </a:r>
            <a:endParaRPr lang="en-US" altLang="zh-CN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获省部级科技进步二等奖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项，三等项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项，获教研成果奖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项，其中省部级教研成果二等奖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项，三等奖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endParaRPr lang="en-US" altLang="zh-CN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发表高水平论文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700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余篇，被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EI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SCI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ISTP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三大检索系统收录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余篇，有多篇论文在国际专业学术会议上交流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出版专著教材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余部</a:t>
            </a:r>
            <a:endParaRPr lang="en-US" altLang="zh-CN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组织学生参加全国“挑战杯”大学生课外科技作品竞赛获三等奖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项，参加全国大学生电子设计竞赛多次获得全国一、二等奖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AD1A62E-ECD9-46B0-B545-1EDD9C8F2D69}"/>
              </a:ext>
            </a:extLst>
          </p:cNvPr>
          <p:cNvSpPr/>
          <p:nvPr/>
        </p:nvSpPr>
        <p:spPr>
          <a:xfrm>
            <a:off x="1067441" y="1948818"/>
            <a:ext cx="5760000" cy="360000"/>
          </a:xfrm>
          <a:prstGeom prst="rect">
            <a:avLst/>
          </a:prstGeom>
          <a:solidFill>
            <a:srgbClr val="CC9C5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8D96CDF-B82C-4B79-A45C-F9569CC4C7D8}"/>
              </a:ext>
            </a:extLst>
          </p:cNvPr>
          <p:cNvSpPr/>
          <p:nvPr/>
        </p:nvSpPr>
        <p:spPr>
          <a:xfrm>
            <a:off x="1067441" y="1141072"/>
            <a:ext cx="62930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电气工程学院</a:t>
            </a:r>
          </a:p>
        </p:txBody>
      </p:sp>
    </p:spTree>
    <p:extLst>
      <p:ext uri="{BB962C8B-B14F-4D97-AF65-F5344CB8AC3E}">
        <p14:creationId xmlns:p14="http://schemas.microsoft.com/office/powerpoint/2010/main" val="1086761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1061</TotalTime>
  <Words>1486</Words>
  <Application>Microsoft Office PowerPoint</Application>
  <PresentationFormat>宽屏</PresentationFormat>
  <Paragraphs>192</Paragraphs>
  <Slides>26</Slides>
  <Notes>0</Notes>
  <HiddenSlides>2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微软雅黑</vt:lpstr>
      <vt:lpstr>等线</vt:lpstr>
      <vt:lpstr>等线 Light</vt:lpstr>
      <vt:lpstr>Arial</vt:lpstr>
      <vt:lpstr>Calibri</vt:lpstr>
      <vt:lpstr>Century Gothic</vt:lpstr>
      <vt:lpstr>Segoe UI</vt:lpstr>
      <vt:lpstr>Segoe UI Light</vt:lpstr>
      <vt:lpstr>Wingdings</vt:lpstr>
      <vt:lpstr>Office 主题​​</vt:lpstr>
      <vt:lpstr>1_OfficePLUS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Yunxuan Liu (Chinasoft International)</cp:lastModifiedBy>
  <cp:revision>299</cp:revision>
  <dcterms:created xsi:type="dcterms:W3CDTF">2019-03-27T07:16:23Z</dcterms:created>
  <dcterms:modified xsi:type="dcterms:W3CDTF">2019-04-12T10:11:57Z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v-yunxl@microsoft.com</vt:lpwstr>
  </property>
  <property fmtid="{D5CDD505-2E9C-101B-9397-08002B2CF9AE}" pid="5" name="MSIP_Label_f42aa342-8706-4288-bd11-ebb85995028c_SetDate">
    <vt:lpwstr>2019-04-12T10:11:56.7320120Z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fcee90d4-c24c-4b20-9bba-57853b7e4a6e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