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8"/>
  </p:notesMasterIdLst>
  <p:sldIdLst>
    <p:sldId id="315" r:id="rId3"/>
    <p:sldId id="276" r:id="rId4"/>
    <p:sldId id="316" r:id="rId5"/>
    <p:sldId id="308" r:id="rId6"/>
    <p:sldId id="266" r:id="rId7"/>
    <p:sldId id="283" r:id="rId8"/>
    <p:sldId id="278" r:id="rId9"/>
    <p:sldId id="279" r:id="rId10"/>
    <p:sldId id="317" r:id="rId11"/>
    <p:sldId id="258" r:id="rId12"/>
    <p:sldId id="273" r:id="rId13"/>
    <p:sldId id="307" r:id="rId14"/>
    <p:sldId id="313" r:id="rId15"/>
    <p:sldId id="263" r:id="rId16"/>
    <p:sldId id="318" r:id="rId17"/>
    <p:sldId id="260" r:id="rId18"/>
    <p:sldId id="306" r:id="rId19"/>
    <p:sldId id="304" r:id="rId20"/>
    <p:sldId id="305" r:id="rId21"/>
    <p:sldId id="262" r:id="rId22"/>
    <p:sldId id="319" r:id="rId23"/>
    <p:sldId id="271" r:id="rId24"/>
    <p:sldId id="269" r:id="rId25"/>
    <p:sldId id="270" r:id="rId26"/>
    <p:sldId id="281" r:id="rId27"/>
    <p:sldId id="320" r:id="rId28"/>
    <p:sldId id="267" r:id="rId29"/>
    <p:sldId id="272" r:id="rId30"/>
    <p:sldId id="298" r:id="rId31"/>
    <p:sldId id="277" r:id="rId32"/>
    <p:sldId id="261" r:id="rId33"/>
    <p:sldId id="310" r:id="rId34"/>
    <p:sldId id="268" r:id="rId35"/>
    <p:sldId id="321" r:id="rId36"/>
    <p:sldId id="322"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94724" autoAdjust="0"/>
  </p:normalViewPr>
  <p:slideViewPr>
    <p:cSldViewPr>
      <p:cViewPr varScale="1">
        <p:scale>
          <a:sx n="107" d="100"/>
          <a:sy n="107" d="100"/>
        </p:scale>
        <p:origin x="854" y="8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5523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61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546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80788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8939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46538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8400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8995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401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45" name="图片 44"/>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7180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743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8775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0" y="2787774"/>
            <a:ext cx="9144000" cy="1656184"/>
          </a:xfrm>
          <a:prstGeom prst="rect">
            <a:avLst/>
          </a:prstGeom>
          <a:solidFill>
            <a:srgbClr val="0070C0"/>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 Box 2"/>
          <p:cNvSpPr txBox="1">
            <a:spLocks noChangeArrowheads="1"/>
          </p:cNvSpPr>
          <p:nvPr/>
        </p:nvSpPr>
        <p:spPr bwMode="auto">
          <a:xfrm>
            <a:off x="1645216" y="3187740"/>
            <a:ext cx="5879112" cy="646331"/>
          </a:xfrm>
          <a:prstGeom prst="rect">
            <a:avLst/>
          </a:prstGeom>
          <a:noFill/>
          <a:ln w="9525">
            <a:noFill/>
            <a:miter lim="800000"/>
            <a:headEnd/>
            <a:tailEnd/>
          </a:ln>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年终工作总结</a:t>
            </a:r>
            <a:r>
              <a:rPr lang="en-US" altLang="zh-CN" sz="3600" b="1" dirty="0" smtClean="0">
                <a:solidFill>
                  <a:schemeClr val="bg1"/>
                </a:solidFill>
                <a:latin typeface="微软雅黑" pitchFamily="34" charset="-122"/>
                <a:ea typeface="微软雅黑" pitchFamily="34" charset="-122"/>
              </a:rPr>
              <a:t>PPT</a:t>
            </a:r>
            <a:r>
              <a:rPr lang="zh-CN" altLang="en-US" sz="3600" b="1" dirty="0" smtClean="0">
                <a:solidFill>
                  <a:schemeClr val="bg1"/>
                </a:solidFill>
                <a:latin typeface="微软雅黑" pitchFamily="34" charset="-122"/>
                <a:ea typeface="微软雅黑" pitchFamily="34" charset="-122"/>
              </a:rPr>
              <a:t>模板</a:t>
            </a:r>
            <a:endParaRPr lang="en-US" altLang="zh-CN" sz="3600" dirty="0">
              <a:solidFill>
                <a:schemeClr val="bg1"/>
              </a:solidFill>
              <a:latin typeface="微软雅黑" pitchFamily="34" charset="-122"/>
              <a:ea typeface="微软雅黑" pitchFamily="34" charset="-122"/>
            </a:endParaRPr>
          </a:p>
        </p:txBody>
      </p:sp>
      <p:sp>
        <p:nvSpPr>
          <p:cNvPr id="69" name="Text Box 2"/>
          <p:cNvSpPr txBox="1">
            <a:spLocks noChangeArrowheads="1"/>
          </p:cNvSpPr>
          <p:nvPr/>
        </p:nvSpPr>
        <p:spPr bwMode="auto">
          <a:xfrm>
            <a:off x="2444619" y="3950935"/>
            <a:ext cx="4271092" cy="276999"/>
          </a:xfrm>
          <a:prstGeom prst="rect">
            <a:avLst/>
          </a:prstGeom>
          <a:noFill/>
          <a:ln w="9525">
            <a:noFill/>
            <a:miter lim="800000"/>
            <a:headEnd/>
            <a:tailEnd/>
          </a:ln>
        </p:spPr>
        <p:txBody>
          <a:bodyPr wrap="square">
            <a:spAutoFit/>
          </a:bodyPr>
          <a:lstStyle/>
          <a:p>
            <a:pPr algn="ctr"/>
            <a:r>
              <a:rPr lang="zh-CN" altLang="en-US" sz="1200" dirty="0" smtClean="0">
                <a:solidFill>
                  <a:schemeClr val="bg1"/>
                </a:solidFill>
                <a:latin typeface="微软雅黑" pitchFamily="34" charset="-122"/>
                <a:ea typeface="微软雅黑" pitchFamily="34" charset="-122"/>
              </a:rPr>
              <a:t>适用于年终总结</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述职报告</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策划方案等</a:t>
            </a:r>
            <a:endParaRPr lang="nl-NL" altLang="zh-CN" sz="1200" dirty="0">
              <a:solidFill>
                <a:schemeClr val="bg1"/>
              </a:solidFill>
              <a:latin typeface="微软雅黑" pitchFamily="34" charset="-122"/>
              <a:ea typeface="微软雅黑" pitchFamily="34" charset="-122"/>
            </a:endParaRPr>
          </a:p>
        </p:txBody>
      </p:sp>
      <p:pic>
        <p:nvPicPr>
          <p:cNvPr id="22"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0"/>
            <a:ext cx="609600" cy="609600"/>
          </a:xfrm>
          <a:prstGeom prst="rect">
            <a:avLst/>
          </a:prstGeom>
        </p:spPr>
      </p:pic>
      <p:grpSp>
        <p:nvGrpSpPr>
          <p:cNvPr id="23" name="组合 22"/>
          <p:cNvGrpSpPr/>
          <p:nvPr/>
        </p:nvGrpSpPr>
        <p:grpSpPr>
          <a:xfrm>
            <a:off x="2100868" y="3875182"/>
            <a:ext cx="4942263" cy="46281"/>
            <a:chOff x="2054384" y="3643262"/>
            <a:chExt cx="4942263" cy="46281"/>
          </a:xfrm>
        </p:grpSpPr>
        <p:grpSp>
          <p:nvGrpSpPr>
            <p:cNvPr id="67" name="组合 66"/>
            <p:cNvGrpSpPr/>
            <p:nvPr/>
          </p:nvGrpSpPr>
          <p:grpSpPr>
            <a:xfrm>
              <a:off x="2054384" y="3643262"/>
              <a:ext cx="4919404" cy="45719"/>
              <a:chOff x="2010494" y="4118060"/>
              <a:chExt cx="4919404" cy="45719"/>
            </a:xfrm>
          </p:grpSpPr>
          <p:cxnSp>
            <p:nvCxnSpPr>
              <p:cNvPr id="59" name="直接连接符 58"/>
              <p:cNvCxnSpPr/>
              <p:nvPr/>
            </p:nvCxnSpPr>
            <p:spPr>
              <a:xfrm>
                <a:off x="2033354" y="4140342"/>
                <a:ext cx="48965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2010494" y="411806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85" name="椭圆 84"/>
            <p:cNvSpPr/>
            <p:nvPr/>
          </p:nvSpPr>
          <p:spPr>
            <a:xfrm>
              <a:off x="6950928" y="364382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71" name="Oval 53"/>
          <p:cNvSpPr>
            <a:spLocks noChangeArrowheads="1"/>
          </p:cNvSpPr>
          <p:nvPr/>
        </p:nvSpPr>
        <p:spPr bwMode="auto">
          <a:xfrm>
            <a:off x="3394480" y="555526"/>
            <a:ext cx="2371369" cy="2371958"/>
          </a:xfrm>
          <a:prstGeom prst="ellipse">
            <a:avLst/>
          </a:prstGeom>
          <a:gradFill>
            <a:gsLst>
              <a:gs pos="92000">
                <a:srgbClr val="FFFFFF"/>
              </a:gs>
              <a:gs pos="0">
                <a:schemeClr val="bg1">
                  <a:lumMod val="85000"/>
                </a:schemeClr>
              </a:gs>
            </a:gsLst>
            <a:lin ang="2400000" scaled="0"/>
          </a:gradFill>
          <a:ln w="50800">
            <a:gradFill flip="none" rotWithShape="1">
              <a:gsLst>
                <a:gs pos="0">
                  <a:srgbClr val="FFFFFF"/>
                </a:gs>
                <a:gs pos="100000">
                  <a:schemeClr val="bg1">
                    <a:lumMod val="75000"/>
                  </a:schemeClr>
                </a:gs>
              </a:gsLst>
              <a:lin ang="2700000" scaled="0"/>
              <a:tileRect/>
            </a:gradFill>
          </a:ln>
          <a:effectLst>
            <a:outerShdw blurRad="330200" dist="152400" dir="4200000" sx="103000" sy="103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72" name="Text Box 58"/>
          <p:cNvSpPr txBox="1">
            <a:spLocks noChangeArrowheads="1"/>
          </p:cNvSpPr>
          <p:nvPr/>
        </p:nvSpPr>
        <p:spPr bwMode="auto">
          <a:xfrm>
            <a:off x="3285650" y="1168271"/>
            <a:ext cx="2582494" cy="122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7500" dirty="0" smtClean="0">
                <a:solidFill>
                  <a:srgbClr val="0070C0"/>
                </a:solidFill>
                <a:latin typeface="Impact" panose="020B0806030902050204" pitchFamily="34" charset="0"/>
                <a:ea typeface="微软雅黑" panose="020B0503020204020204" pitchFamily="34" charset="-122"/>
              </a:rPr>
              <a:t>2016</a:t>
            </a:r>
            <a:endParaRPr lang="en-US" altLang="zh-CN" sz="7500" dirty="0">
              <a:solidFill>
                <a:srgbClr val="0070C0"/>
              </a:solidFill>
              <a:latin typeface="Impact" panose="020B0806030902050204" pitchFamily="34" charset="0"/>
              <a:ea typeface="微软雅黑" panose="020B0503020204020204" pitchFamily="34" charset="-122"/>
            </a:endParaRPr>
          </a:p>
        </p:txBody>
      </p:sp>
      <p:grpSp>
        <p:nvGrpSpPr>
          <p:cNvPr id="28" name="组合 27"/>
          <p:cNvGrpSpPr/>
          <p:nvPr/>
        </p:nvGrpSpPr>
        <p:grpSpPr>
          <a:xfrm>
            <a:off x="543063" y="483518"/>
            <a:ext cx="1188244" cy="521755"/>
            <a:chOff x="590550" y="915988"/>
            <a:chExt cx="2111375" cy="927100"/>
          </a:xfrm>
          <a:solidFill>
            <a:schemeClr val="accent1"/>
          </a:solidFill>
        </p:grpSpPr>
        <p:sp>
          <p:nvSpPr>
            <p:cNvPr id="11" name="Freeform 5"/>
            <p:cNvSpPr>
              <a:spLocks/>
            </p:cNvSpPr>
            <p:nvPr/>
          </p:nvSpPr>
          <p:spPr bwMode="auto">
            <a:xfrm>
              <a:off x="606425" y="1671638"/>
              <a:ext cx="146050" cy="171450"/>
            </a:xfrm>
            <a:custGeom>
              <a:avLst/>
              <a:gdLst>
                <a:gd name="T0" fmla="*/ 105 w 105"/>
                <a:gd name="T1" fmla="*/ 16 h 122"/>
                <a:gd name="T2" fmla="*/ 102 w 105"/>
                <a:gd name="T3" fmla="*/ 18 h 122"/>
                <a:gd name="T4" fmla="*/ 62 w 105"/>
                <a:gd name="T5" fmla="*/ 3 h 122"/>
                <a:gd name="T6" fmla="*/ 3 w 105"/>
                <a:gd name="T7" fmla="*/ 61 h 122"/>
                <a:gd name="T8" fmla="*/ 62 w 105"/>
                <a:gd name="T9" fmla="*/ 119 h 122"/>
                <a:gd name="T10" fmla="*/ 102 w 105"/>
                <a:gd name="T11" fmla="*/ 104 h 122"/>
                <a:gd name="T12" fmla="*/ 105 w 105"/>
                <a:gd name="T13" fmla="*/ 107 h 122"/>
                <a:gd name="T14" fmla="*/ 62 w 105"/>
                <a:gd name="T15" fmla="*/ 122 h 122"/>
                <a:gd name="T16" fmla="*/ 0 w 105"/>
                <a:gd name="T17" fmla="*/ 61 h 122"/>
                <a:gd name="T18" fmla="*/ 62 w 105"/>
                <a:gd name="T19" fmla="*/ 0 h 122"/>
                <a:gd name="T20" fmla="*/ 105 w 105"/>
                <a:gd name="T21"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2">
                  <a:moveTo>
                    <a:pt x="105" y="16"/>
                  </a:moveTo>
                  <a:cubicBezTo>
                    <a:pt x="102" y="18"/>
                    <a:pt x="102" y="18"/>
                    <a:pt x="102" y="18"/>
                  </a:cubicBezTo>
                  <a:cubicBezTo>
                    <a:pt x="92" y="9"/>
                    <a:pt x="78" y="3"/>
                    <a:pt x="62" y="3"/>
                  </a:cubicBezTo>
                  <a:cubicBezTo>
                    <a:pt x="30" y="3"/>
                    <a:pt x="3" y="29"/>
                    <a:pt x="3" y="61"/>
                  </a:cubicBezTo>
                  <a:cubicBezTo>
                    <a:pt x="3" y="93"/>
                    <a:pt x="30" y="119"/>
                    <a:pt x="62" y="119"/>
                  </a:cubicBezTo>
                  <a:cubicBezTo>
                    <a:pt x="78" y="119"/>
                    <a:pt x="92" y="114"/>
                    <a:pt x="102" y="104"/>
                  </a:cubicBezTo>
                  <a:cubicBezTo>
                    <a:pt x="105" y="107"/>
                    <a:pt x="105" y="107"/>
                    <a:pt x="105" y="107"/>
                  </a:cubicBezTo>
                  <a:cubicBezTo>
                    <a:pt x="93" y="116"/>
                    <a:pt x="79" y="122"/>
                    <a:pt x="62" y="122"/>
                  </a:cubicBezTo>
                  <a:cubicBezTo>
                    <a:pt x="28" y="122"/>
                    <a:pt x="0" y="95"/>
                    <a:pt x="0" y="61"/>
                  </a:cubicBezTo>
                  <a:cubicBezTo>
                    <a:pt x="0" y="28"/>
                    <a:pt x="28" y="0"/>
                    <a:pt x="62" y="0"/>
                  </a:cubicBezTo>
                  <a:cubicBezTo>
                    <a:pt x="79" y="0"/>
                    <a:pt x="93" y="6"/>
                    <a:pt x="105" y="16"/>
                  </a:cubicBez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noEditPoints="1"/>
            </p:cNvSpPr>
            <p:nvPr/>
          </p:nvSpPr>
          <p:spPr bwMode="auto">
            <a:xfrm>
              <a:off x="774700" y="1671638"/>
              <a:ext cx="174625" cy="171450"/>
            </a:xfrm>
            <a:custGeom>
              <a:avLst/>
              <a:gdLst>
                <a:gd name="T0" fmla="*/ 125 w 125"/>
                <a:gd name="T1" fmla="*/ 61 h 122"/>
                <a:gd name="T2" fmla="*/ 62 w 125"/>
                <a:gd name="T3" fmla="*/ 122 h 122"/>
                <a:gd name="T4" fmla="*/ 0 w 125"/>
                <a:gd name="T5" fmla="*/ 61 h 122"/>
                <a:gd name="T6" fmla="*/ 62 w 125"/>
                <a:gd name="T7" fmla="*/ 0 h 122"/>
                <a:gd name="T8" fmla="*/ 125 w 125"/>
                <a:gd name="T9" fmla="*/ 61 h 122"/>
                <a:gd name="T10" fmla="*/ 3 w 125"/>
                <a:gd name="T11" fmla="*/ 61 h 122"/>
                <a:gd name="T12" fmla="*/ 62 w 125"/>
                <a:gd name="T13" fmla="*/ 119 h 122"/>
                <a:gd name="T14" fmla="*/ 122 w 125"/>
                <a:gd name="T15" fmla="*/ 61 h 122"/>
                <a:gd name="T16" fmla="*/ 62 w 125"/>
                <a:gd name="T17" fmla="*/ 4 h 122"/>
                <a:gd name="T18" fmla="*/ 3 w 125"/>
                <a:gd name="T19" fmla="*/ 6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2">
                  <a:moveTo>
                    <a:pt x="125" y="61"/>
                  </a:moveTo>
                  <a:cubicBezTo>
                    <a:pt x="125" y="95"/>
                    <a:pt x="97" y="122"/>
                    <a:pt x="62" y="122"/>
                  </a:cubicBezTo>
                  <a:cubicBezTo>
                    <a:pt x="28" y="122"/>
                    <a:pt x="0" y="95"/>
                    <a:pt x="0" y="61"/>
                  </a:cubicBezTo>
                  <a:cubicBezTo>
                    <a:pt x="0" y="28"/>
                    <a:pt x="28" y="0"/>
                    <a:pt x="62" y="0"/>
                  </a:cubicBezTo>
                  <a:cubicBezTo>
                    <a:pt x="97" y="0"/>
                    <a:pt x="125" y="28"/>
                    <a:pt x="125" y="61"/>
                  </a:cubicBezTo>
                  <a:close/>
                  <a:moveTo>
                    <a:pt x="3" y="61"/>
                  </a:moveTo>
                  <a:cubicBezTo>
                    <a:pt x="3" y="93"/>
                    <a:pt x="30" y="119"/>
                    <a:pt x="62" y="119"/>
                  </a:cubicBezTo>
                  <a:cubicBezTo>
                    <a:pt x="95" y="119"/>
                    <a:pt x="122" y="93"/>
                    <a:pt x="122" y="61"/>
                  </a:cubicBezTo>
                  <a:cubicBezTo>
                    <a:pt x="122" y="29"/>
                    <a:pt x="95" y="4"/>
                    <a:pt x="62" y="4"/>
                  </a:cubicBezTo>
                  <a:cubicBezTo>
                    <a:pt x="30" y="4"/>
                    <a:pt x="3" y="29"/>
                    <a:pt x="3" y="61"/>
                  </a:cubicBez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992188" y="1671638"/>
              <a:ext cx="163513" cy="171450"/>
            </a:xfrm>
            <a:custGeom>
              <a:avLst/>
              <a:gdLst>
                <a:gd name="T0" fmla="*/ 99 w 103"/>
                <a:gd name="T1" fmla="*/ 108 h 108"/>
                <a:gd name="T2" fmla="*/ 99 w 103"/>
                <a:gd name="T3" fmla="*/ 3 h 108"/>
                <a:gd name="T4" fmla="*/ 51 w 103"/>
                <a:gd name="T5" fmla="*/ 97 h 108"/>
                <a:gd name="T6" fmla="*/ 51 w 103"/>
                <a:gd name="T7" fmla="*/ 97 h 108"/>
                <a:gd name="T8" fmla="*/ 4 w 103"/>
                <a:gd name="T9" fmla="*/ 3 h 108"/>
                <a:gd name="T10" fmla="*/ 4 w 103"/>
                <a:gd name="T11" fmla="*/ 108 h 108"/>
                <a:gd name="T12" fmla="*/ 0 w 103"/>
                <a:gd name="T13" fmla="*/ 108 h 108"/>
                <a:gd name="T14" fmla="*/ 0 w 103"/>
                <a:gd name="T15" fmla="*/ 0 h 108"/>
                <a:gd name="T16" fmla="*/ 6 w 103"/>
                <a:gd name="T17" fmla="*/ 0 h 108"/>
                <a:gd name="T18" fmla="*/ 51 w 103"/>
                <a:gd name="T19" fmla="*/ 89 h 108"/>
                <a:gd name="T20" fmla="*/ 96 w 103"/>
                <a:gd name="T21" fmla="*/ 0 h 108"/>
                <a:gd name="T22" fmla="*/ 103 w 103"/>
                <a:gd name="T23" fmla="*/ 0 h 108"/>
                <a:gd name="T24" fmla="*/ 103 w 103"/>
                <a:gd name="T25" fmla="*/ 108 h 108"/>
                <a:gd name="T26" fmla="*/ 99 w 103"/>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08">
                  <a:moveTo>
                    <a:pt x="99" y="108"/>
                  </a:moveTo>
                  <a:lnTo>
                    <a:pt x="99" y="3"/>
                  </a:lnTo>
                  <a:lnTo>
                    <a:pt x="51" y="97"/>
                  </a:lnTo>
                  <a:lnTo>
                    <a:pt x="51" y="97"/>
                  </a:lnTo>
                  <a:lnTo>
                    <a:pt x="4" y="3"/>
                  </a:lnTo>
                  <a:lnTo>
                    <a:pt x="4" y="108"/>
                  </a:lnTo>
                  <a:lnTo>
                    <a:pt x="0" y="108"/>
                  </a:lnTo>
                  <a:lnTo>
                    <a:pt x="0" y="0"/>
                  </a:lnTo>
                  <a:lnTo>
                    <a:pt x="6" y="0"/>
                  </a:lnTo>
                  <a:lnTo>
                    <a:pt x="51" y="89"/>
                  </a:lnTo>
                  <a:lnTo>
                    <a:pt x="96" y="0"/>
                  </a:lnTo>
                  <a:lnTo>
                    <a:pt x="103" y="0"/>
                  </a:lnTo>
                  <a:lnTo>
                    <a:pt x="103" y="108"/>
                  </a:lnTo>
                  <a:lnTo>
                    <a:pt x="99"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1216025" y="1671638"/>
              <a:ext cx="125413" cy="171450"/>
            </a:xfrm>
            <a:custGeom>
              <a:avLst/>
              <a:gdLst>
                <a:gd name="T0" fmla="*/ 42 w 89"/>
                <a:gd name="T1" fmla="*/ 0 h 122"/>
                <a:gd name="T2" fmla="*/ 89 w 89"/>
                <a:gd name="T3" fmla="*/ 40 h 122"/>
                <a:gd name="T4" fmla="*/ 42 w 89"/>
                <a:gd name="T5" fmla="*/ 80 h 122"/>
                <a:gd name="T6" fmla="*/ 4 w 89"/>
                <a:gd name="T7" fmla="*/ 80 h 122"/>
                <a:gd name="T8" fmla="*/ 4 w 89"/>
                <a:gd name="T9" fmla="*/ 122 h 122"/>
                <a:gd name="T10" fmla="*/ 0 w 89"/>
                <a:gd name="T11" fmla="*/ 122 h 122"/>
                <a:gd name="T12" fmla="*/ 0 w 89"/>
                <a:gd name="T13" fmla="*/ 0 h 122"/>
                <a:gd name="T14" fmla="*/ 42 w 89"/>
                <a:gd name="T15" fmla="*/ 0 h 122"/>
                <a:gd name="T16" fmla="*/ 4 w 89"/>
                <a:gd name="T17" fmla="*/ 77 h 122"/>
                <a:gd name="T18" fmla="*/ 42 w 89"/>
                <a:gd name="T19" fmla="*/ 77 h 122"/>
                <a:gd name="T20" fmla="*/ 85 w 89"/>
                <a:gd name="T21" fmla="*/ 40 h 122"/>
                <a:gd name="T22" fmla="*/ 42 w 89"/>
                <a:gd name="T23" fmla="*/ 4 h 122"/>
                <a:gd name="T24" fmla="*/ 4 w 89"/>
                <a:gd name="T25" fmla="*/ 4 h 122"/>
                <a:gd name="T26" fmla="*/ 4 w 89"/>
                <a:gd name="T27" fmla="*/ 7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122">
                  <a:moveTo>
                    <a:pt x="42" y="0"/>
                  </a:moveTo>
                  <a:cubicBezTo>
                    <a:pt x="72" y="0"/>
                    <a:pt x="89" y="15"/>
                    <a:pt x="89" y="40"/>
                  </a:cubicBezTo>
                  <a:cubicBezTo>
                    <a:pt x="89" y="66"/>
                    <a:pt x="72" y="80"/>
                    <a:pt x="42" y="80"/>
                  </a:cubicBezTo>
                  <a:cubicBezTo>
                    <a:pt x="4" y="80"/>
                    <a:pt x="4" y="80"/>
                    <a:pt x="4" y="80"/>
                  </a:cubicBezTo>
                  <a:cubicBezTo>
                    <a:pt x="4" y="122"/>
                    <a:pt x="4" y="122"/>
                    <a:pt x="4" y="122"/>
                  </a:cubicBezTo>
                  <a:cubicBezTo>
                    <a:pt x="0" y="122"/>
                    <a:pt x="0" y="122"/>
                    <a:pt x="0" y="122"/>
                  </a:cubicBezTo>
                  <a:cubicBezTo>
                    <a:pt x="0" y="0"/>
                    <a:pt x="0" y="0"/>
                    <a:pt x="0" y="0"/>
                  </a:cubicBezTo>
                  <a:lnTo>
                    <a:pt x="42" y="0"/>
                  </a:lnTo>
                  <a:close/>
                  <a:moveTo>
                    <a:pt x="4" y="77"/>
                  </a:moveTo>
                  <a:cubicBezTo>
                    <a:pt x="42" y="77"/>
                    <a:pt x="42" y="77"/>
                    <a:pt x="42" y="77"/>
                  </a:cubicBezTo>
                  <a:cubicBezTo>
                    <a:pt x="69" y="77"/>
                    <a:pt x="85" y="63"/>
                    <a:pt x="85" y="40"/>
                  </a:cubicBezTo>
                  <a:cubicBezTo>
                    <a:pt x="85" y="17"/>
                    <a:pt x="69" y="4"/>
                    <a:pt x="42" y="4"/>
                  </a:cubicBezTo>
                  <a:cubicBezTo>
                    <a:pt x="4" y="4"/>
                    <a:pt x="4" y="4"/>
                    <a:pt x="4" y="4"/>
                  </a:cubicBezTo>
                  <a:lnTo>
                    <a:pt x="4" y="77"/>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noEditPoints="1"/>
            </p:cNvSpPr>
            <p:nvPr/>
          </p:nvSpPr>
          <p:spPr bwMode="auto">
            <a:xfrm>
              <a:off x="1343025" y="1671638"/>
              <a:ext cx="163513" cy="171450"/>
            </a:xfrm>
            <a:custGeom>
              <a:avLst/>
              <a:gdLst>
                <a:gd name="T0" fmla="*/ 19 w 103"/>
                <a:gd name="T1" fmla="*/ 75 h 108"/>
                <a:gd name="T2" fmla="*/ 4 w 103"/>
                <a:gd name="T3" fmla="*/ 108 h 108"/>
                <a:gd name="T4" fmla="*/ 0 w 103"/>
                <a:gd name="T5" fmla="*/ 108 h 108"/>
                <a:gd name="T6" fmla="*/ 49 w 103"/>
                <a:gd name="T7" fmla="*/ 0 h 108"/>
                <a:gd name="T8" fmla="*/ 53 w 103"/>
                <a:gd name="T9" fmla="*/ 0 h 108"/>
                <a:gd name="T10" fmla="*/ 103 w 103"/>
                <a:gd name="T11" fmla="*/ 108 h 108"/>
                <a:gd name="T12" fmla="*/ 100 w 103"/>
                <a:gd name="T13" fmla="*/ 108 h 108"/>
                <a:gd name="T14" fmla="*/ 85 w 103"/>
                <a:gd name="T15" fmla="*/ 75 h 108"/>
                <a:gd name="T16" fmla="*/ 19 w 103"/>
                <a:gd name="T17" fmla="*/ 75 h 108"/>
                <a:gd name="T18" fmla="*/ 51 w 103"/>
                <a:gd name="T19" fmla="*/ 4 h 108"/>
                <a:gd name="T20" fmla="*/ 20 w 103"/>
                <a:gd name="T21" fmla="*/ 73 h 108"/>
                <a:gd name="T22" fmla="*/ 83 w 103"/>
                <a:gd name="T23" fmla="*/ 73 h 108"/>
                <a:gd name="T24" fmla="*/ 51 w 103"/>
                <a:gd name="T25"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08">
                  <a:moveTo>
                    <a:pt x="19" y="75"/>
                  </a:moveTo>
                  <a:lnTo>
                    <a:pt x="4" y="108"/>
                  </a:lnTo>
                  <a:lnTo>
                    <a:pt x="0" y="108"/>
                  </a:lnTo>
                  <a:lnTo>
                    <a:pt x="49" y="0"/>
                  </a:lnTo>
                  <a:lnTo>
                    <a:pt x="53" y="0"/>
                  </a:lnTo>
                  <a:lnTo>
                    <a:pt x="103" y="108"/>
                  </a:lnTo>
                  <a:lnTo>
                    <a:pt x="100" y="108"/>
                  </a:lnTo>
                  <a:lnTo>
                    <a:pt x="85" y="75"/>
                  </a:lnTo>
                  <a:lnTo>
                    <a:pt x="19" y="75"/>
                  </a:lnTo>
                  <a:close/>
                  <a:moveTo>
                    <a:pt x="51" y="4"/>
                  </a:moveTo>
                  <a:lnTo>
                    <a:pt x="20" y="73"/>
                  </a:lnTo>
                  <a:lnTo>
                    <a:pt x="83" y="73"/>
                  </a:lnTo>
                  <a:lnTo>
                    <a:pt x="51" y="4"/>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1539875" y="1671638"/>
              <a:ext cx="133350" cy="171450"/>
            </a:xfrm>
            <a:custGeom>
              <a:avLst/>
              <a:gdLst>
                <a:gd name="T0" fmla="*/ 80 w 84"/>
                <a:gd name="T1" fmla="*/ 108 h 108"/>
                <a:gd name="T2" fmla="*/ 4 w 84"/>
                <a:gd name="T3" fmla="*/ 4 h 108"/>
                <a:gd name="T4" fmla="*/ 4 w 84"/>
                <a:gd name="T5" fmla="*/ 108 h 108"/>
                <a:gd name="T6" fmla="*/ 0 w 84"/>
                <a:gd name="T7" fmla="*/ 108 h 108"/>
                <a:gd name="T8" fmla="*/ 0 w 84"/>
                <a:gd name="T9" fmla="*/ 0 h 108"/>
                <a:gd name="T10" fmla="*/ 5 w 84"/>
                <a:gd name="T11" fmla="*/ 0 h 108"/>
                <a:gd name="T12" fmla="*/ 82 w 84"/>
                <a:gd name="T13" fmla="*/ 105 h 108"/>
                <a:gd name="T14" fmla="*/ 82 w 84"/>
                <a:gd name="T15" fmla="*/ 0 h 108"/>
                <a:gd name="T16" fmla="*/ 84 w 84"/>
                <a:gd name="T17" fmla="*/ 0 h 108"/>
                <a:gd name="T18" fmla="*/ 84 w 84"/>
                <a:gd name="T19" fmla="*/ 108 h 108"/>
                <a:gd name="T20" fmla="*/ 80 w 84"/>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108">
                  <a:moveTo>
                    <a:pt x="80" y="108"/>
                  </a:moveTo>
                  <a:lnTo>
                    <a:pt x="4" y="4"/>
                  </a:lnTo>
                  <a:lnTo>
                    <a:pt x="4" y="108"/>
                  </a:lnTo>
                  <a:lnTo>
                    <a:pt x="0" y="108"/>
                  </a:lnTo>
                  <a:lnTo>
                    <a:pt x="0" y="0"/>
                  </a:lnTo>
                  <a:lnTo>
                    <a:pt x="5" y="0"/>
                  </a:lnTo>
                  <a:lnTo>
                    <a:pt x="82" y="105"/>
                  </a:lnTo>
                  <a:lnTo>
                    <a:pt x="82" y="0"/>
                  </a:lnTo>
                  <a:lnTo>
                    <a:pt x="84" y="0"/>
                  </a:lnTo>
                  <a:lnTo>
                    <a:pt x="84" y="108"/>
                  </a:lnTo>
                  <a:lnTo>
                    <a:pt x="80"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1706563" y="1671638"/>
              <a:ext cx="144463" cy="171450"/>
            </a:xfrm>
            <a:custGeom>
              <a:avLst/>
              <a:gdLst>
                <a:gd name="T0" fmla="*/ 48 w 91"/>
                <a:gd name="T1" fmla="*/ 108 h 108"/>
                <a:gd name="T2" fmla="*/ 44 w 91"/>
                <a:gd name="T3" fmla="*/ 108 h 108"/>
                <a:gd name="T4" fmla="*/ 44 w 91"/>
                <a:gd name="T5" fmla="*/ 66 h 108"/>
                <a:gd name="T6" fmla="*/ 0 w 91"/>
                <a:gd name="T7" fmla="*/ 0 h 108"/>
                <a:gd name="T8" fmla="*/ 4 w 91"/>
                <a:gd name="T9" fmla="*/ 0 h 108"/>
                <a:gd name="T10" fmla="*/ 46 w 91"/>
                <a:gd name="T11" fmla="*/ 64 h 108"/>
                <a:gd name="T12" fmla="*/ 88 w 91"/>
                <a:gd name="T13" fmla="*/ 0 h 108"/>
                <a:gd name="T14" fmla="*/ 91 w 91"/>
                <a:gd name="T15" fmla="*/ 0 h 108"/>
                <a:gd name="T16" fmla="*/ 48 w 91"/>
                <a:gd name="T17" fmla="*/ 66 h 108"/>
                <a:gd name="T18" fmla="*/ 48 w 91"/>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08">
                  <a:moveTo>
                    <a:pt x="48" y="108"/>
                  </a:moveTo>
                  <a:lnTo>
                    <a:pt x="44" y="108"/>
                  </a:lnTo>
                  <a:lnTo>
                    <a:pt x="44" y="66"/>
                  </a:lnTo>
                  <a:lnTo>
                    <a:pt x="0" y="0"/>
                  </a:lnTo>
                  <a:lnTo>
                    <a:pt x="4" y="0"/>
                  </a:lnTo>
                  <a:lnTo>
                    <a:pt x="46" y="64"/>
                  </a:lnTo>
                  <a:lnTo>
                    <a:pt x="88" y="0"/>
                  </a:lnTo>
                  <a:lnTo>
                    <a:pt x="91" y="0"/>
                  </a:lnTo>
                  <a:lnTo>
                    <a:pt x="48" y="66"/>
                  </a:lnTo>
                  <a:lnTo>
                    <a:pt x="48"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1958975" y="1671638"/>
              <a:ext cx="133350" cy="171450"/>
            </a:xfrm>
            <a:custGeom>
              <a:avLst/>
              <a:gdLst>
                <a:gd name="T0" fmla="*/ 79 w 84"/>
                <a:gd name="T1" fmla="*/ 108 h 108"/>
                <a:gd name="T2" fmla="*/ 3 w 84"/>
                <a:gd name="T3" fmla="*/ 4 h 108"/>
                <a:gd name="T4" fmla="*/ 3 w 84"/>
                <a:gd name="T5" fmla="*/ 108 h 108"/>
                <a:gd name="T6" fmla="*/ 0 w 84"/>
                <a:gd name="T7" fmla="*/ 108 h 108"/>
                <a:gd name="T8" fmla="*/ 0 w 84"/>
                <a:gd name="T9" fmla="*/ 0 h 108"/>
                <a:gd name="T10" fmla="*/ 5 w 84"/>
                <a:gd name="T11" fmla="*/ 0 h 108"/>
                <a:gd name="T12" fmla="*/ 80 w 84"/>
                <a:gd name="T13" fmla="*/ 105 h 108"/>
                <a:gd name="T14" fmla="*/ 80 w 84"/>
                <a:gd name="T15" fmla="*/ 0 h 108"/>
                <a:gd name="T16" fmla="*/ 84 w 84"/>
                <a:gd name="T17" fmla="*/ 0 h 108"/>
                <a:gd name="T18" fmla="*/ 84 w 84"/>
                <a:gd name="T19" fmla="*/ 108 h 108"/>
                <a:gd name="T20" fmla="*/ 79 w 84"/>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108">
                  <a:moveTo>
                    <a:pt x="79" y="108"/>
                  </a:moveTo>
                  <a:lnTo>
                    <a:pt x="3" y="4"/>
                  </a:lnTo>
                  <a:lnTo>
                    <a:pt x="3" y="108"/>
                  </a:lnTo>
                  <a:lnTo>
                    <a:pt x="0" y="108"/>
                  </a:lnTo>
                  <a:lnTo>
                    <a:pt x="0" y="0"/>
                  </a:lnTo>
                  <a:lnTo>
                    <a:pt x="5" y="0"/>
                  </a:lnTo>
                  <a:lnTo>
                    <a:pt x="80" y="105"/>
                  </a:lnTo>
                  <a:lnTo>
                    <a:pt x="80" y="0"/>
                  </a:lnTo>
                  <a:lnTo>
                    <a:pt x="84" y="0"/>
                  </a:lnTo>
                  <a:lnTo>
                    <a:pt x="84" y="108"/>
                  </a:lnTo>
                  <a:lnTo>
                    <a:pt x="79"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noEditPoints="1"/>
            </p:cNvSpPr>
            <p:nvPr/>
          </p:nvSpPr>
          <p:spPr bwMode="auto">
            <a:xfrm>
              <a:off x="2125663" y="1671638"/>
              <a:ext cx="163513" cy="171450"/>
            </a:xfrm>
            <a:custGeom>
              <a:avLst/>
              <a:gdLst>
                <a:gd name="T0" fmla="*/ 19 w 103"/>
                <a:gd name="T1" fmla="*/ 75 h 108"/>
                <a:gd name="T2" fmla="*/ 4 w 103"/>
                <a:gd name="T3" fmla="*/ 108 h 108"/>
                <a:gd name="T4" fmla="*/ 0 w 103"/>
                <a:gd name="T5" fmla="*/ 108 h 108"/>
                <a:gd name="T6" fmla="*/ 50 w 103"/>
                <a:gd name="T7" fmla="*/ 0 h 108"/>
                <a:gd name="T8" fmla="*/ 53 w 103"/>
                <a:gd name="T9" fmla="*/ 0 h 108"/>
                <a:gd name="T10" fmla="*/ 103 w 103"/>
                <a:gd name="T11" fmla="*/ 108 h 108"/>
                <a:gd name="T12" fmla="*/ 99 w 103"/>
                <a:gd name="T13" fmla="*/ 108 h 108"/>
                <a:gd name="T14" fmla="*/ 84 w 103"/>
                <a:gd name="T15" fmla="*/ 75 h 108"/>
                <a:gd name="T16" fmla="*/ 19 w 103"/>
                <a:gd name="T17" fmla="*/ 75 h 108"/>
                <a:gd name="T18" fmla="*/ 51 w 103"/>
                <a:gd name="T19" fmla="*/ 4 h 108"/>
                <a:gd name="T20" fmla="*/ 20 w 103"/>
                <a:gd name="T21" fmla="*/ 73 h 108"/>
                <a:gd name="T22" fmla="*/ 83 w 103"/>
                <a:gd name="T23" fmla="*/ 73 h 108"/>
                <a:gd name="T24" fmla="*/ 51 w 103"/>
                <a:gd name="T25"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08">
                  <a:moveTo>
                    <a:pt x="19" y="75"/>
                  </a:moveTo>
                  <a:lnTo>
                    <a:pt x="4" y="108"/>
                  </a:lnTo>
                  <a:lnTo>
                    <a:pt x="0" y="108"/>
                  </a:lnTo>
                  <a:lnTo>
                    <a:pt x="50" y="0"/>
                  </a:lnTo>
                  <a:lnTo>
                    <a:pt x="53" y="0"/>
                  </a:lnTo>
                  <a:lnTo>
                    <a:pt x="103" y="108"/>
                  </a:lnTo>
                  <a:lnTo>
                    <a:pt x="99" y="108"/>
                  </a:lnTo>
                  <a:lnTo>
                    <a:pt x="84" y="75"/>
                  </a:lnTo>
                  <a:lnTo>
                    <a:pt x="19" y="75"/>
                  </a:lnTo>
                  <a:close/>
                  <a:moveTo>
                    <a:pt x="51" y="4"/>
                  </a:moveTo>
                  <a:lnTo>
                    <a:pt x="20" y="73"/>
                  </a:lnTo>
                  <a:lnTo>
                    <a:pt x="83" y="73"/>
                  </a:lnTo>
                  <a:lnTo>
                    <a:pt x="51" y="4"/>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p:cNvSpPr>
            <p:nvPr/>
          </p:nvSpPr>
          <p:spPr bwMode="auto">
            <a:xfrm>
              <a:off x="2322513" y="1671638"/>
              <a:ext cx="161925" cy="171450"/>
            </a:xfrm>
            <a:custGeom>
              <a:avLst/>
              <a:gdLst>
                <a:gd name="T0" fmla="*/ 99 w 102"/>
                <a:gd name="T1" fmla="*/ 108 h 108"/>
                <a:gd name="T2" fmla="*/ 99 w 102"/>
                <a:gd name="T3" fmla="*/ 3 h 108"/>
                <a:gd name="T4" fmla="*/ 51 w 102"/>
                <a:gd name="T5" fmla="*/ 97 h 108"/>
                <a:gd name="T6" fmla="*/ 51 w 102"/>
                <a:gd name="T7" fmla="*/ 97 h 108"/>
                <a:gd name="T8" fmla="*/ 3 w 102"/>
                <a:gd name="T9" fmla="*/ 3 h 108"/>
                <a:gd name="T10" fmla="*/ 3 w 102"/>
                <a:gd name="T11" fmla="*/ 108 h 108"/>
                <a:gd name="T12" fmla="*/ 0 w 102"/>
                <a:gd name="T13" fmla="*/ 108 h 108"/>
                <a:gd name="T14" fmla="*/ 0 w 102"/>
                <a:gd name="T15" fmla="*/ 0 h 108"/>
                <a:gd name="T16" fmla="*/ 6 w 102"/>
                <a:gd name="T17" fmla="*/ 0 h 108"/>
                <a:gd name="T18" fmla="*/ 51 w 102"/>
                <a:gd name="T19" fmla="*/ 89 h 108"/>
                <a:gd name="T20" fmla="*/ 97 w 102"/>
                <a:gd name="T21" fmla="*/ 0 h 108"/>
                <a:gd name="T22" fmla="*/ 102 w 102"/>
                <a:gd name="T23" fmla="*/ 0 h 108"/>
                <a:gd name="T24" fmla="*/ 102 w 102"/>
                <a:gd name="T25" fmla="*/ 108 h 108"/>
                <a:gd name="T26" fmla="*/ 99 w 102"/>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08">
                  <a:moveTo>
                    <a:pt x="99" y="108"/>
                  </a:moveTo>
                  <a:lnTo>
                    <a:pt x="99" y="3"/>
                  </a:lnTo>
                  <a:lnTo>
                    <a:pt x="51" y="97"/>
                  </a:lnTo>
                  <a:lnTo>
                    <a:pt x="51" y="97"/>
                  </a:lnTo>
                  <a:lnTo>
                    <a:pt x="3" y="3"/>
                  </a:lnTo>
                  <a:lnTo>
                    <a:pt x="3" y="108"/>
                  </a:lnTo>
                  <a:lnTo>
                    <a:pt x="0" y="108"/>
                  </a:lnTo>
                  <a:lnTo>
                    <a:pt x="0" y="0"/>
                  </a:lnTo>
                  <a:lnTo>
                    <a:pt x="6" y="0"/>
                  </a:lnTo>
                  <a:lnTo>
                    <a:pt x="51" y="89"/>
                  </a:lnTo>
                  <a:lnTo>
                    <a:pt x="97" y="0"/>
                  </a:lnTo>
                  <a:lnTo>
                    <a:pt x="102" y="0"/>
                  </a:lnTo>
                  <a:lnTo>
                    <a:pt x="102" y="108"/>
                  </a:lnTo>
                  <a:lnTo>
                    <a:pt x="99"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p:nvSpPr>
          <p:spPr bwMode="auto">
            <a:xfrm>
              <a:off x="2546350" y="1671638"/>
              <a:ext cx="111125" cy="171450"/>
            </a:xfrm>
            <a:custGeom>
              <a:avLst/>
              <a:gdLst>
                <a:gd name="T0" fmla="*/ 3 w 70"/>
                <a:gd name="T1" fmla="*/ 4 h 108"/>
                <a:gd name="T2" fmla="*/ 3 w 70"/>
                <a:gd name="T3" fmla="*/ 51 h 108"/>
                <a:gd name="T4" fmla="*/ 61 w 70"/>
                <a:gd name="T5" fmla="*/ 51 h 108"/>
                <a:gd name="T6" fmla="*/ 61 w 70"/>
                <a:gd name="T7" fmla="*/ 54 h 108"/>
                <a:gd name="T8" fmla="*/ 3 w 70"/>
                <a:gd name="T9" fmla="*/ 54 h 108"/>
                <a:gd name="T10" fmla="*/ 3 w 70"/>
                <a:gd name="T11" fmla="*/ 105 h 108"/>
                <a:gd name="T12" fmla="*/ 70 w 70"/>
                <a:gd name="T13" fmla="*/ 105 h 108"/>
                <a:gd name="T14" fmla="*/ 70 w 70"/>
                <a:gd name="T15" fmla="*/ 108 h 108"/>
                <a:gd name="T16" fmla="*/ 0 w 70"/>
                <a:gd name="T17" fmla="*/ 108 h 108"/>
                <a:gd name="T18" fmla="*/ 0 w 70"/>
                <a:gd name="T19" fmla="*/ 0 h 108"/>
                <a:gd name="T20" fmla="*/ 68 w 70"/>
                <a:gd name="T21" fmla="*/ 0 h 108"/>
                <a:gd name="T22" fmla="*/ 68 w 70"/>
                <a:gd name="T23" fmla="*/ 4 h 108"/>
                <a:gd name="T24" fmla="*/ 3 w 70"/>
                <a:gd name="T25"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108">
                  <a:moveTo>
                    <a:pt x="3" y="4"/>
                  </a:moveTo>
                  <a:lnTo>
                    <a:pt x="3" y="51"/>
                  </a:lnTo>
                  <a:lnTo>
                    <a:pt x="61" y="51"/>
                  </a:lnTo>
                  <a:lnTo>
                    <a:pt x="61" y="54"/>
                  </a:lnTo>
                  <a:lnTo>
                    <a:pt x="3" y="54"/>
                  </a:lnTo>
                  <a:lnTo>
                    <a:pt x="3" y="105"/>
                  </a:lnTo>
                  <a:lnTo>
                    <a:pt x="70" y="105"/>
                  </a:lnTo>
                  <a:lnTo>
                    <a:pt x="70" y="108"/>
                  </a:lnTo>
                  <a:lnTo>
                    <a:pt x="0" y="108"/>
                  </a:lnTo>
                  <a:lnTo>
                    <a:pt x="0" y="0"/>
                  </a:lnTo>
                  <a:lnTo>
                    <a:pt x="68" y="0"/>
                  </a:lnTo>
                  <a:lnTo>
                    <a:pt x="68" y="4"/>
                  </a:lnTo>
                  <a:lnTo>
                    <a:pt x="3" y="4"/>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6"/>
            <p:cNvSpPr>
              <a:spLocks/>
            </p:cNvSpPr>
            <p:nvPr/>
          </p:nvSpPr>
          <p:spPr bwMode="auto">
            <a:xfrm>
              <a:off x="590550" y="922338"/>
              <a:ext cx="387350" cy="519113"/>
            </a:xfrm>
            <a:custGeom>
              <a:avLst/>
              <a:gdLst>
                <a:gd name="T0" fmla="*/ 244 w 244"/>
                <a:gd name="T1" fmla="*/ 237 h 327"/>
                <a:gd name="T2" fmla="*/ 244 w 244"/>
                <a:gd name="T3" fmla="*/ 327 h 327"/>
                <a:gd name="T4" fmla="*/ 0 w 244"/>
                <a:gd name="T5" fmla="*/ 327 h 327"/>
                <a:gd name="T6" fmla="*/ 0 w 244"/>
                <a:gd name="T7" fmla="*/ 0 h 327"/>
                <a:gd name="T8" fmla="*/ 109 w 244"/>
                <a:gd name="T9" fmla="*/ 0 h 327"/>
                <a:gd name="T10" fmla="*/ 109 w 244"/>
                <a:gd name="T11" fmla="*/ 237 h 327"/>
                <a:gd name="T12" fmla="*/ 244 w 244"/>
                <a:gd name="T13" fmla="*/ 237 h 327"/>
              </a:gdLst>
              <a:ahLst/>
              <a:cxnLst>
                <a:cxn ang="0">
                  <a:pos x="T0" y="T1"/>
                </a:cxn>
                <a:cxn ang="0">
                  <a:pos x="T2" y="T3"/>
                </a:cxn>
                <a:cxn ang="0">
                  <a:pos x="T4" y="T5"/>
                </a:cxn>
                <a:cxn ang="0">
                  <a:pos x="T6" y="T7"/>
                </a:cxn>
                <a:cxn ang="0">
                  <a:pos x="T8" y="T9"/>
                </a:cxn>
                <a:cxn ang="0">
                  <a:pos x="T10" y="T11"/>
                </a:cxn>
                <a:cxn ang="0">
                  <a:pos x="T12" y="T13"/>
                </a:cxn>
              </a:cxnLst>
              <a:rect l="0" t="0" r="r" b="b"/>
              <a:pathLst>
                <a:path w="244" h="327">
                  <a:moveTo>
                    <a:pt x="244" y="237"/>
                  </a:moveTo>
                  <a:lnTo>
                    <a:pt x="244" y="327"/>
                  </a:lnTo>
                  <a:lnTo>
                    <a:pt x="0" y="327"/>
                  </a:lnTo>
                  <a:lnTo>
                    <a:pt x="0" y="0"/>
                  </a:lnTo>
                  <a:lnTo>
                    <a:pt x="109" y="0"/>
                  </a:lnTo>
                  <a:lnTo>
                    <a:pt x="109" y="237"/>
                  </a:lnTo>
                  <a:lnTo>
                    <a:pt x="244"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
            <p:cNvSpPr>
              <a:spLocks noEditPoints="1"/>
            </p:cNvSpPr>
            <p:nvPr/>
          </p:nvSpPr>
          <p:spPr bwMode="auto">
            <a:xfrm>
              <a:off x="996950" y="915988"/>
              <a:ext cx="568325" cy="531813"/>
            </a:xfrm>
            <a:custGeom>
              <a:avLst/>
              <a:gdLst>
                <a:gd name="T0" fmla="*/ 406 w 406"/>
                <a:gd name="T1" fmla="*/ 189 h 379"/>
                <a:gd name="T2" fmla="*/ 203 w 406"/>
                <a:gd name="T3" fmla="*/ 379 h 379"/>
                <a:gd name="T4" fmla="*/ 0 w 406"/>
                <a:gd name="T5" fmla="*/ 189 h 379"/>
                <a:gd name="T6" fmla="*/ 203 w 406"/>
                <a:gd name="T7" fmla="*/ 0 h 379"/>
                <a:gd name="T8" fmla="*/ 406 w 406"/>
                <a:gd name="T9" fmla="*/ 189 h 379"/>
                <a:gd name="T10" fmla="*/ 125 w 406"/>
                <a:gd name="T11" fmla="*/ 189 h 379"/>
                <a:gd name="T12" fmla="*/ 204 w 406"/>
                <a:gd name="T13" fmla="*/ 277 h 379"/>
                <a:gd name="T14" fmla="*/ 280 w 406"/>
                <a:gd name="T15" fmla="*/ 189 h 379"/>
                <a:gd name="T16" fmla="*/ 204 w 406"/>
                <a:gd name="T17" fmla="*/ 102 h 379"/>
                <a:gd name="T18" fmla="*/ 125 w 406"/>
                <a:gd name="T19" fmla="*/ 18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379">
                  <a:moveTo>
                    <a:pt x="406" y="189"/>
                  </a:moveTo>
                  <a:cubicBezTo>
                    <a:pt x="406" y="298"/>
                    <a:pt x="320" y="379"/>
                    <a:pt x="203" y="379"/>
                  </a:cubicBezTo>
                  <a:cubicBezTo>
                    <a:pt x="85" y="379"/>
                    <a:pt x="0" y="299"/>
                    <a:pt x="0" y="189"/>
                  </a:cubicBezTo>
                  <a:cubicBezTo>
                    <a:pt x="0" y="79"/>
                    <a:pt x="85" y="0"/>
                    <a:pt x="203" y="0"/>
                  </a:cubicBezTo>
                  <a:cubicBezTo>
                    <a:pt x="320" y="0"/>
                    <a:pt x="406" y="80"/>
                    <a:pt x="406" y="189"/>
                  </a:cubicBezTo>
                  <a:close/>
                  <a:moveTo>
                    <a:pt x="125" y="189"/>
                  </a:moveTo>
                  <a:cubicBezTo>
                    <a:pt x="125" y="240"/>
                    <a:pt x="162" y="277"/>
                    <a:pt x="204" y="277"/>
                  </a:cubicBezTo>
                  <a:cubicBezTo>
                    <a:pt x="247" y="277"/>
                    <a:pt x="280" y="240"/>
                    <a:pt x="280" y="189"/>
                  </a:cubicBezTo>
                  <a:cubicBezTo>
                    <a:pt x="280" y="139"/>
                    <a:pt x="247" y="102"/>
                    <a:pt x="204" y="102"/>
                  </a:cubicBezTo>
                  <a:cubicBezTo>
                    <a:pt x="162" y="102"/>
                    <a:pt x="125" y="139"/>
                    <a:pt x="125"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1587500" y="915988"/>
              <a:ext cx="515938" cy="531813"/>
            </a:xfrm>
            <a:custGeom>
              <a:avLst/>
              <a:gdLst>
                <a:gd name="T0" fmla="*/ 362 w 368"/>
                <a:gd name="T1" fmla="*/ 179 h 379"/>
                <a:gd name="T2" fmla="*/ 362 w 368"/>
                <a:gd name="T3" fmla="*/ 332 h 379"/>
                <a:gd name="T4" fmla="*/ 200 w 368"/>
                <a:gd name="T5" fmla="*/ 379 h 379"/>
                <a:gd name="T6" fmla="*/ 0 w 368"/>
                <a:gd name="T7" fmla="*/ 189 h 379"/>
                <a:gd name="T8" fmla="*/ 208 w 368"/>
                <a:gd name="T9" fmla="*/ 0 h 379"/>
                <a:gd name="T10" fmla="*/ 368 w 368"/>
                <a:gd name="T11" fmla="*/ 57 h 379"/>
                <a:gd name="T12" fmla="*/ 299 w 368"/>
                <a:gd name="T13" fmla="*/ 141 h 379"/>
                <a:gd name="T14" fmla="*/ 207 w 368"/>
                <a:gd name="T15" fmla="*/ 102 h 379"/>
                <a:gd name="T16" fmla="*/ 125 w 368"/>
                <a:gd name="T17" fmla="*/ 189 h 379"/>
                <a:gd name="T18" fmla="*/ 208 w 368"/>
                <a:gd name="T19" fmla="*/ 277 h 379"/>
                <a:gd name="T20" fmla="*/ 257 w 368"/>
                <a:gd name="T21" fmla="*/ 265 h 379"/>
                <a:gd name="T22" fmla="*/ 257 w 368"/>
                <a:gd name="T23" fmla="*/ 179 h 379"/>
                <a:gd name="T24" fmla="*/ 362 w 368"/>
                <a:gd name="T25" fmla="*/ 1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79">
                  <a:moveTo>
                    <a:pt x="362" y="179"/>
                  </a:moveTo>
                  <a:cubicBezTo>
                    <a:pt x="362" y="332"/>
                    <a:pt x="362" y="332"/>
                    <a:pt x="362" y="332"/>
                  </a:cubicBezTo>
                  <a:cubicBezTo>
                    <a:pt x="321" y="359"/>
                    <a:pt x="253" y="379"/>
                    <a:pt x="200" y="379"/>
                  </a:cubicBezTo>
                  <a:cubicBezTo>
                    <a:pt x="84" y="379"/>
                    <a:pt x="0" y="299"/>
                    <a:pt x="0" y="189"/>
                  </a:cubicBezTo>
                  <a:cubicBezTo>
                    <a:pt x="0" y="80"/>
                    <a:pt x="87" y="0"/>
                    <a:pt x="208" y="0"/>
                  </a:cubicBezTo>
                  <a:cubicBezTo>
                    <a:pt x="265" y="0"/>
                    <a:pt x="328" y="23"/>
                    <a:pt x="368" y="57"/>
                  </a:cubicBezTo>
                  <a:cubicBezTo>
                    <a:pt x="299" y="141"/>
                    <a:pt x="299" y="141"/>
                    <a:pt x="299" y="141"/>
                  </a:cubicBezTo>
                  <a:cubicBezTo>
                    <a:pt x="274" y="118"/>
                    <a:pt x="238" y="102"/>
                    <a:pt x="207" y="102"/>
                  </a:cubicBezTo>
                  <a:cubicBezTo>
                    <a:pt x="160" y="102"/>
                    <a:pt x="125" y="139"/>
                    <a:pt x="125" y="189"/>
                  </a:cubicBezTo>
                  <a:cubicBezTo>
                    <a:pt x="125" y="240"/>
                    <a:pt x="160" y="277"/>
                    <a:pt x="208" y="277"/>
                  </a:cubicBezTo>
                  <a:cubicBezTo>
                    <a:pt x="221" y="277"/>
                    <a:pt x="239" y="273"/>
                    <a:pt x="257" y="265"/>
                  </a:cubicBezTo>
                  <a:cubicBezTo>
                    <a:pt x="257" y="179"/>
                    <a:pt x="257" y="179"/>
                    <a:pt x="257" y="179"/>
                  </a:cubicBezTo>
                  <a:lnTo>
                    <a:pt x="362"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noEditPoints="1"/>
            </p:cNvSpPr>
            <p:nvPr/>
          </p:nvSpPr>
          <p:spPr bwMode="auto">
            <a:xfrm>
              <a:off x="2133600" y="915988"/>
              <a:ext cx="568325" cy="531813"/>
            </a:xfrm>
            <a:custGeom>
              <a:avLst/>
              <a:gdLst>
                <a:gd name="T0" fmla="*/ 406 w 406"/>
                <a:gd name="T1" fmla="*/ 189 h 379"/>
                <a:gd name="T2" fmla="*/ 203 w 406"/>
                <a:gd name="T3" fmla="*/ 379 h 379"/>
                <a:gd name="T4" fmla="*/ 0 w 406"/>
                <a:gd name="T5" fmla="*/ 189 h 379"/>
                <a:gd name="T6" fmla="*/ 203 w 406"/>
                <a:gd name="T7" fmla="*/ 0 h 379"/>
                <a:gd name="T8" fmla="*/ 406 w 406"/>
                <a:gd name="T9" fmla="*/ 189 h 379"/>
                <a:gd name="T10" fmla="*/ 125 w 406"/>
                <a:gd name="T11" fmla="*/ 189 h 379"/>
                <a:gd name="T12" fmla="*/ 204 w 406"/>
                <a:gd name="T13" fmla="*/ 277 h 379"/>
                <a:gd name="T14" fmla="*/ 280 w 406"/>
                <a:gd name="T15" fmla="*/ 189 h 379"/>
                <a:gd name="T16" fmla="*/ 204 w 406"/>
                <a:gd name="T17" fmla="*/ 102 h 379"/>
                <a:gd name="T18" fmla="*/ 125 w 406"/>
                <a:gd name="T19" fmla="*/ 18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379">
                  <a:moveTo>
                    <a:pt x="406" y="189"/>
                  </a:moveTo>
                  <a:cubicBezTo>
                    <a:pt x="406" y="298"/>
                    <a:pt x="320" y="379"/>
                    <a:pt x="203" y="379"/>
                  </a:cubicBezTo>
                  <a:cubicBezTo>
                    <a:pt x="85" y="379"/>
                    <a:pt x="0" y="299"/>
                    <a:pt x="0" y="189"/>
                  </a:cubicBezTo>
                  <a:cubicBezTo>
                    <a:pt x="0" y="79"/>
                    <a:pt x="85" y="0"/>
                    <a:pt x="203" y="0"/>
                  </a:cubicBezTo>
                  <a:cubicBezTo>
                    <a:pt x="320" y="0"/>
                    <a:pt x="406" y="80"/>
                    <a:pt x="406" y="189"/>
                  </a:cubicBezTo>
                  <a:close/>
                  <a:moveTo>
                    <a:pt x="125" y="189"/>
                  </a:moveTo>
                  <a:cubicBezTo>
                    <a:pt x="125" y="240"/>
                    <a:pt x="162" y="277"/>
                    <a:pt x="204" y="277"/>
                  </a:cubicBezTo>
                  <a:cubicBezTo>
                    <a:pt x="247" y="277"/>
                    <a:pt x="280" y="240"/>
                    <a:pt x="280" y="189"/>
                  </a:cubicBezTo>
                  <a:cubicBezTo>
                    <a:pt x="280" y="139"/>
                    <a:pt x="247" y="102"/>
                    <a:pt x="204" y="102"/>
                  </a:cubicBezTo>
                  <a:cubicBezTo>
                    <a:pt x="162" y="102"/>
                    <a:pt x="125" y="139"/>
                    <a:pt x="125"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008651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1" presetClass="entr" presetSubtype="1"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heel(1)">
                                      <p:cBhvr>
                                        <p:cTn id="15" dur="1000"/>
                                        <p:tgtEl>
                                          <p:spTgt spid="7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childTnLst>
                          </p:cTn>
                        </p:par>
                        <p:par>
                          <p:cTn id="20" fill="hold">
                            <p:stCondLst>
                              <p:cond delay="2000"/>
                            </p:stCondLst>
                            <p:childTnLst>
                              <p:par>
                                <p:cTn id="21" presetID="16" presetClass="entr" presetSubtype="37"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barn(outVertical)">
                                      <p:cBhvr>
                                        <p:cTn id="23" dur="500"/>
                                        <p:tgtEl>
                                          <p:spTgt spid="54"/>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57"/>
                                        </p:tgtEl>
                                        <p:attrNameLst>
                                          <p:attrName>style.visibility</p:attrName>
                                        </p:attrNameLst>
                                      </p:cBhvr>
                                      <p:to>
                                        <p:strVal val="visible"/>
                                      </p:to>
                                    </p:set>
                                    <p:anim calcmode="lin" valueType="num">
                                      <p:cBhvr>
                                        <p:cTn id="27" dur="8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28" dur="800" fill="hold"/>
                                        <p:tgtEl>
                                          <p:spTgt spid="57"/>
                                        </p:tgtEl>
                                        <p:attrNameLst>
                                          <p:attrName>ppt_y</p:attrName>
                                        </p:attrNameLst>
                                      </p:cBhvr>
                                      <p:tavLst>
                                        <p:tav tm="0">
                                          <p:val>
                                            <p:strVal val="#ppt_y"/>
                                          </p:val>
                                        </p:tav>
                                        <p:tav tm="100000">
                                          <p:val>
                                            <p:strVal val="#ppt_y"/>
                                          </p:val>
                                        </p:tav>
                                      </p:tavLst>
                                    </p:anim>
                                    <p:anim calcmode="lin" valueType="num">
                                      <p:cBhvr>
                                        <p:cTn id="29" dur="8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30" dur="8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800" tmFilter="0,0; .5, 1; 1, 1"/>
                                        <p:tgtEl>
                                          <p:spTgt spid="57"/>
                                        </p:tgtEl>
                                      </p:cBhvr>
                                    </p:animEffect>
                                  </p:childTnLst>
                                </p:cTn>
                              </p:par>
                            </p:childTnLst>
                          </p:cTn>
                        </p:par>
                        <p:par>
                          <p:cTn id="32" fill="hold">
                            <p:stCondLst>
                              <p:cond delay="4100"/>
                            </p:stCondLst>
                            <p:childTnLst>
                              <p:par>
                                <p:cTn id="33" presetID="16" presetClass="entr" presetSubtype="2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par>
                          <p:cTn id="36" fill="hold">
                            <p:stCondLst>
                              <p:cond delay="4600"/>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22"/>
                </p:tgtEl>
              </p:cMediaNode>
            </p:audio>
          </p:childTnLst>
        </p:cTn>
      </p:par>
    </p:tnLst>
    <p:bldLst>
      <p:bldP spid="54" grpId="0" animBg="1"/>
      <p:bldP spid="57" grpId="0"/>
      <p:bldP spid="69" grpId="0"/>
      <p:bldP spid="71" grpId="0" animBg="1"/>
      <p:bldP spid="7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dirty="0" smtClean="0">
                <a:solidFill>
                  <a:schemeClr val="tx1">
                    <a:lumMod val="75000"/>
                    <a:lumOff val="25000"/>
                  </a:schemeClr>
                </a:solidFill>
                <a:latin typeface="微软雅黑" pitchFamily="34" charset="-122"/>
                <a:ea typeface="微软雅黑" pitchFamily="34" charset="-122"/>
              </a:rPr>
              <a:t>选择</a:t>
            </a:r>
            <a:endParaRPr lang="en-US" altLang="zh-CN" sz="1200" dirty="0" smtClean="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粘贴</a:t>
            </a:r>
            <a:r>
              <a:rPr lang="zh-CN" altLang="en-US" sz="1200" dirty="0">
                <a:solidFill>
                  <a:schemeClr val="tx1">
                    <a:lumMod val="75000"/>
                    <a:lumOff val="25000"/>
                  </a:schemeClr>
                </a:solidFill>
                <a:latin typeface="微软雅黑" pitchFamily="34" charset="-122"/>
                <a:ea typeface="微软雅黑" pitchFamily="34" charset="-122"/>
              </a:rPr>
              <a:t>，并选择只保留文字。在此录入上述图表的综合描述说明。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添加标题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519879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03</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723139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3836056" y="3523161"/>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9" name="椭圆 68"/>
          <p:cNvSpPr/>
          <p:nvPr/>
        </p:nvSpPr>
        <p:spPr>
          <a:xfrm>
            <a:off x="6456872" y="3524455"/>
            <a:ext cx="985600" cy="100113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8538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成果展示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明年计划</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781393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04</a:t>
              </a:r>
              <a:endParaRPr lang="en-US" altLang="zh-CN" sz="6600" dirty="0">
                <a:solidFill>
                  <a:schemeClr val="bg1"/>
                </a:solidFill>
                <a:latin typeface="Impact" panose="020B0806030902050204" pitchFamily="34" charset="0"/>
                <a:ea typeface="微软雅黑" panose="020B0503020204020204" pitchFamily="34" charset="-122"/>
              </a:endParaRPr>
            </a:p>
          </p:txBody>
        </p:sp>
      </p:grpSp>
      <p:pic>
        <p:nvPicPr>
          <p:cNvPr id="80" name="图片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4933" y="3273513"/>
            <a:ext cx="6394096" cy="1166778"/>
          </a:xfrm>
          <a:prstGeom prst="rect">
            <a:avLst/>
          </a:prstGeom>
        </p:spPr>
      </p:pic>
    </p:spTree>
    <p:extLst>
      <p:ext uri="{BB962C8B-B14F-4D97-AF65-F5344CB8AC3E}">
        <p14:creationId xmlns:p14="http://schemas.microsoft.com/office/powerpoint/2010/main" val="359748524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smtClean="0">
                  <a:solidFill>
                    <a:schemeClr val="bg1"/>
                  </a:solidFill>
                  <a:latin typeface="微软雅黑" pitchFamily="34" charset="-122"/>
                  <a:ea typeface="微软雅黑" pitchFamily="34" charset="-122"/>
                </a:rPr>
                <a:t>点击添加</a:t>
              </a:r>
              <a:endParaRPr lang="en-US" altLang="zh-CN" sz="1400" b="1" dirty="0" smtClean="0">
                <a:solidFill>
                  <a:schemeClr val="bg1"/>
                </a:solidFill>
                <a:latin typeface="微软雅黑" pitchFamily="34" charset="-122"/>
                <a:ea typeface="微软雅黑" pitchFamily="34" charset="-122"/>
              </a:endParaRPr>
            </a:p>
            <a:p>
              <a:pPr algn="ctr" eaLnBrk="1" hangingPunct="1"/>
              <a:r>
                <a:rPr lang="zh-CN" altLang="en-US" sz="1400" b="1" dirty="0" smtClean="0">
                  <a:solidFill>
                    <a:schemeClr val="bg1"/>
                  </a:solidFill>
                  <a:latin typeface="微软雅黑" pitchFamily="34" charset="-122"/>
                  <a:ea typeface="微软雅黑" pitchFamily="34" charset="-122"/>
                </a:rPr>
                <a:t>文本内容</a:t>
              </a:r>
              <a:endParaRPr lang="zh-CN" altLang="en-US" sz="1400" b="1" dirty="0">
                <a:solidFill>
                  <a:schemeClr val="bg1"/>
                </a:solidFill>
                <a:latin typeface="微软雅黑" pitchFamily="34" charset="-122"/>
                <a:ea typeface="微软雅黑"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04859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smtClean="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1100" dirty="0" smtClean="0">
                <a:solidFill>
                  <a:srgbClr val="F8F8F8"/>
                </a:solidFill>
                <a:latin typeface="微软雅黑" panose="020B0503020204020204" pitchFamily="34" charset="-122"/>
                <a:ea typeface="微软雅黑" panose="020B0503020204020204" pitchFamily="34" charset="-122"/>
              </a:rPr>
              <a:t>实际情况进行说明</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05</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3466321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39968141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277413"/>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826268892"/>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61998" y="3230413"/>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294105"/>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6586304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21669" y="3131922"/>
              <a:ext cx="1526513" cy="830146"/>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275606"/>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770747240"/>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27482" y="3219166"/>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83544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矩形 172"/>
          <p:cNvSpPr/>
          <p:nvPr/>
        </p:nvSpPr>
        <p:spPr>
          <a:xfrm>
            <a:off x="0" y="2787774"/>
            <a:ext cx="9144000" cy="1656184"/>
          </a:xfrm>
          <a:prstGeom prst="rect">
            <a:avLst/>
          </a:prstGeom>
          <a:solidFill>
            <a:srgbClr val="0070C0"/>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Oval 53"/>
          <p:cNvSpPr>
            <a:spLocks noChangeArrowheads="1"/>
          </p:cNvSpPr>
          <p:nvPr/>
        </p:nvSpPr>
        <p:spPr bwMode="auto">
          <a:xfrm>
            <a:off x="3394480" y="555526"/>
            <a:ext cx="2371369" cy="2371958"/>
          </a:xfrm>
          <a:prstGeom prst="ellipse">
            <a:avLst/>
          </a:prstGeom>
          <a:gradFill>
            <a:gsLst>
              <a:gs pos="92000">
                <a:srgbClr val="FFFFFF"/>
              </a:gs>
              <a:gs pos="0">
                <a:schemeClr val="bg1">
                  <a:lumMod val="85000"/>
                </a:schemeClr>
              </a:gs>
            </a:gsLst>
            <a:lin ang="2400000" scaled="0"/>
          </a:gradFill>
          <a:ln w="50800">
            <a:gradFill flip="none" rotWithShape="1">
              <a:gsLst>
                <a:gs pos="0">
                  <a:srgbClr val="FFFFFF"/>
                </a:gs>
                <a:gs pos="100000">
                  <a:schemeClr val="bg1">
                    <a:lumMod val="75000"/>
                  </a:schemeClr>
                </a:gs>
              </a:gsLst>
              <a:lin ang="2700000" scaled="0"/>
              <a:tileRect/>
            </a:gradFill>
          </a:ln>
          <a:effectLst>
            <a:outerShdw blurRad="330200" dist="152400" dir="4200000" sx="103000" sy="103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82" name="Text Box 58"/>
          <p:cNvSpPr txBox="1">
            <a:spLocks noChangeArrowheads="1"/>
          </p:cNvSpPr>
          <p:nvPr/>
        </p:nvSpPr>
        <p:spPr bwMode="auto">
          <a:xfrm>
            <a:off x="3285650" y="1168271"/>
            <a:ext cx="2582494" cy="122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7500" dirty="0" smtClean="0">
                <a:solidFill>
                  <a:srgbClr val="0070C0"/>
                </a:solidFill>
                <a:latin typeface="Impact" panose="020B0806030902050204" pitchFamily="34" charset="0"/>
                <a:ea typeface="微软雅黑" panose="020B0503020204020204" pitchFamily="34" charset="-122"/>
              </a:rPr>
              <a:t>2016</a:t>
            </a:r>
            <a:endParaRPr lang="en-US" altLang="zh-CN" sz="7500" dirty="0">
              <a:solidFill>
                <a:srgbClr val="0070C0"/>
              </a:solidFill>
              <a:latin typeface="Impact" panose="020B0806030902050204" pitchFamily="34" charset="0"/>
              <a:ea typeface="微软雅黑" panose="020B0503020204020204" pitchFamily="34" charset="-122"/>
            </a:endParaRPr>
          </a:p>
        </p:txBody>
      </p:sp>
      <p:sp>
        <p:nvSpPr>
          <p:cNvPr id="225" name="Text Box 2"/>
          <p:cNvSpPr txBox="1">
            <a:spLocks noChangeArrowheads="1"/>
          </p:cNvSpPr>
          <p:nvPr/>
        </p:nvSpPr>
        <p:spPr bwMode="auto">
          <a:xfrm>
            <a:off x="3225793" y="3219822"/>
            <a:ext cx="2664296" cy="646331"/>
          </a:xfrm>
          <a:prstGeom prst="rect">
            <a:avLst/>
          </a:prstGeom>
          <a:noFill/>
          <a:ln w="9525">
            <a:noFill/>
            <a:miter lim="800000"/>
            <a:headEnd/>
            <a:tailEnd/>
          </a:ln>
        </p:spPr>
        <p:txBody>
          <a:bodyPr wrap="square">
            <a:sp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THANKS</a:t>
            </a:r>
          </a:p>
        </p:txBody>
      </p:sp>
      <p:grpSp>
        <p:nvGrpSpPr>
          <p:cNvPr id="226" name="组合 225"/>
          <p:cNvGrpSpPr/>
          <p:nvPr/>
        </p:nvGrpSpPr>
        <p:grpSpPr>
          <a:xfrm>
            <a:off x="2893329" y="3914275"/>
            <a:ext cx="3349775" cy="62334"/>
            <a:chOff x="2768751" y="4109175"/>
            <a:chExt cx="3349775" cy="62334"/>
          </a:xfrm>
        </p:grpSpPr>
        <p:cxnSp>
          <p:nvCxnSpPr>
            <p:cNvPr id="227" name="直接连接符 226"/>
            <p:cNvCxnSpPr/>
            <p:nvPr/>
          </p:nvCxnSpPr>
          <p:spPr>
            <a:xfrm>
              <a:off x="2799918" y="4140342"/>
              <a:ext cx="32874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8" name="椭圆 227"/>
            <p:cNvSpPr/>
            <p:nvPr/>
          </p:nvSpPr>
          <p:spPr>
            <a:xfrm>
              <a:off x="2768751"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9" name="椭圆 228"/>
            <p:cNvSpPr/>
            <p:nvPr/>
          </p:nvSpPr>
          <p:spPr>
            <a:xfrm>
              <a:off x="6056192"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30" name="Text Box 2"/>
          <p:cNvSpPr txBox="1">
            <a:spLocks noChangeArrowheads="1"/>
          </p:cNvSpPr>
          <p:nvPr/>
        </p:nvSpPr>
        <p:spPr bwMode="auto">
          <a:xfrm>
            <a:off x="3635896" y="3998913"/>
            <a:ext cx="1840534" cy="276999"/>
          </a:xfrm>
          <a:prstGeom prst="rect">
            <a:avLst/>
          </a:prstGeom>
          <a:noFill/>
          <a:ln w="9525">
            <a:noFill/>
            <a:miter lim="800000"/>
            <a:headEnd/>
            <a:tailEnd/>
          </a:ln>
        </p:spPr>
        <p:txBody>
          <a:bodyPr wrap="square">
            <a:spAutoFit/>
          </a:bodyPr>
          <a:lstStyle/>
          <a:p>
            <a:pPr algn="dist">
              <a:defRPr/>
            </a:pPr>
            <a:r>
              <a:rPr lang="zh-CN" altLang="en-US" sz="1200" dirty="0">
                <a:solidFill>
                  <a:schemeClr val="bg1"/>
                </a:solidFill>
                <a:latin typeface="微软雅黑" pitchFamily="34" charset="-122"/>
                <a:ea typeface="微软雅黑" pitchFamily="34" charset="-122"/>
              </a:rPr>
              <a:t>谢谢聆听</a:t>
            </a:r>
          </a:p>
        </p:txBody>
      </p:sp>
    </p:spTree>
    <p:extLst>
      <p:ext uri="{BB962C8B-B14F-4D97-AF65-F5344CB8AC3E}">
        <p14:creationId xmlns:p14="http://schemas.microsoft.com/office/powerpoint/2010/main" val="4486349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heel(1)">
                                      <p:cBhvr>
                                        <p:cTn id="7" dur="1000"/>
                                        <p:tgtEl>
                                          <p:spTgt spid="18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2"/>
                                        </p:tgtEl>
                                        <p:attrNameLst>
                                          <p:attrName>style.visibility</p:attrName>
                                        </p:attrNameLst>
                                      </p:cBhvr>
                                      <p:to>
                                        <p:strVal val="visible"/>
                                      </p:to>
                                    </p:set>
                                    <p:animEffect transition="in" filter="fade">
                                      <p:cBhvr>
                                        <p:cTn id="11" dur="500"/>
                                        <p:tgtEl>
                                          <p:spTgt spid="182"/>
                                        </p:tgtEl>
                                      </p:cBhvr>
                                    </p:animEffect>
                                  </p:childTnLst>
                                </p:cTn>
                              </p:par>
                            </p:childTnLst>
                          </p:cTn>
                        </p:par>
                        <p:par>
                          <p:cTn id="12" fill="hold">
                            <p:stCondLst>
                              <p:cond delay="1500"/>
                            </p:stCondLst>
                            <p:childTnLst>
                              <p:par>
                                <p:cTn id="13" presetID="16" presetClass="entr" presetSubtype="37" fill="hold" grpId="0" nodeType="afterEffect">
                                  <p:stCondLst>
                                    <p:cond delay="0"/>
                                  </p:stCondLst>
                                  <p:childTnLst>
                                    <p:set>
                                      <p:cBhvr>
                                        <p:cTn id="14" dur="1" fill="hold">
                                          <p:stCondLst>
                                            <p:cond delay="0"/>
                                          </p:stCondLst>
                                        </p:cTn>
                                        <p:tgtEl>
                                          <p:spTgt spid="173"/>
                                        </p:tgtEl>
                                        <p:attrNameLst>
                                          <p:attrName>style.visibility</p:attrName>
                                        </p:attrNameLst>
                                      </p:cBhvr>
                                      <p:to>
                                        <p:strVal val="visible"/>
                                      </p:to>
                                    </p:set>
                                    <p:animEffect transition="in" filter="barn(outVertical)">
                                      <p:cBhvr>
                                        <p:cTn id="15" dur="500"/>
                                        <p:tgtEl>
                                          <p:spTgt spid="173"/>
                                        </p:tgtEl>
                                      </p:cBhvr>
                                    </p:animEffect>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5"/>
                                        </p:tgtEl>
                                        <p:attrNameLst>
                                          <p:attrName>style.visibility</p:attrName>
                                        </p:attrNameLst>
                                      </p:cBhvr>
                                      <p:to>
                                        <p:strVal val="visible"/>
                                      </p:to>
                                    </p:set>
                                    <p:anim calcmode="lin" valueType="num">
                                      <p:cBhvr>
                                        <p:cTn id="19" dur="800" fill="hold"/>
                                        <p:tgtEl>
                                          <p:spTgt spid="225"/>
                                        </p:tgtEl>
                                        <p:attrNameLst>
                                          <p:attrName>ppt_x</p:attrName>
                                        </p:attrNameLst>
                                      </p:cBhvr>
                                      <p:tavLst>
                                        <p:tav tm="0">
                                          <p:val>
                                            <p:strVal val="#ppt_x"/>
                                          </p:val>
                                        </p:tav>
                                        <p:tav tm="50000">
                                          <p:val>
                                            <p:strVal val="#ppt_x+.1"/>
                                          </p:val>
                                        </p:tav>
                                        <p:tav tm="100000">
                                          <p:val>
                                            <p:strVal val="#ppt_x"/>
                                          </p:val>
                                        </p:tav>
                                      </p:tavLst>
                                    </p:anim>
                                    <p:anim calcmode="lin" valueType="num">
                                      <p:cBhvr>
                                        <p:cTn id="20" dur="800" fill="hold"/>
                                        <p:tgtEl>
                                          <p:spTgt spid="225"/>
                                        </p:tgtEl>
                                        <p:attrNameLst>
                                          <p:attrName>ppt_y</p:attrName>
                                        </p:attrNameLst>
                                      </p:cBhvr>
                                      <p:tavLst>
                                        <p:tav tm="0">
                                          <p:val>
                                            <p:strVal val="#ppt_y"/>
                                          </p:val>
                                        </p:tav>
                                        <p:tav tm="100000">
                                          <p:val>
                                            <p:strVal val="#ppt_y"/>
                                          </p:val>
                                        </p:tav>
                                      </p:tavLst>
                                    </p:anim>
                                    <p:anim calcmode="lin" valueType="num">
                                      <p:cBhvr>
                                        <p:cTn id="21" dur="800" fill="hold"/>
                                        <p:tgtEl>
                                          <p:spTgt spid="225"/>
                                        </p:tgtEl>
                                        <p:attrNameLst>
                                          <p:attrName>ppt_h</p:attrName>
                                        </p:attrNameLst>
                                      </p:cBhvr>
                                      <p:tavLst>
                                        <p:tav tm="0">
                                          <p:val>
                                            <p:strVal val="#ppt_h/10"/>
                                          </p:val>
                                        </p:tav>
                                        <p:tav tm="50000">
                                          <p:val>
                                            <p:strVal val="#ppt_h+.01"/>
                                          </p:val>
                                        </p:tav>
                                        <p:tav tm="100000">
                                          <p:val>
                                            <p:strVal val="#ppt_h"/>
                                          </p:val>
                                        </p:tav>
                                      </p:tavLst>
                                    </p:anim>
                                    <p:anim calcmode="lin" valueType="num">
                                      <p:cBhvr>
                                        <p:cTn id="22" dur="800" fill="hold"/>
                                        <p:tgtEl>
                                          <p:spTgt spid="22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800" tmFilter="0,0; .5, 1; 1, 1"/>
                                        <p:tgtEl>
                                          <p:spTgt spid="225"/>
                                        </p:tgtEl>
                                      </p:cBhvr>
                                    </p:animEffect>
                                  </p:childTnLst>
                                </p:cTn>
                              </p:par>
                            </p:childTnLst>
                          </p:cTn>
                        </p:par>
                        <p:par>
                          <p:cTn id="24" fill="hold">
                            <p:stCondLst>
                              <p:cond delay="3200"/>
                            </p:stCondLst>
                            <p:childTnLst>
                              <p:par>
                                <p:cTn id="25" presetID="16" presetClass="entr" presetSubtype="21" fill="hold" nodeType="afterEffect">
                                  <p:stCondLst>
                                    <p:cond delay="0"/>
                                  </p:stCondLst>
                                  <p:childTnLst>
                                    <p:set>
                                      <p:cBhvr>
                                        <p:cTn id="26" dur="1" fill="hold">
                                          <p:stCondLst>
                                            <p:cond delay="0"/>
                                          </p:stCondLst>
                                        </p:cTn>
                                        <p:tgtEl>
                                          <p:spTgt spid="226"/>
                                        </p:tgtEl>
                                        <p:attrNameLst>
                                          <p:attrName>style.visibility</p:attrName>
                                        </p:attrNameLst>
                                      </p:cBhvr>
                                      <p:to>
                                        <p:strVal val="visible"/>
                                      </p:to>
                                    </p:set>
                                    <p:animEffect transition="in" filter="barn(inVertical)">
                                      <p:cBhvr>
                                        <p:cTn id="27" dur="500"/>
                                        <p:tgtEl>
                                          <p:spTgt spid="226"/>
                                        </p:tgtEl>
                                      </p:cBhvr>
                                    </p:animEffect>
                                  </p:childTnLst>
                                </p:cTn>
                              </p:par>
                            </p:childTnLst>
                          </p:cTn>
                        </p:par>
                        <p:par>
                          <p:cTn id="28" fill="hold">
                            <p:stCondLst>
                              <p:cond delay="3700"/>
                            </p:stCondLst>
                            <p:childTnLst>
                              <p:par>
                                <p:cTn id="29" presetID="22" presetClass="entr" presetSubtype="4" fill="hold" grpId="0" nodeType="afterEffect">
                                  <p:stCondLst>
                                    <p:cond delay="0"/>
                                  </p:stCondLst>
                                  <p:childTnLst>
                                    <p:set>
                                      <p:cBhvr>
                                        <p:cTn id="30" dur="1" fill="hold">
                                          <p:stCondLst>
                                            <p:cond delay="0"/>
                                          </p:stCondLst>
                                        </p:cTn>
                                        <p:tgtEl>
                                          <p:spTgt spid="230"/>
                                        </p:tgtEl>
                                        <p:attrNameLst>
                                          <p:attrName>style.visibility</p:attrName>
                                        </p:attrNameLst>
                                      </p:cBhvr>
                                      <p:to>
                                        <p:strVal val="visible"/>
                                      </p:to>
                                    </p:set>
                                    <p:animEffect transition="in" filter="wipe(down)">
                                      <p:cBhvr>
                                        <p:cTn id="31"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P spid="181" grpId="0" animBg="1"/>
      <p:bldP spid="182" grpId="0"/>
      <p:bldP spid="225" grpId="0"/>
      <p:bldP spid="23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3639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16014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2010</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smtClean="0">
                <a:solidFill>
                  <a:schemeClr val="bg1"/>
                </a:solidFill>
                <a:latin typeface="微软雅黑" pitchFamily="34" charset="-122"/>
                <a:ea typeface="微软雅黑" pitchFamily="34" charset="-122"/>
              </a:rPr>
              <a:t>所有省份可任意编辑</a:t>
            </a:r>
            <a:endParaRPr lang="en-US" altLang="zh-CN" sz="1100" b="1" dirty="0" smtClean="0">
              <a:solidFill>
                <a:schemeClr val="bg1"/>
              </a:solidFill>
              <a:latin typeface="微软雅黑" pitchFamily="34" charset="-122"/>
              <a:ea typeface="微软雅黑" pitchFamily="34" charset="-122"/>
            </a:endParaRPr>
          </a:p>
          <a:p>
            <a:pPr algn="just">
              <a:lnSpc>
                <a:spcPct val="130000"/>
              </a:lnSpc>
            </a:pPr>
            <a:r>
              <a:rPr lang="zh-CN" altLang="en-US" sz="1000" dirty="0" smtClean="0">
                <a:solidFill>
                  <a:schemeClr val="bg1"/>
                </a:solidFill>
                <a:latin typeface="微软雅黑" pitchFamily="34" charset="-122"/>
                <a:ea typeface="微软雅黑" pitchFamily="34" charset="-122"/>
              </a:rPr>
              <a:t>您</a:t>
            </a:r>
            <a:r>
              <a:rPr lang="zh-CN" altLang="en-US" sz="10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917726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solidFill>
                  <a:schemeClr val="tx1">
                    <a:lumMod val="75000"/>
                    <a:lumOff val="25000"/>
                  </a:schemeClr>
                </a:solidFill>
                <a:latin typeface="微软雅黑" pitchFamily="34" charset="-122"/>
              </a:rPr>
              <a:t>点击添加表述内容标题</a:t>
            </a:r>
            <a:endParaRPr lang="zh-CN" altLang="en-US" b="1" dirty="0">
              <a:solidFill>
                <a:schemeClr val="tx1">
                  <a:lumMod val="75000"/>
                  <a:lumOff val="25000"/>
                </a:schemeClr>
              </a:solidFill>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923193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02</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626048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48">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866</TotalTime>
  <Words>3427</Words>
  <Application>Microsoft Office PowerPoint</Application>
  <PresentationFormat>全屏显示(16:9)</PresentationFormat>
  <Paragraphs>404</Paragraphs>
  <Slides>35</Slides>
  <Notes>33</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35</vt:i4>
      </vt:variant>
    </vt:vector>
  </HeadingPairs>
  <TitlesOfParts>
    <vt:vector size="55" baseType="lpstr">
      <vt:lpstr>Aller Light</vt:lpstr>
      <vt:lpstr>Broadway BT</vt:lpstr>
      <vt:lpstr>Gill Sans</vt:lpstr>
      <vt:lpstr>Helvetica Light</vt:lpstr>
      <vt:lpstr>Helvetica Neue</vt:lpstr>
      <vt:lpstr>Lato Light</vt:lpstr>
      <vt:lpstr>新細明體</vt:lpstr>
      <vt:lpstr>Roboto Regular</vt:lpstr>
      <vt:lpstr>华文黑体</vt:lpstr>
      <vt:lpstr>宋体</vt:lpstr>
      <vt:lpstr>微软雅黑</vt:lpstr>
      <vt:lpstr>张海山锐谐体2.0-授权联系：Samtype@QQ.com</vt:lpstr>
      <vt:lpstr>Arial</vt:lpstr>
      <vt:lpstr>Calibri</vt:lpstr>
      <vt:lpstr>Calibri Light</vt:lpstr>
      <vt:lpstr>Impact</vt:lpstr>
      <vt:lpstr>Open Sans</vt:lpstr>
      <vt:lpstr>Open Sans Semibold</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122</cp:revision>
  <dcterms:created xsi:type="dcterms:W3CDTF">2015-10-16T03:54:15Z</dcterms:created>
  <dcterms:modified xsi:type="dcterms:W3CDTF">2016-11-06T09:57:18Z</dcterms:modified>
  <cp:category>锐旗设计；https://9ppt.taobao.com</cp:category>
</cp:coreProperties>
</file>