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45" r:id="rId2"/>
    <p:sldId id="433" r:id="rId3"/>
    <p:sldId id="434" r:id="rId4"/>
    <p:sldId id="432" r:id="rId5"/>
    <p:sldId id="420" r:id="rId6"/>
    <p:sldId id="416" r:id="rId7"/>
    <p:sldId id="424" r:id="rId8"/>
    <p:sldId id="409" r:id="rId9"/>
    <p:sldId id="425" r:id="rId10"/>
    <p:sldId id="394" r:id="rId11"/>
    <p:sldId id="395" r:id="rId12"/>
    <p:sldId id="401" r:id="rId13"/>
    <p:sldId id="419" r:id="rId14"/>
    <p:sldId id="413" r:id="rId15"/>
    <p:sldId id="412" r:id="rId16"/>
    <p:sldId id="406" r:id="rId17"/>
    <p:sldId id="408" r:id="rId18"/>
    <p:sldId id="426" r:id="rId19"/>
    <p:sldId id="410" r:id="rId20"/>
    <p:sldId id="397" r:id="rId21"/>
    <p:sldId id="399" r:id="rId22"/>
    <p:sldId id="402" r:id="rId23"/>
    <p:sldId id="404" r:id="rId24"/>
    <p:sldId id="417" r:id="rId25"/>
    <p:sldId id="418" r:id="rId26"/>
    <p:sldId id="435" r:id="rId27"/>
    <p:sldId id="436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CEDE"/>
    <a:srgbClr val="00838F"/>
    <a:srgbClr val="E0F7FA"/>
    <a:srgbClr val="53CFDE"/>
    <a:srgbClr val="84CBC5"/>
    <a:srgbClr val="D1E3D5"/>
    <a:srgbClr val="778495"/>
    <a:srgbClr val="8FAFE3"/>
    <a:srgbClr val="F19752"/>
    <a:srgbClr val="ED8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6314" autoAdjust="0"/>
  </p:normalViewPr>
  <p:slideViewPr>
    <p:cSldViewPr snapToGrid="0">
      <p:cViewPr varScale="1">
        <p:scale>
          <a:sx n="106" d="100"/>
          <a:sy n="106" d="100"/>
        </p:scale>
        <p:origin x="15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77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37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416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29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934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E0F7FA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-1459933" y="6179791"/>
            <a:ext cx="15226733" cy="1041440"/>
            <a:chOff x="-1313686" y="6179791"/>
            <a:chExt cx="13162786" cy="1041440"/>
          </a:xfrm>
        </p:grpSpPr>
        <p:sp>
          <p:nvSpPr>
            <p:cNvPr id="9" name="任意多边形 8"/>
            <p:cNvSpPr/>
            <p:nvPr/>
          </p:nvSpPr>
          <p:spPr>
            <a:xfrm>
              <a:off x="-342900" y="6192531"/>
              <a:ext cx="12192000" cy="1028700"/>
            </a:xfrm>
            <a:custGeom>
              <a:avLst/>
              <a:gdLst>
                <a:gd name="connsiteX0" fmla="*/ 254000 w 10308275"/>
                <a:gd name="connsiteY0" fmla="*/ 0 h 1028700"/>
                <a:gd name="connsiteX1" fmla="*/ 1409700 w 10308275"/>
                <a:gd name="connsiteY1" fmla="*/ 304800 h 1028700"/>
                <a:gd name="connsiteX2" fmla="*/ 3162300 w 10308275"/>
                <a:gd name="connsiteY2" fmla="*/ 114300 h 1028700"/>
                <a:gd name="connsiteX3" fmla="*/ 5118100 w 10308275"/>
                <a:gd name="connsiteY3" fmla="*/ 469900 h 1028700"/>
                <a:gd name="connsiteX4" fmla="*/ 6540500 w 10308275"/>
                <a:gd name="connsiteY4" fmla="*/ 152400 h 1028700"/>
                <a:gd name="connsiteX5" fmla="*/ 7670800 w 10308275"/>
                <a:gd name="connsiteY5" fmla="*/ 342900 h 1028700"/>
                <a:gd name="connsiteX6" fmla="*/ 8674100 w 10308275"/>
                <a:gd name="connsiteY6" fmla="*/ 139700 h 1028700"/>
                <a:gd name="connsiteX7" fmla="*/ 9740900 w 10308275"/>
                <a:gd name="connsiteY7" fmla="*/ 393700 h 1028700"/>
                <a:gd name="connsiteX8" fmla="*/ 10096500 w 10308275"/>
                <a:gd name="connsiteY8" fmla="*/ 825500 h 1028700"/>
                <a:gd name="connsiteX9" fmla="*/ 101600 w 10308275"/>
                <a:gd name="connsiteY9" fmla="*/ 1028700 h 1028700"/>
                <a:gd name="connsiteX10" fmla="*/ 0 w 10308275"/>
                <a:gd name="connsiteY10" fmla="*/ 279400 h 1028700"/>
                <a:gd name="connsiteX11" fmla="*/ 254000 w 10308275"/>
                <a:gd name="connsiteY11" fmla="*/ 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08275" h="1028700">
                  <a:moveTo>
                    <a:pt x="254000" y="0"/>
                  </a:moveTo>
                  <a:cubicBezTo>
                    <a:pt x="589491" y="142875"/>
                    <a:pt x="924983" y="285750"/>
                    <a:pt x="1409700" y="304800"/>
                  </a:cubicBezTo>
                  <a:cubicBezTo>
                    <a:pt x="1894417" y="323850"/>
                    <a:pt x="2544233" y="86783"/>
                    <a:pt x="3162300" y="114300"/>
                  </a:cubicBezTo>
                  <a:cubicBezTo>
                    <a:pt x="3780367" y="141817"/>
                    <a:pt x="4555067" y="463550"/>
                    <a:pt x="5118100" y="469900"/>
                  </a:cubicBezTo>
                  <a:cubicBezTo>
                    <a:pt x="5681133" y="476250"/>
                    <a:pt x="6115050" y="173567"/>
                    <a:pt x="6540500" y="152400"/>
                  </a:cubicBezTo>
                  <a:cubicBezTo>
                    <a:pt x="6965950" y="131233"/>
                    <a:pt x="7315200" y="345017"/>
                    <a:pt x="7670800" y="342900"/>
                  </a:cubicBezTo>
                  <a:cubicBezTo>
                    <a:pt x="8026400" y="340783"/>
                    <a:pt x="8329083" y="131233"/>
                    <a:pt x="8674100" y="139700"/>
                  </a:cubicBezTo>
                  <a:cubicBezTo>
                    <a:pt x="9019117" y="148167"/>
                    <a:pt x="9503833" y="279400"/>
                    <a:pt x="9740900" y="393700"/>
                  </a:cubicBezTo>
                  <a:cubicBezTo>
                    <a:pt x="9977967" y="508000"/>
                    <a:pt x="10646833" y="717550"/>
                    <a:pt x="10096500" y="825500"/>
                  </a:cubicBezTo>
                  <a:lnTo>
                    <a:pt x="101600" y="1028700"/>
                  </a:lnTo>
                  <a:lnTo>
                    <a:pt x="0" y="279400"/>
                  </a:lnTo>
                  <a:lnTo>
                    <a:pt x="254000" y="0"/>
                  </a:lnTo>
                  <a:close/>
                </a:path>
              </a:pathLst>
            </a:custGeom>
            <a:solidFill>
              <a:srgbClr val="51CED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381000" y="6179791"/>
              <a:ext cx="11686172" cy="774740"/>
            </a:xfrm>
            <a:custGeom>
              <a:avLst/>
              <a:gdLst>
                <a:gd name="connsiteX0" fmla="*/ 0 w 9880600"/>
                <a:gd name="connsiteY0" fmla="*/ 381040 h 774740"/>
                <a:gd name="connsiteX1" fmla="*/ 1574800 w 9880600"/>
                <a:gd name="connsiteY1" fmla="*/ 40 h 774740"/>
                <a:gd name="connsiteX2" fmla="*/ 3238500 w 9880600"/>
                <a:gd name="connsiteY2" fmla="*/ 355640 h 774740"/>
                <a:gd name="connsiteX3" fmla="*/ 4978400 w 9880600"/>
                <a:gd name="connsiteY3" fmla="*/ 177840 h 774740"/>
                <a:gd name="connsiteX4" fmla="*/ 6743700 w 9880600"/>
                <a:gd name="connsiteY4" fmla="*/ 419140 h 774740"/>
                <a:gd name="connsiteX5" fmla="*/ 7785100 w 9880600"/>
                <a:gd name="connsiteY5" fmla="*/ 139740 h 774740"/>
                <a:gd name="connsiteX6" fmla="*/ 8750300 w 9880600"/>
                <a:gd name="connsiteY6" fmla="*/ 88940 h 774740"/>
                <a:gd name="connsiteX7" fmla="*/ 9880600 w 9880600"/>
                <a:gd name="connsiteY7" fmla="*/ 444540 h 774740"/>
                <a:gd name="connsiteX8" fmla="*/ 9512300 w 9880600"/>
                <a:gd name="connsiteY8" fmla="*/ 685840 h 774740"/>
                <a:gd name="connsiteX9" fmla="*/ 304800 w 9880600"/>
                <a:gd name="connsiteY9" fmla="*/ 774740 h 774740"/>
                <a:gd name="connsiteX10" fmla="*/ 0 w 9880600"/>
                <a:gd name="connsiteY10" fmla="*/ 381040 h 77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80600" h="774740">
                  <a:moveTo>
                    <a:pt x="0" y="381040"/>
                  </a:moveTo>
                  <a:cubicBezTo>
                    <a:pt x="517525" y="192656"/>
                    <a:pt x="1035050" y="4273"/>
                    <a:pt x="1574800" y="40"/>
                  </a:cubicBezTo>
                  <a:cubicBezTo>
                    <a:pt x="2114550" y="-4193"/>
                    <a:pt x="2671233" y="326007"/>
                    <a:pt x="3238500" y="355640"/>
                  </a:cubicBezTo>
                  <a:cubicBezTo>
                    <a:pt x="3805767" y="385273"/>
                    <a:pt x="4394200" y="167257"/>
                    <a:pt x="4978400" y="177840"/>
                  </a:cubicBezTo>
                  <a:cubicBezTo>
                    <a:pt x="5562600" y="188423"/>
                    <a:pt x="6275917" y="425490"/>
                    <a:pt x="6743700" y="419140"/>
                  </a:cubicBezTo>
                  <a:cubicBezTo>
                    <a:pt x="7211483" y="412790"/>
                    <a:pt x="7450667" y="194773"/>
                    <a:pt x="7785100" y="139740"/>
                  </a:cubicBezTo>
                  <a:cubicBezTo>
                    <a:pt x="8119533" y="84707"/>
                    <a:pt x="8401050" y="38140"/>
                    <a:pt x="8750300" y="88940"/>
                  </a:cubicBezTo>
                  <a:cubicBezTo>
                    <a:pt x="9099550" y="139740"/>
                    <a:pt x="9696450" y="349290"/>
                    <a:pt x="9880600" y="444540"/>
                  </a:cubicBezTo>
                  <a:lnTo>
                    <a:pt x="9512300" y="685840"/>
                  </a:lnTo>
                  <a:lnTo>
                    <a:pt x="304800" y="774740"/>
                  </a:lnTo>
                  <a:lnTo>
                    <a:pt x="0" y="381040"/>
                  </a:lnTo>
                  <a:close/>
                </a:path>
              </a:pathLst>
            </a:custGeom>
            <a:solidFill>
              <a:srgbClr val="51CEDE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-1313686" y="6179791"/>
              <a:ext cx="11686172" cy="774740"/>
            </a:xfrm>
            <a:custGeom>
              <a:avLst/>
              <a:gdLst>
                <a:gd name="connsiteX0" fmla="*/ 0 w 9880600"/>
                <a:gd name="connsiteY0" fmla="*/ 381040 h 774740"/>
                <a:gd name="connsiteX1" fmla="*/ 1574800 w 9880600"/>
                <a:gd name="connsiteY1" fmla="*/ 40 h 774740"/>
                <a:gd name="connsiteX2" fmla="*/ 3238500 w 9880600"/>
                <a:gd name="connsiteY2" fmla="*/ 355640 h 774740"/>
                <a:gd name="connsiteX3" fmla="*/ 4978400 w 9880600"/>
                <a:gd name="connsiteY3" fmla="*/ 177840 h 774740"/>
                <a:gd name="connsiteX4" fmla="*/ 6743700 w 9880600"/>
                <a:gd name="connsiteY4" fmla="*/ 419140 h 774740"/>
                <a:gd name="connsiteX5" fmla="*/ 7785100 w 9880600"/>
                <a:gd name="connsiteY5" fmla="*/ 139740 h 774740"/>
                <a:gd name="connsiteX6" fmla="*/ 8750300 w 9880600"/>
                <a:gd name="connsiteY6" fmla="*/ 88940 h 774740"/>
                <a:gd name="connsiteX7" fmla="*/ 9880600 w 9880600"/>
                <a:gd name="connsiteY7" fmla="*/ 444540 h 774740"/>
                <a:gd name="connsiteX8" fmla="*/ 9512300 w 9880600"/>
                <a:gd name="connsiteY8" fmla="*/ 685840 h 774740"/>
                <a:gd name="connsiteX9" fmla="*/ 304800 w 9880600"/>
                <a:gd name="connsiteY9" fmla="*/ 774740 h 774740"/>
                <a:gd name="connsiteX10" fmla="*/ 0 w 9880600"/>
                <a:gd name="connsiteY10" fmla="*/ 381040 h 77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80600" h="774740">
                  <a:moveTo>
                    <a:pt x="0" y="381040"/>
                  </a:moveTo>
                  <a:cubicBezTo>
                    <a:pt x="517525" y="192656"/>
                    <a:pt x="1035050" y="4273"/>
                    <a:pt x="1574800" y="40"/>
                  </a:cubicBezTo>
                  <a:cubicBezTo>
                    <a:pt x="2114550" y="-4193"/>
                    <a:pt x="2671233" y="326007"/>
                    <a:pt x="3238500" y="355640"/>
                  </a:cubicBezTo>
                  <a:cubicBezTo>
                    <a:pt x="3805767" y="385273"/>
                    <a:pt x="4394200" y="167257"/>
                    <a:pt x="4978400" y="177840"/>
                  </a:cubicBezTo>
                  <a:cubicBezTo>
                    <a:pt x="5562600" y="188423"/>
                    <a:pt x="6275917" y="425490"/>
                    <a:pt x="6743700" y="419140"/>
                  </a:cubicBezTo>
                  <a:cubicBezTo>
                    <a:pt x="7211483" y="412790"/>
                    <a:pt x="7450667" y="194773"/>
                    <a:pt x="7785100" y="139740"/>
                  </a:cubicBezTo>
                  <a:cubicBezTo>
                    <a:pt x="8119533" y="84707"/>
                    <a:pt x="8401050" y="38140"/>
                    <a:pt x="8750300" y="88940"/>
                  </a:cubicBezTo>
                  <a:cubicBezTo>
                    <a:pt x="9099550" y="139740"/>
                    <a:pt x="9696450" y="349290"/>
                    <a:pt x="9880600" y="444540"/>
                  </a:cubicBezTo>
                  <a:lnTo>
                    <a:pt x="9512300" y="685840"/>
                  </a:lnTo>
                  <a:lnTo>
                    <a:pt x="304800" y="774740"/>
                  </a:lnTo>
                  <a:lnTo>
                    <a:pt x="0" y="381040"/>
                  </a:lnTo>
                  <a:close/>
                </a:path>
              </a:pathLst>
            </a:custGeom>
            <a:solidFill>
              <a:srgbClr val="51CEDE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256407" y="5623830"/>
            <a:ext cx="3935593" cy="108305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90499" y="192218"/>
            <a:ext cx="1327842" cy="856480"/>
            <a:chOff x="3467100" y="2479438"/>
            <a:chExt cx="5845353" cy="3770351"/>
          </a:xfrm>
        </p:grpSpPr>
        <p:sp>
          <p:nvSpPr>
            <p:cNvPr id="14" name="椭圆 13"/>
            <p:cNvSpPr/>
            <p:nvPr/>
          </p:nvSpPr>
          <p:spPr>
            <a:xfrm>
              <a:off x="3467100" y="3872954"/>
              <a:ext cx="1251496" cy="1251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678351" y="2810501"/>
              <a:ext cx="873398" cy="8733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06182" y="2479438"/>
              <a:ext cx="2436948" cy="243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841655" y="3320481"/>
              <a:ext cx="1470798" cy="1470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467950" y="3812840"/>
              <a:ext cx="2436948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2021/7/18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image" Target="../media/image12.png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E0F7FA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52" name="组合 251"/>
          <p:cNvGrpSpPr/>
          <p:nvPr/>
        </p:nvGrpSpPr>
        <p:grpSpPr>
          <a:xfrm rot="263175">
            <a:off x="9922287" y="1622809"/>
            <a:ext cx="3437797" cy="3439288"/>
            <a:chOff x="3467100" y="2810501"/>
            <a:chExt cx="3437797" cy="3439288"/>
          </a:xfrm>
        </p:grpSpPr>
        <p:sp>
          <p:nvSpPr>
            <p:cNvPr id="253" name="椭圆 252"/>
            <p:cNvSpPr/>
            <p:nvPr/>
          </p:nvSpPr>
          <p:spPr>
            <a:xfrm>
              <a:off x="3467100" y="3872954"/>
              <a:ext cx="1251496" cy="1251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椭圆 253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67100" y="2751571"/>
            <a:ext cx="7573576" cy="3498218"/>
            <a:chOff x="3467100" y="2751571"/>
            <a:chExt cx="7573576" cy="3498218"/>
          </a:xfrm>
        </p:grpSpPr>
        <p:sp>
          <p:nvSpPr>
            <p:cNvPr id="8" name="椭圆 7"/>
            <p:cNvSpPr/>
            <p:nvPr/>
          </p:nvSpPr>
          <p:spPr>
            <a:xfrm>
              <a:off x="3467100" y="3872954"/>
              <a:ext cx="1251496" cy="1251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5678351" y="2810501"/>
              <a:ext cx="873398" cy="8733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>
              <a:off x="6018348" y="3061478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7841655" y="3320481"/>
              <a:ext cx="1470798" cy="1470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8603727" y="2751571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椭圆 249"/>
            <p:cNvSpPr/>
            <p:nvPr/>
          </p:nvSpPr>
          <p:spPr>
            <a:xfrm>
              <a:off x="7661048" y="35190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椭圆 250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xmlns="" id="{5817DA6A-E430-4D23-8B70-0D3B1C4DB472}"/>
              </a:ext>
            </a:extLst>
          </p:cNvPr>
          <p:cNvCxnSpPr/>
          <p:nvPr/>
        </p:nvCxnSpPr>
        <p:spPr>
          <a:xfrm>
            <a:off x="12058650" y="430220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xmlns="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960846" y="1225915"/>
            <a:ext cx="8305172" cy="1219170"/>
            <a:chOff x="1922746" y="1518015"/>
            <a:chExt cx="8305172" cy="1219170"/>
          </a:xfrm>
        </p:grpSpPr>
        <p:sp>
          <p:nvSpPr>
            <p:cNvPr id="10" name="文本框 9"/>
            <p:cNvSpPr txBox="1"/>
            <p:nvPr/>
          </p:nvSpPr>
          <p:spPr>
            <a:xfrm>
              <a:off x="1922746" y="1518015"/>
              <a:ext cx="83051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latin typeface="江西拙楷" panose="02010600040101010101" pitchFamily="2" charset="-122"/>
                  <a:ea typeface="江西拙楷" panose="02010600040101010101" pitchFamily="2" charset="-122"/>
                </a:rPr>
                <a:t>夏日清凉工作汇报</a:t>
              </a:r>
              <a:r>
                <a:rPr lang="en-US" altLang="zh-CN" sz="4800" dirty="0" smtClean="0">
                  <a:latin typeface="江西拙楷" panose="02010600040101010101" pitchFamily="2" charset="-122"/>
                  <a:ea typeface="江西拙楷" panose="02010600040101010101" pitchFamily="2" charset="-122"/>
                </a:rPr>
                <a:t>PPT</a:t>
              </a:r>
              <a:r>
                <a:rPr lang="zh-CN" altLang="en-US" sz="4800" dirty="0" smtClean="0">
                  <a:latin typeface="江西拙楷" panose="02010600040101010101" pitchFamily="2" charset="-122"/>
                  <a:ea typeface="江西拙楷" panose="02010600040101010101" pitchFamily="2" charset="-122"/>
                </a:rPr>
                <a:t>模板</a:t>
              </a:r>
              <a:endParaRPr lang="zh-CN" altLang="en-US" sz="4800" dirty="0"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60844" y="2367853"/>
              <a:ext cx="73084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江西拙楷" panose="02010600040101010101" pitchFamily="2" charset="-122"/>
                  <a:ea typeface="江西拙楷" panose="02010600040101010101" pitchFamily="2" charset="-122"/>
                </a:rPr>
                <a:t>THE USER CAN DEMONSTRATE ON A PROJECTOR OR COMPUTER</a:t>
              </a:r>
              <a:endPara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609861" y="2905425"/>
            <a:ext cx="5015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/>
              <a:t>工作汇报  </a:t>
            </a:r>
            <a:r>
              <a:rPr lang="en-US" altLang="zh-CN" sz="1600" dirty="0" smtClean="0"/>
              <a:t>/</a:t>
            </a:r>
            <a:r>
              <a:rPr lang="zh-CN" altLang="en-US" sz="1600" dirty="0" smtClean="0"/>
              <a:t> 工作总结 </a:t>
            </a:r>
            <a:r>
              <a:rPr lang="en-US" altLang="zh-CN" sz="1600" dirty="0" smtClean="0"/>
              <a:t>/  </a:t>
            </a:r>
            <a:r>
              <a:rPr lang="zh-CN" altLang="en-US" sz="1600" dirty="0" smtClean="0"/>
              <a:t>商务述职  </a:t>
            </a:r>
            <a:r>
              <a:rPr lang="en-US" altLang="zh-CN" sz="1600" dirty="0" smtClean="0"/>
              <a:t>/  </a:t>
            </a:r>
            <a:r>
              <a:rPr lang="zh-CN" altLang="en-US" sz="1600" dirty="0" smtClean="0"/>
              <a:t>个人介绍</a:t>
            </a:r>
            <a:endParaRPr lang="zh-CN" altLang="en-US" sz="1600" dirty="0"/>
          </a:p>
        </p:txBody>
      </p:sp>
      <p:sp>
        <p:nvSpPr>
          <p:cNvPr id="13" name="圆角矩形 12"/>
          <p:cNvSpPr/>
          <p:nvPr/>
        </p:nvSpPr>
        <p:spPr>
          <a:xfrm>
            <a:off x="3160656" y="2864537"/>
            <a:ext cx="6010338" cy="42642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838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81523" y="3718803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汇报</a:t>
            </a:r>
            <a:r>
              <a:rPr lang="zh-CN" altLang="en-US" dirty="0" smtClean="0"/>
              <a:t>人</a:t>
            </a:r>
            <a:r>
              <a:rPr lang="en-US" altLang="zh-CN" dirty="0" smtClean="0"/>
              <a:t>:51PPT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  <p:grpSp>
        <p:nvGrpSpPr>
          <p:cNvPr id="261" name="组合 260"/>
          <p:cNvGrpSpPr/>
          <p:nvPr/>
        </p:nvGrpSpPr>
        <p:grpSpPr>
          <a:xfrm rot="263175">
            <a:off x="-415244" y="2777593"/>
            <a:ext cx="5345707" cy="3462236"/>
            <a:chOff x="4248150" y="2810501"/>
            <a:chExt cx="5345707" cy="3462236"/>
          </a:xfrm>
        </p:grpSpPr>
        <p:sp>
          <p:nvSpPr>
            <p:cNvPr id="263" name="椭圆 262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6774072" y="4310015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椭圆 266"/>
            <p:cNvSpPr/>
            <p:nvPr/>
          </p:nvSpPr>
          <p:spPr>
            <a:xfrm>
              <a:off x="7726957" y="4405837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2370"/>
          <a:stretch/>
        </p:blipFill>
        <p:spPr>
          <a:xfrm>
            <a:off x="1" y="3872954"/>
            <a:ext cx="12191999" cy="2985046"/>
          </a:xfrm>
          <a:prstGeom prst="rect">
            <a:avLst/>
          </a:prstGeom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0" y="162940"/>
            <a:ext cx="2044700" cy="20363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3" y="4750875"/>
            <a:ext cx="736476" cy="9573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62" y="3993271"/>
            <a:ext cx="1215656" cy="175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1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t="20185" r="76563" b="44493"/>
          <a:stretch>
            <a:fillRect/>
          </a:stretch>
        </p:blipFill>
        <p:spPr>
          <a:xfrm>
            <a:off x="1307398" y="1498601"/>
            <a:ext cx="2056023" cy="2422369"/>
          </a:xfrm>
          <a:custGeom>
            <a:avLst/>
            <a:gdLst>
              <a:gd name="connsiteX0" fmla="*/ 0 w 2056023"/>
              <a:gd name="connsiteY0" fmla="*/ 0 h 2422369"/>
              <a:gd name="connsiteX1" fmla="*/ 2056023 w 2056023"/>
              <a:gd name="connsiteY1" fmla="*/ 0 h 2422369"/>
              <a:gd name="connsiteX2" fmla="*/ 2056023 w 2056023"/>
              <a:gd name="connsiteY2" fmla="*/ 2422369 h 2422369"/>
              <a:gd name="connsiteX3" fmla="*/ 0 w 2056023"/>
              <a:gd name="connsiteY3" fmla="*/ 2422369 h 2422369"/>
              <a:gd name="connsiteX4" fmla="*/ 0 w 2056023"/>
              <a:gd name="connsiteY4" fmla="*/ 0 h 242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023" h="2422369">
                <a:moveTo>
                  <a:pt x="0" y="0"/>
                </a:moveTo>
                <a:lnTo>
                  <a:pt x="2056023" y="0"/>
                </a:lnTo>
                <a:lnTo>
                  <a:pt x="2056023" y="2422369"/>
                </a:lnTo>
                <a:lnTo>
                  <a:pt x="0" y="242236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1" t="20185" r="52613" b="44493"/>
          <a:stretch>
            <a:fillRect/>
          </a:stretch>
        </p:blipFill>
        <p:spPr>
          <a:xfrm>
            <a:off x="3771198" y="1498601"/>
            <a:ext cx="2056023" cy="2422369"/>
          </a:xfrm>
          <a:custGeom>
            <a:avLst/>
            <a:gdLst>
              <a:gd name="connsiteX0" fmla="*/ 0 w 2056023"/>
              <a:gd name="connsiteY0" fmla="*/ 0 h 2422369"/>
              <a:gd name="connsiteX1" fmla="*/ 2056023 w 2056023"/>
              <a:gd name="connsiteY1" fmla="*/ 0 h 2422369"/>
              <a:gd name="connsiteX2" fmla="*/ 2056023 w 2056023"/>
              <a:gd name="connsiteY2" fmla="*/ 2422369 h 2422369"/>
              <a:gd name="connsiteX3" fmla="*/ 0 w 2056023"/>
              <a:gd name="connsiteY3" fmla="*/ 2422369 h 2422369"/>
              <a:gd name="connsiteX4" fmla="*/ 0 w 2056023"/>
              <a:gd name="connsiteY4" fmla="*/ 0 h 242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023" h="2422369">
                <a:moveTo>
                  <a:pt x="0" y="0"/>
                </a:moveTo>
                <a:lnTo>
                  <a:pt x="2056023" y="0"/>
                </a:lnTo>
                <a:lnTo>
                  <a:pt x="2056023" y="2422369"/>
                </a:lnTo>
                <a:lnTo>
                  <a:pt x="0" y="242236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1" t="20185" r="28662" b="44493"/>
          <a:stretch>
            <a:fillRect/>
          </a:stretch>
        </p:blipFill>
        <p:spPr>
          <a:xfrm>
            <a:off x="6234998" y="1498601"/>
            <a:ext cx="2056023" cy="2422369"/>
          </a:xfrm>
          <a:custGeom>
            <a:avLst/>
            <a:gdLst>
              <a:gd name="connsiteX0" fmla="*/ 0 w 2056023"/>
              <a:gd name="connsiteY0" fmla="*/ 0 h 2422369"/>
              <a:gd name="connsiteX1" fmla="*/ 2056023 w 2056023"/>
              <a:gd name="connsiteY1" fmla="*/ 0 h 2422369"/>
              <a:gd name="connsiteX2" fmla="*/ 2056023 w 2056023"/>
              <a:gd name="connsiteY2" fmla="*/ 2422369 h 2422369"/>
              <a:gd name="connsiteX3" fmla="*/ 0 w 2056023"/>
              <a:gd name="connsiteY3" fmla="*/ 2422369 h 2422369"/>
              <a:gd name="connsiteX4" fmla="*/ 0 w 2056023"/>
              <a:gd name="connsiteY4" fmla="*/ 0 h 242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023" h="2422369">
                <a:moveTo>
                  <a:pt x="0" y="0"/>
                </a:moveTo>
                <a:lnTo>
                  <a:pt x="2056023" y="0"/>
                </a:lnTo>
                <a:lnTo>
                  <a:pt x="2056023" y="2422369"/>
                </a:lnTo>
                <a:lnTo>
                  <a:pt x="0" y="242236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2" t="20185" r="4712" b="44493"/>
          <a:stretch>
            <a:fillRect/>
          </a:stretch>
        </p:blipFill>
        <p:spPr>
          <a:xfrm>
            <a:off x="8698798" y="1498601"/>
            <a:ext cx="2056023" cy="2422369"/>
          </a:xfrm>
          <a:custGeom>
            <a:avLst/>
            <a:gdLst>
              <a:gd name="connsiteX0" fmla="*/ 0 w 2056023"/>
              <a:gd name="connsiteY0" fmla="*/ 0 h 2422369"/>
              <a:gd name="connsiteX1" fmla="*/ 2056023 w 2056023"/>
              <a:gd name="connsiteY1" fmla="*/ 0 h 2422369"/>
              <a:gd name="connsiteX2" fmla="*/ 2056023 w 2056023"/>
              <a:gd name="connsiteY2" fmla="*/ 2422369 h 2422369"/>
              <a:gd name="connsiteX3" fmla="*/ 0 w 2056023"/>
              <a:gd name="connsiteY3" fmla="*/ 2422369 h 2422369"/>
              <a:gd name="connsiteX4" fmla="*/ 0 w 2056023"/>
              <a:gd name="connsiteY4" fmla="*/ 0 h 242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023" h="2422369">
                <a:moveTo>
                  <a:pt x="0" y="0"/>
                </a:moveTo>
                <a:lnTo>
                  <a:pt x="2056023" y="0"/>
                </a:lnTo>
                <a:lnTo>
                  <a:pt x="2056023" y="2422369"/>
                </a:lnTo>
                <a:lnTo>
                  <a:pt x="0" y="242236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2" name="矩形 95"/>
          <p:cNvSpPr/>
          <p:nvPr/>
        </p:nvSpPr>
        <p:spPr>
          <a:xfrm>
            <a:off x="1307397" y="4414668"/>
            <a:ext cx="2056023" cy="1029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  <p:sp>
        <p:nvSpPr>
          <p:cNvPr id="53" name="圆角矩形 52"/>
          <p:cNvSpPr/>
          <p:nvPr/>
        </p:nvSpPr>
        <p:spPr>
          <a:xfrm>
            <a:off x="1307397" y="3920969"/>
            <a:ext cx="2056023" cy="340327"/>
          </a:xfrm>
          <a:prstGeom prst="roundRect">
            <a:avLst>
              <a:gd name="adj" fmla="val 0"/>
            </a:avLst>
          </a:prstGeom>
          <a:solidFill>
            <a:srgbClr val="51C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添加标题文本</a:t>
            </a:r>
          </a:p>
        </p:txBody>
      </p:sp>
      <p:sp>
        <p:nvSpPr>
          <p:cNvPr id="73" name="矩形 95"/>
          <p:cNvSpPr/>
          <p:nvPr/>
        </p:nvSpPr>
        <p:spPr>
          <a:xfrm>
            <a:off x="3771197" y="4414668"/>
            <a:ext cx="2056023" cy="1029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3771197" y="3920969"/>
            <a:ext cx="2056023" cy="340327"/>
          </a:xfrm>
          <a:prstGeom prst="roundRect">
            <a:avLst>
              <a:gd name="adj" fmla="val 0"/>
            </a:avLst>
          </a:prstGeom>
          <a:solidFill>
            <a:srgbClr val="008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添加标题文本</a:t>
            </a:r>
          </a:p>
        </p:txBody>
      </p:sp>
      <p:sp>
        <p:nvSpPr>
          <p:cNvPr id="76" name="矩形 95"/>
          <p:cNvSpPr/>
          <p:nvPr/>
        </p:nvSpPr>
        <p:spPr>
          <a:xfrm>
            <a:off x="6234997" y="4414668"/>
            <a:ext cx="2056023" cy="1029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6234997" y="3920969"/>
            <a:ext cx="2056023" cy="340327"/>
          </a:xfrm>
          <a:prstGeom prst="roundRect">
            <a:avLst>
              <a:gd name="adj" fmla="val 0"/>
            </a:avLst>
          </a:prstGeom>
          <a:solidFill>
            <a:srgbClr val="51C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添加标题文本</a:t>
            </a:r>
          </a:p>
        </p:txBody>
      </p:sp>
      <p:sp>
        <p:nvSpPr>
          <p:cNvPr id="79" name="矩形 95"/>
          <p:cNvSpPr/>
          <p:nvPr/>
        </p:nvSpPr>
        <p:spPr>
          <a:xfrm>
            <a:off x="8698797" y="4414668"/>
            <a:ext cx="2056023" cy="1029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8698797" y="3920969"/>
            <a:ext cx="2056023" cy="340327"/>
          </a:xfrm>
          <a:prstGeom prst="roundRect">
            <a:avLst>
              <a:gd name="adj" fmla="val 0"/>
            </a:avLst>
          </a:prstGeom>
          <a:solidFill>
            <a:srgbClr val="008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0207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22"/>
          <p:cNvSpPr/>
          <p:nvPr/>
        </p:nvSpPr>
        <p:spPr bwMode="auto">
          <a:xfrm>
            <a:off x="6818736" y="1444250"/>
            <a:ext cx="1134063" cy="1132870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800 h 800"/>
              <a:gd name="T4" fmla="*/ 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0" y="800"/>
                  <a:pt x="0" y="800"/>
                  <a:pt x="0" y="800"/>
                </a:cubicBezTo>
                <a:cubicBezTo>
                  <a:pt x="0" y="0"/>
                  <a:pt x="0" y="0"/>
                  <a:pt x="0" y="0"/>
                </a:cubicBezTo>
                <a:cubicBezTo>
                  <a:pt x="441" y="0"/>
                  <a:pt x="800" y="358"/>
                  <a:pt x="800" y="800"/>
                </a:cubicBezTo>
                <a:close/>
              </a:path>
            </a:pathLst>
          </a:custGeom>
          <a:solidFill>
            <a:srgbClr val="00838F"/>
          </a:solidFill>
          <a:ln>
            <a:noFill/>
          </a:ln>
          <a:effectLst>
            <a:innerShdw blurRad="63500" dist="25400" dir="18900000">
              <a:srgbClr val="92B5C2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Freeform 18"/>
          <p:cNvSpPr/>
          <p:nvPr/>
        </p:nvSpPr>
        <p:spPr bwMode="auto">
          <a:xfrm>
            <a:off x="5733926" y="4377125"/>
            <a:ext cx="1134063" cy="1134065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solidFill>
            <a:srgbClr val="51CEDE"/>
          </a:solidFill>
          <a:ln>
            <a:noFill/>
          </a:ln>
          <a:effectLst>
            <a:innerShdw blurRad="63500" dist="25400" dir="8100000">
              <a:srgbClr val="78AF74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Freeform 18"/>
          <p:cNvSpPr/>
          <p:nvPr/>
        </p:nvSpPr>
        <p:spPr bwMode="auto">
          <a:xfrm rot="16200000">
            <a:off x="6807545" y="4377127"/>
            <a:ext cx="1134065" cy="1134063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gradFill flip="none" rotWithShape="1">
            <a:gsLst>
              <a:gs pos="0">
                <a:srgbClr val="92B5C2">
                  <a:lumMod val="5000"/>
                  <a:lumOff val="95000"/>
                </a:srgbClr>
              </a:gs>
              <a:gs pos="100000">
                <a:sysClr val="window" lastClr="FFFFFF">
                  <a:lumMod val="85000"/>
                </a:sysClr>
              </a:gs>
            </a:gsLst>
            <a:lin ang="81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innerShdw blurRad="63500" dist="25400" dir="7800000">
              <a:prstClr val="black">
                <a:alpha val="37000"/>
              </a:prstClr>
            </a:innerShdw>
          </a:effectLst>
        </p:spPr>
        <p:txBody>
          <a:bodyPr lIns="91416" tIns="45708" rIns="91416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Freeform 18"/>
          <p:cNvSpPr/>
          <p:nvPr/>
        </p:nvSpPr>
        <p:spPr bwMode="auto">
          <a:xfrm rot="5400000">
            <a:off x="3994262" y="1485071"/>
            <a:ext cx="1134065" cy="1134063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81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innerShdw blurRad="63500" dist="25400" dir="8400000">
              <a:prstClr val="black">
                <a:alpha val="37000"/>
              </a:prstClr>
            </a:innerShdw>
          </a:effectLst>
        </p:spPr>
        <p:txBody>
          <a:bodyPr lIns="91416" tIns="45708" rIns="91416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Freeform 22"/>
          <p:cNvSpPr/>
          <p:nvPr/>
        </p:nvSpPr>
        <p:spPr bwMode="auto">
          <a:xfrm>
            <a:off x="5119729" y="1483012"/>
            <a:ext cx="1134063" cy="1132870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800 h 800"/>
              <a:gd name="T4" fmla="*/ 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0" y="800"/>
                  <a:pt x="0" y="800"/>
                  <a:pt x="0" y="800"/>
                </a:cubicBezTo>
                <a:cubicBezTo>
                  <a:pt x="0" y="0"/>
                  <a:pt x="0" y="0"/>
                  <a:pt x="0" y="0"/>
                </a:cubicBezTo>
                <a:cubicBezTo>
                  <a:pt x="441" y="0"/>
                  <a:pt x="800" y="358"/>
                  <a:pt x="800" y="800"/>
                </a:cubicBezTo>
                <a:close/>
              </a:path>
            </a:pathLst>
          </a:custGeom>
          <a:solidFill>
            <a:srgbClr val="51CEDE"/>
          </a:solidFill>
          <a:ln>
            <a:noFill/>
          </a:ln>
          <a:effectLst>
            <a:innerShdw blurRad="63500" dist="25400" dir="18900000">
              <a:srgbClr val="78AF74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Freeform 18"/>
          <p:cNvSpPr/>
          <p:nvPr/>
        </p:nvSpPr>
        <p:spPr bwMode="auto">
          <a:xfrm>
            <a:off x="3991308" y="2597850"/>
            <a:ext cx="1134063" cy="1134065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solidFill>
            <a:srgbClr val="51CEDE"/>
          </a:solidFill>
          <a:ln>
            <a:noFill/>
          </a:ln>
          <a:effectLst>
            <a:innerShdw blurRad="63500" dist="25400" dir="8100000">
              <a:srgbClr val="78AF74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Freeform 18"/>
          <p:cNvSpPr/>
          <p:nvPr/>
        </p:nvSpPr>
        <p:spPr bwMode="auto">
          <a:xfrm>
            <a:off x="5692089" y="2551036"/>
            <a:ext cx="1134063" cy="1134065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solidFill>
            <a:srgbClr val="00838F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Freeform 18"/>
          <p:cNvSpPr/>
          <p:nvPr/>
        </p:nvSpPr>
        <p:spPr bwMode="auto">
          <a:xfrm rot="16200000">
            <a:off x="6820270" y="2548025"/>
            <a:ext cx="1134065" cy="1134063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gradFill flip="none" rotWithShape="1">
            <a:gsLst>
              <a:gs pos="0">
                <a:srgbClr val="92B5C2">
                  <a:lumMod val="5000"/>
                  <a:lumOff val="95000"/>
                </a:srgbClr>
              </a:gs>
              <a:gs pos="100000">
                <a:sysClr val="window" lastClr="FFFFFF">
                  <a:lumMod val="85000"/>
                </a:sysClr>
              </a:gs>
            </a:gsLst>
            <a:lin ang="81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innerShdw blurRad="63500" dist="50800" dir="7200000">
              <a:prstClr val="black">
                <a:alpha val="37000"/>
              </a:prstClr>
            </a:innerShdw>
          </a:effectLst>
        </p:spPr>
        <p:txBody>
          <a:bodyPr lIns="91416" tIns="45708" rIns="91416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Freeform 10"/>
          <p:cNvSpPr/>
          <p:nvPr/>
        </p:nvSpPr>
        <p:spPr bwMode="auto">
          <a:xfrm>
            <a:off x="3877221" y="1449651"/>
            <a:ext cx="2941515" cy="2933152"/>
          </a:xfrm>
          <a:custGeom>
            <a:avLst/>
            <a:gdLst>
              <a:gd name="T0" fmla="*/ 0 w 2081"/>
              <a:gd name="T1" fmla="*/ 2075 h 2075"/>
              <a:gd name="T2" fmla="*/ 233 w 2081"/>
              <a:gd name="T3" fmla="*/ 1513 h 2075"/>
              <a:gd name="T4" fmla="*/ 797 w 2081"/>
              <a:gd name="T5" fmla="*/ 1280 h 2075"/>
              <a:gd name="T6" fmla="*/ 803 w 2081"/>
              <a:gd name="T7" fmla="*/ 1280 h 2075"/>
              <a:gd name="T8" fmla="*/ 900 w 2081"/>
              <a:gd name="T9" fmla="*/ 1270 h 2075"/>
              <a:gd name="T10" fmla="*/ 1285 w 2081"/>
              <a:gd name="T11" fmla="*/ 801 h 2075"/>
              <a:gd name="T12" fmla="*/ 1285 w 2081"/>
              <a:gd name="T13" fmla="*/ 800 h 2075"/>
              <a:gd name="T14" fmla="*/ 1285 w 2081"/>
              <a:gd name="T15" fmla="*/ 800 h 2075"/>
              <a:gd name="T16" fmla="*/ 1285 w 2081"/>
              <a:gd name="T17" fmla="*/ 798 h 2075"/>
              <a:gd name="T18" fmla="*/ 1285 w 2081"/>
              <a:gd name="T19" fmla="*/ 796 h 2075"/>
              <a:gd name="T20" fmla="*/ 1285 w 2081"/>
              <a:gd name="T21" fmla="*/ 796 h 2075"/>
              <a:gd name="T22" fmla="*/ 2081 w 2081"/>
              <a:gd name="T23" fmla="*/ 0 h 2075"/>
              <a:gd name="T24" fmla="*/ 2081 w 2081"/>
              <a:gd name="T25" fmla="*/ 310 h 2075"/>
              <a:gd name="T26" fmla="*/ 1601 w 2081"/>
              <a:gd name="T27" fmla="*/ 792 h 2075"/>
              <a:gd name="T28" fmla="*/ 1601 w 2081"/>
              <a:gd name="T29" fmla="*/ 796 h 2075"/>
              <a:gd name="T30" fmla="*/ 1601 w 2081"/>
              <a:gd name="T31" fmla="*/ 799 h 2075"/>
              <a:gd name="T32" fmla="*/ 1601 w 2081"/>
              <a:gd name="T33" fmla="*/ 799 h 2075"/>
              <a:gd name="T34" fmla="*/ 1374 w 2081"/>
              <a:gd name="T35" fmla="*/ 1355 h 2075"/>
              <a:gd name="T36" fmla="*/ 822 w 2081"/>
              <a:gd name="T37" fmla="*/ 1595 h 2075"/>
              <a:gd name="T38" fmla="*/ 800 w 2081"/>
              <a:gd name="T39" fmla="*/ 1596 h 2075"/>
              <a:gd name="T40" fmla="*/ 800 w 2081"/>
              <a:gd name="T41" fmla="*/ 1596 h 2075"/>
              <a:gd name="T42" fmla="*/ 798 w 2081"/>
              <a:gd name="T43" fmla="*/ 1595 h 2075"/>
              <a:gd name="T44" fmla="*/ 461 w 2081"/>
              <a:gd name="T45" fmla="*/ 1738 h 2075"/>
              <a:gd name="T46" fmla="*/ 321 w 2081"/>
              <a:gd name="T47" fmla="*/ 2075 h 2075"/>
              <a:gd name="T48" fmla="*/ 0 w 2081"/>
              <a:gd name="T49" fmla="*/ 2075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1" h="2075">
                <a:moveTo>
                  <a:pt x="0" y="2075"/>
                </a:moveTo>
                <a:cubicBezTo>
                  <a:pt x="0" y="1863"/>
                  <a:pt x="83" y="1663"/>
                  <a:pt x="233" y="1513"/>
                </a:cubicBezTo>
                <a:cubicBezTo>
                  <a:pt x="384" y="1363"/>
                  <a:pt x="584" y="1280"/>
                  <a:pt x="797" y="1280"/>
                </a:cubicBezTo>
                <a:cubicBezTo>
                  <a:pt x="803" y="1280"/>
                  <a:pt x="803" y="1280"/>
                  <a:pt x="803" y="1280"/>
                </a:cubicBezTo>
                <a:cubicBezTo>
                  <a:pt x="836" y="1280"/>
                  <a:pt x="868" y="1276"/>
                  <a:pt x="900" y="1270"/>
                </a:cubicBezTo>
                <a:cubicBezTo>
                  <a:pt x="1119" y="1224"/>
                  <a:pt x="1281" y="1027"/>
                  <a:pt x="1285" y="801"/>
                </a:cubicBezTo>
                <a:cubicBezTo>
                  <a:pt x="1285" y="800"/>
                  <a:pt x="1285" y="800"/>
                  <a:pt x="1285" y="800"/>
                </a:cubicBezTo>
                <a:cubicBezTo>
                  <a:pt x="1285" y="800"/>
                  <a:pt x="1285" y="800"/>
                  <a:pt x="1285" y="800"/>
                </a:cubicBezTo>
                <a:cubicBezTo>
                  <a:pt x="1285" y="798"/>
                  <a:pt x="1285" y="798"/>
                  <a:pt x="1285" y="798"/>
                </a:cubicBezTo>
                <a:cubicBezTo>
                  <a:pt x="1285" y="796"/>
                  <a:pt x="1285" y="796"/>
                  <a:pt x="1285" y="796"/>
                </a:cubicBezTo>
                <a:cubicBezTo>
                  <a:pt x="1285" y="796"/>
                  <a:pt x="1285" y="796"/>
                  <a:pt x="1285" y="796"/>
                </a:cubicBezTo>
                <a:cubicBezTo>
                  <a:pt x="1286" y="357"/>
                  <a:pt x="1643" y="1"/>
                  <a:pt x="2081" y="0"/>
                </a:cubicBezTo>
                <a:cubicBezTo>
                  <a:pt x="2081" y="310"/>
                  <a:pt x="2081" y="310"/>
                  <a:pt x="2081" y="310"/>
                </a:cubicBezTo>
                <a:cubicBezTo>
                  <a:pt x="1816" y="311"/>
                  <a:pt x="1601" y="527"/>
                  <a:pt x="1601" y="792"/>
                </a:cubicBezTo>
                <a:cubicBezTo>
                  <a:pt x="1601" y="793"/>
                  <a:pt x="1601" y="794"/>
                  <a:pt x="1601" y="796"/>
                </a:cubicBezTo>
                <a:cubicBezTo>
                  <a:pt x="1601" y="799"/>
                  <a:pt x="1601" y="799"/>
                  <a:pt x="1601" y="799"/>
                </a:cubicBezTo>
                <a:cubicBezTo>
                  <a:pt x="1601" y="799"/>
                  <a:pt x="1601" y="799"/>
                  <a:pt x="1601" y="799"/>
                </a:cubicBezTo>
                <a:cubicBezTo>
                  <a:pt x="1601" y="1009"/>
                  <a:pt x="1520" y="1206"/>
                  <a:pt x="1374" y="1355"/>
                </a:cubicBezTo>
                <a:cubicBezTo>
                  <a:pt x="1227" y="1505"/>
                  <a:pt x="1032" y="1590"/>
                  <a:pt x="822" y="1595"/>
                </a:cubicBezTo>
                <a:cubicBezTo>
                  <a:pt x="814" y="1595"/>
                  <a:pt x="807" y="1596"/>
                  <a:pt x="800" y="1596"/>
                </a:cubicBezTo>
                <a:cubicBezTo>
                  <a:pt x="800" y="1596"/>
                  <a:pt x="800" y="1596"/>
                  <a:pt x="800" y="1596"/>
                </a:cubicBezTo>
                <a:cubicBezTo>
                  <a:pt x="798" y="1595"/>
                  <a:pt x="798" y="1595"/>
                  <a:pt x="798" y="1595"/>
                </a:cubicBezTo>
                <a:cubicBezTo>
                  <a:pt x="670" y="1597"/>
                  <a:pt x="551" y="1647"/>
                  <a:pt x="461" y="1738"/>
                </a:cubicBezTo>
                <a:cubicBezTo>
                  <a:pt x="371" y="1829"/>
                  <a:pt x="322" y="1948"/>
                  <a:pt x="321" y="2075"/>
                </a:cubicBezTo>
                <a:lnTo>
                  <a:pt x="0" y="2075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innerShdw blurRad="63500" dist="25400" dir="13500000">
              <a:prstClr val="black">
                <a:alpha val="37000"/>
              </a:prstClr>
            </a:innerShdw>
          </a:effectLst>
        </p:spPr>
        <p:txBody>
          <a:bodyPr lIns="91416" tIns="45708" rIns="91416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Freeform 22"/>
          <p:cNvSpPr/>
          <p:nvPr/>
        </p:nvSpPr>
        <p:spPr bwMode="auto">
          <a:xfrm>
            <a:off x="6808321" y="3247986"/>
            <a:ext cx="1134063" cy="1132870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800 h 800"/>
              <a:gd name="T4" fmla="*/ 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0" y="800"/>
                  <a:pt x="0" y="800"/>
                  <a:pt x="0" y="800"/>
                </a:cubicBezTo>
                <a:cubicBezTo>
                  <a:pt x="0" y="0"/>
                  <a:pt x="0" y="0"/>
                  <a:pt x="0" y="0"/>
                </a:cubicBezTo>
                <a:cubicBezTo>
                  <a:pt x="441" y="0"/>
                  <a:pt x="800" y="358"/>
                  <a:pt x="800" y="800"/>
                </a:cubicBezTo>
                <a:close/>
              </a:path>
            </a:pathLst>
          </a:custGeom>
          <a:solidFill>
            <a:srgbClr val="51CEDE"/>
          </a:solidFill>
          <a:ln>
            <a:noFill/>
          </a:ln>
          <a:effectLst>
            <a:innerShdw blurRad="63500" dist="25400" dir="18900000">
              <a:srgbClr val="78AF74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4" name="组合 47"/>
          <p:cNvGrpSpPr/>
          <p:nvPr/>
        </p:nvGrpSpPr>
        <p:grpSpPr>
          <a:xfrm>
            <a:off x="4344712" y="1897157"/>
            <a:ext cx="1402611" cy="1402613"/>
            <a:chOff x="7221558" y="1631354"/>
            <a:chExt cx="3672000" cy="3672000"/>
          </a:xfrm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椭圆 48"/>
            <p:cNvSpPr/>
            <p:nvPr/>
          </p:nvSpPr>
          <p:spPr>
            <a:xfrm>
              <a:off x="7279558" y="1689354"/>
              <a:ext cx="3556000" cy="3556000"/>
            </a:xfrm>
            <a:prstGeom prst="ellipse">
              <a:avLst/>
            </a:prstGeom>
            <a:gradFill flip="none" rotWithShape="1">
              <a:gsLst>
                <a:gs pos="86000">
                  <a:sysClr val="window" lastClr="FFFFFF">
                    <a:lumMod val="75000"/>
                  </a:sysClr>
                </a:gs>
                <a:gs pos="29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椭圆 49"/>
            <p:cNvSpPr>
              <a:spLocks noChangeAspect="1"/>
            </p:cNvSpPr>
            <p:nvPr/>
          </p:nvSpPr>
          <p:spPr>
            <a:xfrm>
              <a:off x="7221558" y="1631354"/>
              <a:ext cx="3672000" cy="367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5" name="文本框 20"/>
          <p:cNvSpPr txBox="1"/>
          <p:nvPr/>
        </p:nvSpPr>
        <p:spPr>
          <a:xfrm>
            <a:off x="4845634" y="2308249"/>
            <a:ext cx="484708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6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2665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22"/>
          <p:cNvSpPr/>
          <p:nvPr/>
        </p:nvSpPr>
        <p:spPr>
          <a:xfrm>
            <a:off x="4636439" y="2672859"/>
            <a:ext cx="776126" cy="276975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OPTION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任意多边形 58"/>
          <p:cNvSpPr/>
          <p:nvPr/>
        </p:nvSpPr>
        <p:spPr bwMode="auto">
          <a:xfrm>
            <a:off x="5005009" y="3484183"/>
            <a:ext cx="906596" cy="907938"/>
          </a:xfrm>
          <a:custGeom>
            <a:avLst/>
            <a:gdLst>
              <a:gd name="connsiteX0" fmla="*/ 742809 w 996535"/>
              <a:gd name="connsiteY0" fmla="*/ 0 h 998010"/>
              <a:gd name="connsiteX1" fmla="*/ 792398 w 996535"/>
              <a:gd name="connsiteY1" fmla="*/ 37023 h 998010"/>
              <a:gd name="connsiteX2" fmla="*/ 961497 w 996535"/>
              <a:gd name="connsiteY2" fmla="*/ 205800 h 998010"/>
              <a:gd name="connsiteX3" fmla="*/ 996535 w 996535"/>
              <a:gd name="connsiteY3" fmla="*/ 252553 h 998010"/>
              <a:gd name="connsiteX4" fmla="*/ 968121 w 996535"/>
              <a:gd name="connsiteY4" fmla="*/ 290519 h 998010"/>
              <a:gd name="connsiteX5" fmla="*/ 755866 w 996535"/>
              <a:gd name="connsiteY5" fmla="*/ 981612 h 998010"/>
              <a:gd name="connsiteX6" fmla="*/ 755866 w 996535"/>
              <a:gd name="connsiteY6" fmla="*/ 984721 h 998010"/>
              <a:gd name="connsiteX7" fmla="*/ 754451 w 996535"/>
              <a:gd name="connsiteY7" fmla="*/ 998010 h 998010"/>
              <a:gd name="connsiteX8" fmla="*/ 668631 w 996535"/>
              <a:gd name="connsiteY8" fmla="*/ 998010 h 998010"/>
              <a:gd name="connsiteX9" fmla="*/ 0 w 996535"/>
              <a:gd name="connsiteY9" fmla="*/ 998010 h 998010"/>
              <a:gd name="connsiteX10" fmla="*/ 0 w 996535"/>
              <a:gd name="connsiteY10" fmla="*/ 278096 h 998010"/>
              <a:gd name="connsiteX11" fmla="*/ 0 w 996535"/>
              <a:gd name="connsiteY11" fmla="*/ 241968 h 998010"/>
              <a:gd name="connsiteX12" fmla="*/ 211 w 996535"/>
              <a:gd name="connsiteY12" fmla="*/ 241945 h 998010"/>
              <a:gd name="connsiteX13" fmla="*/ 3318 w 996535"/>
              <a:gd name="connsiteY13" fmla="*/ 243499 h 998010"/>
              <a:gd name="connsiteX14" fmla="*/ 37500 w 996535"/>
              <a:gd name="connsiteY14" fmla="*/ 241945 h 998010"/>
              <a:gd name="connsiteX15" fmla="*/ 710682 w 996535"/>
              <a:gd name="connsiteY15" fmla="*/ 24534 h 998010"/>
              <a:gd name="connsiteX16" fmla="*/ 742809 w 996535"/>
              <a:gd name="connsiteY16" fmla="*/ 0 h 99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6535" h="998010">
                <a:moveTo>
                  <a:pt x="742809" y="0"/>
                </a:moveTo>
                <a:lnTo>
                  <a:pt x="792398" y="37023"/>
                </a:lnTo>
                <a:cubicBezTo>
                  <a:pt x="853992" y="87769"/>
                  <a:pt x="910640" y="144305"/>
                  <a:pt x="961497" y="205800"/>
                </a:cubicBezTo>
                <a:lnTo>
                  <a:pt x="996535" y="252553"/>
                </a:lnTo>
                <a:lnTo>
                  <a:pt x="968121" y="290519"/>
                </a:lnTo>
                <a:cubicBezTo>
                  <a:pt x="834633" y="487870"/>
                  <a:pt x="756449" y="725668"/>
                  <a:pt x="755866" y="981612"/>
                </a:cubicBezTo>
                <a:cubicBezTo>
                  <a:pt x="755866" y="981612"/>
                  <a:pt x="755866" y="981612"/>
                  <a:pt x="755866" y="984721"/>
                </a:cubicBezTo>
                <a:lnTo>
                  <a:pt x="754451" y="998010"/>
                </a:lnTo>
                <a:lnTo>
                  <a:pt x="668631" y="998010"/>
                </a:lnTo>
                <a:cubicBezTo>
                  <a:pt x="0" y="998010"/>
                  <a:pt x="0" y="998010"/>
                  <a:pt x="0" y="998010"/>
                </a:cubicBezTo>
                <a:cubicBezTo>
                  <a:pt x="0" y="686696"/>
                  <a:pt x="0" y="453211"/>
                  <a:pt x="0" y="278096"/>
                </a:cubicBezTo>
                <a:lnTo>
                  <a:pt x="0" y="241968"/>
                </a:lnTo>
                <a:lnTo>
                  <a:pt x="211" y="241945"/>
                </a:lnTo>
                <a:cubicBezTo>
                  <a:pt x="211" y="241945"/>
                  <a:pt x="211" y="241945"/>
                  <a:pt x="3318" y="243499"/>
                </a:cubicBezTo>
                <a:cubicBezTo>
                  <a:pt x="14194" y="243499"/>
                  <a:pt x="25070" y="241945"/>
                  <a:pt x="37500" y="241945"/>
                </a:cubicBezTo>
                <a:cubicBezTo>
                  <a:pt x="282214" y="236118"/>
                  <a:pt x="513818" y="160371"/>
                  <a:pt x="710682" y="24534"/>
                </a:cubicBezTo>
                <a:lnTo>
                  <a:pt x="742809" y="0"/>
                </a:lnTo>
                <a:close/>
              </a:path>
            </a:pathLst>
          </a:custGeom>
          <a:solidFill>
            <a:srgbClr val="00838F"/>
          </a:solidFill>
          <a:ln>
            <a:noFill/>
          </a:ln>
          <a:effectLst>
            <a:innerShdw blurRad="63500" dist="25400" dir="18900000">
              <a:srgbClr val="92B5C2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50"/>
          <p:cNvGrpSpPr/>
          <p:nvPr/>
        </p:nvGrpSpPr>
        <p:grpSpPr>
          <a:xfrm>
            <a:off x="6101304" y="3667186"/>
            <a:ext cx="1402611" cy="1402613"/>
            <a:chOff x="7221558" y="1631354"/>
            <a:chExt cx="3672000" cy="3672000"/>
          </a:xfrm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6" name="椭圆 51"/>
            <p:cNvSpPr/>
            <p:nvPr/>
          </p:nvSpPr>
          <p:spPr>
            <a:xfrm>
              <a:off x="7279558" y="1689354"/>
              <a:ext cx="3556000" cy="3556000"/>
            </a:xfrm>
            <a:prstGeom prst="ellipse">
              <a:avLst/>
            </a:prstGeom>
            <a:gradFill flip="none" rotWithShape="1">
              <a:gsLst>
                <a:gs pos="86000">
                  <a:sysClr val="window" lastClr="FFFFFF">
                    <a:lumMod val="75000"/>
                  </a:sysClr>
                </a:gs>
                <a:gs pos="29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椭圆 52"/>
            <p:cNvSpPr>
              <a:spLocks noChangeAspect="1"/>
            </p:cNvSpPr>
            <p:nvPr/>
          </p:nvSpPr>
          <p:spPr>
            <a:xfrm>
              <a:off x="7221558" y="1631354"/>
              <a:ext cx="3672000" cy="367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9" name="矩形 24"/>
          <p:cNvSpPr/>
          <p:nvPr/>
        </p:nvSpPr>
        <p:spPr>
          <a:xfrm>
            <a:off x="6417839" y="4485655"/>
            <a:ext cx="776126" cy="276975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OPTION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文本框 23"/>
          <p:cNvSpPr txBox="1"/>
          <p:nvPr/>
        </p:nvSpPr>
        <p:spPr>
          <a:xfrm>
            <a:off x="6596855" y="4121045"/>
            <a:ext cx="545062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6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2665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" name="组合 5"/>
          <p:cNvGrpSpPr/>
          <p:nvPr/>
        </p:nvGrpSpPr>
        <p:grpSpPr>
          <a:xfrm>
            <a:off x="5004300" y="3251345"/>
            <a:ext cx="1804626" cy="2257375"/>
            <a:chOff x="5095290" y="3645833"/>
            <a:chExt cx="1983655" cy="2481316"/>
          </a:xfrm>
        </p:grpSpPr>
        <p:sp>
          <p:nvSpPr>
            <p:cNvPr id="83" name="任意多边形 59"/>
            <p:cNvSpPr/>
            <p:nvPr/>
          </p:nvSpPr>
          <p:spPr bwMode="auto">
            <a:xfrm>
              <a:off x="5095290" y="4899780"/>
              <a:ext cx="1236805" cy="1227369"/>
            </a:xfrm>
            <a:custGeom>
              <a:avLst/>
              <a:gdLst>
                <a:gd name="connsiteX0" fmla="*/ 744721 w 1236805"/>
                <a:gd name="connsiteY0" fmla="*/ 0 h 1227369"/>
                <a:gd name="connsiteX1" fmla="*/ 825374 w 1236805"/>
                <a:gd name="connsiteY1" fmla="*/ 0 h 1227369"/>
                <a:gd name="connsiteX2" fmla="*/ 1017411 w 1236805"/>
                <a:gd name="connsiteY2" fmla="*/ 0 h 1227369"/>
                <a:gd name="connsiteX3" fmla="*/ 1236805 w 1236805"/>
                <a:gd name="connsiteY3" fmla="*/ 0 h 1227369"/>
                <a:gd name="connsiteX4" fmla="*/ 1230687 w 1236805"/>
                <a:gd name="connsiteY4" fmla="*/ 115921 h 1227369"/>
                <a:gd name="connsiteX5" fmla="*/ 0 w 1236805"/>
                <a:gd name="connsiteY5" fmla="*/ 1227369 h 1227369"/>
                <a:gd name="connsiteX6" fmla="*/ 0 w 1236805"/>
                <a:gd name="connsiteY6" fmla="*/ 726753 h 1227369"/>
                <a:gd name="connsiteX7" fmla="*/ 523850 w 1236805"/>
                <a:gd name="connsiteY7" fmla="*/ 510648 h 1227369"/>
                <a:gd name="connsiteX8" fmla="*/ 730640 w 1236805"/>
                <a:gd name="connsiteY8" fmla="*/ 132198 h 1227369"/>
                <a:gd name="connsiteX9" fmla="*/ 744721 w 1236805"/>
                <a:gd name="connsiteY9" fmla="*/ 0 h 122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6805" h="1227369">
                  <a:moveTo>
                    <a:pt x="744721" y="0"/>
                  </a:moveTo>
                  <a:lnTo>
                    <a:pt x="825374" y="0"/>
                  </a:lnTo>
                  <a:cubicBezTo>
                    <a:pt x="885024" y="0"/>
                    <a:pt x="948935" y="0"/>
                    <a:pt x="1017411" y="0"/>
                  </a:cubicBezTo>
                  <a:lnTo>
                    <a:pt x="1236805" y="0"/>
                  </a:lnTo>
                  <a:lnTo>
                    <a:pt x="1230687" y="115921"/>
                  </a:lnTo>
                  <a:cubicBezTo>
                    <a:pt x="1166110" y="738000"/>
                    <a:pt x="639753" y="1225911"/>
                    <a:pt x="0" y="1227369"/>
                  </a:cubicBezTo>
                  <a:lnTo>
                    <a:pt x="0" y="726753"/>
                  </a:lnTo>
                  <a:cubicBezTo>
                    <a:pt x="197415" y="726753"/>
                    <a:pt x="383949" y="649017"/>
                    <a:pt x="523850" y="510648"/>
                  </a:cubicBezTo>
                  <a:cubicBezTo>
                    <a:pt x="629941" y="405705"/>
                    <a:pt x="701057" y="274527"/>
                    <a:pt x="730640" y="132198"/>
                  </a:cubicBezTo>
                  <a:lnTo>
                    <a:pt x="74472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B5C2">
                    <a:lumMod val="5000"/>
                    <a:lumOff val="95000"/>
                  </a:srgb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25400" dir="2700000">
                <a:prstClr val="black">
                  <a:alpha val="36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任意多边形 65"/>
            <p:cNvSpPr/>
            <p:nvPr/>
          </p:nvSpPr>
          <p:spPr bwMode="auto">
            <a:xfrm>
              <a:off x="5840189" y="3645833"/>
              <a:ext cx="1238756" cy="1253947"/>
            </a:xfrm>
            <a:custGeom>
              <a:avLst/>
              <a:gdLst>
                <a:gd name="connsiteX0" fmla="*/ 1238756 w 1238756"/>
                <a:gd name="connsiteY0" fmla="*/ 0 h 1253947"/>
                <a:gd name="connsiteX1" fmla="*/ 1238756 w 1238756"/>
                <a:gd name="connsiteY1" fmla="*/ 481960 h 1253947"/>
                <a:gd name="connsiteX2" fmla="*/ 492621 w 1238756"/>
                <a:gd name="connsiteY2" fmla="*/ 1231330 h 1253947"/>
                <a:gd name="connsiteX3" fmla="*/ 492621 w 1238756"/>
                <a:gd name="connsiteY3" fmla="*/ 1237549 h 1253947"/>
                <a:gd name="connsiteX4" fmla="*/ 492621 w 1238756"/>
                <a:gd name="connsiteY4" fmla="*/ 1243768 h 1253947"/>
                <a:gd name="connsiteX5" fmla="*/ 492102 w 1238756"/>
                <a:gd name="connsiteY5" fmla="*/ 1253617 h 1253947"/>
                <a:gd name="connsiteX6" fmla="*/ 492084 w 1238756"/>
                <a:gd name="connsiteY6" fmla="*/ 1253947 h 1253947"/>
                <a:gd name="connsiteX7" fmla="*/ 272690 w 1238756"/>
                <a:gd name="connsiteY7" fmla="*/ 1253947 h 1253947"/>
                <a:gd name="connsiteX8" fmla="*/ 80653 w 1238756"/>
                <a:gd name="connsiteY8" fmla="*/ 1253947 h 1253947"/>
                <a:gd name="connsiteX9" fmla="*/ 0 w 1238756"/>
                <a:gd name="connsiteY9" fmla="*/ 1253947 h 1253947"/>
                <a:gd name="connsiteX10" fmla="*/ 1415 w 1238756"/>
                <a:gd name="connsiteY10" fmla="*/ 1240658 h 1253947"/>
                <a:gd name="connsiteX11" fmla="*/ 1415 w 1238756"/>
                <a:gd name="connsiteY11" fmla="*/ 1237549 h 1253947"/>
                <a:gd name="connsiteX12" fmla="*/ 213670 w 1238756"/>
                <a:gd name="connsiteY12" fmla="*/ 546456 h 1253947"/>
                <a:gd name="connsiteX13" fmla="*/ 242084 w 1238756"/>
                <a:gd name="connsiteY13" fmla="*/ 508490 h 1253947"/>
                <a:gd name="connsiteX14" fmla="*/ 284919 w 1238756"/>
                <a:gd name="connsiteY14" fmla="*/ 451254 h 1253947"/>
                <a:gd name="connsiteX15" fmla="*/ 1238756 w 1238756"/>
                <a:gd name="connsiteY15" fmla="*/ 0 h 12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38756" h="1253947">
                  <a:moveTo>
                    <a:pt x="1238756" y="0"/>
                  </a:moveTo>
                  <a:cubicBezTo>
                    <a:pt x="1238756" y="481960"/>
                    <a:pt x="1238756" y="481960"/>
                    <a:pt x="1238756" y="481960"/>
                  </a:cubicBezTo>
                  <a:cubicBezTo>
                    <a:pt x="826827" y="483515"/>
                    <a:pt x="492621" y="819332"/>
                    <a:pt x="492621" y="1231330"/>
                  </a:cubicBezTo>
                  <a:cubicBezTo>
                    <a:pt x="492621" y="1234439"/>
                    <a:pt x="492621" y="1235994"/>
                    <a:pt x="492621" y="1237549"/>
                  </a:cubicBezTo>
                  <a:cubicBezTo>
                    <a:pt x="492621" y="1243768"/>
                    <a:pt x="492621" y="1243768"/>
                    <a:pt x="492621" y="1243768"/>
                  </a:cubicBezTo>
                  <a:lnTo>
                    <a:pt x="492102" y="1253617"/>
                  </a:lnTo>
                  <a:lnTo>
                    <a:pt x="492084" y="1253947"/>
                  </a:lnTo>
                  <a:lnTo>
                    <a:pt x="272690" y="1253947"/>
                  </a:lnTo>
                  <a:cubicBezTo>
                    <a:pt x="204214" y="1253947"/>
                    <a:pt x="140303" y="1253947"/>
                    <a:pt x="80653" y="1253947"/>
                  </a:cubicBezTo>
                  <a:lnTo>
                    <a:pt x="0" y="1253947"/>
                  </a:lnTo>
                  <a:lnTo>
                    <a:pt x="1415" y="1240658"/>
                  </a:lnTo>
                  <a:cubicBezTo>
                    <a:pt x="1415" y="1237549"/>
                    <a:pt x="1415" y="1237549"/>
                    <a:pt x="1415" y="1237549"/>
                  </a:cubicBezTo>
                  <a:cubicBezTo>
                    <a:pt x="1998" y="981605"/>
                    <a:pt x="80182" y="743807"/>
                    <a:pt x="213670" y="546456"/>
                  </a:cubicBezTo>
                  <a:lnTo>
                    <a:pt x="242084" y="508490"/>
                  </a:lnTo>
                  <a:lnTo>
                    <a:pt x="284919" y="451254"/>
                  </a:lnTo>
                  <a:cubicBezTo>
                    <a:pt x="511875" y="176381"/>
                    <a:pt x="854905" y="875"/>
                    <a:pt x="12387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2B5C2">
                    <a:lumMod val="5000"/>
                    <a:lumOff val="95000"/>
                  </a:srgbClr>
                </a:gs>
                <a:gs pos="100000">
                  <a:sysClr val="window" lastClr="FFFFFF">
                    <a:lumMod val="85000"/>
                  </a:sysClr>
                </a:gs>
              </a:gsLst>
              <a:lin ang="13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25400" dir="14400000">
                <a:prstClr val="black">
                  <a:alpha val="37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椭圆 2"/>
            <p:cNvSpPr/>
            <p:nvPr/>
          </p:nvSpPr>
          <p:spPr>
            <a:xfrm rot="701282">
              <a:off x="5871533" y="4466725"/>
              <a:ext cx="474869" cy="820979"/>
            </a:xfrm>
            <a:prstGeom prst="ellipse">
              <a:avLst/>
            </a:prstGeom>
            <a:gradFill>
              <a:gsLst>
                <a:gs pos="0">
                  <a:srgbClr val="EBE7E6"/>
                </a:gs>
                <a:gs pos="100000">
                  <a:srgbClr val="E7E4E4"/>
                </a:gs>
              </a:gsLst>
              <a:path path="circle">
                <a:fillToRect l="50000" t="130000" r="50000" b="-3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2" name="Freeform 18"/>
          <p:cNvSpPr/>
          <p:nvPr/>
        </p:nvSpPr>
        <p:spPr bwMode="auto">
          <a:xfrm>
            <a:off x="3876590" y="4374088"/>
            <a:ext cx="1134063" cy="1134065"/>
          </a:xfrm>
          <a:custGeom>
            <a:avLst/>
            <a:gdLst>
              <a:gd name="T0" fmla="*/ 800 w 800"/>
              <a:gd name="T1" fmla="*/ 800 h 800"/>
              <a:gd name="T2" fmla="*/ 0 w 800"/>
              <a:gd name="T3" fmla="*/ 0 h 800"/>
              <a:gd name="T4" fmla="*/ 800 w 800"/>
              <a:gd name="T5" fmla="*/ 0 h 800"/>
              <a:gd name="T6" fmla="*/ 800 w 800"/>
              <a:gd name="T7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800">
                <a:moveTo>
                  <a:pt x="800" y="800"/>
                </a:moveTo>
                <a:cubicBezTo>
                  <a:pt x="358" y="800"/>
                  <a:pt x="0" y="441"/>
                  <a:pt x="0" y="0"/>
                </a:cubicBezTo>
                <a:cubicBezTo>
                  <a:pt x="800" y="0"/>
                  <a:pt x="800" y="0"/>
                  <a:pt x="800" y="0"/>
                </a:cubicBezTo>
                <a:lnTo>
                  <a:pt x="800" y="800"/>
                </a:lnTo>
                <a:close/>
              </a:path>
            </a:pathLst>
          </a:custGeom>
          <a:solidFill>
            <a:srgbClr val="00838F"/>
          </a:solidFill>
          <a:ln>
            <a:noFill/>
          </a:ln>
          <a:effectLst>
            <a:innerShdw blurRad="63500" dist="25400" dir="8100000">
              <a:srgbClr val="92B5C2">
                <a:lumMod val="50000"/>
                <a:alpha val="50000"/>
              </a:srgb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3" name="组合 53"/>
          <p:cNvGrpSpPr/>
          <p:nvPr/>
        </p:nvGrpSpPr>
        <p:grpSpPr>
          <a:xfrm>
            <a:off x="4301683" y="3667186"/>
            <a:ext cx="1402611" cy="1402613"/>
            <a:chOff x="7221558" y="1631354"/>
            <a:chExt cx="3672000" cy="3672000"/>
          </a:xfrm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" name="椭圆 54"/>
            <p:cNvSpPr/>
            <p:nvPr/>
          </p:nvSpPr>
          <p:spPr>
            <a:xfrm>
              <a:off x="7279558" y="1689354"/>
              <a:ext cx="3556000" cy="3556000"/>
            </a:xfrm>
            <a:prstGeom prst="ellipse">
              <a:avLst/>
            </a:prstGeom>
            <a:gradFill flip="none" rotWithShape="1">
              <a:gsLst>
                <a:gs pos="86000">
                  <a:sysClr val="window" lastClr="FFFFFF">
                    <a:lumMod val="75000"/>
                  </a:sysClr>
                </a:gs>
                <a:gs pos="29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椭圆 55"/>
            <p:cNvSpPr>
              <a:spLocks noChangeAspect="1"/>
            </p:cNvSpPr>
            <p:nvPr/>
          </p:nvSpPr>
          <p:spPr>
            <a:xfrm>
              <a:off x="7221558" y="1631354"/>
              <a:ext cx="3672000" cy="367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文本框 26"/>
          <p:cNvSpPr txBox="1"/>
          <p:nvPr/>
        </p:nvSpPr>
        <p:spPr>
          <a:xfrm>
            <a:off x="4815455" y="4121045"/>
            <a:ext cx="545062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6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2665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矩形 30"/>
          <p:cNvSpPr/>
          <p:nvPr/>
        </p:nvSpPr>
        <p:spPr>
          <a:xfrm>
            <a:off x="4636439" y="4485655"/>
            <a:ext cx="776126" cy="276975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OPTION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6" name="组合 44"/>
          <p:cNvGrpSpPr/>
          <p:nvPr/>
        </p:nvGrpSpPr>
        <p:grpSpPr>
          <a:xfrm>
            <a:off x="6107889" y="1897157"/>
            <a:ext cx="1402611" cy="1402613"/>
            <a:chOff x="7221558" y="1631354"/>
            <a:chExt cx="3672000" cy="3672000"/>
          </a:xfrm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9" name="椭圆 45"/>
            <p:cNvSpPr/>
            <p:nvPr/>
          </p:nvSpPr>
          <p:spPr>
            <a:xfrm>
              <a:off x="7279558" y="1689354"/>
              <a:ext cx="3556000" cy="3556000"/>
            </a:xfrm>
            <a:prstGeom prst="ellipse">
              <a:avLst/>
            </a:prstGeom>
            <a:gradFill flip="none" rotWithShape="1">
              <a:gsLst>
                <a:gs pos="86000">
                  <a:sysClr val="window" lastClr="FFFFFF">
                    <a:lumMod val="75000"/>
                  </a:sysClr>
                </a:gs>
                <a:gs pos="29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椭圆 46"/>
            <p:cNvSpPr>
              <a:spLocks noChangeAspect="1"/>
            </p:cNvSpPr>
            <p:nvPr/>
          </p:nvSpPr>
          <p:spPr>
            <a:xfrm>
              <a:off x="7221558" y="1631354"/>
              <a:ext cx="3672000" cy="367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7" name="文本框 18"/>
          <p:cNvSpPr txBox="1"/>
          <p:nvPr/>
        </p:nvSpPr>
        <p:spPr>
          <a:xfrm>
            <a:off x="6643153" y="2308249"/>
            <a:ext cx="452465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Ellan HK Xbold" panose="00000800000000000000" pitchFamily="2" charset="-120"/>
                <a:ea typeface="MEllan HK Xbold" panose="00000800000000000000" pitchFamily="2" charset="-12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66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2665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矩形 19"/>
          <p:cNvSpPr/>
          <p:nvPr/>
        </p:nvSpPr>
        <p:spPr>
          <a:xfrm>
            <a:off x="6417839" y="2672859"/>
            <a:ext cx="776126" cy="276975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OPTION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0" name="组合 25"/>
          <p:cNvGrpSpPr/>
          <p:nvPr/>
        </p:nvGrpSpPr>
        <p:grpSpPr>
          <a:xfrm>
            <a:off x="8229045" y="1768520"/>
            <a:ext cx="3527957" cy="1019344"/>
            <a:chOff x="497329" y="2674282"/>
            <a:chExt cx="3210265" cy="764708"/>
          </a:xfrm>
        </p:grpSpPr>
        <p:sp>
          <p:nvSpPr>
            <p:cNvPr id="91" name="矩形 26"/>
            <p:cNvSpPr/>
            <p:nvPr/>
          </p:nvSpPr>
          <p:spPr>
            <a:xfrm>
              <a:off x="503238" y="3053880"/>
              <a:ext cx="3204356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92" name="矩形 27"/>
            <p:cNvSpPr/>
            <p:nvPr/>
          </p:nvSpPr>
          <p:spPr>
            <a:xfrm>
              <a:off x="497329" y="2674282"/>
              <a:ext cx="2128466" cy="392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点击添加标题</a:t>
              </a:r>
              <a:endParaRPr lang="en-US" altLang="zh-CN" sz="2800" dirty="0">
                <a:cs typeface="+mn-ea"/>
                <a:sym typeface="+mn-lt"/>
              </a:endParaRPr>
            </a:p>
          </p:txBody>
        </p:sp>
      </p:grpSp>
      <p:grpSp>
        <p:nvGrpSpPr>
          <p:cNvPr id="93" name="组合 25"/>
          <p:cNvGrpSpPr/>
          <p:nvPr/>
        </p:nvGrpSpPr>
        <p:grpSpPr>
          <a:xfrm>
            <a:off x="8272283" y="4003143"/>
            <a:ext cx="3207115" cy="993623"/>
            <a:chOff x="497329" y="2693579"/>
            <a:chExt cx="2614313" cy="745411"/>
          </a:xfrm>
        </p:grpSpPr>
        <p:sp>
          <p:nvSpPr>
            <p:cNvPr id="94" name="矩形 26"/>
            <p:cNvSpPr/>
            <p:nvPr/>
          </p:nvSpPr>
          <p:spPr>
            <a:xfrm>
              <a:off x="503238" y="3053880"/>
              <a:ext cx="2608404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95" name="矩形 27"/>
            <p:cNvSpPr/>
            <p:nvPr/>
          </p:nvSpPr>
          <p:spPr>
            <a:xfrm>
              <a:off x="497329" y="2693579"/>
              <a:ext cx="1906743" cy="392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点击添加标题</a:t>
              </a:r>
              <a:endParaRPr lang="en-US" altLang="zh-CN" sz="2800" dirty="0">
                <a:cs typeface="+mn-ea"/>
                <a:sym typeface="+mn-lt"/>
              </a:endParaRPr>
            </a:p>
          </p:txBody>
        </p:sp>
      </p:grpSp>
      <p:grpSp>
        <p:nvGrpSpPr>
          <p:cNvPr id="96" name="组合 25"/>
          <p:cNvGrpSpPr/>
          <p:nvPr/>
        </p:nvGrpSpPr>
        <p:grpSpPr>
          <a:xfrm>
            <a:off x="509457" y="1854550"/>
            <a:ext cx="3302008" cy="1012744"/>
            <a:chOff x="503238" y="2679234"/>
            <a:chExt cx="3217497" cy="759755"/>
          </a:xfrm>
        </p:grpSpPr>
        <p:sp>
          <p:nvSpPr>
            <p:cNvPr id="97" name="矩形 26"/>
            <p:cNvSpPr/>
            <p:nvPr/>
          </p:nvSpPr>
          <p:spPr>
            <a:xfrm>
              <a:off x="503238" y="3053879"/>
              <a:ext cx="3204356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98" name="矩形 27"/>
            <p:cNvSpPr/>
            <p:nvPr/>
          </p:nvSpPr>
          <p:spPr>
            <a:xfrm>
              <a:off x="1441500" y="2679234"/>
              <a:ext cx="2279235" cy="392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点击添加标题</a:t>
              </a:r>
              <a:endParaRPr lang="en-US" altLang="zh-CN" sz="2800" dirty="0">
                <a:cs typeface="+mn-ea"/>
                <a:sym typeface="+mn-lt"/>
              </a:endParaRPr>
            </a:p>
          </p:txBody>
        </p:sp>
      </p:grpSp>
      <p:grpSp>
        <p:nvGrpSpPr>
          <p:cNvPr id="99" name="组合 25"/>
          <p:cNvGrpSpPr/>
          <p:nvPr/>
        </p:nvGrpSpPr>
        <p:grpSpPr>
          <a:xfrm>
            <a:off x="611029" y="3961253"/>
            <a:ext cx="3098861" cy="1175142"/>
            <a:chOff x="954447" y="2715325"/>
            <a:chExt cx="2753147" cy="881587"/>
          </a:xfrm>
        </p:grpSpPr>
        <p:sp>
          <p:nvSpPr>
            <p:cNvPr id="100" name="矩形 26"/>
            <p:cNvSpPr/>
            <p:nvPr/>
          </p:nvSpPr>
          <p:spPr>
            <a:xfrm>
              <a:off x="954447" y="3053880"/>
              <a:ext cx="2753147" cy="5430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01" name="矩形 27"/>
            <p:cNvSpPr/>
            <p:nvPr/>
          </p:nvSpPr>
          <p:spPr>
            <a:xfrm>
              <a:off x="1616304" y="2715325"/>
              <a:ext cx="2078148" cy="392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点击添加标题</a:t>
              </a:r>
              <a:endParaRPr lang="en-US" altLang="zh-CN" sz="2800" dirty="0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73"/>
          <p:cNvGrpSpPr/>
          <p:nvPr/>
        </p:nvGrpSpPr>
        <p:grpSpPr>
          <a:xfrm>
            <a:off x="4118560" y="1626264"/>
            <a:ext cx="3819214" cy="3707016"/>
            <a:chOff x="4125516" y="790575"/>
            <a:chExt cx="3839766" cy="3848100"/>
          </a:xfrm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6"/>
            <p:cNvSpPr/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rgbClr val="51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7"/>
            <p:cNvSpPr/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rgbClr val="008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8"/>
            <p:cNvSpPr/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rgbClr val="008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51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9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ysClr val="window" lastClr="FFFFFF"/>
            </a:solidFill>
          </p:grpSpPr>
          <p:sp>
            <p:nvSpPr>
              <p:cNvPr id="82" name="Freeform 24"/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28"/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31"/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ysClr val="window" lastClr="FFFFFF"/>
            </a:solidFill>
          </p:grpSpPr>
          <p:sp>
            <p:nvSpPr>
              <p:cNvPr id="80" name="Freeform 44"/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45"/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ysClr val="window" lastClr="FFFFFF"/>
            </a:solidFill>
          </p:grpSpPr>
          <p:sp>
            <p:nvSpPr>
              <p:cNvPr id="71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59"/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61"/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62"/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63"/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64"/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65"/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ysClr val="window" lastClr="FFFFFF"/>
            </a:solidFill>
          </p:grpSpPr>
          <p:sp>
            <p:nvSpPr>
              <p:cNvPr id="63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6"/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7"/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9"/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10"/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11"/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12"/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0" name="Group 74"/>
          <p:cNvGrpSpPr/>
          <p:nvPr/>
        </p:nvGrpSpPr>
        <p:grpSpPr>
          <a:xfrm>
            <a:off x="7937771" y="1558987"/>
            <a:ext cx="3441624" cy="923609"/>
            <a:chOff x="336640" y="2982432"/>
            <a:chExt cx="2581890" cy="692887"/>
          </a:xfrm>
        </p:grpSpPr>
        <p:sp>
          <p:nvSpPr>
            <p:cNvPr id="91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92" name="矩形 9"/>
            <p:cNvSpPr/>
            <p:nvPr/>
          </p:nvSpPr>
          <p:spPr>
            <a:xfrm>
              <a:off x="336640" y="3290209"/>
              <a:ext cx="2581890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93" name="Group 77"/>
          <p:cNvGrpSpPr/>
          <p:nvPr/>
        </p:nvGrpSpPr>
        <p:grpSpPr>
          <a:xfrm>
            <a:off x="7937771" y="4621589"/>
            <a:ext cx="3441624" cy="923609"/>
            <a:chOff x="336640" y="2982432"/>
            <a:chExt cx="2581890" cy="692887"/>
          </a:xfrm>
        </p:grpSpPr>
        <p:sp>
          <p:nvSpPr>
            <p:cNvPr id="94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95" name="矩形 9"/>
            <p:cNvSpPr/>
            <p:nvPr/>
          </p:nvSpPr>
          <p:spPr>
            <a:xfrm>
              <a:off x="336640" y="3290209"/>
              <a:ext cx="2581890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96" name="Group 80"/>
          <p:cNvGrpSpPr/>
          <p:nvPr/>
        </p:nvGrpSpPr>
        <p:grpSpPr>
          <a:xfrm>
            <a:off x="676933" y="1626258"/>
            <a:ext cx="3441624" cy="905487"/>
            <a:chOff x="336640" y="2996026"/>
            <a:chExt cx="2581890" cy="679293"/>
          </a:xfrm>
        </p:grpSpPr>
        <p:sp>
          <p:nvSpPr>
            <p:cNvPr id="97" name="文本框 11"/>
            <p:cNvSpPr txBox="1"/>
            <p:nvPr/>
          </p:nvSpPr>
          <p:spPr>
            <a:xfrm>
              <a:off x="1609021" y="2996026"/>
              <a:ext cx="1163121" cy="2770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98" name="矩形 9"/>
            <p:cNvSpPr/>
            <p:nvPr/>
          </p:nvSpPr>
          <p:spPr>
            <a:xfrm>
              <a:off x="336640" y="3290209"/>
              <a:ext cx="2581890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99" name="Group 83"/>
          <p:cNvGrpSpPr/>
          <p:nvPr/>
        </p:nvGrpSpPr>
        <p:grpSpPr>
          <a:xfrm>
            <a:off x="676933" y="4579889"/>
            <a:ext cx="3441624" cy="905487"/>
            <a:chOff x="336640" y="2996026"/>
            <a:chExt cx="2581890" cy="679293"/>
          </a:xfrm>
        </p:grpSpPr>
        <p:sp>
          <p:nvSpPr>
            <p:cNvPr id="100" name="文本框 11"/>
            <p:cNvSpPr txBox="1"/>
            <p:nvPr/>
          </p:nvSpPr>
          <p:spPr>
            <a:xfrm>
              <a:off x="1609021" y="2996026"/>
              <a:ext cx="1163121" cy="2770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01" name="矩形 9"/>
            <p:cNvSpPr/>
            <p:nvPr/>
          </p:nvSpPr>
          <p:spPr>
            <a:xfrm>
              <a:off x="336640" y="3290209"/>
              <a:ext cx="2581890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4"/>
          <p:cNvSpPr>
            <a:spLocks noChangeArrowheads="1"/>
          </p:cNvSpPr>
          <p:nvPr/>
        </p:nvSpPr>
        <p:spPr bwMode="auto">
          <a:xfrm>
            <a:off x="5657674" y="1188673"/>
            <a:ext cx="1275374" cy="1294267"/>
          </a:xfrm>
          <a:prstGeom prst="ellipse">
            <a:avLst/>
          </a:prstGeom>
          <a:solidFill>
            <a:srgbClr val="78AF74"/>
          </a:solidFill>
          <a:ln w="12700">
            <a:noFill/>
            <a:round/>
          </a:ln>
          <a:effectLst/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5659439" y="1188673"/>
            <a:ext cx="1275374" cy="1294267"/>
          </a:xfrm>
          <a:prstGeom prst="ellipse">
            <a:avLst/>
          </a:prstGeom>
          <a:solidFill>
            <a:srgbClr val="00838F"/>
          </a:solidFill>
          <a:ln w="12700">
            <a:noFill/>
            <a:round/>
          </a:ln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4239335" y="1773794"/>
            <a:ext cx="1744867" cy="1770717"/>
          </a:xfrm>
          <a:prstGeom prst="ellipse">
            <a:avLst/>
          </a:prstGeom>
          <a:solidFill>
            <a:srgbClr val="51CEDE"/>
          </a:solidFill>
          <a:ln w="12700">
            <a:noFill/>
            <a:round/>
          </a:ln>
          <a:effectLst/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Oval 4"/>
          <p:cNvSpPr>
            <a:spLocks noChangeArrowheads="1"/>
          </p:cNvSpPr>
          <p:nvPr/>
        </p:nvSpPr>
        <p:spPr bwMode="auto">
          <a:xfrm>
            <a:off x="4239335" y="2302534"/>
            <a:ext cx="1744867" cy="1241979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rgbClr val="51CEDE"/>
          </a:solidFill>
          <a:ln w="12700">
            <a:noFill/>
            <a:round/>
          </a:ln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Oval 4"/>
          <p:cNvSpPr>
            <a:spLocks noChangeArrowheads="1"/>
          </p:cNvSpPr>
          <p:nvPr/>
        </p:nvSpPr>
        <p:spPr bwMode="auto">
          <a:xfrm>
            <a:off x="2593416" y="2587070"/>
            <a:ext cx="2150518" cy="2182663"/>
          </a:xfrm>
          <a:prstGeom prst="ellipse">
            <a:avLst/>
          </a:prstGeom>
          <a:solidFill>
            <a:srgbClr val="00838F"/>
          </a:solidFill>
          <a:ln w="12700">
            <a:noFill/>
            <a:round/>
          </a:ln>
          <a:effectLst/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Oval 4"/>
          <p:cNvSpPr>
            <a:spLocks noChangeArrowheads="1"/>
          </p:cNvSpPr>
          <p:nvPr/>
        </p:nvSpPr>
        <p:spPr bwMode="auto">
          <a:xfrm>
            <a:off x="2593416" y="3660081"/>
            <a:ext cx="2150518" cy="1109655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rgbClr val="00838F"/>
          </a:solidFill>
          <a:ln w="12700">
            <a:noFill/>
            <a:round/>
          </a:ln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649931" y="3631715"/>
            <a:ext cx="2639527" cy="2678983"/>
          </a:xfrm>
          <a:prstGeom prst="ellipse">
            <a:avLst/>
          </a:prstGeom>
          <a:solidFill>
            <a:srgbClr val="51CEDE"/>
          </a:solidFill>
          <a:ln w="12700">
            <a:noFill/>
            <a:round/>
          </a:ln>
          <a:effectLst/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877342" y="5722862"/>
            <a:ext cx="2184707" cy="587834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rgbClr val="51CEDE"/>
          </a:solidFill>
          <a:ln w="12700">
            <a:noFill/>
            <a:round/>
          </a:ln>
        </p:spPr>
        <p:txBody>
          <a:bodyPr wrap="none" lIns="96210" tIns="48106" rIns="96210" bIns="4810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1629" y="4696958"/>
            <a:ext cx="1701122" cy="548494"/>
          </a:xfrm>
          <a:prstGeom prst="rect">
            <a:avLst/>
          </a:prstGeom>
          <a:noFill/>
        </p:spPr>
        <p:txBody>
          <a:bodyPr wrap="none" lIns="96210" tIns="48106" rIns="96210" bIns="48106" rtlCol="0" anchor="ctr">
            <a:spAutoFit/>
          </a:bodyPr>
          <a:lstStyle/>
          <a:p>
            <a:r>
              <a:rPr lang="zh-CN" altLang="en-US" sz="2935" dirty="0">
                <a:solidFill>
                  <a:prstClr val="white"/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36613" y="3023208"/>
            <a:ext cx="1495937" cy="486938"/>
          </a:xfrm>
          <a:prstGeom prst="rect">
            <a:avLst/>
          </a:prstGeom>
          <a:noFill/>
        </p:spPr>
        <p:txBody>
          <a:bodyPr wrap="none" lIns="96210" tIns="48106" rIns="96210" bIns="48106" rtlCol="0" anchor="ctr">
            <a:spAutoFit/>
          </a:bodyPr>
          <a:lstStyle/>
          <a:p>
            <a:r>
              <a:rPr lang="zh-CN" altLang="en-US" sz="2535" dirty="0">
                <a:solidFill>
                  <a:prstClr val="white"/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78402" y="2383639"/>
            <a:ext cx="1835774" cy="589466"/>
          </a:xfrm>
          <a:prstGeom prst="rect">
            <a:avLst/>
          </a:prstGeom>
          <a:noFill/>
        </p:spPr>
        <p:txBody>
          <a:bodyPr wrap="none" lIns="96210" tIns="48106" rIns="96210" bIns="48106" rtlCol="0" anchor="ctr">
            <a:spAutoFit/>
          </a:bodyPr>
          <a:lstStyle/>
          <a:p>
            <a:r>
              <a:rPr lang="zh-CN" altLang="en-US" sz="3200" dirty="0">
                <a:solidFill>
                  <a:prstClr val="white"/>
                </a:solidFill>
                <a:cs typeface="+mn-ea"/>
                <a:sym typeface="+mn-lt"/>
              </a:rPr>
              <a:t>添加文字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6297127" y="2015579"/>
            <a:ext cx="1121480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36" name="直接连接符 35"/>
          <p:cNvCxnSpPr/>
          <p:nvPr/>
        </p:nvCxnSpPr>
        <p:spPr>
          <a:xfrm>
            <a:off x="5100087" y="2991240"/>
            <a:ext cx="2318521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3619307" y="4102841"/>
            <a:ext cx="3799300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oval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1969692" y="5260899"/>
            <a:ext cx="5448914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oval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7506557" y="4971206"/>
            <a:ext cx="3440843" cy="657305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06557" y="3830943"/>
            <a:ext cx="3440843" cy="657305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06557" y="2690682"/>
            <a:ext cx="3440843" cy="657305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06557" y="1769616"/>
            <a:ext cx="3440843" cy="657305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71115" y="1664120"/>
            <a:ext cx="1015037" cy="343373"/>
          </a:xfrm>
          <a:prstGeom prst="rect">
            <a:avLst/>
          </a:prstGeom>
          <a:noFill/>
        </p:spPr>
        <p:txBody>
          <a:bodyPr wrap="none" lIns="96210" tIns="48106" rIns="96210" bIns="48106" rtlCol="0" anchor="ctr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3696360" y="1551992"/>
            <a:ext cx="2064799" cy="788783"/>
            <a:chOff x="3095626" y="1206106"/>
            <a:chExt cx="1549003" cy="591741"/>
          </a:xfrm>
        </p:grpSpPr>
        <p:cxnSp>
          <p:nvCxnSpPr>
            <p:cNvPr id="60" name="Straight Connector 62"/>
            <p:cNvCxnSpPr/>
            <p:nvPr/>
          </p:nvCxnSpPr>
          <p:spPr>
            <a:xfrm>
              <a:off x="3095626" y="1458516"/>
              <a:ext cx="1348980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61" name="Oval 28"/>
            <p:cNvSpPr/>
            <p:nvPr/>
          </p:nvSpPr>
          <p:spPr bwMode="auto">
            <a:xfrm>
              <a:off x="4052888" y="1206106"/>
              <a:ext cx="591741" cy="591741"/>
            </a:xfrm>
            <a:prstGeom prst="ellipse">
              <a:avLst/>
            </a:prstGeom>
            <a:solidFill>
              <a:srgbClr val="51CEDE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2" name="Group 38"/>
            <p:cNvGrpSpPr>
              <a:grpSpLocks noChangeAspect="1"/>
            </p:cNvGrpSpPr>
            <p:nvPr/>
          </p:nvGrpSpPr>
          <p:grpSpPr>
            <a:xfrm>
              <a:off x="4162193" y="1311775"/>
              <a:ext cx="365627" cy="365627"/>
              <a:chOff x="-2771775" y="66675"/>
              <a:chExt cx="827087" cy="827088"/>
            </a:xfrm>
            <a:solidFill>
              <a:sysClr val="window" lastClr="FFFFFF"/>
            </a:solidFill>
          </p:grpSpPr>
          <p:sp>
            <p:nvSpPr>
              <p:cNvPr id="63" name="Freeform 19"/>
              <p:cNvSpPr>
                <a:spLocks noEditPoints="1"/>
              </p:cNvSpPr>
              <p:nvPr/>
            </p:nvSpPr>
            <p:spPr bwMode="auto">
              <a:xfrm>
                <a:off x="-2771775" y="66675"/>
                <a:ext cx="827087" cy="827088"/>
              </a:xfrm>
              <a:custGeom>
                <a:avLst/>
                <a:gdLst>
                  <a:gd name="T0" fmla="*/ 188 w 220"/>
                  <a:gd name="T1" fmla="*/ 83 h 220"/>
                  <a:gd name="T2" fmla="*/ 196 w 220"/>
                  <a:gd name="T3" fmla="*/ 56 h 220"/>
                  <a:gd name="T4" fmla="*/ 181 w 220"/>
                  <a:gd name="T5" fmla="*/ 26 h 220"/>
                  <a:gd name="T6" fmla="*/ 164 w 220"/>
                  <a:gd name="T7" fmla="*/ 24 h 220"/>
                  <a:gd name="T8" fmla="*/ 137 w 220"/>
                  <a:gd name="T9" fmla="*/ 32 h 220"/>
                  <a:gd name="T10" fmla="*/ 119 w 220"/>
                  <a:gd name="T11" fmla="*/ 0 h 220"/>
                  <a:gd name="T12" fmla="*/ 87 w 220"/>
                  <a:gd name="T13" fmla="*/ 11 h 220"/>
                  <a:gd name="T14" fmla="*/ 74 w 220"/>
                  <a:gd name="T15" fmla="*/ 36 h 220"/>
                  <a:gd name="T16" fmla="*/ 49 w 220"/>
                  <a:gd name="T17" fmla="*/ 22 h 220"/>
                  <a:gd name="T18" fmla="*/ 26 w 220"/>
                  <a:gd name="T19" fmla="*/ 39 h 220"/>
                  <a:gd name="T20" fmla="*/ 36 w 220"/>
                  <a:gd name="T21" fmla="*/ 74 h 220"/>
                  <a:gd name="T22" fmla="*/ 11 w 220"/>
                  <a:gd name="T23" fmla="*/ 87 h 220"/>
                  <a:gd name="T24" fmla="*/ 0 w 220"/>
                  <a:gd name="T25" fmla="*/ 119 h 220"/>
                  <a:gd name="T26" fmla="*/ 32 w 220"/>
                  <a:gd name="T27" fmla="*/ 137 h 220"/>
                  <a:gd name="T28" fmla="*/ 24 w 220"/>
                  <a:gd name="T29" fmla="*/ 164 h 220"/>
                  <a:gd name="T30" fmla="*/ 39 w 220"/>
                  <a:gd name="T31" fmla="*/ 194 h 220"/>
                  <a:gd name="T32" fmla="*/ 56 w 220"/>
                  <a:gd name="T33" fmla="*/ 196 h 220"/>
                  <a:gd name="T34" fmla="*/ 83 w 220"/>
                  <a:gd name="T35" fmla="*/ 188 h 220"/>
                  <a:gd name="T36" fmla="*/ 101 w 220"/>
                  <a:gd name="T37" fmla="*/ 220 h 220"/>
                  <a:gd name="T38" fmla="*/ 133 w 220"/>
                  <a:gd name="T39" fmla="*/ 209 h 220"/>
                  <a:gd name="T40" fmla="*/ 146 w 220"/>
                  <a:gd name="T41" fmla="*/ 184 h 220"/>
                  <a:gd name="T42" fmla="*/ 171 w 220"/>
                  <a:gd name="T43" fmla="*/ 198 h 220"/>
                  <a:gd name="T44" fmla="*/ 194 w 220"/>
                  <a:gd name="T45" fmla="*/ 181 h 220"/>
                  <a:gd name="T46" fmla="*/ 184 w 220"/>
                  <a:gd name="T47" fmla="*/ 146 h 220"/>
                  <a:gd name="T48" fmla="*/ 209 w 220"/>
                  <a:gd name="T49" fmla="*/ 133 h 220"/>
                  <a:gd name="T50" fmla="*/ 220 w 220"/>
                  <a:gd name="T51" fmla="*/ 101 h 220"/>
                  <a:gd name="T52" fmla="*/ 185 w 220"/>
                  <a:gd name="T53" fmla="*/ 124 h 220"/>
                  <a:gd name="T54" fmla="*/ 172 w 220"/>
                  <a:gd name="T55" fmla="*/ 140 h 220"/>
                  <a:gd name="T56" fmla="*/ 185 w 220"/>
                  <a:gd name="T57" fmla="*/ 171 h 220"/>
                  <a:gd name="T58" fmla="*/ 154 w 220"/>
                  <a:gd name="T59" fmla="*/ 173 h 220"/>
                  <a:gd name="T60" fmla="*/ 140 w 220"/>
                  <a:gd name="T61" fmla="*/ 172 h 220"/>
                  <a:gd name="T62" fmla="*/ 124 w 220"/>
                  <a:gd name="T63" fmla="*/ 185 h 220"/>
                  <a:gd name="T64" fmla="*/ 101 w 220"/>
                  <a:gd name="T65" fmla="*/ 206 h 220"/>
                  <a:gd name="T66" fmla="*/ 87 w 220"/>
                  <a:gd name="T67" fmla="*/ 175 h 220"/>
                  <a:gd name="T68" fmla="*/ 74 w 220"/>
                  <a:gd name="T69" fmla="*/ 170 h 220"/>
                  <a:gd name="T70" fmla="*/ 49 w 220"/>
                  <a:gd name="T71" fmla="*/ 185 h 220"/>
                  <a:gd name="T72" fmla="*/ 47 w 220"/>
                  <a:gd name="T73" fmla="*/ 154 h 220"/>
                  <a:gd name="T74" fmla="*/ 45 w 220"/>
                  <a:gd name="T75" fmla="*/ 133 h 220"/>
                  <a:gd name="T76" fmla="*/ 14 w 220"/>
                  <a:gd name="T77" fmla="*/ 119 h 220"/>
                  <a:gd name="T78" fmla="*/ 35 w 220"/>
                  <a:gd name="T79" fmla="*/ 96 h 220"/>
                  <a:gd name="T80" fmla="*/ 48 w 220"/>
                  <a:gd name="T81" fmla="*/ 80 h 220"/>
                  <a:gd name="T82" fmla="*/ 35 w 220"/>
                  <a:gd name="T83" fmla="*/ 49 h 220"/>
                  <a:gd name="T84" fmla="*/ 66 w 220"/>
                  <a:gd name="T85" fmla="*/ 47 h 220"/>
                  <a:gd name="T86" fmla="*/ 80 w 220"/>
                  <a:gd name="T87" fmla="*/ 48 h 220"/>
                  <a:gd name="T88" fmla="*/ 96 w 220"/>
                  <a:gd name="T89" fmla="*/ 35 h 220"/>
                  <a:gd name="T90" fmla="*/ 119 w 220"/>
                  <a:gd name="T91" fmla="*/ 14 h 220"/>
                  <a:gd name="T92" fmla="*/ 133 w 220"/>
                  <a:gd name="T93" fmla="*/ 45 h 220"/>
                  <a:gd name="T94" fmla="*/ 146 w 220"/>
                  <a:gd name="T95" fmla="*/ 50 h 220"/>
                  <a:gd name="T96" fmla="*/ 171 w 220"/>
                  <a:gd name="T97" fmla="*/ 35 h 220"/>
                  <a:gd name="T98" fmla="*/ 173 w 220"/>
                  <a:gd name="T99" fmla="*/ 66 h 220"/>
                  <a:gd name="T100" fmla="*/ 175 w 220"/>
                  <a:gd name="T101" fmla="*/ 87 h 220"/>
                  <a:gd name="T102" fmla="*/ 206 w 220"/>
                  <a:gd name="T103" fmla="*/ 101 h 220"/>
                  <a:gd name="T104" fmla="*/ 185 w 220"/>
                  <a:gd name="T105" fmla="*/ 1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0" h="220">
                    <a:moveTo>
                      <a:pt x="209" y="87"/>
                    </a:moveTo>
                    <a:cubicBezTo>
                      <a:pt x="188" y="83"/>
                      <a:pt x="188" y="83"/>
                      <a:pt x="188" y="83"/>
                    </a:cubicBezTo>
                    <a:cubicBezTo>
                      <a:pt x="187" y="80"/>
                      <a:pt x="186" y="77"/>
                      <a:pt x="184" y="74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200" y="51"/>
                      <a:pt x="199" y="43"/>
                      <a:pt x="194" y="39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79" y="23"/>
                      <a:pt x="175" y="22"/>
                      <a:pt x="171" y="22"/>
                    </a:cubicBezTo>
                    <a:cubicBezTo>
                      <a:pt x="169" y="22"/>
                      <a:pt x="166" y="22"/>
                      <a:pt x="164" y="24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43" y="34"/>
                      <a:pt x="140" y="33"/>
                      <a:pt x="137" y="3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5"/>
                      <a:pt x="126" y="0"/>
                      <a:pt x="119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4" y="0"/>
                      <a:pt x="88" y="5"/>
                      <a:pt x="87" y="11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0" y="33"/>
                      <a:pt x="77" y="34"/>
                      <a:pt x="74" y="3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4" y="22"/>
                      <a:pt x="51" y="22"/>
                      <a:pt x="49" y="22"/>
                    </a:cubicBezTo>
                    <a:cubicBezTo>
                      <a:pt x="45" y="22"/>
                      <a:pt x="41" y="23"/>
                      <a:pt x="39" y="26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1" y="43"/>
                      <a:pt x="20" y="51"/>
                      <a:pt x="24" y="56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4" y="77"/>
                      <a:pt x="33" y="80"/>
                      <a:pt x="32" y="83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5" y="88"/>
                      <a:pt x="0" y="94"/>
                      <a:pt x="0" y="10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6"/>
                      <a:pt x="5" y="132"/>
                      <a:pt x="11" y="133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3" y="140"/>
                      <a:pt x="34" y="143"/>
                      <a:pt x="36" y="146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0" y="169"/>
                      <a:pt x="21" y="177"/>
                      <a:pt x="26" y="181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1" y="197"/>
                      <a:pt x="45" y="198"/>
                      <a:pt x="49" y="198"/>
                    </a:cubicBezTo>
                    <a:cubicBezTo>
                      <a:pt x="51" y="198"/>
                      <a:pt x="54" y="198"/>
                      <a:pt x="56" y="196"/>
                    </a:cubicBezTo>
                    <a:cubicBezTo>
                      <a:pt x="74" y="184"/>
                      <a:pt x="74" y="184"/>
                      <a:pt x="74" y="184"/>
                    </a:cubicBezTo>
                    <a:cubicBezTo>
                      <a:pt x="77" y="186"/>
                      <a:pt x="80" y="187"/>
                      <a:pt x="83" y="188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88" y="215"/>
                      <a:pt x="94" y="220"/>
                      <a:pt x="101" y="220"/>
                    </a:cubicBezTo>
                    <a:cubicBezTo>
                      <a:pt x="119" y="220"/>
                      <a:pt x="119" y="220"/>
                      <a:pt x="119" y="220"/>
                    </a:cubicBezTo>
                    <a:cubicBezTo>
                      <a:pt x="126" y="220"/>
                      <a:pt x="132" y="215"/>
                      <a:pt x="133" y="209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40" y="187"/>
                      <a:pt x="143" y="186"/>
                      <a:pt x="146" y="184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166" y="198"/>
                      <a:pt x="169" y="198"/>
                      <a:pt x="171" y="198"/>
                    </a:cubicBezTo>
                    <a:cubicBezTo>
                      <a:pt x="175" y="198"/>
                      <a:pt x="179" y="197"/>
                      <a:pt x="181" y="194"/>
                    </a:cubicBezTo>
                    <a:cubicBezTo>
                      <a:pt x="194" y="181"/>
                      <a:pt x="194" y="181"/>
                      <a:pt x="194" y="181"/>
                    </a:cubicBezTo>
                    <a:cubicBezTo>
                      <a:pt x="199" y="177"/>
                      <a:pt x="200" y="169"/>
                      <a:pt x="196" y="164"/>
                    </a:cubicBezTo>
                    <a:cubicBezTo>
                      <a:pt x="184" y="146"/>
                      <a:pt x="184" y="146"/>
                      <a:pt x="184" y="146"/>
                    </a:cubicBezTo>
                    <a:cubicBezTo>
                      <a:pt x="186" y="143"/>
                      <a:pt x="187" y="140"/>
                      <a:pt x="188" y="137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15" y="132"/>
                      <a:pt x="220" y="126"/>
                      <a:pt x="220" y="119"/>
                    </a:cubicBezTo>
                    <a:cubicBezTo>
                      <a:pt x="220" y="101"/>
                      <a:pt x="220" y="101"/>
                      <a:pt x="220" y="101"/>
                    </a:cubicBezTo>
                    <a:cubicBezTo>
                      <a:pt x="220" y="94"/>
                      <a:pt x="215" y="88"/>
                      <a:pt x="209" y="87"/>
                    </a:cubicBezTo>
                    <a:close/>
                    <a:moveTo>
                      <a:pt x="185" y="124"/>
                    </a:moveTo>
                    <a:cubicBezTo>
                      <a:pt x="180" y="125"/>
                      <a:pt x="176" y="128"/>
                      <a:pt x="175" y="133"/>
                    </a:cubicBezTo>
                    <a:cubicBezTo>
                      <a:pt x="174" y="135"/>
                      <a:pt x="173" y="138"/>
                      <a:pt x="172" y="140"/>
                    </a:cubicBezTo>
                    <a:cubicBezTo>
                      <a:pt x="170" y="144"/>
                      <a:pt x="170" y="149"/>
                      <a:pt x="173" y="15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71" y="185"/>
                      <a:pt x="171" y="185"/>
                      <a:pt x="171" y="18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1" y="171"/>
                      <a:pt x="149" y="170"/>
                      <a:pt x="146" y="170"/>
                    </a:cubicBezTo>
                    <a:cubicBezTo>
                      <a:pt x="144" y="170"/>
                      <a:pt x="142" y="171"/>
                      <a:pt x="140" y="172"/>
                    </a:cubicBezTo>
                    <a:cubicBezTo>
                      <a:pt x="138" y="173"/>
                      <a:pt x="135" y="174"/>
                      <a:pt x="133" y="175"/>
                    </a:cubicBezTo>
                    <a:cubicBezTo>
                      <a:pt x="128" y="176"/>
                      <a:pt x="125" y="180"/>
                      <a:pt x="124" y="185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95" y="180"/>
                      <a:pt x="92" y="176"/>
                      <a:pt x="87" y="175"/>
                    </a:cubicBezTo>
                    <a:cubicBezTo>
                      <a:pt x="85" y="174"/>
                      <a:pt x="82" y="173"/>
                      <a:pt x="80" y="172"/>
                    </a:cubicBezTo>
                    <a:cubicBezTo>
                      <a:pt x="78" y="171"/>
                      <a:pt x="76" y="170"/>
                      <a:pt x="74" y="170"/>
                    </a:cubicBezTo>
                    <a:cubicBezTo>
                      <a:pt x="71" y="170"/>
                      <a:pt x="69" y="171"/>
                      <a:pt x="66" y="173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50" y="149"/>
                      <a:pt x="50" y="144"/>
                      <a:pt x="48" y="140"/>
                    </a:cubicBezTo>
                    <a:cubicBezTo>
                      <a:pt x="47" y="138"/>
                      <a:pt x="46" y="135"/>
                      <a:pt x="45" y="133"/>
                    </a:cubicBezTo>
                    <a:cubicBezTo>
                      <a:pt x="44" y="128"/>
                      <a:pt x="40" y="125"/>
                      <a:pt x="35" y="124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40" y="95"/>
                      <a:pt x="44" y="92"/>
                      <a:pt x="45" y="87"/>
                    </a:cubicBezTo>
                    <a:cubicBezTo>
                      <a:pt x="46" y="85"/>
                      <a:pt x="47" y="82"/>
                      <a:pt x="48" y="80"/>
                    </a:cubicBezTo>
                    <a:cubicBezTo>
                      <a:pt x="50" y="76"/>
                      <a:pt x="50" y="71"/>
                      <a:pt x="47" y="66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9" y="49"/>
                      <a:pt x="71" y="50"/>
                      <a:pt x="74" y="50"/>
                    </a:cubicBezTo>
                    <a:cubicBezTo>
                      <a:pt x="76" y="50"/>
                      <a:pt x="78" y="49"/>
                      <a:pt x="80" y="48"/>
                    </a:cubicBezTo>
                    <a:cubicBezTo>
                      <a:pt x="82" y="47"/>
                      <a:pt x="85" y="46"/>
                      <a:pt x="87" y="45"/>
                    </a:cubicBezTo>
                    <a:cubicBezTo>
                      <a:pt x="92" y="44"/>
                      <a:pt x="95" y="40"/>
                      <a:pt x="96" y="3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25" y="40"/>
                      <a:pt x="128" y="44"/>
                      <a:pt x="133" y="45"/>
                    </a:cubicBezTo>
                    <a:cubicBezTo>
                      <a:pt x="135" y="46"/>
                      <a:pt x="138" y="47"/>
                      <a:pt x="140" y="48"/>
                    </a:cubicBezTo>
                    <a:cubicBezTo>
                      <a:pt x="142" y="49"/>
                      <a:pt x="144" y="50"/>
                      <a:pt x="146" y="50"/>
                    </a:cubicBezTo>
                    <a:cubicBezTo>
                      <a:pt x="149" y="50"/>
                      <a:pt x="151" y="49"/>
                      <a:pt x="154" y="47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85" y="49"/>
                      <a:pt x="185" y="49"/>
                      <a:pt x="185" y="49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0" y="71"/>
                      <a:pt x="170" y="76"/>
                      <a:pt x="172" y="80"/>
                    </a:cubicBezTo>
                    <a:cubicBezTo>
                      <a:pt x="173" y="82"/>
                      <a:pt x="174" y="85"/>
                      <a:pt x="175" y="87"/>
                    </a:cubicBezTo>
                    <a:cubicBezTo>
                      <a:pt x="176" y="92"/>
                      <a:pt x="180" y="95"/>
                      <a:pt x="185" y="96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19"/>
                      <a:pt x="206" y="119"/>
                      <a:pt x="206" y="119"/>
                    </a:cubicBezTo>
                    <a:lnTo>
                      <a:pt x="185" y="1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20"/>
              <p:cNvSpPr>
                <a:spLocks noEditPoints="1"/>
              </p:cNvSpPr>
              <p:nvPr/>
            </p:nvSpPr>
            <p:spPr bwMode="auto">
              <a:xfrm>
                <a:off x="-2538413" y="300038"/>
                <a:ext cx="360362" cy="360363"/>
              </a:xfrm>
              <a:custGeom>
                <a:avLst/>
                <a:gdLst>
                  <a:gd name="T0" fmla="*/ 48 w 96"/>
                  <a:gd name="T1" fmla="*/ 0 h 96"/>
                  <a:gd name="T2" fmla="*/ 0 w 96"/>
                  <a:gd name="T3" fmla="*/ 48 h 96"/>
                  <a:gd name="T4" fmla="*/ 48 w 96"/>
                  <a:gd name="T5" fmla="*/ 96 h 96"/>
                  <a:gd name="T6" fmla="*/ 96 w 96"/>
                  <a:gd name="T7" fmla="*/ 48 h 96"/>
                  <a:gd name="T8" fmla="*/ 48 w 96"/>
                  <a:gd name="T9" fmla="*/ 0 h 96"/>
                  <a:gd name="T10" fmla="*/ 48 w 96"/>
                  <a:gd name="T11" fmla="*/ 90 h 96"/>
                  <a:gd name="T12" fmla="*/ 6 w 96"/>
                  <a:gd name="T13" fmla="*/ 48 h 96"/>
                  <a:gd name="T14" fmla="*/ 48 w 96"/>
                  <a:gd name="T15" fmla="*/ 6 h 96"/>
                  <a:gd name="T16" fmla="*/ 90 w 96"/>
                  <a:gd name="T17" fmla="*/ 48 h 96"/>
                  <a:gd name="T18" fmla="*/ 48 w 96"/>
                  <a:gd name="T19" fmla="*/ 9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96">
                    <a:moveTo>
                      <a:pt x="48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5"/>
                      <a:pt x="21" y="96"/>
                      <a:pt x="48" y="96"/>
                    </a:cubicBezTo>
                    <a:cubicBezTo>
                      <a:pt x="75" y="96"/>
                      <a:pt x="96" y="75"/>
                      <a:pt x="96" y="48"/>
                    </a:cubicBezTo>
                    <a:cubicBezTo>
                      <a:pt x="96" y="21"/>
                      <a:pt x="75" y="0"/>
                      <a:pt x="48" y="0"/>
                    </a:cubicBezTo>
                    <a:close/>
                    <a:moveTo>
                      <a:pt x="48" y="90"/>
                    </a:moveTo>
                    <a:cubicBezTo>
                      <a:pt x="25" y="90"/>
                      <a:pt x="6" y="71"/>
                      <a:pt x="6" y="48"/>
                    </a:cubicBezTo>
                    <a:cubicBezTo>
                      <a:pt x="6" y="25"/>
                      <a:pt x="25" y="6"/>
                      <a:pt x="48" y="6"/>
                    </a:cubicBezTo>
                    <a:cubicBezTo>
                      <a:pt x="71" y="6"/>
                      <a:pt x="90" y="25"/>
                      <a:pt x="90" y="48"/>
                    </a:cubicBezTo>
                    <a:cubicBezTo>
                      <a:pt x="90" y="71"/>
                      <a:pt x="71" y="90"/>
                      <a:pt x="48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21"/>
              <p:cNvSpPr>
                <a:spLocks noEditPoints="1"/>
              </p:cNvSpPr>
              <p:nvPr/>
            </p:nvSpPr>
            <p:spPr bwMode="auto">
              <a:xfrm>
                <a:off x="-2460625" y="374650"/>
                <a:ext cx="207962" cy="206375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9 h 55"/>
                  <a:gd name="T12" fmla="*/ 6 w 55"/>
                  <a:gd name="T13" fmla="*/ 28 h 55"/>
                  <a:gd name="T14" fmla="*/ 27 w 55"/>
                  <a:gd name="T15" fmla="*/ 7 h 55"/>
                  <a:gd name="T16" fmla="*/ 48 w 55"/>
                  <a:gd name="T17" fmla="*/ 28 h 55"/>
                  <a:gd name="T18" fmla="*/ 27 w 55"/>
                  <a:gd name="T19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9"/>
                    </a:moveTo>
                    <a:cubicBezTo>
                      <a:pt x="16" y="49"/>
                      <a:pt x="6" y="39"/>
                      <a:pt x="6" y="28"/>
                    </a:cubicBezTo>
                    <a:cubicBezTo>
                      <a:pt x="6" y="17"/>
                      <a:pt x="16" y="7"/>
                      <a:pt x="27" y="7"/>
                    </a:cubicBezTo>
                    <a:cubicBezTo>
                      <a:pt x="38" y="7"/>
                      <a:pt x="48" y="17"/>
                      <a:pt x="48" y="28"/>
                    </a:cubicBezTo>
                    <a:cubicBezTo>
                      <a:pt x="48" y="39"/>
                      <a:pt x="38" y="49"/>
                      <a:pt x="27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4080301" y="4881699"/>
            <a:ext cx="2520292" cy="788783"/>
            <a:chOff x="3487342" y="3704037"/>
            <a:chExt cx="1890711" cy="591741"/>
          </a:xfrm>
        </p:grpSpPr>
        <p:cxnSp>
          <p:nvCxnSpPr>
            <p:cNvPr id="67" name="Straight Connector 65"/>
            <p:cNvCxnSpPr/>
            <p:nvPr/>
          </p:nvCxnSpPr>
          <p:spPr>
            <a:xfrm>
              <a:off x="3487342" y="4013597"/>
              <a:ext cx="1350169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68" name="Oval 31"/>
            <p:cNvSpPr/>
            <p:nvPr/>
          </p:nvSpPr>
          <p:spPr bwMode="auto">
            <a:xfrm>
              <a:off x="4786312" y="3704037"/>
              <a:ext cx="591741" cy="591741"/>
            </a:xfrm>
            <a:prstGeom prst="ellipse">
              <a:avLst/>
            </a:prstGeom>
            <a:solidFill>
              <a:srgbClr val="00838F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9" name="Group 42"/>
            <p:cNvGrpSpPr/>
            <p:nvPr/>
          </p:nvGrpSpPr>
          <p:grpSpPr>
            <a:xfrm>
              <a:off x="4917922" y="3874428"/>
              <a:ext cx="324274" cy="247844"/>
              <a:chOff x="5516563" y="84138"/>
              <a:chExt cx="1414463" cy="1081087"/>
            </a:xfrm>
            <a:solidFill>
              <a:sysClr val="window" lastClr="FFFFFF"/>
            </a:solidFill>
          </p:grpSpPr>
          <p:sp>
            <p:nvSpPr>
              <p:cNvPr id="70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18"/>
              <p:cNvSpPr/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19"/>
              <p:cNvSpPr/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4512353" y="3783435"/>
            <a:ext cx="2790103" cy="788783"/>
            <a:chOff x="3960019" y="2880124"/>
            <a:chExt cx="2093122" cy="591741"/>
          </a:xfrm>
        </p:grpSpPr>
        <p:cxnSp>
          <p:nvCxnSpPr>
            <p:cNvPr id="78" name="Straight Connector 64"/>
            <p:cNvCxnSpPr/>
            <p:nvPr/>
          </p:nvCxnSpPr>
          <p:spPr>
            <a:xfrm>
              <a:off x="3960019" y="3177778"/>
              <a:ext cx="1619250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79" name="Oval 34"/>
            <p:cNvSpPr/>
            <p:nvPr/>
          </p:nvSpPr>
          <p:spPr bwMode="auto">
            <a:xfrm>
              <a:off x="5461401" y="2880124"/>
              <a:ext cx="591740" cy="591741"/>
            </a:xfrm>
            <a:prstGeom prst="ellipse">
              <a:avLst/>
            </a:prstGeom>
            <a:solidFill>
              <a:srgbClr val="51CEDE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0" name="Group 50"/>
            <p:cNvGrpSpPr/>
            <p:nvPr/>
          </p:nvGrpSpPr>
          <p:grpSpPr>
            <a:xfrm>
              <a:off x="5582489" y="3029057"/>
              <a:ext cx="335556" cy="288970"/>
              <a:chOff x="2727325" y="-39687"/>
              <a:chExt cx="1463675" cy="1260475"/>
            </a:xfrm>
            <a:solidFill>
              <a:sysClr val="window" lastClr="FFFFFF"/>
            </a:solidFill>
          </p:grpSpPr>
          <p:sp>
            <p:nvSpPr>
              <p:cNvPr id="81" name="Freeform 20"/>
              <p:cNvSpPr>
                <a:spLocks noEditPoints="1"/>
              </p:cNvSpPr>
              <p:nvPr/>
            </p:nvSpPr>
            <p:spPr bwMode="auto">
              <a:xfrm>
                <a:off x="2727325" y="-39687"/>
                <a:ext cx="1463675" cy="1260475"/>
              </a:xfrm>
              <a:custGeom>
                <a:avLst/>
                <a:gdLst>
                  <a:gd name="T0" fmla="*/ 347 w 390"/>
                  <a:gd name="T1" fmla="*/ 42 h 336"/>
                  <a:gd name="T2" fmla="*/ 195 w 390"/>
                  <a:gd name="T3" fmla="*/ 38 h 336"/>
                  <a:gd name="T4" fmla="*/ 43 w 390"/>
                  <a:gd name="T5" fmla="*/ 42 h 336"/>
                  <a:gd name="T6" fmla="*/ 43 w 390"/>
                  <a:gd name="T7" fmla="*/ 196 h 336"/>
                  <a:gd name="T8" fmla="*/ 170 w 390"/>
                  <a:gd name="T9" fmla="*/ 322 h 336"/>
                  <a:gd name="T10" fmla="*/ 220 w 390"/>
                  <a:gd name="T11" fmla="*/ 322 h 336"/>
                  <a:gd name="T12" fmla="*/ 347 w 390"/>
                  <a:gd name="T13" fmla="*/ 196 h 336"/>
                  <a:gd name="T14" fmla="*/ 347 w 390"/>
                  <a:gd name="T15" fmla="*/ 42 h 336"/>
                  <a:gd name="T16" fmla="*/ 330 w 390"/>
                  <a:gd name="T17" fmla="*/ 180 h 336"/>
                  <a:gd name="T18" fmla="*/ 203 w 390"/>
                  <a:gd name="T19" fmla="*/ 306 h 336"/>
                  <a:gd name="T20" fmla="*/ 187 w 390"/>
                  <a:gd name="T21" fmla="*/ 306 h 336"/>
                  <a:gd name="T22" fmla="*/ 59 w 390"/>
                  <a:gd name="T23" fmla="*/ 180 h 336"/>
                  <a:gd name="T24" fmla="*/ 59 w 390"/>
                  <a:gd name="T25" fmla="*/ 58 h 336"/>
                  <a:gd name="T26" fmla="*/ 179 w 390"/>
                  <a:gd name="T27" fmla="*/ 55 h 336"/>
                  <a:gd name="T28" fmla="*/ 195 w 390"/>
                  <a:gd name="T29" fmla="*/ 70 h 336"/>
                  <a:gd name="T30" fmla="*/ 210 w 390"/>
                  <a:gd name="T31" fmla="*/ 55 h 336"/>
                  <a:gd name="T32" fmla="*/ 330 w 390"/>
                  <a:gd name="T33" fmla="*/ 58 h 336"/>
                  <a:gd name="T34" fmla="*/ 330 w 390"/>
                  <a:gd name="T35" fmla="*/ 18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336">
                    <a:moveTo>
                      <a:pt x="347" y="42"/>
                    </a:moveTo>
                    <a:cubicBezTo>
                      <a:pt x="305" y="0"/>
                      <a:pt x="238" y="0"/>
                      <a:pt x="195" y="38"/>
                    </a:cubicBezTo>
                    <a:cubicBezTo>
                      <a:pt x="152" y="0"/>
                      <a:pt x="85" y="0"/>
                      <a:pt x="43" y="42"/>
                    </a:cubicBezTo>
                    <a:cubicBezTo>
                      <a:pt x="0" y="84"/>
                      <a:pt x="0" y="154"/>
                      <a:pt x="43" y="196"/>
                    </a:cubicBezTo>
                    <a:cubicBezTo>
                      <a:pt x="55" y="208"/>
                      <a:pt x="170" y="322"/>
                      <a:pt x="170" y="322"/>
                    </a:cubicBezTo>
                    <a:cubicBezTo>
                      <a:pt x="184" y="336"/>
                      <a:pt x="206" y="336"/>
                      <a:pt x="220" y="322"/>
                    </a:cubicBezTo>
                    <a:cubicBezTo>
                      <a:pt x="220" y="322"/>
                      <a:pt x="345" y="198"/>
                      <a:pt x="347" y="196"/>
                    </a:cubicBezTo>
                    <a:cubicBezTo>
                      <a:pt x="390" y="154"/>
                      <a:pt x="390" y="84"/>
                      <a:pt x="347" y="42"/>
                    </a:cubicBezTo>
                    <a:close/>
                    <a:moveTo>
                      <a:pt x="330" y="180"/>
                    </a:moveTo>
                    <a:cubicBezTo>
                      <a:pt x="203" y="306"/>
                      <a:pt x="203" y="306"/>
                      <a:pt x="203" y="306"/>
                    </a:cubicBezTo>
                    <a:cubicBezTo>
                      <a:pt x="199" y="310"/>
                      <a:pt x="191" y="310"/>
                      <a:pt x="187" y="306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25" y="146"/>
                      <a:pt x="25" y="92"/>
                      <a:pt x="59" y="58"/>
                    </a:cubicBezTo>
                    <a:cubicBezTo>
                      <a:pt x="92" y="26"/>
                      <a:pt x="145" y="25"/>
                      <a:pt x="179" y="55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45" y="25"/>
                      <a:pt x="298" y="26"/>
                      <a:pt x="330" y="58"/>
                    </a:cubicBezTo>
                    <a:cubicBezTo>
                      <a:pt x="364" y="92"/>
                      <a:pt x="364" y="146"/>
                      <a:pt x="33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21"/>
              <p:cNvSpPr/>
              <p:nvPr/>
            </p:nvSpPr>
            <p:spPr bwMode="auto">
              <a:xfrm>
                <a:off x="2982913" y="215900"/>
                <a:ext cx="206375" cy="201612"/>
              </a:xfrm>
              <a:custGeom>
                <a:avLst/>
                <a:gdLst>
                  <a:gd name="T0" fmla="*/ 49 w 55"/>
                  <a:gd name="T1" fmla="*/ 0 h 54"/>
                  <a:gd name="T2" fmla="*/ 49 w 55"/>
                  <a:gd name="T3" fmla="*/ 0 h 54"/>
                  <a:gd name="T4" fmla="*/ 0 w 55"/>
                  <a:gd name="T5" fmla="*/ 48 h 54"/>
                  <a:gd name="T6" fmla="*/ 0 w 55"/>
                  <a:gd name="T7" fmla="*/ 48 h 54"/>
                  <a:gd name="T8" fmla="*/ 6 w 55"/>
                  <a:gd name="T9" fmla="*/ 54 h 54"/>
                  <a:gd name="T10" fmla="*/ 12 w 55"/>
                  <a:gd name="T11" fmla="*/ 48 h 54"/>
                  <a:gd name="T12" fmla="*/ 12 w 55"/>
                  <a:gd name="T13" fmla="*/ 48 h 54"/>
                  <a:gd name="T14" fmla="*/ 49 w 55"/>
                  <a:gd name="T15" fmla="*/ 11 h 54"/>
                  <a:gd name="T16" fmla="*/ 49 w 55"/>
                  <a:gd name="T17" fmla="*/ 11 h 54"/>
                  <a:gd name="T18" fmla="*/ 55 w 55"/>
                  <a:gd name="T19" fmla="*/ 5 h 54"/>
                  <a:gd name="T20" fmla="*/ 49 w 55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4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2"/>
                      <a:pt x="3" y="54"/>
                      <a:pt x="6" y="54"/>
                    </a:cubicBezTo>
                    <a:cubicBezTo>
                      <a:pt x="9" y="54"/>
                      <a:pt x="12" y="52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28"/>
                      <a:pt x="2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2" y="11"/>
                      <a:pt x="55" y="8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231443" y="2620096"/>
            <a:ext cx="2237790" cy="788783"/>
            <a:chOff x="2858371" y="2007393"/>
            <a:chExt cx="1678780" cy="591741"/>
          </a:xfrm>
        </p:grpSpPr>
        <p:cxnSp>
          <p:nvCxnSpPr>
            <p:cNvPr id="84" name="Straight Connector 63"/>
            <p:cNvCxnSpPr/>
            <p:nvPr/>
          </p:nvCxnSpPr>
          <p:spPr>
            <a:xfrm>
              <a:off x="2858371" y="2355056"/>
              <a:ext cx="1350169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85" name="组合 84"/>
            <p:cNvGrpSpPr/>
            <p:nvPr/>
          </p:nvGrpSpPr>
          <p:grpSpPr>
            <a:xfrm>
              <a:off x="3945410" y="2007393"/>
              <a:ext cx="591741" cy="591741"/>
              <a:chOff x="4648200" y="2007393"/>
              <a:chExt cx="591741" cy="591741"/>
            </a:xfrm>
          </p:grpSpPr>
          <p:sp>
            <p:nvSpPr>
              <p:cNvPr id="86" name="Oval 37"/>
              <p:cNvSpPr/>
              <p:nvPr/>
            </p:nvSpPr>
            <p:spPr bwMode="auto">
              <a:xfrm>
                <a:off x="4648200" y="2007393"/>
                <a:ext cx="591741" cy="591741"/>
              </a:xfrm>
              <a:prstGeom prst="ellipse">
                <a:avLst/>
              </a:prstGeom>
              <a:solidFill>
                <a:srgbClr val="00838F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13"/>
              <p:cNvSpPr>
                <a:spLocks noChangeAspect="1" noEditPoints="1"/>
              </p:cNvSpPr>
              <p:nvPr/>
            </p:nvSpPr>
            <p:spPr bwMode="auto">
              <a:xfrm>
                <a:off x="4797030" y="2134792"/>
                <a:ext cx="316706" cy="309563"/>
              </a:xfrm>
              <a:custGeom>
                <a:avLst/>
                <a:gdLst>
                  <a:gd name="T0" fmla="*/ 301610 w 226"/>
                  <a:gd name="T1" fmla="*/ 0 h 220"/>
                  <a:gd name="T2" fmla="*/ 179842 w 226"/>
                  <a:gd name="T3" fmla="*/ 88082 h 220"/>
                  <a:gd name="T4" fmla="*/ 177969 w 226"/>
                  <a:gd name="T5" fmla="*/ 88082 h 220"/>
                  <a:gd name="T6" fmla="*/ 44960 w 226"/>
                  <a:gd name="T7" fmla="*/ 223016 h 220"/>
                  <a:gd name="T8" fmla="*/ 1873 w 226"/>
                  <a:gd name="T9" fmla="*/ 354202 h 220"/>
                  <a:gd name="T10" fmla="*/ 44960 w 226"/>
                  <a:gd name="T11" fmla="*/ 412299 h 220"/>
                  <a:gd name="T12" fmla="*/ 168602 w 226"/>
                  <a:gd name="T13" fmla="*/ 380440 h 220"/>
                  <a:gd name="T14" fmla="*/ 387784 w 226"/>
                  <a:gd name="T15" fmla="*/ 170542 h 220"/>
                  <a:gd name="T16" fmla="*/ 206069 w 226"/>
                  <a:gd name="T17" fmla="*/ 307350 h 220"/>
                  <a:gd name="T18" fmla="*/ 318470 w 226"/>
                  <a:gd name="T19" fmla="*/ 151801 h 220"/>
                  <a:gd name="T20" fmla="*/ 305357 w 226"/>
                  <a:gd name="T21" fmla="*/ 215520 h 220"/>
                  <a:gd name="T22" fmla="*/ 206069 w 226"/>
                  <a:gd name="T23" fmla="*/ 316721 h 220"/>
                  <a:gd name="T24" fmla="*/ 191082 w 226"/>
                  <a:gd name="T25" fmla="*/ 260498 h 220"/>
                  <a:gd name="T26" fmla="*/ 147995 w 226"/>
                  <a:gd name="T27" fmla="*/ 219268 h 220"/>
                  <a:gd name="T28" fmla="*/ 297863 w 226"/>
                  <a:gd name="T29" fmla="*/ 114319 h 220"/>
                  <a:gd name="T30" fmla="*/ 191082 w 226"/>
                  <a:gd name="T31" fmla="*/ 260498 h 220"/>
                  <a:gd name="T32" fmla="*/ 97414 w 226"/>
                  <a:gd name="T33" fmla="*/ 206150 h 220"/>
                  <a:gd name="T34" fmla="*/ 256650 w 226"/>
                  <a:gd name="T35" fmla="*/ 91830 h 220"/>
                  <a:gd name="T36" fmla="*/ 54327 w 226"/>
                  <a:gd name="T37" fmla="*/ 384188 h 220"/>
                  <a:gd name="T38" fmla="*/ 26227 w 226"/>
                  <a:gd name="T39" fmla="*/ 367321 h 220"/>
                  <a:gd name="T40" fmla="*/ 41214 w 226"/>
                  <a:gd name="T41" fmla="*/ 311098 h 220"/>
                  <a:gd name="T42" fmla="*/ 101161 w 226"/>
                  <a:gd name="T43" fmla="*/ 372943 h 220"/>
                  <a:gd name="T44" fmla="*/ 114275 w 226"/>
                  <a:gd name="T45" fmla="*/ 369195 h 220"/>
                  <a:gd name="T46" fmla="*/ 44960 w 226"/>
                  <a:gd name="T47" fmla="*/ 297980 h 220"/>
                  <a:gd name="T48" fmla="*/ 61821 w 226"/>
                  <a:gd name="T49" fmla="*/ 241757 h 220"/>
                  <a:gd name="T50" fmla="*/ 166729 w 226"/>
                  <a:gd name="T51" fmla="*/ 354202 h 220"/>
                  <a:gd name="T52" fmla="*/ 114275 w 226"/>
                  <a:gd name="T53" fmla="*/ 369195 h 220"/>
                  <a:gd name="T54" fmla="*/ 348444 w 226"/>
                  <a:gd name="T55" fmla="*/ 174290 h 220"/>
                  <a:gd name="T56" fmla="*/ 314723 w 226"/>
                  <a:gd name="T57" fmla="*/ 97452 h 220"/>
                  <a:gd name="T58" fmla="*/ 260396 w 226"/>
                  <a:gd name="T59" fmla="*/ 43104 h 220"/>
                  <a:gd name="T60" fmla="*/ 359684 w 226"/>
                  <a:gd name="T61" fmla="*/ 50600 h 220"/>
                  <a:gd name="T62" fmla="*/ 369051 w 226"/>
                  <a:gd name="T63" fmla="*/ 151801 h 2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6"/>
                  <a:gd name="T97" fmla="*/ 0 h 220"/>
                  <a:gd name="T98" fmla="*/ 226 w 226"/>
                  <a:gd name="T99" fmla="*/ 220 h 2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6" h="220">
                    <a:moveTo>
                      <a:pt x="202" y="18"/>
                    </a:moveTo>
                    <a:cubicBezTo>
                      <a:pt x="191" y="6"/>
                      <a:pt x="176" y="0"/>
                      <a:pt x="161" y="0"/>
                    </a:cubicBezTo>
                    <a:cubicBezTo>
                      <a:pt x="149" y="0"/>
                      <a:pt x="137" y="5"/>
                      <a:pt x="129" y="13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1" y="122"/>
                      <a:pt x="19" y="126"/>
                      <a:pt x="17" y="130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0" y="194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27" y="220"/>
                      <a:pt x="32" y="219"/>
                      <a:pt x="32" y="219"/>
                    </a:cubicBezTo>
                    <a:cubicBezTo>
                      <a:pt x="90" y="203"/>
                      <a:pt x="90" y="203"/>
                      <a:pt x="90" y="203"/>
                    </a:cubicBezTo>
                    <a:cubicBezTo>
                      <a:pt x="95" y="202"/>
                      <a:pt x="99" y="200"/>
                      <a:pt x="102" y="196"/>
                    </a:cubicBezTo>
                    <a:cubicBezTo>
                      <a:pt x="207" y="91"/>
                      <a:pt x="207" y="91"/>
                      <a:pt x="207" y="91"/>
                    </a:cubicBezTo>
                    <a:cubicBezTo>
                      <a:pt x="226" y="72"/>
                      <a:pt x="224" y="40"/>
                      <a:pt x="202" y="18"/>
                    </a:cubicBezTo>
                    <a:close/>
                    <a:moveTo>
                      <a:pt x="110" y="164"/>
                    </a:moveTo>
                    <a:cubicBezTo>
                      <a:pt x="110" y="157"/>
                      <a:pt x="108" y="151"/>
                      <a:pt x="105" y="146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4" y="93"/>
                      <a:pt x="172" y="106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67"/>
                      <a:pt x="110" y="165"/>
                      <a:pt x="110" y="164"/>
                    </a:cubicBezTo>
                    <a:close/>
                    <a:moveTo>
                      <a:pt x="102" y="139"/>
                    </a:moveTo>
                    <a:cubicBezTo>
                      <a:pt x="99" y="135"/>
                      <a:pt x="96" y="131"/>
                      <a:pt x="93" y="127"/>
                    </a:cubicBezTo>
                    <a:cubicBezTo>
                      <a:pt x="88" y="123"/>
                      <a:pt x="84" y="120"/>
                      <a:pt x="79" y="117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9" y="54"/>
                      <a:pt x="154" y="57"/>
                      <a:pt x="159" y="61"/>
                    </a:cubicBezTo>
                    <a:cubicBezTo>
                      <a:pt x="162" y="65"/>
                      <a:pt x="165" y="69"/>
                      <a:pt x="167" y="74"/>
                    </a:cubicBezTo>
                    <a:lnTo>
                      <a:pt x="102" y="139"/>
                    </a:lnTo>
                    <a:close/>
                    <a:moveTo>
                      <a:pt x="72" y="114"/>
                    </a:moveTo>
                    <a:cubicBezTo>
                      <a:pt x="66" y="111"/>
                      <a:pt x="59" y="110"/>
                      <a:pt x="52" y="110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13" y="48"/>
                      <a:pt x="125" y="46"/>
                      <a:pt x="137" y="49"/>
                    </a:cubicBezTo>
                    <a:lnTo>
                      <a:pt x="72" y="114"/>
                    </a:lnTo>
                    <a:close/>
                    <a:moveTo>
                      <a:pt x="29" y="205"/>
                    </a:moveTo>
                    <a:cubicBezTo>
                      <a:pt x="28" y="206"/>
                      <a:pt x="26" y="206"/>
                      <a:pt x="24" y="206"/>
                    </a:cubicBezTo>
                    <a:cubicBezTo>
                      <a:pt x="18" y="206"/>
                      <a:pt x="14" y="202"/>
                      <a:pt x="14" y="196"/>
                    </a:cubicBezTo>
                    <a:cubicBezTo>
                      <a:pt x="14" y="195"/>
                      <a:pt x="14" y="193"/>
                      <a:pt x="14" y="192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30" y="166"/>
                      <a:pt x="38" y="169"/>
                      <a:pt x="45" y="175"/>
                    </a:cubicBezTo>
                    <a:cubicBezTo>
                      <a:pt x="51" y="182"/>
                      <a:pt x="55" y="191"/>
                      <a:pt x="54" y="199"/>
                    </a:cubicBezTo>
                    <a:lnTo>
                      <a:pt x="29" y="205"/>
                    </a:lnTo>
                    <a:close/>
                    <a:moveTo>
                      <a:pt x="61" y="197"/>
                    </a:moveTo>
                    <a:cubicBezTo>
                      <a:pt x="61" y="188"/>
                      <a:pt x="57" y="178"/>
                      <a:pt x="50" y="170"/>
                    </a:cubicBezTo>
                    <a:cubicBezTo>
                      <a:pt x="42" y="163"/>
                      <a:pt x="33" y="159"/>
                      <a:pt x="24" y="159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31" y="132"/>
                      <a:pt x="32" y="131"/>
                      <a:pt x="33" y="129"/>
                    </a:cubicBezTo>
                    <a:cubicBezTo>
                      <a:pt x="47" y="119"/>
                      <a:pt x="68" y="122"/>
                      <a:pt x="83" y="137"/>
                    </a:cubicBezTo>
                    <a:cubicBezTo>
                      <a:pt x="98" y="153"/>
                      <a:pt x="101" y="175"/>
                      <a:pt x="89" y="189"/>
                    </a:cubicBezTo>
                    <a:cubicBezTo>
                      <a:pt x="88" y="190"/>
                      <a:pt x="87" y="190"/>
                      <a:pt x="86" y="190"/>
                    </a:cubicBezTo>
                    <a:lnTo>
                      <a:pt x="61" y="197"/>
                    </a:lnTo>
                    <a:close/>
                    <a:moveTo>
                      <a:pt x="197" y="81"/>
                    </a:move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1"/>
                      <a:pt x="186" y="90"/>
                      <a:pt x="186" y="88"/>
                    </a:cubicBezTo>
                    <a:cubicBezTo>
                      <a:pt x="185" y="75"/>
                      <a:pt x="178" y="62"/>
                      <a:pt x="168" y="52"/>
                    </a:cubicBezTo>
                    <a:cubicBezTo>
                      <a:pt x="157" y="41"/>
                      <a:pt x="142" y="34"/>
                      <a:pt x="127" y="34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45" y="17"/>
                      <a:pt x="153" y="14"/>
                      <a:pt x="161" y="14"/>
                    </a:cubicBezTo>
                    <a:cubicBezTo>
                      <a:pt x="172" y="14"/>
                      <a:pt x="184" y="19"/>
                      <a:pt x="192" y="27"/>
                    </a:cubicBezTo>
                    <a:cubicBezTo>
                      <a:pt x="201" y="36"/>
                      <a:pt x="205" y="46"/>
                      <a:pt x="206" y="56"/>
                    </a:cubicBezTo>
                    <a:cubicBezTo>
                      <a:pt x="207" y="66"/>
                      <a:pt x="204" y="75"/>
                      <a:pt x="197" y="8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Group 4"/>
          <p:cNvGrpSpPr/>
          <p:nvPr/>
        </p:nvGrpSpPr>
        <p:grpSpPr bwMode="auto">
          <a:xfrm>
            <a:off x="3778163" y="4826147"/>
            <a:ext cx="1193488" cy="1136355"/>
            <a:chOff x="6139503" y="4859013"/>
            <a:chExt cx="1192668" cy="1135509"/>
          </a:xfrm>
        </p:grpSpPr>
        <p:sp>
          <p:nvSpPr>
            <p:cNvPr id="89" name="Rounded Rectangle 5"/>
            <p:cNvSpPr>
              <a:spLocks noChangeArrowheads="1"/>
            </p:cNvSpPr>
            <p:nvPr/>
          </p:nvSpPr>
          <p:spPr bwMode="auto">
            <a:xfrm>
              <a:off x="6139503" y="4871700"/>
              <a:ext cx="1192668" cy="1122822"/>
            </a:xfrm>
            <a:prstGeom prst="roundRect">
              <a:avLst>
                <a:gd name="adj" fmla="val 9375"/>
              </a:avLst>
            </a:prstGeom>
            <a:solidFill>
              <a:srgbClr val="00838F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TextBox 21"/>
            <p:cNvSpPr txBox="1">
              <a:spLocks noChangeArrowheads="1"/>
            </p:cNvSpPr>
            <p:nvPr/>
          </p:nvSpPr>
          <p:spPr bwMode="auto">
            <a:xfrm>
              <a:off x="6420130" y="4859013"/>
              <a:ext cx="771728" cy="1117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id-ID" sz="6665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91" name="Group 7"/>
          <p:cNvGrpSpPr/>
          <p:nvPr/>
        </p:nvGrpSpPr>
        <p:grpSpPr bwMode="auto">
          <a:xfrm>
            <a:off x="4059079" y="3683447"/>
            <a:ext cx="1191900" cy="1156987"/>
            <a:chOff x="6420131" y="3715897"/>
            <a:chExt cx="1192668" cy="1156073"/>
          </a:xfrm>
        </p:grpSpPr>
        <p:sp>
          <p:nvSpPr>
            <p:cNvPr id="92" name="Rounded Rectangle 8"/>
            <p:cNvSpPr>
              <a:spLocks noChangeArrowheads="1"/>
            </p:cNvSpPr>
            <p:nvPr/>
          </p:nvSpPr>
          <p:spPr bwMode="auto">
            <a:xfrm>
              <a:off x="6420131" y="3749200"/>
              <a:ext cx="1192668" cy="1122770"/>
            </a:xfrm>
            <a:prstGeom prst="roundRect">
              <a:avLst>
                <a:gd name="adj" fmla="val 9375"/>
              </a:avLst>
            </a:prstGeom>
            <a:solidFill>
              <a:srgbClr val="51CEDE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TextBox 22"/>
            <p:cNvSpPr txBox="1">
              <a:spLocks noChangeArrowheads="1"/>
            </p:cNvSpPr>
            <p:nvPr/>
          </p:nvSpPr>
          <p:spPr bwMode="auto">
            <a:xfrm>
              <a:off x="6700153" y="3715897"/>
              <a:ext cx="771728" cy="111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id-ID" sz="6665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94" name="Group 10"/>
          <p:cNvGrpSpPr/>
          <p:nvPr/>
        </p:nvGrpSpPr>
        <p:grpSpPr bwMode="auto">
          <a:xfrm>
            <a:off x="3638498" y="2594701"/>
            <a:ext cx="1191903" cy="1132435"/>
            <a:chOff x="5999190" y="2626865"/>
            <a:chExt cx="1192668" cy="1132923"/>
          </a:xfrm>
        </p:grpSpPr>
        <p:sp>
          <p:nvSpPr>
            <p:cNvPr id="95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00838F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TextBox 23"/>
            <p:cNvSpPr txBox="1">
              <a:spLocks noChangeArrowheads="1"/>
            </p:cNvSpPr>
            <p:nvPr/>
          </p:nvSpPr>
          <p:spPr bwMode="auto">
            <a:xfrm>
              <a:off x="6319132" y="2641309"/>
              <a:ext cx="771729" cy="1118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id-ID" sz="666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97" name="Group 13"/>
          <p:cNvGrpSpPr/>
          <p:nvPr/>
        </p:nvGrpSpPr>
        <p:grpSpPr bwMode="auto">
          <a:xfrm>
            <a:off x="3041753" y="1475666"/>
            <a:ext cx="1193488" cy="1182518"/>
            <a:chOff x="5402860" y="1507003"/>
            <a:chExt cx="1192668" cy="1182419"/>
          </a:xfrm>
        </p:grpSpPr>
        <p:sp>
          <p:nvSpPr>
            <p:cNvPr id="98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7446"/>
              <a:ext cx="1192668" cy="1121976"/>
            </a:xfrm>
            <a:prstGeom prst="roundRect">
              <a:avLst>
                <a:gd name="adj" fmla="val 9375"/>
              </a:avLst>
            </a:prstGeom>
            <a:solidFill>
              <a:srgbClr val="51CEDE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TextBox 24"/>
            <p:cNvSpPr txBox="1">
              <a:spLocks noChangeArrowheads="1"/>
            </p:cNvSpPr>
            <p:nvPr/>
          </p:nvSpPr>
          <p:spPr bwMode="auto">
            <a:xfrm rot="20681241">
              <a:off x="5692174" y="1507003"/>
              <a:ext cx="771728" cy="1117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altLang="id-ID" sz="666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100" name="Group 16"/>
          <p:cNvGrpSpPr/>
          <p:nvPr/>
        </p:nvGrpSpPr>
        <p:grpSpPr bwMode="auto">
          <a:xfrm>
            <a:off x="1200731" y="2199521"/>
            <a:ext cx="2529816" cy="4197844"/>
            <a:chOff x="3560664" y="2230705"/>
            <a:chExt cx="2529883" cy="4198799"/>
          </a:xfrm>
        </p:grpSpPr>
        <p:sp>
          <p:nvSpPr>
            <p:cNvPr id="101" name="Ellipse 98"/>
            <p:cNvSpPr/>
            <p:nvPr/>
          </p:nvSpPr>
          <p:spPr bwMode="auto">
            <a:xfrm>
              <a:off x="3560664" y="6107180"/>
              <a:ext cx="1713938" cy="32232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id-ID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2" name="Group 18"/>
            <p:cNvGrpSpPr/>
            <p:nvPr/>
          </p:nvGrpSpPr>
          <p:grpSpPr>
            <a:xfrm>
              <a:off x="4158559" y="2230705"/>
              <a:ext cx="1931988" cy="3981365"/>
              <a:chOff x="1879600" y="2427657"/>
              <a:chExt cx="1931988" cy="3981365"/>
            </a:xfrm>
            <a:solidFill>
              <a:srgbClr val="92B5C2">
                <a:lumMod val="75000"/>
              </a:srgbClr>
            </a:solidFill>
          </p:grpSpPr>
          <p:sp>
            <p:nvSpPr>
              <p:cNvPr id="103" name="Rounded Rectangle 19"/>
              <p:cNvSpPr/>
              <p:nvPr/>
            </p:nvSpPr>
            <p:spPr bwMode="auto">
              <a:xfrm rot="3296091" flipH="1">
                <a:off x="2526506" y="2275966"/>
                <a:ext cx="333375" cy="1627188"/>
              </a:xfrm>
              <a:prstGeom prst="roundRect">
                <a:avLst>
                  <a:gd name="adj" fmla="val 50000"/>
                </a:avLst>
              </a:prstGeom>
              <a:solidFill>
                <a:srgbClr val="00838F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Oval 20"/>
              <p:cNvSpPr>
                <a:spLocks noChangeArrowheads="1"/>
              </p:cNvSpPr>
              <p:nvPr/>
            </p:nvSpPr>
            <p:spPr bwMode="auto">
              <a:xfrm>
                <a:off x="1879938" y="2427657"/>
                <a:ext cx="823038" cy="823069"/>
              </a:xfrm>
              <a:prstGeom prst="ellipse">
                <a:avLst/>
              </a:prstGeom>
              <a:solidFill>
                <a:srgbClr val="00838F"/>
              </a:solidFill>
              <a:ln>
                <a:noFill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Rounded Rectangle 21"/>
              <p:cNvSpPr/>
              <p:nvPr/>
            </p:nvSpPr>
            <p:spPr bwMode="auto">
              <a:xfrm>
                <a:off x="1954213" y="3305460"/>
                <a:ext cx="674687" cy="1408112"/>
              </a:xfrm>
              <a:prstGeom prst="roundRect">
                <a:avLst>
                  <a:gd name="adj" fmla="val 29870"/>
                </a:avLst>
              </a:prstGeom>
              <a:solidFill>
                <a:srgbClr val="00838F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6" name="Rounded Rectangle 22"/>
              <p:cNvSpPr/>
              <p:nvPr/>
            </p:nvSpPr>
            <p:spPr bwMode="auto">
              <a:xfrm>
                <a:off x="1954213" y="4408772"/>
                <a:ext cx="373062" cy="2000250"/>
              </a:xfrm>
              <a:prstGeom prst="roundRect">
                <a:avLst>
                  <a:gd name="adj" fmla="val 50000"/>
                </a:avLst>
              </a:prstGeom>
              <a:solidFill>
                <a:srgbClr val="00838F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7" name="Rounded Rectangle 23"/>
              <p:cNvSpPr/>
              <p:nvPr/>
            </p:nvSpPr>
            <p:spPr bwMode="auto">
              <a:xfrm rot="20452300">
                <a:off x="2325688" y="4429410"/>
                <a:ext cx="371475" cy="774700"/>
              </a:xfrm>
              <a:prstGeom prst="roundRect">
                <a:avLst>
                  <a:gd name="adj" fmla="val 40463"/>
                </a:avLst>
              </a:prstGeom>
              <a:solidFill>
                <a:srgbClr val="00838F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Rounded Rectangle 24"/>
              <p:cNvSpPr/>
              <p:nvPr/>
            </p:nvSpPr>
            <p:spPr bwMode="auto">
              <a:xfrm rot="14513746">
                <a:off x="2885282" y="2583941"/>
                <a:ext cx="350837" cy="1501775"/>
              </a:xfrm>
              <a:prstGeom prst="roundRect">
                <a:avLst>
                  <a:gd name="adj" fmla="val 50000"/>
                </a:avLst>
              </a:prstGeom>
              <a:solidFill>
                <a:srgbClr val="00838F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Rounded Rectangle 25"/>
              <p:cNvSpPr/>
              <p:nvPr/>
            </p:nvSpPr>
            <p:spPr bwMode="auto">
              <a:xfrm>
                <a:off x="2413000" y="4916772"/>
                <a:ext cx="373063" cy="1423988"/>
              </a:xfrm>
              <a:prstGeom prst="roundRect">
                <a:avLst>
                  <a:gd name="adj" fmla="val 42456"/>
                </a:avLst>
              </a:prstGeom>
              <a:solidFill>
                <a:srgbClr val="00838F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0" name="TextBox 109"/>
          <p:cNvSpPr txBox="1"/>
          <p:nvPr/>
        </p:nvSpPr>
        <p:spPr>
          <a:xfrm>
            <a:off x="5950020" y="1692847"/>
            <a:ext cx="4346961" cy="518451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cs typeface="+mn-ea"/>
                <a:sym typeface="+mn-lt"/>
              </a:rPr>
              <a:t>... ...</a:t>
            </a:r>
            <a:endParaRPr lang="zh-CN" altLang="en-US" sz="1065" dirty="0"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644309" y="2715109"/>
            <a:ext cx="4346961" cy="518451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cs typeface="+mn-ea"/>
                <a:sym typeface="+mn-lt"/>
              </a:rPr>
              <a:t>... ...</a:t>
            </a:r>
            <a:endParaRPr lang="zh-CN" altLang="en-US" sz="1065" dirty="0"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412194" y="3948576"/>
            <a:ext cx="4346961" cy="518451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cs typeface="+mn-ea"/>
                <a:sym typeface="+mn-lt"/>
              </a:rPr>
              <a:t>... ...</a:t>
            </a:r>
            <a:endParaRPr lang="zh-CN" altLang="en-US" sz="1065" dirty="0"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773950" y="5021489"/>
            <a:ext cx="4346961" cy="518451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cs typeface="+mn-ea"/>
                <a:sym typeface="+mn-lt"/>
              </a:rPr>
              <a:t>... ...</a:t>
            </a:r>
            <a:endParaRPr lang="zh-CN" altLang="en-US" sz="1065" dirty="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41"/>
          <p:cNvSpPr txBox="1">
            <a:spLocks noChangeArrowheads="1"/>
          </p:cNvSpPr>
          <p:nvPr/>
        </p:nvSpPr>
        <p:spPr bwMode="auto">
          <a:xfrm>
            <a:off x="5773093" y="5714544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内容</a:t>
            </a:r>
            <a:endParaRPr lang="en-US" altLang="ko-KR" sz="16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圆角矩形 9"/>
          <p:cNvSpPr/>
          <p:nvPr/>
        </p:nvSpPr>
        <p:spPr>
          <a:xfrm>
            <a:off x="1360135" y="1778448"/>
            <a:ext cx="2282203" cy="2016983"/>
          </a:xfrm>
          <a:prstGeom prst="roundRect">
            <a:avLst>
              <a:gd name="adj" fmla="val 6371"/>
            </a:avLst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圆角矩形 10"/>
          <p:cNvSpPr/>
          <p:nvPr/>
        </p:nvSpPr>
        <p:spPr>
          <a:xfrm>
            <a:off x="1413669" y="1829548"/>
            <a:ext cx="2160337" cy="1562487"/>
          </a:xfrm>
          <a:prstGeom prst="roundRect">
            <a:avLst>
              <a:gd name="adj" fmla="val 6371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Text Box 41"/>
          <p:cNvSpPr txBox="1">
            <a:spLocks noChangeArrowheads="1"/>
          </p:cNvSpPr>
          <p:nvPr/>
        </p:nvSpPr>
        <p:spPr bwMode="auto">
          <a:xfrm>
            <a:off x="1755589" y="2086734"/>
            <a:ext cx="1476498" cy="101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矩形 27"/>
          <p:cNvSpPr/>
          <p:nvPr/>
        </p:nvSpPr>
        <p:spPr>
          <a:xfrm>
            <a:off x="2010336" y="3407777"/>
            <a:ext cx="1005404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添加内容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圆角矩形 11"/>
          <p:cNvSpPr/>
          <p:nvPr/>
        </p:nvSpPr>
        <p:spPr>
          <a:xfrm>
            <a:off x="3723846" y="1788330"/>
            <a:ext cx="2282203" cy="2016982"/>
          </a:xfrm>
          <a:prstGeom prst="roundRect">
            <a:avLst>
              <a:gd name="adj" fmla="val 6371"/>
            </a:avLst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圆角矩形 12"/>
          <p:cNvSpPr/>
          <p:nvPr/>
        </p:nvSpPr>
        <p:spPr>
          <a:xfrm>
            <a:off x="3777379" y="1839430"/>
            <a:ext cx="2160337" cy="1562486"/>
          </a:xfrm>
          <a:prstGeom prst="roundRect">
            <a:avLst>
              <a:gd name="adj" fmla="val 6371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矩形 28"/>
          <p:cNvSpPr/>
          <p:nvPr/>
        </p:nvSpPr>
        <p:spPr>
          <a:xfrm>
            <a:off x="4371667" y="3407777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添加内容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Text Box 41"/>
          <p:cNvSpPr txBox="1">
            <a:spLocks noChangeArrowheads="1"/>
          </p:cNvSpPr>
          <p:nvPr/>
        </p:nvSpPr>
        <p:spPr bwMode="auto">
          <a:xfrm>
            <a:off x="4119073" y="2086735"/>
            <a:ext cx="1476498" cy="101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圆角矩形 13"/>
          <p:cNvSpPr/>
          <p:nvPr/>
        </p:nvSpPr>
        <p:spPr>
          <a:xfrm>
            <a:off x="6087555" y="1792293"/>
            <a:ext cx="2282203" cy="2016983"/>
          </a:xfrm>
          <a:prstGeom prst="roundRect">
            <a:avLst>
              <a:gd name="adj" fmla="val 6371"/>
            </a:avLst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圆角矩形 14"/>
          <p:cNvSpPr/>
          <p:nvPr/>
        </p:nvSpPr>
        <p:spPr>
          <a:xfrm>
            <a:off x="6141089" y="1843394"/>
            <a:ext cx="2160337" cy="1562487"/>
          </a:xfrm>
          <a:prstGeom prst="roundRect">
            <a:avLst>
              <a:gd name="adj" fmla="val 6371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矩形 29"/>
          <p:cNvSpPr/>
          <p:nvPr/>
        </p:nvSpPr>
        <p:spPr>
          <a:xfrm>
            <a:off x="6692985" y="3407778"/>
            <a:ext cx="1005404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添加内容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Text Box 41"/>
          <p:cNvSpPr txBox="1">
            <a:spLocks noChangeArrowheads="1"/>
          </p:cNvSpPr>
          <p:nvPr/>
        </p:nvSpPr>
        <p:spPr bwMode="auto">
          <a:xfrm>
            <a:off x="6467961" y="2099432"/>
            <a:ext cx="1476498" cy="101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圆角矩形 15"/>
          <p:cNvSpPr/>
          <p:nvPr/>
        </p:nvSpPr>
        <p:spPr>
          <a:xfrm>
            <a:off x="8438092" y="1792293"/>
            <a:ext cx="2282203" cy="2016983"/>
          </a:xfrm>
          <a:prstGeom prst="roundRect">
            <a:avLst>
              <a:gd name="adj" fmla="val 6371"/>
            </a:avLst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圆角矩形 16"/>
          <p:cNvSpPr/>
          <p:nvPr/>
        </p:nvSpPr>
        <p:spPr>
          <a:xfrm>
            <a:off x="8491625" y="1843394"/>
            <a:ext cx="2160337" cy="1562487"/>
          </a:xfrm>
          <a:prstGeom prst="roundRect">
            <a:avLst>
              <a:gd name="adj" fmla="val 6371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矩形 30"/>
          <p:cNvSpPr/>
          <p:nvPr/>
        </p:nvSpPr>
        <p:spPr>
          <a:xfrm>
            <a:off x="9076491" y="3407778"/>
            <a:ext cx="1005404" cy="3385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添加内容</a:t>
            </a:r>
            <a:endParaRPr kumimoji="0" lang="en-US" altLang="ko-KR" sz="16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Text Box 41"/>
          <p:cNvSpPr txBox="1">
            <a:spLocks noChangeArrowheads="1"/>
          </p:cNvSpPr>
          <p:nvPr/>
        </p:nvSpPr>
        <p:spPr bwMode="auto">
          <a:xfrm>
            <a:off x="8901878" y="2112128"/>
            <a:ext cx="1476498" cy="101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空心弧 6"/>
          <p:cNvSpPr/>
          <p:nvPr/>
        </p:nvSpPr>
        <p:spPr>
          <a:xfrm rot="13253830">
            <a:off x="3938713" y="4449411"/>
            <a:ext cx="4164076" cy="4121776"/>
          </a:xfrm>
          <a:prstGeom prst="blockArc">
            <a:avLst>
              <a:gd name="adj1" fmla="val 19149915"/>
              <a:gd name="adj2" fmla="val 0"/>
              <a:gd name="adj3" fmla="val 25000"/>
            </a:avLst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5" name="组合 41"/>
          <p:cNvGrpSpPr/>
          <p:nvPr/>
        </p:nvGrpSpPr>
        <p:grpSpPr>
          <a:xfrm>
            <a:off x="4322076" y="5752853"/>
            <a:ext cx="487986" cy="402231"/>
            <a:chOff x="5146675" y="766763"/>
            <a:chExt cx="1590676" cy="1338263"/>
          </a:xfrm>
          <a:solidFill>
            <a:sysClr val="window" lastClr="FFFFFF"/>
          </a:solidFill>
        </p:grpSpPr>
        <p:sp>
          <p:nvSpPr>
            <p:cNvPr id="12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19"/>
            <p:cNvSpPr/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20"/>
            <p:cNvSpPr/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21"/>
            <p:cNvSpPr/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22"/>
            <p:cNvSpPr/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23"/>
            <p:cNvSpPr/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24"/>
            <p:cNvSpPr/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Freeform 26"/>
            <p:cNvSpPr/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27"/>
            <p:cNvSpPr/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Freeform 29"/>
            <p:cNvSpPr/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Group 110"/>
          <p:cNvGrpSpPr/>
          <p:nvPr/>
        </p:nvGrpSpPr>
        <p:grpSpPr>
          <a:xfrm>
            <a:off x="3938714" y="4449410"/>
            <a:ext cx="4164076" cy="4121776"/>
            <a:chOff x="2953611" y="3349505"/>
            <a:chExt cx="3123870" cy="3092137"/>
          </a:xfrm>
        </p:grpSpPr>
        <p:sp>
          <p:nvSpPr>
            <p:cNvPr id="118" name="空心弧 5"/>
            <p:cNvSpPr/>
            <p:nvPr/>
          </p:nvSpPr>
          <p:spPr>
            <a:xfrm rot="16200000">
              <a:off x="2969477" y="3333639"/>
              <a:ext cx="3092137" cy="3123870"/>
            </a:xfrm>
            <a:prstGeom prst="blockArc">
              <a:avLst>
                <a:gd name="adj1" fmla="val 18701236"/>
                <a:gd name="adj2" fmla="val 0"/>
                <a:gd name="adj3" fmla="val 25000"/>
              </a:avLst>
            </a:prstGeom>
            <a:solidFill>
              <a:srgbClr val="51CE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9" name="组合 55"/>
            <p:cNvGrpSpPr/>
            <p:nvPr/>
          </p:nvGrpSpPr>
          <p:grpSpPr>
            <a:xfrm>
              <a:off x="3878384" y="3722355"/>
              <a:ext cx="309455" cy="281349"/>
              <a:chOff x="5278438" y="2973388"/>
              <a:chExt cx="1344613" cy="1247775"/>
            </a:xfrm>
            <a:solidFill>
              <a:sysClr val="window" lastClr="FFFFFF"/>
            </a:solidFill>
          </p:grpSpPr>
          <p:sp>
            <p:nvSpPr>
              <p:cNvPr id="120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78A6B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5" name="Group 111"/>
          <p:cNvGrpSpPr/>
          <p:nvPr/>
        </p:nvGrpSpPr>
        <p:grpSpPr>
          <a:xfrm>
            <a:off x="3938713" y="4449411"/>
            <a:ext cx="4164076" cy="4121776"/>
            <a:chOff x="2953610" y="3349506"/>
            <a:chExt cx="3123870" cy="3092137"/>
          </a:xfrm>
        </p:grpSpPr>
        <p:sp>
          <p:nvSpPr>
            <p:cNvPr id="107" name="空心弧 4"/>
            <p:cNvSpPr/>
            <p:nvPr/>
          </p:nvSpPr>
          <p:spPr>
            <a:xfrm rot="19070819">
              <a:off x="2953610" y="3349506"/>
              <a:ext cx="3123870" cy="3092137"/>
            </a:xfrm>
            <a:prstGeom prst="blockArc">
              <a:avLst>
                <a:gd name="adj1" fmla="val 18792979"/>
                <a:gd name="adj2" fmla="val 0"/>
                <a:gd name="adj3" fmla="val 25000"/>
              </a:avLst>
            </a:prstGeom>
            <a:solidFill>
              <a:srgbClr val="0083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8" name="组合 60"/>
            <p:cNvGrpSpPr/>
            <p:nvPr/>
          </p:nvGrpSpPr>
          <p:grpSpPr>
            <a:xfrm>
              <a:off x="4881163" y="3654428"/>
              <a:ext cx="271828" cy="348560"/>
              <a:chOff x="2951163" y="2495550"/>
              <a:chExt cx="1208088" cy="1581150"/>
            </a:xfrm>
            <a:solidFill>
              <a:sysClr val="window" lastClr="FFFFFF"/>
            </a:solidFill>
          </p:grpSpPr>
          <p:sp>
            <p:nvSpPr>
              <p:cNvPr id="109" name="Freeform 29"/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30"/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31"/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32"/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34"/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35"/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36"/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37"/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Group 112"/>
          <p:cNvGrpSpPr/>
          <p:nvPr/>
        </p:nvGrpSpPr>
        <p:grpSpPr>
          <a:xfrm>
            <a:off x="3938713" y="4449411"/>
            <a:ext cx="4164076" cy="4121776"/>
            <a:chOff x="2953610" y="3349506"/>
            <a:chExt cx="3123870" cy="3092137"/>
          </a:xfrm>
        </p:grpSpPr>
        <p:sp>
          <p:nvSpPr>
            <p:cNvPr id="97" name="空心弧 3"/>
            <p:cNvSpPr/>
            <p:nvPr/>
          </p:nvSpPr>
          <p:spPr>
            <a:xfrm>
              <a:off x="2953610" y="3349506"/>
              <a:ext cx="3123870" cy="3092137"/>
            </a:xfrm>
            <a:prstGeom prst="blockArc">
              <a:avLst>
                <a:gd name="adj1" fmla="val 19121810"/>
                <a:gd name="adj2" fmla="val 0"/>
                <a:gd name="adj3" fmla="val 25000"/>
              </a:avLst>
            </a:prstGeom>
            <a:solidFill>
              <a:srgbClr val="51CE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8" name="组合 75"/>
            <p:cNvGrpSpPr/>
            <p:nvPr/>
          </p:nvGrpSpPr>
          <p:grpSpPr>
            <a:xfrm>
              <a:off x="5448768" y="4312063"/>
              <a:ext cx="337639" cy="371790"/>
              <a:chOff x="279401" y="2698750"/>
              <a:chExt cx="1473200" cy="1655763"/>
            </a:xfrm>
            <a:solidFill>
              <a:sysClr val="window" lastClr="FFFFFF"/>
            </a:solidFill>
          </p:grpSpPr>
          <p:sp>
            <p:nvSpPr>
              <p:cNvPr id="99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70" name="矩形 69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10"/>
          <p:cNvGrpSpPr/>
          <p:nvPr/>
        </p:nvGrpSpPr>
        <p:grpSpPr bwMode="auto">
          <a:xfrm>
            <a:off x="1570317" y="1813346"/>
            <a:ext cx="8837392" cy="3846629"/>
            <a:chOff x="0" y="0"/>
            <a:chExt cx="6607175" cy="2874963"/>
          </a:xfrm>
        </p:grpSpPr>
        <p:sp>
          <p:nvSpPr>
            <p:cNvPr id="34" name="Freeform 104"/>
            <p:cNvSpPr>
              <a:spLocks noChangeArrowheads="1"/>
            </p:cNvSpPr>
            <p:nvPr/>
          </p:nvSpPr>
          <p:spPr bwMode="auto">
            <a:xfrm>
              <a:off x="3273425" y="1936750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51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05"/>
            <p:cNvSpPr>
              <a:spLocks noChangeArrowheads="1"/>
            </p:cNvSpPr>
            <p:nvPr/>
          </p:nvSpPr>
          <p:spPr bwMode="auto">
            <a:xfrm>
              <a:off x="3273425" y="1936750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06"/>
            <p:cNvSpPr>
              <a:spLocks noChangeArrowheads="1"/>
            </p:cNvSpPr>
            <p:nvPr/>
          </p:nvSpPr>
          <p:spPr bwMode="auto">
            <a:xfrm>
              <a:off x="2266950" y="1936750"/>
              <a:ext cx="866775" cy="938213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008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07"/>
            <p:cNvSpPr>
              <a:spLocks noChangeArrowheads="1"/>
            </p:cNvSpPr>
            <p:nvPr/>
          </p:nvSpPr>
          <p:spPr bwMode="auto">
            <a:xfrm>
              <a:off x="2266950" y="1936750"/>
              <a:ext cx="866775" cy="938213"/>
            </a:xfrm>
            <a:custGeom>
              <a:avLst/>
              <a:gdLst>
                <a:gd name="T0" fmla="*/ 878 w 878"/>
                <a:gd name="T1" fmla="*/ 30 h 952"/>
                <a:gd name="T2" fmla="*/ 456 w 878"/>
                <a:gd name="T3" fmla="*/ 252 h 952"/>
                <a:gd name="T4" fmla="*/ 498 w 878"/>
                <a:gd name="T5" fmla="*/ 0 h 952"/>
                <a:gd name="T6" fmla="*/ 164 w 878"/>
                <a:gd name="T7" fmla="*/ 0 h 952"/>
                <a:gd name="T8" fmla="*/ 0 w 878"/>
                <a:gd name="T9" fmla="*/ 952 h 952"/>
                <a:gd name="T10" fmla="*/ 878 w 878"/>
                <a:gd name="T11" fmla="*/ 492 h 952"/>
                <a:gd name="T12" fmla="*/ 878 w 878"/>
                <a:gd name="T13" fmla="*/ 30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08"/>
            <p:cNvSpPr>
              <a:spLocks noChangeArrowheads="1"/>
            </p:cNvSpPr>
            <p:nvPr/>
          </p:nvSpPr>
          <p:spPr bwMode="auto">
            <a:xfrm>
              <a:off x="3201987" y="0"/>
              <a:ext cx="1511300" cy="17780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1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09"/>
            <p:cNvSpPr>
              <a:spLocks noChangeArrowheads="1"/>
            </p:cNvSpPr>
            <p:nvPr/>
          </p:nvSpPr>
          <p:spPr bwMode="auto">
            <a:xfrm>
              <a:off x="1690687" y="0"/>
              <a:ext cx="1511300" cy="17780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008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任意多边形 42"/>
            <p:cNvSpPr/>
            <p:nvPr/>
          </p:nvSpPr>
          <p:spPr bwMode="auto">
            <a:xfrm flipH="1">
              <a:off x="0" y="404813"/>
              <a:ext cx="2736850" cy="615950"/>
            </a:xfrm>
            <a:custGeom>
              <a:avLst/>
              <a:gdLst>
                <a:gd name="T0" fmla="*/ 0 w 2896333"/>
                <a:gd name="T1" fmla="*/ 581025 h 581025"/>
                <a:gd name="T2" fmla="*/ 333375 w 2896333"/>
                <a:gd name="T3" fmla="*/ 0 h 581025"/>
                <a:gd name="T4" fmla="*/ 2896333 w 2896333"/>
                <a:gd name="T5" fmla="*/ 0 h 581025"/>
                <a:gd name="T6" fmla="*/ 0 60000 65536"/>
                <a:gd name="T7" fmla="*/ 0 60000 65536"/>
                <a:gd name="T8" fmla="*/ 0 60000 65536"/>
                <a:gd name="T9" fmla="*/ 0 w 2896333"/>
                <a:gd name="T10" fmla="*/ 0 h 581025"/>
                <a:gd name="T11" fmla="*/ 2896333 w 2896333"/>
                <a:gd name="T12" fmla="*/ 581025 h 5810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332363" y="122270"/>
              <a:ext cx="1835852" cy="853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cs typeface="+mn-ea"/>
                  <a:sym typeface="+mn-lt"/>
                </a:rPr>
                <a:t>此处添加标题内容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050" kern="0" dirty="0"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kern="0" dirty="0">
                  <a:latin typeface="+mn-lt"/>
                  <a:cs typeface="+mn-ea"/>
                  <a:sym typeface="+mn-lt"/>
                </a:rPr>
                <a:t>……</a:t>
              </a:r>
            </a:p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" name="任意多边形 44"/>
            <p:cNvSpPr/>
            <p:nvPr/>
          </p:nvSpPr>
          <p:spPr bwMode="auto">
            <a:xfrm flipH="1">
              <a:off x="9525" y="1930400"/>
              <a:ext cx="2433637" cy="620713"/>
            </a:xfrm>
            <a:custGeom>
              <a:avLst/>
              <a:gdLst>
                <a:gd name="T0" fmla="*/ 0 w 2528430"/>
                <a:gd name="T1" fmla="*/ 587027 h 587027"/>
                <a:gd name="T2" fmla="*/ 333375 w 2528430"/>
                <a:gd name="T3" fmla="*/ 6002 h 587027"/>
                <a:gd name="T4" fmla="*/ 2528430 w 2528430"/>
                <a:gd name="T5" fmla="*/ 0 h 587027"/>
                <a:gd name="T6" fmla="*/ 0 60000 65536"/>
                <a:gd name="T7" fmla="*/ 0 60000 65536"/>
                <a:gd name="T8" fmla="*/ 0 60000 65536"/>
                <a:gd name="T9" fmla="*/ 0 w 2528430"/>
                <a:gd name="T10" fmla="*/ 0 h 587027"/>
                <a:gd name="T11" fmla="*/ 2528430 w 2528430"/>
                <a:gd name="T12" fmla="*/ 587027 h 587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任意多边形 47"/>
            <p:cNvSpPr/>
            <p:nvPr/>
          </p:nvSpPr>
          <p:spPr bwMode="auto">
            <a:xfrm>
              <a:off x="3849687" y="414338"/>
              <a:ext cx="2736850" cy="615950"/>
            </a:xfrm>
            <a:custGeom>
              <a:avLst/>
              <a:gdLst>
                <a:gd name="T0" fmla="*/ 0 w 2896333"/>
                <a:gd name="T1" fmla="*/ 581025 h 581025"/>
                <a:gd name="T2" fmla="*/ 333375 w 2896333"/>
                <a:gd name="T3" fmla="*/ 0 h 581025"/>
                <a:gd name="T4" fmla="*/ 2896333 w 2896333"/>
                <a:gd name="T5" fmla="*/ 0 h 581025"/>
                <a:gd name="T6" fmla="*/ 0 60000 65536"/>
                <a:gd name="T7" fmla="*/ 0 60000 65536"/>
                <a:gd name="T8" fmla="*/ 0 60000 65536"/>
                <a:gd name="T9" fmla="*/ 0 w 2896333"/>
                <a:gd name="T10" fmla="*/ 0 h 581025"/>
                <a:gd name="T11" fmla="*/ 2896333 w 2896333"/>
                <a:gd name="T12" fmla="*/ 581025 h 5810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 48"/>
            <p:cNvSpPr/>
            <p:nvPr/>
          </p:nvSpPr>
          <p:spPr bwMode="auto">
            <a:xfrm>
              <a:off x="3894137" y="1930400"/>
              <a:ext cx="2713038" cy="620713"/>
            </a:xfrm>
            <a:custGeom>
              <a:avLst/>
              <a:gdLst>
                <a:gd name="T0" fmla="*/ 0 w 2528430"/>
                <a:gd name="T1" fmla="*/ 587027 h 587027"/>
                <a:gd name="T2" fmla="*/ 333375 w 2528430"/>
                <a:gd name="T3" fmla="*/ 6002 h 587027"/>
                <a:gd name="T4" fmla="*/ 2528430 w 2528430"/>
                <a:gd name="T5" fmla="*/ 0 h 587027"/>
                <a:gd name="T6" fmla="*/ 0 60000 65536"/>
                <a:gd name="T7" fmla="*/ 0 60000 65536"/>
                <a:gd name="T8" fmla="*/ 0 60000 65536"/>
                <a:gd name="T9" fmla="*/ 0 w 2528430"/>
                <a:gd name="T10" fmla="*/ 0 h 587027"/>
                <a:gd name="T11" fmla="*/ 2528430 w 2528430"/>
                <a:gd name="T12" fmla="*/ 587027 h 587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54"/>
            <p:cNvSpPr>
              <a:spLocks noChangeArrowheads="1"/>
            </p:cNvSpPr>
            <p:nvPr/>
          </p:nvSpPr>
          <p:spPr bwMode="auto">
            <a:xfrm>
              <a:off x="2693987" y="984250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3802062" y="990600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val 54"/>
            <p:cNvSpPr>
              <a:spLocks noChangeArrowheads="1"/>
            </p:cNvSpPr>
            <p:nvPr/>
          </p:nvSpPr>
          <p:spPr bwMode="auto">
            <a:xfrm>
              <a:off x="3849687" y="2509838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val 54"/>
            <p:cNvSpPr>
              <a:spLocks noChangeArrowheads="1"/>
            </p:cNvSpPr>
            <p:nvPr/>
          </p:nvSpPr>
          <p:spPr bwMode="auto">
            <a:xfrm>
              <a:off x="2409825" y="2509838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332363" y="1641380"/>
              <a:ext cx="1835852" cy="853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cs typeface="+mn-ea"/>
                  <a:sym typeface="+mn-lt"/>
                </a:rPr>
                <a:t>此处添加标题内容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050" kern="0" dirty="0"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kern="0" dirty="0">
                  <a:latin typeface="+mn-lt"/>
                  <a:cs typeface="+mn-ea"/>
                  <a:sym typeface="+mn-lt"/>
                </a:rPr>
                <a:t>……</a:t>
              </a:r>
            </a:p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4427536" y="134730"/>
              <a:ext cx="1800623" cy="853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cs typeface="+mn-ea"/>
                  <a:sym typeface="+mn-lt"/>
                </a:rPr>
                <a:t>此处添加标题内容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050" kern="0" dirty="0"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kern="0" dirty="0">
                  <a:latin typeface="+mn-lt"/>
                  <a:cs typeface="+mn-ea"/>
                  <a:sym typeface="+mn-lt"/>
                </a:rPr>
                <a:t>……</a:t>
              </a:r>
            </a:p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1" name="矩形 1"/>
            <p:cNvSpPr>
              <a:spLocks noChangeArrowheads="1"/>
            </p:cNvSpPr>
            <p:nvPr/>
          </p:nvSpPr>
          <p:spPr bwMode="auto">
            <a:xfrm>
              <a:off x="4482283" y="1673368"/>
              <a:ext cx="1800623" cy="853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cs typeface="+mn-ea"/>
                  <a:sym typeface="+mn-lt"/>
                </a:rPr>
                <a:t>此处添加标题内容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050" kern="0" dirty="0"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kern="0" dirty="0">
                  <a:latin typeface="+mn-lt"/>
                  <a:cs typeface="+mn-ea"/>
                  <a:sym typeface="+mn-lt"/>
                </a:rPr>
                <a:t>……</a:t>
              </a:r>
            </a:p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057" y="2094354"/>
            <a:ext cx="502391" cy="50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1415" y="1981017"/>
            <a:ext cx="502391" cy="50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449" y="3893941"/>
            <a:ext cx="596456" cy="59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1064" y="3920053"/>
            <a:ext cx="551657" cy="55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SubTitle_4"/>
          <p:cNvSpPr/>
          <p:nvPr>
            <p:custDataLst>
              <p:tags r:id="rId1"/>
            </p:custDataLst>
          </p:nvPr>
        </p:nvSpPr>
        <p:spPr>
          <a:xfrm>
            <a:off x="5808043" y="4507651"/>
            <a:ext cx="3503088" cy="1066522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en-GB" altLang="zh-CN" sz="1200" dirty="0">
              <a:cs typeface="+mn-ea"/>
              <a:sym typeface="+mn-lt"/>
            </a:endParaRPr>
          </a:p>
        </p:txBody>
      </p:sp>
      <p:sp>
        <p:nvSpPr>
          <p:cNvPr id="21" name="MH_SubTitle_4"/>
          <p:cNvSpPr/>
          <p:nvPr>
            <p:custDataLst>
              <p:tags r:id="rId2"/>
            </p:custDataLst>
          </p:nvPr>
        </p:nvSpPr>
        <p:spPr>
          <a:xfrm>
            <a:off x="825499" y="3946927"/>
            <a:ext cx="2822477" cy="1066522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en-GB" altLang="zh-CN" sz="1200" dirty="0">
              <a:cs typeface="+mn-ea"/>
              <a:sym typeface="+mn-lt"/>
            </a:endParaRPr>
          </a:p>
        </p:txBody>
      </p:sp>
      <p:sp>
        <p:nvSpPr>
          <p:cNvPr id="22" name="MH_SubTitle_4"/>
          <p:cNvSpPr/>
          <p:nvPr>
            <p:custDataLst>
              <p:tags r:id="rId3"/>
            </p:custDataLst>
          </p:nvPr>
        </p:nvSpPr>
        <p:spPr>
          <a:xfrm>
            <a:off x="2592912" y="1445369"/>
            <a:ext cx="3503088" cy="1066522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en-GB" altLang="zh-CN" sz="1200" dirty="0">
              <a:cs typeface="+mn-ea"/>
              <a:sym typeface="+mn-lt"/>
            </a:endParaRPr>
          </a:p>
        </p:txBody>
      </p:sp>
      <p:sp>
        <p:nvSpPr>
          <p:cNvPr id="23" name="MH_Other_1"/>
          <p:cNvSpPr/>
          <p:nvPr>
            <p:custDataLst>
              <p:tags r:id="rId4"/>
            </p:custDataLst>
          </p:nvPr>
        </p:nvSpPr>
        <p:spPr bwMode="auto">
          <a:xfrm>
            <a:off x="7202732" y="1808023"/>
            <a:ext cx="908970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51CED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92B5C2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MH_Other_2"/>
          <p:cNvPicPr/>
          <p:nvPr>
            <p:custDataLst>
              <p:tags r:id="rId5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2735" y="1528691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MH_Other_3"/>
          <p:cNvSpPr/>
          <p:nvPr>
            <p:custDataLst>
              <p:tags r:id="rId6"/>
            </p:custDataLst>
          </p:nvPr>
        </p:nvSpPr>
        <p:spPr bwMode="auto">
          <a:xfrm>
            <a:off x="6106585" y="2414290"/>
            <a:ext cx="908970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00838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78AF74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MH_Other_4"/>
          <p:cNvPicPr/>
          <p:nvPr>
            <p:custDataLst>
              <p:tags r:id="rId7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6587" y="2134957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MH_Other_5"/>
          <p:cNvSpPr/>
          <p:nvPr>
            <p:custDataLst>
              <p:tags r:id="rId8"/>
            </p:custDataLst>
          </p:nvPr>
        </p:nvSpPr>
        <p:spPr bwMode="auto">
          <a:xfrm>
            <a:off x="5010437" y="3020556"/>
            <a:ext cx="908970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51CEDE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92B5C2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MH_Other_6"/>
          <p:cNvPicPr/>
          <p:nvPr>
            <p:custDataLst>
              <p:tags r:id="rId9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0439" y="2741225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MH_Other_7"/>
          <p:cNvSpPr/>
          <p:nvPr>
            <p:custDataLst>
              <p:tags r:id="rId10"/>
            </p:custDataLst>
          </p:nvPr>
        </p:nvSpPr>
        <p:spPr bwMode="auto">
          <a:xfrm>
            <a:off x="3916407" y="3626824"/>
            <a:ext cx="907333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00838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78AF74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0" name="MH_Other_8"/>
          <p:cNvPicPr/>
          <p:nvPr>
            <p:custDataLst>
              <p:tags r:id="rId11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6405" y="3347492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MH_SubTitle_4"/>
          <p:cNvSpPr/>
          <p:nvPr>
            <p:custDataLst>
              <p:tags r:id="rId12"/>
            </p:custDataLst>
          </p:nvPr>
        </p:nvSpPr>
        <p:spPr>
          <a:xfrm>
            <a:off x="8389869" y="2124641"/>
            <a:ext cx="2659131" cy="1066522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en-GB" altLang="zh-CN" sz="1200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42348" y="2899908"/>
            <a:ext cx="5549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00838F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00838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95884" y="2304316"/>
            <a:ext cx="628698" cy="830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51CEDE"/>
                </a:solidFill>
                <a:effectLst/>
                <a:uLnTx/>
                <a:uFillTx/>
                <a:cs typeface="+mn-ea"/>
                <a:sym typeface="+mn-lt"/>
              </a:rPr>
              <a:t>D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51CED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15107" y="3475822"/>
            <a:ext cx="5774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51CEDE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51CED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38988" y="4049416"/>
            <a:ext cx="628698" cy="8308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00838F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00838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" name="直接连接符 30"/>
          <p:cNvCxnSpPr>
            <a:stCxn id="295" idx="6"/>
            <a:endCxn id="293" idx="2"/>
          </p:cNvCxnSpPr>
          <p:nvPr/>
        </p:nvCxnSpPr>
        <p:spPr>
          <a:xfrm>
            <a:off x="3161634" y="2871243"/>
            <a:ext cx="771190" cy="0"/>
          </a:xfrm>
          <a:prstGeom prst="line">
            <a:avLst/>
          </a:prstGeom>
          <a:noFill/>
          <a:ln w="12700" cap="flat" cmpd="sng" algn="ctr">
            <a:solidFill>
              <a:srgbClr val="78AF74"/>
            </a:solidFill>
            <a:prstDash val="solid"/>
            <a:miter lim="800000"/>
          </a:ln>
          <a:effectLst/>
        </p:spPr>
      </p:cxnSp>
      <p:cxnSp>
        <p:nvCxnSpPr>
          <p:cNvPr id="226" name="直接连接符 31"/>
          <p:cNvCxnSpPr>
            <a:stCxn id="293" idx="6"/>
            <a:endCxn id="288" idx="2"/>
          </p:cNvCxnSpPr>
          <p:nvPr/>
        </p:nvCxnSpPr>
        <p:spPr>
          <a:xfrm>
            <a:off x="5701890" y="2871243"/>
            <a:ext cx="771190" cy="0"/>
          </a:xfrm>
          <a:prstGeom prst="line">
            <a:avLst/>
          </a:prstGeom>
          <a:noFill/>
          <a:ln w="12700" cap="flat" cmpd="sng" algn="ctr">
            <a:solidFill>
              <a:srgbClr val="78AF74"/>
            </a:solidFill>
            <a:prstDash val="solid"/>
            <a:miter lim="800000"/>
          </a:ln>
          <a:effectLst/>
        </p:spPr>
      </p:cxnSp>
      <p:cxnSp>
        <p:nvCxnSpPr>
          <p:cNvPr id="227" name="直接连接符 34"/>
          <p:cNvCxnSpPr>
            <a:stCxn id="288" idx="6"/>
            <a:endCxn id="285" idx="2"/>
          </p:cNvCxnSpPr>
          <p:nvPr/>
        </p:nvCxnSpPr>
        <p:spPr>
          <a:xfrm>
            <a:off x="8242142" y="2871243"/>
            <a:ext cx="771190" cy="0"/>
          </a:xfrm>
          <a:prstGeom prst="line">
            <a:avLst/>
          </a:prstGeom>
          <a:noFill/>
          <a:ln w="12700" cap="flat" cmpd="sng" algn="ctr">
            <a:solidFill>
              <a:srgbClr val="78AF74"/>
            </a:solidFill>
            <a:prstDash val="solid"/>
            <a:miter lim="800000"/>
          </a:ln>
          <a:effectLst/>
        </p:spPr>
      </p:cxnSp>
      <p:grpSp>
        <p:nvGrpSpPr>
          <p:cNvPr id="228" name="Group 117"/>
          <p:cNvGrpSpPr/>
          <p:nvPr/>
        </p:nvGrpSpPr>
        <p:grpSpPr>
          <a:xfrm>
            <a:off x="1392567" y="1986711"/>
            <a:ext cx="1769066" cy="1769066"/>
            <a:chOff x="1043505" y="1563250"/>
            <a:chExt cx="1327145" cy="1327145"/>
          </a:xfrm>
        </p:grpSpPr>
        <p:sp>
          <p:nvSpPr>
            <p:cNvPr id="295" name="椭圆 27"/>
            <p:cNvSpPr/>
            <p:nvPr/>
          </p:nvSpPr>
          <p:spPr>
            <a:xfrm>
              <a:off x="1043505" y="1563250"/>
              <a:ext cx="1327145" cy="1327145"/>
            </a:xfrm>
            <a:prstGeom prst="ellipse">
              <a:avLst/>
            </a:prstGeom>
            <a:noFill/>
            <a:ln w="12700" cap="flat" cmpd="sng" algn="ctr">
              <a:solidFill>
                <a:srgbClr val="00838F"/>
              </a:solidFill>
              <a:prstDash val="solid"/>
              <a:miter lim="800000"/>
            </a:ln>
            <a:effectLst/>
          </p:spPr>
          <p:txBody>
            <a:bodyPr lIns="91416" tIns="45708" rIns="91416" bIns="4570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6" name="椭圆 295"/>
            <p:cNvSpPr/>
            <p:nvPr/>
          </p:nvSpPr>
          <p:spPr>
            <a:xfrm>
              <a:off x="1086733" y="1605928"/>
              <a:ext cx="1250876" cy="1250876"/>
            </a:xfrm>
            <a:prstGeom prst="ellipse">
              <a:avLst/>
            </a:prstGeom>
            <a:solidFill>
              <a:srgbClr val="0083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16" tIns="45708" rIns="91416" bIns="4570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文本框 43"/>
            <p:cNvSpPr txBox="1"/>
            <p:nvPr/>
          </p:nvSpPr>
          <p:spPr>
            <a:xfrm>
              <a:off x="1277058" y="2114416"/>
              <a:ext cx="860038" cy="4386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6" tIns="45708" rIns="91416" bIns="4570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9" name="Group 121"/>
          <p:cNvGrpSpPr/>
          <p:nvPr/>
        </p:nvGrpSpPr>
        <p:grpSpPr>
          <a:xfrm>
            <a:off x="3932824" y="1986711"/>
            <a:ext cx="1769066" cy="1769066"/>
            <a:chOff x="2949193" y="1563250"/>
            <a:chExt cx="1327145" cy="1327145"/>
          </a:xfrm>
        </p:grpSpPr>
        <p:grpSp>
          <p:nvGrpSpPr>
            <p:cNvPr id="291" name="Group 118"/>
            <p:cNvGrpSpPr/>
            <p:nvPr/>
          </p:nvGrpSpPr>
          <p:grpSpPr>
            <a:xfrm>
              <a:off x="2949193" y="1563250"/>
              <a:ext cx="1327145" cy="1327145"/>
              <a:chOff x="2949193" y="1563250"/>
              <a:chExt cx="1327145" cy="1327145"/>
            </a:xfrm>
          </p:grpSpPr>
          <p:sp>
            <p:nvSpPr>
              <p:cNvPr id="293" name="椭圆 28"/>
              <p:cNvSpPr/>
              <p:nvPr/>
            </p:nvSpPr>
            <p:spPr>
              <a:xfrm>
                <a:off x="2949193" y="1563250"/>
                <a:ext cx="1327145" cy="1327145"/>
              </a:xfrm>
              <a:prstGeom prst="ellipse">
                <a:avLst/>
              </a:prstGeom>
              <a:noFill/>
              <a:ln w="12700" cap="flat" cmpd="sng" algn="ctr">
                <a:solidFill>
                  <a:srgbClr val="51CEDE"/>
                </a:solidFill>
                <a:prstDash val="solid"/>
                <a:miter lim="800000"/>
              </a:ln>
              <a:effectLst/>
            </p:spPr>
            <p:txBody>
              <a:bodyPr lIns="91416" tIns="45708" rIns="91416" bIns="45708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4" name="椭圆 35"/>
              <p:cNvSpPr/>
              <p:nvPr/>
            </p:nvSpPr>
            <p:spPr>
              <a:xfrm>
                <a:off x="2992587" y="1601383"/>
                <a:ext cx="1250876" cy="1250876"/>
              </a:xfrm>
              <a:prstGeom prst="ellipse">
                <a:avLst/>
              </a:prstGeom>
              <a:solidFill>
                <a:srgbClr val="51CED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91416" tIns="45708" rIns="91416" bIns="45708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92" name="文本框 39"/>
            <p:cNvSpPr txBox="1"/>
            <p:nvPr/>
          </p:nvSpPr>
          <p:spPr>
            <a:xfrm>
              <a:off x="3182746" y="2111444"/>
              <a:ext cx="860038" cy="438677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2019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0" name="Group 119"/>
          <p:cNvGrpSpPr/>
          <p:nvPr/>
        </p:nvGrpSpPr>
        <p:grpSpPr>
          <a:xfrm>
            <a:off x="6473077" y="1986711"/>
            <a:ext cx="1769066" cy="1769066"/>
            <a:chOff x="4854880" y="1563250"/>
            <a:chExt cx="1327145" cy="1327145"/>
          </a:xfrm>
        </p:grpSpPr>
        <p:sp>
          <p:nvSpPr>
            <p:cNvPr id="288" name="椭圆 29"/>
            <p:cNvSpPr/>
            <p:nvPr/>
          </p:nvSpPr>
          <p:spPr>
            <a:xfrm>
              <a:off x="4854880" y="1563250"/>
              <a:ext cx="1327145" cy="1327145"/>
            </a:xfrm>
            <a:prstGeom prst="ellipse">
              <a:avLst/>
            </a:prstGeom>
            <a:noFill/>
            <a:ln w="12700" cap="flat" cmpd="sng" algn="ctr">
              <a:solidFill>
                <a:srgbClr val="00838F"/>
              </a:solidFill>
              <a:prstDash val="solid"/>
              <a:miter lim="800000"/>
            </a:ln>
            <a:effectLst/>
          </p:spPr>
          <p:txBody>
            <a:bodyPr lIns="91416" tIns="45708" rIns="91416" bIns="4570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9" name="椭圆 36"/>
            <p:cNvSpPr/>
            <p:nvPr/>
          </p:nvSpPr>
          <p:spPr>
            <a:xfrm>
              <a:off x="4901013" y="1601383"/>
              <a:ext cx="1250876" cy="1250876"/>
            </a:xfrm>
            <a:prstGeom prst="ellipse">
              <a:avLst/>
            </a:prstGeom>
            <a:solidFill>
              <a:srgbClr val="0083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16" tIns="45708" rIns="91416" bIns="4570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0" name="文本框 40"/>
            <p:cNvSpPr txBox="1"/>
            <p:nvPr/>
          </p:nvSpPr>
          <p:spPr>
            <a:xfrm>
              <a:off x="5088436" y="2111444"/>
              <a:ext cx="860038" cy="4386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6" tIns="45708" rIns="91416" bIns="4570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1" name="Group 120"/>
          <p:cNvGrpSpPr/>
          <p:nvPr/>
        </p:nvGrpSpPr>
        <p:grpSpPr>
          <a:xfrm>
            <a:off x="9013334" y="1986711"/>
            <a:ext cx="1769066" cy="1769066"/>
            <a:chOff x="6760568" y="1563250"/>
            <a:chExt cx="1327145" cy="1327145"/>
          </a:xfrm>
        </p:grpSpPr>
        <p:sp>
          <p:nvSpPr>
            <p:cNvPr id="285" name="椭圆 33"/>
            <p:cNvSpPr/>
            <p:nvPr/>
          </p:nvSpPr>
          <p:spPr>
            <a:xfrm>
              <a:off x="6760568" y="1563250"/>
              <a:ext cx="1327145" cy="1327145"/>
            </a:xfrm>
            <a:prstGeom prst="ellipse">
              <a:avLst/>
            </a:prstGeom>
            <a:noFill/>
            <a:ln w="12700" cap="flat" cmpd="sng" algn="ctr">
              <a:solidFill>
                <a:srgbClr val="51CEDE"/>
              </a:solidFill>
              <a:prstDash val="solid"/>
              <a:miter lim="800000"/>
            </a:ln>
            <a:effectLst/>
          </p:spPr>
          <p:txBody>
            <a:bodyPr lIns="91416" tIns="45708" rIns="91416" bIns="4570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6" name="椭圆 37"/>
            <p:cNvSpPr/>
            <p:nvPr/>
          </p:nvSpPr>
          <p:spPr>
            <a:xfrm>
              <a:off x="6798582" y="1601383"/>
              <a:ext cx="1250876" cy="1250876"/>
            </a:xfrm>
            <a:prstGeom prst="ellipse">
              <a:avLst/>
            </a:prstGeom>
            <a:solidFill>
              <a:srgbClr val="51CE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16" tIns="45708" rIns="91416" bIns="4570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7" name="文本框 41"/>
            <p:cNvSpPr txBox="1"/>
            <p:nvPr/>
          </p:nvSpPr>
          <p:spPr>
            <a:xfrm>
              <a:off x="6994124" y="2111444"/>
              <a:ext cx="860038" cy="438677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2" name="组合 41"/>
          <p:cNvGrpSpPr/>
          <p:nvPr/>
        </p:nvGrpSpPr>
        <p:grpSpPr>
          <a:xfrm>
            <a:off x="2051677" y="2333724"/>
            <a:ext cx="487984" cy="402231"/>
            <a:chOff x="5146681" y="766764"/>
            <a:chExt cx="1590670" cy="1338261"/>
          </a:xfrm>
          <a:solidFill>
            <a:sysClr val="window" lastClr="FFFFFF"/>
          </a:solidFill>
        </p:grpSpPr>
        <p:sp>
          <p:nvSpPr>
            <p:cNvPr id="273" name="Oval 18"/>
            <p:cNvSpPr>
              <a:spLocks noChangeArrowheads="1"/>
            </p:cNvSpPr>
            <p:nvPr/>
          </p:nvSpPr>
          <p:spPr bwMode="auto">
            <a:xfrm>
              <a:off x="5675320" y="766764"/>
              <a:ext cx="533401" cy="53498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4" name="Freeform 19"/>
            <p:cNvSpPr/>
            <p:nvPr/>
          </p:nvSpPr>
          <p:spPr bwMode="auto">
            <a:xfrm>
              <a:off x="5511805" y="1344614"/>
              <a:ext cx="860427" cy="760411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Freeform 20"/>
            <p:cNvSpPr/>
            <p:nvPr/>
          </p:nvSpPr>
          <p:spPr bwMode="auto">
            <a:xfrm>
              <a:off x="5900744" y="1319215"/>
              <a:ext cx="85725" cy="50798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Freeform 21"/>
            <p:cNvSpPr/>
            <p:nvPr/>
          </p:nvSpPr>
          <p:spPr bwMode="auto">
            <a:xfrm>
              <a:off x="5894396" y="1377952"/>
              <a:ext cx="95249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7" name="Freeform 22"/>
            <p:cNvSpPr/>
            <p:nvPr/>
          </p:nvSpPr>
          <p:spPr bwMode="auto">
            <a:xfrm>
              <a:off x="5432433" y="1427162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23"/>
            <p:cNvSpPr/>
            <p:nvPr/>
          </p:nvSpPr>
          <p:spPr bwMode="auto">
            <a:xfrm>
              <a:off x="5146681" y="1401763"/>
              <a:ext cx="465139" cy="568324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9" name="Freeform 24"/>
            <p:cNvSpPr/>
            <p:nvPr/>
          </p:nvSpPr>
          <p:spPr bwMode="auto">
            <a:xfrm>
              <a:off x="5438781" y="1381127"/>
              <a:ext cx="61913" cy="41276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0" name="Oval 25"/>
            <p:cNvSpPr>
              <a:spLocks noChangeArrowheads="1"/>
            </p:cNvSpPr>
            <p:nvPr/>
          </p:nvSpPr>
          <p:spPr bwMode="auto">
            <a:xfrm>
              <a:off x="5267332" y="966790"/>
              <a:ext cx="401640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1" name="Freeform 26"/>
            <p:cNvSpPr/>
            <p:nvPr/>
          </p:nvSpPr>
          <p:spPr bwMode="auto">
            <a:xfrm>
              <a:off x="6386523" y="1381127"/>
              <a:ext cx="61913" cy="41276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2" name="Freeform 27"/>
            <p:cNvSpPr/>
            <p:nvPr/>
          </p:nvSpPr>
          <p:spPr bwMode="auto">
            <a:xfrm>
              <a:off x="6380170" y="1427162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Oval 28"/>
            <p:cNvSpPr>
              <a:spLocks noChangeArrowheads="1"/>
            </p:cNvSpPr>
            <p:nvPr/>
          </p:nvSpPr>
          <p:spPr bwMode="auto">
            <a:xfrm>
              <a:off x="6215065" y="966790"/>
              <a:ext cx="403226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Freeform 29"/>
            <p:cNvSpPr/>
            <p:nvPr/>
          </p:nvSpPr>
          <p:spPr bwMode="auto">
            <a:xfrm>
              <a:off x="6272212" y="1401763"/>
              <a:ext cx="465139" cy="568324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3" name="组合 55"/>
          <p:cNvGrpSpPr/>
          <p:nvPr/>
        </p:nvGrpSpPr>
        <p:grpSpPr>
          <a:xfrm>
            <a:off x="9727104" y="2287881"/>
            <a:ext cx="412499" cy="375034"/>
            <a:chOff x="5278438" y="2973388"/>
            <a:chExt cx="1344613" cy="1247775"/>
          </a:xfrm>
          <a:solidFill>
            <a:sysClr val="window" lastClr="FFFFFF"/>
          </a:solidFill>
        </p:grpSpPr>
        <p:sp>
          <p:nvSpPr>
            <p:cNvPr id="269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78A6B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Freeform 68"/>
            <p:cNvSpPr/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78A6B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Freeform 69"/>
            <p:cNvSpPr/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78A6B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78A6B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4" name="组合 60"/>
          <p:cNvGrpSpPr/>
          <p:nvPr/>
        </p:nvGrpSpPr>
        <p:grpSpPr>
          <a:xfrm>
            <a:off x="4621241" y="2230772"/>
            <a:ext cx="362343" cy="464626"/>
            <a:chOff x="2951163" y="2495550"/>
            <a:chExt cx="1208088" cy="1581150"/>
          </a:xfrm>
          <a:solidFill>
            <a:sysClr val="window" lastClr="FFFFFF"/>
          </a:solidFill>
        </p:grpSpPr>
        <p:sp>
          <p:nvSpPr>
            <p:cNvPr id="260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5" name="组合 75"/>
          <p:cNvGrpSpPr/>
          <p:nvPr/>
        </p:nvGrpSpPr>
        <p:grpSpPr>
          <a:xfrm>
            <a:off x="7175635" y="2240364"/>
            <a:ext cx="450068" cy="495591"/>
            <a:chOff x="279401" y="2698750"/>
            <a:chExt cx="1473200" cy="1655763"/>
          </a:xfrm>
          <a:solidFill>
            <a:sysClr val="window" lastClr="FFFFFF"/>
          </a:solidFill>
        </p:grpSpPr>
        <p:sp>
          <p:nvSpPr>
            <p:cNvPr id="252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Freeform 46"/>
            <p:cNvSpPr/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Freeform 47"/>
            <p:cNvSpPr/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Freeform 48"/>
            <p:cNvSpPr/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Freeform 49"/>
            <p:cNvSpPr/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Freeform 52"/>
            <p:cNvSpPr/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9" name="椭圆 10"/>
          <p:cNvSpPr/>
          <p:nvPr/>
        </p:nvSpPr>
        <p:spPr>
          <a:xfrm>
            <a:off x="1383915" y="1943217"/>
            <a:ext cx="466141" cy="466142"/>
          </a:xfrm>
          <a:prstGeom prst="ellipse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5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135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0" name="文本框 11"/>
          <p:cNvSpPr txBox="1"/>
          <p:nvPr/>
        </p:nvSpPr>
        <p:spPr>
          <a:xfrm>
            <a:off x="1264760" y="4014193"/>
            <a:ext cx="1617751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en-US" altLang="zh-CN" sz="186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1" name="矩形 9"/>
          <p:cNvSpPr/>
          <p:nvPr/>
        </p:nvSpPr>
        <p:spPr>
          <a:xfrm>
            <a:off x="1195424" y="4372785"/>
            <a:ext cx="1966209" cy="102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6" name="椭圆 10"/>
          <p:cNvSpPr/>
          <p:nvPr/>
        </p:nvSpPr>
        <p:spPr>
          <a:xfrm>
            <a:off x="3943951" y="1912397"/>
            <a:ext cx="466141" cy="466142"/>
          </a:xfrm>
          <a:prstGeom prst="ellipse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5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2135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7" name="文本框 11"/>
          <p:cNvSpPr txBox="1"/>
          <p:nvPr/>
        </p:nvSpPr>
        <p:spPr>
          <a:xfrm>
            <a:off x="4120526" y="3983373"/>
            <a:ext cx="1617751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en-US" altLang="zh-CN" sz="186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8" name="矩形 9"/>
          <p:cNvSpPr/>
          <p:nvPr/>
        </p:nvSpPr>
        <p:spPr>
          <a:xfrm>
            <a:off x="4051190" y="4341965"/>
            <a:ext cx="1966209" cy="102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3" name="椭圆 10"/>
          <p:cNvSpPr/>
          <p:nvPr/>
        </p:nvSpPr>
        <p:spPr>
          <a:xfrm>
            <a:off x="6556245" y="1881577"/>
            <a:ext cx="466141" cy="466142"/>
          </a:xfrm>
          <a:prstGeom prst="ellipse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5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2135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4" name="文本框 11"/>
          <p:cNvSpPr txBox="1"/>
          <p:nvPr/>
        </p:nvSpPr>
        <p:spPr>
          <a:xfrm>
            <a:off x="6732820" y="3952553"/>
            <a:ext cx="1617751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en-US" altLang="zh-CN" sz="186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5" name="矩形 9"/>
          <p:cNvSpPr/>
          <p:nvPr/>
        </p:nvSpPr>
        <p:spPr>
          <a:xfrm>
            <a:off x="6663484" y="4311145"/>
            <a:ext cx="1966209" cy="102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0" name="椭圆 10"/>
          <p:cNvSpPr/>
          <p:nvPr/>
        </p:nvSpPr>
        <p:spPr>
          <a:xfrm>
            <a:off x="9091590" y="1850757"/>
            <a:ext cx="466141" cy="466142"/>
          </a:xfrm>
          <a:prstGeom prst="ellipse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5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2135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1" name="文本框 11"/>
          <p:cNvSpPr txBox="1"/>
          <p:nvPr/>
        </p:nvSpPr>
        <p:spPr>
          <a:xfrm>
            <a:off x="9268165" y="3921733"/>
            <a:ext cx="1617751" cy="379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en-US" altLang="zh-CN" sz="186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2" name="矩形 9"/>
          <p:cNvSpPr/>
          <p:nvPr/>
        </p:nvSpPr>
        <p:spPr>
          <a:xfrm>
            <a:off x="9198829" y="4280325"/>
            <a:ext cx="1966209" cy="102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defRPr/>
            </a:pPr>
            <a:r>
              <a:rPr lang="zh-CN" altLang="en-US" sz="1335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kern="0" dirty="0">
                <a:cs typeface="+mn-ea"/>
                <a:sym typeface="+mn-lt"/>
              </a:rPr>
              <a:t>... ...</a:t>
            </a:r>
            <a:endParaRPr kumimoji="0" lang="zh-CN" altLang="en-US" sz="1335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998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右箭头 16"/>
          <p:cNvSpPr/>
          <p:nvPr/>
        </p:nvSpPr>
        <p:spPr bwMode="auto">
          <a:xfrm>
            <a:off x="8021789" y="2093855"/>
            <a:ext cx="3161455" cy="1481654"/>
          </a:xfrm>
          <a:prstGeom prst="rightArrow">
            <a:avLst>
              <a:gd name="adj1" fmla="val 67746"/>
              <a:gd name="adj2" fmla="val 40105"/>
            </a:avLst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35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4"/>
          <p:cNvSpPr/>
          <p:nvPr/>
        </p:nvSpPr>
        <p:spPr bwMode="auto">
          <a:xfrm>
            <a:off x="8001792" y="2327801"/>
            <a:ext cx="1233787" cy="1479655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3175" cap="flat" cmpd="sng" algn="ctr">
            <a:solidFill>
              <a:srgbClr val="EAEAEA"/>
            </a:solidFill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638022" y="2887674"/>
            <a:ext cx="2597553" cy="933782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35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4"/>
          <p:cNvSpPr/>
          <p:nvPr/>
        </p:nvSpPr>
        <p:spPr bwMode="auto">
          <a:xfrm>
            <a:off x="6624025" y="2893670"/>
            <a:ext cx="1233788" cy="1479655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3175" cap="flat" cmpd="sng" algn="ctr">
            <a:solidFill>
              <a:srgbClr val="EAEAEA"/>
            </a:solidFill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5262261" y="3461540"/>
            <a:ext cx="2595553" cy="933782"/>
          </a:xfrm>
          <a:prstGeom prst="rect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35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4"/>
          <p:cNvSpPr/>
          <p:nvPr/>
        </p:nvSpPr>
        <p:spPr bwMode="auto">
          <a:xfrm>
            <a:off x="5234269" y="3475535"/>
            <a:ext cx="1233787" cy="1479655"/>
          </a:xfrm>
          <a:custGeom>
            <a:avLst/>
            <a:gdLst>
              <a:gd name="connsiteX0" fmla="*/ 0 w 1224136"/>
              <a:gd name="connsiteY0" fmla="*/ 0 h 648072"/>
              <a:gd name="connsiteX1" fmla="*/ 1224136 w 1224136"/>
              <a:gd name="connsiteY1" fmla="*/ 0 h 648072"/>
              <a:gd name="connsiteX2" fmla="*/ 1224136 w 1224136"/>
              <a:gd name="connsiteY2" fmla="*/ 648072 h 648072"/>
              <a:gd name="connsiteX3" fmla="*/ 0 w 1224136"/>
              <a:gd name="connsiteY3" fmla="*/ 648072 h 648072"/>
              <a:gd name="connsiteX4" fmla="*/ 0 w 1224136"/>
              <a:gd name="connsiteY4" fmla="*/ 0 h 648072"/>
              <a:gd name="connsiteX0-1" fmla="*/ 377372 w 1224136"/>
              <a:gd name="connsiteY0-2" fmla="*/ 0 h 1025443"/>
              <a:gd name="connsiteX1-3" fmla="*/ 1224136 w 1224136"/>
              <a:gd name="connsiteY1-4" fmla="*/ 377371 h 1025443"/>
              <a:gd name="connsiteX2-5" fmla="*/ 1224136 w 1224136"/>
              <a:gd name="connsiteY2-6" fmla="*/ 1025443 h 1025443"/>
              <a:gd name="connsiteX3-7" fmla="*/ 0 w 1224136"/>
              <a:gd name="connsiteY3-8" fmla="*/ 1025443 h 1025443"/>
              <a:gd name="connsiteX4-9" fmla="*/ 377372 w 1224136"/>
              <a:gd name="connsiteY4-10" fmla="*/ 0 h 1025443"/>
              <a:gd name="connsiteX0-11" fmla="*/ 0 w 846764"/>
              <a:gd name="connsiteY0-12" fmla="*/ 0 h 1025443"/>
              <a:gd name="connsiteX1-13" fmla="*/ 846764 w 846764"/>
              <a:gd name="connsiteY1-14" fmla="*/ 377371 h 1025443"/>
              <a:gd name="connsiteX2-15" fmla="*/ 846764 w 846764"/>
              <a:gd name="connsiteY2-16" fmla="*/ 1025443 h 1025443"/>
              <a:gd name="connsiteX3-17" fmla="*/ 43542 w 846764"/>
              <a:gd name="connsiteY3-18" fmla="*/ 706129 h 1025443"/>
              <a:gd name="connsiteX4-19" fmla="*/ 0 w 846764"/>
              <a:gd name="connsiteY4-20" fmla="*/ 0 h 1025443"/>
              <a:gd name="connsiteX0-21" fmla="*/ 19886 w 866650"/>
              <a:gd name="connsiteY0-22" fmla="*/ 0 h 1025443"/>
              <a:gd name="connsiteX1-23" fmla="*/ 866650 w 866650"/>
              <a:gd name="connsiteY1-24" fmla="*/ 377371 h 1025443"/>
              <a:gd name="connsiteX2-25" fmla="*/ 866650 w 866650"/>
              <a:gd name="connsiteY2-26" fmla="*/ 1025443 h 1025443"/>
              <a:gd name="connsiteX3-27" fmla="*/ 0 w 866650"/>
              <a:gd name="connsiteY3-28" fmla="*/ 706130 h 1025443"/>
              <a:gd name="connsiteX4-29" fmla="*/ 19886 w 866650"/>
              <a:gd name="connsiteY4-30" fmla="*/ 0 h 1025443"/>
              <a:gd name="connsiteX0-31" fmla="*/ 0 w 846764"/>
              <a:gd name="connsiteY0-32" fmla="*/ 0 h 1025443"/>
              <a:gd name="connsiteX1-33" fmla="*/ 846764 w 846764"/>
              <a:gd name="connsiteY1-34" fmla="*/ 377371 h 1025443"/>
              <a:gd name="connsiteX2-35" fmla="*/ 846764 w 846764"/>
              <a:gd name="connsiteY2-36" fmla="*/ 1025443 h 1025443"/>
              <a:gd name="connsiteX3-37" fmla="*/ 18171 w 846764"/>
              <a:gd name="connsiteY3-38" fmla="*/ 706131 h 1025443"/>
              <a:gd name="connsiteX4-39" fmla="*/ 0 w 846764"/>
              <a:gd name="connsiteY4-40" fmla="*/ 0 h 1025443"/>
              <a:gd name="connsiteX0-41" fmla="*/ 0 w 846764"/>
              <a:gd name="connsiteY0-42" fmla="*/ 0 h 1025443"/>
              <a:gd name="connsiteX1-43" fmla="*/ 846764 w 846764"/>
              <a:gd name="connsiteY1-44" fmla="*/ 377371 h 1025443"/>
              <a:gd name="connsiteX2-45" fmla="*/ 846764 w 846764"/>
              <a:gd name="connsiteY2-46" fmla="*/ 1025443 h 1025443"/>
              <a:gd name="connsiteX3-47" fmla="*/ 18171 w 846764"/>
              <a:gd name="connsiteY3-48" fmla="*/ 706132 h 1025443"/>
              <a:gd name="connsiteX4-49" fmla="*/ 0 w 846764"/>
              <a:gd name="connsiteY4-50" fmla="*/ 0 h 1025443"/>
              <a:gd name="connsiteX0-51" fmla="*/ 0 w 846764"/>
              <a:gd name="connsiteY0-52" fmla="*/ 0 h 1025443"/>
              <a:gd name="connsiteX1-53" fmla="*/ 846764 w 846764"/>
              <a:gd name="connsiteY1-54" fmla="*/ 377371 h 1025443"/>
              <a:gd name="connsiteX2-55" fmla="*/ 846764 w 846764"/>
              <a:gd name="connsiteY2-56" fmla="*/ 1025443 h 1025443"/>
              <a:gd name="connsiteX3-57" fmla="*/ 5486 w 846764"/>
              <a:gd name="connsiteY3-58" fmla="*/ 706133 h 1025443"/>
              <a:gd name="connsiteX4-59" fmla="*/ 0 w 846764"/>
              <a:gd name="connsiteY4-60" fmla="*/ 0 h 1025443"/>
              <a:gd name="connsiteX0-61" fmla="*/ 7408 w 854172"/>
              <a:gd name="connsiteY0-62" fmla="*/ 0 h 1025443"/>
              <a:gd name="connsiteX1-63" fmla="*/ 854172 w 854172"/>
              <a:gd name="connsiteY1-64" fmla="*/ 377371 h 1025443"/>
              <a:gd name="connsiteX2-65" fmla="*/ 854172 w 854172"/>
              <a:gd name="connsiteY2-66" fmla="*/ 1025443 h 1025443"/>
              <a:gd name="connsiteX3-67" fmla="*/ 208 w 854172"/>
              <a:gd name="connsiteY3-68" fmla="*/ 706134 h 1025443"/>
              <a:gd name="connsiteX4-69" fmla="*/ 7408 w 854172"/>
              <a:gd name="connsiteY4-70" fmla="*/ 0 h 1025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54172" h="1025443">
                <a:moveTo>
                  <a:pt x="7408" y="0"/>
                </a:moveTo>
                <a:lnTo>
                  <a:pt x="854172" y="377371"/>
                </a:lnTo>
                <a:lnTo>
                  <a:pt x="854172" y="1025443"/>
                </a:lnTo>
                <a:lnTo>
                  <a:pt x="208" y="706134"/>
                </a:lnTo>
                <a:cubicBezTo>
                  <a:pt x="-1621" y="470756"/>
                  <a:pt x="9237" y="235378"/>
                  <a:pt x="7408" y="0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3175" cap="flat" cmpd="sng" algn="ctr">
            <a:solidFill>
              <a:srgbClr val="EAEAEA"/>
            </a:solidFill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6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136969" y="4021410"/>
            <a:ext cx="5331083" cy="933782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15175" tIns="57588" rIns="115175" bIns="57588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35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4" name="KSO_GT5"/>
          <p:cNvSpPr txBox="1">
            <a:spLocks noChangeArrowheads="1"/>
          </p:cNvSpPr>
          <p:nvPr/>
        </p:nvSpPr>
        <p:spPr bwMode="auto">
          <a:xfrm>
            <a:off x="8028942" y="1926559"/>
            <a:ext cx="1313774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115175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KSO_GT4"/>
          <p:cNvSpPr txBox="1">
            <a:spLocks noChangeArrowheads="1"/>
          </p:cNvSpPr>
          <p:nvPr/>
        </p:nvSpPr>
        <p:spPr bwMode="auto">
          <a:xfrm>
            <a:off x="6638029" y="2544610"/>
            <a:ext cx="1315773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115175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KSO_GT3"/>
          <p:cNvSpPr txBox="1">
            <a:spLocks noChangeArrowheads="1"/>
          </p:cNvSpPr>
          <p:nvPr/>
        </p:nvSpPr>
        <p:spPr bwMode="auto">
          <a:xfrm>
            <a:off x="5262259" y="3116476"/>
            <a:ext cx="1313772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115175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KSO_GT2"/>
          <p:cNvSpPr txBox="1">
            <a:spLocks noChangeArrowheads="1"/>
          </p:cNvSpPr>
          <p:nvPr/>
        </p:nvSpPr>
        <p:spPr bwMode="auto">
          <a:xfrm>
            <a:off x="2921000" y="3691341"/>
            <a:ext cx="2265275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115175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1104745" y="1640203"/>
            <a:ext cx="5245256" cy="1200329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9" name="L 形 28"/>
          <p:cNvSpPr/>
          <p:nvPr/>
        </p:nvSpPr>
        <p:spPr>
          <a:xfrm rot="5400000">
            <a:off x="976450" y="1580291"/>
            <a:ext cx="458433" cy="393812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E0F7FA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xmlns="" id="{5817DA6A-E430-4D23-8B70-0D3B1C4DB472}"/>
              </a:ext>
            </a:extLst>
          </p:cNvPr>
          <p:cNvCxnSpPr/>
          <p:nvPr/>
        </p:nvCxnSpPr>
        <p:spPr>
          <a:xfrm>
            <a:off x="12058650" y="430220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xmlns="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162940"/>
            <a:ext cx="2044700" cy="20363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84306" y="782316"/>
            <a:ext cx="184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江西拙楷" panose="02010600040101010101" pitchFamily="2" charset="-122"/>
                <a:ea typeface="江西拙楷" panose="02010600040101010101" pitchFamily="2" charset="-122"/>
              </a:rPr>
              <a:t>目录</a:t>
            </a:r>
          </a:p>
          <a:p>
            <a:pPr algn="ctr"/>
            <a:r>
              <a:rPr lang="en-US" altLang="zh-CN" sz="1200" dirty="0">
                <a:latin typeface="江西拙楷" panose="02010600040101010101" pitchFamily="2" charset="-122"/>
                <a:ea typeface="江西拙楷" panose="02010600040101010101" pitchFamily="2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415244" y="3166803"/>
            <a:ext cx="13775328" cy="4626980"/>
            <a:chOff x="-415244" y="1622809"/>
            <a:chExt cx="13775328" cy="4626980"/>
          </a:xfrm>
        </p:grpSpPr>
        <p:grpSp>
          <p:nvGrpSpPr>
            <p:cNvPr id="252" name="组合 251"/>
            <p:cNvGrpSpPr/>
            <p:nvPr/>
          </p:nvGrpSpPr>
          <p:grpSpPr>
            <a:xfrm rot="263175">
              <a:off x="9922287" y="1622809"/>
              <a:ext cx="3437797" cy="3439288"/>
              <a:chOff x="3467100" y="2810501"/>
              <a:chExt cx="3437797" cy="3439288"/>
            </a:xfrm>
          </p:grpSpPr>
          <p:sp>
            <p:nvSpPr>
              <p:cNvPr id="253" name="椭圆 252"/>
              <p:cNvSpPr/>
              <p:nvPr/>
            </p:nvSpPr>
            <p:spPr>
              <a:xfrm>
                <a:off x="3467100" y="3872954"/>
                <a:ext cx="1251496" cy="12514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4248150" y="2810501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4467948" y="38128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467100" y="2751571"/>
              <a:ext cx="7573576" cy="3498218"/>
              <a:chOff x="3467100" y="2751571"/>
              <a:chExt cx="7573576" cy="349821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467100" y="3872954"/>
                <a:ext cx="1251496" cy="12514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椭圆 244"/>
              <p:cNvSpPr/>
              <p:nvPr/>
            </p:nvSpPr>
            <p:spPr>
              <a:xfrm>
                <a:off x="4248150" y="2810501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5678351" y="2810501"/>
                <a:ext cx="873398" cy="8733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6018348" y="3061478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7841655" y="3320481"/>
                <a:ext cx="1470798" cy="14707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8603727" y="2751571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7661048" y="35190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4467948" y="38128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 rot="263175">
              <a:off x="-415244" y="2777593"/>
              <a:ext cx="5345707" cy="3462236"/>
              <a:chOff x="4248150" y="2810501"/>
              <a:chExt cx="5345707" cy="3462236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4248150" y="2810501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4467948" y="38128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6774072" y="4310015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7726957" y="4405837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2370"/>
          <a:stretch/>
        </p:blipFill>
        <p:spPr>
          <a:xfrm>
            <a:off x="1" y="3872954"/>
            <a:ext cx="12191999" cy="298504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60656" y="840144"/>
            <a:ext cx="6010338" cy="742419"/>
            <a:chOff x="3160656" y="840144"/>
            <a:chExt cx="6010338" cy="742419"/>
          </a:xfrm>
        </p:grpSpPr>
        <p:sp>
          <p:nvSpPr>
            <p:cNvPr id="13" name="圆角矩形 12"/>
            <p:cNvSpPr/>
            <p:nvPr/>
          </p:nvSpPr>
          <p:spPr>
            <a:xfrm>
              <a:off x="3160656" y="1156143"/>
              <a:ext cx="6010338" cy="4264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263175">
              <a:off x="3320760" y="998488"/>
              <a:ext cx="292678" cy="292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263175">
              <a:off x="3538298" y="840144"/>
              <a:ext cx="704946" cy="704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467948" y="1189528"/>
            <a:ext cx="3922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670180" y="1011565"/>
            <a:ext cx="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38F"/>
                </a:solidFill>
              </a:rPr>
              <a:t>1</a:t>
            </a:r>
            <a:endParaRPr lang="zh-CN" altLang="en-US" sz="2800" dirty="0">
              <a:solidFill>
                <a:srgbClr val="00838F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160656" y="1665644"/>
            <a:ext cx="6010338" cy="742419"/>
            <a:chOff x="3160656" y="840144"/>
            <a:chExt cx="6010338" cy="742419"/>
          </a:xfrm>
        </p:grpSpPr>
        <p:sp>
          <p:nvSpPr>
            <p:cNvPr id="55" name="圆角矩形 54"/>
            <p:cNvSpPr/>
            <p:nvPr/>
          </p:nvSpPr>
          <p:spPr>
            <a:xfrm>
              <a:off x="3160656" y="1156143"/>
              <a:ext cx="6010338" cy="4264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263175">
              <a:off x="3320760" y="998488"/>
              <a:ext cx="292678" cy="292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rot="263175">
              <a:off x="3538298" y="840144"/>
              <a:ext cx="704946" cy="704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467948" y="2015028"/>
            <a:ext cx="3922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670180" y="1837065"/>
            <a:ext cx="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38F"/>
                </a:solidFill>
              </a:rPr>
              <a:t>2</a:t>
            </a:r>
            <a:endParaRPr lang="zh-CN" altLang="en-US" sz="2800" dirty="0">
              <a:solidFill>
                <a:srgbClr val="00838F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160656" y="2491144"/>
            <a:ext cx="6010338" cy="742419"/>
            <a:chOff x="3160656" y="840144"/>
            <a:chExt cx="6010338" cy="742419"/>
          </a:xfrm>
        </p:grpSpPr>
        <p:sp>
          <p:nvSpPr>
            <p:cNvPr id="62" name="圆角矩形 61"/>
            <p:cNvSpPr/>
            <p:nvPr/>
          </p:nvSpPr>
          <p:spPr>
            <a:xfrm>
              <a:off x="3160656" y="1156143"/>
              <a:ext cx="6010338" cy="4264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263175">
              <a:off x="3320760" y="998488"/>
              <a:ext cx="292678" cy="292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263175">
              <a:off x="3538298" y="840144"/>
              <a:ext cx="704946" cy="704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467948" y="2840528"/>
            <a:ext cx="3922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670180" y="2662565"/>
            <a:ext cx="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38F"/>
                </a:solidFill>
              </a:rPr>
              <a:t>3</a:t>
            </a:r>
            <a:endParaRPr lang="zh-CN" altLang="en-US" sz="2800" dirty="0">
              <a:solidFill>
                <a:srgbClr val="00838F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160656" y="3316644"/>
            <a:ext cx="6010338" cy="742419"/>
            <a:chOff x="3160656" y="840144"/>
            <a:chExt cx="6010338" cy="742419"/>
          </a:xfrm>
        </p:grpSpPr>
        <p:sp>
          <p:nvSpPr>
            <p:cNvPr id="69" name="圆角矩形 68"/>
            <p:cNvSpPr/>
            <p:nvPr/>
          </p:nvSpPr>
          <p:spPr>
            <a:xfrm>
              <a:off x="3160656" y="1156143"/>
              <a:ext cx="6010338" cy="4264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263175">
              <a:off x="3320760" y="998488"/>
              <a:ext cx="292678" cy="292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rot="263175">
              <a:off x="3538298" y="840144"/>
              <a:ext cx="704946" cy="704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4467948" y="3666028"/>
            <a:ext cx="3922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670180" y="3488065"/>
            <a:ext cx="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838F"/>
                </a:solidFill>
              </a:rPr>
              <a:t>4</a:t>
            </a:r>
            <a:endParaRPr lang="zh-CN" altLang="en-US" sz="2800" dirty="0">
              <a:solidFill>
                <a:srgbClr val="00838F"/>
              </a:solidFill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3" y="4750875"/>
            <a:ext cx="736476" cy="957369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62" y="3993271"/>
            <a:ext cx="1215656" cy="175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2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118"/>
          <p:cNvGrpSpPr/>
          <p:nvPr/>
        </p:nvGrpSpPr>
        <p:grpSpPr>
          <a:xfrm>
            <a:off x="535609" y="3192214"/>
            <a:ext cx="10935678" cy="437929"/>
            <a:chOff x="534438" y="3368953"/>
            <a:chExt cx="10944224" cy="438144"/>
          </a:xfrm>
          <a:solidFill>
            <a:srgbClr val="00838F"/>
          </a:solidFill>
        </p:grpSpPr>
        <p:sp>
          <p:nvSpPr>
            <p:cNvPr id="68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9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70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7" name="肘形连接符 128"/>
          <p:cNvCxnSpPr>
            <a:stCxn id="79" idx="3"/>
            <a:endCxn id="82" idx="1"/>
          </p:cNvCxnSpPr>
          <p:nvPr/>
        </p:nvCxnSpPr>
        <p:spPr>
          <a:xfrm rot="5400000" flipH="1" flipV="1">
            <a:off x="1081806" y="2553367"/>
            <a:ext cx="752547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grpSp>
        <p:nvGrpSpPr>
          <p:cNvPr id="78" name="组合 129"/>
          <p:cNvGrpSpPr/>
          <p:nvPr/>
        </p:nvGrpSpPr>
        <p:grpSpPr>
          <a:xfrm>
            <a:off x="1021097" y="3075301"/>
            <a:ext cx="582642" cy="676060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79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83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文本框 64"/>
            <p:cNvSpPr txBox="1"/>
            <p:nvPr/>
          </p:nvSpPr>
          <p:spPr>
            <a:xfrm>
              <a:off x="1115001" y="3298193"/>
              <a:ext cx="577851" cy="256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2014</a:t>
              </a:r>
              <a:endParaRPr kumimoji="0" lang="zh-CN" altLang="en-US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2" name="矩形 133"/>
          <p:cNvSpPr/>
          <p:nvPr/>
        </p:nvSpPr>
        <p:spPr>
          <a:xfrm>
            <a:off x="1603738" y="1884839"/>
            <a:ext cx="1412230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文本框 66"/>
          <p:cNvSpPr txBox="1"/>
          <p:nvPr/>
        </p:nvSpPr>
        <p:spPr>
          <a:xfrm>
            <a:off x="1603739" y="1930065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轻点此处输入文字内容</a:t>
            </a:r>
          </a:p>
        </p:txBody>
      </p:sp>
      <p:cxnSp>
        <p:nvCxnSpPr>
          <p:cNvPr id="84" name="肘形连接符 135"/>
          <p:cNvCxnSpPr>
            <a:stCxn id="86" idx="3"/>
            <a:endCxn id="89" idx="1"/>
          </p:cNvCxnSpPr>
          <p:nvPr/>
        </p:nvCxnSpPr>
        <p:spPr>
          <a:xfrm rot="5400000" flipH="1" flipV="1">
            <a:off x="3660183" y="2553367"/>
            <a:ext cx="752547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sp>
        <p:nvSpPr>
          <p:cNvPr id="86" name="六边形 137"/>
          <p:cNvSpPr/>
          <p:nvPr/>
        </p:nvSpPr>
        <p:spPr>
          <a:xfrm rot="5400000">
            <a:off x="3552764" y="3122010"/>
            <a:ext cx="676060" cy="582642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文本框 72"/>
          <p:cNvSpPr txBox="1"/>
          <p:nvPr/>
        </p:nvSpPr>
        <p:spPr>
          <a:xfrm>
            <a:off x="3604714" y="3282589"/>
            <a:ext cx="577401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矩形 140"/>
          <p:cNvSpPr/>
          <p:nvPr/>
        </p:nvSpPr>
        <p:spPr>
          <a:xfrm>
            <a:off x="4182116" y="1884839"/>
            <a:ext cx="1412230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文本框 75"/>
          <p:cNvSpPr txBox="1"/>
          <p:nvPr/>
        </p:nvSpPr>
        <p:spPr>
          <a:xfrm>
            <a:off x="4182117" y="1930063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轻点此处输入文字内容</a:t>
            </a:r>
          </a:p>
        </p:txBody>
      </p:sp>
      <p:cxnSp>
        <p:nvCxnSpPr>
          <p:cNvPr id="91" name="肘形连接符 142"/>
          <p:cNvCxnSpPr>
            <a:stCxn id="93" idx="3"/>
            <a:endCxn id="96" idx="1"/>
          </p:cNvCxnSpPr>
          <p:nvPr/>
        </p:nvCxnSpPr>
        <p:spPr>
          <a:xfrm rot="5400000" flipH="1" flipV="1">
            <a:off x="6238560" y="2553367"/>
            <a:ext cx="752547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sp>
        <p:nvSpPr>
          <p:cNvPr id="93" name="六边形 144"/>
          <p:cNvSpPr/>
          <p:nvPr/>
        </p:nvSpPr>
        <p:spPr>
          <a:xfrm rot="5400000">
            <a:off x="6131142" y="3122010"/>
            <a:ext cx="676060" cy="582642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文本框 79"/>
          <p:cNvSpPr txBox="1"/>
          <p:nvPr/>
        </p:nvSpPr>
        <p:spPr>
          <a:xfrm>
            <a:off x="6183092" y="3282589"/>
            <a:ext cx="577401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矩形 147"/>
          <p:cNvSpPr/>
          <p:nvPr/>
        </p:nvSpPr>
        <p:spPr>
          <a:xfrm>
            <a:off x="6760494" y="1884839"/>
            <a:ext cx="1412230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文本框 82"/>
          <p:cNvSpPr txBox="1"/>
          <p:nvPr/>
        </p:nvSpPr>
        <p:spPr>
          <a:xfrm>
            <a:off x="6760495" y="1930063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2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轻点此处输入文字内容</a:t>
            </a:r>
          </a:p>
        </p:txBody>
      </p:sp>
      <p:cxnSp>
        <p:nvCxnSpPr>
          <p:cNvPr id="98" name="肘形连接符 149"/>
          <p:cNvCxnSpPr>
            <a:stCxn id="100" idx="3"/>
            <a:endCxn id="103" idx="1"/>
          </p:cNvCxnSpPr>
          <p:nvPr/>
        </p:nvCxnSpPr>
        <p:spPr>
          <a:xfrm rot="5400000" flipH="1" flipV="1">
            <a:off x="8816937" y="2553367"/>
            <a:ext cx="752547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sp>
        <p:nvSpPr>
          <p:cNvPr id="100" name="六边形 151"/>
          <p:cNvSpPr/>
          <p:nvPr/>
        </p:nvSpPr>
        <p:spPr>
          <a:xfrm rot="5400000">
            <a:off x="8709519" y="3122010"/>
            <a:ext cx="676060" cy="582641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文本框 86"/>
          <p:cNvSpPr txBox="1"/>
          <p:nvPr/>
        </p:nvSpPr>
        <p:spPr>
          <a:xfrm>
            <a:off x="8686265" y="3282588"/>
            <a:ext cx="719518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54"/>
          <p:cNvSpPr/>
          <p:nvPr/>
        </p:nvSpPr>
        <p:spPr>
          <a:xfrm>
            <a:off x="9338872" y="1884839"/>
            <a:ext cx="1412230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89"/>
          <p:cNvSpPr txBox="1"/>
          <p:nvPr/>
        </p:nvSpPr>
        <p:spPr>
          <a:xfrm>
            <a:off x="9338873" y="1930063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2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轻点此处输入文字内容</a:t>
            </a:r>
          </a:p>
        </p:txBody>
      </p:sp>
      <p:cxnSp>
        <p:nvCxnSpPr>
          <p:cNvPr id="105" name="肘形连接符 156"/>
          <p:cNvCxnSpPr>
            <a:stCxn id="107" idx="0"/>
            <a:endCxn id="110" idx="1"/>
          </p:cNvCxnSpPr>
          <p:nvPr/>
        </p:nvCxnSpPr>
        <p:spPr>
          <a:xfrm rot="16200000" flipH="1">
            <a:off x="2346265" y="4006701"/>
            <a:ext cx="802003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sp>
        <p:nvSpPr>
          <p:cNvPr id="107" name="六边形 158"/>
          <p:cNvSpPr/>
          <p:nvPr/>
        </p:nvSpPr>
        <p:spPr>
          <a:xfrm rot="5400000">
            <a:off x="2263575" y="3122010"/>
            <a:ext cx="676060" cy="582642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文本框 93"/>
          <p:cNvSpPr txBox="1"/>
          <p:nvPr/>
        </p:nvSpPr>
        <p:spPr>
          <a:xfrm>
            <a:off x="2315525" y="3282589"/>
            <a:ext cx="577401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2015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矩形 161"/>
          <p:cNvSpPr/>
          <p:nvPr/>
        </p:nvSpPr>
        <p:spPr>
          <a:xfrm>
            <a:off x="2892929" y="4115448"/>
            <a:ext cx="1412231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文本框 96"/>
          <p:cNvSpPr txBox="1"/>
          <p:nvPr/>
        </p:nvSpPr>
        <p:spPr>
          <a:xfrm>
            <a:off x="2892929" y="4160672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2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轻点此处输入文字内容</a:t>
            </a:r>
          </a:p>
        </p:txBody>
      </p:sp>
      <p:cxnSp>
        <p:nvCxnSpPr>
          <p:cNvPr id="112" name="肘形连接符 163"/>
          <p:cNvCxnSpPr>
            <a:stCxn id="114" idx="0"/>
            <a:endCxn id="117" idx="1"/>
          </p:cNvCxnSpPr>
          <p:nvPr/>
        </p:nvCxnSpPr>
        <p:spPr>
          <a:xfrm rot="16200000" flipH="1">
            <a:off x="4924641" y="4006701"/>
            <a:ext cx="802003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sp>
        <p:nvSpPr>
          <p:cNvPr id="114" name="六边形 165"/>
          <p:cNvSpPr/>
          <p:nvPr/>
        </p:nvSpPr>
        <p:spPr>
          <a:xfrm rot="5400000">
            <a:off x="4841953" y="3122010"/>
            <a:ext cx="676060" cy="582642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文本框 101"/>
          <p:cNvSpPr txBox="1"/>
          <p:nvPr/>
        </p:nvSpPr>
        <p:spPr>
          <a:xfrm>
            <a:off x="4893903" y="3282589"/>
            <a:ext cx="577401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2017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矩形 168"/>
          <p:cNvSpPr/>
          <p:nvPr/>
        </p:nvSpPr>
        <p:spPr>
          <a:xfrm>
            <a:off x="5471306" y="4115448"/>
            <a:ext cx="1412230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文本框 104"/>
          <p:cNvSpPr txBox="1"/>
          <p:nvPr/>
        </p:nvSpPr>
        <p:spPr>
          <a:xfrm>
            <a:off x="5471307" y="4160672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2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轻点此处输入文字内容</a:t>
            </a:r>
          </a:p>
        </p:txBody>
      </p:sp>
      <p:cxnSp>
        <p:nvCxnSpPr>
          <p:cNvPr id="119" name="肘形连接符 170"/>
          <p:cNvCxnSpPr>
            <a:stCxn id="121" idx="0"/>
            <a:endCxn id="124" idx="1"/>
          </p:cNvCxnSpPr>
          <p:nvPr/>
        </p:nvCxnSpPr>
        <p:spPr>
          <a:xfrm rot="16200000" flipH="1">
            <a:off x="7503019" y="4006701"/>
            <a:ext cx="802003" cy="291320"/>
          </a:xfrm>
          <a:prstGeom prst="bentConnector2">
            <a:avLst/>
          </a:prstGeom>
          <a:noFill/>
          <a:ln w="6350" cap="flat" cmpd="sng" algn="ctr">
            <a:solidFill>
              <a:srgbClr val="414455"/>
            </a:solidFill>
            <a:prstDash val="solid"/>
            <a:miter lim="800000"/>
          </a:ln>
          <a:effectLst/>
        </p:spPr>
      </p:cxnSp>
      <p:sp>
        <p:nvSpPr>
          <p:cNvPr id="121" name="六边形 172"/>
          <p:cNvSpPr/>
          <p:nvPr/>
        </p:nvSpPr>
        <p:spPr>
          <a:xfrm rot="5400000">
            <a:off x="7420328" y="3122011"/>
            <a:ext cx="676060" cy="582641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文本框 108"/>
          <p:cNvSpPr txBox="1"/>
          <p:nvPr/>
        </p:nvSpPr>
        <p:spPr>
          <a:xfrm>
            <a:off x="7431142" y="3255932"/>
            <a:ext cx="633224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矩形 175"/>
          <p:cNvSpPr/>
          <p:nvPr/>
        </p:nvSpPr>
        <p:spPr>
          <a:xfrm>
            <a:off x="8049682" y="4115448"/>
            <a:ext cx="1412230" cy="875831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文本框 111"/>
          <p:cNvSpPr txBox="1"/>
          <p:nvPr/>
        </p:nvSpPr>
        <p:spPr>
          <a:xfrm>
            <a:off x="8049683" y="4160672"/>
            <a:ext cx="141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2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轻点此处输入文字内容</a:t>
            </a:r>
          </a:p>
        </p:txBody>
      </p:sp>
      <p:sp>
        <p:nvSpPr>
          <p:cNvPr id="127" name="六边形 178"/>
          <p:cNvSpPr/>
          <p:nvPr/>
        </p:nvSpPr>
        <p:spPr>
          <a:xfrm rot="5400000">
            <a:off x="9998705" y="3122010"/>
            <a:ext cx="676060" cy="582640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文本框 114"/>
          <p:cNvSpPr txBox="1"/>
          <p:nvPr/>
        </p:nvSpPr>
        <p:spPr>
          <a:xfrm>
            <a:off x="9981398" y="3282588"/>
            <a:ext cx="681629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6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zh-CN" altLang="en-US" sz="106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127"/>
          <p:cNvGrpSpPr/>
          <p:nvPr/>
        </p:nvGrpSpPr>
        <p:grpSpPr>
          <a:xfrm>
            <a:off x="7280071" y="3304567"/>
            <a:ext cx="1073372" cy="1105299"/>
            <a:chOff x="5217363" y="3593206"/>
            <a:chExt cx="805239" cy="829190"/>
          </a:xfrm>
        </p:grpSpPr>
        <p:sp>
          <p:nvSpPr>
            <p:cNvPr id="61" name="Oval 34"/>
            <p:cNvSpPr>
              <a:spLocks noChangeArrowheads="1"/>
            </p:cNvSpPr>
            <p:nvPr/>
          </p:nvSpPr>
          <p:spPr bwMode="auto">
            <a:xfrm>
              <a:off x="5217363" y="3593206"/>
              <a:ext cx="805239" cy="829190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2" name="Group 126"/>
            <p:cNvGrpSpPr/>
            <p:nvPr/>
          </p:nvGrpSpPr>
          <p:grpSpPr>
            <a:xfrm>
              <a:off x="5268340" y="3645631"/>
              <a:ext cx="703284" cy="724338"/>
              <a:chOff x="5268340" y="3645631"/>
              <a:chExt cx="703284" cy="724338"/>
            </a:xfrm>
          </p:grpSpPr>
          <p:sp>
            <p:nvSpPr>
              <p:cNvPr id="63" name="Oval 35"/>
              <p:cNvSpPr>
                <a:spLocks noChangeArrowheads="1"/>
              </p:cNvSpPr>
              <p:nvPr/>
            </p:nvSpPr>
            <p:spPr bwMode="auto">
              <a:xfrm>
                <a:off x="5268340" y="3645631"/>
                <a:ext cx="703284" cy="724338"/>
              </a:xfrm>
              <a:prstGeom prst="ellipse">
                <a:avLst/>
              </a:prstGeom>
              <a:solidFill>
                <a:srgbClr val="E5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Oval 36"/>
              <p:cNvSpPr>
                <a:spLocks noChangeArrowheads="1"/>
              </p:cNvSpPr>
              <p:nvPr/>
            </p:nvSpPr>
            <p:spPr bwMode="auto">
              <a:xfrm>
                <a:off x="5316197" y="3695918"/>
                <a:ext cx="607570" cy="621625"/>
              </a:xfrm>
              <a:prstGeom prst="ellipse">
                <a:avLst/>
              </a:prstGeom>
              <a:solidFill>
                <a:srgbClr val="00838F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85"/>
              <p:cNvSpPr>
                <a:spLocks noEditPoints="1"/>
              </p:cNvSpPr>
              <p:nvPr/>
            </p:nvSpPr>
            <p:spPr bwMode="auto">
              <a:xfrm>
                <a:off x="5482655" y="3853197"/>
                <a:ext cx="268413" cy="305998"/>
              </a:xfrm>
              <a:custGeom>
                <a:avLst/>
                <a:gdLst>
                  <a:gd name="T0" fmla="*/ 67 w 84"/>
                  <a:gd name="T1" fmla="*/ 13 h 93"/>
                  <a:gd name="T2" fmla="*/ 59 w 84"/>
                  <a:gd name="T3" fmla="*/ 23 h 93"/>
                  <a:gd name="T4" fmla="*/ 71 w 84"/>
                  <a:gd name="T5" fmla="*/ 47 h 93"/>
                  <a:gd name="T6" fmla="*/ 43 w 84"/>
                  <a:gd name="T7" fmla="*/ 76 h 93"/>
                  <a:gd name="T8" fmla="*/ 43 w 84"/>
                  <a:gd name="T9" fmla="*/ 71 h 93"/>
                  <a:gd name="T10" fmla="*/ 24 w 84"/>
                  <a:gd name="T11" fmla="*/ 82 h 93"/>
                  <a:gd name="T12" fmla="*/ 43 w 84"/>
                  <a:gd name="T13" fmla="*/ 93 h 93"/>
                  <a:gd name="T14" fmla="*/ 43 w 84"/>
                  <a:gd name="T15" fmla="*/ 89 h 93"/>
                  <a:gd name="T16" fmla="*/ 84 w 84"/>
                  <a:gd name="T17" fmla="*/ 47 h 93"/>
                  <a:gd name="T18" fmla="*/ 67 w 84"/>
                  <a:gd name="T19" fmla="*/ 13 h 93"/>
                  <a:gd name="T20" fmla="*/ 38 w 84"/>
                  <a:gd name="T21" fmla="*/ 0 h 93"/>
                  <a:gd name="T22" fmla="*/ 38 w 84"/>
                  <a:gd name="T23" fmla="*/ 5 h 93"/>
                  <a:gd name="T24" fmla="*/ 0 w 84"/>
                  <a:gd name="T25" fmla="*/ 47 h 93"/>
                  <a:gd name="T26" fmla="*/ 14 w 84"/>
                  <a:gd name="T27" fmla="*/ 78 h 93"/>
                  <a:gd name="T28" fmla="*/ 23 w 84"/>
                  <a:gd name="T29" fmla="*/ 69 h 93"/>
                  <a:gd name="T30" fmla="*/ 13 w 84"/>
                  <a:gd name="T31" fmla="*/ 47 h 93"/>
                  <a:gd name="T32" fmla="*/ 38 w 84"/>
                  <a:gd name="T33" fmla="*/ 18 h 93"/>
                  <a:gd name="T34" fmla="*/ 38 w 84"/>
                  <a:gd name="T35" fmla="*/ 22 h 93"/>
                  <a:gd name="T36" fmla="*/ 57 w 84"/>
                  <a:gd name="T37" fmla="*/ 11 h 93"/>
                  <a:gd name="T38" fmla="*/ 38 w 84"/>
                  <a:gd name="T3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93">
                    <a:moveTo>
                      <a:pt x="67" y="1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66" y="29"/>
                      <a:pt x="71" y="37"/>
                      <a:pt x="71" y="47"/>
                    </a:cubicBezTo>
                    <a:cubicBezTo>
                      <a:pt x="71" y="62"/>
                      <a:pt x="59" y="75"/>
                      <a:pt x="43" y="76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66" y="88"/>
                      <a:pt x="84" y="69"/>
                      <a:pt x="84" y="47"/>
                    </a:cubicBezTo>
                    <a:cubicBezTo>
                      <a:pt x="84" y="33"/>
                      <a:pt x="77" y="21"/>
                      <a:pt x="67" y="13"/>
                    </a:cubicBezTo>
                    <a:moveTo>
                      <a:pt x="38" y="0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17" y="7"/>
                      <a:pt x="0" y="25"/>
                      <a:pt x="0" y="47"/>
                    </a:cubicBezTo>
                    <a:cubicBezTo>
                      <a:pt x="0" y="59"/>
                      <a:pt x="5" y="70"/>
                      <a:pt x="14" y="7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7" y="63"/>
                      <a:pt x="13" y="55"/>
                      <a:pt x="13" y="47"/>
                    </a:cubicBezTo>
                    <a:cubicBezTo>
                      <a:pt x="13" y="32"/>
                      <a:pt x="24" y="20"/>
                      <a:pt x="38" y="18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123"/>
          <p:cNvGrpSpPr/>
          <p:nvPr/>
        </p:nvGrpSpPr>
        <p:grpSpPr>
          <a:xfrm>
            <a:off x="3291581" y="2558671"/>
            <a:ext cx="2100981" cy="2162106"/>
            <a:chOff x="2668480" y="971897"/>
            <a:chExt cx="1576146" cy="1622002"/>
          </a:xfrm>
        </p:grpSpPr>
        <p:sp>
          <p:nvSpPr>
            <p:cNvPr id="67" name="Oval 43"/>
            <p:cNvSpPr>
              <a:spLocks noChangeArrowheads="1"/>
            </p:cNvSpPr>
            <p:nvPr/>
          </p:nvSpPr>
          <p:spPr bwMode="auto">
            <a:xfrm>
              <a:off x="2668480" y="971897"/>
              <a:ext cx="1576146" cy="1622002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Oval 44"/>
            <p:cNvSpPr>
              <a:spLocks noChangeArrowheads="1"/>
            </p:cNvSpPr>
            <p:nvPr/>
          </p:nvSpPr>
          <p:spPr bwMode="auto">
            <a:xfrm>
              <a:off x="2770435" y="1076749"/>
              <a:ext cx="1372236" cy="1411228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val 45"/>
            <p:cNvSpPr>
              <a:spLocks noChangeArrowheads="1"/>
            </p:cNvSpPr>
            <p:nvPr/>
          </p:nvSpPr>
          <p:spPr bwMode="auto">
            <a:xfrm>
              <a:off x="2867189" y="1176252"/>
              <a:ext cx="1179769" cy="1213292"/>
            </a:xfrm>
            <a:prstGeom prst="ellipse">
              <a:avLst/>
            </a:prstGeom>
            <a:solidFill>
              <a:srgbClr val="00838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2867189" y="1176252"/>
              <a:ext cx="620055" cy="634464"/>
            </a:xfrm>
            <a:custGeom>
              <a:avLst/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55"/>
            <p:cNvSpPr/>
            <p:nvPr/>
          </p:nvSpPr>
          <p:spPr bwMode="auto">
            <a:xfrm>
              <a:off x="3947083" y="2287901"/>
              <a:ext cx="124843" cy="128391"/>
            </a:xfrm>
            <a:custGeom>
              <a:avLst/>
              <a:gdLst>
                <a:gd name="T0" fmla="*/ 39 w 39"/>
                <a:gd name="T1" fmla="*/ 0 h 39"/>
                <a:gd name="T2" fmla="*/ 39 w 39"/>
                <a:gd name="T3" fmla="*/ 0 h 39"/>
                <a:gd name="T4" fmla="*/ 0 w 39"/>
                <a:gd name="T5" fmla="*/ 39 h 39"/>
                <a:gd name="T6" fmla="*/ 0 w 39"/>
                <a:gd name="T7" fmla="*/ 39 h 39"/>
                <a:gd name="T8" fmla="*/ 0 w 39"/>
                <a:gd name="T9" fmla="*/ 39 h 39"/>
                <a:gd name="T10" fmla="*/ 0 w 39"/>
                <a:gd name="T11" fmla="*/ 39 h 39"/>
                <a:gd name="T12" fmla="*/ 0 w 39"/>
                <a:gd name="T13" fmla="*/ 39 h 39"/>
                <a:gd name="T14" fmla="*/ 0 w 39"/>
                <a:gd name="T15" fmla="*/ 39 h 39"/>
                <a:gd name="T16" fmla="*/ 39 w 39"/>
                <a:gd name="T17" fmla="*/ 0 h 39"/>
                <a:gd name="T18" fmla="*/ 39 w 39"/>
                <a:gd name="T19" fmla="*/ 0 h 39"/>
                <a:gd name="T20" fmla="*/ 39 w 39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8" y="14"/>
                    <a:pt x="15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27"/>
                    <a:pt x="28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58"/>
            <p:cNvSpPr/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59"/>
            <p:cNvSpPr/>
            <p:nvPr/>
          </p:nvSpPr>
          <p:spPr bwMode="auto">
            <a:xfrm>
              <a:off x="4071926" y="2057868"/>
              <a:ext cx="124843" cy="230034"/>
            </a:xfrm>
            <a:custGeom>
              <a:avLst/>
              <a:gdLst>
                <a:gd name="T0" fmla="*/ 39 w 39"/>
                <a:gd name="T1" fmla="*/ 0 h 70"/>
                <a:gd name="T2" fmla="*/ 39 w 39"/>
                <a:gd name="T3" fmla="*/ 0 h 70"/>
                <a:gd name="T4" fmla="*/ 0 w 39"/>
                <a:gd name="T5" fmla="*/ 70 h 70"/>
                <a:gd name="T6" fmla="*/ 0 w 39"/>
                <a:gd name="T7" fmla="*/ 70 h 70"/>
                <a:gd name="T8" fmla="*/ 0 w 39"/>
                <a:gd name="T9" fmla="*/ 70 h 70"/>
                <a:gd name="T10" fmla="*/ 26 w 39"/>
                <a:gd name="T11" fmla="*/ 30 h 70"/>
                <a:gd name="T12" fmla="*/ 39 w 3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26"/>
                    <a:pt x="17" y="4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0" y="57"/>
                    <a:pt x="19" y="44"/>
                    <a:pt x="26" y="30"/>
                  </a:cubicBezTo>
                  <a:cubicBezTo>
                    <a:pt x="31" y="20"/>
                    <a:pt x="36" y="1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60"/>
            <p:cNvSpPr/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val 61"/>
            <p:cNvSpPr>
              <a:spLocks noChangeArrowheads="1"/>
            </p:cNvSpPr>
            <p:nvPr/>
          </p:nvSpPr>
          <p:spPr bwMode="auto">
            <a:xfrm>
              <a:off x="4071926" y="2287901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Oval 67"/>
            <p:cNvSpPr>
              <a:spLocks noChangeArrowheads="1"/>
            </p:cNvSpPr>
            <p:nvPr/>
          </p:nvSpPr>
          <p:spPr bwMode="auto">
            <a:xfrm>
              <a:off x="3947083" y="2416292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86"/>
            <p:cNvSpPr>
              <a:spLocks noEditPoints="1"/>
            </p:cNvSpPr>
            <p:nvPr/>
          </p:nvSpPr>
          <p:spPr bwMode="auto">
            <a:xfrm>
              <a:off x="3163691" y="1525047"/>
              <a:ext cx="611732" cy="522122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8" name="Group 125"/>
          <p:cNvGrpSpPr/>
          <p:nvPr/>
        </p:nvGrpSpPr>
        <p:grpSpPr>
          <a:xfrm>
            <a:off x="5979262" y="3485693"/>
            <a:ext cx="1445032" cy="1486090"/>
            <a:chOff x="4548411" y="2906316"/>
            <a:chExt cx="1084056" cy="1114858"/>
          </a:xfrm>
        </p:grpSpPr>
        <p:sp>
          <p:nvSpPr>
            <p:cNvPr id="79" name="Oval 37"/>
            <p:cNvSpPr>
              <a:spLocks noChangeArrowheads="1"/>
            </p:cNvSpPr>
            <p:nvPr/>
          </p:nvSpPr>
          <p:spPr bwMode="auto">
            <a:xfrm>
              <a:off x="4548411" y="2906316"/>
              <a:ext cx="1007069" cy="1035684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Oval 38"/>
            <p:cNvSpPr>
              <a:spLocks noChangeArrowheads="1"/>
            </p:cNvSpPr>
            <p:nvPr/>
          </p:nvSpPr>
          <p:spPr bwMode="auto">
            <a:xfrm>
              <a:off x="4612913" y="2971581"/>
              <a:ext cx="879105" cy="905154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Oval 39"/>
            <p:cNvSpPr>
              <a:spLocks noChangeArrowheads="1"/>
            </p:cNvSpPr>
            <p:nvPr/>
          </p:nvSpPr>
          <p:spPr bwMode="auto">
            <a:xfrm>
              <a:off x="4673254" y="3034707"/>
              <a:ext cx="758423" cy="775694"/>
            </a:xfrm>
            <a:prstGeom prst="ellipse">
              <a:avLst/>
            </a:prstGeom>
            <a:solidFill>
              <a:srgbClr val="51C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48"/>
            <p:cNvSpPr>
              <a:spLocks noEditPoints="1"/>
            </p:cNvSpPr>
            <p:nvPr/>
          </p:nvSpPr>
          <p:spPr bwMode="auto">
            <a:xfrm>
              <a:off x="4673254" y="3034707"/>
              <a:ext cx="399498" cy="414060"/>
            </a:xfrm>
            <a:custGeom>
              <a:avLst/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6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Freeform 50"/>
            <p:cNvSpPr>
              <a:spLocks noEditPoints="1"/>
            </p:cNvSpPr>
            <p:nvPr/>
          </p:nvSpPr>
          <p:spPr bwMode="auto">
            <a:xfrm>
              <a:off x="5316197" y="3695918"/>
              <a:ext cx="316270" cy="325256"/>
            </a:xfrm>
            <a:custGeom>
              <a:avLst/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52"/>
            <p:cNvSpPr/>
            <p:nvPr/>
          </p:nvSpPr>
          <p:spPr bwMode="auto">
            <a:xfrm>
              <a:off x="5379658" y="3761183"/>
              <a:ext cx="55140" cy="55636"/>
            </a:xfrm>
            <a:custGeom>
              <a:avLst/>
              <a:gdLst>
                <a:gd name="T0" fmla="*/ 17 w 17"/>
                <a:gd name="T1" fmla="*/ 0 h 17"/>
                <a:gd name="T2" fmla="*/ 17 w 17"/>
                <a:gd name="T3" fmla="*/ 0 h 17"/>
                <a:gd name="T4" fmla="*/ 0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2"/>
                    <a:pt x="12" y="6"/>
                    <a:pt x="1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75"/>
            <p:cNvSpPr/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76"/>
            <p:cNvSpPr/>
            <p:nvPr/>
          </p:nvSpPr>
          <p:spPr bwMode="auto">
            <a:xfrm>
              <a:off x="5434798" y="3602834"/>
              <a:ext cx="89471" cy="158349"/>
            </a:xfrm>
            <a:custGeom>
              <a:avLst/>
              <a:gdLst>
                <a:gd name="T0" fmla="*/ 28 w 28"/>
                <a:gd name="T1" fmla="*/ 0 h 48"/>
                <a:gd name="T2" fmla="*/ 28 w 28"/>
                <a:gd name="T3" fmla="*/ 0 h 48"/>
                <a:gd name="T4" fmla="*/ 0 w 28"/>
                <a:gd name="T5" fmla="*/ 48 h 48"/>
                <a:gd name="T6" fmla="*/ 0 w 28"/>
                <a:gd name="T7" fmla="*/ 48 h 48"/>
                <a:gd name="T8" fmla="*/ 0 w 28"/>
                <a:gd name="T9" fmla="*/ 48 h 48"/>
                <a:gd name="T10" fmla="*/ 0 w 28"/>
                <a:gd name="T11" fmla="*/ 48 h 48"/>
                <a:gd name="T12" fmla="*/ 0 w 28"/>
                <a:gd name="T13" fmla="*/ 48 h 48"/>
                <a:gd name="T14" fmla="*/ 20 w 28"/>
                <a:gd name="T15" fmla="*/ 20 h 48"/>
                <a:gd name="T16" fmla="*/ 28 w 28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18"/>
                    <a:pt x="12" y="3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39"/>
                    <a:pt x="14" y="30"/>
                    <a:pt x="20" y="20"/>
                  </a:cubicBezTo>
                  <a:cubicBezTo>
                    <a:pt x="23" y="13"/>
                    <a:pt x="26" y="7"/>
                    <a:pt x="2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77"/>
            <p:cNvSpPr/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Oval 78"/>
            <p:cNvSpPr>
              <a:spLocks noChangeArrowheads="1"/>
            </p:cNvSpPr>
            <p:nvPr/>
          </p:nvSpPr>
          <p:spPr bwMode="auto">
            <a:xfrm>
              <a:off x="5434798" y="3761183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81"/>
            <p:cNvSpPr/>
            <p:nvPr/>
          </p:nvSpPr>
          <p:spPr bwMode="auto">
            <a:xfrm>
              <a:off x="5322439" y="3816820"/>
              <a:ext cx="57220" cy="134810"/>
            </a:xfrm>
            <a:custGeom>
              <a:avLst/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82"/>
            <p:cNvSpPr/>
            <p:nvPr/>
          </p:nvSpPr>
          <p:spPr bwMode="auto">
            <a:xfrm>
              <a:off x="5226726" y="3816820"/>
              <a:ext cx="152933" cy="92014"/>
            </a:xfrm>
            <a:custGeom>
              <a:avLst/>
              <a:gdLst>
                <a:gd name="T0" fmla="*/ 48 w 48"/>
                <a:gd name="T1" fmla="*/ 0 h 28"/>
                <a:gd name="T2" fmla="*/ 0 w 48"/>
                <a:gd name="T3" fmla="*/ 28 h 28"/>
                <a:gd name="T4" fmla="*/ 0 w 48"/>
                <a:gd name="T5" fmla="*/ 28 h 28"/>
                <a:gd name="T6" fmla="*/ 20 w 48"/>
                <a:gd name="T7" fmla="*/ 19 h 28"/>
                <a:gd name="T8" fmla="*/ 48 w 48"/>
                <a:gd name="T9" fmla="*/ 0 h 28"/>
                <a:gd name="T10" fmla="*/ 48 w 48"/>
                <a:gd name="T11" fmla="*/ 0 h 28"/>
                <a:gd name="T12" fmla="*/ 48 w 48"/>
                <a:gd name="T13" fmla="*/ 0 h 28"/>
                <a:gd name="T14" fmla="*/ 48 w 48"/>
                <a:gd name="T15" fmla="*/ 0 h 28"/>
                <a:gd name="T16" fmla="*/ 48 w 4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48" y="0"/>
                  </a:moveTo>
                  <a:cubicBezTo>
                    <a:pt x="34" y="12"/>
                    <a:pt x="18" y="2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26"/>
                    <a:pt x="14" y="23"/>
                    <a:pt x="20" y="19"/>
                  </a:cubicBezTo>
                  <a:cubicBezTo>
                    <a:pt x="30" y="14"/>
                    <a:pt x="39" y="7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Oval 84"/>
            <p:cNvSpPr>
              <a:spLocks noChangeArrowheads="1"/>
            </p:cNvSpPr>
            <p:nvPr/>
          </p:nvSpPr>
          <p:spPr bwMode="auto">
            <a:xfrm>
              <a:off x="5379658" y="3816819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87"/>
            <p:cNvSpPr>
              <a:spLocks noEditPoints="1"/>
            </p:cNvSpPr>
            <p:nvPr/>
          </p:nvSpPr>
          <p:spPr bwMode="auto">
            <a:xfrm>
              <a:off x="4871964" y="3277578"/>
              <a:ext cx="351642" cy="322047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3" name="Group 124"/>
          <p:cNvGrpSpPr/>
          <p:nvPr/>
        </p:nvGrpSpPr>
        <p:grpSpPr>
          <a:xfrm>
            <a:off x="5129073" y="1931148"/>
            <a:ext cx="1755671" cy="1745659"/>
            <a:chOff x="3707801" y="2040749"/>
            <a:chExt cx="1317096" cy="1309585"/>
          </a:xfrm>
        </p:grpSpPr>
        <p:sp>
          <p:nvSpPr>
            <p:cNvPr id="94" name="Oval 40"/>
            <p:cNvSpPr>
              <a:spLocks noChangeArrowheads="1"/>
            </p:cNvSpPr>
            <p:nvPr/>
          </p:nvSpPr>
          <p:spPr bwMode="auto">
            <a:xfrm>
              <a:off x="3707801" y="2040749"/>
              <a:ext cx="1259877" cy="1295676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Oval 41"/>
            <p:cNvSpPr>
              <a:spLocks noChangeArrowheads="1"/>
            </p:cNvSpPr>
            <p:nvPr/>
          </p:nvSpPr>
          <p:spPr bwMode="auto">
            <a:xfrm>
              <a:off x="3791029" y="2123134"/>
              <a:ext cx="1096540" cy="1131977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Oval 42"/>
            <p:cNvSpPr>
              <a:spLocks noChangeArrowheads="1"/>
            </p:cNvSpPr>
            <p:nvPr/>
          </p:nvSpPr>
          <p:spPr bwMode="auto">
            <a:xfrm>
              <a:off x="3868016" y="2202308"/>
              <a:ext cx="942566" cy="973629"/>
            </a:xfrm>
            <a:prstGeom prst="ellipse">
              <a:avLst/>
            </a:prstGeom>
            <a:solidFill>
              <a:srgbClr val="51CEDE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53"/>
            <p:cNvSpPr>
              <a:spLocks noEditPoints="1"/>
            </p:cNvSpPr>
            <p:nvPr/>
          </p:nvSpPr>
          <p:spPr bwMode="auto">
            <a:xfrm>
              <a:off x="3868016" y="2202308"/>
              <a:ext cx="498333" cy="515702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64"/>
            <p:cNvSpPr/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1" y="14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66"/>
            <p:cNvSpPr/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2" y="14"/>
                    <a:pt x="21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68"/>
            <p:cNvSpPr>
              <a:spLocks noEditPoints="1"/>
            </p:cNvSpPr>
            <p:nvPr/>
          </p:nvSpPr>
          <p:spPr bwMode="auto">
            <a:xfrm>
              <a:off x="4944788" y="2906316"/>
              <a:ext cx="80109" cy="9630"/>
            </a:xfrm>
            <a:custGeom>
              <a:avLst/>
              <a:gdLst>
                <a:gd name="T0" fmla="*/ 0 w 25"/>
                <a:gd name="T1" fmla="*/ 3 h 3"/>
                <a:gd name="T2" fmla="*/ 0 w 25"/>
                <a:gd name="T3" fmla="*/ 3 h 3"/>
                <a:gd name="T4" fmla="*/ 0 w 25"/>
                <a:gd name="T5" fmla="*/ 3 h 3"/>
                <a:gd name="T6" fmla="*/ 0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1 w 25"/>
                <a:gd name="T13" fmla="*/ 3 h 3"/>
                <a:gd name="T14" fmla="*/ 0 w 25"/>
                <a:gd name="T15" fmla="*/ 3 h 3"/>
                <a:gd name="T16" fmla="*/ 1 w 25"/>
                <a:gd name="T17" fmla="*/ 3 h 3"/>
                <a:gd name="T18" fmla="*/ 25 w 25"/>
                <a:gd name="T19" fmla="*/ 0 h 3"/>
                <a:gd name="T20" fmla="*/ 1 w 25"/>
                <a:gd name="T21" fmla="*/ 3 h 3"/>
                <a:gd name="T22" fmla="*/ 25 w 25"/>
                <a:gd name="T23" fmla="*/ 0 h 3"/>
                <a:gd name="T24" fmla="*/ 25 w 2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25" y="0"/>
                  </a:moveTo>
                  <a:cubicBezTo>
                    <a:pt x="17" y="0"/>
                    <a:pt x="9" y="1"/>
                    <a:pt x="1" y="3"/>
                  </a:cubicBezTo>
                  <a:cubicBezTo>
                    <a:pt x="9" y="1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71"/>
            <p:cNvSpPr/>
            <p:nvPr/>
          </p:nvSpPr>
          <p:spPr bwMode="auto">
            <a:xfrm>
              <a:off x="4565058" y="2922365"/>
              <a:ext cx="361005" cy="371263"/>
            </a:xfrm>
            <a:custGeom>
              <a:avLst/>
              <a:gdLst>
                <a:gd name="T0" fmla="*/ 113 w 113"/>
                <a:gd name="T1" fmla="*/ 0 h 113"/>
                <a:gd name="T2" fmla="*/ 113 w 113"/>
                <a:gd name="T3" fmla="*/ 0 h 113"/>
                <a:gd name="T4" fmla="*/ 0 w 113"/>
                <a:gd name="T5" fmla="*/ 113 h 113"/>
                <a:gd name="T6" fmla="*/ 0 w 113"/>
                <a:gd name="T7" fmla="*/ 113 h 113"/>
                <a:gd name="T8" fmla="*/ 25 w 113"/>
                <a:gd name="T9" fmla="*/ 101 h 113"/>
                <a:gd name="T10" fmla="*/ 102 w 113"/>
                <a:gd name="T11" fmla="*/ 24 h 113"/>
                <a:gd name="T12" fmla="*/ 113 w 11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93" y="52"/>
                    <a:pt x="52" y="9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10"/>
                    <a:pt x="17" y="106"/>
                    <a:pt x="25" y="101"/>
                  </a:cubicBezTo>
                  <a:cubicBezTo>
                    <a:pt x="57" y="84"/>
                    <a:pt x="84" y="57"/>
                    <a:pt x="102" y="24"/>
                  </a:cubicBezTo>
                  <a:cubicBezTo>
                    <a:pt x="106" y="16"/>
                    <a:pt x="110" y="8"/>
                    <a:pt x="11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72"/>
            <p:cNvSpPr/>
            <p:nvPr/>
          </p:nvSpPr>
          <p:spPr bwMode="auto">
            <a:xfrm>
              <a:off x="4679497" y="3041126"/>
              <a:ext cx="300664" cy="309208"/>
            </a:xfrm>
            <a:custGeom>
              <a:avLst/>
              <a:gdLst>
                <a:gd name="T0" fmla="*/ 94 w 94"/>
                <a:gd name="T1" fmla="*/ 0 h 94"/>
                <a:gd name="T2" fmla="*/ 0 w 94"/>
                <a:gd name="T3" fmla="*/ 94 h 94"/>
                <a:gd name="T4" fmla="*/ 0 w 94"/>
                <a:gd name="T5" fmla="*/ 94 h 94"/>
                <a:gd name="T6" fmla="*/ 94 w 94"/>
                <a:gd name="T7" fmla="*/ 0 h 94"/>
                <a:gd name="T8" fmla="*/ 94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94" y="0"/>
                  </a:moveTo>
                  <a:cubicBezTo>
                    <a:pt x="47" y="9"/>
                    <a:pt x="10" y="46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" y="46"/>
                    <a:pt x="47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2D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88"/>
            <p:cNvSpPr>
              <a:spLocks noEditPoints="1"/>
            </p:cNvSpPr>
            <p:nvPr/>
          </p:nvSpPr>
          <p:spPr bwMode="auto">
            <a:xfrm>
              <a:off x="4037594" y="2524353"/>
              <a:ext cx="600288" cy="312418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4" name="Group 128"/>
          <p:cNvGrpSpPr/>
          <p:nvPr/>
        </p:nvGrpSpPr>
        <p:grpSpPr>
          <a:xfrm>
            <a:off x="6899880" y="1529058"/>
            <a:ext cx="3127636" cy="1134116"/>
            <a:chOff x="384265" y="2982432"/>
            <a:chExt cx="2346338" cy="850808"/>
          </a:xfrm>
        </p:grpSpPr>
        <p:sp>
          <p:nvSpPr>
            <p:cNvPr id="105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06" name="矩形 9"/>
            <p:cNvSpPr/>
            <p:nvPr/>
          </p:nvSpPr>
          <p:spPr>
            <a:xfrm>
              <a:off x="384265" y="3290209"/>
              <a:ext cx="2346338" cy="54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07" name="Group 131"/>
          <p:cNvGrpSpPr/>
          <p:nvPr/>
        </p:nvGrpSpPr>
        <p:grpSpPr>
          <a:xfrm>
            <a:off x="510067" y="2985298"/>
            <a:ext cx="2781514" cy="1134116"/>
            <a:chOff x="336640" y="2982432"/>
            <a:chExt cx="2086679" cy="850808"/>
          </a:xfrm>
        </p:grpSpPr>
        <p:sp>
          <p:nvSpPr>
            <p:cNvPr id="108" name="文本框 11"/>
            <p:cNvSpPr txBox="1"/>
            <p:nvPr/>
          </p:nvSpPr>
          <p:spPr>
            <a:xfrm>
              <a:off x="1161435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09" name="矩形 9"/>
            <p:cNvSpPr/>
            <p:nvPr/>
          </p:nvSpPr>
          <p:spPr>
            <a:xfrm>
              <a:off x="336640" y="3290209"/>
              <a:ext cx="2086679" cy="54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10" name="Group 134"/>
          <p:cNvGrpSpPr/>
          <p:nvPr/>
        </p:nvGrpSpPr>
        <p:grpSpPr>
          <a:xfrm>
            <a:off x="8463698" y="3249141"/>
            <a:ext cx="3127636" cy="1134116"/>
            <a:chOff x="384265" y="2982432"/>
            <a:chExt cx="2346338" cy="850808"/>
          </a:xfrm>
        </p:grpSpPr>
        <p:sp>
          <p:nvSpPr>
            <p:cNvPr id="111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12" name="矩形 9"/>
            <p:cNvSpPr/>
            <p:nvPr/>
          </p:nvSpPr>
          <p:spPr>
            <a:xfrm>
              <a:off x="384265" y="3290209"/>
              <a:ext cx="2346338" cy="543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13" name="Group 137"/>
          <p:cNvGrpSpPr/>
          <p:nvPr/>
        </p:nvGrpSpPr>
        <p:grpSpPr>
          <a:xfrm>
            <a:off x="5860476" y="4971784"/>
            <a:ext cx="4167040" cy="923609"/>
            <a:chOff x="384265" y="2982432"/>
            <a:chExt cx="3126094" cy="692887"/>
          </a:xfrm>
        </p:grpSpPr>
        <p:sp>
          <p:nvSpPr>
            <p:cNvPr id="114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点击添加标题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15" name="矩形 9"/>
            <p:cNvSpPr/>
            <p:nvPr/>
          </p:nvSpPr>
          <p:spPr>
            <a:xfrm>
              <a:off x="384265" y="3290209"/>
              <a:ext cx="3126094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157"/>
          <p:cNvGrpSpPr/>
          <p:nvPr/>
        </p:nvGrpSpPr>
        <p:grpSpPr>
          <a:xfrm>
            <a:off x="5713515" y="3350946"/>
            <a:ext cx="460587" cy="394948"/>
            <a:chOff x="3546346" y="2339026"/>
            <a:chExt cx="897787" cy="769842"/>
          </a:xfrm>
          <a:solidFill>
            <a:sysClr val="window" lastClr="FFFFFF">
              <a:lumMod val="50000"/>
            </a:sys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72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228"/>
            <p:cNvSpPr/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229"/>
            <p:cNvSpPr/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230"/>
            <p:cNvSpPr/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231"/>
            <p:cNvSpPr/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232"/>
            <p:cNvSpPr/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233"/>
            <p:cNvSpPr/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组合 28"/>
          <p:cNvGrpSpPr/>
          <p:nvPr/>
        </p:nvGrpSpPr>
        <p:grpSpPr>
          <a:xfrm>
            <a:off x="3649109" y="1519514"/>
            <a:ext cx="4020275" cy="4087141"/>
            <a:chOff x="4076701" y="1384898"/>
            <a:chExt cx="4021322" cy="4088205"/>
          </a:xfrm>
          <a:effectLst>
            <a:outerShdw blurRad="152400" dist="88900" dir="2700000" sx="99000" sy="99000" algn="tl" rotWithShape="0">
              <a:prstClr val="black">
                <a:alpha val="20000"/>
              </a:prstClr>
            </a:outerShdw>
          </a:effectLst>
        </p:grpSpPr>
        <p:sp>
          <p:nvSpPr>
            <p:cNvPr id="80" name="任意多边形 24"/>
            <p:cNvSpPr/>
            <p:nvPr/>
          </p:nvSpPr>
          <p:spPr>
            <a:xfrm>
              <a:off x="4076701" y="2446530"/>
              <a:ext cx="2026434" cy="1964942"/>
            </a:xfrm>
            <a:custGeom>
              <a:avLst/>
              <a:gdLst>
                <a:gd name="connsiteX0" fmla="*/ 648884 w 2026434"/>
                <a:gd name="connsiteY0" fmla="*/ 0 h 1964942"/>
                <a:gd name="connsiteX1" fmla="*/ 1551718 w 2026434"/>
                <a:gd name="connsiteY1" fmla="*/ 229 h 1964942"/>
                <a:gd name="connsiteX2" fmla="*/ 1724865 w 2026434"/>
                <a:gd name="connsiteY2" fmla="*/ 100196 h 1964942"/>
                <a:gd name="connsiteX3" fmla="*/ 1985955 w 2026434"/>
                <a:gd name="connsiteY3" fmla="*/ 552154 h 1964942"/>
                <a:gd name="connsiteX4" fmla="*/ 2016766 w 2026434"/>
                <a:gd name="connsiteY4" fmla="*/ 605484 h 1964942"/>
                <a:gd name="connsiteX5" fmla="*/ 1976958 w 2026434"/>
                <a:gd name="connsiteY5" fmla="*/ 638328 h 1964942"/>
                <a:gd name="connsiteX6" fmla="*/ 1839723 w 2026434"/>
                <a:gd name="connsiteY6" fmla="*/ 969642 h 1964942"/>
                <a:gd name="connsiteX7" fmla="*/ 1976958 w 2026434"/>
                <a:gd name="connsiteY7" fmla="*/ 1300955 h 1964942"/>
                <a:gd name="connsiteX8" fmla="*/ 2026434 w 2026434"/>
                <a:gd name="connsiteY8" fmla="*/ 1341779 h 1964942"/>
                <a:gd name="connsiteX9" fmla="*/ 1966837 w 2026434"/>
                <a:gd name="connsiteY9" fmla="*/ 1445004 h 1964942"/>
                <a:gd name="connsiteX10" fmla="*/ 1724816 w 2026434"/>
                <a:gd name="connsiteY10" fmla="*/ 1864201 h 1964942"/>
                <a:gd name="connsiteX11" fmla="*/ 1551222 w 2026434"/>
                <a:gd name="connsiteY11" fmla="*/ 1964942 h 1964942"/>
                <a:gd name="connsiteX12" fmla="*/ 648386 w 2026434"/>
                <a:gd name="connsiteY12" fmla="*/ 1964713 h 1964942"/>
                <a:gd name="connsiteX13" fmla="*/ 475240 w 2026434"/>
                <a:gd name="connsiteY13" fmla="*/ 1864748 h 1964942"/>
                <a:gd name="connsiteX14" fmla="*/ 23624 w 2026434"/>
                <a:gd name="connsiteY14" fmla="*/ 1082984 h 1964942"/>
                <a:gd name="connsiteX15" fmla="*/ 24071 w 2026434"/>
                <a:gd name="connsiteY15" fmla="*/ 882276 h 1964942"/>
                <a:gd name="connsiteX16" fmla="*/ 475291 w 2026434"/>
                <a:gd name="connsiteY16" fmla="*/ 100743 h 1964942"/>
                <a:gd name="connsiteX17" fmla="*/ 648884 w 2026434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26434" h="1964942">
                  <a:moveTo>
                    <a:pt x="648884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3" y="1124"/>
                    <a:pt x="1692699" y="46270"/>
                    <a:pt x="1724865" y="100196"/>
                  </a:cubicBezTo>
                  <a:cubicBezTo>
                    <a:pt x="1837770" y="295637"/>
                    <a:pt x="1922447" y="442218"/>
                    <a:pt x="1985955" y="552154"/>
                  </a:cubicBezTo>
                  <a:lnTo>
                    <a:pt x="2016766" y="605484"/>
                  </a:lnTo>
                  <a:lnTo>
                    <a:pt x="1976958" y="638328"/>
                  </a:lnTo>
                  <a:cubicBezTo>
                    <a:pt x="1892167" y="723118"/>
                    <a:pt x="1839723" y="840256"/>
                    <a:pt x="1839723" y="969642"/>
                  </a:cubicBezTo>
                  <a:cubicBezTo>
                    <a:pt x="1839723" y="1099028"/>
                    <a:pt x="1892167" y="1216165"/>
                    <a:pt x="1976958" y="1300955"/>
                  </a:cubicBezTo>
                  <a:lnTo>
                    <a:pt x="2026434" y="1341779"/>
                  </a:lnTo>
                  <a:lnTo>
                    <a:pt x="1966837" y="1445004"/>
                  </a:lnTo>
                  <a:cubicBezTo>
                    <a:pt x="1724816" y="1864201"/>
                    <a:pt x="1724816" y="1864201"/>
                    <a:pt x="1724816" y="1864201"/>
                  </a:cubicBezTo>
                  <a:cubicBezTo>
                    <a:pt x="1692584" y="1920025"/>
                    <a:pt x="1614811" y="1964440"/>
                    <a:pt x="1551222" y="1964942"/>
                  </a:cubicBezTo>
                  <a:cubicBezTo>
                    <a:pt x="648386" y="1964713"/>
                    <a:pt x="648386" y="1964713"/>
                    <a:pt x="648386" y="1964713"/>
                  </a:cubicBezTo>
                  <a:cubicBezTo>
                    <a:pt x="584795" y="1965216"/>
                    <a:pt x="506600" y="1920070"/>
                    <a:pt x="475240" y="1864748"/>
                  </a:cubicBezTo>
                  <a:cubicBezTo>
                    <a:pt x="23624" y="1082984"/>
                    <a:pt x="23624" y="1082984"/>
                    <a:pt x="23624" y="1082984"/>
                  </a:cubicBezTo>
                  <a:cubicBezTo>
                    <a:pt x="-7738" y="1027662"/>
                    <a:pt x="-8160" y="938100"/>
                    <a:pt x="24071" y="882276"/>
                  </a:cubicBezTo>
                  <a:lnTo>
                    <a:pt x="475291" y="100743"/>
                  </a:lnTo>
                  <a:cubicBezTo>
                    <a:pt x="506715" y="46313"/>
                    <a:pt x="585293" y="503"/>
                    <a:pt x="648884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ysClr val="window" lastClr="FFFFF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任意多边形 27"/>
            <p:cNvSpPr/>
            <p:nvPr/>
          </p:nvSpPr>
          <p:spPr>
            <a:xfrm>
              <a:off x="5898221" y="1384898"/>
              <a:ext cx="2199801" cy="1964942"/>
            </a:xfrm>
            <a:custGeom>
              <a:avLst/>
              <a:gdLst>
                <a:gd name="connsiteX0" fmla="*/ 648882 w 2199801"/>
                <a:gd name="connsiteY0" fmla="*/ 0 h 1964942"/>
                <a:gd name="connsiteX1" fmla="*/ 1551718 w 2199801"/>
                <a:gd name="connsiteY1" fmla="*/ 229 h 1964942"/>
                <a:gd name="connsiteX2" fmla="*/ 1724863 w 2199801"/>
                <a:gd name="connsiteY2" fmla="*/ 100196 h 1964942"/>
                <a:gd name="connsiteX3" fmla="*/ 2176480 w 2199801"/>
                <a:gd name="connsiteY3" fmla="*/ 881958 h 1964942"/>
                <a:gd name="connsiteX4" fmla="*/ 2176032 w 2199801"/>
                <a:gd name="connsiteY4" fmla="*/ 1082667 h 1964942"/>
                <a:gd name="connsiteX5" fmla="*/ 1724813 w 2199801"/>
                <a:gd name="connsiteY5" fmla="*/ 1864201 h 1964942"/>
                <a:gd name="connsiteX6" fmla="*/ 1551218 w 2199801"/>
                <a:gd name="connsiteY6" fmla="*/ 1964942 h 1964942"/>
                <a:gd name="connsiteX7" fmla="*/ 941762 w 2199801"/>
                <a:gd name="connsiteY7" fmla="*/ 1964788 h 1964942"/>
                <a:gd name="connsiteX8" fmla="*/ 931314 w 2199801"/>
                <a:gd name="connsiteY8" fmla="*/ 1964785 h 1964942"/>
                <a:gd name="connsiteX9" fmla="*/ 928498 w 2199801"/>
                <a:gd name="connsiteY9" fmla="*/ 1936844 h 1964942"/>
                <a:gd name="connsiteX10" fmla="*/ 469470 w 2199801"/>
                <a:gd name="connsiteY10" fmla="*/ 1562725 h 1964942"/>
                <a:gd name="connsiteX11" fmla="*/ 375041 w 2199801"/>
                <a:gd name="connsiteY11" fmla="*/ 1572245 h 1964942"/>
                <a:gd name="connsiteX12" fmla="*/ 316721 w 2199801"/>
                <a:gd name="connsiteY12" fmla="*/ 1590348 h 1964942"/>
                <a:gd name="connsiteX13" fmla="*/ 265859 w 2199801"/>
                <a:gd name="connsiteY13" fmla="*/ 1502303 h 1964942"/>
                <a:gd name="connsiteX14" fmla="*/ 23623 w 2199801"/>
                <a:gd name="connsiteY14" fmla="*/ 1082984 h 1964942"/>
                <a:gd name="connsiteX15" fmla="*/ 24070 w 2199801"/>
                <a:gd name="connsiteY15" fmla="*/ 882276 h 1964942"/>
                <a:gd name="connsiteX16" fmla="*/ 475290 w 2199801"/>
                <a:gd name="connsiteY16" fmla="*/ 100743 h 1964942"/>
                <a:gd name="connsiteX17" fmla="*/ 648882 w 2199801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9801" h="1964942">
                  <a:moveTo>
                    <a:pt x="648882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2" y="1124"/>
                    <a:pt x="1692697" y="46270"/>
                    <a:pt x="1724863" y="100196"/>
                  </a:cubicBezTo>
                  <a:cubicBezTo>
                    <a:pt x="2176480" y="881958"/>
                    <a:pt x="2176480" y="881958"/>
                    <a:pt x="2176480" y="881958"/>
                  </a:cubicBezTo>
                  <a:cubicBezTo>
                    <a:pt x="2207840" y="937281"/>
                    <a:pt x="2207456" y="1028239"/>
                    <a:pt x="2176032" y="1082667"/>
                  </a:cubicBezTo>
                  <a:cubicBezTo>
                    <a:pt x="1724813" y="1864201"/>
                    <a:pt x="1724813" y="1864201"/>
                    <a:pt x="1724813" y="1864201"/>
                  </a:cubicBezTo>
                  <a:cubicBezTo>
                    <a:pt x="1692584" y="1920025"/>
                    <a:pt x="1614809" y="1964441"/>
                    <a:pt x="1551218" y="1964942"/>
                  </a:cubicBezTo>
                  <a:cubicBezTo>
                    <a:pt x="1269083" y="1964870"/>
                    <a:pt x="1075114" y="1964821"/>
                    <a:pt x="941762" y="1964788"/>
                  </a:cubicBezTo>
                  <a:lnTo>
                    <a:pt x="931314" y="1964785"/>
                  </a:lnTo>
                  <a:lnTo>
                    <a:pt x="928498" y="1936844"/>
                  </a:lnTo>
                  <a:cubicBezTo>
                    <a:pt x="884808" y="1723335"/>
                    <a:pt x="695895" y="1562727"/>
                    <a:pt x="469470" y="1562725"/>
                  </a:cubicBezTo>
                  <a:cubicBezTo>
                    <a:pt x="437124" y="1562727"/>
                    <a:pt x="405542" y="1566003"/>
                    <a:pt x="375041" y="1572245"/>
                  </a:cubicBezTo>
                  <a:lnTo>
                    <a:pt x="316721" y="1590348"/>
                  </a:lnTo>
                  <a:lnTo>
                    <a:pt x="265859" y="1502303"/>
                  </a:lnTo>
                  <a:cubicBezTo>
                    <a:pt x="23623" y="1082984"/>
                    <a:pt x="23623" y="1082984"/>
                    <a:pt x="23623" y="1082984"/>
                  </a:cubicBezTo>
                  <a:cubicBezTo>
                    <a:pt x="-7738" y="1027661"/>
                    <a:pt x="-8158" y="938100"/>
                    <a:pt x="24070" y="882276"/>
                  </a:cubicBezTo>
                  <a:lnTo>
                    <a:pt x="475290" y="100743"/>
                  </a:lnTo>
                  <a:cubicBezTo>
                    <a:pt x="506713" y="46314"/>
                    <a:pt x="585292" y="502"/>
                    <a:pt x="648882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ysClr val="window" lastClr="FFFFF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任意多边形 10"/>
            <p:cNvSpPr/>
            <p:nvPr/>
          </p:nvSpPr>
          <p:spPr>
            <a:xfrm>
              <a:off x="5898222" y="3508232"/>
              <a:ext cx="2199801" cy="1964871"/>
            </a:xfrm>
            <a:custGeom>
              <a:avLst/>
              <a:gdLst>
                <a:gd name="connsiteX0" fmla="*/ 928740 w 2199801"/>
                <a:gd name="connsiteY0" fmla="*/ 0 h 1964871"/>
                <a:gd name="connsiteX1" fmla="*/ 946889 w 2199801"/>
                <a:gd name="connsiteY1" fmla="*/ 5 h 1964871"/>
                <a:gd name="connsiteX2" fmla="*/ 1551718 w 2199801"/>
                <a:gd name="connsiteY2" fmla="*/ 160 h 1964871"/>
                <a:gd name="connsiteX3" fmla="*/ 1724864 w 2199801"/>
                <a:gd name="connsiteY3" fmla="*/ 100126 h 1964871"/>
                <a:gd name="connsiteX4" fmla="*/ 2176481 w 2199801"/>
                <a:gd name="connsiteY4" fmla="*/ 881887 h 1964871"/>
                <a:gd name="connsiteX5" fmla="*/ 2176033 w 2199801"/>
                <a:gd name="connsiteY5" fmla="*/ 1082596 h 1964871"/>
                <a:gd name="connsiteX6" fmla="*/ 1724814 w 2199801"/>
                <a:gd name="connsiteY6" fmla="*/ 1864130 h 1964871"/>
                <a:gd name="connsiteX7" fmla="*/ 1551220 w 2199801"/>
                <a:gd name="connsiteY7" fmla="*/ 1964871 h 1964871"/>
                <a:gd name="connsiteX8" fmla="*/ 648385 w 2199801"/>
                <a:gd name="connsiteY8" fmla="*/ 1964642 h 1964871"/>
                <a:gd name="connsiteX9" fmla="*/ 475239 w 2199801"/>
                <a:gd name="connsiteY9" fmla="*/ 1864676 h 1964871"/>
                <a:gd name="connsiteX10" fmla="*/ 23624 w 2199801"/>
                <a:gd name="connsiteY10" fmla="*/ 1082914 h 1964871"/>
                <a:gd name="connsiteX11" fmla="*/ 24071 w 2199801"/>
                <a:gd name="connsiteY11" fmla="*/ 882205 h 1964871"/>
                <a:gd name="connsiteX12" fmla="*/ 329674 w 2199801"/>
                <a:gd name="connsiteY12" fmla="*/ 352885 h 1964871"/>
                <a:gd name="connsiteX13" fmla="*/ 375044 w 2199801"/>
                <a:gd name="connsiteY13" fmla="*/ 366968 h 1964871"/>
                <a:gd name="connsiteX14" fmla="*/ 469472 w 2199801"/>
                <a:gd name="connsiteY14" fmla="*/ 376487 h 1964871"/>
                <a:gd name="connsiteX15" fmla="*/ 928501 w 2199801"/>
                <a:gd name="connsiteY15" fmla="*/ 2368 h 196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801" h="1964871">
                  <a:moveTo>
                    <a:pt x="928740" y="0"/>
                  </a:moveTo>
                  <a:lnTo>
                    <a:pt x="946889" y="5"/>
                  </a:lnTo>
                  <a:lnTo>
                    <a:pt x="1551718" y="160"/>
                  </a:lnTo>
                  <a:cubicBezTo>
                    <a:pt x="1614503" y="1053"/>
                    <a:pt x="1692699" y="46199"/>
                    <a:pt x="1724864" y="100126"/>
                  </a:cubicBezTo>
                  <a:lnTo>
                    <a:pt x="2176481" y="881887"/>
                  </a:lnTo>
                  <a:cubicBezTo>
                    <a:pt x="2207841" y="937210"/>
                    <a:pt x="2207456" y="1028168"/>
                    <a:pt x="2176033" y="1082596"/>
                  </a:cubicBezTo>
                  <a:lnTo>
                    <a:pt x="1724814" y="1864130"/>
                  </a:lnTo>
                  <a:cubicBezTo>
                    <a:pt x="1692584" y="1919954"/>
                    <a:pt x="1614812" y="1964370"/>
                    <a:pt x="1551220" y="1964871"/>
                  </a:cubicBezTo>
                  <a:lnTo>
                    <a:pt x="648385" y="1964642"/>
                  </a:lnTo>
                  <a:cubicBezTo>
                    <a:pt x="584796" y="1965145"/>
                    <a:pt x="506599" y="1919999"/>
                    <a:pt x="475239" y="1864676"/>
                  </a:cubicBezTo>
                  <a:lnTo>
                    <a:pt x="23624" y="1082914"/>
                  </a:lnTo>
                  <a:cubicBezTo>
                    <a:pt x="-7737" y="1027591"/>
                    <a:pt x="-8159" y="938029"/>
                    <a:pt x="24071" y="882205"/>
                  </a:cubicBezTo>
                  <a:lnTo>
                    <a:pt x="329674" y="352885"/>
                  </a:lnTo>
                  <a:lnTo>
                    <a:pt x="375044" y="366968"/>
                  </a:lnTo>
                  <a:cubicBezTo>
                    <a:pt x="405546" y="373210"/>
                    <a:pt x="437126" y="376488"/>
                    <a:pt x="469472" y="376487"/>
                  </a:cubicBezTo>
                  <a:cubicBezTo>
                    <a:pt x="695899" y="376487"/>
                    <a:pt x="884810" y="215877"/>
                    <a:pt x="928501" y="2368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ysClr val="window" lastClr="FFFFFF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3" name="Group 154"/>
          <p:cNvGrpSpPr/>
          <p:nvPr/>
        </p:nvGrpSpPr>
        <p:grpSpPr>
          <a:xfrm>
            <a:off x="4075504" y="2992583"/>
            <a:ext cx="1287386" cy="1141000"/>
            <a:chOff x="3021147" y="2143764"/>
            <a:chExt cx="965791" cy="855973"/>
          </a:xfrm>
        </p:grpSpPr>
        <p:sp>
          <p:nvSpPr>
            <p:cNvPr id="84" name="Freeform 5"/>
            <p:cNvSpPr/>
            <p:nvPr/>
          </p:nvSpPr>
          <p:spPr bwMode="auto">
            <a:xfrm>
              <a:off x="3021147" y="2143764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1CEDE"/>
            </a:solidFill>
            <a:ln w="15875">
              <a:noFill/>
            </a:ln>
            <a:effectLst/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5" name="组合 40"/>
            <p:cNvGrpSpPr/>
            <p:nvPr/>
          </p:nvGrpSpPr>
          <p:grpSpPr>
            <a:xfrm>
              <a:off x="3146854" y="2285077"/>
              <a:ext cx="714375" cy="561855"/>
              <a:chOff x="4145699" y="1416086"/>
              <a:chExt cx="952500" cy="749140"/>
            </a:xfrm>
          </p:grpSpPr>
          <p:sp>
            <p:nvSpPr>
              <p:cNvPr id="86" name="文本框 41"/>
              <p:cNvSpPr txBox="1"/>
              <p:nvPr/>
            </p:nvSpPr>
            <p:spPr>
              <a:xfrm>
                <a:off x="4145699" y="1416086"/>
                <a:ext cx="952500" cy="52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文本框 42"/>
              <p:cNvSpPr txBox="1"/>
              <p:nvPr/>
            </p:nvSpPr>
            <p:spPr>
              <a:xfrm>
                <a:off x="4145699" y="1903548"/>
                <a:ext cx="952500" cy="261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OPTION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Group 155"/>
          <p:cNvGrpSpPr/>
          <p:nvPr/>
        </p:nvGrpSpPr>
        <p:grpSpPr>
          <a:xfrm>
            <a:off x="5926074" y="1921706"/>
            <a:ext cx="1287386" cy="1141000"/>
            <a:chOff x="4409436" y="1340397"/>
            <a:chExt cx="965791" cy="855973"/>
          </a:xfrm>
        </p:grpSpPr>
        <p:sp>
          <p:nvSpPr>
            <p:cNvPr id="89" name="Freeform 5"/>
            <p:cNvSpPr/>
            <p:nvPr/>
          </p:nvSpPr>
          <p:spPr bwMode="auto">
            <a:xfrm>
              <a:off x="4409436" y="1340397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838F"/>
            </a:solidFill>
            <a:ln w="15875">
              <a:noFill/>
            </a:ln>
            <a:effectLst/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0" name="组合 43"/>
            <p:cNvGrpSpPr/>
            <p:nvPr/>
          </p:nvGrpSpPr>
          <p:grpSpPr>
            <a:xfrm>
              <a:off x="4535144" y="1481709"/>
              <a:ext cx="714375" cy="561855"/>
              <a:chOff x="4145699" y="1416086"/>
              <a:chExt cx="952500" cy="749140"/>
            </a:xfrm>
          </p:grpSpPr>
          <p:sp>
            <p:nvSpPr>
              <p:cNvPr id="91" name="文本框 44"/>
              <p:cNvSpPr txBox="1"/>
              <p:nvPr/>
            </p:nvSpPr>
            <p:spPr>
              <a:xfrm>
                <a:off x="4145699" y="1416086"/>
                <a:ext cx="952500" cy="52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文本框 45"/>
              <p:cNvSpPr txBox="1"/>
              <p:nvPr/>
            </p:nvSpPr>
            <p:spPr>
              <a:xfrm>
                <a:off x="4145699" y="1903548"/>
                <a:ext cx="952500" cy="261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OPTION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Group 156"/>
          <p:cNvGrpSpPr/>
          <p:nvPr/>
        </p:nvGrpSpPr>
        <p:grpSpPr>
          <a:xfrm>
            <a:off x="5926074" y="4053974"/>
            <a:ext cx="1287386" cy="1141000"/>
            <a:chOff x="4409436" y="2940014"/>
            <a:chExt cx="965791" cy="855973"/>
          </a:xfrm>
        </p:grpSpPr>
        <p:sp>
          <p:nvSpPr>
            <p:cNvPr id="94" name="Freeform 5"/>
            <p:cNvSpPr/>
            <p:nvPr/>
          </p:nvSpPr>
          <p:spPr bwMode="auto">
            <a:xfrm>
              <a:off x="4409436" y="2940014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5875">
              <a:noFill/>
            </a:ln>
            <a:effectLst/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5" name="组合 46"/>
            <p:cNvGrpSpPr/>
            <p:nvPr/>
          </p:nvGrpSpPr>
          <p:grpSpPr>
            <a:xfrm>
              <a:off x="4535144" y="3081327"/>
              <a:ext cx="714375" cy="561855"/>
              <a:chOff x="4145699" y="1416086"/>
              <a:chExt cx="952500" cy="749140"/>
            </a:xfrm>
          </p:grpSpPr>
          <p:sp>
            <p:nvSpPr>
              <p:cNvPr id="96" name="文本框 47"/>
              <p:cNvSpPr txBox="1"/>
              <p:nvPr/>
            </p:nvSpPr>
            <p:spPr>
              <a:xfrm>
                <a:off x="4145699" y="1416086"/>
                <a:ext cx="952500" cy="52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文本框 48"/>
              <p:cNvSpPr txBox="1"/>
              <p:nvPr/>
            </p:nvSpPr>
            <p:spPr>
              <a:xfrm>
                <a:off x="4145699" y="1903548"/>
                <a:ext cx="952500" cy="2616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OPTION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8" name="Group 153"/>
          <p:cNvGrpSpPr/>
          <p:nvPr/>
        </p:nvGrpSpPr>
        <p:grpSpPr>
          <a:xfrm>
            <a:off x="4464237" y="4719053"/>
            <a:ext cx="1091200" cy="967123"/>
            <a:chOff x="3312773" y="3438953"/>
            <a:chExt cx="818613" cy="725531"/>
          </a:xfrm>
        </p:grpSpPr>
        <p:sp>
          <p:nvSpPr>
            <p:cNvPr id="99" name="Freeform 5"/>
            <p:cNvSpPr/>
            <p:nvPr/>
          </p:nvSpPr>
          <p:spPr bwMode="auto">
            <a:xfrm>
              <a:off x="3312773" y="3438953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92B5C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0" name="组合 139"/>
            <p:cNvGrpSpPr/>
            <p:nvPr/>
          </p:nvGrpSpPr>
          <p:grpSpPr>
            <a:xfrm>
              <a:off x="3555105" y="3661606"/>
              <a:ext cx="330878" cy="272606"/>
              <a:chOff x="7623010" y="5580803"/>
              <a:chExt cx="645918" cy="532165"/>
            </a:xfrm>
            <a:solidFill>
              <a:srgbClr val="92B5C2"/>
            </a:solidFill>
          </p:grpSpPr>
          <p:sp>
            <p:nvSpPr>
              <p:cNvPr id="101" name="Freeform 91"/>
              <p:cNvSpPr>
                <a:spLocks noEditPoints="1"/>
              </p:cNvSpPr>
              <p:nvPr/>
            </p:nvSpPr>
            <p:spPr bwMode="auto">
              <a:xfrm>
                <a:off x="8153866" y="5580803"/>
                <a:ext cx="115062" cy="120293"/>
              </a:xfrm>
              <a:custGeom>
                <a:avLst/>
                <a:gdLst>
                  <a:gd name="T0" fmla="*/ 0 w 88"/>
                  <a:gd name="T1" fmla="*/ 0 h 92"/>
                  <a:gd name="T2" fmla="*/ 0 w 88"/>
                  <a:gd name="T3" fmla="*/ 92 h 92"/>
                  <a:gd name="T4" fmla="*/ 88 w 88"/>
                  <a:gd name="T5" fmla="*/ 92 h 92"/>
                  <a:gd name="T6" fmla="*/ 88 w 88"/>
                  <a:gd name="T7" fmla="*/ 0 h 92"/>
                  <a:gd name="T8" fmla="*/ 0 w 88"/>
                  <a:gd name="T9" fmla="*/ 0 h 92"/>
                  <a:gd name="T10" fmla="*/ 74 w 88"/>
                  <a:gd name="T11" fmla="*/ 76 h 92"/>
                  <a:gd name="T12" fmla="*/ 15 w 88"/>
                  <a:gd name="T13" fmla="*/ 76 h 92"/>
                  <a:gd name="T14" fmla="*/ 15 w 88"/>
                  <a:gd name="T15" fmla="*/ 14 h 92"/>
                  <a:gd name="T16" fmla="*/ 74 w 88"/>
                  <a:gd name="T17" fmla="*/ 14 h 92"/>
                  <a:gd name="T18" fmla="*/ 74 w 88"/>
                  <a:gd name="T19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2">
                    <a:moveTo>
                      <a:pt x="0" y="0"/>
                    </a:moveTo>
                    <a:lnTo>
                      <a:pt x="0" y="92"/>
                    </a:lnTo>
                    <a:lnTo>
                      <a:pt x="88" y="92"/>
                    </a:lnTo>
                    <a:lnTo>
                      <a:pt x="88" y="0"/>
                    </a:lnTo>
                    <a:lnTo>
                      <a:pt x="0" y="0"/>
                    </a:lnTo>
                    <a:close/>
                    <a:moveTo>
                      <a:pt x="74" y="76"/>
                    </a:moveTo>
                    <a:lnTo>
                      <a:pt x="15" y="76"/>
                    </a:lnTo>
                    <a:lnTo>
                      <a:pt x="15" y="14"/>
                    </a:lnTo>
                    <a:lnTo>
                      <a:pt x="74" y="14"/>
                    </a:lnTo>
                    <a:lnTo>
                      <a:pt x="74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Freeform 92"/>
              <p:cNvSpPr>
                <a:spLocks noEditPoints="1"/>
              </p:cNvSpPr>
              <p:nvPr/>
            </p:nvSpPr>
            <p:spPr bwMode="auto">
              <a:xfrm>
                <a:off x="8153866" y="5787393"/>
                <a:ext cx="115062" cy="121601"/>
              </a:xfrm>
              <a:custGeom>
                <a:avLst/>
                <a:gdLst>
                  <a:gd name="T0" fmla="*/ 0 w 88"/>
                  <a:gd name="T1" fmla="*/ 93 h 93"/>
                  <a:gd name="T2" fmla="*/ 88 w 88"/>
                  <a:gd name="T3" fmla="*/ 93 h 93"/>
                  <a:gd name="T4" fmla="*/ 88 w 88"/>
                  <a:gd name="T5" fmla="*/ 0 h 93"/>
                  <a:gd name="T6" fmla="*/ 0 w 88"/>
                  <a:gd name="T7" fmla="*/ 0 h 93"/>
                  <a:gd name="T8" fmla="*/ 0 w 88"/>
                  <a:gd name="T9" fmla="*/ 93 h 93"/>
                  <a:gd name="T10" fmla="*/ 15 w 88"/>
                  <a:gd name="T11" fmla="*/ 15 h 93"/>
                  <a:gd name="T12" fmla="*/ 74 w 88"/>
                  <a:gd name="T13" fmla="*/ 15 h 93"/>
                  <a:gd name="T14" fmla="*/ 74 w 88"/>
                  <a:gd name="T15" fmla="*/ 78 h 93"/>
                  <a:gd name="T16" fmla="*/ 15 w 88"/>
                  <a:gd name="T17" fmla="*/ 78 h 93"/>
                  <a:gd name="T18" fmla="*/ 15 w 88"/>
                  <a:gd name="T19" fmla="*/ 1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3">
                    <a:moveTo>
                      <a:pt x="0" y="93"/>
                    </a:moveTo>
                    <a:lnTo>
                      <a:pt x="88" y="93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3"/>
                    </a:lnTo>
                    <a:close/>
                    <a:moveTo>
                      <a:pt x="15" y="15"/>
                    </a:moveTo>
                    <a:lnTo>
                      <a:pt x="74" y="15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Freeform 93"/>
              <p:cNvSpPr>
                <a:spLocks noEditPoints="1"/>
              </p:cNvSpPr>
              <p:nvPr/>
            </p:nvSpPr>
            <p:spPr bwMode="auto">
              <a:xfrm>
                <a:off x="8153866" y="5988752"/>
                <a:ext cx="115062" cy="124216"/>
              </a:xfrm>
              <a:custGeom>
                <a:avLst/>
                <a:gdLst>
                  <a:gd name="T0" fmla="*/ 0 w 88"/>
                  <a:gd name="T1" fmla="*/ 95 h 95"/>
                  <a:gd name="T2" fmla="*/ 88 w 88"/>
                  <a:gd name="T3" fmla="*/ 95 h 95"/>
                  <a:gd name="T4" fmla="*/ 88 w 88"/>
                  <a:gd name="T5" fmla="*/ 0 h 95"/>
                  <a:gd name="T6" fmla="*/ 0 w 88"/>
                  <a:gd name="T7" fmla="*/ 0 h 95"/>
                  <a:gd name="T8" fmla="*/ 0 w 88"/>
                  <a:gd name="T9" fmla="*/ 95 h 95"/>
                  <a:gd name="T10" fmla="*/ 15 w 88"/>
                  <a:gd name="T11" fmla="*/ 17 h 95"/>
                  <a:gd name="T12" fmla="*/ 74 w 88"/>
                  <a:gd name="T13" fmla="*/ 17 h 95"/>
                  <a:gd name="T14" fmla="*/ 74 w 88"/>
                  <a:gd name="T15" fmla="*/ 78 h 95"/>
                  <a:gd name="T16" fmla="*/ 15 w 88"/>
                  <a:gd name="T17" fmla="*/ 78 h 95"/>
                  <a:gd name="T18" fmla="*/ 15 w 88"/>
                  <a:gd name="T19" fmla="*/ 1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5">
                    <a:moveTo>
                      <a:pt x="0" y="95"/>
                    </a:moveTo>
                    <a:lnTo>
                      <a:pt x="88" y="95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5" y="17"/>
                    </a:moveTo>
                    <a:lnTo>
                      <a:pt x="74" y="17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Freeform 94"/>
              <p:cNvSpPr>
                <a:spLocks noEditPoints="1"/>
              </p:cNvSpPr>
              <p:nvPr/>
            </p:nvSpPr>
            <p:spPr bwMode="auto">
              <a:xfrm>
                <a:off x="7623010" y="5694558"/>
                <a:ext cx="305962" cy="307270"/>
              </a:xfrm>
              <a:custGeom>
                <a:avLst/>
                <a:gdLst>
                  <a:gd name="T0" fmla="*/ 49 w 99"/>
                  <a:gd name="T1" fmla="*/ 0 h 99"/>
                  <a:gd name="T2" fmla="*/ 0 w 99"/>
                  <a:gd name="T3" fmla="*/ 49 h 99"/>
                  <a:gd name="T4" fmla="*/ 49 w 99"/>
                  <a:gd name="T5" fmla="*/ 99 h 99"/>
                  <a:gd name="T6" fmla="*/ 99 w 99"/>
                  <a:gd name="T7" fmla="*/ 49 h 99"/>
                  <a:gd name="T8" fmla="*/ 49 w 99"/>
                  <a:gd name="T9" fmla="*/ 0 h 99"/>
                  <a:gd name="T10" fmla="*/ 49 w 99"/>
                  <a:gd name="T11" fmla="*/ 90 h 99"/>
                  <a:gd name="T12" fmla="*/ 9 w 99"/>
                  <a:gd name="T13" fmla="*/ 49 h 99"/>
                  <a:gd name="T14" fmla="*/ 49 w 99"/>
                  <a:gd name="T15" fmla="*/ 9 h 99"/>
                  <a:gd name="T16" fmla="*/ 90 w 99"/>
                  <a:gd name="T17" fmla="*/ 49 h 99"/>
                  <a:gd name="T18" fmla="*/ 49 w 99"/>
                  <a:gd name="T1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49" y="99"/>
                    </a:cubicBezTo>
                    <a:cubicBezTo>
                      <a:pt x="77" y="99"/>
                      <a:pt x="99" y="77"/>
                      <a:pt x="99" y="49"/>
                    </a:cubicBezTo>
                    <a:cubicBezTo>
                      <a:pt x="99" y="22"/>
                      <a:pt x="77" y="0"/>
                      <a:pt x="49" y="0"/>
                    </a:cubicBezTo>
                    <a:close/>
                    <a:moveTo>
                      <a:pt x="49" y="90"/>
                    </a:moveTo>
                    <a:cubicBezTo>
                      <a:pt x="27" y="90"/>
                      <a:pt x="9" y="72"/>
                      <a:pt x="9" y="49"/>
                    </a:cubicBezTo>
                    <a:cubicBezTo>
                      <a:pt x="9" y="27"/>
                      <a:pt x="27" y="9"/>
                      <a:pt x="49" y="9"/>
                    </a:cubicBezTo>
                    <a:cubicBezTo>
                      <a:pt x="72" y="9"/>
                      <a:pt x="90" y="27"/>
                      <a:pt x="90" y="49"/>
                    </a:cubicBezTo>
                    <a:cubicBezTo>
                      <a:pt x="90" y="72"/>
                      <a:pt x="72" y="90"/>
                      <a:pt x="49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Freeform 95"/>
              <p:cNvSpPr/>
              <p:nvPr/>
            </p:nvSpPr>
            <p:spPr bwMode="auto">
              <a:xfrm>
                <a:off x="7938125" y="5626567"/>
                <a:ext cx="206589" cy="443252"/>
              </a:xfrm>
              <a:custGeom>
                <a:avLst/>
                <a:gdLst>
                  <a:gd name="T0" fmla="*/ 14 w 67"/>
                  <a:gd name="T1" fmla="*/ 65 h 143"/>
                  <a:gd name="T2" fmla="*/ 0 w 67"/>
                  <a:gd name="T3" fmla="*/ 65 h 143"/>
                  <a:gd name="T4" fmla="*/ 0 w 67"/>
                  <a:gd name="T5" fmla="*/ 71 h 143"/>
                  <a:gd name="T6" fmla="*/ 0 w 67"/>
                  <a:gd name="T7" fmla="*/ 76 h 143"/>
                  <a:gd name="T8" fmla="*/ 14 w 67"/>
                  <a:gd name="T9" fmla="*/ 76 h 143"/>
                  <a:gd name="T10" fmla="*/ 14 w 67"/>
                  <a:gd name="T11" fmla="*/ 143 h 143"/>
                  <a:gd name="T12" fmla="*/ 67 w 67"/>
                  <a:gd name="T13" fmla="*/ 143 h 143"/>
                  <a:gd name="T14" fmla="*/ 67 w 67"/>
                  <a:gd name="T15" fmla="*/ 132 h 143"/>
                  <a:gd name="T16" fmla="*/ 25 w 67"/>
                  <a:gd name="T17" fmla="*/ 132 h 143"/>
                  <a:gd name="T18" fmla="*/ 25 w 67"/>
                  <a:gd name="T19" fmla="*/ 76 h 143"/>
                  <a:gd name="T20" fmla="*/ 67 w 67"/>
                  <a:gd name="T21" fmla="*/ 76 h 143"/>
                  <a:gd name="T22" fmla="*/ 67 w 67"/>
                  <a:gd name="T23" fmla="*/ 65 h 143"/>
                  <a:gd name="T24" fmla="*/ 25 w 67"/>
                  <a:gd name="T25" fmla="*/ 65 h 143"/>
                  <a:gd name="T26" fmla="*/ 25 w 67"/>
                  <a:gd name="T27" fmla="*/ 11 h 143"/>
                  <a:gd name="T28" fmla="*/ 67 w 67"/>
                  <a:gd name="T29" fmla="*/ 11 h 143"/>
                  <a:gd name="T30" fmla="*/ 67 w 67"/>
                  <a:gd name="T31" fmla="*/ 0 h 143"/>
                  <a:gd name="T32" fmla="*/ 14 w 67"/>
                  <a:gd name="T33" fmla="*/ 0 h 143"/>
                  <a:gd name="T34" fmla="*/ 14 w 67"/>
                  <a:gd name="T35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43">
                    <a:moveTo>
                      <a:pt x="14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0" y="69"/>
                      <a:pt x="0" y="71"/>
                    </a:cubicBezTo>
                    <a:cubicBezTo>
                      <a:pt x="0" y="73"/>
                      <a:pt x="0" y="75"/>
                      <a:pt x="0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143"/>
                      <a:pt x="14" y="143"/>
                      <a:pt x="14" y="143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Freeform 96"/>
              <p:cNvSpPr>
                <a:spLocks noEditPoints="1"/>
              </p:cNvSpPr>
              <p:nvPr/>
            </p:nvSpPr>
            <p:spPr bwMode="auto">
              <a:xfrm>
                <a:off x="7675311" y="5748167"/>
                <a:ext cx="201359" cy="200052"/>
              </a:xfrm>
              <a:custGeom>
                <a:avLst/>
                <a:gdLst>
                  <a:gd name="T0" fmla="*/ 32 w 65"/>
                  <a:gd name="T1" fmla="*/ 0 h 65"/>
                  <a:gd name="T2" fmla="*/ 0 w 65"/>
                  <a:gd name="T3" fmla="*/ 32 h 65"/>
                  <a:gd name="T4" fmla="*/ 32 w 65"/>
                  <a:gd name="T5" fmla="*/ 65 h 65"/>
                  <a:gd name="T6" fmla="*/ 65 w 65"/>
                  <a:gd name="T7" fmla="*/ 32 h 65"/>
                  <a:gd name="T8" fmla="*/ 32 w 65"/>
                  <a:gd name="T9" fmla="*/ 0 h 65"/>
                  <a:gd name="T10" fmla="*/ 36 w 65"/>
                  <a:gd name="T11" fmla="*/ 53 h 65"/>
                  <a:gd name="T12" fmla="*/ 36 w 65"/>
                  <a:gd name="T13" fmla="*/ 60 h 65"/>
                  <a:gd name="T14" fmla="*/ 29 w 65"/>
                  <a:gd name="T15" fmla="*/ 60 h 65"/>
                  <a:gd name="T16" fmla="*/ 29 w 65"/>
                  <a:gd name="T17" fmla="*/ 53 h 65"/>
                  <a:gd name="T18" fmla="*/ 18 w 65"/>
                  <a:gd name="T19" fmla="*/ 51 h 65"/>
                  <a:gd name="T20" fmla="*/ 20 w 65"/>
                  <a:gd name="T21" fmla="*/ 43 h 65"/>
                  <a:gd name="T22" fmla="*/ 31 w 65"/>
                  <a:gd name="T23" fmla="*/ 46 h 65"/>
                  <a:gd name="T24" fmla="*/ 37 w 65"/>
                  <a:gd name="T25" fmla="*/ 42 h 65"/>
                  <a:gd name="T26" fmla="*/ 30 w 65"/>
                  <a:gd name="T27" fmla="*/ 36 h 65"/>
                  <a:gd name="T28" fmla="*/ 18 w 65"/>
                  <a:gd name="T29" fmla="*/ 24 h 65"/>
                  <a:gd name="T30" fmla="*/ 29 w 65"/>
                  <a:gd name="T31" fmla="*/ 12 h 65"/>
                  <a:gd name="T32" fmla="*/ 29 w 65"/>
                  <a:gd name="T33" fmla="*/ 5 h 65"/>
                  <a:gd name="T34" fmla="*/ 36 w 65"/>
                  <a:gd name="T35" fmla="*/ 5 h 65"/>
                  <a:gd name="T36" fmla="*/ 36 w 65"/>
                  <a:gd name="T37" fmla="*/ 11 h 65"/>
                  <a:gd name="T38" fmla="*/ 46 w 65"/>
                  <a:gd name="T39" fmla="*/ 13 h 65"/>
                  <a:gd name="T40" fmla="*/ 44 w 65"/>
                  <a:gd name="T41" fmla="*/ 21 h 65"/>
                  <a:gd name="T42" fmla="*/ 34 w 65"/>
                  <a:gd name="T43" fmla="*/ 19 h 65"/>
                  <a:gd name="T44" fmla="*/ 28 w 65"/>
                  <a:gd name="T45" fmla="*/ 22 h 65"/>
                  <a:gd name="T46" fmla="*/ 36 w 65"/>
                  <a:gd name="T47" fmla="*/ 28 h 65"/>
                  <a:gd name="T48" fmla="*/ 47 w 65"/>
                  <a:gd name="T49" fmla="*/ 41 h 65"/>
                  <a:gd name="T50" fmla="*/ 36 w 65"/>
                  <a:gd name="T5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6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2" y="65"/>
                    </a:cubicBezTo>
                    <a:cubicBezTo>
                      <a:pt x="50" y="65"/>
                      <a:pt x="65" y="50"/>
                      <a:pt x="65" y="32"/>
                    </a:cubicBezTo>
                    <a:cubicBezTo>
                      <a:pt x="65" y="15"/>
                      <a:pt x="50" y="0"/>
                      <a:pt x="32" y="0"/>
                    </a:cubicBezTo>
                    <a:close/>
                    <a:moveTo>
                      <a:pt x="36" y="53"/>
                    </a:moveTo>
                    <a:cubicBezTo>
                      <a:pt x="36" y="60"/>
                      <a:pt x="36" y="60"/>
                      <a:pt x="36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5" y="53"/>
                      <a:pt x="20" y="52"/>
                      <a:pt x="18" y="51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3" y="44"/>
                      <a:pt x="26" y="46"/>
                      <a:pt x="31" y="46"/>
                    </a:cubicBezTo>
                    <a:cubicBezTo>
                      <a:pt x="35" y="46"/>
                      <a:pt x="37" y="44"/>
                      <a:pt x="37" y="42"/>
                    </a:cubicBezTo>
                    <a:cubicBezTo>
                      <a:pt x="37" y="39"/>
                      <a:pt x="35" y="37"/>
                      <a:pt x="30" y="36"/>
                    </a:cubicBezTo>
                    <a:cubicBezTo>
                      <a:pt x="23" y="33"/>
                      <a:pt x="18" y="30"/>
                      <a:pt x="18" y="24"/>
                    </a:cubicBezTo>
                    <a:cubicBezTo>
                      <a:pt x="18" y="18"/>
                      <a:pt x="22" y="13"/>
                      <a:pt x="29" y="12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40" y="11"/>
                      <a:pt x="43" y="12"/>
                      <a:pt x="46" y="13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0"/>
                      <a:pt x="39" y="19"/>
                      <a:pt x="34" y="19"/>
                    </a:cubicBezTo>
                    <a:cubicBezTo>
                      <a:pt x="30" y="19"/>
                      <a:pt x="28" y="21"/>
                      <a:pt x="28" y="22"/>
                    </a:cubicBezTo>
                    <a:cubicBezTo>
                      <a:pt x="28" y="25"/>
                      <a:pt x="31" y="26"/>
                      <a:pt x="36" y="28"/>
                    </a:cubicBezTo>
                    <a:cubicBezTo>
                      <a:pt x="44" y="31"/>
                      <a:pt x="47" y="35"/>
                      <a:pt x="47" y="41"/>
                    </a:cubicBezTo>
                    <a:cubicBezTo>
                      <a:pt x="47" y="47"/>
                      <a:pt x="43" y="52"/>
                      <a:pt x="3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Group 152"/>
          <p:cNvGrpSpPr/>
          <p:nvPr/>
        </p:nvGrpSpPr>
        <p:grpSpPr>
          <a:xfrm>
            <a:off x="7354782" y="3093807"/>
            <a:ext cx="1091200" cy="967123"/>
            <a:chOff x="5481246" y="2219701"/>
            <a:chExt cx="818613" cy="725531"/>
          </a:xfrm>
        </p:grpSpPr>
        <p:sp>
          <p:nvSpPr>
            <p:cNvPr id="108" name="Freeform 5"/>
            <p:cNvSpPr/>
            <p:nvPr/>
          </p:nvSpPr>
          <p:spPr bwMode="auto">
            <a:xfrm>
              <a:off x="5481246" y="2219701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78AF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9" name="组合 140"/>
            <p:cNvGrpSpPr/>
            <p:nvPr/>
          </p:nvGrpSpPr>
          <p:grpSpPr>
            <a:xfrm>
              <a:off x="5722834" y="2458293"/>
              <a:ext cx="335567" cy="240456"/>
              <a:chOff x="9335872" y="5612184"/>
              <a:chExt cx="655071" cy="469403"/>
            </a:xfrm>
            <a:solidFill>
              <a:srgbClr val="78AF74"/>
            </a:solidFill>
          </p:grpSpPr>
          <p:sp>
            <p:nvSpPr>
              <p:cNvPr id="110" name="Freeform 98"/>
              <p:cNvSpPr/>
              <p:nvPr/>
            </p:nvSpPr>
            <p:spPr bwMode="auto">
              <a:xfrm>
                <a:off x="9335872" y="5612184"/>
                <a:ext cx="398796" cy="271966"/>
              </a:xfrm>
              <a:custGeom>
                <a:avLst/>
                <a:gdLst>
                  <a:gd name="T0" fmla="*/ 156 w 305"/>
                  <a:gd name="T1" fmla="*/ 156 h 208"/>
                  <a:gd name="T2" fmla="*/ 305 w 305"/>
                  <a:gd name="T3" fmla="*/ 156 h 208"/>
                  <a:gd name="T4" fmla="*/ 305 w 305"/>
                  <a:gd name="T5" fmla="*/ 54 h 208"/>
                  <a:gd name="T6" fmla="*/ 156 w 305"/>
                  <a:gd name="T7" fmla="*/ 54 h 208"/>
                  <a:gd name="T8" fmla="*/ 156 w 305"/>
                  <a:gd name="T9" fmla="*/ 0 h 208"/>
                  <a:gd name="T10" fmla="*/ 0 w 305"/>
                  <a:gd name="T11" fmla="*/ 106 h 208"/>
                  <a:gd name="T12" fmla="*/ 156 w 305"/>
                  <a:gd name="T13" fmla="*/ 208 h 208"/>
                  <a:gd name="T14" fmla="*/ 156 w 305"/>
                  <a:gd name="T15" fmla="*/ 15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8">
                    <a:moveTo>
                      <a:pt x="156" y="156"/>
                    </a:moveTo>
                    <a:lnTo>
                      <a:pt x="305" y="156"/>
                    </a:lnTo>
                    <a:lnTo>
                      <a:pt x="305" y="54"/>
                    </a:lnTo>
                    <a:lnTo>
                      <a:pt x="156" y="54"/>
                    </a:lnTo>
                    <a:lnTo>
                      <a:pt x="156" y="0"/>
                    </a:lnTo>
                    <a:lnTo>
                      <a:pt x="0" y="106"/>
                    </a:lnTo>
                    <a:lnTo>
                      <a:pt x="156" y="208"/>
                    </a:lnTo>
                    <a:lnTo>
                      <a:pt x="15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99"/>
              <p:cNvSpPr/>
              <p:nvPr/>
            </p:nvSpPr>
            <p:spPr bwMode="auto">
              <a:xfrm>
                <a:off x="9592147" y="5812236"/>
                <a:ext cx="398796" cy="269351"/>
              </a:xfrm>
              <a:custGeom>
                <a:avLst/>
                <a:gdLst>
                  <a:gd name="T0" fmla="*/ 305 w 305"/>
                  <a:gd name="T1" fmla="*/ 107 h 206"/>
                  <a:gd name="T2" fmla="*/ 149 w 305"/>
                  <a:gd name="T3" fmla="*/ 0 h 206"/>
                  <a:gd name="T4" fmla="*/ 149 w 305"/>
                  <a:gd name="T5" fmla="*/ 52 h 206"/>
                  <a:gd name="T6" fmla="*/ 0 w 305"/>
                  <a:gd name="T7" fmla="*/ 52 h 206"/>
                  <a:gd name="T8" fmla="*/ 0 w 305"/>
                  <a:gd name="T9" fmla="*/ 154 h 206"/>
                  <a:gd name="T10" fmla="*/ 149 w 305"/>
                  <a:gd name="T11" fmla="*/ 154 h 206"/>
                  <a:gd name="T12" fmla="*/ 149 w 305"/>
                  <a:gd name="T13" fmla="*/ 206 h 206"/>
                  <a:gd name="T14" fmla="*/ 305 w 305"/>
                  <a:gd name="T15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6">
                    <a:moveTo>
                      <a:pt x="305" y="107"/>
                    </a:moveTo>
                    <a:lnTo>
                      <a:pt x="149" y="0"/>
                    </a:lnTo>
                    <a:lnTo>
                      <a:pt x="149" y="52"/>
                    </a:lnTo>
                    <a:lnTo>
                      <a:pt x="0" y="52"/>
                    </a:lnTo>
                    <a:lnTo>
                      <a:pt x="0" y="154"/>
                    </a:lnTo>
                    <a:lnTo>
                      <a:pt x="149" y="154"/>
                    </a:lnTo>
                    <a:lnTo>
                      <a:pt x="149" y="206"/>
                    </a:lnTo>
                    <a:lnTo>
                      <a:pt x="305" y="1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00"/>
              <p:cNvSpPr>
                <a:spLocks noEditPoints="1"/>
              </p:cNvSpPr>
              <p:nvPr/>
            </p:nvSpPr>
            <p:spPr bwMode="auto">
              <a:xfrm>
                <a:off x="9752974" y="5630489"/>
                <a:ext cx="185669" cy="185669"/>
              </a:xfrm>
              <a:custGeom>
                <a:avLst/>
                <a:gdLst>
                  <a:gd name="T0" fmla="*/ 30 w 60"/>
                  <a:gd name="T1" fmla="*/ 60 h 60"/>
                  <a:gd name="T2" fmla="*/ 60 w 60"/>
                  <a:gd name="T3" fmla="*/ 30 h 60"/>
                  <a:gd name="T4" fmla="*/ 30 w 60"/>
                  <a:gd name="T5" fmla="*/ 0 h 60"/>
                  <a:gd name="T6" fmla="*/ 0 w 60"/>
                  <a:gd name="T7" fmla="*/ 30 h 60"/>
                  <a:gd name="T8" fmla="*/ 30 w 60"/>
                  <a:gd name="T9" fmla="*/ 60 h 60"/>
                  <a:gd name="T10" fmla="*/ 30 w 60"/>
                  <a:gd name="T11" fmla="*/ 4 h 60"/>
                  <a:gd name="T12" fmla="*/ 56 w 60"/>
                  <a:gd name="T13" fmla="*/ 30 h 60"/>
                  <a:gd name="T14" fmla="*/ 30 w 60"/>
                  <a:gd name="T15" fmla="*/ 56 h 60"/>
                  <a:gd name="T16" fmla="*/ 4 w 60"/>
                  <a:gd name="T17" fmla="*/ 30 h 60"/>
                  <a:gd name="T18" fmla="*/ 30 w 60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lose/>
                    <a:moveTo>
                      <a:pt x="30" y="4"/>
                    </a:moveTo>
                    <a:cubicBezTo>
                      <a:pt x="45" y="4"/>
                      <a:pt x="56" y="16"/>
                      <a:pt x="56" y="30"/>
                    </a:cubicBezTo>
                    <a:cubicBezTo>
                      <a:pt x="56" y="45"/>
                      <a:pt x="45" y="56"/>
                      <a:pt x="30" y="56"/>
                    </a:cubicBezTo>
                    <a:cubicBezTo>
                      <a:pt x="16" y="56"/>
                      <a:pt x="4" y="45"/>
                      <a:pt x="4" y="30"/>
                    </a:cubicBezTo>
                    <a:cubicBezTo>
                      <a:pt x="4" y="16"/>
                      <a:pt x="16" y="4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01"/>
              <p:cNvSpPr>
                <a:spLocks noEditPoints="1"/>
              </p:cNvSpPr>
              <p:nvPr/>
            </p:nvSpPr>
            <p:spPr bwMode="auto">
              <a:xfrm>
                <a:off x="9777816" y="5655333"/>
                <a:ext cx="135983" cy="138598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2 h 45"/>
                  <a:gd name="T4" fmla="*/ 22 w 44"/>
                  <a:gd name="T5" fmla="*/ 0 h 45"/>
                  <a:gd name="T6" fmla="*/ 0 w 44"/>
                  <a:gd name="T7" fmla="*/ 22 h 45"/>
                  <a:gd name="T8" fmla="*/ 22 w 44"/>
                  <a:gd name="T9" fmla="*/ 45 h 45"/>
                  <a:gd name="T10" fmla="*/ 21 w 44"/>
                  <a:gd name="T11" fmla="*/ 24 h 45"/>
                  <a:gd name="T12" fmla="*/ 13 w 44"/>
                  <a:gd name="T13" fmla="*/ 17 h 45"/>
                  <a:gd name="T14" fmla="*/ 20 w 44"/>
                  <a:gd name="T15" fmla="*/ 9 h 45"/>
                  <a:gd name="T16" fmla="*/ 20 w 44"/>
                  <a:gd name="T17" fmla="*/ 5 h 45"/>
                  <a:gd name="T18" fmla="*/ 24 w 44"/>
                  <a:gd name="T19" fmla="*/ 5 h 45"/>
                  <a:gd name="T20" fmla="*/ 24 w 44"/>
                  <a:gd name="T21" fmla="*/ 9 h 45"/>
                  <a:gd name="T22" fmla="*/ 31 w 44"/>
                  <a:gd name="T23" fmla="*/ 10 h 45"/>
                  <a:gd name="T24" fmla="*/ 29 w 44"/>
                  <a:gd name="T25" fmla="*/ 15 h 45"/>
                  <a:gd name="T26" fmla="*/ 23 w 44"/>
                  <a:gd name="T27" fmla="*/ 13 h 45"/>
                  <a:gd name="T28" fmla="*/ 19 w 44"/>
                  <a:gd name="T29" fmla="*/ 16 h 45"/>
                  <a:gd name="T30" fmla="*/ 25 w 44"/>
                  <a:gd name="T31" fmla="*/ 19 h 45"/>
                  <a:gd name="T32" fmla="*/ 32 w 44"/>
                  <a:gd name="T33" fmla="*/ 27 h 45"/>
                  <a:gd name="T34" fmla="*/ 24 w 44"/>
                  <a:gd name="T35" fmla="*/ 35 h 45"/>
                  <a:gd name="T36" fmla="*/ 24 w 44"/>
                  <a:gd name="T37" fmla="*/ 40 h 45"/>
                  <a:gd name="T38" fmla="*/ 20 w 44"/>
                  <a:gd name="T39" fmla="*/ 40 h 45"/>
                  <a:gd name="T40" fmla="*/ 20 w 44"/>
                  <a:gd name="T41" fmla="*/ 36 h 45"/>
                  <a:gd name="T42" fmla="*/ 13 w 44"/>
                  <a:gd name="T43" fmla="*/ 34 h 45"/>
                  <a:gd name="T44" fmla="*/ 14 w 44"/>
                  <a:gd name="T45" fmla="*/ 29 h 45"/>
                  <a:gd name="T46" fmla="*/ 21 w 44"/>
                  <a:gd name="T47" fmla="*/ 31 h 45"/>
                  <a:gd name="T48" fmla="*/ 25 w 44"/>
                  <a:gd name="T49" fmla="*/ 28 h 45"/>
                  <a:gd name="T50" fmla="*/ 21 w 44"/>
                  <a:gd name="T51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1" y="24"/>
                    </a:moveTo>
                    <a:cubicBezTo>
                      <a:pt x="16" y="23"/>
                      <a:pt x="13" y="21"/>
                      <a:pt x="13" y="17"/>
                    </a:cubicBezTo>
                    <a:cubicBezTo>
                      <a:pt x="13" y="13"/>
                      <a:pt x="16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9"/>
                      <a:pt x="29" y="9"/>
                      <a:pt x="31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5"/>
                      <a:pt x="19" y="16"/>
                    </a:cubicBezTo>
                    <a:cubicBezTo>
                      <a:pt x="19" y="17"/>
                      <a:pt x="21" y="18"/>
                      <a:pt x="25" y="19"/>
                    </a:cubicBezTo>
                    <a:cubicBezTo>
                      <a:pt x="30" y="21"/>
                      <a:pt x="32" y="24"/>
                      <a:pt x="32" y="27"/>
                    </a:cubicBezTo>
                    <a:cubicBezTo>
                      <a:pt x="32" y="31"/>
                      <a:pt x="29" y="34"/>
                      <a:pt x="24" y="35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7" y="36"/>
                      <a:pt x="14" y="35"/>
                      <a:pt x="13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6" y="30"/>
                      <a:pt x="18" y="31"/>
                      <a:pt x="21" y="31"/>
                    </a:cubicBezTo>
                    <a:cubicBezTo>
                      <a:pt x="24" y="31"/>
                      <a:pt x="25" y="30"/>
                      <a:pt x="25" y="28"/>
                    </a:cubicBezTo>
                    <a:cubicBezTo>
                      <a:pt x="25" y="26"/>
                      <a:pt x="24" y="25"/>
                      <a:pt x="21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02"/>
              <p:cNvSpPr>
                <a:spLocks noEditPoints="1"/>
              </p:cNvSpPr>
              <p:nvPr/>
            </p:nvSpPr>
            <p:spPr bwMode="auto">
              <a:xfrm>
                <a:off x="9356792" y="5871074"/>
                <a:ext cx="185669" cy="185669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6 h 60"/>
                  <a:gd name="T12" fmla="*/ 4 w 60"/>
                  <a:gd name="T13" fmla="*/ 30 h 60"/>
                  <a:gd name="T14" fmla="*/ 30 w 60"/>
                  <a:gd name="T15" fmla="*/ 4 h 60"/>
                  <a:gd name="T16" fmla="*/ 56 w 60"/>
                  <a:gd name="T17" fmla="*/ 30 h 60"/>
                  <a:gd name="T18" fmla="*/ 30 w 60"/>
                  <a:gd name="T19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6"/>
                    </a:moveTo>
                    <a:cubicBezTo>
                      <a:pt x="15" y="56"/>
                      <a:pt x="4" y="44"/>
                      <a:pt x="4" y="30"/>
                    </a:cubicBezTo>
                    <a:cubicBezTo>
                      <a:pt x="4" y="16"/>
                      <a:pt x="15" y="4"/>
                      <a:pt x="30" y="4"/>
                    </a:cubicBezTo>
                    <a:cubicBezTo>
                      <a:pt x="44" y="4"/>
                      <a:pt x="56" y="16"/>
                      <a:pt x="56" y="30"/>
                    </a:cubicBezTo>
                    <a:cubicBezTo>
                      <a:pt x="56" y="44"/>
                      <a:pt x="44" y="56"/>
                      <a:pt x="30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03"/>
              <p:cNvSpPr>
                <a:spLocks noEditPoints="1"/>
              </p:cNvSpPr>
              <p:nvPr/>
            </p:nvSpPr>
            <p:spPr bwMode="auto">
              <a:xfrm>
                <a:off x="9381636" y="5895918"/>
                <a:ext cx="135983" cy="135983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4 w 44"/>
                  <a:gd name="T11" fmla="*/ 35 h 44"/>
                  <a:gd name="T12" fmla="*/ 24 w 44"/>
                  <a:gd name="T13" fmla="*/ 39 h 44"/>
                  <a:gd name="T14" fmla="*/ 20 w 44"/>
                  <a:gd name="T15" fmla="*/ 39 h 44"/>
                  <a:gd name="T16" fmla="*/ 20 w 44"/>
                  <a:gd name="T17" fmla="*/ 35 h 44"/>
                  <a:gd name="T18" fmla="*/ 12 w 44"/>
                  <a:gd name="T19" fmla="*/ 34 h 44"/>
                  <a:gd name="T20" fmla="*/ 14 w 44"/>
                  <a:gd name="T21" fmla="*/ 29 h 44"/>
                  <a:gd name="T22" fmla="*/ 21 w 44"/>
                  <a:gd name="T23" fmla="*/ 30 h 44"/>
                  <a:gd name="T24" fmla="*/ 25 w 44"/>
                  <a:gd name="T25" fmla="*/ 28 h 44"/>
                  <a:gd name="T26" fmla="*/ 20 w 44"/>
                  <a:gd name="T27" fmla="*/ 24 h 44"/>
                  <a:gd name="T28" fmla="*/ 13 w 44"/>
                  <a:gd name="T29" fmla="*/ 16 h 44"/>
                  <a:gd name="T30" fmla="*/ 20 w 44"/>
                  <a:gd name="T31" fmla="*/ 9 h 44"/>
                  <a:gd name="T32" fmla="*/ 20 w 44"/>
                  <a:gd name="T33" fmla="*/ 5 h 44"/>
                  <a:gd name="T34" fmla="*/ 24 w 44"/>
                  <a:gd name="T35" fmla="*/ 5 h 44"/>
                  <a:gd name="T36" fmla="*/ 24 w 44"/>
                  <a:gd name="T37" fmla="*/ 8 h 44"/>
                  <a:gd name="T38" fmla="*/ 30 w 44"/>
                  <a:gd name="T39" fmla="*/ 10 h 44"/>
                  <a:gd name="T40" fmla="*/ 29 w 44"/>
                  <a:gd name="T41" fmla="*/ 15 h 44"/>
                  <a:gd name="T42" fmla="*/ 23 w 44"/>
                  <a:gd name="T43" fmla="*/ 13 h 44"/>
                  <a:gd name="T44" fmla="*/ 19 w 44"/>
                  <a:gd name="T45" fmla="*/ 16 h 44"/>
                  <a:gd name="T46" fmla="*/ 24 w 44"/>
                  <a:gd name="T47" fmla="*/ 19 h 44"/>
                  <a:gd name="T48" fmla="*/ 31 w 44"/>
                  <a:gd name="T49" fmla="*/ 27 h 44"/>
                  <a:gd name="T50" fmla="*/ 24 w 44"/>
                  <a:gd name="T5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4" y="35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7" y="35"/>
                      <a:pt x="14" y="34"/>
                      <a:pt x="12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30"/>
                      <a:pt x="18" y="30"/>
                      <a:pt x="21" y="30"/>
                    </a:cubicBezTo>
                    <a:cubicBezTo>
                      <a:pt x="23" y="30"/>
                      <a:pt x="25" y="29"/>
                      <a:pt x="25" y="28"/>
                    </a:cubicBezTo>
                    <a:cubicBezTo>
                      <a:pt x="25" y="26"/>
                      <a:pt x="24" y="25"/>
                      <a:pt x="20" y="24"/>
                    </a:cubicBezTo>
                    <a:cubicBezTo>
                      <a:pt x="16" y="23"/>
                      <a:pt x="13" y="20"/>
                      <a:pt x="13" y="16"/>
                    </a:cubicBezTo>
                    <a:cubicBezTo>
                      <a:pt x="13" y="12"/>
                      <a:pt x="15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7" y="8"/>
                      <a:pt x="29" y="9"/>
                      <a:pt x="30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4"/>
                      <a:pt x="19" y="16"/>
                    </a:cubicBezTo>
                    <a:cubicBezTo>
                      <a:pt x="19" y="17"/>
                      <a:pt x="21" y="18"/>
                      <a:pt x="24" y="19"/>
                    </a:cubicBezTo>
                    <a:cubicBezTo>
                      <a:pt x="29" y="21"/>
                      <a:pt x="31" y="23"/>
                      <a:pt x="31" y="27"/>
                    </a:cubicBezTo>
                    <a:cubicBezTo>
                      <a:pt x="31" y="31"/>
                      <a:pt x="29" y="34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7" name="Freeform 5"/>
          <p:cNvSpPr/>
          <p:nvPr/>
        </p:nvSpPr>
        <p:spPr bwMode="auto">
          <a:xfrm>
            <a:off x="4464237" y="1406332"/>
            <a:ext cx="1091200" cy="9671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 cap="flat" cmpd="sng" algn="ctr">
            <a:solidFill>
              <a:srgbClr val="00838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8" name="组合 141"/>
          <p:cNvGrpSpPr/>
          <p:nvPr/>
        </p:nvGrpSpPr>
        <p:grpSpPr>
          <a:xfrm>
            <a:off x="4827255" y="1709096"/>
            <a:ext cx="365165" cy="361595"/>
            <a:chOff x="11048734" y="5583418"/>
            <a:chExt cx="534778" cy="529549"/>
          </a:xfrm>
          <a:solidFill>
            <a:srgbClr val="00838F"/>
          </a:solidFill>
        </p:grpSpPr>
        <p:sp>
          <p:nvSpPr>
            <p:cNvPr id="119" name="Freeform 105"/>
            <p:cNvSpPr>
              <a:spLocks noEditPoints="1"/>
            </p:cNvSpPr>
            <p:nvPr/>
          </p:nvSpPr>
          <p:spPr bwMode="auto">
            <a:xfrm>
              <a:off x="11048734" y="5587341"/>
              <a:ext cx="253660" cy="244508"/>
            </a:xfrm>
            <a:custGeom>
              <a:avLst/>
              <a:gdLst>
                <a:gd name="T0" fmla="*/ 0 w 194"/>
                <a:gd name="T1" fmla="*/ 187 h 187"/>
                <a:gd name="T2" fmla="*/ 194 w 194"/>
                <a:gd name="T3" fmla="*/ 187 h 187"/>
                <a:gd name="T4" fmla="*/ 194 w 194"/>
                <a:gd name="T5" fmla="*/ 0 h 187"/>
                <a:gd name="T6" fmla="*/ 0 w 194"/>
                <a:gd name="T7" fmla="*/ 0 h 187"/>
                <a:gd name="T8" fmla="*/ 0 w 194"/>
                <a:gd name="T9" fmla="*/ 187 h 187"/>
                <a:gd name="T10" fmla="*/ 28 w 194"/>
                <a:gd name="T11" fmla="*/ 28 h 187"/>
                <a:gd name="T12" fmla="*/ 166 w 194"/>
                <a:gd name="T13" fmla="*/ 28 h 187"/>
                <a:gd name="T14" fmla="*/ 166 w 194"/>
                <a:gd name="T15" fmla="*/ 158 h 187"/>
                <a:gd name="T16" fmla="*/ 28 w 194"/>
                <a:gd name="T17" fmla="*/ 158 h 187"/>
                <a:gd name="T18" fmla="*/ 28 w 194"/>
                <a:gd name="T1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7">
                  <a:moveTo>
                    <a:pt x="0" y="187"/>
                  </a:moveTo>
                  <a:lnTo>
                    <a:pt x="194" y="187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87"/>
                  </a:lnTo>
                  <a:close/>
                  <a:moveTo>
                    <a:pt x="28" y="28"/>
                  </a:moveTo>
                  <a:lnTo>
                    <a:pt x="166" y="28"/>
                  </a:lnTo>
                  <a:lnTo>
                    <a:pt x="166" y="158"/>
                  </a:lnTo>
                  <a:lnTo>
                    <a:pt x="28" y="158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106"/>
            <p:cNvSpPr>
              <a:spLocks noEditPoints="1"/>
            </p:cNvSpPr>
            <p:nvPr/>
          </p:nvSpPr>
          <p:spPr bwMode="auto">
            <a:xfrm>
              <a:off x="11048734" y="5868459"/>
              <a:ext cx="253660" cy="244508"/>
            </a:xfrm>
            <a:custGeom>
              <a:avLst/>
              <a:gdLst>
                <a:gd name="T0" fmla="*/ 0 w 194"/>
                <a:gd name="T1" fmla="*/ 187 h 187"/>
                <a:gd name="T2" fmla="*/ 194 w 194"/>
                <a:gd name="T3" fmla="*/ 187 h 187"/>
                <a:gd name="T4" fmla="*/ 194 w 194"/>
                <a:gd name="T5" fmla="*/ 0 h 187"/>
                <a:gd name="T6" fmla="*/ 0 w 194"/>
                <a:gd name="T7" fmla="*/ 0 h 187"/>
                <a:gd name="T8" fmla="*/ 0 w 194"/>
                <a:gd name="T9" fmla="*/ 187 h 187"/>
                <a:gd name="T10" fmla="*/ 28 w 194"/>
                <a:gd name="T11" fmla="*/ 28 h 187"/>
                <a:gd name="T12" fmla="*/ 166 w 194"/>
                <a:gd name="T13" fmla="*/ 28 h 187"/>
                <a:gd name="T14" fmla="*/ 166 w 194"/>
                <a:gd name="T15" fmla="*/ 158 h 187"/>
                <a:gd name="T16" fmla="*/ 28 w 194"/>
                <a:gd name="T17" fmla="*/ 158 h 187"/>
                <a:gd name="T18" fmla="*/ 28 w 194"/>
                <a:gd name="T1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7">
                  <a:moveTo>
                    <a:pt x="0" y="187"/>
                  </a:moveTo>
                  <a:lnTo>
                    <a:pt x="194" y="187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87"/>
                  </a:lnTo>
                  <a:close/>
                  <a:moveTo>
                    <a:pt x="28" y="28"/>
                  </a:moveTo>
                  <a:lnTo>
                    <a:pt x="166" y="28"/>
                  </a:lnTo>
                  <a:lnTo>
                    <a:pt x="166" y="158"/>
                  </a:lnTo>
                  <a:lnTo>
                    <a:pt x="28" y="158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107"/>
            <p:cNvSpPr>
              <a:spLocks noEditPoints="1"/>
            </p:cNvSpPr>
            <p:nvPr/>
          </p:nvSpPr>
          <p:spPr bwMode="auto">
            <a:xfrm>
              <a:off x="11329852" y="5583418"/>
              <a:ext cx="253660" cy="244508"/>
            </a:xfrm>
            <a:custGeom>
              <a:avLst/>
              <a:gdLst>
                <a:gd name="T0" fmla="*/ 0 w 194"/>
                <a:gd name="T1" fmla="*/ 0 h 187"/>
                <a:gd name="T2" fmla="*/ 0 w 194"/>
                <a:gd name="T3" fmla="*/ 187 h 187"/>
                <a:gd name="T4" fmla="*/ 194 w 194"/>
                <a:gd name="T5" fmla="*/ 187 h 187"/>
                <a:gd name="T6" fmla="*/ 194 w 194"/>
                <a:gd name="T7" fmla="*/ 0 h 187"/>
                <a:gd name="T8" fmla="*/ 0 w 194"/>
                <a:gd name="T9" fmla="*/ 0 h 187"/>
                <a:gd name="T10" fmla="*/ 166 w 194"/>
                <a:gd name="T11" fmla="*/ 159 h 187"/>
                <a:gd name="T12" fmla="*/ 29 w 194"/>
                <a:gd name="T13" fmla="*/ 159 h 187"/>
                <a:gd name="T14" fmla="*/ 29 w 194"/>
                <a:gd name="T15" fmla="*/ 29 h 187"/>
                <a:gd name="T16" fmla="*/ 166 w 194"/>
                <a:gd name="T17" fmla="*/ 29 h 187"/>
                <a:gd name="T18" fmla="*/ 166 w 194"/>
                <a:gd name="T19" fmla="*/ 15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7">
                  <a:moveTo>
                    <a:pt x="0" y="0"/>
                  </a:moveTo>
                  <a:lnTo>
                    <a:pt x="0" y="187"/>
                  </a:lnTo>
                  <a:lnTo>
                    <a:pt x="194" y="187"/>
                  </a:lnTo>
                  <a:lnTo>
                    <a:pt x="194" y="0"/>
                  </a:lnTo>
                  <a:lnTo>
                    <a:pt x="0" y="0"/>
                  </a:lnTo>
                  <a:close/>
                  <a:moveTo>
                    <a:pt x="166" y="159"/>
                  </a:moveTo>
                  <a:lnTo>
                    <a:pt x="29" y="159"/>
                  </a:lnTo>
                  <a:lnTo>
                    <a:pt x="29" y="29"/>
                  </a:lnTo>
                  <a:lnTo>
                    <a:pt x="166" y="29"/>
                  </a:lnTo>
                  <a:lnTo>
                    <a:pt x="166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108"/>
            <p:cNvSpPr>
              <a:spLocks noEditPoints="1"/>
            </p:cNvSpPr>
            <p:nvPr/>
          </p:nvSpPr>
          <p:spPr bwMode="auto">
            <a:xfrm>
              <a:off x="11329852" y="5865844"/>
              <a:ext cx="253660" cy="243200"/>
            </a:xfrm>
            <a:custGeom>
              <a:avLst/>
              <a:gdLst>
                <a:gd name="T0" fmla="*/ 0 w 194"/>
                <a:gd name="T1" fmla="*/ 186 h 186"/>
                <a:gd name="T2" fmla="*/ 194 w 194"/>
                <a:gd name="T3" fmla="*/ 186 h 186"/>
                <a:gd name="T4" fmla="*/ 194 w 194"/>
                <a:gd name="T5" fmla="*/ 0 h 186"/>
                <a:gd name="T6" fmla="*/ 0 w 194"/>
                <a:gd name="T7" fmla="*/ 0 h 186"/>
                <a:gd name="T8" fmla="*/ 0 w 194"/>
                <a:gd name="T9" fmla="*/ 186 h 186"/>
                <a:gd name="T10" fmla="*/ 29 w 194"/>
                <a:gd name="T11" fmla="*/ 28 h 186"/>
                <a:gd name="T12" fmla="*/ 166 w 194"/>
                <a:gd name="T13" fmla="*/ 28 h 186"/>
                <a:gd name="T14" fmla="*/ 166 w 194"/>
                <a:gd name="T15" fmla="*/ 158 h 186"/>
                <a:gd name="T16" fmla="*/ 29 w 194"/>
                <a:gd name="T17" fmla="*/ 158 h 186"/>
                <a:gd name="T18" fmla="*/ 29 w 194"/>
                <a:gd name="T19" fmla="*/ 2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6">
                  <a:moveTo>
                    <a:pt x="0" y="186"/>
                  </a:moveTo>
                  <a:lnTo>
                    <a:pt x="194" y="186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86"/>
                  </a:lnTo>
                  <a:close/>
                  <a:moveTo>
                    <a:pt x="29" y="28"/>
                  </a:moveTo>
                  <a:lnTo>
                    <a:pt x="166" y="28"/>
                  </a:lnTo>
                  <a:lnTo>
                    <a:pt x="166" y="158"/>
                  </a:lnTo>
                  <a:lnTo>
                    <a:pt x="29" y="158"/>
                  </a:lnTo>
                  <a:lnTo>
                    <a:pt x="29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109"/>
            <p:cNvSpPr/>
            <p:nvPr/>
          </p:nvSpPr>
          <p:spPr bwMode="auto">
            <a:xfrm>
              <a:off x="11125878" y="5655333"/>
              <a:ext cx="99372" cy="101987"/>
            </a:xfrm>
            <a:custGeom>
              <a:avLst/>
              <a:gdLst>
                <a:gd name="T0" fmla="*/ 45 w 76"/>
                <a:gd name="T1" fmla="*/ 0 h 78"/>
                <a:gd name="T2" fmla="*/ 31 w 76"/>
                <a:gd name="T3" fmla="*/ 0 h 78"/>
                <a:gd name="T4" fmla="*/ 31 w 76"/>
                <a:gd name="T5" fmla="*/ 33 h 78"/>
                <a:gd name="T6" fmla="*/ 0 w 76"/>
                <a:gd name="T7" fmla="*/ 33 h 78"/>
                <a:gd name="T8" fmla="*/ 0 w 76"/>
                <a:gd name="T9" fmla="*/ 45 h 78"/>
                <a:gd name="T10" fmla="*/ 31 w 76"/>
                <a:gd name="T11" fmla="*/ 45 h 78"/>
                <a:gd name="T12" fmla="*/ 31 w 76"/>
                <a:gd name="T13" fmla="*/ 78 h 78"/>
                <a:gd name="T14" fmla="*/ 45 w 76"/>
                <a:gd name="T15" fmla="*/ 78 h 78"/>
                <a:gd name="T16" fmla="*/ 45 w 76"/>
                <a:gd name="T17" fmla="*/ 45 h 78"/>
                <a:gd name="T18" fmla="*/ 76 w 76"/>
                <a:gd name="T19" fmla="*/ 45 h 78"/>
                <a:gd name="T20" fmla="*/ 76 w 76"/>
                <a:gd name="T21" fmla="*/ 33 h 78"/>
                <a:gd name="T22" fmla="*/ 45 w 76"/>
                <a:gd name="T23" fmla="*/ 33 h 78"/>
                <a:gd name="T24" fmla="*/ 45 w 76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8">
                  <a:moveTo>
                    <a:pt x="45" y="0"/>
                  </a:moveTo>
                  <a:lnTo>
                    <a:pt x="31" y="0"/>
                  </a:lnTo>
                  <a:lnTo>
                    <a:pt x="31" y="33"/>
                  </a:lnTo>
                  <a:lnTo>
                    <a:pt x="0" y="33"/>
                  </a:lnTo>
                  <a:lnTo>
                    <a:pt x="0" y="45"/>
                  </a:lnTo>
                  <a:lnTo>
                    <a:pt x="31" y="45"/>
                  </a:lnTo>
                  <a:lnTo>
                    <a:pt x="31" y="78"/>
                  </a:lnTo>
                  <a:lnTo>
                    <a:pt x="45" y="78"/>
                  </a:lnTo>
                  <a:lnTo>
                    <a:pt x="45" y="45"/>
                  </a:lnTo>
                  <a:lnTo>
                    <a:pt x="76" y="45"/>
                  </a:lnTo>
                  <a:lnTo>
                    <a:pt x="76" y="33"/>
                  </a:lnTo>
                  <a:lnTo>
                    <a:pt x="45" y="33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Rectangle 110"/>
            <p:cNvSpPr>
              <a:spLocks noChangeArrowheads="1"/>
            </p:cNvSpPr>
            <p:nvPr/>
          </p:nvSpPr>
          <p:spPr bwMode="auto">
            <a:xfrm>
              <a:off x="11422687" y="5694558"/>
              <a:ext cx="67991" cy="2222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111"/>
            <p:cNvSpPr/>
            <p:nvPr/>
          </p:nvSpPr>
          <p:spPr bwMode="auto">
            <a:xfrm>
              <a:off x="11138953" y="5952141"/>
              <a:ext cx="73222" cy="79760"/>
            </a:xfrm>
            <a:custGeom>
              <a:avLst/>
              <a:gdLst>
                <a:gd name="T0" fmla="*/ 24 w 24"/>
                <a:gd name="T1" fmla="*/ 0 h 26"/>
                <a:gd name="T2" fmla="*/ 16 w 24"/>
                <a:gd name="T3" fmla="*/ 0 h 26"/>
                <a:gd name="T4" fmla="*/ 14 w 24"/>
                <a:gd name="T5" fmla="*/ 5 h 26"/>
                <a:gd name="T6" fmla="*/ 12 w 24"/>
                <a:gd name="T7" fmla="*/ 9 h 26"/>
                <a:gd name="T8" fmla="*/ 12 w 24"/>
                <a:gd name="T9" fmla="*/ 9 h 26"/>
                <a:gd name="T10" fmla="*/ 10 w 24"/>
                <a:gd name="T11" fmla="*/ 5 h 26"/>
                <a:gd name="T12" fmla="*/ 8 w 24"/>
                <a:gd name="T13" fmla="*/ 0 h 26"/>
                <a:gd name="T14" fmla="*/ 0 w 24"/>
                <a:gd name="T15" fmla="*/ 0 h 26"/>
                <a:gd name="T16" fmla="*/ 8 w 24"/>
                <a:gd name="T17" fmla="*/ 13 h 26"/>
                <a:gd name="T18" fmla="*/ 0 w 24"/>
                <a:gd name="T19" fmla="*/ 26 h 26"/>
                <a:gd name="T20" fmla="*/ 7 w 24"/>
                <a:gd name="T21" fmla="*/ 26 h 26"/>
                <a:gd name="T22" fmla="*/ 10 w 24"/>
                <a:gd name="T23" fmla="*/ 21 h 26"/>
                <a:gd name="T24" fmla="*/ 12 w 24"/>
                <a:gd name="T25" fmla="*/ 16 h 26"/>
                <a:gd name="T26" fmla="*/ 12 w 24"/>
                <a:gd name="T27" fmla="*/ 16 h 26"/>
                <a:gd name="T28" fmla="*/ 14 w 24"/>
                <a:gd name="T29" fmla="*/ 21 h 26"/>
                <a:gd name="T30" fmla="*/ 17 w 24"/>
                <a:gd name="T31" fmla="*/ 26 h 26"/>
                <a:gd name="T32" fmla="*/ 24 w 24"/>
                <a:gd name="T33" fmla="*/ 26 h 26"/>
                <a:gd name="T34" fmla="*/ 16 w 24"/>
                <a:gd name="T35" fmla="*/ 13 h 26"/>
                <a:gd name="T36" fmla="*/ 24 w 24"/>
                <a:gd name="T3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26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7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6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1" y="18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8"/>
                    <a:pt x="13" y="19"/>
                    <a:pt x="14" y="21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Rectangle 112"/>
            <p:cNvSpPr>
              <a:spLocks noChangeArrowheads="1"/>
            </p:cNvSpPr>
            <p:nvPr/>
          </p:nvSpPr>
          <p:spPr bwMode="auto">
            <a:xfrm>
              <a:off x="11410919" y="6004442"/>
              <a:ext cx="101987" cy="1569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Rectangle 113"/>
            <p:cNvSpPr>
              <a:spLocks noChangeArrowheads="1"/>
            </p:cNvSpPr>
            <p:nvPr/>
          </p:nvSpPr>
          <p:spPr bwMode="auto">
            <a:xfrm>
              <a:off x="11410919" y="5961294"/>
              <a:ext cx="101987" cy="1830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 flipH="1">
            <a:off x="8549212" y="3133864"/>
            <a:ext cx="2875380" cy="1100558"/>
            <a:chOff x="2288907" y="4783306"/>
            <a:chExt cx="2699254" cy="1100845"/>
          </a:xfrm>
        </p:grpSpPr>
        <p:sp>
          <p:nvSpPr>
            <p:cNvPr id="129" name="文本框 143"/>
            <p:cNvSpPr txBox="1"/>
            <p:nvPr/>
          </p:nvSpPr>
          <p:spPr bwMode="auto">
            <a:xfrm>
              <a:off x="2288907" y="5212638"/>
              <a:ext cx="2699254" cy="6715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cs typeface="+mn-ea"/>
                  <a:sym typeface="+mn-lt"/>
                </a:rPr>
                <a:t>... 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30" name="文本框 144"/>
            <p:cNvSpPr txBox="1"/>
            <p:nvPr/>
          </p:nvSpPr>
          <p:spPr bwMode="auto">
            <a:xfrm>
              <a:off x="2479611" y="4783306"/>
              <a:ext cx="2496295" cy="369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131" name="组合 148"/>
          <p:cNvGrpSpPr/>
          <p:nvPr/>
        </p:nvGrpSpPr>
        <p:grpSpPr>
          <a:xfrm>
            <a:off x="1470387" y="1458444"/>
            <a:ext cx="2892753" cy="1108069"/>
            <a:chOff x="2209485" y="4783299"/>
            <a:chExt cx="2778675" cy="1108356"/>
          </a:xfrm>
        </p:grpSpPr>
        <p:sp>
          <p:nvSpPr>
            <p:cNvPr id="132" name="文本框 149"/>
            <p:cNvSpPr txBox="1"/>
            <p:nvPr/>
          </p:nvSpPr>
          <p:spPr bwMode="auto">
            <a:xfrm>
              <a:off x="2209485" y="5220143"/>
              <a:ext cx="2778675" cy="6715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1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 smtClean="0">
                  <a:cs typeface="+mn-ea"/>
                  <a:sym typeface="+mn-lt"/>
                </a:rPr>
                <a:t>... ...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33" name="文本框 150"/>
            <p:cNvSpPr txBox="1"/>
            <p:nvPr/>
          </p:nvSpPr>
          <p:spPr bwMode="auto">
            <a:xfrm>
              <a:off x="2209485" y="4783299"/>
              <a:ext cx="2766420" cy="369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b="1" dirty="0"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134" name="组合 154"/>
          <p:cNvGrpSpPr/>
          <p:nvPr/>
        </p:nvGrpSpPr>
        <p:grpSpPr>
          <a:xfrm>
            <a:off x="1571959" y="4762243"/>
            <a:ext cx="2791180" cy="1115033"/>
            <a:chOff x="2307053" y="4783299"/>
            <a:chExt cx="2681107" cy="1115321"/>
          </a:xfrm>
        </p:grpSpPr>
        <p:sp>
          <p:nvSpPr>
            <p:cNvPr id="135" name="文本框 155"/>
            <p:cNvSpPr txBox="1"/>
            <p:nvPr/>
          </p:nvSpPr>
          <p:spPr bwMode="auto">
            <a:xfrm>
              <a:off x="2307053" y="5174580"/>
              <a:ext cx="2681107" cy="7240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36" name="文本框 156"/>
            <p:cNvSpPr txBox="1"/>
            <p:nvPr/>
          </p:nvSpPr>
          <p:spPr bwMode="auto">
            <a:xfrm>
              <a:off x="2404621" y="4783299"/>
              <a:ext cx="2571284" cy="369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b="1" dirty="0">
                  <a:cs typeface="+mn-ea"/>
                  <a:sym typeface="+mn-lt"/>
                </a:rPr>
                <a:t>在此添加标题</a:t>
              </a:r>
            </a:p>
          </p:txBody>
        </p:sp>
      </p:grpSp>
      <p:sp>
        <p:nvSpPr>
          <p:cNvPr id="137" name="椭圆 35"/>
          <p:cNvSpPr/>
          <p:nvPr/>
        </p:nvSpPr>
        <p:spPr>
          <a:xfrm>
            <a:off x="5205825" y="2823987"/>
            <a:ext cx="1478195" cy="1478195"/>
          </a:xfrm>
          <a:prstGeom prst="ellipse">
            <a:avLst/>
          </a:prstGeom>
          <a:solidFill>
            <a:sysClr val="window" lastClr="FFFFFF">
              <a:alpha val="10000"/>
            </a:sysClr>
          </a:solidFill>
          <a:ln w="22225" cap="flat" cmpd="sng" algn="ctr">
            <a:gradFill flip="none" rotWithShape="1">
              <a:gsLst>
                <a:gs pos="71000">
                  <a:srgbClr val="ECECEC"/>
                </a:gs>
                <a:gs pos="92000">
                  <a:sysClr val="window" lastClr="FFFFFF"/>
                </a:gs>
                <a:gs pos="45000">
                  <a:sysClr val="window" lastClr="FFFFFF">
                    <a:lumMod val="85000"/>
                  </a:sysClr>
                </a:gs>
                <a:gs pos="19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dist="88900" dir="2700000" algn="tl" rotWithShape="0">
              <a:srgbClr val="92B5C2">
                <a:lumMod val="50000"/>
                <a:alpha val="35000"/>
              </a:srgbClr>
            </a:outerShdw>
          </a:effectLst>
        </p:spPr>
        <p:txBody>
          <a:bodyPr lIns="91416" tIns="45708" rIns="91416" bIns="4570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1"/>
          <p:cNvSpPr/>
          <p:nvPr/>
        </p:nvSpPr>
        <p:spPr bwMode="auto">
          <a:xfrm rot="16200000" flipH="1">
            <a:off x="6108268" y="1792961"/>
            <a:ext cx="2837196" cy="2889965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gradFill>
            <a:gsLst>
              <a:gs pos="100000">
                <a:srgbClr val="00838F"/>
              </a:gs>
              <a:gs pos="0">
                <a:srgbClr val="51CEDE">
                  <a:alpha val="0"/>
                </a:srgbClr>
              </a:gs>
            </a:gsLst>
            <a:lin ang="18900000" scaled="1"/>
          </a:gradFill>
          <a:ln w="9525" cap="rnd">
            <a:noFill/>
            <a:prstDash val="solid"/>
            <a:round/>
          </a:ln>
        </p:spPr>
        <p:txBody>
          <a:bodyPr vert="eaVert" lIns="89442" tIns="44720" rIns="89442" bIns="4472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等腰三角形 21"/>
          <p:cNvSpPr/>
          <p:nvPr/>
        </p:nvSpPr>
        <p:spPr bwMode="auto">
          <a:xfrm rot="5400000">
            <a:off x="3309885" y="1792961"/>
            <a:ext cx="2837196" cy="2889965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gradFill>
            <a:gsLst>
              <a:gs pos="100000">
                <a:srgbClr val="00838F"/>
              </a:gs>
              <a:gs pos="0">
                <a:srgbClr val="51CEDE">
                  <a:alpha val="0"/>
                </a:srgbClr>
              </a:gs>
            </a:gsLst>
            <a:lin ang="18900000" scaled="1"/>
          </a:gradFill>
          <a:ln w="9525" cap="rnd">
            <a:noFill/>
            <a:prstDash val="solid"/>
            <a:round/>
          </a:ln>
        </p:spPr>
        <p:txBody>
          <a:bodyPr vert="eaVert" lIns="89442" tIns="44720" rIns="89442" bIns="4472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5"/>
          <p:cNvSpPr/>
          <p:nvPr/>
        </p:nvSpPr>
        <p:spPr bwMode="auto">
          <a:xfrm>
            <a:off x="3285287" y="1582685"/>
            <a:ext cx="3562555" cy="3577923"/>
          </a:xfrm>
          <a:prstGeom prst="ellipse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椭圆 6"/>
          <p:cNvSpPr/>
          <p:nvPr/>
        </p:nvSpPr>
        <p:spPr bwMode="auto">
          <a:xfrm>
            <a:off x="5416930" y="1582685"/>
            <a:ext cx="3564105" cy="3577923"/>
          </a:xfrm>
          <a:prstGeom prst="ellipse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3" name="直接连接符 7"/>
          <p:cNvCxnSpPr>
            <a:cxnSpLocks noChangeShapeType="1"/>
          </p:cNvCxnSpPr>
          <p:nvPr/>
        </p:nvCxnSpPr>
        <p:spPr bwMode="auto">
          <a:xfrm>
            <a:off x="4263516" y="2456148"/>
            <a:ext cx="558103" cy="263127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34" name="直接连接符 8"/>
          <p:cNvCxnSpPr>
            <a:cxnSpLocks noChangeShapeType="1"/>
          </p:cNvCxnSpPr>
          <p:nvPr/>
        </p:nvCxnSpPr>
        <p:spPr bwMode="auto">
          <a:xfrm>
            <a:off x="3965861" y="3264213"/>
            <a:ext cx="576704" cy="0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35" name="直接连接符 9"/>
          <p:cNvCxnSpPr>
            <a:cxnSpLocks noChangeShapeType="1"/>
          </p:cNvCxnSpPr>
          <p:nvPr/>
        </p:nvCxnSpPr>
        <p:spPr bwMode="auto">
          <a:xfrm flipV="1">
            <a:off x="4263515" y="3787358"/>
            <a:ext cx="576704" cy="306724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36" name="直接连接符 10"/>
          <p:cNvCxnSpPr>
            <a:cxnSpLocks noChangeShapeType="1"/>
          </p:cNvCxnSpPr>
          <p:nvPr/>
        </p:nvCxnSpPr>
        <p:spPr bwMode="auto">
          <a:xfrm flipH="1" flipV="1">
            <a:off x="7517564" y="3774902"/>
            <a:ext cx="576704" cy="306724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37" name="直接连接符 11"/>
          <p:cNvCxnSpPr>
            <a:cxnSpLocks noChangeShapeType="1"/>
          </p:cNvCxnSpPr>
          <p:nvPr/>
        </p:nvCxnSpPr>
        <p:spPr bwMode="auto">
          <a:xfrm flipH="1">
            <a:off x="7805916" y="3261099"/>
            <a:ext cx="576704" cy="0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38" name="直接连接符 12"/>
          <p:cNvCxnSpPr>
            <a:cxnSpLocks noChangeShapeType="1"/>
          </p:cNvCxnSpPr>
          <p:nvPr/>
        </p:nvCxnSpPr>
        <p:spPr bwMode="auto">
          <a:xfrm flipH="1">
            <a:off x="7536167" y="2456148"/>
            <a:ext cx="558103" cy="263127"/>
          </a:xfrm>
          <a:prstGeom prst="line">
            <a:avLst/>
          </a:prstGeom>
          <a:noFill/>
          <a:ln w="28575" algn="ctr">
            <a:solidFill>
              <a:sysClr val="window" lastClr="FFFFFF">
                <a:lumMod val="50000"/>
              </a:sys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39" name="组合 13"/>
          <p:cNvGrpSpPr/>
          <p:nvPr/>
        </p:nvGrpSpPr>
        <p:grpSpPr>
          <a:xfrm>
            <a:off x="5106872" y="2238170"/>
            <a:ext cx="2055677" cy="2064545"/>
            <a:chOff x="5014912" y="2584450"/>
            <a:chExt cx="2105025" cy="2105025"/>
          </a:xfrm>
        </p:grpSpPr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92B5C2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35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35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Oval 19"/>
          <p:cNvSpPr>
            <a:spLocks noChangeArrowheads="1"/>
          </p:cNvSpPr>
          <p:nvPr/>
        </p:nvSpPr>
        <p:spPr bwMode="auto">
          <a:xfrm>
            <a:off x="3302339" y="1666763"/>
            <a:ext cx="968929" cy="973107"/>
          </a:xfrm>
          <a:prstGeom prst="ellipse">
            <a:avLst/>
          </a:prstGeom>
          <a:solidFill>
            <a:srgbClr val="00838F"/>
          </a:solidFill>
          <a:ln w="9525">
            <a:noFill/>
            <a:round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</a:p>
        </p:txBody>
      </p:sp>
      <p:sp>
        <p:nvSpPr>
          <p:cNvPr id="43" name="Oval 19"/>
          <p:cNvSpPr>
            <a:spLocks noChangeArrowheads="1"/>
          </p:cNvSpPr>
          <p:nvPr/>
        </p:nvSpPr>
        <p:spPr bwMode="auto">
          <a:xfrm>
            <a:off x="8044661" y="1682330"/>
            <a:ext cx="968928" cy="974665"/>
          </a:xfrm>
          <a:prstGeom prst="ellipse">
            <a:avLst/>
          </a:prstGeom>
          <a:solidFill>
            <a:srgbClr val="51CEDE"/>
          </a:solidFill>
          <a:ln w="9525">
            <a:noFill/>
            <a:round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</a:p>
        </p:txBody>
      </p:sp>
      <p:sp>
        <p:nvSpPr>
          <p:cNvPr id="44" name="Oval 19"/>
          <p:cNvSpPr>
            <a:spLocks noChangeArrowheads="1"/>
          </p:cNvSpPr>
          <p:nvPr/>
        </p:nvSpPr>
        <p:spPr bwMode="auto">
          <a:xfrm>
            <a:off x="8484941" y="2812693"/>
            <a:ext cx="970478" cy="974665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</a:p>
        </p:txBody>
      </p:sp>
      <p:sp>
        <p:nvSpPr>
          <p:cNvPr id="45" name="Oval 110"/>
          <p:cNvSpPr>
            <a:spLocks noChangeArrowheads="1"/>
          </p:cNvSpPr>
          <p:nvPr/>
        </p:nvSpPr>
        <p:spPr bwMode="auto">
          <a:xfrm>
            <a:off x="8092717" y="3930599"/>
            <a:ext cx="970478" cy="974665"/>
          </a:xfrm>
          <a:prstGeom prst="ellipse">
            <a:avLst/>
          </a:prstGeom>
          <a:solidFill>
            <a:srgbClr val="00838F"/>
          </a:solidFill>
          <a:ln w="9525">
            <a:noFill/>
            <a:round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</a:p>
        </p:txBody>
      </p:sp>
      <p:sp>
        <p:nvSpPr>
          <p:cNvPr id="46" name="Oval 19"/>
          <p:cNvSpPr>
            <a:spLocks noChangeArrowheads="1"/>
          </p:cNvSpPr>
          <p:nvPr/>
        </p:nvSpPr>
        <p:spPr bwMode="auto">
          <a:xfrm>
            <a:off x="2868258" y="2775326"/>
            <a:ext cx="970478" cy="974665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3265132" y="3924370"/>
            <a:ext cx="970478" cy="974665"/>
          </a:xfrm>
          <a:prstGeom prst="ellipse">
            <a:avLst/>
          </a:prstGeom>
          <a:solidFill>
            <a:srgbClr val="51CEDE"/>
          </a:solidFill>
          <a:ln w="9525">
            <a:noFill/>
            <a:round/>
          </a:ln>
          <a:effectLst/>
        </p:spPr>
        <p:txBody>
          <a:bodyPr lIns="89442" tIns="44720" rIns="89442" bIns="4472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119539" y="1667487"/>
            <a:ext cx="2123856" cy="720486"/>
          </a:xfrm>
          <a:prstGeom prst="rect">
            <a:avLst/>
          </a:prstGeom>
          <a:noFill/>
        </p:spPr>
        <p:txBody>
          <a:bodyPr wrap="square" lIns="89442" tIns="44720" rIns="89442" bIns="44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083777" y="1667487"/>
            <a:ext cx="2095112" cy="707214"/>
          </a:xfrm>
          <a:prstGeom prst="rect">
            <a:avLst/>
          </a:prstGeom>
          <a:noFill/>
        </p:spPr>
        <p:txBody>
          <a:bodyPr wrap="square" lIns="89442" tIns="44720" rIns="89442" bIns="44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26365" y="2951259"/>
            <a:ext cx="2095112" cy="720486"/>
          </a:xfrm>
          <a:prstGeom prst="rect">
            <a:avLst/>
          </a:prstGeom>
          <a:noFill/>
        </p:spPr>
        <p:txBody>
          <a:bodyPr wrap="square" lIns="89442" tIns="44720" rIns="89442" bIns="44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540227" y="2951259"/>
            <a:ext cx="2095112" cy="707214"/>
          </a:xfrm>
          <a:prstGeom prst="rect">
            <a:avLst/>
          </a:prstGeom>
          <a:noFill/>
        </p:spPr>
        <p:txBody>
          <a:bodyPr wrap="square" lIns="89442" tIns="44720" rIns="89442" bIns="44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108977" y="4069165"/>
            <a:ext cx="2095112" cy="720486"/>
          </a:xfrm>
          <a:prstGeom prst="rect">
            <a:avLst/>
          </a:prstGeom>
          <a:noFill/>
        </p:spPr>
        <p:txBody>
          <a:bodyPr wrap="square" lIns="89442" tIns="44720" rIns="89442" bIns="44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19538" y="4069165"/>
            <a:ext cx="2095112" cy="720486"/>
          </a:xfrm>
          <a:prstGeom prst="rect">
            <a:avLst/>
          </a:prstGeom>
          <a:noFill/>
        </p:spPr>
        <p:txBody>
          <a:bodyPr wrap="square" lIns="89442" tIns="44720" rIns="89442" bIns="44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726119" y="3791997"/>
            <a:ext cx="1924781" cy="3065111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txBody>
          <a:bodyPr lIns="91404" tIns="45701" rIns="91404" bIns="4570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977085" y="4482722"/>
            <a:ext cx="1945476" cy="2374387"/>
          </a:xfrm>
          <a:prstGeom prst="rect">
            <a:avLst/>
          </a:prstGeom>
          <a:solidFill>
            <a:srgbClr val="51CEDE"/>
          </a:solidFill>
          <a:ln>
            <a:noFill/>
          </a:ln>
        </p:spPr>
        <p:txBody>
          <a:bodyPr lIns="91404" tIns="45701" rIns="91404" bIns="4570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6248745" y="5189568"/>
            <a:ext cx="1945476" cy="1667542"/>
          </a:xfrm>
          <a:prstGeom prst="rect">
            <a:avLst/>
          </a:prstGeom>
          <a:solidFill>
            <a:srgbClr val="00838F"/>
          </a:solidFill>
          <a:ln>
            <a:noFill/>
          </a:ln>
        </p:spPr>
        <p:txBody>
          <a:bodyPr lIns="91404" tIns="45701" rIns="91404" bIns="4570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8520406" y="2870882"/>
            <a:ext cx="1945476" cy="3986228"/>
          </a:xfrm>
          <a:prstGeom prst="rect">
            <a:avLst/>
          </a:prstGeom>
          <a:solidFill>
            <a:srgbClr val="51CEDE"/>
          </a:solidFill>
          <a:ln>
            <a:noFill/>
          </a:ln>
        </p:spPr>
        <p:txBody>
          <a:bodyPr lIns="91404" tIns="45701" rIns="91404" bIns="4570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682"/>
          <p:cNvSpPr txBox="1"/>
          <p:nvPr/>
        </p:nvSpPr>
        <p:spPr>
          <a:xfrm>
            <a:off x="2066871" y="3984162"/>
            <a:ext cx="1030979" cy="584737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2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52%</a:t>
            </a:r>
            <a:endParaRPr lang="zh-CN" altLang="en-US" sz="32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82"/>
          <p:cNvSpPr txBox="1"/>
          <p:nvPr/>
        </p:nvSpPr>
        <p:spPr>
          <a:xfrm>
            <a:off x="4151320" y="4660301"/>
            <a:ext cx="1346771" cy="769403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45%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682"/>
          <p:cNvSpPr txBox="1"/>
          <p:nvPr/>
        </p:nvSpPr>
        <p:spPr>
          <a:xfrm>
            <a:off x="6422980" y="5241969"/>
            <a:ext cx="1346771" cy="769403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39%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682"/>
          <p:cNvSpPr txBox="1"/>
          <p:nvPr/>
        </p:nvSpPr>
        <p:spPr>
          <a:xfrm>
            <a:off x="8694642" y="3035514"/>
            <a:ext cx="1346771" cy="769403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70%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Copyright Notice"/>
          <p:cNvSpPr/>
          <p:nvPr/>
        </p:nvSpPr>
        <p:spPr bwMode="auto">
          <a:xfrm>
            <a:off x="1985699" y="3239638"/>
            <a:ext cx="1405621" cy="31964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txBody>
          <a:bodyPr wrap="square" lIns="71972" tIns="32388" rIns="71972" bIns="32388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第一季度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Copyright Notice"/>
          <p:cNvSpPr/>
          <p:nvPr/>
        </p:nvSpPr>
        <p:spPr bwMode="auto">
          <a:xfrm>
            <a:off x="4247012" y="3923865"/>
            <a:ext cx="1405621" cy="31964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txBody>
          <a:bodyPr wrap="square" lIns="71972" tIns="32388" rIns="71972" bIns="32388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第二季度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Copyright Notice"/>
          <p:cNvSpPr/>
          <p:nvPr/>
        </p:nvSpPr>
        <p:spPr bwMode="auto">
          <a:xfrm>
            <a:off x="6518672" y="4660300"/>
            <a:ext cx="1405621" cy="31964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txBody>
          <a:bodyPr wrap="square" lIns="71972" tIns="32388" rIns="71972" bIns="32388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第三季度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Copyright Notice"/>
          <p:cNvSpPr/>
          <p:nvPr/>
        </p:nvSpPr>
        <p:spPr bwMode="auto">
          <a:xfrm>
            <a:off x="8790334" y="2320279"/>
            <a:ext cx="1405621" cy="319645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txBody>
          <a:bodyPr wrap="square" lIns="71972" tIns="32388" rIns="71972" bIns="32388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第四季度</a:t>
            </a:r>
            <a:endParaRPr kumimoji="0" lang="en-US" sz="1800" b="0" i="0" u="none" strike="noStrike" kern="0" cap="small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30977" y="1089401"/>
            <a:ext cx="5420867" cy="1668111"/>
          </a:xfrm>
          <a:prstGeom prst="rect">
            <a:avLst/>
          </a:prstGeom>
        </p:spPr>
        <p:txBody>
          <a:bodyPr wrap="square" lIns="91404" tIns="45701" rIns="91404" bIns="45701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cs typeface="+mn-ea"/>
                <a:sym typeface="+mn-lt"/>
              </a:rPr>
              <a:t>点击添加小标题</a:t>
            </a:r>
            <a:endParaRPr lang="en-US" altLang="zh-CN" sz="2000" b="1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cs typeface="+mn-ea"/>
                <a:sym typeface="+mn-lt"/>
              </a:rPr>
              <a:t>200</a:t>
            </a:r>
            <a:r>
              <a:rPr lang="zh-CN" altLang="en-US" sz="1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分钟之内。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200094" y="1456650"/>
            <a:ext cx="1757998" cy="1765583"/>
          </a:xfrm>
          <a:prstGeom prst="rect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200094" y="3243209"/>
            <a:ext cx="1757998" cy="105934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186631" y="1477625"/>
            <a:ext cx="1757998" cy="1765583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86631" y="3243209"/>
            <a:ext cx="1757998" cy="105934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173170" y="1456650"/>
            <a:ext cx="1757998" cy="1765583"/>
          </a:xfrm>
          <a:prstGeom prst="rect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73170" y="3243209"/>
            <a:ext cx="1757998" cy="105934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159710" y="1477625"/>
            <a:ext cx="1757998" cy="1765583"/>
          </a:xfrm>
          <a:prstGeom prst="rect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159710" y="3243209"/>
            <a:ext cx="1757998" cy="105934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9146247" y="1477625"/>
            <a:ext cx="1757998" cy="1765583"/>
          </a:xfrm>
          <a:prstGeom prst="rect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146247" y="3243209"/>
            <a:ext cx="1757998" cy="105934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762914" y="1689493"/>
            <a:ext cx="632363" cy="816374"/>
            <a:chOff x="3095876" y="2479873"/>
            <a:chExt cx="366231" cy="470769"/>
          </a:xfrm>
        </p:grpSpPr>
        <p:sp>
          <p:nvSpPr>
            <p:cNvPr id="60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080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080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080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080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Freeform 64"/>
          <p:cNvSpPr>
            <a:spLocks noEditPoints="1"/>
          </p:cNvSpPr>
          <p:nvPr/>
        </p:nvSpPr>
        <p:spPr bwMode="auto">
          <a:xfrm flipH="1">
            <a:off x="3630367" y="1735277"/>
            <a:ext cx="870531" cy="724809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442" tIns="44720" rIns="89442" bIns="44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4080">
              <a:defRPr/>
            </a:pPr>
            <a:endParaRPr lang="zh-CN" altLang="en-US" sz="16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780451" y="1700514"/>
            <a:ext cx="543437" cy="794334"/>
            <a:chOff x="5690315" y="3674507"/>
            <a:chExt cx="314729" cy="458061"/>
          </a:xfrm>
        </p:grpSpPr>
        <p:sp>
          <p:nvSpPr>
            <p:cNvPr id="66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080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94080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Freeform 9"/>
          <p:cNvSpPr/>
          <p:nvPr/>
        </p:nvSpPr>
        <p:spPr bwMode="auto">
          <a:xfrm flipH="1">
            <a:off x="7587004" y="1813493"/>
            <a:ext cx="903413" cy="568376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442" tIns="44720" rIns="89442" bIns="44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94080">
              <a:defRPr/>
            </a:pPr>
            <a:endParaRPr lang="zh-CN" altLang="en-US" sz="16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9640174" y="1734408"/>
            <a:ext cx="770153" cy="726549"/>
            <a:chOff x="1784487" y="2486066"/>
            <a:chExt cx="446032" cy="418971"/>
          </a:xfrm>
          <a:solidFill>
            <a:sysClr val="window" lastClr="FFFFFF"/>
          </a:solidFill>
        </p:grpSpPr>
        <p:sp>
          <p:nvSpPr>
            <p:cNvPr id="70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940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940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940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940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940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940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973616" y="2748842"/>
            <a:ext cx="8157113" cy="211870"/>
            <a:chOff x="1918742" y="3212976"/>
            <a:chExt cx="8352927" cy="216024"/>
          </a:xfrm>
        </p:grpSpPr>
        <p:sp>
          <p:nvSpPr>
            <p:cNvPr id="77" name="椭圆 76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等腰三角形 82"/>
          <p:cNvSpPr/>
          <p:nvPr/>
        </p:nvSpPr>
        <p:spPr>
          <a:xfrm flipV="1">
            <a:off x="1956737" y="4302554"/>
            <a:ext cx="244714" cy="21187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等腰三角形 83"/>
          <p:cNvSpPr/>
          <p:nvPr/>
        </p:nvSpPr>
        <p:spPr>
          <a:xfrm flipV="1">
            <a:off x="3943276" y="4302554"/>
            <a:ext cx="244714" cy="21187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等腰三角形 84"/>
          <p:cNvSpPr/>
          <p:nvPr/>
        </p:nvSpPr>
        <p:spPr>
          <a:xfrm flipV="1">
            <a:off x="5929814" y="4302554"/>
            <a:ext cx="244714" cy="21187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等腰三角形 85"/>
          <p:cNvSpPr/>
          <p:nvPr/>
        </p:nvSpPr>
        <p:spPr>
          <a:xfrm flipV="1">
            <a:off x="7916352" y="4302554"/>
            <a:ext cx="244714" cy="21187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等腰三角形 86"/>
          <p:cNvSpPr/>
          <p:nvPr/>
        </p:nvSpPr>
        <p:spPr>
          <a:xfrm flipV="1">
            <a:off x="9902893" y="4302554"/>
            <a:ext cx="244714" cy="211870"/>
          </a:xfrm>
          <a:prstGeom prst="triangl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584823" y="4646559"/>
            <a:ext cx="988544" cy="336535"/>
          </a:xfrm>
          <a:prstGeom prst="rect">
            <a:avLst/>
          </a:prstGeom>
          <a:noFill/>
        </p:spPr>
        <p:txBody>
          <a:bodyPr wrap="none" lIns="89442" tIns="44720" rIns="89442" bIns="44720" rtlCol="0">
            <a:spAutoFit/>
          </a:bodyPr>
          <a:lstStyle/>
          <a:p>
            <a:pPr algn="ctr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571361" y="4646559"/>
            <a:ext cx="988544" cy="336535"/>
          </a:xfrm>
          <a:prstGeom prst="rect">
            <a:avLst/>
          </a:prstGeom>
          <a:noFill/>
        </p:spPr>
        <p:txBody>
          <a:bodyPr wrap="none" lIns="89442" tIns="44720" rIns="89442" bIns="44720" rtlCol="0">
            <a:spAutoFit/>
          </a:bodyPr>
          <a:lstStyle/>
          <a:p>
            <a:pPr algn="ctr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557901" y="4646559"/>
            <a:ext cx="988544" cy="336535"/>
          </a:xfrm>
          <a:prstGeom prst="rect">
            <a:avLst/>
          </a:prstGeom>
          <a:noFill/>
        </p:spPr>
        <p:txBody>
          <a:bodyPr wrap="none" lIns="89442" tIns="44720" rIns="89442" bIns="44720" rtlCol="0">
            <a:spAutoFit/>
          </a:bodyPr>
          <a:lstStyle/>
          <a:p>
            <a:pPr algn="ctr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7544440" y="4646559"/>
            <a:ext cx="988544" cy="336535"/>
          </a:xfrm>
          <a:prstGeom prst="rect">
            <a:avLst/>
          </a:prstGeom>
          <a:noFill/>
        </p:spPr>
        <p:txBody>
          <a:bodyPr wrap="none" lIns="89442" tIns="44720" rIns="89442" bIns="44720" rtlCol="0">
            <a:spAutoFit/>
          </a:bodyPr>
          <a:lstStyle/>
          <a:p>
            <a:pPr algn="ctr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9530977" y="4646559"/>
            <a:ext cx="988544" cy="336535"/>
          </a:xfrm>
          <a:prstGeom prst="rect">
            <a:avLst/>
          </a:prstGeom>
          <a:noFill/>
        </p:spPr>
        <p:txBody>
          <a:bodyPr wrap="none" lIns="89442" tIns="44720" rIns="89442" bIns="44720" rtlCol="0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93" name="矩形 92"/>
          <p:cNvSpPr/>
          <p:nvPr/>
        </p:nvSpPr>
        <p:spPr>
          <a:xfrm>
            <a:off x="1200095" y="5150038"/>
            <a:ext cx="9704152" cy="577877"/>
          </a:xfrm>
          <a:prstGeom prst="rect">
            <a:avLst/>
          </a:prstGeom>
          <a:solidFill>
            <a:srgbClr val="78AF7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9442" tIns="44720" rIns="89442" bIns="44720" rtlCol="0" anchor="ctr"/>
          <a:lstStyle/>
          <a:p>
            <a:pPr lvl="0" algn="ctr">
              <a:defRPr/>
            </a:pPr>
            <a:r>
              <a:rPr lang="zh-CN" altLang="en-US" sz="2400" kern="0" dirty="0">
                <a:solidFill>
                  <a:prstClr val="white"/>
                </a:solidFill>
                <a:cs typeface="+mn-ea"/>
                <a:sym typeface="+mn-lt"/>
              </a:rPr>
              <a:t>单击此处添加标题文本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E0F7FA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52" name="组合 251"/>
          <p:cNvGrpSpPr/>
          <p:nvPr/>
        </p:nvGrpSpPr>
        <p:grpSpPr>
          <a:xfrm rot="263175">
            <a:off x="9922287" y="1622809"/>
            <a:ext cx="3437797" cy="3439288"/>
            <a:chOff x="3467100" y="2810501"/>
            <a:chExt cx="3437797" cy="3439288"/>
          </a:xfrm>
        </p:grpSpPr>
        <p:sp>
          <p:nvSpPr>
            <p:cNvPr id="253" name="椭圆 252"/>
            <p:cNvSpPr/>
            <p:nvPr/>
          </p:nvSpPr>
          <p:spPr>
            <a:xfrm>
              <a:off x="3467100" y="3872954"/>
              <a:ext cx="1251496" cy="1251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椭圆 253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67100" y="2751571"/>
            <a:ext cx="7573576" cy="3498218"/>
            <a:chOff x="3467100" y="2751571"/>
            <a:chExt cx="7573576" cy="3498218"/>
          </a:xfrm>
        </p:grpSpPr>
        <p:sp>
          <p:nvSpPr>
            <p:cNvPr id="8" name="椭圆 7"/>
            <p:cNvSpPr/>
            <p:nvPr/>
          </p:nvSpPr>
          <p:spPr>
            <a:xfrm>
              <a:off x="3467100" y="3872954"/>
              <a:ext cx="1251496" cy="1251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5678351" y="2810501"/>
              <a:ext cx="873398" cy="8733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>
              <a:off x="6018348" y="3061478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7841655" y="3320481"/>
              <a:ext cx="1470798" cy="1470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8603727" y="2751571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椭圆 249"/>
            <p:cNvSpPr/>
            <p:nvPr/>
          </p:nvSpPr>
          <p:spPr>
            <a:xfrm>
              <a:off x="7661048" y="35190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椭圆 250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xmlns="" id="{5817DA6A-E430-4D23-8B70-0D3B1C4DB472}"/>
              </a:ext>
            </a:extLst>
          </p:cNvPr>
          <p:cNvCxnSpPr/>
          <p:nvPr/>
        </p:nvCxnSpPr>
        <p:spPr>
          <a:xfrm>
            <a:off x="12058650" y="430220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xmlns="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960846" y="1225915"/>
            <a:ext cx="83051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latin typeface="江西拙楷" panose="02010600040101010101" pitchFamily="2" charset="-122"/>
                <a:ea typeface="江西拙楷" panose="02010600040101010101" pitchFamily="2" charset="-122"/>
              </a:rPr>
              <a:t>谢谢观看</a:t>
            </a:r>
            <a:endParaRPr lang="zh-CN" altLang="en-US" sz="8000" dirty="0"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9861" y="2905425"/>
            <a:ext cx="5015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/>
              <a:t>工作汇报  </a:t>
            </a:r>
            <a:r>
              <a:rPr lang="en-US" altLang="zh-CN" sz="1600" dirty="0" smtClean="0"/>
              <a:t>/</a:t>
            </a:r>
            <a:r>
              <a:rPr lang="zh-CN" altLang="en-US" sz="1600" dirty="0" smtClean="0"/>
              <a:t> 工作总结 </a:t>
            </a:r>
            <a:r>
              <a:rPr lang="en-US" altLang="zh-CN" sz="1600" dirty="0" smtClean="0"/>
              <a:t>/  </a:t>
            </a:r>
            <a:r>
              <a:rPr lang="zh-CN" altLang="en-US" sz="1600" dirty="0" smtClean="0"/>
              <a:t>商务述职  </a:t>
            </a:r>
            <a:r>
              <a:rPr lang="en-US" altLang="zh-CN" sz="1600" dirty="0" smtClean="0"/>
              <a:t>/  </a:t>
            </a:r>
            <a:r>
              <a:rPr lang="zh-CN" altLang="en-US" sz="1600" dirty="0" smtClean="0"/>
              <a:t>个人介绍</a:t>
            </a:r>
            <a:endParaRPr lang="zh-CN" altLang="en-US" sz="1600" dirty="0"/>
          </a:p>
        </p:txBody>
      </p:sp>
      <p:sp>
        <p:nvSpPr>
          <p:cNvPr id="13" name="圆角矩形 12"/>
          <p:cNvSpPr/>
          <p:nvPr/>
        </p:nvSpPr>
        <p:spPr>
          <a:xfrm>
            <a:off x="3160656" y="2864537"/>
            <a:ext cx="6010338" cy="42642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838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81523" y="3718803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汇报</a:t>
            </a:r>
            <a:r>
              <a:rPr lang="zh-CN" altLang="en-US" dirty="0" smtClean="0"/>
              <a:t>人</a:t>
            </a:r>
            <a:r>
              <a:rPr lang="en-US" altLang="zh-CN" dirty="0" smtClean="0"/>
              <a:t>:51PPT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  <p:grpSp>
        <p:nvGrpSpPr>
          <p:cNvPr id="261" name="组合 260"/>
          <p:cNvGrpSpPr/>
          <p:nvPr/>
        </p:nvGrpSpPr>
        <p:grpSpPr>
          <a:xfrm rot="263175">
            <a:off x="-415244" y="2777593"/>
            <a:ext cx="5345707" cy="3462236"/>
            <a:chOff x="4248150" y="2810501"/>
            <a:chExt cx="5345707" cy="3462236"/>
          </a:xfrm>
        </p:grpSpPr>
        <p:sp>
          <p:nvSpPr>
            <p:cNvPr id="263" name="椭圆 262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6774072" y="4310015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椭圆 266"/>
            <p:cNvSpPr/>
            <p:nvPr/>
          </p:nvSpPr>
          <p:spPr>
            <a:xfrm>
              <a:off x="7726957" y="4405837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2370"/>
          <a:stretch/>
        </p:blipFill>
        <p:spPr>
          <a:xfrm>
            <a:off x="1" y="3872954"/>
            <a:ext cx="12191999" cy="2985046"/>
          </a:xfrm>
          <a:prstGeom prst="rect">
            <a:avLst/>
          </a:prstGeom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" y="162940"/>
            <a:ext cx="2044700" cy="20363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3" y="4750875"/>
            <a:ext cx="736476" cy="9573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62" y="3993271"/>
            <a:ext cx="1215656" cy="175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3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342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E0F7FA"/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xmlns="" id="{5817DA6A-E430-4D23-8B70-0D3B1C4DB472}"/>
              </a:ext>
            </a:extLst>
          </p:cNvPr>
          <p:cNvCxnSpPr/>
          <p:nvPr/>
        </p:nvCxnSpPr>
        <p:spPr>
          <a:xfrm>
            <a:off x="12058650" y="4302205"/>
            <a:ext cx="10023894" cy="0"/>
          </a:xfrm>
          <a:prstGeom prst="line">
            <a:avLst/>
          </a:prstGeom>
          <a:ln w="12700"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xmlns="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162940"/>
            <a:ext cx="2044700" cy="2036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415244" y="3166803"/>
            <a:ext cx="13775328" cy="4626980"/>
            <a:chOff x="-415244" y="1622809"/>
            <a:chExt cx="13775328" cy="4626980"/>
          </a:xfrm>
        </p:grpSpPr>
        <p:grpSp>
          <p:nvGrpSpPr>
            <p:cNvPr id="252" name="组合 251"/>
            <p:cNvGrpSpPr/>
            <p:nvPr/>
          </p:nvGrpSpPr>
          <p:grpSpPr>
            <a:xfrm rot="263175">
              <a:off x="9922287" y="1622809"/>
              <a:ext cx="3437797" cy="3439288"/>
              <a:chOff x="3467100" y="2810501"/>
              <a:chExt cx="3437797" cy="3439288"/>
            </a:xfrm>
          </p:grpSpPr>
          <p:sp>
            <p:nvSpPr>
              <p:cNvPr id="253" name="椭圆 252"/>
              <p:cNvSpPr/>
              <p:nvPr/>
            </p:nvSpPr>
            <p:spPr>
              <a:xfrm>
                <a:off x="3467100" y="3872954"/>
                <a:ext cx="1251496" cy="12514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4248150" y="2810501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4467948" y="38128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467100" y="2751571"/>
              <a:ext cx="7573576" cy="3498218"/>
              <a:chOff x="3467100" y="2751571"/>
              <a:chExt cx="7573576" cy="349821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467100" y="3872954"/>
                <a:ext cx="1251496" cy="12514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椭圆 244"/>
              <p:cNvSpPr/>
              <p:nvPr/>
            </p:nvSpPr>
            <p:spPr>
              <a:xfrm>
                <a:off x="4248150" y="2810501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5678351" y="2810501"/>
                <a:ext cx="873398" cy="8733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6018348" y="3061478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7841655" y="3320481"/>
                <a:ext cx="1470798" cy="14707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8603727" y="2751571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7661048" y="35190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4467948" y="38128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 rot="263175">
              <a:off x="-415244" y="2777593"/>
              <a:ext cx="5345707" cy="3462236"/>
              <a:chOff x="4248150" y="2810501"/>
              <a:chExt cx="5345707" cy="3462236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4248150" y="2810501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4467948" y="3812840"/>
                <a:ext cx="2436949" cy="243694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6774072" y="4310015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7726957" y="4405837"/>
                <a:ext cx="1866900" cy="1866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2370"/>
          <a:stretch/>
        </p:blipFill>
        <p:spPr>
          <a:xfrm>
            <a:off x="1" y="3872954"/>
            <a:ext cx="12191999" cy="2985046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3" y="4750875"/>
            <a:ext cx="736476" cy="957369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62" y="3993271"/>
            <a:ext cx="1215656" cy="1750983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4554571" y="950427"/>
            <a:ext cx="3287084" cy="1589428"/>
            <a:chOff x="3467100" y="2392752"/>
            <a:chExt cx="7976711" cy="3857037"/>
          </a:xfrm>
        </p:grpSpPr>
        <p:sp>
          <p:nvSpPr>
            <p:cNvPr id="82" name="椭圆 81"/>
            <p:cNvSpPr/>
            <p:nvPr/>
          </p:nvSpPr>
          <p:spPr>
            <a:xfrm>
              <a:off x="3467100" y="3872954"/>
              <a:ext cx="1251496" cy="1251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248150" y="2810501"/>
              <a:ext cx="1866900" cy="1866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5678351" y="2810501"/>
              <a:ext cx="873398" cy="8733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6006182" y="2479438"/>
              <a:ext cx="2436948" cy="243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7841655" y="3320481"/>
              <a:ext cx="1470798" cy="14707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9006863" y="2392752"/>
              <a:ext cx="2436948" cy="243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663667" y="2769919"/>
              <a:ext cx="2436948" cy="243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467948" y="3812840"/>
              <a:ext cx="2436949" cy="24369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2869184" y="2144048"/>
            <a:ext cx="6010338" cy="8012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E0F7F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0254" y="2289836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5680869" y="1446005"/>
            <a:ext cx="961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838F"/>
                </a:solidFill>
              </a:rPr>
              <a:t>01</a:t>
            </a:r>
            <a:endParaRPr lang="zh-CN" altLang="en-US" sz="3600" dirty="0">
              <a:solidFill>
                <a:srgbClr val="00838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3686" y="3068820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5773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右箭头 12"/>
          <p:cNvSpPr>
            <a:spLocks noChangeArrowheads="1"/>
          </p:cNvSpPr>
          <p:nvPr/>
        </p:nvSpPr>
        <p:spPr bwMode="auto">
          <a:xfrm>
            <a:off x="3565145" y="2094436"/>
            <a:ext cx="4743552" cy="525856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0083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5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右箭头 13"/>
          <p:cNvSpPr>
            <a:spLocks noChangeArrowheads="1"/>
          </p:cNvSpPr>
          <p:nvPr/>
        </p:nvSpPr>
        <p:spPr bwMode="auto">
          <a:xfrm flipH="1">
            <a:off x="3740092" y="2883218"/>
            <a:ext cx="4911858" cy="523609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51CE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5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1239871" y="1438241"/>
            <a:ext cx="2500221" cy="2537140"/>
          </a:xfrm>
          <a:prstGeom prst="ellipse">
            <a:avLst/>
          </a:prstGeom>
          <a:solidFill>
            <a:srgbClr val="0083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 添加内容</a:t>
            </a: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8392851" y="1438241"/>
            <a:ext cx="2502433" cy="2537140"/>
          </a:xfrm>
          <a:prstGeom prst="ellipse">
            <a:avLst/>
          </a:prstGeom>
          <a:solidFill>
            <a:srgbClr val="51CE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 添加内容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4902731" y="1921400"/>
            <a:ext cx="1982017" cy="166071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128245" tIns="64121" rIns="128245" bIns="6412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  添加内容</a:t>
            </a:r>
          </a:p>
        </p:txBody>
      </p:sp>
      <p:sp>
        <p:nvSpPr>
          <p:cNvPr id="18" name="下箭头 17"/>
          <p:cNvSpPr>
            <a:spLocks noChangeArrowheads="1"/>
          </p:cNvSpPr>
          <p:nvPr/>
        </p:nvSpPr>
        <p:spPr bwMode="auto">
          <a:xfrm>
            <a:off x="5367782" y="4027067"/>
            <a:ext cx="1122776" cy="78653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2B5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5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1379566" y="4242803"/>
            <a:ext cx="2068384" cy="1729932"/>
          </a:xfrm>
          <a:prstGeom prst="rect">
            <a:avLst/>
          </a:prstGeom>
          <a:noFill/>
        </p:spPr>
        <p:txBody>
          <a:bodyPr lIns="128245" tIns="64121" rIns="128245" bIns="6412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8610054" y="4328199"/>
            <a:ext cx="2070599" cy="1729932"/>
          </a:xfrm>
          <a:prstGeom prst="rect">
            <a:avLst/>
          </a:prstGeom>
          <a:noFill/>
        </p:spPr>
        <p:txBody>
          <a:bodyPr lIns="128245" tIns="64121" rIns="128245" bIns="6412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5293775" y="5069787"/>
            <a:ext cx="1570111" cy="917274"/>
          </a:xfrm>
          <a:prstGeom prst="rect">
            <a:avLst/>
          </a:prstGeom>
          <a:noFill/>
          <a:ln>
            <a:noFill/>
          </a:ln>
        </p:spPr>
        <p:txBody>
          <a:bodyPr lIns="128245" tIns="64121" rIns="128245" bIns="641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135" kern="0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998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3382479" y="1537101"/>
            <a:ext cx="7704776" cy="1627293"/>
          </a:xfrm>
          <a:prstGeom prst="roundRect">
            <a:avLst>
              <a:gd name="adj" fmla="val 3818"/>
            </a:avLst>
          </a:prstGeom>
          <a:noFill/>
          <a:ln w="19050" cap="flat" cmpd="sng" algn="ctr">
            <a:solidFill>
              <a:srgbClr val="00838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2212267" y="2032271"/>
            <a:ext cx="1936246" cy="636951"/>
            <a:chOff x="1677848" y="1867118"/>
            <a:chExt cx="1453992" cy="477352"/>
          </a:xfrm>
        </p:grpSpPr>
        <p:sp>
          <p:nvSpPr>
            <p:cNvPr id="60" name="圆角矩形 59"/>
            <p:cNvSpPr/>
            <p:nvPr/>
          </p:nvSpPr>
          <p:spPr>
            <a:xfrm>
              <a:off x="1677848" y="1867118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rgbClr val="00838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矩形 35"/>
            <p:cNvSpPr>
              <a:spLocks noChangeArrowheads="1"/>
            </p:cNvSpPr>
            <p:nvPr/>
          </p:nvSpPr>
          <p:spPr bwMode="auto">
            <a:xfrm>
              <a:off x="2164746" y="1968718"/>
              <a:ext cx="890580" cy="2998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888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8186061" y="1907423"/>
            <a:ext cx="0" cy="893001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63" name="矩形 62"/>
          <p:cNvSpPr/>
          <p:nvPr/>
        </p:nvSpPr>
        <p:spPr>
          <a:xfrm>
            <a:off x="8361699" y="1907421"/>
            <a:ext cx="2513945" cy="892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>
                <a:cs typeface="+mn-ea"/>
                <a:sym typeface="+mn-lt"/>
              </a:rPr>
              <a:t>……</a:t>
            </a:r>
            <a:endParaRPr lang="zh-CN" altLang="en-US" sz="1335" b="1" dirty="0">
              <a:cs typeface="+mn-ea"/>
              <a:sym typeface="+mn-lt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376131" y="3644752"/>
            <a:ext cx="7704777" cy="1625177"/>
          </a:xfrm>
          <a:prstGeom prst="roundRect">
            <a:avLst>
              <a:gd name="adj" fmla="val 3818"/>
            </a:avLst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8179712" y="4012957"/>
            <a:ext cx="0" cy="893001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8355351" y="4012956"/>
            <a:ext cx="2513945" cy="892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>
                <a:cs typeface="+mn-ea"/>
                <a:sym typeface="+mn-lt"/>
              </a:rPr>
              <a:t>……</a:t>
            </a:r>
            <a:endParaRPr lang="zh-CN" altLang="en-US" sz="1335" b="1" dirty="0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 bwMode="auto">
          <a:xfrm>
            <a:off x="2205919" y="4137814"/>
            <a:ext cx="1938362" cy="636951"/>
            <a:chOff x="1673457" y="3447102"/>
            <a:chExt cx="1453992" cy="477352"/>
          </a:xfrm>
        </p:grpSpPr>
        <p:sp>
          <p:nvSpPr>
            <p:cNvPr id="68" name="圆角矩形 67"/>
            <p:cNvSpPr/>
            <p:nvPr/>
          </p:nvSpPr>
          <p:spPr>
            <a:xfrm>
              <a:off x="1673457" y="3447102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rgbClr val="51CED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矩形 78"/>
            <p:cNvSpPr>
              <a:spLocks noChangeArrowheads="1"/>
            </p:cNvSpPr>
            <p:nvPr/>
          </p:nvSpPr>
          <p:spPr bwMode="auto">
            <a:xfrm>
              <a:off x="2106095" y="3539181"/>
              <a:ext cx="890580" cy="2998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888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Group 71"/>
          <p:cNvGrpSpPr>
            <a:grpSpLocks noChangeAspect="1"/>
          </p:cNvGrpSpPr>
          <p:nvPr/>
        </p:nvGrpSpPr>
        <p:grpSpPr>
          <a:xfrm>
            <a:off x="4470097" y="1958024"/>
            <a:ext cx="303628" cy="791794"/>
            <a:chOff x="2323306" y="2203133"/>
            <a:chExt cx="979488" cy="2554287"/>
          </a:xfrm>
          <a:solidFill>
            <a:srgbClr val="00838F"/>
          </a:solidFill>
        </p:grpSpPr>
        <p:sp>
          <p:nvSpPr>
            <p:cNvPr id="7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>
            <a:grpSpLocks noChangeAspect="1"/>
          </p:cNvGrpSpPr>
          <p:nvPr/>
        </p:nvGrpSpPr>
        <p:grpSpPr>
          <a:xfrm>
            <a:off x="4933944" y="1958024"/>
            <a:ext cx="303628" cy="791794"/>
            <a:chOff x="2323306" y="2203133"/>
            <a:chExt cx="979488" cy="2554287"/>
          </a:xfrm>
          <a:solidFill>
            <a:srgbClr val="00838F"/>
          </a:solidFill>
        </p:grpSpPr>
        <p:sp>
          <p:nvSpPr>
            <p:cNvPr id="74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Group 73"/>
          <p:cNvGrpSpPr>
            <a:grpSpLocks noChangeAspect="1"/>
          </p:cNvGrpSpPr>
          <p:nvPr/>
        </p:nvGrpSpPr>
        <p:grpSpPr>
          <a:xfrm>
            <a:off x="5397791" y="1958024"/>
            <a:ext cx="303628" cy="791794"/>
            <a:chOff x="2323306" y="2203133"/>
            <a:chExt cx="979488" cy="2554287"/>
          </a:xfrm>
          <a:solidFill>
            <a:srgbClr val="00838F"/>
          </a:solidFill>
        </p:grpSpPr>
        <p:sp>
          <p:nvSpPr>
            <p:cNvPr id="7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Group 74"/>
          <p:cNvGrpSpPr>
            <a:grpSpLocks noChangeAspect="1"/>
          </p:cNvGrpSpPr>
          <p:nvPr/>
        </p:nvGrpSpPr>
        <p:grpSpPr>
          <a:xfrm>
            <a:off x="6325483" y="1958024"/>
            <a:ext cx="303628" cy="791794"/>
            <a:chOff x="2323306" y="2203133"/>
            <a:chExt cx="979488" cy="2554287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2" name="Group 169"/>
          <p:cNvGrpSpPr>
            <a:grpSpLocks noChangeAspect="1"/>
          </p:cNvGrpSpPr>
          <p:nvPr/>
        </p:nvGrpSpPr>
        <p:grpSpPr>
          <a:xfrm>
            <a:off x="4435524" y="4092180"/>
            <a:ext cx="357148" cy="813777"/>
            <a:chOff x="3672681" y="1899920"/>
            <a:chExt cx="1293813" cy="2947988"/>
          </a:xfrm>
          <a:solidFill>
            <a:srgbClr val="51CEDE"/>
          </a:solidFill>
        </p:grpSpPr>
        <p:sp>
          <p:nvSpPr>
            <p:cNvPr id="83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Group 170"/>
          <p:cNvGrpSpPr>
            <a:grpSpLocks noChangeAspect="1"/>
          </p:cNvGrpSpPr>
          <p:nvPr/>
        </p:nvGrpSpPr>
        <p:grpSpPr>
          <a:xfrm>
            <a:off x="4899558" y="4088497"/>
            <a:ext cx="357148" cy="813777"/>
            <a:chOff x="3672681" y="1899920"/>
            <a:chExt cx="1293813" cy="2947988"/>
          </a:xfrm>
          <a:solidFill>
            <a:srgbClr val="51CEDE"/>
          </a:solidFill>
        </p:grpSpPr>
        <p:sp>
          <p:nvSpPr>
            <p:cNvPr id="86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Group 171"/>
          <p:cNvGrpSpPr>
            <a:grpSpLocks noChangeAspect="1"/>
          </p:cNvGrpSpPr>
          <p:nvPr/>
        </p:nvGrpSpPr>
        <p:grpSpPr>
          <a:xfrm>
            <a:off x="5363592" y="4088497"/>
            <a:ext cx="357148" cy="813777"/>
            <a:chOff x="3672681" y="1899920"/>
            <a:chExt cx="1293813" cy="2947988"/>
          </a:xfrm>
          <a:solidFill>
            <a:srgbClr val="51CEDE"/>
          </a:solidFill>
        </p:grpSpPr>
        <p:sp>
          <p:nvSpPr>
            <p:cNvPr id="89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Group 172"/>
          <p:cNvGrpSpPr>
            <a:grpSpLocks noChangeAspect="1"/>
          </p:cNvGrpSpPr>
          <p:nvPr/>
        </p:nvGrpSpPr>
        <p:grpSpPr>
          <a:xfrm>
            <a:off x="5827625" y="4088497"/>
            <a:ext cx="357148" cy="813777"/>
            <a:chOff x="3672681" y="1899920"/>
            <a:chExt cx="1293813" cy="2947988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92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Group 173"/>
          <p:cNvGrpSpPr>
            <a:grpSpLocks noChangeAspect="1"/>
          </p:cNvGrpSpPr>
          <p:nvPr/>
        </p:nvGrpSpPr>
        <p:grpSpPr>
          <a:xfrm>
            <a:off x="6291658" y="4093919"/>
            <a:ext cx="357148" cy="813777"/>
            <a:chOff x="3672681" y="1899920"/>
            <a:chExt cx="1293813" cy="2947988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95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7" name="Group 74"/>
          <p:cNvGrpSpPr>
            <a:grpSpLocks noChangeAspect="1"/>
          </p:cNvGrpSpPr>
          <p:nvPr/>
        </p:nvGrpSpPr>
        <p:grpSpPr>
          <a:xfrm>
            <a:off x="5861638" y="1958024"/>
            <a:ext cx="303628" cy="791794"/>
            <a:chOff x="2323306" y="2203133"/>
            <a:chExt cx="979488" cy="2554287"/>
          </a:xfrm>
          <a:solidFill>
            <a:srgbClr val="00838F"/>
          </a:solidFill>
        </p:grpSpPr>
        <p:sp>
          <p:nvSpPr>
            <p:cNvPr id="98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077930" y="1537630"/>
            <a:ext cx="1626168" cy="1626168"/>
            <a:chOff x="755576" y="1419622"/>
            <a:chExt cx="1219944" cy="1219944"/>
          </a:xfrm>
        </p:grpSpPr>
        <p:sp>
          <p:nvSpPr>
            <p:cNvPr id="101" name="Oval 25"/>
            <p:cNvSpPr/>
            <p:nvPr/>
          </p:nvSpPr>
          <p:spPr>
            <a:xfrm>
              <a:off x="755576" y="1419622"/>
              <a:ext cx="1219944" cy="1219944"/>
            </a:xfrm>
            <a:prstGeom prst="ellipse">
              <a:avLst/>
            </a:prstGeom>
            <a:solidFill>
              <a:srgbClr val="00838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2" name="Group 71"/>
            <p:cNvGrpSpPr>
              <a:grpSpLocks noChangeAspect="1"/>
            </p:cNvGrpSpPr>
            <p:nvPr/>
          </p:nvGrpSpPr>
          <p:grpSpPr>
            <a:xfrm>
              <a:off x="1205157" y="1600664"/>
              <a:ext cx="328962" cy="857860"/>
              <a:chOff x="2323306" y="2203133"/>
              <a:chExt cx="979488" cy="2554287"/>
            </a:xfrm>
            <a:solidFill>
              <a:sysClr val="window" lastClr="FFFFFF"/>
            </a:solidFill>
          </p:grpSpPr>
          <p:sp>
            <p:nvSpPr>
              <p:cNvPr id="103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1078029" y="3643692"/>
            <a:ext cx="1625177" cy="1625177"/>
            <a:chOff x="755650" y="4219575"/>
            <a:chExt cx="1219200" cy="1219200"/>
          </a:xfrm>
        </p:grpSpPr>
        <p:sp>
          <p:nvSpPr>
            <p:cNvPr id="106" name="Oval 25"/>
            <p:cNvSpPr/>
            <p:nvPr/>
          </p:nvSpPr>
          <p:spPr bwMode="auto">
            <a:xfrm>
              <a:off x="755650" y="4219575"/>
              <a:ext cx="1219200" cy="1219200"/>
            </a:xfrm>
            <a:prstGeom prst="ellipse">
              <a:avLst/>
            </a:prstGeom>
            <a:solidFill>
              <a:srgbClr val="51CED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7" name="Group 169"/>
            <p:cNvGrpSpPr>
              <a:grpSpLocks noChangeAspect="1"/>
            </p:cNvGrpSpPr>
            <p:nvPr/>
          </p:nvGrpSpPr>
          <p:grpSpPr>
            <a:xfrm>
              <a:off x="1163370" y="4369183"/>
              <a:ext cx="403760" cy="919984"/>
              <a:chOff x="3672681" y="1899920"/>
              <a:chExt cx="1293813" cy="2947988"/>
            </a:xfrm>
            <a:solidFill>
              <a:sysClr val="window" lastClr="FFFFFF"/>
            </a:solidFill>
          </p:grpSpPr>
          <p:sp>
            <p:nvSpPr>
              <p:cNvPr id="108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0" name="TextBox 109"/>
          <p:cNvSpPr txBox="1"/>
          <p:nvPr/>
        </p:nvSpPr>
        <p:spPr>
          <a:xfrm>
            <a:off x="6839335" y="2052374"/>
            <a:ext cx="1172116" cy="666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80%</a:t>
            </a:r>
            <a:endParaRPr lang="zh-CN" altLang="en-US" sz="373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839335" y="4199684"/>
            <a:ext cx="1172116" cy="666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70%</a:t>
            </a:r>
            <a:endParaRPr lang="zh-CN" altLang="en-US" sz="373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右箭头 48"/>
          <p:cNvSpPr>
            <a:spLocks noChangeArrowheads="1"/>
          </p:cNvSpPr>
          <p:nvPr/>
        </p:nvSpPr>
        <p:spPr bwMode="auto">
          <a:xfrm>
            <a:off x="1163166" y="1108501"/>
            <a:ext cx="10366452" cy="4031398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00838F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144685" y="2260329"/>
            <a:ext cx="1727742" cy="172774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544326" y="2260329"/>
            <a:ext cx="1727742" cy="172774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943968" y="2260329"/>
            <a:ext cx="1727742" cy="172774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027039" y="4275926"/>
            <a:ext cx="2037361" cy="1247916"/>
            <a:chOff x="1110889" y="3219822"/>
            <a:chExt cx="1528419" cy="936181"/>
          </a:xfrm>
        </p:grpSpPr>
        <p:sp>
          <p:nvSpPr>
            <p:cNvPr id="54" name="Freeform 5"/>
            <p:cNvSpPr/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115616" y="3396950"/>
              <a:ext cx="1523692" cy="614634"/>
              <a:chOff x="3638480" y="1770394"/>
              <a:chExt cx="1523692" cy="614634"/>
            </a:xfrm>
          </p:grpSpPr>
          <p:sp>
            <p:nvSpPr>
              <p:cNvPr id="56" name="Text Placeholder 2"/>
              <p:cNvSpPr txBox="1"/>
              <p:nvPr/>
            </p:nvSpPr>
            <p:spPr bwMode="auto">
              <a:xfrm>
                <a:off x="3638480" y="1770394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9pPr>
              </a:lstStyle>
              <a:p>
                <a:pPr lvl="0" algn="ctr">
                  <a:buClr>
                    <a:srgbClr val="92B5C2"/>
                  </a:buClr>
                  <a:buSzPct val="80000"/>
                  <a:defRPr/>
                </a:pPr>
                <a:r>
                  <a:rPr lang="zh-CN" altLang="en-US" sz="1600" kern="0" dirty="0"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en-AU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Text Placeholder 2"/>
              <p:cNvSpPr txBox="1"/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9pPr>
              </a:lstStyle>
              <a:p>
                <a:pPr lvl="0" algn="ctr">
                  <a:defRPr/>
                </a:pPr>
                <a:r>
                  <a:rPr lang="zh-CN" altLang="en-US" sz="1200" kern="0" dirty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426680" y="4275926"/>
            <a:ext cx="2037361" cy="1247916"/>
            <a:chOff x="1110889" y="3219822"/>
            <a:chExt cx="1528419" cy="936181"/>
          </a:xfrm>
        </p:grpSpPr>
        <p:sp>
          <p:nvSpPr>
            <p:cNvPr id="59" name="Freeform 5"/>
            <p:cNvSpPr/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115616" y="3396950"/>
              <a:ext cx="1523692" cy="614634"/>
              <a:chOff x="3638480" y="1770394"/>
              <a:chExt cx="1523692" cy="614634"/>
            </a:xfrm>
          </p:grpSpPr>
          <p:sp>
            <p:nvSpPr>
              <p:cNvPr id="61" name="Text Placeholder 2"/>
              <p:cNvSpPr txBox="1"/>
              <p:nvPr/>
            </p:nvSpPr>
            <p:spPr bwMode="auto">
              <a:xfrm>
                <a:off x="3638480" y="1770394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2B5C2"/>
                  </a:buClr>
                  <a:buSzPct val="80000"/>
                  <a:buFont typeface="Corbel" panose="020B0503020204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添加会议主题</a:t>
                </a:r>
                <a:endParaRPr kumimoji="0" lang="en-AU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Text Placeholder 2"/>
              <p:cNvSpPr txBox="1"/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9pPr>
              </a:lstStyle>
              <a:p>
                <a:pPr lvl="0" algn="ctr">
                  <a:defRPr/>
                </a:pPr>
                <a:r>
                  <a:rPr lang="zh-CN" altLang="en-US" sz="1200" kern="0" dirty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826322" y="4275926"/>
            <a:ext cx="2037361" cy="1247916"/>
            <a:chOff x="1110889" y="3219822"/>
            <a:chExt cx="1528419" cy="936181"/>
          </a:xfrm>
        </p:grpSpPr>
        <p:sp>
          <p:nvSpPr>
            <p:cNvPr id="64" name="Freeform 5"/>
            <p:cNvSpPr/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ysClr val="windowText" lastClr="000000">
                  <a:lumMod val="65000"/>
                  <a:lumOff val="35000"/>
                </a:sysClr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15616" y="3396950"/>
              <a:ext cx="1523692" cy="614634"/>
              <a:chOff x="3638480" y="1770394"/>
              <a:chExt cx="1523692" cy="614634"/>
            </a:xfrm>
          </p:grpSpPr>
          <p:sp>
            <p:nvSpPr>
              <p:cNvPr id="66" name="Text Placeholder 2"/>
              <p:cNvSpPr txBox="1"/>
              <p:nvPr/>
            </p:nvSpPr>
            <p:spPr bwMode="auto">
              <a:xfrm>
                <a:off x="3638480" y="1770394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2B5C2"/>
                  </a:buClr>
                  <a:buSzPct val="80000"/>
                  <a:buFont typeface="Corbel" panose="020B0503020204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添加会议主题</a:t>
                </a:r>
                <a:endParaRPr kumimoji="0" lang="en-AU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Text Placeholder 2"/>
              <p:cNvSpPr txBox="1"/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panose="020B0606030504020204" charset="0"/>
                    <a:ea typeface="MS PGothic" panose="020B0600070205080204" pitchFamily="34" charset="-128"/>
                  </a:defRPr>
                </a:lvl9pPr>
              </a:lstStyle>
              <a:p>
                <a:pPr lvl="0" algn="ctr">
                  <a:defRPr/>
                </a:pPr>
                <a:r>
                  <a:rPr lang="zh-CN" altLang="en-US" sz="1200" kern="0" dirty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kern="0" dirty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2525789" y="2806398"/>
            <a:ext cx="1064325" cy="885383"/>
            <a:chOff x="4992688" y="0"/>
            <a:chExt cx="906463" cy="754063"/>
          </a:xfrm>
          <a:solidFill>
            <a:srgbClr val="00838F"/>
          </a:solidFill>
        </p:grpSpPr>
        <p:sp>
          <p:nvSpPr>
            <p:cNvPr id="69" name="Freeform 14"/>
            <p:cNvSpPr/>
            <p:nvPr/>
          </p:nvSpPr>
          <p:spPr bwMode="auto">
            <a:xfrm>
              <a:off x="5253038" y="566738"/>
              <a:ext cx="234950" cy="187325"/>
            </a:xfrm>
            <a:custGeom>
              <a:avLst/>
              <a:gdLst>
                <a:gd name="T0" fmla="*/ 148 w 148"/>
                <a:gd name="T1" fmla="*/ 72 h 118"/>
                <a:gd name="T2" fmla="*/ 148 w 148"/>
                <a:gd name="T3" fmla="*/ 72 h 118"/>
                <a:gd name="T4" fmla="*/ 148 w 148"/>
                <a:gd name="T5" fmla="*/ 80 h 118"/>
                <a:gd name="T6" fmla="*/ 146 w 148"/>
                <a:gd name="T7" fmla="*/ 86 h 118"/>
                <a:gd name="T8" fmla="*/ 141 w 148"/>
                <a:gd name="T9" fmla="*/ 91 h 118"/>
                <a:gd name="T10" fmla="*/ 134 w 148"/>
                <a:gd name="T11" fmla="*/ 95 h 118"/>
                <a:gd name="T12" fmla="*/ 45 w 148"/>
                <a:gd name="T13" fmla="*/ 118 h 118"/>
                <a:gd name="T14" fmla="*/ 45 w 148"/>
                <a:gd name="T15" fmla="*/ 118 h 118"/>
                <a:gd name="T16" fmla="*/ 37 w 148"/>
                <a:gd name="T17" fmla="*/ 118 h 118"/>
                <a:gd name="T18" fmla="*/ 31 w 148"/>
                <a:gd name="T19" fmla="*/ 115 h 118"/>
                <a:gd name="T20" fmla="*/ 26 w 148"/>
                <a:gd name="T21" fmla="*/ 111 h 118"/>
                <a:gd name="T22" fmla="*/ 23 w 148"/>
                <a:gd name="T23" fmla="*/ 107 h 118"/>
                <a:gd name="T24" fmla="*/ 22 w 148"/>
                <a:gd name="T25" fmla="*/ 104 h 118"/>
                <a:gd name="T26" fmla="*/ 1 w 148"/>
                <a:gd name="T27" fmla="*/ 51 h 118"/>
                <a:gd name="T28" fmla="*/ 1 w 148"/>
                <a:gd name="T29" fmla="*/ 51 h 118"/>
                <a:gd name="T30" fmla="*/ 0 w 148"/>
                <a:gd name="T31" fmla="*/ 43 h 118"/>
                <a:gd name="T32" fmla="*/ 2 w 148"/>
                <a:gd name="T33" fmla="*/ 37 h 118"/>
                <a:gd name="T34" fmla="*/ 7 w 148"/>
                <a:gd name="T35" fmla="*/ 31 h 118"/>
                <a:gd name="T36" fmla="*/ 13 w 148"/>
                <a:gd name="T37" fmla="*/ 28 h 118"/>
                <a:gd name="T38" fmla="*/ 119 w 148"/>
                <a:gd name="T39" fmla="*/ 2 h 118"/>
                <a:gd name="T40" fmla="*/ 119 w 148"/>
                <a:gd name="T41" fmla="*/ 2 h 118"/>
                <a:gd name="T42" fmla="*/ 127 w 148"/>
                <a:gd name="T43" fmla="*/ 0 h 118"/>
                <a:gd name="T44" fmla="*/ 133 w 148"/>
                <a:gd name="T45" fmla="*/ 3 h 118"/>
                <a:gd name="T46" fmla="*/ 138 w 148"/>
                <a:gd name="T47" fmla="*/ 8 h 118"/>
                <a:gd name="T48" fmla="*/ 142 w 148"/>
                <a:gd name="T49" fmla="*/ 14 h 118"/>
                <a:gd name="T50" fmla="*/ 148 w 148"/>
                <a:gd name="T51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8" h="118">
                  <a:moveTo>
                    <a:pt x="148" y="72"/>
                  </a:moveTo>
                  <a:lnTo>
                    <a:pt x="148" y="72"/>
                  </a:lnTo>
                  <a:lnTo>
                    <a:pt x="148" y="80"/>
                  </a:lnTo>
                  <a:lnTo>
                    <a:pt x="146" y="86"/>
                  </a:lnTo>
                  <a:lnTo>
                    <a:pt x="141" y="91"/>
                  </a:lnTo>
                  <a:lnTo>
                    <a:pt x="134" y="95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37" y="118"/>
                  </a:lnTo>
                  <a:lnTo>
                    <a:pt x="31" y="115"/>
                  </a:lnTo>
                  <a:lnTo>
                    <a:pt x="26" y="111"/>
                  </a:lnTo>
                  <a:lnTo>
                    <a:pt x="23" y="107"/>
                  </a:lnTo>
                  <a:lnTo>
                    <a:pt x="22" y="104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2" y="37"/>
                  </a:lnTo>
                  <a:lnTo>
                    <a:pt x="7" y="31"/>
                  </a:lnTo>
                  <a:lnTo>
                    <a:pt x="13" y="28"/>
                  </a:lnTo>
                  <a:lnTo>
                    <a:pt x="119" y="2"/>
                  </a:lnTo>
                  <a:lnTo>
                    <a:pt x="119" y="2"/>
                  </a:lnTo>
                  <a:lnTo>
                    <a:pt x="127" y="0"/>
                  </a:lnTo>
                  <a:lnTo>
                    <a:pt x="133" y="3"/>
                  </a:lnTo>
                  <a:lnTo>
                    <a:pt x="138" y="8"/>
                  </a:lnTo>
                  <a:lnTo>
                    <a:pt x="142" y="14"/>
                  </a:lnTo>
                  <a:lnTo>
                    <a:pt x="14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5218113" y="555625"/>
              <a:ext cx="82550" cy="100013"/>
            </a:xfrm>
            <a:custGeom>
              <a:avLst/>
              <a:gdLst>
                <a:gd name="T0" fmla="*/ 0 w 52"/>
                <a:gd name="T1" fmla="*/ 10 h 63"/>
                <a:gd name="T2" fmla="*/ 13 w 52"/>
                <a:gd name="T3" fmla="*/ 0 h 63"/>
                <a:gd name="T4" fmla="*/ 52 w 52"/>
                <a:gd name="T5" fmla="*/ 53 h 63"/>
                <a:gd name="T6" fmla="*/ 38 w 52"/>
                <a:gd name="T7" fmla="*/ 63 h 63"/>
                <a:gd name="T8" fmla="*/ 0 w 52"/>
                <a:gd name="T9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0" y="10"/>
                  </a:moveTo>
                  <a:lnTo>
                    <a:pt x="13" y="0"/>
                  </a:lnTo>
                  <a:lnTo>
                    <a:pt x="52" y="53"/>
                  </a:lnTo>
                  <a:lnTo>
                    <a:pt x="38" y="63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16"/>
            <p:cNvSpPr/>
            <p:nvPr/>
          </p:nvSpPr>
          <p:spPr bwMode="auto">
            <a:xfrm>
              <a:off x="5434013" y="503238"/>
              <a:ext cx="38100" cy="106363"/>
            </a:xfrm>
            <a:custGeom>
              <a:avLst/>
              <a:gdLst>
                <a:gd name="T0" fmla="*/ 24 w 24"/>
                <a:gd name="T1" fmla="*/ 1 h 67"/>
                <a:gd name="T2" fmla="*/ 9 w 24"/>
                <a:gd name="T3" fmla="*/ 0 h 67"/>
                <a:gd name="T4" fmla="*/ 0 w 24"/>
                <a:gd name="T5" fmla="*/ 64 h 67"/>
                <a:gd name="T6" fmla="*/ 16 w 24"/>
                <a:gd name="T7" fmla="*/ 67 h 67"/>
                <a:gd name="T8" fmla="*/ 24 w 24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24" y="1"/>
                  </a:moveTo>
                  <a:lnTo>
                    <a:pt x="9" y="0"/>
                  </a:lnTo>
                  <a:lnTo>
                    <a:pt x="0" y="64"/>
                  </a:lnTo>
                  <a:lnTo>
                    <a:pt x="16" y="67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7"/>
            <p:cNvSpPr>
              <a:spLocks noEditPoints="1"/>
            </p:cNvSpPr>
            <p:nvPr/>
          </p:nvSpPr>
          <p:spPr bwMode="auto">
            <a:xfrm>
              <a:off x="4992688" y="0"/>
              <a:ext cx="577850" cy="577850"/>
            </a:xfrm>
            <a:custGeom>
              <a:avLst/>
              <a:gdLst>
                <a:gd name="T0" fmla="*/ 2 w 364"/>
                <a:gd name="T1" fmla="*/ 209 h 364"/>
                <a:gd name="T2" fmla="*/ 2 w 364"/>
                <a:gd name="T3" fmla="*/ 155 h 364"/>
                <a:gd name="T4" fmla="*/ 18 w 364"/>
                <a:gd name="T5" fmla="*/ 104 h 364"/>
                <a:gd name="T6" fmla="*/ 46 w 364"/>
                <a:gd name="T7" fmla="*/ 62 h 364"/>
                <a:gd name="T8" fmla="*/ 87 w 364"/>
                <a:gd name="T9" fmla="*/ 28 h 364"/>
                <a:gd name="T10" fmla="*/ 137 w 364"/>
                <a:gd name="T11" fmla="*/ 6 h 364"/>
                <a:gd name="T12" fmla="*/ 174 w 364"/>
                <a:gd name="T13" fmla="*/ 0 h 364"/>
                <a:gd name="T14" fmla="*/ 226 w 364"/>
                <a:gd name="T15" fmla="*/ 6 h 364"/>
                <a:gd name="T16" fmla="*/ 276 w 364"/>
                <a:gd name="T17" fmla="*/ 25 h 364"/>
                <a:gd name="T18" fmla="*/ 316 w 364"/>
                <a:gd name="T19" fmla="*/ 59 h 364"/>
                <a:gd name="T20" fmla="*/ 346 w 364"/>
                <a:gd name="T21" fmla="*/ 103 h 364"/>
                <a:gd name="T22" fmla="*/ 359 w 364"/>
                <a:gd name="T23" fmla="*/ 137 h 364"/>
                <a:gd name="T24" fmla="*/ 364 w 364"/>
                <a:gd name="T25" fmla="*/ 191 h 364"/>
                <a:gd name="T26" fmla="*/ 354 w 364"/>
                <a:gd name="T27" fmla="*/ 244 h 364"/>
                <a:gd name="T28" fmla="*/ 328 w 364"/>
                <a:gd name="T29" fmla="*/ 290 h 364"/>
                <a:gd name="T30" fmla="*/ 292 w 364"/>
                <a:gd name="T31" fmla="*/ 327 h 364"/>
                <a:gd name="T32" fmla="*/ 245 w 364"/>
                <a:gd name="T33" fmla="*/ 354 h 364"/>
                <a:gd name="T34" fmla="*/ 209 w 364"/>
                <a:gd name="T35" fmla="*/ 363 h 364"/>
                <a:gd name="T36" fmla="*/ 155 w 364"/>
                <a:gd name="T37" fmla="*/ 363 h 364"/>
                <a:gd name="T38" fmla="*/ 104 w 364"/>
                <a:gd name="T39" fmla="*/ 347 h 364"/>
                <a:gd name="T40" fmla="*/ 60 w 364"/>
                <a:gd name="T41" fmla="*/ 318 h 364"/>
                <a:gd name="T42" fmla="*/ 26 w 364"/>
                <a:gd name="T43" fmla="*/ 278 h 364"/>
                <a:gd name="T44" fmla="*/ 6 w 364"/>
                <a:gd name="T45" fmla="*/ 228 h 364"/>
                <a:gd name="T46" fmla="*/ 21 w 364"/>
                <a:gd name="T47" fmla="*/ 223 h 364"/>
                <a:gd name="T48" fmla="*/ 41 w 364"/>
                <a:gd name="T49" fmla="*/ 269 h 364"/>
                <a:gd name="T50" fmla="*/ 72 w 364"/>
                <a:gd name="T51" fmla="*/ 306 h 364"/>
                <a:gd name="T52" fmla="*/ 112 w 364"/>
                <a:gd name="T53" fmla="*/ 332 h 364"/>
                <a:gd name="T54" fmla="*/ 157 w 364"/>
                <a:gd name="T55" fmla="*/ 346 h 364"/>
                <a:gd name="T56" fmla="*/ 206 w 364"/>
                <a:gd name="T57" fmla="*/ 346 h 364"/>
                <a:gd name="T58" fmla="*/ 239 w 364"/>
                <a:gd name="T59" fmla="*/ 337 h 364"/>
                <a:gd name="T60" fmla="*/ 282 w 364"/>
                <a:gd name="T61" fmla="*/ 315 h 364"/>
                <a:gd name="T62" fmla="*/ 316 w 364"/>
                <a:gd name="T63" fmla="*/ 281 h 364"/>
                <a:gd name="T64" fmla="*/ 338 w 364"/>
                <a:gd name="T65" fmla="*/ 238 h 364"/>
                <a:gd name="T66" fmla="*/ 347 w 364"/>
                <a:gd name="T67" fmla="*/ 191 h 364"/>
                <a:gd name="T68" fmla="*/ 342 w 364"/>
                <a:gd name="T69" fmla="*/ 141 h 364"/>
                <a:gd name="T70" fmla="*/ 331 w 364"/>
                <a:gd name="T71" fmla="*/ 110 h 364"/>
                <a:gd name="T72" fmla="*/ 303 w 364"/>
                <a:gd name="T73" fmla="*/ 69 h 364"/>
                <a:gd name="T74" fmla="*/ 267 w 364"/>
                <a:gd name="T75" fmla="*/ 40 h 364"/>
                <a:gd name="T76" fmla="*/ 223 w 364"/>
                <a:gd name="T77" fmla="*/ 21 h 364"/>
                <a:gd name="T78" fmla="*/ 175 w 364"/>
                <a:gd name="T79" fmla="*/ 16 h 364"/>
                <a:gd name="T80" fmla="*/ 141 w 364"/>
                <a:gd name="T81" fmla="*/ 21 h 364"/>
                <a:gd name="T82" fmla="*/ 96 w 364"/>
                <a:gd name="T83" fmla="*/ 42 h 364"/>
                <a:gd name="T84" fmla="*/ 58 w 364"/>
                <a:gd name="T85" fmla="*/ 72 h 364"/>
                <a:gd name="T86" fmla="*/ 33 w 364"/>
                <a:gd name="T87" fmla="*/ 112 h 364"/>
                <a:gd name="T88" fmla="*/ 18 w 364"/>
                <a:gd name="T89" fmla="*/ 157 h 364"/>
                <a:gd name="T90" fmla="*/ 18 w 364"/>
                <a:gd name="T91" fmla="*/ 20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4" h="364">
                  <a:moveTo>
                    <a:pt x="6" y="228"/>
                  </a:moveTo>
                  <a:lnTo>
                    <a:pt x="6" y="228"/>
                  </a:lnTo>
                  <a:lnTo>
                    <a:pt x="2" y="209"/>
                  </a:lnTo>
                  <a:lnTo>
                    <a:pt x="0" y="191"/>
                  </a:lnTo>
                  <a:lnTo>
                    <a:pt x="0" y="172"/>
                  </a:lnTo>
                  <a:lnTo>
                    <a:pt x="2" y="155"/>
                  </a:lnTo>
                  <a:lnTo>
                    <a:pt x="5" y="137"/>
                  </a:lnTo>
                  <a:lnTo>
                    <a:pt x="10" y="121"/>
                  </a:lnTo>
                  <a:lnTo>
                    <a:pt x="18" y="104"/>
                  </a:lnTo>
                  <a:lnTo>
                    <a:pt x="25" y="89"/>
                  </a:lnTo>
                  <a:lnTo>
                    <a:pt x="35" y="74"/>
                  </a:lnTo>
                  <a:lnTo>
                    <a:pt x="46" y="62"/>
                  </a:lnTo>
                  <a:lnTo>
                    <a:pt x="58" y="49"/>
                  </a:lnTo>
                  <a:lnTo>
                    <a:pt x="72" y="38"/>
                  </a:lnTo>
                  <a:lnTo>
                    <a:pt x="87" y="28"/>
                  </a:lnTo>
                  <a:lnTo>
                    <a:pt x="102" y="19"/>
                  </a:lnTo>
                  <a:lnTo>
                    <a:pt x="119" y="11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55" y="3"/>
                  </a:lnTo>
                  <a:lnTo>
                    <a:pt x="174" y="0"/>
                  </a:lnTo>
                  <a:lnTo>
                    <a:pt x="191" y="0"/>
                  </a:lnTo>
                  <a:lnTo>
                    <a:pt x="209" y="3"/>
                  </a:lnTo>
                  <a:lnTo>
                    <a:pt x="226" y="6"/>
                  </a:lnTo>
                  <a:lnTo>
                    <a:pt x="243" y="11"/>
                  </a:lnTo>
                  <a:lnTo>
                    <a:pt x="259" y="18"/>
                  </a:lnTo>
                  <a:lnTo>
                    <a:pt x="276" y="25"/>
                  </a:lnTo>
                  <a:lnTo>
                    <a:pt x="289" y="35"/>
                  </a:lnTo>
                  <a:lnTo>
                    <a:pt x="303" y="47"/>
                  </a:lnTo>
                  <a:lnTo>
                    <a:pt x="316" y="59"/>
                  </a:lnTo>
                  <a:lnTo>
                    <a:pt x="327" y="72"/>
                  </a:lnTo>
                  <a:lnTo>
                    <a:pt x="337" y="87"/>
                  </a:lnTo>
                  <a:lnTo>
                    <a:pt x="346" y="103"/>
                  </a:lnTo>
                  <a:lnTo>
                    <a:pt x="352" y="120"/>
                  </a:lnTo>
                  <a:lnTo>
                    <a:pt x="359" y="137"/>
                  </a:lnTo>
                  <a:lnTo>
                    <a:pt x="359" y="137"/>
                  </a:lnTo>
                  <a:lnTo>
                    <a:pt x="362" y="156"/>
                  </a:lnTo>
                  <a:lnTo>
                    <a:pt x="364" y="174"/>
                  </a:lnTo>
                  <a:lnTo>
                    <a:pt x="364" y="191"/>
                  </a:lnTo>
                  <a:lnTo>
                    <a:pt x="362" y="209"/>
                  </a:lnTo>
                  <a:lnTo>
                    <a:pt x="359" y="227"/>
                  </a:lnTo>
                  <a:lnTo>
                    <a:pt x="354" y="244"/>
                  </a:lnTo>
                  <a:lnTo>
                    <a:pt x="347" y="259"/>
                  </a:lnTo>
                  <a:lnTo>
                    <a:pt x="338" y="276"/>
                  </a:lnTo>
                  <a:lnTo>
                    <a:pt x="328" y="290"/>
                  </a:lnTo>
                  <a:lnTo>
                    <a:pt x="318" y="303"/>
                  </a:lnTo>
                  <a:lnTo>
                    <a:pt x="306" y="316"/>
                  </a:lnTo>
                  <a:lnTo>
                    <a:pt x="292" y="327"/>
                  </a:lnTo>
                  <a:lnTo>
                    <a:pt x="278" y="337"/>
                  </a:lnTo>
                  <a:lnTo>
                    <a:pt x="262" y="346"/>
                  </a:lnTo>
                  <a:lnTo>
                    <a:pt x="245" y="354"/>
                  </a:lnTo>
                  <a:lnTo>
                    <a:pt x="226" y="359"/>
                  </a:lnTo>
                  <a:lnTo>
                    <a:pt x="226" y="359"/>
                  </a:lnTo>
                  <a:lnTo>
                    <a:pt x="209" y="363"/>
                  </a:lnTo>
                  <a:lnTo>
                    <a:pt x="190" y="364"/>
                  </a:lnTo>
                  <a:lnTo>
                    <a:pt x="172" y="364"/>
                  </a:lnTo>
                  <a:lnTo>
                    <a:pt x="155" y="363"/>
                  </a:lnTo>
                  <a:lnTo>
                    <a:pt x="137" y="359"/>
                  </a:lnTo>
                  <a:lnTo>
                    <a:pt x="121" y="354"/>
                  </a:lnTo>
                  <a:lnTo>
                    <a:pt x="104" y="347"/>
                  </a:lnTo>
                  <a:lnTo>
                    <a:pt x="89" y="339"/>
                  </a:lnTo>
                  <a:lnTo>
                    <a:pt x="74" y="330"/>
                  </a:lnTo>
                  <a:lnTo>
                    <a:pt x="60" y="318"/>
                  </a:lnTo>
                  <a:lnTo>
                    <a:pt x="48" y="306"/>
                  </a:lnTo>
                  <a:lnTo>
                    <a:pt x="36" y="292"/>
                  </a:lnTo>
                  <a:lnTo>
                    <a:pt x="26" y="278"/>
                  </a:lnTo>
                  <a:lnTo>
                    <a:pt x="19" y="262"/>
                  </a:lnTo>
                  <a:lnTo>
                    <a:pt x="11" y="245"/>
                  </a:lnTo>
                  <a:lnTo>
                    <a:pt x="6" y="228"/>
                  </a:lnTo>
                  <a:lnTo>
                    <a:pt x="6" y="228"/>
                  </a:lnTo>
                  <a:close/>
                  <a:moveTo>
                    <a:pt x="21" y="223"/>
                  </a:moveTo>
                  <a:lnTo>
                    <a:pt x="21" y="223"/>
                  </a:lnTo>
                  <a:lnTo>
                    <a:pt x="26" y="239"/>
                  </a:lnTo>
                  <a:lnTo>
                    <a:pt x="33" y="254"/>
                  </a:lnTo>
                  <a:lnTo>
                    <a:pt x="41" y="269"/>
                  </a:lnTo>
                  <a:lnTo>
                    <a:pt x="50" y="282"/>
                  </a:lnTo>
                  <a:lnTo>
                    <a:pt x="60" y="295"/>
                  </a:lnTo>
                  <a:lnTo>
                    <a:pt x="72" y="306"/>
                  </a:lnTo>
                  <a:lnTo>
                    <a:pt x="84" y="316"/>
                  </a:lnTo>
                  <a:lnTo>
                    <a:pt x="98" y="325"/>
                  </a:lnTo>
                  <a:lnTo>
                    <a:pt x="112" y="332"/>
                  </a:lnTo>
                  <a:lnTo>
                    <a:pt x="126" y="339"/>
                  </a:lnTo>
                  <a:lnTo>
                    <a:pt x="142" y="342"/>
                  </a:lnTo>
                  <a:lnTo>
                    <a:pt x="157" y="346"/>
                  </a:lnTo>
                  <a:lnTo>
                    <a:pt x="174" y="347"/>
                  </a:lnTo>
                  <a:lnTo>
                    <a:pt x="190" y="347"/>
                  </a:lnTo>
                  <a:lnTo>
                    <a:pt x="206" y="346"/>
                  </a:lnTo>
                  <a:lnTo>
                    <a:pt x="223" y="342"/>
                  </a:lnTo>
                  <a:lnTo>
                    <a:pt x="223" y="342"/>
                  </a:lnTo>
                  <a:lnTo>
                    <a:pt x="239" y="337"/>
                  </a:lnTo>
                  <a:lnTo>
                    <a:pt x="254" y="331"/>
                  </a:lnTo>
                  <a:lnTo>
                    <a:pt x="269" y="323"/>
                  </a:lnTo>
                  <a:lnTo>
                    <a:pt x="282" y="315"/>
                  </a:lnTo>
                  <a:lnTo>
                    <a:pt x="294" y="303"/>
                  </a:lnTo>
                  <a:lnTo>
                    <a:pt x="306" y="292"/>
                  </a:lnTo>
                  <a:lnTo>
                    <a:pt x="316" y="281"/>
                  </a:lnTo>
                  <a:lnTo>
                    <a:pt x="325" y="267"/>
                  </a:lnTo>
                  <a:lnTo>
                    <a:pt x="332" y="253"/>
                  </a:lnTo>
                  <a:lnTo>
                    <a:pt x="338" y="238"/>
                  </a:lnTo>
                  <a:lnTo>
                    <a:pt x="342" y="223"/>
                  </a:lnTo>
                  <a:lnTo>
                    <a:pt x="346" y="206"/>
                  </a:lnTo>
                  <a:lnTo>
                    <a:pt x="347" y="191"/>
                  </a:lnTo>
                  <a:lnTo>
                    <a:pt x="347" y="175"/>
                  </a:lnTo>
                  <a:lnTo>
                    <a:pt x="346" y="157"/>
                  </a:lnTo>
                  <a:lnTo>
                    <a:pt x="342" y="141"/>
                  </a:lnTo>
                  <a:lnTo>
                    <a:pt x="342" y="141"/>
                  </a:lnTo>
                  <a:lnTo>
                    <a:pt x="337" y="125"/>
                  </a:lnTo>
                  <a:lnTo>
                    <a:pt x="331" y="110"/>
                  </a:lnTo>
                  <a:lnTo>
                    <a:pt x="323" y="96"/>
                  </a:lnTo>
                  <a:lnTo>
                    <a:pt x="315" y="82"/>
                  </a:lnTo>
                  <a:lnTo>
                    <a:pt x="303" y="69"/>
                  </a:lnTo>
                  <a:lnTo>
                    <a:pt x="292" y="59"/>
                  </a:lnTo>
                  <a:lnTo>
                    <a:pt x="279" y="49"/>
                  </a:lnTo>
                  <a:lnTo>
                    <a:pt x="267" y="40"/>
                  </a:lnTo>
                  <a:lnTo>
                    <a:pt x="253" y="33"/>
                  </a:lnTo>
                  <a:lnTo>
                    <a:pt x="238" y="26"/>
                  </a:lnTo>
                  <a:lnTo>
                    <a:pt x="223" y="21"/>
                  </a:lnTo>
                  <a:lnTo>
                    <a:pt x="206" y="19"/>
                  </a:lnTo>
                  <a:lnTo>
                    <a:pt x="191" y="16"/>
                  </a:lnTo>
                  <a:lnTo>
                    <a:pt x="175" y="16"/>
                  </a:lnTo>
                  <a:lnTo>
                    <a:pt x="157" y="19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25" y="26"/>
                  </a:lnTo>
                  <a:lnTo>
                    <a:pt x="109" y="33"/>
                  </a:lnTo>
                  <a:lnTo>
                    <a:pt x="96" y="42"/>
                  </a:lnTo>
                  <a:lnTo>
                    <a:pt x="82" y="50"/>
                  </a:lnTo>
                  <a:lnTo>
                    <a:pt x="69" y="60"/>
                  </a:lnTo>
                  <a:lnTo>
                    <a:pt x="58" y="72"/>
                  </a:lnTo>
                  <a:lnTo>
                    <a:pt x="48" y="84"/>
                  </a:lnTo>
                  <a:lnTo>
                    <a:pt x="40" y="98"/>
                  </a:lnTo>
                  <a:lnTo>
                    <a:pt x="33" y="112"/>
                  </a:lnTo>
                  <a:lnTo>
                    <a:pt x="26" y="126"/>
                  </a:lnTo>
                  <a:lnTo>
                    <a:pt x="21" y="142"/>
                  </a:lnTo>
                  <a:lnTo>
                    <a:pt x="18" y="157"/>
                  </a:lnTo>
                  <a:lnTo>
                    <a:pt x="16" y="174"/>
                  </a:lnTo>
                  <a:lnTo>
                    <a:pt x="16" y="190"/>
                  </a:lnTo>
                  <a:lnTo>
                    <a:pt x="18" y="206"/>
                  </a:lnTo>
                  <a:lnTo>
                    <a:pt x="21" y="223"/>
                  </a:lnTo>
                  <a:lnTo>
                    <a:pt x="21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8"/>
            <p:cNvSpPr/>
            <p:nvPr/>
          </p:nvSpPr>
          <p:spPr bwMode="auto">
            <a:xfrm>
              <a:off x="5006976" y="74613"/>
              <a:ext cx="227013" cy="487363"/>
            </a:xfrm>
            <a:custGeom>
              <a:avLst/>
              <a:gdLst>
                <a:gd name="T0" fmla="*/ 65 w 143"/>
                <a:gd name="T1" fmla="*/ 0 h 307"/>
                <a:gd name="T2" fmla="*/ 65 w 143"/>
                <a:gd name="T3" fmla="*/ 0 h 307"/>
                <a:gd name="T4" fmla="*/ 55 w 143"/>
                <a:gd name="T5" fmla="*/ 7 h 307"/>
                <a:gd name="T6" fmla="*/ 46 w 143"/>
                <a:gd name="T7" fmla="*/ 16 h 307"/>
                <a:gd name="T8" fmla="*/ 39 w 143"/>
                <a:gd name="T9" fmla="*/ 25 h 307"/>
                <a:gd name="T10" fmla="*/ 31 w 143"/>
                <a:gd name="T11" fmla="*/ 35 h 307"/>
                <a:gd name="T12" fmla="*/ 25 w 143"/>
                <a:gd name="T13" fmla="*/ 45 h 307"/>
                <a:gd name="T14" fmla="*/ 19 w 143"/>
                <a:gd name="T15" fmla="*/ 56 h 307"/>
                <a:gd name="T16" fmla="*/ 14 w 143"/>
                <a:gd name="T17" fmla="*/ 68 h 307"/>
                <a:gd name="T18" fmla="*/ 9 w 143"/>
                <a:gd name="T19" fmla="*/ 79 h 307"/>
                <a:gd name="T20" fmla="*/ 5 w 143"/>
                <a:gd name="T21" fmla="*/ 90 h 307"/>
                <a:gd name="T22" fmla="*/ 2 w 143"/>
                <a:gd name="T23" fmla="*/ 103 h 307"/>
                <a:gd name="T24" fmla="*/ 0 w 143"/>
                <a:gd name="T25" fmla="*/ 115 h 307"/>
                <a:gd name="T26" fmla="*/ 0 w 143"/>
                <a:gd name="T27" fmla="*/ 127 h 307"/>
                <a:gd name="T28" fmla="*/ 0 w 143"/>
                <a:gd name="T29" fmla="*/ 139 h 307"/>
                <a:gd name="T30" fmla="*/ 0 w 143"/>
                <a:gd name="T31" fmla="*/ 153 h 307"/>
                <a:gd name="T32" fmla="*/ 2 w 143"/>
                <a:gd name="T33" fmla="*/ 166 h 307"/>
                <a:gd name="T34" fmla="*/ 5 w 143"/>
                <a:gd name="T35" fmla="*/ 178 h 307"/>
                <a:gd name="T36" fmla="*/ 5 w 143"/>
                <a:gd name="T37" fmla="*/ 178 h 307"/>
                <a:gd name="T38" fmla="*/ 9 w 143"/>
                <a:gd name="T39" fmla="*/ 191 h 307"/>
                <a:gd name="T40" fmla="*/ 12 w 143"/>
                <a:gd name="T41" fmla="*/ 203 h 307"/>
                <a:gd name="T42" fmla="*/ 19 w 143"/>
                <a:gd name="T43" fmla="*/ 215 h 307"/>
                <a:gd name="T44" fmla="*/ 25 w 143"/>
                <a:gd name="T45" fmla="*/ 226 h 307"/>
                <a:gd name="T46" fmla="*/ 31 w 143"/>
                <a:gd name="T47" fmla="*/ 236 h 307"/>
                <a:gd name="T48" fmla="*/ 39 w 143"/>
                <a:gd name="T49" fmla="*/ 246 h 307"/>
                <a:gd name="T50" fmla="*/ 48 w 143"/>
                <a:gd name="T51" fmla="*/ 255 h 307"/>
                <a:gd name="T52" fmla="*/ 56 w 143"/>
                <a:gd name="T53" fmla="*/ 264 h 307"/>
                <a:gd name="T54" fmla="*/ 65 w 143"/>
                <a:gd name="T55" fmla="*/ 271 h 307"/>
                <a:gd name="T56" fmla="*/ 75 w 143"/>
                <a:gd name="T57" fmla="*/ 279 h 307"/>
                <a:gd name="T58" fmla="*/ 85 w 143"/>
                <a:gd name="T59" fmla="*/ 285 h 307"/>
                <a:gd name="T60" fmla="*/ 97 w 143"/>
                <a:gd name="T61" fmla="*/ 292 h 307"/>
                <a:gd name="T62" fmla="*/ 108 w 143"/>
                <a:gd name="T63" fmla="*/ 297 h 307"/>
                <a:gd name="T64" fmla="*/ 119 w 143"/>
                <a:gd name="T65" fmla="*/ 300 h 307"/>
                <a:gd name="T66" fmla="*/ 132 w 143"/>
                <a:gd name="T67" fmla="*/ 304 h 307"/>
                <a:gd name="T68" fmla="*/ 143 w 143"/>
                <a:gd name="T69" fmla="*/ 307 h 307"/>
                <a:gd name="T70" fmla="*/ 143 w 143"/>
                <a:gd name="T71" fmla="*/ 307 h 307"/>
                <a:gd name="T72" fmla="*/ 118 w 143"/>
                <a:gd name="T73" fmla="*/ 284 h 307"/>
                <a:gd name="T74" fmla="*/ 97 w 143"/>
                <a:gd name="T75" fmla="*/ 263 h 307"/>
                <a:gd name="T76" fmla="*/ 79 w 143"/>
                <a:gd name="T77" fmla="*/ 240 h 307"/>
                <a:gd name="T78" fmla="*/ 65 w 143"/>
                <a:gd name="T79" fmla="*/ 219 h 307"/>
                <a:gd name="T80" fmla="*/ 54 w 143"/>
                <a:gd name="T81" fmla="*/ 196 h 307"/>
                <a:gd name="T82" fmla="*/ 46 w 143"/>
                <a:gd name="T83" fmla="*/ 175 h 307"/>
                <a:gd name="T84" fmla="*/ 40 w 143"/>
                <a:gd name="T85" fmla="*/ 153 h 307"/>
                <a:gd name="T86" fmla="*/ 37 w 143"/>
                <a:gd name="T87" fmla="*/ 132 h 307"/>
                <a:gd name="T88" fmla="*/ 36 w 143"/>
                <a:gd name="T89" fmla="*/ 112 h 307"/>
                <a:gd name="T90" fmla="*/ 37 w 143"/>
                <a:gd name="T91" fmla="*/ 93 h 307"/>
                <a:gd name="T92" fmla="*/ 40 w 143"/>
                <a:gd name="T93" fmla="*/ 74 h 307"/>
                <a:gd name="T94" fmla="*/ 44 w 143"/>
                <a:gd name="T95" fmla="*/ 56 h 307"/>
                <a:gd name="T96" fmla="*/ 49 w 143"/>
                <a:gd name="T97" fmla="*/ 40 h 307"/>
                <a:gd name="T98" fmla="*/ 54 w 143"/>
                <a:gd name="T99" fmla="*/ 25 h 307"/>
                <a:gd name="T100" fmla="*/ 59 w 143"/>
                <a:gd name="T101" fmla="*/ 11 h 307"/>
                <a:gd name="T102" fmla="*/ 65 w 143"/>
                <a:gd name="T103" fmla="*/ 0 h 307"/>
                <a:gd name="T104" fmla="*/ 65 w 143"/>
                <a:gd name="T10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307">
                  <a:moveTo>
                    <a:pt x="65" y="0"/>
                  </a:moveTo>
                  <a:lnTo>
                    <a:pt x="65" y="0"/>
                  </a:lnTo>
                  <a:lnTo>
                    <a:pt x="55" y="7"/>
                  </a:lnTo>
                  <a:lnTo>
                    <a:pt x="46" y="16"/>
                  </a:lnTo>
                  <a:lnTo>
                    <a:pt x="39" y="25"/>
                  </a:lnTo>
                  <a:lnTo>
                    <a:pt x="31" y="35"/>
                  </a:lnTo>
                  <a:lnTo>
                    <a:pt x="25" y="45"/>
                  </a:lnTo>
                  <a:lnTo>
                    <a:pt x="19" y="56"/>
                  </a:lnTo>
                  <a:lnTo>
                    <a:pt x="14" y="68"/>
                  </a:lnTo>
                  <a:lnTo>
                    <a:pt x="9" y="79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7"/>
                  </a:lnTo>
                  <a:lnTo>
                    <a:pt x="0" y="139"/>
                  </a:lnTo>
                  <a:lnTo>
                    <a:pt x="0" y="153"/>
                  </a:lnTo>
                  <a:lnTo>
                    <a:pt x="2" y="166"/>
                  </a:lnTo>
                  <a:lnTo>
                    <a:pt x="5" y="178"/>
                  </a:lnTo>
                  <a:lnTo>
                    <a:pt x="5" y="178"/>
                  </a:lnTo>
                  <a:lnTo>
                    <a:pt x="9" y="191"/>
                  </a:lnTo>
                  <a:lnTo>
                    <a:pt x="12" y="203"/>
                  </a:lnTo>
                  <a:lnTo>
                    <a:pt x="19" y="215"/>
                  </a:lnTo>
                  <a:lnTo>
                    <a:pt x="25" y="226"/>
                  </a:lnTo>
                  <a:lnTo>
                    <a:pt x="31" y="236"/>
                  </a:lnTo>
                  <a:lnTo>
                    <a:pt x="39" y="246"/>
                  </a:lnTo>
                  <a:lnTo>
                    <a:pt x="48" y="255"/>
                  </a:lnTo>
                  <a:lnTo>
                    <a:pt x="56" y="264"/>
                  </a:lnTo>
                  <a:lnTo>
                    <a:pt x="65" y="271"/>
                  </a:lnTo>
                  <a:lnTo>
                    <a:pt x="75" y="279"/>
                  </a:lnTo>
                  <a:lnTo>
                    <a:pt x="85" y="285"/>
                  </a:lnTo>
                  <a:lnTo>
                    <a:pt x="97" y="292"/>
                  </a:lnTo>
                  <a:lnTo>
                    <a:pt x="108" y="297"/>
                  </a:lnTo>
                  <a:lnTo>
                    <a:pt x="119" y="300"/>
                  </a:lnTo>
                  <a:lnTo>
                    <a:pt x="132" y="304"/>
                  </a:lnTo>
                  <a:lnTo>
                    <a:pt x="143" y="307"/>
                  </a:lnTo>
                  <a:lnTo>
                    <a:pt x="143" y="307"/>
                  </a:lnTo>
                  <a:lnTo>
                    <a:pt x="118" y="284"/>
                  </a:lnTo>
                  <a:lnTo>
                    <a:pt x="97" y="263"/>
                  </a:lnTo>
                  <a:lnTo>
                    <a:pt x="79" y="240"/>
                  </a:lnTo>
                  <a:lnTo>
                    <a:pt x="65" y="219"/>
                  </a:lnTo>
                  <a:lnTo>
                    <a:pt x="54" y="196"/>
                  </a:lnTo>
                  <a:lnTo>
                    <a:pt x="46" y="175"/>
                  </a:lnTo>
                  <a:lnTo>
                    <a:pt x="40" y="153"/>
                  </a:lnTo>
                  <a:lnTo>
                    <a:pt x="37" y="132"/>
                  </a:lnTo>
                  <a:lnTo>
                    <a:pt x="36" y="112"/>
                  </a:lnTo>
                  <a:lnTo>
                    <a:pt x="37" y="93"/>
                  </a:lnTo>
                  <a:lnTo>
                    <a:pt x="40" y="74"/>
                  </a:lnTo>
                  <a:lnTo>
                    <a:pt x="44" y="56"/>
                  </a:lnTo>
                  <a:lnTo>
                    <a:pt x="49" y="40"/>
                  </a:lnTo>
                  <a:lnTo>
                    <a:pt x="54" y="25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19"/>
            <p:cNvSpPr/>
            <p:nvPr/>
          </p:nvSpPr>
          <p:spPr bwMode="auto">
            <a:xfrm>
              <a:off x="5164138" y="68263"/>
              <a:ext cx="217488" cy="495300"/>
            </a:xfrm>
            <a:custGeom>
              <a:avLst/>
              <a:gdLst>
                <a:gd name="T0" fmla="*/ 72 w 137"/>
                <a:gd name="T1" fmla="*/ 0 h 312"/>
                <a:gd name="T2" fmla="*/ 72 w 137"/>
                <a:gd name="T3" fmla="*/ 0 h 312"/>
                <a:gd name="T4" fmla="*/ 67 w 137"/>
                <a:gd name="T5" fmla="*/ 6 h 312"/>
                <a:gd name="T6" fmla="*/ 61 w 137"/>
                <a:gd name="T7" fmla="*/ 12 h 312"/>
                <a:gd name="T8" fmla="*/ 53 w 137"/>
                <a:gd name="T9" fmla="*/ 17 h 312"/>
                <a:gd name="T10" fmla="*/ 43 w 137"/>
                <a:gd name="T11" fmla="*/ 21 h 312"/>
                <a:gd name="T12" fmla="*/ 43 w 137"/>
                <a:gd name="T13" fmla="*/ 21 h 312"/>
                <a:gd name="T14" fmla="*/ 30 w 137"/>
                <a:gd name="T15" fmla="*/ 22 h 312"/>
                <a:gd name="T16" fmla="*/ 19 w 137"/>
                <a:gd name="T17" fmla="*/ 21 h 312"/>
                <a:gd name="T18" fmla="*/ 10 w 137"/>
                <a:gd name="T19" fmla="*/ 19 h 312"/>
                <a:gd name="T20" fmla="*/ 1 w 137"/>
                <a:gd name="T21" fmla="*/ 12 h 312"/>
                <a:gd name="T22" fmla="*/ 1 w 137"/>
                <a:gd name="T23" fmla="*/ 12 h 312"/>
                <a:gd name="T24" fmla="*/ 0 w 137"/>
                <a:gd name="T25" fmla="*/ 40 h 312"/>
                <a:gd name="T26" fmla="*/ 0 w 137"/>
                <a:gd name="T27" fmla="*/ 70 h 312"/>
                <a:gd name="T28" fmla="*/ 1 w 137"/>
                <a:gd name="T29" fmla="*/ 88 h 312"/>
                <a:gd name="T30" fmla="*/ 3 w 137"/>
                <a:gd name="T31" fmla="*/ 106 h 312"/>
                <a:gd name="T32" fmla="*/ 6 w 137"/>
                <a:gd name="T33" fmla="*/ 124 h 312"/>
                <a:gd name="T34" fmla="*/ 10 w 137"/>
                <a:gd name="T35" fmla="*/ 143 h 312"/>
                <a:gd name="T36" fmla="*/ 15 w 137"/>
                <a:gd name="T37" fmla="*/ 163 h 312"/>
                <a:gd name="T38" fmla="*/ 23 w 137"/>
                <a:gd name="T39" fmla="*/ 184 h 312"/>
                <a:gd name="T40" fmla="*/ 30 w 137"/>
                <a:gd name="T41" fmla="*/ 205 h 312"/>
                <a:gd name="T42" fmla="*/ 40 w 137"/>
                <a:gd name="T43" fmla="*/ 226 h 312"/>
                <a:gd name="T44" fmla="*/ 52 w 137"/>
                <a:gd name="T45" fmla="*/ 248 h 312"/>
                <a:gd name="T46" fmla="*/ 66 w 137"/>
                <a:gd name="T47" fmla="*/ 269 h 312"/>
                <a:gd name="T48" fmla="*/ 81 w 137"/>
                <a:gd name="T49" fmla="*/ 291 h 312"/>
                <a:gd name="T50" fmla="*/ 97 w 137"/>
                <a:gd name="T51" fmla="*/ 312 h 312"/>
                <a:gd name="T52" fmla="*/ 97 w 137"/>
                <a:gd name="T53" fmla="*/ 312 h 312"/>
                <a:gd name="T54" fmla="*/ 117 w 137"/>
                <a:gd name="T55" fmla="*/ 308 h 312"/>
                <a:gd name="T56" fmla="*/ 117 w 137"/>
                <a:gd name="T57" fmla="*/ 308 h 312"/>
                <a:gd name="T58" fmla="*/ 129 w 137"/>
                <a:gd name="T59" fmla="*/ 304 h 312"/>
                <a:gd name="T60" fmla="*/ 129 w 137"/>
                <a:gd name="T61" fmla="*/ 304 h 312"/>
                <a:gd name="T62" fmla="*/ 132 w 137"/>
                <a:gd name="T63" fmla="*/ 278 h 312"/>
                <a:gd name="T64" fmla="*/ 136 w 137"/>
                <a:gd name="T65" fmla="*/ 253 h 312"/>
                <a:gd name="T66" fmla="*/ 137 w 137"/>
                <a:gd name="T67" fmla="*/ 228 h 312"/>
                <a:gd name="T68" fmla="*/ 137 w 137"/>
                <a:gd name="T69" fmla="*/ 204 h 312"/>
                <a:gd name="T70" fmla="*/ 136 w 137"/>
                <a:gd name="T71" fmla="*/ 181 h 312"/>
                <a:gd name="T72" fmla="*/ 134 w 137"/>
                <a:gd name="T73" fmla="*/ 160 h 312"/>
                <a:gd name="T74" fmla="*/ 130 w 137"/>
                <a:gd name="T75" fmla="*/ 138 h 312"/>
                <a:gd name="T76" fmla="*/ 125 w 137"/>
                <a:gd name="T77" fmla="*/ 118 h 312"/>
                <a:gd name="T78" fmla="*/ 120 w 137"/>
                <a:gd name="T79" fmla="*/ 100 h 312"/>
                <a:gd name="T80" fmla="*/ 113 w 137"/>
                <a:gd name="T81" fmla="*/ 82 h 312"/>
                <a:gd name="T82" fmla="*/ 107 w 137"/>
                <a:gd name="T83" fmla="*/ 65 h 312"/>
                <a:gd name="T84" fmla="*/ 101 w 137"/>
                <a:gd name="T85" fmla="*/ 50 h 312"/>
                <a:gd name="T86" fmla="*/ 86 w 137"/>
                <a:gd name="T87" fmla="*/ 22 h 312"/>
                <a:gd name="T88" fmla="*/ 72 w 137"/>
                <a:gd name="T89" fmla="*/ 0 h 312"/>
                <a:gd name="T90" fmla="*/ 72 w 137"/>
                <a:gd name="T9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312">
                  <a:moveTo>
                    <a:pt x="72" y="0"/>
                  </a:moveTo>
                  <a:lnTo>
                    <a:pt x="72" y="0"/>
                  </a:lnTo>
                  <a:lnTo>
                    <a:pt x="67" y="6"/>
                  </a:lnTo>
                  <a:lnTo>
                    <a:pt x="61" y="12"/>
                  </a:lnTo>
                  <a:lnTo>
                    <a:pt x="53" y="17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30" y="22"/>
                  </a:lnTo>
                  <a:lnTo>
                    <a:pt x="19" y="21"/>
                  </a:lnTo>
                  <a:lnTo>
                    <a:pt x="10" y="19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40"/>
                  </a:lnTo>
                  <a:lnTo>
                    <a:pt x="0" y="70"/>
                  </a:lnTo>
                  <a:lnTo>
                    <a:pt x="1" y="88"/>
                  </a:lnTo>
                  <a:lnTo>
                    <a:pt x="3" y="106"/>
                  </a:lnTo>
                  <a:lnTo>
                    <a:pt x="6" y="124"/>
                  </a:lnTo>
                  <a:lnTo>
                    <a:pt x="10" y="143"/>
                  </a:lnTo>
                  <a:lnTo>
                    <a:pt x="15" y="163"/>
                  </a:lnTo>
                  <a:lnTo>
                    <a:pt x="23" y="184"/>
                  </a:lnTo>
                  <a:lnTo>
                    <a:pt x="30" y="205"/>
                  </a:lnTo>
                  <a:lnTo>
                    <a:pt x="40" y="226"/>
                  </a:lnTo>
                  <a:lnTo>
                    <a:pt x="52" y="248"/>
                  </a:lnTo>
                  <a:lnTo>
                    <a:pt x="66" y="269"/>
                  </a:lnTo>
                  <a:lnTo>
                    <a:pt x="81" y="291"/>
                  </a:lnTo>
                  <a:lnTo>
                    <a:pt x="97" y="312"/>
                  </a:lnTo>
                  <a:lnTo>
                    <a:pt x="97" y="312"/>
                  </a:lnTo>
                  <a:lnTo>
                    <a:pt x="117" y="308"/>
                  </a:lnTo>
                  <a:lnTo>
                    <a:pt x="117" y="308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32" y="278"/>
                  </a:lnTo>
                  <a:lnTo>
                    <a:pt x="136" y="253"/>
                  </a:lnTo>
                  <a:lnTo>
                    <a:pt x="137" y="228"/>
                  </a:lnTo>
                  <a:lnTo>
                    <a:pt x="137" y="204"/>
                  </a:lnTo>
                  <a:lnTo>
                    <a:pt x="136" y="181"/>
                  </a:lnTo>
                  <a:lnTo>
                    <a:pt x="134" y="160"/>
                  </a:lnTo>
                  <a:lnTo>
                    <a:pt x="130" y="138"/>
                  </a:lnTo>
                  <a:lnTo>
                    <a:pt x="125" y="118"/>
                  </a:lnTo>
                  <a:lnTo>
                    <a:pt x="120" y="100"/>
                  </a:lnTo>
                  <a:lnTo>
                    <a:pt x="113" y="82"/>
                  </a:lnTo>
                  <a:lnTo>
                    <a:pt x="107" y="65"/>
                  </a:lnTo>
                  <a:lnTo>
                    <a:pt x="101" y="50"/>
                  </a:lnTo>
                  <a:lnTo>
                    <a:pt x="8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20"/>
            <p:cNvSpPr/>
            <p:nvPr/>
          </p:nvSpPr>
          <p:spPr bwMode="auto">
            <a:xfrm>
              <a:off x="5308601" y="14288"/>
              <a:ext cx="249238" cy="503238"/>
            </a:xfrm>
            <a:custGeom>
              <a:avLst/>
              <a:gdLst>
                <a:gd name="T0" fmla="*/ 152 w 157"/>
                <a:gd name="T1" fmla="*/ 131 h 317"/>
                <a:gd name="T2" fmla="*/ 152 w 157"/>
                <a:gd name="T3" fmla="*/ 131 h 317"/>
                <a:gd name="T4" fmla="*/ 147 w 157"/>
                <a:gd name="T5" fmla="*/ 117 h 317"/>
                <a:gd name="T6" fmla="*/ 142 w 157"/>
                <a:gd name="T7" fmla="*/ 104 h 317"/>
                <a:gd name="T8" fmla="*/ 137 w 157"/>
                <a:gd name="T9" fmla="*/ 92 h 317"/>
                <a:gd name="T10" fmla="*/ 129 w 157"/>
                <a:gd name="T11" fmla="*/ 80 h 317"/>
                <a:gd name="T12" fmla="*/ 122 w 157"/>
                <a:gd name="T13" fmla="*/ 69 h 317"/>
                <a:gd name="T14" fmla="*/ 114 w 157"/>
                <a:gd name="T15" fmla="*/ 59 h 317"/>
                <a:gd name="T16" fmla="*/ 106 w 157"/>
                <a:gd name="T17" fmla="*/ 49 h 317"/>
                <a:gd name="T18" fmla="*/ 95 w 157"/>
                <a:gd name="T19" fmla="*/ 40 h 317"/>
                <a:gd name="T20" fmla="*/ 85 w 157"/>
                <a:gd name="T21" fmla="*/ 33 h 317"/>
                <a:gd name="T22" fmla="*/ 74 w 157"/>
                <a:gd name="T23" fmla="*/ 25 h 317"/>
                <a:gd name="T24" fmla="*/ 63 w 157"/>
                <a:gd name="T25" fmla="*/ 19 h 317"/>
                <a:gd name="T26" fmla="*/ 50 w 157"/>
                <a:gd name="T27" fmla="*/ 14 h 317"/>
                <a:gd name="T28" fmla="*/ 39 w 157"/>
                <a:gd name="T29" fmla="*/ 9 h 317"/>
                <a:gd name="T30" fmla="*/ 26 w 157"/>
                <a:gd name="T31" fmla="*/ 5 h 317"/>
                <a:gd name="T32" fmla="*/ 12 w 157"/>
                <a:gd name="T33" fmla="*/ 2 h 317"/>
                <a:gd name="T34" fmla="*/ 0 w 157"/>
                <a:gd name="T35" fmla="*/ 0 h 317"/>
                <a:gd name="T36" fmla="*/ 0 w 157"/>
                <a:gd name="T37" fmla="*/ 0 h 317"/>
                <a:gd name="T38" fmla="*/ 10 w 157"/>
                <a:gd name="T39" fmla="*/ 7 h 317"/>
                <a:gd name="T40" fmla="*/ 22 w 157"/>
                <a:gd name="T41" fmla="*/ 16 h 317"/>
                <a:gd name="T42" fmla="*/ 34 w 157"/>
                <a:gd name="T43" fmla="*/ 28 h 317"/>
                <a:gd name="T44" fmla="*/ 46 w 157"/>
                <a:gd name="T45" fmla="*/ 39 h 317"/>
                <a:gd name="T46" fmla="*/ 59 w 157"/>
                <a:gd name="T47" fmla="*/ 53 h 317"/>
                <a:gd name="T48" fmla="*/ 70 w 157"/>
                <a:gd name="T49" fmla="*/ 68 h 317"/>
                <a:gd name="T50" fmla="*/ 82 w 157"/>
                <a:gd name="T51" fmla="*/ 85 h 317"/>
                <a:gd name="T52" fmla="*/ 90 w 157"/>
                <a:gd name="T53" fmla="*/ 104 h 317"/>
                <a:gd name="T54" fmla="*/ 99 w 157"/>
                <a:gd name="T55" fmla="*/ 124 h 317"/>
                <a:gd name="T56" fmla="*/ 106 w 157"/>
                <a:gd name="T57" fmla="*/ 146 h 317"/>
                <a:gd name="T58" fmla="*/ 109 w 157"/>
                <a:gd name="T59" fmla="*/ 170 h 317"/>
                <a:gd name="T60" fmla="*/ 109 w 157"/>
                <a:gd name="T61" fmla="*/ 196 h 317"/>
                <a:gd name="T62" fmla="*/ 109 w 157"/>
                <a:gd name="T63" fmla="*/ 209 h 317"/>
                <a:gd name="T64" fmla="*/ 108 w 157"/>
                <a:gd name="T65" fmla="*/ 224 h 317"/>
                <a:gd name="T66" fmla="*/ 106 w 157"/>
                <a:gd name="T67" fmla="*/ 238 h 317"/>
                <a:gd name="T68" fmla="*/ 103 w 157"/>
                <a:gd name="T69" fmla="*/ 253 h 317"/>
                <a:gd name="T70" fmla="*/ 99 w 157"/>
                <a:gd name="T71" fmla="*/ 268 h 317"/>
                <a:gd name="T72" fmla="*/ 94 w 157"/>
                <a:gd name="T73" fmla="*/ 284 h 317"/>
                <a:gd name="T74" fmla="*/ 88 w 157"/>
                <a:gd name="T75" fmla="*/ 301 h 317"/>
                <a:gd name="T76" fmla="*/ 80 w 157"/>
                <a:gd name="T77" fmla="*/ 317 h 317"/>
                <a:gd name="T78" fmla="*/ 80 w 157"/>
                <a:gd name="T79" fmla="*/ 317 h 317"/>
                <a:gd name="T80" fmla="*/ 92 w 157"/>
                <a:gd name="T81" fmla="*/ 309 h 317"/>
                <a:gd name="T82" fmla="*/ 102 w 157"/>
                <a:gd name="T83" fmla="*/ 301 h 317"/>
                <a:gd name="T84" fmla="*/ 111 w 157"/>
                <a:gd name="T85" fmla="*/ 291 h 317"/>
                <a:gd name="T86" fmla="*/ 119 w 157"/>
                <a:gd name="T87" fmla="*/ 282 h 317"/>
                <a:gd name="T88" fmla="*/ 127 w 157"/>
                <a:gd name="T89" fmla="*/ 270 h 317"/>
                <a:gd name="T90" fmla="*/ 134 w 157"/>
                <a:gd name="T91" fmla="*/ 259 h 317"/>
                <a:gd name="T92" fmla="*/ 139 w 157"/>
                <a:gd name="T93" fmla="*/ 248 h 317"/>
                <a:gd name="T94" fmla="*/ 146 w 157"/>
                <a:gd name="T95" fmla="*/ 236 h 317"/>
                <a:gd name="T96" fmla="*/ 150 w 157"/>
                <a:gd name="T97" fmla="*/ 224 h 317"/>
                <a:gd name="T98" fmla="*/ 153 w 157"/>
                <a:gd name="T99" fmla="*/ 211 h 317"/>
                <a:gd name="T100" fmla="*/ 156 w 157"/>
                <a:gd name="T101" fmla="*/ 197 h 317"/>
                <a:gd name="T102" fmla="*/ 157 w 157"/>
                <a:gd name="T103" fmla="*/ 185 h 317"/>
                <a:gd name="T104" fmla="*/ 157 w 157"/>
                <a:gd name="T105" fmla="*/ 171 h 317"/>
                <a:gd name="T106" fmla="*/ 156 w 157"/>
                <a:gd name="T107" fmla="*/ 157 h 317"/>
                <a:gd name="T108" fmla="*/ 155 w 157"/>
                <a:gd name="T109" fmla="*/ 145 h 317"/>
                <a:gd name="T110" fmla="*/ 152 w 157"/>
                <a:gd name="T111" fmla="*/ 131 h 317"/>
                <a:gd name="T112" fmla="*/ 152 w 157"/>
                <a:gd name="T113" fmla="*/ 13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317">
                  <a:moveTo>
                    <a:pt x="152" y="131"/>
                  </a:moveTo>
                  <a:lnTo>
                    <a:pt x="152" y="131"/>
                  </a:lnTo>
                  <a:lnTo>
                    <a:pt x="147" y="117"/>
                  </a:lnTo>
                  <a:lnTo>
                    <a:pt x="142" y="104"/>
                  </a:lnTo>
                  <a:lnTo>
                    <a:pt x="137" y="92"/>
                  </a:lnTo>
                  <a:lnTo>
                    <a:pt x="129" y="80"/>
                  </a:lnTo>
                  <a:lnTo>
                    <a:pt x="122" y="69"/>
                  </a:lnTo>
                  <a:lnTo>
                    <a:pt x="114" y="59"/>
                  </a:lnTo>
                  <a:lnTo>
                    <a:pt x="106" y="49"/>
                  </a:lnTo>
                  <a:lnTo>
                    <a:pt x="95" y="40"/>
                  </a:lnTo>
                  <a:lnTo>
                    <a:pt x="85" y="33"/>
                  </a:lnTo>
                  <a:lnTo>
                    <a:pt x="74" y="25"/>
                  </a:lnTo>
                  <a:lnTo>
                    <a:pt x="63" y="19"/>
                  </a:lnTo>
                  <a:lnTo>
                    <a:pt x="50" y="14"/>
                  </a:lnTo>
                  <a:lnTo>
                    <a:pt x="39" y="9"/>
                  </a:lnTo>
                  <a:lnTo>
                    <a:pt x="26" y="5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7"/>
                  </a:lnTo>
                  <a:lnTo>
                    <a:pt x="22" y="16"/>
                  </a:lnTo>
                  <a:lnTo>
                    <a:pt x="34" y="28"/>
                  </a:lnTo>
                  <a:lnTo>
                    <a:pt x="46" y="39"/>
                  </a:lnTo>
                  <a:lnTo>
                    <a:pt x="59" y="53"/>
                  </a:lnTo>
                  <a:lnTo>
                    <a:pt x="70" y="68"/>
                  </a:lnTo>
                  <a:lnTo>
                    <a:pt x="82" y="85"/>
                  </a:lnTo>
                  <a:lnTo>
                    <a:pt x="90" y="104"/>
                  </a:lnTo>
                  <a:lnTo>
                    <a:pt x="99" y="124"/>
                  </a:lnTo>
                  <a:lnTo>
                    <a:pt x="106" y="146"/>
                  </a:lnTo>
                  <a:lnTo>
                    <a:pt x="109" y="170"/>
                  </a:lnTo>
                  <a:lnTo>
                    <a:pt x="109" y="196"/>
                  </a:lnTo>
                  <a:lnTo>
                    <a:pt x="109" y="209"/>
                  </a:lnTo>
                  <a:lnTo>
                    <a:pt x="108" y="224"/>
                  </a:lnTo>
                  <a:lnTo>
                    <a:pt x="106" y="238"/>
                  </a:lnTo>
                  <a:lnTo>
                    <a:pt x="103" y="253"/>
                  </a:lnTo>
                  <a:lnTo>
                    <a:pt x="99" y="268"/>
                  </a:lnTo>
                  <a:lnTo>
                    <a:pt x="94" y="284"/>
                  </a:lnTo>
                  <a:lnTo>
                    <a:pt x="88" y="301"/>
                  </a:lnTo>
                  <a:lnTo>
                    <a:pt x="80" y="317"/>
                  </a:lnTo>
                  <a:lnTo>
                    <a:pt x="80" y="317"/>
                  </a:lnTo>
                  <a:lnTo>
                    <a:pt x="92" y="309"/>
                  </a:lnTo>
                  <a:lnTo>
                    <a:pt x="102" y="301"/>
                  </a:lnTo>
                  <a:lnTo>
                    <a:pt x="111" y="291"/>
                  </a:lnTo>
                  <a:lnTo>
                    <a:pt x="119" y="282"/>
                  </a:lnTo>
                  <a:lnTo>
                    <a:pt x="127" y="270"/>
                  </a:lnTo>
                  <a:lnTo>
                    <a:pt x="134" y="259"/>
                  </a:lnTo>
                  <a:lnTo>
                    <a:pt x="139" y="248"/>
                  </a:lnTo>
                  <a:lnTo>
                    <a:pt x="146" y="236"/>
                  </a:lnTo>
                  <a:lnTo>
                    <a:pt x="150" y="224"/>
                  </a:lnTo>
                  <a:lnTo>
                    <a:pt x="153" y="211"/>
                  </a:lnTo>
                  <a:lnTo>
                    <a:pt x="156" y="197"/>
                  </a:lnTo>
                  <a:lnTo>
                    <a:pt x="157" y="185"/>
                  </a:lnTo>
                  <a:lnTo>
                    <a:pt x="157" y="171"/>
                  </a:lnTo>
                  <a:lnTo>
                    <a:pt x="156" y="157"/>
                  </a:lnTo>
                  <a:lnTo>
                    <a:pt x="155" y="145"/>
                  </a:lnTo>
                  <a:lnTo>
                    <a:pt x="152" y="131"/>
                  </a:lnTo>
                  <a:lnTo>
                    <a:pt x="152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21"/>
            <p:cNvSpPr>
              <a:spLocks noEditPoints="1"/>
            </p:cNvSpPr>
            <p:nvPr/>
          </p:nvSpPr>
          <p:spPr bwMode="auto">
            <a:xfrm>
              <a:off x="5119688" y="1588"/>
              <a:ext cx="212725" cy="109538"/>
            </a:xfrm>
            <a:custGeom>
              <a:avLst/>
              <a:gdLst>
                <a:gd name="T0" fmla="*/ 28 w 134"/>
                <a:gd name="T1" fmla="*/ 69 h 69"/>
                <a:gd name="T2" fmla="*/ 12 w 134"/>
                <a:gd name="T3" fmla="*/ 64 h 69"/>
                <a:gd name="T4" fmla="*/ 4 w 134"/>
                <a:gd name="T5" fmla="*/ 59 h 69"/>
                <a:gd name="T6" fmla="*/ 0 w 134"/>
                <a:gd name="T7" fmla="*/ 52 h 69"/>
                <a:gd name="T8" fmla="*/ 0 w 134"/>
                <a:gd name="T9" fmla="*/ 48 h 69"/>
                <a:gd name="T10" fmla="*/ 2 w 134"/>
                <a:gd name="T11" fmla="*/ 39 h 69"/>
                <a:gd name="T12" fmla="*/ 9 w 134"/>
                <a:gd name="T13" fmla="*/ 29 h 69"/>
                <a:gd name="T14" fmla="*/ 17 w 134"/>
                <a:gd name="T15" fmla="*/ 24 h 69"/>
                <a:gd name="T16" fmla="*/ 36 w 134"/>
                <a:gd name="T17" fmla="*/ 14 h 69"/>
                <a:gd name="T18" fmla="*/ 60 w 134"/>
                <a:gd name="T19" fmla="*/ 5 h 69"/>
                <a:gd name="T20" fmla="*/ 72 w 134"/>
                <a:gd name="T21" fmla="*/ 3 h 69"/>
                <a:gd name="T22" fmla="*/ 95 w 134"/>
                <a:gd name="T23" fmla="*/ 0 h 69"/>
                <a:gd name="T24" fmla="*/ 105 w 134"/>
                <a:gd name="T25" fmla="*/ 2 h 69"/>
                <a:gd name="T26" fmla="*/ 123 w 134"/>
                <a:gd name="T27" fmla="*/ 5 h 69"/>
                <a:gd name="T28" fmla="*/ 129 w 134"/>
                <a:gd name="T29" fmla="*/ 10 h 69"/>
                <a:gd name="T30" fmla="*/ 134 w 134"/>
                <a:gd name="T31" fmla="*/ 18 h 69"/>
                <a:gd name="T32" fmla="*/ 134 w 134"/>
                <a:gd name="T33" fmla="*/ 23 h 69"/>
                <a:gd name="T34" fmla="*/ 131 w 134"/>
                <a:gd name="T35" fmla="*/ 30 h 69"/>
                <a:gd name="T36" fmla="*/ 124 w 134"/>
                <a:gd name="T37" fmla="*/ 41 h 69"/>
                <a:gd name="T38" fmla="*/ 116 w 134"/>
                <a:gd name="T39" fmla="*/ 47 h 69"/>
                <a:gd name="T40" fmla="*/ 97 w 134"/>
                <a:gd name="T41" fmla="*/ 57 h 69"/>
                <a:gd name="T42" fmla="*/ 75 w 134"/>
                <a:gd name="T43" fmla="*/ 64 h 69"/>
                <a:gd name="T44" fmla="*/ 62 w 134"/>
                <a:gd name="T45" fmla="*/ 67 h 69"/>
                <a:gd name="T46" fmla="*/ 38 w 134"/>
                <a:gd name="T47" fmla="*/ 69 h 69"/>
                <a:gd name="T48" fmla="*/ 28 w 134"/>
                <a:gd name="T49" fmla="*/ 69 h 69"/>
                <a:gd name="T50" fmla="*/ 116 w 134"/>
                <a:gd name="T51" fmla="*/ 25 h 69"/>
                <a:gd name="T52" fmla="*/ 118 w 134"/>
                <a:gd name="T53" fmla="*/ 23 h 69"/>
                <a:gd name="T54" fmla="*/ 115 w 134"/>
                <a:gd name="T55" fmla="*/ 20 h 69"/>
                <a:gd name="T56" fmla="*/ 104 w 134"/>
                <a:gd name="T57" fmla="*/ 18 h 69"/>
                <a:gd name="T58" fmla="*/ 95 w 134"/>
                <a:gd name="T59" fmla="*/ 17 h 69"/>
                <a:gd name="T60" fmla="*/ 75 w 134"/>
                <a:gd name="T61" fmla="*/ 19 h 69"/>
                <a:gd name="T62" fmla="*/ 63 w 134"/>
                <a:gd name="T63" fmla="*/ 22 h 69"/>
                <a:gd name="T64" fmla="*/ 33 w 134"/>
                <a:gd name="T65" fmla="*/ 33 h 69"/>
                <a:gd name="T66" fmla="*/ 18 w 134"/>
                <a:gd name="T67" fmla="*/ 46 h 69"/>
                <a:gd name="T68" fmla="*/ 17 w 134"/>
                <a:gd name="T69" fmla="*/ 48 h 69"/>
                <a:gd name="T70" fmla="*/ 19 w 134"/>
                <a:gd name="T71" fmla="*/ 51 h 69"/>
                <a:gd name="T72" fmla="*/ 23 w 134"/>
                <a:gd name="T73" fmla="*/ 52 h 69"/>
                <a:gd name="T74" fmla="*/ 31 w 134"/>
                <a:gd name="T75" fmla="*/ 53 h 69"/>
                <a:gd name="T76" fmla="*/ 48 w 134"/>
                <a:gd name="T77" fmla="*/ 53 h 69"/>
                <a:gd name="T78" fmla="*/ 71 w 134"/>
                <a:gd name="T79" fmla="*/ 49 h 69"/>
                <a:gd name="T80" fmla="*/ 86 w 134"/>
                <a:gd name="T81" fmla="*/ 44 h 69"/>
                <a:gd name="T82" fmla="*/ 110 w 134"/>
                <a:gd name="T83" fmla="*/ 32 h 69"/>
                <a:gd name="T84" fmla="*/ 116 w 134"/>
                <a:gd name="T85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69">
                  <a:moveTo>
                    <a:pt x="28" y="69"/>
                  </a:moveTo>
                  <a:lnTo>
                    <a:pt x="28" y="69"/>
                  </a:lnTo>
                  <a:lnTo>
                    <a:pt x="19" y="68"/>
                  </a:lnTo>
                  <a:lnTo>
                    <a:pt x="12" y="64"/>
                  </a:lnTo>
                  <a:lnTo>
                    <a:pt x="8" y="63"/>
                  </a:lnTo>
                  <a:lnTo>
                    <a:pt x="4" y="59"/>
                  </a:lnTo>
                  <a:lnTo>
                    <a:pt x="2" y="5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2" y="39"/>
                  </a:lnTo>
                  <a:lnTo>
                    <a:pt x="4" y="36"/>
                  </a:lnTo>
                  <a:lnTo>
                    <a:pt x="9" y="29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26" y="19"/>
                  </a:lnTo>
                  <a:lnTo>
                    <a:pt x="36" y="14"/>
                  </a:lnTo>
                  <a:lnTo>
                    <a:pt x="47" y="9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72" y="3"/>
                  </a:lnTo>
                  <a:lnTo>
                    <a:pt x="84" y="2"/>
                  </a:lnTo>
                  <a:lnTo>
                    <a:pt x="95" y="0"/>
                  </a:lnTo>
                  <a:lnTo>
                    <a:pt x="105" y="2"/>
                  </a:lnTo>
                  <a:lnTo>
                    <a:pt x="105" y="2"/>
                  </a:lnTo>
                  <a:lnTo>
                    <a:pt x="114" y="3"/>
                  </a:lnTo>
                  <a:lnTo>
                    <a:pt x="123" y="5"/>
                  </a:lnTo>
                  <a:lnTo>
                    <a:pt x="126" y="8"/>
                  </a:lnTo>
                  <a:lnTo>
                    <a:pt x="129" y="10"/>
                  </a:lnTo>
                  <a:lnTo>
                    <a:pt x="131" y="14"/>
                  </a:lnTo>
                  <a:lnTo>
                    <a:pt x="134" y="18"/>
                  </a:lnTo>
                  <a:lnTo>
                    <a:pt x="134" y="18"/>
                  </a:lnTo>
                  <a:lnTo>
                    <a:pt x="134" y="23"/>
                  </a:lnTo>
                  <a:lnTo>
                    <a:pt x="133" y="27"/>
                  </a:lnTo>
                  <a:lnTo>
                    <a:pt x="131" y="30"/>
                  </a:lnTo>
                  <a:lnTo>
                    <a:pt x="130" y="34"/>
                  </a:lnTo>
                  <a:lnTo>
                    <a:pt x="124" y="41"/>
                  </a:lnTo>
                  <a:lnTo>
                    <a:pt x="116" y="47"/>
                  </a:lnTo>
                  <a:lnTo>
                    <a:pt x="116" y="47"/>
                  </a:lnTo>
                  <a:lnTo>
                    <a:pt x="109" y="52"/>
                  </a:lnTo>
                  <a:lnTo>
                    <a:pt x="97" y="57"/>
                  </a:lnTo>
                  <a:lnTo>
                    <a:pt x="87" y="61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62" y="67"/>
                  </a:lnTo>
                  <a:lnTo>
                    <a:pt x="50" y="69"/>
                  </a:lnTo>
                  <a:lnTo>
                    <a:pt x="38" y="69"/>
                  </a:lnTo>
                  <a:lnTo>
                    <a:pt x="28" y="69"/>
                  </a:lnTo>
                  <a:lnTo>
                    <a:pt x="28" y="69"/>
                  </a:lnTo>
                  <a:close/>
                  <a:moveTo>
                    <a:pt x="116" y="25"/>
                  </a:moveTo>
                  <a:lnTo>
                    <a:pt x="116" y="25"/>
                  </a:lnTo>
                  <a:lnTo>
                    <a:pt x="118" y="23"/>
                  </a:lnTo>
                  <a:lnTo>
                    <a:pt x="118" y="23"/>
                  </a:lnTo>
                  <a:lnTo>
                    <a:pt x="115" y="20"/>
                  </a:lnTo>
                  <a:lnTo>
                    <a:pt x="115" y="20"/>
                  </a:lnTo>
                  <a:lnTo>
                    <a:pt x="110" y="19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5" y="17"/>
                  </a:lnTo>
                  <a:lnTo>
                    <a:pt x="85" y="18"/>
                  </a:lnTo>
                  <a:lnTo>
                    <a:pt x="75" y="19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47" y="27"/>
                  </a:lnTo>
                  <a:lnTo>
                    <a:pt x="33" y="33"/>
                  </a:lnTo>
                  <a:lnTo>
                    <a:pt x="23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23" y="52"/>
                  </a:lnTo>
                  <a:lnTo>
                    <a:pt x="31" y="53"/>
                  </a:lnTo>
                  <a:lnTo>
                    <a:pt x="31" y="53"/>
                  </a:lnTo>
                  <a:lnTo>
                    <a:pt x="38" y="53"/>
                  </a:lnTo>
                  <a:lnTo>
                    <a:pt x="48" y="53"/>
                  </a:lnTo>
                  <a:lnTo>
                    <a:pt x="60" y="52"/>
                  </a:lnTo>
                  <a:lnTo>
                    <a:pt x="71" y="49"/>
                  </a:lnTo>
                  <a:lnTo>
                    <a:pt x="71" y="49"/>
                  </a:lnTo>
                  <a:lnTo>
                    <a:pt x="86" y="44"/>
                  </a:lnTo>
                  <a:lnTo>
                    <a:pt x="100" y="38"/>
                  </a:lnTo>
                  <a:lnTo>
                    <a:pt x="110" y="32"/>
                  </a:lnTo>
                  <a:lnTo>
                    <a:pt x="116" y="25"/>
                  </a:lnTo>
                  <a:lnTo>
                    <a:pt x="1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22"/>
            <p:cNvSpPr/>
            <p:nvPr/>
          </p:nvSpPr>
          <p:spPr bwMode="auto">
            <a:xfrm>
              <a:off x="5627688" y="368300"/>
              <a:ext cx="30163" cy="33338"/>
            </a:xfrm>
            <a:custGeom>
              <a:avLst/>
              <a:gdLst>
                <a:gd name="T0" fmla="*/ 19 w 19"/>
                <a:gd name="T1" fmla="*/ 7 h 21"/>
                <a:gd name="T2" fmla="*/ 19 w 19"/>
                <a:gd name="T3" fmla="*/ 7 h 21"/>
                <a:gd name="T4" fmla="*/ 1 w 19"/>
                <a:gd name="T5" fmla="*/ 21 h 21"/>
                <a:gd name="T6" fmla="*/ 1 w 19"/>
                <a:gd name="T7" fmla="*/ 21 h 21"/>
                <a:gd name="T8" fmla="*/ 0 w 19"/>
                <a:gd name="T9" fmla="*/ 0 h 21"/>
                <a:gd name="T10" fmla="*/ 0 w 19"/>
                <a:gd name="T11" fmla="*/ 0 h 21"/>
                <a:gd name="T12" fmla="*/ 6 w 19"/>
                <a:gd name="T13" fmla="*/ 3 h 21"/>
                <a:gd name="T14" fmla="*/ 6 w 19"/>
                <a:gd name="T15" fmla="*/ 3 h 21"/>
                <a:gd name="T16" fmla="*/ 19 w 19"/>
                <a:gd name="T17" fmla="*/ 7 h 21"/>
                <a:gd name="T18" fmla="*/ 19 w 19"/>
                <a:gd name="T1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19" y="7"/>
                  </a:moveTo>
                  <a:lnTo>
                    <a:pt x="19" y="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19" y="7"/>
                  </a:ln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23"/>
            <p:cNvSpPr/>
            <p:nvPr/>
          </p:nvSpPr>
          <p:spPr bwMode="auto">
            <a:xfrm>
              <a:off x="5716588" y="93663"/>
              <a:ext cx="174625" cy="295275"/>
            </a:xfrm>
            <a:custGeom>
              <a:avLst/>
              <a:gdLst>
                <a:gd name="T0" fmla="*/ 81 w 110"/>
                <a:gd name="T1" fmla="*/ 0 h 186"/>
                <a:gd name="T2" fmla="*/ 81 w 110"/>
                <a:gd name="T3" fmla="*/ 0 h 186"/>
                <a:gd name="T4" fmla="*/ 91 w 110"/>
                <a:gd name="T5" fmla="*/ 13 h 186"/>
                <a:gd name="T6" fmla="*/ 99 w 110"/>
                <a:gd name="T7" fmla="*/ 25 h 186"/>
                <a:gd name="T8" fmla="*/ 105 w 110"/>
                <a:gd name="T9" fmla="*/ 40 h 186"/>
                <a:gd name="T10" fmla="*/ 109 w 110"/>
                <a:gd name="T11" fmla="*/ 56 h 186"/>
                <a:gd name="T12" fmla="*/ 110 w 110"/>
                <a:gd name="T13" fmla="*/ 72 h 186"/>
                <a:gd name="T14" fmla="*/ 110 w 110"/>
                <a:gd name="T15" fmla="*/ 88 h 186"/>
                <a:gd name="T16" fmla="*/ 107 w 110"/>
                <a:gd name="T17" fmla="*/ 103 h 186"/>
                <a:gd name="T18" fmla="*/ 101 w 110"/>
                <a:gd name="T19" fmla="*/ 120 h 186"/>
                <a:gd name="T20" fmla="*/ 101 w 110"/>
                <a:gd name="T21" fmla="*/ 120 h 186"/>
                <a:gd name="T22" fmla="*/ 93 w 110"/>
                <a:gd name="T23" fmla="*/ 135 h 186"/>
                <a:gd name="T24" fmla="*/ 84 w 110"/>
                <a:gd name="T25" fmla="*/ 147 h 186"/>
                <a:gd name="T26" fmla="*/ 73 w 110"/>
                <a:gd name="T27" fmla="*/ 159 h 186"/>
                <a:gd name="T28" fmla="*/ 60 w 110"/>
                <a:gd name="T29" fmla="*/ 169 h 186"/>
                <a:gd name="T30" fmla="*/ 46 w 110"/>
                <a:gd name="T31" fmla="*/ 176 h 186"/>
                <a:gd name="T32" fmla="*/ 31 w 110"/>
                <a:gd name="T33" fmla="*/ 181 h 186"/>
                <a:gd name="T34" fmla="*/ 15 w 110"/>
                <a:gd name="T35" fmla="*/ 185 h 186"/>
                <a:gd name="T36" fmla="*/ 0 w 110"/>
                <a:gd name="T37" fmla="*/ 186 h 186"/>
                <a:gd name="T38" fmla="*/ 0 w 110"/>
                <a:gd name="T39" fmla="*/ 186 h 186"/>
                <a:gd name="T40" fmla="*/ 17 w 110"/>
                <a:gd name="T41" fmla="*/ 175 h 186"/>
                <a:gd name="T42" fmla="*/ 34 w 110"/>
                <a:gd name="T43" fmla="*/ 164 h 186"/>
                <a:gd name="T44" fmla="*/ 47 w 110"/>
                <a:gd name="T45" fmla="*/ 151 h 186"/>
                <a:gd name="T46" fmla="*/ 59 w 110"/>
                <a:gd name="T47" fmla="*/ 139 h 186"/>
                <a:gd name="T48" fmla="*/ 67 w 110"/>
                <a:gd name="T49" fmla="*/ 126 h 186"/>
                <a:gd name="T50" fmla="*/ 75 w 110"/>
                <a:gd name="T51" fmla="*/ 113 h 186"/>
                <a:gd name="T52" fmla="*/ 81 w 110"/>
                <a:gd name="T53" fmla="*/ 100 h 186"/>
                <a:gd name="T54" fmla="*/ 85 w 110"/>
                <a:gd name="T55" fmla="*/ 87 h 186"/>
                <a:gd name="T56" fmla="*/ 88 w 110"/>
                <a:gd name="T57" fmla="*/ 74 h 186"/>
                <a:gd name="T58" fmla="*/ 89 w 110"/>
                <a:gd name="T59" fmla="*/ 62 h 186"/>
                <a:gd name="T60" fmla="*/ 90 w 110"/>
                <a:gd name="T61" fmla="*/ 49 h 186"/>
                <a:gd name="T62" fmla="*/ 89 w 110"/>
                <a:gd name="T63" fmla="*/ 38 h 186"/>
                <a:gd name="T64" fmla="*/ 86 w 110"/>
                <a:gd name="T65" fmla="*/ 18 h 186"/>
                <a:gd name="T66" fmla="*/ 81 w 110"/>
                <a:gd name="T67" fmla="*/ 0 h 186"/>
                <a:gd name="T68" fmla="*/ 81 w 110"/>
                <a:gd name="T6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" h="186">
                  <a:moveTo>
                    <a:pt x="81" y="0"/>
                  </a:moveTo>
                  <a:lnTo>
                    <a:pt x="81" y="0"/>
                  </a:lnTo>
                  <a:lnTo>
                    <a:pt x="91" y="13"/>
                  </a:lnTo>
                  <a:lnTo>
                    <a:pt x="99" y="25"/>
                  </a:lnTo>
                  <a:lnTo>
                    <a:pt x="105" y="40"/>
                  </a:lnTo>
                  <a:lnTo>
                    <a:pt x="109" y="56"/>
                  </a:lnTo>
                  <a:lnTo>
                    <a:pt x="110" y="72"/>
                  </a:lnTo>
                  <a:lnTo>
                    <a:pt x="110" y="88"/>
                  </a:lnTo>
                  <a:lnTo>
                    <a:pt x="107" y="103"/>
                  </a:lnTo>
                  <a:lnTo>
                    <a:pt x="101" y="120"/>
                  </a:lnTo>
                  <a:lnTo>
                    <a:pt x="101" y="120"/>
                  </a:lnTo>
                  <a:lnTo>
                    <a:pt x="93" y="135"/>
                  </a:lnTo>
                  <a:lnTo>
                    <a:pt x="84" y="147"/>
                  </a:lnTo>
                  <a:lnTo>
                    <a:pt x="73" y="159"/>
                  </a:lnTo>
                  <a:lnTo>
                    <a:pt x="60" y="169"/>
                  </a:lnTo>
                  <a:lnTo>
                    <a:pt x="46" y="176"/>
                  </a:lnTo>
                  <a:lnTo>
                    <a:pt x="31" y="181"/>
                  </a:lnTo>
                  <a:lnTo>
                    <a:pt x="15" y="185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7" y="175"/>
                  </a:lnTo>
                  <a:lnTo>
                    <a:pt x="34" y="164"/>
                  </a:lnTo>
                  <a:lnTo>
                    <a:pt x="47" y="151"/>
                  </a:lnTo>
                  <a:lnTo>
                    <a:pt x="59" y="139"/>
                  </a:lnTo>
                  <a:lnTo>
                    <a:pt x="67" y="126"/>
                  </a:lnTo>
                  <a:lnTo>
                    <a:pt x="75" y="113"/>
                  </a:lnTo>
                  <a:lnTo>
                    <a:pt x="81" y="100"/>
                  </a:lnTo>
                  <a:lnTo>
                    <a:pt x="85" y="87"/>
                  </a:lnTo>
                  <a:lnTo>
                    <a:pt x="88" y="74"/>
                  </a:lnTo>
                  <a:lnTo>
                    <a:pt x="89" y="62"/>
                  </a:lnTo>
                  <a:lnTo>
                    <a:pt x="90" y="49"/>
                  </a:lnTo>
                  <a:lnTo>
                    <a:pt x="89" y="38"/>
                  </a:lnTo>
                  <a:lnTo>
                    <a:pt x="86" y="18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5632451" y="71438"/>
              <a:ext cx="174625" cy="309563"/>
            </a:xfrm>
            <a:custGeom>
              <a:avLst/>
              <a:gdLst>
                <a:gd name="T0" fmla="*/ 68 w 110"/>
                <a:gd name="T1" fmla="*/ 0 h 195"/>
                <a:gd name="T2" fmla="*/ 68 w 110"/>
                <a:gd name="T3" fmla="*/ 0 h 195"/>
                <a:gd name="T4" fmla="*/ 70 w 110"/>
                <a:gd name="T5" fmla="*/ 5 h 195"/>
                <a:gd name="T6" fmla="*/ 74 w 110"/>
                <a:gd name="T7" fmla="*/ 9 h 195"/>
                <a:gd name="T8" fmla="*/ 78 w 110"/>
                <a:gd name="T9" fmla="*/ 14 h 195"/>
                <a:gd name="T10" fmla="*/ 84 w 110"/>
                <a:gd name="T11" fmla="*/ 17 h 195"/>
                <a:gd name="T12" fmla="*/ 84 w 110"/>
                <a:gd name="T13" fmla="*/ 17 h 195"/>
                <a:gd name="T14" fmla="*/ 92 w 110"/>
                <a:gd name="T15" fmla="*/ 19 h 195"/>
                <a:gd name="T16" fmla="*/ 99 w 110"/>
                <a:gd name="T17" fmla="*/ 19 h 195"/>
                <a:gd name="T18" fmla="*/ 105 w 110"/>
                <a:gd name="T19" fmla="*/ 18 h 195"/>
                <a:gd name="T20" fmla="*/ 110 w 110"/>
                <a:gd name="T21" fmla="*/ 15 h 195"/>
                <a:gd name="T22" fmla="*/ 110 w 110"/>
                <a:gd name="T23" fmla="*/ 15 h 195"/>
                <a:gd name="T24" fmla="*/ 109 w 110"/>
                <a:gd name="T25" fmla="*/ 33 h 195"/>
                <a:gd name="T26" fmla="*/ 105 w 110"/>
                <a:gd name="T27" fmla="*/ 53 h 195"/>
                <a:gd name="T28" fmla="*/ 100 w 110"/>
                <a:gd name="T29" fmla="*/ 75 h 195"/>
                <a:gd name="T30" fmla="*/ 92 w 110"/>
                <a:gd name="T31" fmla="*/ 98 h 195"/>
                <a:gd name="T32" fmla="*/ 87 w 110"/>
                <a:gd name="T33" fmla="*/ 110 h 195"/>
                <a:gd name="T34" fmla="*/ 80 w 110"/>
                <a:gd name="T35" fmla="*/ 122 h 195"/>
                <a:gd name="T36" fmla="*/ 73 w 110"/>
                <a:gd name="T37" fmla="*/ 135 h 195"/>
                <a:gd name="T38" fmla="*/ 64 w 110"/>
                <a:gd name="T39" fmla="*/ 148 h 195"/>
                <a:gd name="T40" fmla="*/ 54 w 110"/>
                <a:gd name="T41" fmla="*/ 160 h 195"/>
                <a:gd name="T42" fmla="*/ 44 w 110"/>
                <a:gd name="T43" fmla="*/ 172 h 195"/>
                <a:gd name="T44" fmla="*/ 32 w 110"/>
                <a:gd name="T45" fmla="*/ 184 h 195"/>
                <a:gd name="T46" fmla="*/ 19 w 110"/>
                <a:gd name="T47" fmla="*/ 195 h 195"/>
                <a:gd name="T48" fmla="*/ 19 w 110"/>
                <a:gd name="T49" fmla="*/ 195 h 195"/>
                <a:gd name="T50" fmla="*/ 6 w 110"/>
                <a:gd name="T51" fmla="*/ 192 h 195"/>
                <a:gd name="T52" fmla="*/ 6 w 110"/>
                <a:gd name="T53" fmla="*/ 192 h 195"/>
                <a:gd name="T54" fmla="*/ 0 w 110"/>
                <a:gd name="T55" fmla="*/ 188 h 195"/>
                <a:gd name="T56" fmla="*/ 0 w 110"/>
                <a:gd name="T57" fmla="*/ 188 h 195"/>
                <a:gd name="T58" fmla="*/ 0 w 110"/>
                <a:gd name="T59" fmla="*/ 170 h 195"/>
                <a:gd name="T60" fmla="*/ 0 w 110"/>
                <a:gd name="T61" fmla="*/ 154 h 195"/>
                <a:gd name="T62" fmla="*/ 2 w 110"/>
                <a:gd name="T63" fmla="*/ 139 h 195"/>
                <a:gd name="T64" fmla="*/ 5 w 110"/>
                <a:gd name="T65" fmla="*/ 124 h 195"/>
                <a:gd name="T66" fmla="*/ 7 w 110"/>
                <a:gd name="T67" fmla="*/ 109 h 195"/>
                <a:gd name="T68" fmla="*/ 12 w 110"/>
                <a:gd name="T69" fmla="*/ 95 h 195"/>
                <a:gd name="T70" fmla="*/ 21 w 110"/>
                <a:gd name="T71" fmla="*/ 71 h 195"/>
                <a:gd name="T72" fmla="*/ 32 w 110"/>
                <a:gd name="T73" fmla="*/ 48 h 195"/>
                <a:gd name="T74" fmla="*/ 44 w 110"/>
                <a:gd name="T75" fmla="*/ 29 h 195"/>
                <a:gd name="T76" fmla="*/ 56 w 110"/>
                <a:gd name="T77" fmla="*/ 13 h 195"/>
                <a:gd name="T78" fmla="*/ 68 w 110"/>
                <a:gd name="T79" fmla="*/ 0 h 195"/>
                <a:gd name="T80" fmla="*/ 68 w 110"/>
                <a:gd name="T8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95">
                  <a:moveTo>
                    <a:pt x="68" y="0"/>
                  </a:moveTo>
                  <a:lnTo>
                    <a:pt x="68" y="0"/>
                  </a:lnTo>
                  <a:lnTo>
                    <a:pt x="70" y="5"/>
                  </a:lnTo>
                  <a:lnTo>
                    <a:pt x="74" y="9"/>
                  </a:lnTo>
                  <a:lnTo>
                    <a:pt x="78" y="14"/>
                  </a:lnTo>
                  <a:lnTo>
                    <a:pt x="84" y="17"/>
                  </a:lnTo>
                  <a:lnTo>
                    <a:pt x="84" y="17"/>
                  </a:lnTo>
                  <a:lnTo>
                    <a:pt x="92" y="19"/>
                  </a:lnTo>
                  <a:lnTo>
                    <a:pt x="99" y="19"/>
                  </a:lnTo>
                  <a:lnTo>
                    <a:pt x="105" y="18"/>
                  </a:lnTo>
                  <a:lnTo>
                    <a:pt x="110" y="15"/>
                  </a:lnTo>
                  <a:lnTo>
                    <a:pt x="110" y="15"/>
                  </a:lnTo>
                  <a:lnTo>
                    <a:pt x="109" y="33"/>
                  </a:lnTo>
                  <a:lnTo>
                    <a:pt x="105" y="53"/>
                  </a:lnTo>
                  <a:lnTo>
                    <a:pt x="100" y="75"/>
                  </a:lnTo>
                  <a:lnTo>
                    <a:pt x="92" y="98"/>
                  </a:lnTo>
                  <a:lnTo>
                    <a:pt x="87" y="110"/>
                  </a:lnTo>
                  <a:lnTo>
                    <a:pt x="80" y="122"/>
                  </a:lnTo>
                  <a:lnTo>
                    <a:pt x="73" y="135"/>
                  </a:lnTo>
                  <a:lnTo>
                    <a:pt x="64" y="148"/>
                  </a:lnTo>
                  <a:lnTo>
                    <a:pt x="54" y="160"/>
                  </a:lnTo>
                  <a:lnTo>
                    <a:pt x="44" y="172"/>
                  </a:lnTo>
                  <a:lnTo>
                    <a:pt x="32" y="184"/>
                  </a:lnTo>
                  <a:lnTo>
                    <a:pt x="19" y="195"/>
                  </a:lnTo>
                  <a:lnTo>
                    <a:pt x="19" y="195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70"/>
                  </a:lnTo>
                  <a:lnTo>
                    <a:pt x="0" y="154"/>
                  </a:lnTo>
                  <a:lnTo>
                    <a:pt x="2" y="139"/>
                  </a:lnTo>
                  <a:lnTo>
                    <a:pt x="5" y="124"/>
                  </a:lnTo>
                  <a:lnTo>
                    <a:pt x="7" y="109"/>
                  </a:lnTo>
                  <a:lnTo>
                    <a:pt x="12" y="95"/>
                  </a:lnTo>
                  <a:lnTo>
                    <a:pt x="21" y="71"/>
                  </a:lnTo>
                  <a:lnTo>
                    <a:pt x="32" y="48"/>
                  </a:lnTo>
                  <a:lnTo>
                    <a:pt x="44" y="29"/>
                  </a:lnTo>
                  <a:lnTo>
                    <a:pt x="56" y="13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25"/>
            <p:cNvSpPr>
              <a:spLocks noEditPoints="1"/>
            </p:cNvSpPr>
            <p:nvPr/>
          </p:nvSpPr>
          <p:spPr bwMode="auto">
            <a:xfrm>
              <a:off x="5707063" y="30163"/>
              <a:ext cx="133350" cy="80963"/>
            </a:xfrm>
            <a:custGeom>
              <a:avLst/>
              <a:gdLst>
                <a:gd name="T0" fmla="*/ 63 w 84"/>
                <a:gd name="T1" fmla="*/ 51 h 51"/>
                <a:gd name="T2" fmla="*/ 75 w 84"/>
                <a:gd name="T3" fmla="*/ 50 h 51"/>
                <a:gd name="T4" fmla="*/ 82 w 84"/>
                <a:gd name="T5" fmla="*/ 44 h 51"/>
                <a:gd name="T6" fmla="*/ 84 w 84"/>
                <a:gd name="T7" fmla="*/ 38 h 51"/>
                <a:gd name="T8" fmla="*/ 80 w 84"/>
                <a:gd name="T9" fmla="*/ 28 h 51"/>
                <a:gd name="T10" fmla="*/ 75 w 84"/>
                <a:gd name="T11" fmla="*/ 24 h 51"/>
                <a:gd name="T12" fmla="*/ 50 w 84"/>
                <a:gd name="T13" fmla="*/ 7 h 51"/>
                <a:gd name="T14" fmla="*/ 34 w 84"/>
                <a:gd name="T15" fmla="*/ 2 h 51"/>
                <a:gd name="T16" fmla="*/ 22 w 84"/>
                <a:gd name="T17" fmla="*/ 0 h 51"/>
                <a:gd name="T18" fmla="*/ 11 w 84"/>
                <a:gd name="T19" fmla="*/ 1 h 51"/>
                <a:gd name="T20" fmla="*/ 2 w 84"/>
                <a:gd name="T21" fmla="*/ 7 h 51"/>
                <a:gd name="T22" fmla="*/ 0 w 84"/>
                <a:gd name="T23" fmla="*/ 14 h 51"/>
                <a:gd name="T24" fmla="*/ 6 w 84"/>
                <a:gd name="T25" fmla="*/ 24 h 51"/>
                <a:gd name="T26" fmla="*/ 9 w 84"/>
                <a:gd name="T27" fmla="*/ 28 h 51"/>
                <a:gd name="T28" fmla="*/ 34 w 84"/>
                <a:gd name="T29" fmla="*/ 44 h 51"/>
                <a:gd name="T30" fmla="*/ 50 w 84"/>
                <a:gd name="T31" fmla="*/ 49 h 51"/>
                <a:gd name="T32" fmla="*/ 63 w 84"/>
                <a:gd name="T33" fmla="*/ 51 h 51"/>
                <a:gd name="T34" fmla="*/ 12 w 84"/>
                <a:gd name="T35" fmla="*/ 14 h 51"/>
                <a:gd name="T36" fmla="*/ 12 w 84"/>
                <a:gd name="T37" fmla="*/ 12 h 51"/>
                <a:gd name="T38" fmla="*/ 13 w 84"/>
                <a:gd name="T39" fmla="*/ 11 h 51"/>
                <a:gd name="T40" fmla="*/ 21 w 84"/>
                <a:gd name="T41" fmla="*/ 10 h 51"/>
                <a:gd name="T42" fmla="*/ 46 w 84"/>
                <a:gd name="T43" fmla="*/ 18 h 51"/>
                <a:gd name="T44" fmla="*/ 56 w 84"/>
                <a:gd name="T45" fmla="*/ 23 h 51"/>
                <a:gd name="T46" fmla="*/ 70 w 84"/>
                <a:gd name="T47" fmla="*/ 33 h 51"/>
                <a:gd name="T48" fmla="*/ 72 w 84"/>
                <a:gd name="T49" fmla="*/ 38 h 51"/>
                <a:gd name="T50" fmla="*/ 73 w 84"/>
                <a:gd name="T51" fmla="*/ 39 h 51"/>
                <a:gd name="T52" fmla="*/ 71 w 84"/>
                <a:gd name="T53" fmla="*/ 40 h 51"/>
                <a:gd name="T54" fmla="*/ 63 w 84"/>
                <a:gd name="T55" fmla="*/ 40 h 51"/>
                <a:gd name="T56" fmla="*/ 38 w 84"/>
                <a:gd name="T57" fmla="*/ 34 h 51"/>
                <a:gd name="T58" fmla="*/ 28 w 84"/>
                <a:gd name="T59" fmla="*/ 29 h 51"/>
                <a:gd name="T60" fmla="*/ 14 w 84"/>
                <a:gd name="T61" fmla="*/ 19 h 51"/>
                <a:gd name="T62" fmla="*/ 12 w 84"/>
                <a:gd name="T63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51">
                  <a:moveTo>
                    <a:pt x="63" y="51"/>
                  </a:moveTo>
                  <a:lnTo>
                    <a:pt x="63" y="51"/>
                  </a:lnTo>
                  <a:lnTo>
                    <a:pt x="68" y="51"/>
                  </a:lnTo>
                  <a:lnTo>
                    <a:pt x="75" y="50"/>
                  </a:lnTo>
                  <a:lnTo>
                    <a:pt x="80" y="48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4" y="38"/>
                  </a:lnTo>
                  <a:lnTo>
                    <a:pt x="82" y="33"/>
                  </a:lnTo>
                  <a:lnTo>
                    <a:pt x="80" y="28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65" y="15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3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1" y="1"/>
                  </a:lnTo>
                  <a:lnTo>
                    <a:pt x="6" y="4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14"/>
                  </a:lnTo>
                  <a:lnTo>
                    <a:pt x="2" y="19"/>
                  </a:lnTo>
                  <a:lnTo>
                    <a:pt x="6" y="2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21" y="3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50" y="49"/>
                  </a:lnTo>
                  <a:lnTo>
                    <a:pt x="63" y="51"/>
                  </a:lnTo>
                  <a:lnTo>
                    <a:pt x="63" y="51"/>
                  </a:lnTo>
                  <a:close/>
                  <a:moveTo>
                    <a:pt x="12" y="14"/>
                  </a:moveTo>
                  <a:lnTo>
                    <a:pt x="12" y="1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32" y="1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56" y="23"/>
                  </a:lnTo>
                  <a:lnTo>
                    <a:pt x="63" y="28"/>
                  </a:lnTo>
                  <a:lnTo>
                    <a:pt x="70" y="33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3" y="39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52" y="39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28" y="29"/>
                  </a:lnTo>
                  <a:lnTo>
                    <a:pt x="21" y="24"/>
                  </a:lnTo>
                  <a:lnTo>
                    <a:pt x="14" y="19"/>
                  </a:lnTo>
                  <a:lnTo>
                    <a:pt x="12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26"/>
            <p:cNvSpPr>
              <a:spLocks noEditPoints="1"/>
            </p:cNvSpPr>
            <p:nvPr/>
          </p:nvSpPr>
          <p:spPr bwMode="auto">
            <a:xfrm>
              <a:off x="5540376" y="25400"/>
              <a:ext cx="358775" cy="477838"/>
            </a:xfrm>
            <a:custGeom>
              <a:avLst/>
              <a:gdLst>
                <a:gd name="T0" fmla="*/ 146 w 226"/>
                <a:gd name="T1" fmla="*/ 5 h 301"/>
                <a:gd name="T2" fmla="*/ 112 w 226"/>
                <a:gd name="T3" fmla="*/ 0 h 301"/>
                <a:gd name="T4" fmla="*/ 78 w 226"/>
                <a:gd name="T5" fmla="*/ 5 h 301"/>
                <a:gd name="T6" fmla="*/ 46 w 226"/>
                <a:gd name="T7" fmla="*/ 18 h 301"/>
                <a:gd name="T8" fmla="*/ 21 w 226"/>
                <a:gd name="T9" fmla="*/ 41 h 301"/>
                <a:gd name="T10" fmla="*/ 2 w 226"/>
                <a:gd name="T11" fmla="*/ 71 h 301"/>
                <a:gd name="T12" fmla="*/ 9 w 226"/>
                <a:gd name="T13" fmla="*/ 82 h 301"/>
                <a:gd name="T14" fmla="*/ 22 w 226"/>
                <a:gd name="T15" fmla="*/ 119 h 301"/>
                <a:gd name="T16" fmla="*/ 25 w 226"/>
                <a:gd name="T17" fmla="*/ 134 h 301"/>
                <a:gd name="T18" fmla="*/ 31 w 226"/>
                <a:gd name="T19" fmla="*/ 99 h 301"/>
                <a:gd name="T20" fmla="*/ 44 w 226"/>
                <a:gd name="T21" fmla="*/ 68 h 301"/>
                <a:gd name="T22" fmla="*/ 82 w 226"/>
                <a:gd name="T23" fmla="*/ 27 h 301"/>
                <a:gd name="T24" fmla="*/ 107 w 226"/>
                <a:gd name="T25" fmla="*/ 10 h 301"/>
                <a:gd name="T26" fmla="*/ 141 w 226"/>
                <a:gd name="T27" fmla="*/ 15 h 301"/>
                <a:gd name="T28" fmla="*/ 162 w 226"/>
                <a:gd name="T29" fmla="*/ 24 h 301"/>
                <a:gd name="T30" fmla="*/ 187 w 226"/>
                <a:gd name="T31" fmla="*/ 44 h 301"/>
                <a:gd name="T32" fmla="*/ 205 w 226"/>
                <a:gd name="T33" fmla="*/ 70 h 301"/>
                <a:gd name="T34" fmla="*/ 215 w 226"/>
                <a:gd name="T35" fmla="*/ 99 h 301"/>
                <a:gd name="T36" fmla="*/ 216 w 226"/>
                <a:gd name="T37" fmla="*/ 130 h 301"/>
                <a:gd name="T38" fmla="*/ 207 w 226"/>
                <a:gd name="T39" fmla="*/ 160 h 301"/>
                <a:gd name="T40" fmla="*/ 196 w 226"/>
                <a:gd name="T41" fmla="*/ 179 h 301"/>
                <a:gd name="T42" fmla="*/ 175 w 226"/>
                <a:gd name="T43" fmla="*/ 202 h 301"/>
                <a:gd name="T44" fmla="*/ 148 w 226"/>
                <a:gd name="T45" fmla="*/ 217 h 301"/>
                <a:gd name="T46" fmla="*/ 118 w 226"/>
                <a:gd name="T47" fmla="*/ 224 h 301"/>
                <a:gd name="T48" fmla="*/ 87 w 226"/>
                <a:gd name="T49" fmla="*/ 222 h 301"/>
                <a:gd name="T50" fmla="*/ 66 w 226"/>
                <a:gd name="T51" fmla="*/ 216 h 301"/>
                <a:gd name="T52" fmla="*/ 38 w 226"/>
                <a:gd name="T53" fmla="*/ 197 h 301"/>
                <a:gd name="T54" fmla="*/ 27 w 226"/>
                <a:gd name="T55" fmla="*/ 177 h 301"/>
                <a:gd name="T56" fmla="*/ 20 w 226"/>
                <a:gd name="T57" fmla="*/ 222 h 301"/>
                <a:gd name="T58" fmla="*/ 0 w 226"/>
                <a:gd name="T59" fmla="*/ 265 h 301"/>
                <a:gd name="T60" fmla="*/ 4 w 226"/>
                <a:gd name="T61" fmla="*/ 275 h 301"/>
                <a:gd name="T62" fmla="*/ 61 w 226"/>
                <a:gd name="T63" fmla="*/ 301 h 301"/>
                <a:gd name="T64" fmla="*/ 74 w 226"/>
                <a:gd name="T65" fmla="*/ 299 h 301"/>
                <a:gd name="T66" fmla="*/ 97 w 226"/>
                <a:gd name="T67" fmla="*/ 262 h 301"/>
                <a:gd name="T68" fmla="*/ 117 w 226"/>
                <a:gd name="T69" fmla="*/ 234 h 301"/>
                <a:gd name="T70" fmla="*/ 147 w 226"/>
                <a:gd name="T71" fmla="*/ 228 h 301"/>
                <a:gd name="T72" fmla="*/ 189 w 226"/>
                <a:gd name="T73" fmla="*/ 204 h 301"/>
                <a:gd name="T74" fmla="*/ 218 w 226"/>
                <a:gd name="T75" fmla="*/ 165 h 301"/>
                <a:gd name="T76" fmla="*/ 224 w 226"/>
                <a:gd name="T77" fmla="*/ 143 h 301"/>
                <a:gd name="T78" fmla="*/ 226 w 226"/>
                <a:gd name="T79" fmla="*/ 109 h 301"/>
                <a:gd name="T80" fmla="*/ 219 w 226"/>
                <a:gd name="T81" fmla="*/ 75 h 301"/>
                <a:gd name="T82" fmla="*/ 202 w 226"/>
                <a:gd name="T83" fmla="*/ 46 h 301"/>
                <a:gd name="T84" fmla="*/ 177 w 226"/>
                <a:gd name="T85" fmla="*/ 22 h 301"/>
                <a:gd name="T86" fmla="*/ 157 w 226"/>
                <a:gd name="T87" fmla="*/ 10 h 301"/>
                <a:gd name="T88" fmla="*/ 29 w 226"/>
                <a:gd name="T89" fmla="*/ 203 h 301"/>
                <a:gd name="T90" fmla="*/ 44 w 226"/>
                <a:gd name="T91" fmla="*/ 216 h 301"/>
                <a:gd name="T92" fmla="*/ 63 w 226"/>
                <a:gd name="T93" fmla="*/ 226 h 301"/>
                <a:gd name="T94" fmla="*/ 92 w 226"/>
                <a:gd name="T95" fmla="*/ 23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6" h="301">
                  <a:moveTo>
                    <a:pt x="157" y="10"/>
                  </a:moveTo>
                  <a:lnTo>
                    <a:pt x="157" y="10"/>
                  </a:lnTo>
                  <a:lnTo>
                    <a:pt x="146" y="5"/>
                  </a:lnTo>
                  <a:lnTo>
                    <a:pt x="134" y="3"/>
                  </a:lnTo>
                  <a:lnTo>
                    <a:pt x="123" y="2"/>
                  </a:lnTo>
                  <a:lnTo>
                    <a:pt x="112" y="0"/>
                  </a:lnTo>
                  <a:lnTo>
                    <a:pt x="99" y="0"/>
                  </a:lnTo>
                  <a:lnTo>
                    <a:pt x="89" y="2"/>
                  </a:lnTo>
                  <a:lnTo>
                    <a:pt x="78" y="5"/>
                  </a:lnTo>
                  <a:lnTo>
                    <a:pt x="66" y="8"/>
                  </a:lnTo>
                  <a:lnTo>
                    <a:pt x="56" y="13"/>
                  </a:lnTo>
                  <a:lnTo>
                    <a:pt x="46" y="18"/>
                  </a:lnTo>
                  <a:lnTo>
                    <a:pt x="38" y="26"/>
                  </a:lnTo>
                  <a:lnTo>
                    <a:pt x="29" y="32"/>
                  </a:lnTo>
                  <a:lnTo>
                    <a:pt x="21" y="41"/>
                  </a:lnTo>
                  <a:lnTo>
                    <a:pt x="14" y="49"/>
                  </a:lnTo>
                  <a:lnTo>
                    <a:pt x="7" y="6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9" y="82"/>
                  </a:lnTo>
                  <a:lnTo>
                    <a:pt x="14" y="94"/>
                  </a:lnTo>
                  <a:lnTo>
                    <a:pt x="19" y="106"/>
                  </a:lnTo>
                  <a:lnTo>
                    <a:pt x="22" y="119"/>
                  </a:lnTo>
                  <a:lnTo>
                    <a:pt x="22" y="119"/>
                  </a:lnTo>
                  <a:lnTo>
                    <a:pt x="25" y="134"/>
                  </a:lnTo>
                  <a:lnTo>
                    <a:pt x="25" y="134"/>
                  </a:lnTo>
                  <a:lnTo>
                    <a:pt x="26" y="121"/>
                  </a:lnTo>
                  <a:lnTo>
                    <a:pt x="29" y="110"/>
                  </a:lnTo>
                  <a:lnTo>
                    <a:pt x="31" y="99"/>
                  </a:lnTo>
                  <a:lnTo>
                    <a:pt x="35" y="87"/>
                  </a:lnTo>
                  <a:lnTo>
                    <a:pt x="39" y="78"/>
                  </a:lnTo>
                  <a:lnTo>
                    <a:pt x="44" y="68"/>
                  </a:lnTo>
                  <a:lnTo>
                    <a:pt x="55" y="52"/>
                  </a:lnTo>
                  <a:lnTo>
                    <a:pt x="68" y="38"/>
                  </a:lnTo>
                  <a:lnTo>
                    <a:pt x="82" y="27"/>
                  </a:lnTo>
                  <a:lnTo>
                    <a:pt x="94" y="18"/>
                  </a:lnTo>
                  <a:lnTo>
                    <a:pt x="107" y="10"/>
                  </a:lnTo>
                  <a:lnTo>
                    <a:pt x="107" y="10"/>
                  </a:lnTo>
                  <a:lnTo>
                    <a:pt x="118" y="12"/>
                  </a:lnTo>
                  <a:lnTo>
                    <a:pt x="129" y="13"/>
                  </a:lnTo>
                  <a:lnTo>
                    <a:pt x="141" y="15"/>
                  </a:lnTo>
                  <a:lnTo>
                    <a:pt x="152" y="21"/>
                  </a:lnTo>
                  <a:lnTo>
                    <a:pt x="152" y="21"/>
                  </a:lnTo>
                  <a:lnTo>
                    <a:pt x="162" y="24"/>
                  </a:lnTo>
                  <a:lnTo>
                    <a:pt x="171" y="31"/>
                  </a:lnTo>
                  <a:lnTo>
                    <a:pt x="180" y="37"/>
                  </a:lnTo>
                  <a:lnTo>
                    <a:pt x="187" y="44"/>
                  </a:lnTo>
                  <a:lnTo>
                    <a:pt x="194" y="52"/>
                  </a:lnTo>
                  <a:lnTo>
                    <a:pt x="200" y="61"/>
                  </a:lnTo>
                  <a:lnTo>
                    <a:pt x="205" y="70"/>
                  </a:lnTo>
                  <a:lnTo>
                    <a:pt x="209" y="78"/>
                  </a:lnTo>
                  <a:lnTo>
                    <a:pt x="212" y="88"/>
                  </a:lnTo>
                  <a:lnTo>
                    <a:pt x="215" y="99"/>
                  </a:lnTo>
                  <a:lnTo>
                    <a:pt x="216" y="109"/>
                  </a:lnTo>
                  <a:lnTo>
                    <a:pt x="216" y="119"/>
                  </a:lnTo>
                  <a:lnTo>
                    <a:pt x="216" y="130"/>
                  </a:lnTo>
                  <a:lnTo>
                    <a:pt x="214" y="140"/>
                  </a:lnTo>
                  <a:lnTo>
                    <a:pt x="211" y="150"/>
                  </a:lnTo>
                  <a:lnTo>
                    <a:pt x="207" y="160"/>
                  </a:lnTo>
                  <a:lnTo>
                    <a:pt x="207" y="160"/>
                  </a:lnTo>
                  <a:lnTo>
                    <a:pt x="202" y="170"/>
                  </a:lnTo>
                  <a:lnTo>
                    <a:pt x="196" y="179"/>
                  </a:lnTo>
                  <a:lnTo>
                    <a:pt x="190" y="188"/>
                  </a:lnTo>
                  <a:lnTo>
                    <a:pt x="184" y="195"/>
                  </a:lnTo>
                  <a:lnTo>
                    <a:pt x="175" y="202"/>
                  </a:lnTo>
                  <a:lnTo>
                    <a:pt x="167" y="208"/>
                  </a:lnTo>
                  <a:lnTo>
                    <a:pt x="157" y="213"/>
                  </a:lnTo>
                  <a:lnTo>
                    <a:pt x="148" y="217"/>
                  </a:lnTo>
                  <a:lnTo>
                    <a:pt x="138" y="221"/>
                  </a:lnTo>
                  <a:lnTo>
                    <a:pt x="128" y="223"/>
                  </a:lnTo>
                  <a:lnTo>
                    <a:pt x="118" y="224"/>
                  </a:lnTo>
                  <a:lnTo>
                    <a:pt x="108" y="224"/>
                  </a:lnTo>
                  <a:lnTo>
                    <a:pt x="98" y="224"/>
                  </a:lnTo>
                  <a:lnTo>
                    <a:pt x="87" y="222"/>
                  </a:lnTo>
                  <a:lnTo>
                    <a:pt x="77" y="219"/>
                  </a:lnTo>
                  <a:lnTo>
                    <a:pt x="66" y="216"/>
                  </a:lnTo>
                  <a:lnTo>
                    <a:pt x="66" y="216"/>
                  </a:lnTo>
                  <a:lnTo>
                    <a:pt x="56" y="211"/>
                  </a:lnTo>
                  <a:lnTo>
                    <a:pt x="46" y="204"/>
                  </a:lnTo>
                  <a:lnTo>
                    <a:pt x="38" y="197"/>
                  </a:lnTo>
                  <a:lnTo>
                    <a:pt x="30" y="189"/>
                  </a:lnTo>
                  <a:lnTo>
                    <a:pt x="30" y="189"/>
                  </a:lnTo>
                  <a:lnTo>
                    <a:pt x="27" y="177"/>
                  </a:lnTo>
                  <a:lnTo>
                    <a:pt x="27" y="177"/>
                  </a:lnTo>
                  <a:lnTo>
                    <a:pt x="25" y="199"/>
                  </a:lnTo>
                  <a:lnTo>
                    <a:pt x="20" y="222"/>
                  </a:lnTo>
                  <a:lnTo>
                    <a:pt x="11" y="24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1" y="268"/>
                  </a:lnTo>
                  <a:lnTo>
                    <a:pt x="2" y="272"/>
                  </a:lnTo>
                  <a:lnTo>
                    <a:pt x="4" y="275"/>
                  </a:lnTo>
                  <a:lnTo>
                    <a:pt x="7" y="277"/>
                  </a:lnTo>
                  <a:lnTo>
                    <a:pt x="61" y="301"/>
                  </a:lnTo>
                  <a:lnTo>
                    <a:pt x="61" y="301"/>
                  </a:lnTo>
                  <a:lnTo>
                    <a:pt x="66" y="301"/>
                  </a:lnTo>
                  <a:lnTo>
                    <a:pt x="70" y="301"/>
                  </a:lnTo>
                  <a:lnTo>
                    <a:pt x="74" y="299"/>
                  </a:lnTo>
                  <a:lnTo>
                    <a:pt x="78" y="295"/>
                  </a:lnTo>
                  <a:lnTo>
                    <a:pt x="97" y="262"/>
                  </a:lnTo>
                  <a:lnTo>
                    <a:pt x="97" y="262"/>
                  </a:lnTo>
                  <a:lnTo>
                    <a:pt x="98" y="258"/>
                  </a:lnTo>
                  <a:lnTo>
                    <a:pt x="97" y="253"/>
                  </a:lnTo>
                  <a:lnTo>
                    <a:pt x="117" y="234"/>
                  </a:lnTo>
                  <a:lnTo>
                    <a:pt x="117" y="234"/>
                  </a:lnTo>
                  <a:lnTo>
                    <a:pt x="132" y="233"/>
                  </a:lnTo>
                  <a:lnTo>
                    <a:pt x="147" y="228"/>
                  </a:lnTo>
                  <a:lnTo>
                    <a:pt x="162" y="223"/>
                  </a:lnTo>
                  <a:lnTo>
                    <a:pt x="176" y="214"/>
                  </a:lnTo>
                  <a:lnTo>
                    <a:pt x="189" y="204"/>
                  </a:lnTo>
                  <a:lnTo>
                    <a:pt x="200" y="193"/>
                  </a:lnTo>
                  <a:lnTo>
                    <a:pt x="209" y="180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1" y="154"/>
                  </a:lnTo>
                  <a:lnTo>
                    <a:pt x="224" y="143"/>
                  </a:lnTo>
                  <a:lnTo>
                    <a:pt x="226" y="131"/>
                  </a:lnTo>
                  <a:lnTo>
                    <a:pt x="226" y="120"/>
                  </a:lnTo>
                  <a:lnTo>
                    <a:pt x="226" y="109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19" y="75"/>
                  </a:lnTo>
                  <a:lnTo>
                    <a:pt x="214" y="65"/>
                  </a:lnTo>
                  <a:lnTo>
                    <a:pt x="209" y="54"/>
                  </a:lnTo>
                  <a:lnTo>
                    <a:pt x="202" y="46"/>
                  </a:lnTo>
                  <a:lnTo>
                    <a:pt x="195" y="37"/>
                  </a:lnTo>
                  <a:lnTo>
                    <a:pt x="186" y="29"/>
                  </a:lnTo>
                  <a:lnTo>
                    <a:pt x="177" y="22"/>
                  </a:lnTo>
                  <a:lnTo>
                    <a:pt x="167" y="15"/>
                  </a:lnTo>
                  <a:lnTo>
                    <a:pt x="157" y="10"/>
                  </a:lnTo>
                  <a:lnTo>
                    <a:pt x="157" y="10"/>
                  </a:lnTo>
                  <a:close/>
                  <a:moveTo>
                    <a:pt x="89" y="247"/>
                  </a:moveTo>
                  <a:lnTo>
                    <a:pt x="29" y="219"/>
                  </a:lnTo>
                  <a:lnTo>
                    <a:pt x="29" y="203"/>
                  </a:lnTo>
                  <a:lnTo>
                    <a:pt x="29" y="203"/>
                  </a:lnTo>
                  <a:lnTo>
                    <a:pt x="36" y="209"/>
                  </a:lnTo>
                  <a:lnTo>
                    <a:pt x="44" y="216"/>
                  </a:lnTo>
                  <a:lnTo>
                    <a:pt x="53" y="221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72" y="229"/>
                  </a:lnTo>
                  <a:lnTo>
                    <a:pt x="82" y="232"/>
                  </a:lnTo>
                  <a:lnTo>
                    <a:pt x="92" y="233"/>
                  </a:lnTo>
                  <a:lnTo>
                    <a:pt x="102" y="234"/>
                  </a:lnTo>
                  <a:lnTo>
                    <a:pt x="89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941542" y="2643364"/>
            <a:ext cx="1013936" cy="1030974"/>
            <a:chOff x="8175626" y="1322388"/>
            <a:chExt cx="566737" cy="576263"/>
          </a:xfrm>
          <a:solidFill>
            <a:srgbClr val="00838F"/>
          </a:solidFill>
        </p:grpSpPr>
        <p:sp>
          <p:nvSpPr>
            <p:cNvPr id="83" name="Freeform 247"/>
            <p:cNvSpPr/>
            <p:nvPr/>
          </p:nvSpPr>
          <p:spPr bwMode="auto">
            <a:xfrm>
              <a:off x="8580438" y="1731963"/>
              <a:ext cx="161925" cy="38100"/>
            </a:xfrm>
            <a:custGeom>
              <a:avLst/>
              <a:gdLst>
                <a:gd name="T0" fmla="*/ 102 w 102"/>
                <a:gd name="T1" fmla="*/ 12 h 24"/>
                <a:gd name="T2" fmla="*/ 102 w 102"/>
                <a:gd name="T3" fmla="*/ 12 h 24"/>
                <a:gd name="T4" fmla="*/ 102 w 102"/>
                <a:gd name="T5" fmla="*/ 17 h 24"/>
                <a:gd name="T6" fmla="*/ 98 w 102"/>
                <a:gd name="T7" fmla="*/ 22 h 24"/>
                <a:gd name="T8" fmla="*/ 95 w 102"/>
                <a:gd name="T9" fmla="*/ 24 h 24"/>
                <a:gd name="T10" fmla="*/ 90 w 102"/>
                <a:gd name="T11" fmla="*/ 24 h 24"/>
                <a:gd name="T12" fmla="*/ 13 w 102"/>
                <a:gd name="T13" fmla="*/ 24 h 24"/>
                <a:gd name="T14" fmla="*/ 13 w 102"/>
                <a:gd name="T15" fmla="*/ 24 h 24"/>
                <a:gd name="T16" fmla="*/ 8 w 102"/>
                <a:gd name="T17" fmla="*/ 24 h 24"/>
                <a:gd name="T18" fmla="*/ 4 w 102"/>
                <a:gd name="T19" fmla="*/ 22 h 24"/>
                <a:gd name="T20" fmla="*/ 0 w 102"/>
                <a:gd name="T21" fmla="*/ 17 h 24"/>
                <a:gd name="T22" fmla="*/ 0 w 102"/>
                <a:gd name="T23" fmla="*/ 12 h 24"/>
                <a:gd name="T24" fmla="*/ 0 w 102"/>
                <a:gd name="T25" fmla="*/ 12 h 24"/>
                <a:gd name="T26" fmla="*/ 0 w 102"/>
                <a:gd name="T27" fmla="*/ 8 h 24"/>
                <a:gd name="T28" fmla="*/ 4 w 102"/>
                <a:gd name="T29" fmla="*/ 3 h 24"/>
                <a:gd name="T30" fmla="*/ 8 w 102"/>
                <a:gd name="T31" fmla="*/ 0 h 24"/>
                <a:gd name="T32" fmla="*/ 13 w 102"/>
                <a:gd name="T33" fmla="*/ 0 h 24"/>
                <a:gd name="T34" fmla="*/ 90 w 102"/>
                <a:gd name="T35" fmla="*/ 0 h 24"/>
                <a:gd name="T36" fmla="*/ 90 w 102"/>
                <a:gd name="T37" fmla="*/ 0 h 24"/>
                <a:gd name="T38" fmla="*/ 95 w 102"/>
                <a:gd name="T39" fmla="*/ 0 h 24"/>
                <a:gd name="T40" fmla="*/ 98 w 102"/>
                <a:gd name="T41" fmla="*/ 3 h 24"/>
                <a:gd name="T42" fmla="*/ 102 w 102"/>
                <a:gd name="T43" fmla="*/ 8 h 24"/>
                <a:gd name="T44" fmla="*/ 102 w 102"/>
                <a:gd name="T45" fmla="*/ 12 h 24"/>
                <a:gd name="T46" fmla="*/ 102 w 102"/>
                <a:gd name="T4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24">
                  <a:moveTo>
                    <a:pt x="102" y="12"/>
                  </a:moveTo>
                  <a:lnTo>
                    <a:pt x="102" y="12"/>
                  </a:lnTo>
                  <a:lnTo>
                    <a:pt x="102" y="17"/>
                  </a:lnTo>
                  <a:lnTo>
                    <a:pt x="98" y="22"/>
                  </a:lnTo>
                  <a:lnTo>
                    <a:pt x="95" y="24"/>
                  </a:lnTo>
                  <a:lnTo>
                    <a:pt x="90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8" y="24"/>
                  </a:lnTo>
                  <a:lnTo>
                    <a:pt x="4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3"/>
                  </a:lnTo>
                  <a:lnTo>
                    <a:pt x="8" y="0"/>
                  </a:lnTo>
                  <a:lnTo>
                    <a:pt x="1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98" y="3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Freeform 248"/>
            <p:cNvSpPr/>
            <p:nvPr/>
          </p:nvSpPr>
          <p:spPr bwMode="auto">
            <a:xfrm>
              <a:off x="8580438" y="1781175"/>
              <a:ext cx="161925" cy="39688"/>
            </a:xfrm>
            <a:custGeom>
              <a:avLst/>
              <a:gdLst>
                <a:gd name="T0" fmla="*/ 102 w 102"/>
                <a:gd name="T1" fmla="*/ 12 h 25"/>
                <a:gd name="T2" fmla="*/ 102 w 102"/>
                <a:gd name="T3" fmla="*/ 12 h 25"/>
                <a:gd name="T4" fmla="*/ 102 w 102"/>
                <a:gd name="T5" fmla="*/ 17 h 25"/>
                <a:gd name="T6" fmla="*/ 98 w 102"/>
                <a:gd name="T7" fmla="*/ 21 h 25"/>
                <a:gd name="T8" fmla="*/ 95 w 102"/>
                <a:gd name="T9" fmla="*/ 23 h 25"/>
                <a:gd name="T10" fmla="*/ 90 w 102"/>
                <a:gd name="T11" fmla="*/ 25 h 25"/>
                <a:gd name="T12" fmla="*/ 13 w 102"/>
                <a:gd name="T13" fmla="*/ 25 h 25"/>
                <a:gd name="T14" fmla="*/ 13 w 102"/>
                <a:gd name="T15" fmla="*/ 25 h 25"/>
                <a:gd name="T16" fmla="*/ 8 w 102"/>
                <a:gd name="T17" fmla="*/ 23 h 25"/>
                <a:gd name="T18" fmla="*/ 4 w 102"/>
                <a:gd name="T19" fmla="*/ 21 h 25"/>
                <a:gd name="T20" fmla="*/ 0 w 102"/>
                <a:gd name="T21" fmla="*/ 17 h 25"/>
                <a:gd name="T22" fmla="*/ 0 w 102"/>
                <a:gd name="T23" fmla="*/ 12 h 25"/>
                <a:gd name="T24" fmla="*/ 0 w 102"/>
                <a:gd name="T25" fmla="*/ 12 h 25"/>
                <a:gd name="T26" fmla="*/ 0 w 102"/>
                <a:gd name="T27" fmla="*/ 7 h 25"/>
                <a:gd name="T28" fmla="*/ 4 w 102"/>
                <a:gd name="T29" fmla="*/ 3 h 25"/>
                <a:gd name="T30" fmla="*/ 8 w 102"/>
                <a:gd name="T31" fmla="*/ 1 h 25"/>
                <a:gd name="T32" fmla="*/ 13 w 102"/>
                <a:gd name="T33" fmla="*/ 0 h 25"/>
                <a:gd name="T34" fmla="*/ 90 w 102"/>
                <a:gd name="T35" fmla="*/ 0 h 25"/>
                <a:gd name="T36" fmla="*/ 90 w 102"/>
                <a:gd name="T37" fmla="*/ 0 h 25"/>
                <a:gd name="T38" fmla="*/ 95 w 102"/>
                <a:gd name="T39" fmla="*/ 1 h 25"/>
                <a:gd name="T40" fmla="*/ 98 w 102"/>
                <a:gd name="T41" fmla="*/ 3 h 25"/>
                <a:gd name="T42" fmla="*/ 102 w 102"/>
                <a:gd name="T43" fmla="*/ 7 h 25"/>
                <a:gd name="T44" fmla="*/ 102 w 102"/>
                <a:gd name="T45" fmla="*/ 12 h 25"/>
                <a:gd name="T46" fmla="*/ 102 w 102"/>
                <a:gd name="T4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25">
                  <a:moveTo>
                    <a:pt x="102" y="12"/>
                  </a:moveTo>
                  <a:lnTo>
                    <a:pt x="102" y="12"/>
                  </a:lnTo>
                  <a:lnTo>
                    <a:pt x="102" y="17"/>
                  </a:lnTo>
                  <a:lnTo>
                    <a:pt x="98" y="21"/>
                  </a:lnTo>
                  <a:lnTo>
                    <a:pt x="95" y="23"/>
                  </a:lnTo>
                  <a:lnTo>
                    <a:pt x="9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8" y="23"/>
                  </a:lnTo>
                  <a:lnTo>
                    <a:pt x="4" y="21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2" y="7"/>
                  </a:lnTo>
                  <a:lnTo>
                    <a:pt x="102" y="12"/>
                  </a:lnTo>
                  <a:lnTo>
                    <a:pt x="10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249"/>
            <p:cNvSpPr/>
            <p:nvPr/>
          </p:nvSpPr>
          <p:spPr bwMode="auto">
            <a:xfrm>
              <a:off x="8580438" y="1830388"/>
              <a:ext cx="161925" cy="39688"/>
            </a:xfrm>
            <a:custGeom>
              <a:avLst/>
              <a:gdLst>
                <a:gd name="T0" fmla="*/ 102 w 102"/>
                <a:gd name="T1" fmla="*/ 13 h 25"/>
                <a:gd name="T2" fmla="*/ 102 w 102"/>
                <a:gd name="T3" fmla="*/ 13 h 25"/>
                <a:gd name="T4" fmla="*/ 102 w 102"/>
                <a:gd name="T5" fmla="*/ 18 h 25"/>
                <a:gd name="T6" fmla="*/ 98 w 102"/>
                <a:gd name="T7" fmla="*/ 21 h 25"/>
                <a:gd name="T8" fmla="*/ 95 w 102"/>
                <a:gd name="T9" fmla="*/ 24 h 25"/>
                <a:gd name="T10" fmla="*/ 90 w 102"/>
                <a:gd name="T11" fmla="*/ 25 h 25"/>
                <a:gd name="T12" fmla="*/ 13 w 102"/>
                <a:gd name="T13" fmla="*/ 25 h 25"/>
                <a:gd name="T14" fmla="*/ 13 w 102"/>
                <a:gd name="T15" fmla="*/ 25 h 25"/>
                <a:gd name="T16" fmla="*/ 8 w 102"/>
                <a:gd name="T17" fmla="*/ 24 h 25"/>
                <a:gd name="T18" fmla="*/ 4 w 102"/>
                <a:gd name="T19" fmla="*/ 21 h 25"/>
                <a:gd name="T20" fmla="*/ 0 w 102"/>
                <a:gd name="T21" fmla="*/ 18 h 25"/>
                <a:gd name="T22" fmla="*/ 0 w 102"/>
                <a:gd name="T23" fmla="*/ 13 h 25"/>
                <a:gd name="T24" fmla="*/ 0 w 102"/>
                <a:gd name="T25" fmla="*/ 13 h 25"/>
                <a:gd name="T26" fmla="*/ 0 w 102"/>
                <a:gd name="T27" fmla="*/ 8 h 25"/>
                <a:gd name="T28" fmla="*/ 4 w 102"/>
                <a:gd name="T29" fmla="*/ 4 h 25"/>
                <a:gd name="T30" fmla="*/ 8 w 102"/>
                <a:gd name="T31" fmla="*/ 1 h 25"/>
                <a:gd name="T32" fmla="*/ 13 w 102"/>
                <a:gd name="T33" fmla="*/ 0 h 25"/>
                <a:gd name="T34" fmla="*/ 90 w 102"/>
                <a:gd name="T35" fmla="*/ 0 h 25"/>
                <a:gd name="T36" fmla="*/ 90 w 102"/>
                <a:gd name="T37" fmla="*/ 0 h 25"/>
                <a:gd name="T38" fmla="*/ 95 w 102"/>
                <a:gd name="T39" fmla="*/ 1 h 25"/>
                <a:gd name="T40" fmla="*/ 98 w 102"/>
                <a:gd name="T41" fmla="*/ 4 h 25"/>
                <a:gd name="T42" fmla="*/ 102 w 102"/>
                <a:gd name="T43" fmla="*/ 8 h 25"/>
                <a:gd name="T44" fmla="*/ 102 w 102"/>
                <a:gd name="T45" fmla="*/ 13 h 25"/>
                <a:gd name="T46" fmla="*/ 102 w 102"/>
                <a:gd name="T47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25">
                  <a:moveTo>
                    <a:pt x="102" y="13"/>
                  </a:moveTo>
                  <a:lnTo>
                    <a:pt x="102" y="13"/>
                  </a:lnTo>
                  <a:lnTo>
                    <a:pt x="102" y="18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8" y="24"/>
                  </a:lnTo>
                  <a:lnTo>
                    <a:pt x="4" y="21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3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5" y="1"/>
                  </a:lnTo>
                  <a:lnTo>
                    <a:pt x="98" y="4"/>
                  </a:lnTo>
                  <a:lnTo>
                    <a:pt x="102" y="8"/>
                  </a:lnTo>
                  <a:lnTo>
                    <a:pt x="102" y="13"/>
                  </a:lnTo>
                  <a:lnTo>
                    <a:pt x="10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250"/>
            <p:cNvSpPr>
              <a:spLocks noEditPoints="1"/>
            </p:cNvSpPr>
            <p:nvPr/>
          </p:nvSpPr>
          <p:spPr bwMode="auto">
            <a:xfrm>
              <a:off x="8175626" y="1322388"/>
              <a:ext cx="519113" cy="576263"/>
            </a:xfrm>
            <a:custGeom>
              <a:avLst/>
              <a:gdLst>
                <a:gd name="T0" fmla="*/ 258 w 327"/>
                <a:gd name="T1" fmla="*/ 105 h 363"/>
                <a:gd name="T2" fmla="*/ 224 w 327"/>
                <a:gd name="T3" fmla="*/ 75 h 363"/>
                <a:gd name="T4" fmla="*/ 240 w 327"/>
                <a:gd name="T5" fmla="*/ 43 h 363"/>
                <a:gd name="T6" fmla="*/ 263 w 327"/>
                <a:gd name="T7" fmla="*/ 19 h 363"/>
                <a:gd name="T8" fmla="*/ 230 w 327"/>
                <a:gd name="T9" fmla="*/ 4 h 363"/>
                <a:gd name="T10" fmla="*/ 191 w 327"/>
                <a:gd name="T11" fmla="*/ 0 h 363"/>
                <a:gd name="T12" fmla="*/ 142 w 327"/>
                <a:gd name="T13" fmla="*/ 0 h 363"/>
                <a:gd name="T14" fmla="*/ 104 w 327"/>
                <a:gd name="T15" fmla="*/ 5 h 363"/>
                <a:gd name="T16" fmla="*/ 64 w 327"/>
                <a:gd name="T17" fmla="*/ 19 h 363"/>
                <a:gd name="T18" fmla="*/ 77 w 327"/>
                <a:gd name="T19" fmla="*/ 37 h 363"/>
                <a:gd name="T20" fmla="*/ 99 w 327"/>
                <a:gd name="T21" fmla="*/ 71 h 363"/>
                <a:gd name="T22" fmla="*/ 83 w 327"/>
                <a:gd name="T23" fmla="*/ 96 h 363"/>
                <a:gd name="T24" fmla="*/ 15 w 327"/>
                <a:gd name="T25" fmla="*/ 166 h 363"/>
                <a:gd name="T26" fmla="*/ 0 w 327"/>
                <a:gd name="T27" fmla="*/ 236 h 363"/>
                <a:gd name="T28" fmla="*/ 43 w 327"/>
                <a:gd name="T29" fmla="*/ 329 h 363"/>
                <a:gd name="T30" fmla="*/ 141 w 327"/>
                <a:gd name="T31" fmla="*/ 363 h 363"/>
                <a:gd name="T32" fmla="*/ 189 w 327"/>
                <a:gd name="T33" fmla="*/ 363 h 363"/>
                <a:gd name="T34" fmla="*/ 249 w 327"/>
                <a:gd name="T35" fmla="*/ 336 h 363"/>
                <a:gd name="T36" fmla="*/ 199 w 327"/>
                <a:gd name="T37" fmla="*/ 343 h 363"/>
                <a:gd name="T38" fmla="*/ 157 w 327"/>
                <a:gd name="T39" fmla="*/ 344 h 363"/>
                <a:gd name="T40" fmla="*/ 73 w 327"/>
                <a:gd name="T41" fmla="*/ 326 h 363"/>
                <a:gd name="T42" fmla="*/ 22 w 327"/>
                <a:gd name="T43" fmla="*/ 268 h 363"/>
                <a:gd name="T44" fmla="*/ 19 w 327"/>
                <a:gd name="T45" fmla="*/ 232 h 363"/>
                <a:gd name="T46" fmla="*/ 38 w 327"/>
                <a:gd name="T47" fmla="*/ 164 h 363"/>
                <a:gd name="T48" fmla="*/ 162 w 327"/>
                <a:gd name="T49" fmla="*/ 101 h 363"/>
                <a:gd name="T50" fmla="*/ 274 w 327"/>
                <a:gd name="T51" fmla="*/ 145 h 363"/>
                <a:gd name="T52" fmla="*/ 308 w 327"/>
                <a:gd name="T53" fmla="*/ 223 h 363"/>
                <a:gd name="T54" fmla="*/ 308 w 327"/>
                <a:gd name="T55" fmla="*/ 234 h 363"/>
                <a:gd name="T56" fmla="*/ 327 w 327"/>
                <a:gd name="T57" fmla="*/ 222 h 363"/>
                <a:gd name="T58" fmla="*/ 118 w 327"/>
                <a:gd name="T59" fmla="*/ 56 h 363"/>
                <a:gd name="T60" fmla="*/ 95 w 327"/>
                <a:gd name="T61" fmla="*/ 20 h 363"/>
                <a:gd name="T62" fmla="*/ 119 w 327"/>
                <a:gd name="T63" fmla="*/ 23 h 363"/>
                <a:gd name="T64" fmla="*/ 152 w 327"/>
                <a:gd name="T65" fmla="*/ 20 h 363"/>
                <a:gd name="T66" fmla="*/ 186 w 327"/>
                <a:gd name="T67" fmla="*/ 17 h 363"/>
                <a:gd name="T68" fmla="*/ 207 w 327"/>
                <a:gd name="T69" fmla="*/ 23 h 363"/>
                <a:gd name="T70" fmla="*/ 230 w 327"/>
                <a:gd name="T71" fmla="*/ 20 h 363"/>
                <a:gd name="T72" fmla="*/ 209 w 327"/>
                <a:gd name="T73" fmla="*/ 56 h 363"/>
                <a:gd name="T74" fmla="*/ 168 w 327"/>
                <a:gd name="T75" fmla="*/ 314 h 363"/>
                <a:gd name="T76" fmla="*/ 200 w 327"/>
                <a:gd name="T77" fmla="*/ 278 h 363"/>
                <a:gd name="T78" fmla="*/ 209 w 327"/>
                <a:gd name="T79" fmla="*/ 236 h 363"/>
                <a:gd name="T80" fmla="*/ 170 w 327"/>
                <a:gd name="T81" fmla="*/ 173 h 363"/>
                <a:gd name="T82" fmla="*/ 189 w 327"/>
                <a:gd name="T83" fmla="*/ 195 h 363"/>
                <a:gd name="T84" fmla="*/ 207 w 327"/>
                <a:gd name="T85" fmla="*/ 187 h 363"/>
                <a:gd name="T86" fmla="*/ 192 w 327"/>
                <a:gd name="T87" fmla="*/ 163 h 363"/>
                <a:gd name="T88" fmla="*/ 168 w 327"/>
                <a:gd name="T89" fmla="*/ 139 h 363"/>
                <a:gd name="T90" fmla="*/ 157 w 327"/>
                <a:gd name="T91" fmla="*/ 154 h 363"/>
                <a:gd name="T92" fmla="*/ 121 w 327"/>
                <a:gd name="T93" fmla="*/ 178 h 363"/>
                <a:gd name="T94" fmla="*/ 129 w 327"/>
                <a:gd name="T95" fmla="*/ 218 h 363"/>
                <a:gd name="T96" fmla="*/ 148 w 327"/>
                <a:gd name="T97" fmla="*/ 268 h 363"/>
                <a:gd name="T98" fmla="*/ 134 w 327"/>
                <a:gd name="T99" fmla="*/ 244 h 363"/>
                <a:gd name="T100" fmla="*/ 116 w 327"/>
                <a:gd name="T101" fmla="*/ 250 h 363"/>
                <a:gd name="T102" fmla="*/ 126 w 327"/>
                <a:gd name="T103" fmla="*/ 278 h 363"/>
                <a:gd name="T104" fmla="*/ 158 w 327"/>
                <a:gd name="T105" fmla="*/ 311 h 363"/>
                <a:gd name="T106" fmla="*/ 186 w 327"/>
                <a:gd name="T107" fmla="*/ 244 h 363"/>
                <a:gd name="T108" fmla="*/ 170 w 327"/>
                <a:gd name="T109" fmla="*/ 275 h 363"/>
                <a:gd name="T110" fmla="*/ 146 w 327"/>
                <a:gd name="T111" fmla="*/ 178 h 363"/>
                <a:gd name="T112" fmla="*/ 146 w 327"/>
                <a:gd name="T113" fmla="*/ 20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7" h="363">
                  <a:moveTo>
                    <a:pt x="311" y="166"/>
                  </a:moveTo>
                  <a:lnTo>
                    <a:pt x="311" y="166"/>
                  </a:lnTo>
                  <a:lnTo>
                    <a:pt x="306" y="155"/>
                  </a:lnTo>
                  <a:lnTo>
                    <a:pt x="298" y="145"/>
                  </a:lnTo>
                  <a:lnTo>
                    <a:pt x="291" y="135"/>
                  </a:lnTo>
                  <a:lnTo>
                    <a:pt x="280" y="124"/>
                  </a:lnTo>
                  <a:lnTo>
                    <a:pt x="270" y="115"/>
                  </a:lnTo>
                  <a:lnTo>
                    <a:pt x="258" y="105"/>
                  </a:lnTo>
                  <a:lnTo>
                    <a:pt x="243" y="96"/>
                  </a:lnTo>
                  <a:lnTo>
                    <a:pt x="228" y="87"/>
                  </a:lnTo>
                  <a:lnTo>
                    <a:pt x="228" y="87"/>
                  </a:lnTo>
                  <a:lnTo>
                    <a:pt x="229" y="83"/>
                  </a:lnTo>
                  <a:lnTo>
                    <a:pt x="229" y="83"/>
                  </a:lnTo>
                  <a:lnTo>
                    <a:pt x="228" y="78"/>
                  </a:lnTo>
                  <a:lnTo>
                    <a:pt x="224" y="75"/>
                  </a:lnTo>
                  <a:lnTo>
                    <a:pt x="224" y="75"/>
                  </a:lnTo>
                  <a:lnTo>
                    <a:pt x="228" y="71"/>
                  </a:lnTo>
                  <a:lnTo>
                    <a:pt x="229" y="66"/>
                  </a:lnTo>
                  <a:lnTo>
                    <a:pt x="229" y="66"/>
                  </a:lnTo>
                  <a:lnTo>
                    <a:pt x="228" y="62"/>
                  </a:lnTo>
                  <a:lnTo>
                    <a:pt x="226" y="59"/>
                  </a:lnTo>
                  <a:lnTo>
                    <a:pt x="226" y="59"/>
                  </a:lnTo>
                  <a:lnTo>
                    <a:pt x="233" y="52"/>
                  </a:lnTo>
                  <a:lnTo>
                    <a:pt x="240" y="43"/>
                  </a:lnTo>
                  <a:lnTo>
                    <a:pt x="250" y="37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3" y="30"/>
                  </a:lnTo>
                  <a:lnTo>
                    <a:pt x="264" y="27"/>
                  </a:lnTo>
                  <a:lnTo>
                    <a:pt x="264" y="27"/>
                  </a:lnTo>
                  <a:lnTo>
                    <a:pt x="264" y="23"/>
                  </a:lnTo>
                  <a:lnTo>
                    <a:pt x="263" y="19"/>
                  </a:lnTo>
                  <a:lnTo>
                    <a:pt x="263" y="19"/>
                  </a:lnTo>
                  <a:lnTo>
                    <a:pt x="260" y="17"/>
                  </a:lnTo>
                  <a:lnTo>
                    <a:pt x="254" y="12"/>
                  </a:lnTo>
                  <a:lnTo>
                    <a:pt x="249" y="9"/>
                  </a:lnTo>
                  <a:lnTo>
                    <a:pt x="244" y="7"/>
                  </a:lnTo>
                  <a:lnTo>
                    <a:pt x="238" y="5"/>
                  </a:lnTo>
                  <a:lnTo>
                    <a:pt x="230" y="4"/>
                  </a:lnTo>
                  <a:lnTo>
                    <a:pt x="230" y="4"/>
                  </a:lnTo>
                  <a:lnTo>
                    <a:pt x="223" y="5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0" y="5"/>
                  </a:lnTo>
                  <a:lnTo>
                    <a:pt x="205" y="3"/>
                  </a:lnTo>
                  <a:lnTo>
                    <a:pt x="199" y="2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5" y="0"/>
                  </a:lnTo>
                  <a:lnTo>
                    <a:pt x="177" y="2"/>
                  </a:lnTo>
                  <a:lnTo>
                    <a:pt x="171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56" y="4"/>
                  </a:lnTo>
                  <a:lnTo>
                    <a:pt x="148" y="2"/>
                  </a:lnTo>
                  <a:lnTo>
                    <a:pt x="142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8" y="2"/>
                  </a:lnTo>
                  <a:lnTo>
                    <a:pt x="122" y="3"/>
                  </a:lnTo>
                  <a:lnTo>
                    <a:pt x="116" y="5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104" y="5"/>
                  </a:lnTo>
                  <a:lnTo>
                    <a:pt x="95" y="4"/>
                  </a:lnTo>
                  <a:lnTo>
                    <a:pt x="95" y="4"/>
                  </a:lnTo>
                  <a:lnTo>
                    <a:pt x="89" y="5"/>
                  </a:lnTo>
                  <a:lnTo>
                    <a:pt x="83" y="7"/>
                  </a:lnTo>
                  <a:lnTo>
                    <a:pt x="77" y="9"/>
                  </a:lnTo>
                  <a:lnTo>
                    <a:pt x="73" y="12"/>
                  </a:lnTo>
                  <a:lnTo>
                    <a:pt x="67" y="17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1" y="23"/>
                  </a:lnTo>
                  <a:lnTo>
                    <a:pt x="61" y="27"/>
                  </a:lnTo>
                  <a:lnTo>
                    <a:pt x="61" y="27"/>
                  </a:lnTo>
                  <a:lnTo>
                    <a:pt x="64" y="30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77" y="37"/>
                  </a:lnTo>
                  <a:lnTo>
                    <a:pt x="85" y="43"/>
                  </a:lnTo>
                  <a:lnTo>
                    <a:pt x="94" y="52"/>
                  </a:lnTo>
                  <a:lnTo>
                    <a:pt x="101" y="59"/>
                  </a:lnTo>
                  <a:lnTo>
                    <a:pt x="101" y="59"/>
                  </a:lnTo>
                  <a:lnTo>
                    <a:pt x="99" y="62"/>
                  </a:lnTo>
                  <a:lnTo>
                    <a:pt x="98" y="66"/>
                  </a:lnTo>
                  <a:lnTo>
                    <a:pt x="98" y="66"/>
                  </a:lnTo>
                  <a:lnTo>
                    <a:pt x="99" y="71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99" y="78"/>
                  </a:lnTo>
                  <a:lnTo>
                    <a:pt x="98" y="83"/>
                  </a:lnTo>
                  <a:lnTo>
                    <a:pt x="98" y="83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83" y="96"/>
                  </a:lnTo>
                  <a:lnTo>
                    <a:pt x="69" y="105"/>
                  </a:lnTo>
                  <a:lnTo>
                    <a:pt x="56" y="115"/>
                  </a:lnTo>
                  <a:lnTo>
                    <a:pt x="45" y="124"/>
                  </a:lnTo>
                  <a:lnTo>
                    <a:pt x="36" y="135"/>
                  </a:lnTo>
                  <a:lnTo>
                    <a:pt x="28" y="145"/>
                  </a:lnTo>
                  <a:lnTo>
                    <a:pt x="21" y="155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1" y="177"/>
                  </a:lnTo>
                  <a:lnTo>
                    <a:pt x="7" y="188"/>
                  </a:lnTo>
                  <a:lnTo>
                    <a:pt x="2" y="205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56"/>
                  </a:lnTo>
                  <a:lnTo>
                    <a:pt x="5" y="273"/>
                  </a:lnTo>
                  <a:lnTo>
                    <a:pt x="11" y="290"/>
                  </a:lnTo>
                  <a:lnTo>
                    <a:pt x="19" y="304"/>
                  </a:lnTo>
                  <a:lnTo>
                    <a:pt x="19" y="304"/>
                  </a:lnTo>
                  <a:lnTo>
                    <a:pt x="26" y="314"/>
                  </a:lnTo>
                  <a:lnTo>
                    <a:pt x="34" y="323"/>
                  </a:lnTo>
                  <a:lnTo>
                    <a:pt x="43" y="329"/>
                  </a:lnTo>
                  <a:lnTo>
                    <a:pt x="51" y="336"/>
                  </a:lnTo>
                  <a:lnTo>
                    <a:pt x="60" y="341"/>
                  </a:lnTo>
                  <a:lnTo>
                    <a:pt x="70" y="346"/>
                  </a:lnTo>
                  <a:lnTo>
                    <a:pt x="89" y="354"/>
                  </a:lnTo>
                  <a:lnTo>
                    <a:pt x="89" y="354"/>
                  </a:lnTo>
                  <a:lnTo>
                    <a:pt x="108" y="358"/>
                  </a:lnTo>
                  <a:lnTo>
                    <a:pt x="126" y="362"/>
                  </a:lnTo>
                  <a:lnTo>
                    <a:pt x="141" y="363"/>
                  </a:lnTo>
                  <a:lnTo>
                    <a:pt x="153" y="363"/>
                  </a:lnTo>
                  <a:lnTo>
                    <a:pt x="153" y="363"/>
                  </a:lnTo>
                  <a:lnTo>
                    <a:pt x="157" y="363"/>
                  </a:lnTo>
                  <a:lnTo>
                    <a:pt x="170" y="363"/>
                  </a:lnTo>
                  <a:lnTo>
                    <a:pt x="170" y="363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89" y="363"/>
                  </a:lnTo>
                  <a:lnTo>
                    <a:pt x="209" y="360"/>
                  </a:lnTo>
                  <a:lnTo>
                    <a:pt x="231" y="355"/>
                  </a:lnTo>
                  <a:lnTo>
                    <a:pt x="243" y="351"/>
                  </a:lnTo>
                  <a:lnTo>
                    <a:pt x="254" y="346"/>
                  </a:lnTo>
                  <a:lnTo>
                    <a:pt x="254" y="346"/>
                  </a:lnTo>
                  <a:lnTo>
                    <a:pt x="252" y="344"/>
                  </a:lnTo>
                  <a:lnTo>
                    <a:pt x="250" y="340"/>
                  </a:lnTo>
                  <a:lnTo>
                    <a:pt x="249" y="336"/>
                  </a:lnTo>
                  <a:lnTo>
                    <a:pt x="248" y="333"/>
                  </a:lnTo>
                  <a:lnTo>
                    <a:pt x="248" y="333"/>
                  </a:lnTo>
                  <a:lnTo>
                    <a:pt x="249" y="329"/>
                  </a:lnTo>
                  <a:lnTo>
                    <a:pt x="249" y="329"/>
                  </a:lnTo>
                  <a:lnTo>
                    <a:pt x="231" y="335"/>
                  </a:lnTo>
                  <a:lnTo>
                    <a:pt x="231" y="335"/>
                  </a:lnTo>
                  <a:lnTo>
                    <a:pt x="215" y="340"/>
                  </a:lnTo>
                  <a:lnTo>
                    <a:pt x="199" y="343"/>
                  </a:lnTo>
                  <a:lnTo>
                    <a:pt x="185" y="344"/>
                  </a:lnTo>
                  <a:lnTo>
                    <a:pt x="174" y="344"/>
                  </a:lnTo>
                  <a:lnTo>
                    <a:pt x="174" y="344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57" y="344"/>
                  </a:lnTo>
                  <a:lnTo>
                    <a:pt x="157" y="344"/>
                  </a:lnTo>
                  <a:lnTo>
                    <a:pt x="157" y="344"/>
                  </a:lnTo>
                  <a:lnTo>
                    <a:pt x="153" y="344"/>
                  </a:lnTo>
                  <a:lnTo>
                    <a:pt x="153" y="344"/>
                  </a:lnTo>
                  <a:lnTo>
                    <a:pt x="137" y="344"/>
                  </a:lnTo>
                  <a:lnTo>
                    <a:pt x="117" y="341"/>
                  </a:lnTo>
                  <a:lnTo>
                    <a:pt x="107" y="339"/>
                  </a:lnTo>
                  <a:lnTo>
                    <a:pt x="95" y="335"/>
                  </a:lnTo>
                  <a:lnTo>
                    <a:pt x="83" y="331"/>
                  </a:lnTo>
                  <a:lnTo>
                    <a:pt x="73" y="326"/>
                  </a:lnTo>
                  <a:lnTo>
                    <a:pt x="73" y="326"/>
                  </a:lnTo>
                  <a:lnTo>
                    <a:pt x="61" y="320"/>
                  </a:lnTo>
                  <a:lnTo>
                    <a:pt x="51" y="312"/>
                  </a:lnTo>
                  <a:lnTo>
                    <a:pt x="43" y="304"/>
                  </a:lnTo>
                  <a:lnTo>
                    <a:pt x="35" y="294"/>
                  </a:lnTo>
                  <a:lnTo>
                    <a:pt x="35" y="294"/>
                  </a:lnTo>
                  <a:lnTo>
                    <a:pt x="28" y="282"/>
                  </a:lnTo>
                  <a:lnTo>
                    <a:pt x="22" y="268"/>
                  </a:lnTo>
                  <a:lnTo>
                    <a:pt x="20" y="253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2"/>
                  </a:lnTo>
                  <a:lnTo>
                    <a:pt x="19" y="232"/>
                  </a:lnTo>
                  <a:lnTo>
                    <a:pt x="19" y="223"/>
                  </a:lnTo>
                  <a:lnTo>
                    <a:pt x="20" y="209"/>
                  </a:lnTo>
                  <a:lnTo>
                    <a:pt x="25" y="193"/>
                  </a:lnTo>
                  <a:lnTo>
                    <a:pt x="28" y="18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8" y="164"/>
                  </a:lnTo>
                  <a:lnTo>
                    <a:pt x="44" y="155"/>
                  </a:lnTo>
                  <a:lnTo>
                    <a:pt x="51" y="145"/>
                  </a:lnTo>
                  <a:lnTo>
                    <a:pt x="61" y="135"/>
                  </a:lnTo>
                  <a:lnTo>
                    <a:pt x="72" y="126"/>
                  </a:lnTo>
                  <a:lnTo>
                    <a:pt x="84" y="117"/>
                  </a:lnTo>
                  <a:lnTo>
                    <a:pt x="98" y="109"/>
                  </a:lnTo>
                  <a:lnTo>
                    <a:pt x="114" y="101"/>
                  </a:lnTo>
                  <a:lnTo>
                    <a:pt x="162" y="101"/>
                  </a:lnTo>
                  <a:lnTo>
                    <a:pt x="163" y="101"/>
                  </a:lnTo>
                  <a:lnTo>
                    <a:pt x="213" y="101"/>
                  </a:lnTo>
                  <a:lnTo>
                    <a:pt x="213" y="101"/>
                  </a:lnTo>
                  <a:lnTo>
                    <a:pt x="229" y="109"/>
                  </a:lnTo>
                  <a:lnTo>
                    <a:pt x="243" y="117"/>
                  </a:lnTo>
                  <a:lnTo>
                    <a:pt x="255" y="126"/>
                  </a:lnTo>
                  <a:lnTo>
                    <a:pt x="265" y="135"/>
                  </a:lnTo>
                  <a:lnTo>
                    <a:pt x="274" y="145"/>
                  </a:lnTo>
                  <a:lnTo>
                    <a:pt x="283" y="155"/>
                  </a:lnTo>
                  <a:lnTo>
                    <a:pt x="289" y="164"/>
                  </a:lnTo>
                  <a:lnTo>
                    <a:pt x="294" y="174"/>
                  </a:lnTo>
                  <a:lnTo>
                    <a:pt x="294" y="174"/>
                  </a:lnTo>
                  <a:lnTo>
                    <a:pt x="298" y="184"/>
                  </a:lnTo>
                  <a:lnTo>
                    <a:pt x="302" y="193"/>
                  </a:lnTo>
                  <a:lnTo>
                    <a:pt x="306" y="209"/>
                  </a:lnTo>
                  <a:lnTo>
                    <a:pt x="308" y="223"/>
                  </a:lnTo>
                  <a:lnTo>
                    <a:pt x="308" y="232"/>
                  </a:lnTo>
                  <a:lnTo>
                    <a:pt x="308" y="232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8" y="234"/>
                  </a:lnTo>
                  <a:lnTo>
                    <a:pt x="307" y="251"/>
                  </a:lnTo>
                  <a:lnTo>
                    <a:pt x="326" y="251"/>
                  </a:lnTo>
                  <a:lnTo>
                    <a:pt x="326" y="251"/>
                  </a:lnTo>
                  <a:lnTo>
                    <a:pt x="327" y="236"/>
                  </a:lnTo>
                  <a:lnTo>
                    <a:pt x="327" y="236"/>
                  </a:lnTo>
                  <a:lnTo>
                    <a:pt x="327" y="232"/>
                  </a:lnTo>
                  <a:lnTo>
                    <a:pt x="327" y="232"/>
                  </a:lnTo>
                  <a:lnTo>
                    <a:pt x="327" y="222"/>
                  </a:lnTo>
                  <a:lnTo>
                    <a:pt x="325" y="205"/>
                  </a:lnTo>
                  <a:lnTo>
                    <a:pt x="320" y="188"/>
                  </a:lnTo>
                  <a:lnTo>
                    <a:pt x="316" y="177"/>
                  </a:lnTo>
                  <a:lnTo>
                    <a:pt x="311" y="166"/>
                  </a:lnTo>
                  <a:lnTo>
                    <a:pt x="311" y="166"/>
                  </a:lnTo>
                  <a:close/>
                  <a:moveTo>
                    <a:pt x="209" y="56"/>
                  </a:moveTo>
                  <a:lnTo>
                    <a:pt x="118" y="56"/>
                  </a:lnTo>
                  <a:lnTo>
                    <a:pt x="118" y="56"/>
                  </a:lnTo>
                  <a:lnTo>
                    <a:pt x="112" y="48"/>
                  </a:lnTo>
                  <a:lnTo>
                    <a:pt x="104" y="39"/>
                  </a:lnTo>
                  <a:lnTo>
                    <a:pt x="95" y="30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9" y="22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102" y="22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7" y="24"/>
                  </a:lnTo>
                  <a:lnTo>
                    <a:pt x="119" y="23"/>
                  </a:lnTo>
                  <a:lnTo>
                    <a:pt x="119" y="23"/>
                  </a:lnTo>
                  <a:lnTo>
                    <a:pt x="119" y="23"/>
                  </a:lnTo>
                  <a:lnTo>
                    <a:pt x="124" y="19"/>
                  </a:lnTo>
                  <a:lnTo>
                    <a:pt x="129" y="17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1" y="17"/>
                  </a:lnTo>
                  <a:lnTo>
                    <a:pt x="146" y="18"/>
                  </a:lnTo>
                  <a:lnTo>
                    <a:pt x="152" y="20"/>
                  </a:lnTo>
                  <a:lnTo>
                    <a:pt x="160" y="24"/>
                  </a:lnTo>
                  <a:lnTo>
                    <a:pt x="160" y="24"/>
                  </a:lnTo>
                  <a:lnTo>
                    <a:pt x="163" y="25"/>
                  </a:lnTo>
                  <a:lnTo>
                    <a:pt x="167" y="24"/>
                  </a:lnTo>
                  <a:lnTo>
                    <a:pt x="167" y="24"/>
                  </a:lnTo>
                  <a:lnTo>
                    <a:pt x="175" y="20"/>
                  </a:lnTo>
                  <a:lnTo>
                    <a:pt x="181" y="18"/>
                  </a:lnTo>
                  <a:lnTo>
                    <a:pt x="186" y="17"/>
                  </a:lnTo>
                  <a:lnTo>
                    <a:pt x="191" y="15"/>
                  </a:lnTo>
                  <a:lnTo>
                    <a:pt x="191" y="15"/>
                  </a:lnTo>
                  <a:lnTo>
                    <a:pt x="199" y="17"/>
                  </a:lnTo>
                  <a:lnTo>
                    <a:pt x="204" y="19"/>
                  </a:lnTo>
                  <a:lnTo>
                    <a:pt x="204" y="19"/>
                  </a:lnTo>
                  <a:lnTo>
                    <a:pt x="206" y="22"/>
                  </a:lnTo>
                  <a:lnTo>
                    <a:pt x="207" y="23"/>
                  </a:lnTo>
                  <a:lnTo>
                    <a:pt x="207" y="23"/>
                  </a:lnTo>
                  <a:lnTo>
                    <a:pt x="207" y="23"/>
                  </a:lnTo>
                  <a:lnTo>
                    <a:pt x="209" y="24"/>
                  </a:lnTo>
                  <a:lnTo>
                    <a:pt x="211" y="25"/>
                  </a:lnTo>
                  <a:lnTo>
                    <a:pt x="215" y="25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24" y="22"/>
                  </a:lnTo>
                  <a:lnTo>
                    <a:pt x="230" y="20"/>
                  </a:lnTo>
                  <a:lnTo>
                    <a:pt x="230" y="20"/>
                  </a:lnTo>
                  <a:lnTo>
                    <a:pt x="236" y="22"/>
                  </a:lnTo>
                  <a:lnTo>
                    <a:pt x="243" y="23"/>
                  </a:lnTo>
                  <a:lnTo>
                    <a:pt x="243" y="23"/>
                  </a:lnTo>
                  <a:lnTo>
                    <a:pt x="231" y="30"/>
                  </a:lnTo>
                  <a:lnTo>
                    <a:pt x="223" y="39"/>
                  </a:lnTo>
                  <a:lnTo>
                    <a:pt x="215" y="48"/>
                  </a:lnTo>
                  <a:lnTo>
                    <a:pt x="209" y="56"/>
                  </a:lnTo>
                  <a:lnTo>
                    <a:pt x="209" y="56"/>
                  </a:lnTo>
                  <a:close/>
                  <a:moveTo>
                    <a:pt x="160" y="314"/>
                  </a:moveTo>
                  <a:lnTo>
                    <a:pt x="160" y="314"/>
                  </a:lnTo>
                  <a:lnTo>
                    <a:pt x="161" y="315"/>
                  </a:lnTo>
                  <a:lnTo>
                    <a:pt x="163" y="316"/>
                  </a:lnTo>
                  <a:lnTo>
                    <a:pt x="163" y="316"/>
                  </a:lnTo>
                  <a:lnTo>
                    <a:pt x="167" y="315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70" y="305"/>
                  </a:lnTo>
                  <a:lnTo>
                    <a:pt x="170" y="292"/>
                  </a:lnTo>
                  <a:lnTo>
                    <a:pt x="170" y="292"/>
                  </a:lnTo>
                  <a:lnTo>
                    <a:pt x="181" y="290"/>
                  </a:lnTo>
                  <a:lnTo>
                    <a:pt x="192" y="286"/>
                  </a:lnTo>
                  <a:lnTo>
                    <a:pt x="192" y="286"/>
                  </a:lnTo>
                  <a:lnTo>
                    <a:pt x="200" y="278"/>
                  </a:lnTo>
                  <a:lnTo>
                    <a:pt x="206" y="271"/>
                  </a:lnTo>
                  <a:lnTo>
                    <a:pt x="206" y="271"/>
                  </a:lnTo>
                  <a:lnTo>
                    <a:pt x="210" y="261"/>
                  </a:lnTo>
                  <a:lnTo>
                    <a:pt x="211" y="251"/>
                  </a:lnTo>
                  <a:lnTo>
                    <a:pt x="211" y="251"/>
                  </a:lnTo>
                  <a:lnTo>
                    <a:pt x="211" y="243"/>
                  </a:lnTo>
                  <a:lnTo>
                    <a:pt x="209" y="236"/>
                  </a:lnTo>
                  <a:lnTo>
                    <a:pt x="209" y="236"/>
                  </a:lnTo>
                  <a:lnTo>
                    <a:pt x="205" y="229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194" y="219"/>
                  </a:lnTo>
                  <a:lnTo>
                    <a:pt x="187" y="217"/>
                  </a:lnTo>
                  <a:lnTo>
                    <a:pt x="187" y="217"/>
                  </a:lnTo>
                  <a:lnTo>
                    <a:pt x="170" y="210"/>
                  </a:lnTo>
                  <a:lnTo>
                    <a:pt x="170" y="173"/>
                  </a:lnTo>
                  <a:lnTo>
                    <a:pt x="170" y="173"/>
                  </a:lnTo>
                  <a:lnTo>
                    <a:pt x="175" y="175"/>
                  </a:lnTo>
                  <a:lnTo>
                    <a:pt x="179" y="178"/>
                  </a:lnTo>
                  <a:lnTo>
                    <a:pt x="182" y="183"/>
                  </a:lnTo>
                  <a:lnTo>
                    <a:pt x="184" y="188"/>
                  </a:lnTo>
                  <a:lnTo>
                    <a:pt x="184" y="188"/>
                  </a:lnTo>
                  <a:lnTo>
                    <a:pt x="186" y="192"/>
                  </a:lnTo>
                  <a:lnTo>
                    <a:pt x="189" y="195"/>
                  </a:lnTo>
                  <a:lnTo>
                    <a:pt x="191" y="197"/>
                  </a:lnTo>
                  <a:lnTo>
                    <a:pt x="196" y="198"/>
                  </a:lnTo>
                  <a:lnTo>
                    <a:pt x="196" y="198"/>
                  </a:lnTo>
                  <a:lnTo>
                    <a:pt x="200" y="197"/>
                  </a:lnTo>
                  <a:lnTo>
                    <a:pt x="204" y="194"/>
                  </a:lnTo>
                  <a:lnTo>
                    <a:pt x="204" y="194"/>
                  </a:lnTo>
                  <a:lnTo>
                    <a:pt x="206" y="190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06" y="182"/>
                  </a:lnTo>
                  <a:lnTo>
                    <a:pt x="205" y="177"/>
                  </a:lnTo>
                  <a:lnTo>
                    <a:pt x="205" y="177"/>
                  </a:lnTo>
                  <a:lnTo>
                    <a:pt x="202" y="173"/>
                  </a:lnTo>
                  <a:lnTo>
                    <a:pt x="199" y="168"/>
                  </a:lnTo>
                  <a:lnTo>
                    <a:pt x="199" y="168"/>
                  </a:lnTo>
                  <a:lnTo>
                    <a:pt x="192" y="163"/>
                  </a:lnTo>
                  <a:lnTo>
                    <a:pt x="186" y="158"/>
                  </a:lnTo>
                  <a:lnTo>
                    <a:pt x="186" y="158"/>
                  </a:lnTo>
                  <a:lnTo>
                    <a:pt x="179" y="155"/>
                  </a:lnTo>
                  <a:lnTo>
                    <a:pt x="170" y="154"/>
                  </a:lnTo>
                  <a:lnTo>
                    <a:pt x="170" y="144"/>
                  </a:lnTo>
                  <a:lnTo>
                    <a:pt x="170" y="144"/>
                  </a:lnTo>
                  <a:lnTo>
                    <a:pt x="168" y="141"/>
                  </a:lnTo>
                  <a:lnTo>
                    <a:pt x="168" y="139"/>
                  </a:lnTo>
                  <a:lnTo>
                    <a:pt x="166" y="137"/>
                  </a:lnTo>
                  <a:lnTo>
                    <a:pt x="163" y="136"/>
                  </a:lnTo>
                  <a:lnTo>
                    <a:pt x="163" y="136"/>
                  </a:lnTo>
                  <a:lnTo>
                    <a:pt x="161" y="137"/>
                  </a:lnTo>
                  <a:lnTo>
                    <a:pt x="160" y="139"/>
                  </a:lnTo>
                  <a:lnTo>
                    <a:pt x="158" y="141"/>
                  </a:lnTo>
                  <a:lnTo>
                    <a:pt x="157" y="145"/>
                  </a:lnTo>
                  <a:lnTo>
                    <a:pt x="157" y="154"/>
                  </a:lnTo>
                  <a:lnTo>
                    <a:pt x="157" y="154"/>
                  </a:lnTo>
                  <a:lnTo>
                    <a:pt x="148" y="155"/>
                  </a:lnTo>
                  <a:lnTo>
                    <a:pt x="141" y="158"/>
                  </a:lnTo>
                  <a:lnTo>
                    <a:pt x="134" y="161"/>
                  </a:lnTo>
                  <a:lnTo>
                    <a:pt x="128" y="166"/>
                  </a:lnTo>
                  <a:lnTo>
                    <a:pt x="128" y="166"/>
                  </a:lnTo>
                  <a:lnTo>
                    <a:pt x="124" y="171"/>
                  </a:lnTo>
                  <a:lnTo>
                    <a:pt x="121" y="178"/>
                  </a:lnTo>
                  <a:lnTo>
                    <a:pt x="119" y="184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119" y="203"/>
                  </a:lnTo>
                  <a:lnTo>
                    <a:pt x="122" y="208"/>
                  </a:lnTo>
                  <a:lnTo>
                    <a:pt x="124" y="212"/>
                  </a:lnTo>
                  <a:lnTo>
                    <a:pt x="124" y="212"/>
                  </a:lnTo>
                  <a:lnTo>
                    <a:pt x="129" y="218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47" y="227"/>
                  </a:lnTo>
                  <a:lnTo>
                    <a:pt x="157" y="231"/>
                  </a:lnTo>
                  <a:lnTo>
                    <a:pt x="157" y="273"/>
                  </a:lnTo>
                  <a:lnTo>
                    <a:pt x="157" y="273"/>
                  </a:lnTo>
                  <a:lnTo>
                    <a:pt x="152" y="272"/>
                  </a:lnTo>
                  <a:lnTo>
                    <a:pt x="148" y="268"/>
                  </a:lnTo>
                  <a:lnTo>
                    <a:pt x="148" y="268"/>
                  </a:lnTo>
                  <a:lnTo>
                    <a:pt x="145" y="265"/>
                  </a:lnTo>
                  <a:lnTo>
                    <a:pt x="142" y="261"/>
                  </a:lnTo>
                  <a:lnTo>
                    <a:pt x="142" y="261"/>
                  </a:lnTo>
                  <a:lnTo>
                    <a:pt x="138" y="250"/>
                  </a:lnTo>
                  <a:lnTo>
                    <a:pt x="138" y="250"/>
                  </a:lnTo>
                  <a:lnTo>
                    <a:pt x="137" y="247"/>
                  </a:lnTo>
                  <a:lnTo>
                    <a:pt x="134" y="244"/>
                  </a:lnTo>
                  <a:lnTo>
                    <a:pt x="134" y="244"/>
                  </a:lnTo>
                  <a:lnTo>
                    <a:pt x="131" y="243"/>
                  </a:lnTo>
                  <a:lnTo>
                    <a:pt x="127" y="242"/>
                  </a:lnTo>
                  <a:lnTo>
                    <a:pt x="127" y="242"/>
                  </a:lnTo>
                  <a:lnTo>
                    <a:pt x="122" y="243"/>
                  </a:lnTo>
                  <a:lnTo>
                    <a:pt x="118" y="246"/>
                  </a:lnTo>
                  <a:lnTo>
                    <a:pt x="118" y="246"/>
                  </a:lnTo>
                  <a:lnTo>
                    <a:pt x="116" y="250"/>
                  </a:lnTo>
                  <a:lnTo>
                    <a:pt x="116" y="255"/>
                  </a:lnTo>
                  <a:lnTo>
                    <a:pt x="116" y="255"/>
                  </a:lnTo>
                  <a:lnTo>
                    <a:pt x="116" y="260"/>
                  </a:lnTo>
                  <a:lnTo>
                    <a:pt x="118" y="266"/>
                  </a:lnTo>
                  <a:lnTo>
                    <a:pt x="118" y="266"/>
                  </a:lnTo>
                  <a:lnTo>
                    <a:pt x="121" y="272"/>
                  </a:lnTo>
                  <a:lnTo>
                    <a:pt x="126" y="278"/>
                  </a:lnTo>
                  <a:lnTo>
                    <a:pt x="126" y="278"/>
                  </a:lnTo>
                  <a:lnTo>
                    <a:pt x="132" y="284"/>
                  </a:lnTo>
                  <a:lnTo>
                    <a:pt x="140" y="287"/>
                  </a:lnTo>
                  <a:lnTo>
                    <a:pt x="140" y="287"/>
                  </a:lnTo>
                  <a:lnTo>
                    <a:pt x="148" y="291"/>
                  </a:lnTo>
                  <a:lnTo>
                    <a:pt x="157" y="292"/>
                  </a:lnTo>
                  <a:lnTo>
                    <a:pt x="157" y="307"/>
                  </a:lnTo>
                  <a:lnTo>
                    <a:pt x="157" y="307"/>
                  </a:lnTo>
                  <a:lnTo>
                    <a:pt x="158" y="311"/>
                  </a:lnTo>
                  <a:lnTo>
                    <a:pt x="160" y="314"/>
                  </a:lnTo>
                  <a:lnTo>
                    <a:pt x="160" y="314"/>
                  </a:lnTo>
                  <a:close/>
                  <a:moveTo>
                    <a:pt x="170" y="234"/>
                  </a:moveTo>
                  <a:lnTo>
                    <a:pt x="170" y="234"/>
                  </a:lnTo>
                  <a:lnTo>
                    <a:pt x="177" y="238"/>
                  </a:lnTo>
                  <a:lnTo>
                    <a:pt x="184" y="242"/>
                  </a:lnTo>
                  <a:lnTo>
                    <a:pt x="184" y="242"/>
                  </a:lnTo>
                  <a:lnTo>
                    <a:pt x="186" y="244"/>
                  </a:lnTo>
                  <a:lnTo>
                    <a:pt x="187" y="247"/>
                  </a:lnTo>
                  <a:lnTo>
                    <a:pt x="189" y="255"/>
                  </a:lnTo>
                  <a:lnTo>
                    <a:pt x="189" y="255"/>
                  </a:lnTo>
                  <a:lnTo>
                    <a:pt x="187" y="261"/>
                  </a:lnTo>
                  <a:lnTo>
                    <a:pt x="184" y="267"/>
                  </a:lnTo>
                  <a:lnTo>
                    <a:pt x="184" y="267"/>
                  </a:lnTo>
                  <a:lnTo>
                    <a:pt x="177" y="272"/>
                  </a:lnTo>
                  <a:lnTo>
                    <a:pt x="170" y="275"/>
                  </a:lnTo>
                  <a:lnTo>
                    <a:pt x="170" y="234"/>
                  </a:lnTo>
                  <a:close/>
                  <a:moveTo>
                    <a:pt x="146" y="200"/>
                  </a:moveTo>
                  <a:lnTo>
                    <a:pt x="146" y="200"/>
                  </a:lnTo>
                  <a:lnTo>
                    <a:pt x="142" y="195"/>
                  </a:lnTo>
                  <a:lnTo>
                    <a:pt x="142" y="189"/>
                  </a:lnTo>
                  <a:lnTo>
                    <a:pt x="142" y="189"/>
                  </a:lnTo>
                  <a:lnTo>
                    <a:pt x="142" y="183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51" y="175"/>
                  </a:lnTo>
                  <a:lnTo>
                    <a:pt x="157" y="171"/>
                  </a:lnTo>
                  <a:lnTo>
                    <a:pt x="157" y="207"/>
                  </a:lnTo>
                  <a:lnTo>
                    <a:pt x="157" y="207"/>
                  </a:lnTo>
                  <a:lnTo>
                    <a:pt x="151" y="204"/>
                  </a:lnTo>
                  <a:lnTo>
                    <a:pt x="146" y="200"/>
                  </a:lnTo>
                  <a:lnTo>
                    <a:pt x="146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426938" y="2744634"/>
            <a:ext cx="761802" cy="802008"/>
            <a:chOff x="393701" y="2441575"/>
            <a:chExt cx="571500" cy="601663"/>
          </a:xfrm>
          <a:solidFill>
            <a:srgbClr val="00838F"/>
          </a:solidFill>
        </p:grpSpPr>
        <p:sp>
          <p:nvSpPr>
            <p:cNvPr id="88" name="Freeform 83"/>
            <p:cNvSpPr/>
            <p:nvPr/>
          </p:nvSpPr>
          <p:spPr bwMode="auto">
            <a:xfrm>
              <a:off x="539751" y="2441575"/>
              <a:ext cx="425450" cy="523875"/>
            </a:xfrm>
            <a:custGeom>
              <a:avLst/>
              <a:gdLst>
                <a:gd name="T0" fmla="*/ 265 w 268"/>
                <a:gd name="T1" fmla="*/ 91 h 330"/>
                <a:gd name="T2" fmla="*/ 231 w 268"/>
                <a:gd name="T3" fmla="*/ 37 h 330"/>
                <a:gd name="T4" fmla="*/ 231 w 268"/>
                <a:gd name="T5" fmla="*/ 37 h 330"/>
                <a:gd name="T6" fmla="*/ 229 w 268"/>
                <a:gd name="T7" fmla="*/ 34 h 330"/>
                <a:gd name="T8" fmla="*/ 225 w 268"/>
                <a:gd name="T9" fmla="*/ 33 h 330"/>
                <a:gd name="T10" fmla="*/ 42 w 268"/>
                <a:gd name="T11" fmla="*/ 1 h 330"/>
                <a:gd name="T12" fmla="*/ 42 w 268"/>
                <a:gd name="T13" fmla="*/ 1 h 330"/>
                <a:gd name="T14" fmla="*/ 36 w 268"/>
                <a:gd name="T15" fmla="*/ 0 h 330"/>
                <a:gd name="T16" fmla="*/ 31 w 268"/>
                <a:gd name="T17" fmla="*/ 1 h 330"/>
                <a:gd name="T18" fmla="*/ 26 w 268"/>
                <a:gd name="T19" fmla="*/ 3 h 330"/>
                <a:gd name="T20" fmla="*/ 21 w 268"/>
                <a:gd name="T21" fmla="*/ 5 h 330"/>
                <a:gd name="T22" fmla="*/ 17 w 268"/>
                <a:gd name="T23" fmla="*/ 9 h 330"/>
                <a:gd name="T24" fmla="*/ 13 w 268"/>
                <a:gd name="T25" fmla="*/ 14 h 330"/>
                <a:gd name="T26" fmla="*/ 11 w 268"/>
                <a:gd name="T27" fmla="*/ 18 h 330"/>
                <a:gd name="T28" fmla="*/ 10 w 268"/>
                <a:gd name="T29" fmla="*/ 24 h 330"/>
                <a:gd name="T30" fmla="*/ 0 w 268"/>
                <a:gd name="T31" fmla="*/ 85 h 330"/>
                <a:gd name="T32" fmla="*/ 0 w 268"/>
                <a:gd name="T33" fmla="*/ 85 h 330"/>
                <a:gd name="T34" fmla="*/ 20 w 268"/>
                <a:gd name="T35" fmla="*/ 90 h 330"/>
                <a:gd name="T36" fmla="*/ 31 w 268"/>
                <a:gd name="T37" fmla="*/ 28 h 330"/>
                <a:gd name="T38" fmla="*/ 31 w 268"/>
                <a:gd name="T39" fmla="*/ 28 h 330"/>
                <a:gd name="T40" fmla="*/ 31 w 268"/>
                <a:gd name="T41" fmla="*/ 25 h 330"/>
                <a:gd name="T42" fmla="*/ 34 w 268"/>
                <a:gd name="T43" fmla="*/ 23 h 330"/>
                <a:gd name="T44" fmla="*/ 36 w 268"/>
                <a:gd name="T45" fmla="*/ 22 h 330"/>
                <a:gd name="T46" fmla="*/ 39 w 268"/>
                <a:gd name="T47" fmla="*/ 22 h 330"/>
                <a:gd name="T48" fmla="*/ 216 w 268"/>
                <a:gd name="T49" fmla="*/ 53 h 330"/>
                <a:gd name="T50" fmla="*/ 246 w 268"/>
                <a:gd name="T51" fmla="*/ 98 h 330"/>
                <a:gd name="T52" fmla="*/ 210 w 268"/>
                <a:gd name="T53" fmla="*/ 304 h 330"/>
                <a:gd name="T54" fmla="*/ 210 w 268"/>
                <a:gd name="T55" fmla="*/ 304 h 330"/>
                <a:gd name="T56" fmla="*/ 210 w 268"/>
                <a:gd name="T57" fmla="*/ 306 h 330"/>
                <a:gd name="T58" fmla="*/ 207 w 268"/>
                <a:gd name="T59" fmla="*/ 309 h 330"/>
                <a:gd name="T60" fmla="*/ 205 w 268"/>
                <a:gd name="T61" fmla="*/ 310 h 330"/>
                <a:gd name="T62" fmla="*/ 202 w 268"/>
                <a:gd name="T63" fmla="*/ 310 h 330"/>
                <a:gd name="T64" fmla="*/ 182 w 268"/>
                <a:gd name="T65" fmla="*/ 306 h 330"/>
                <a:gd name="T66" fmla="*/ 182 w 268"/>
                <a:gd name="T67" fmla="*/ 306 h 330"/>
                <a:gd name="T68" fmla="*/ 182 w 268"/>
                <a:gd name="T69" fmla="*/ 311 h 330"/>
                <a:gd name="T70" fmla="*/ 182 w 268"/>
                <a:gd name="T71" fmla="*/ 311 h 330"/>
                <a:gd name="T72" fmla="*/ 182 w 268"/>
                <a:gd name="T73" fmla="*/ 327 h 330"/>
                <a:gd name="T74" fmla="*/ 198 w 268"/>
                <a:gd name="T75" fmla="*/ 330 h 330"/>
                <a:gd name="T76" fmla="*/ 198 w 268"/>
                <a:gd name="T77" fmla="*/ 330 h 330"/>
                <a:gd name="T78" fmla="*/ 205 w 268"/>
                <a:gd name="T79" fmla="*/ 330 h 330"/>
                <a:gd name="T80" fmla="*/ 210 w 268"/>
                <a:gd name="T81" fmla="*/ 330 h 330"/>
                <a:gd name="T82" fmla="*/ 215 w 268"/>
                <a:gd name="T83" fmla="*/ 327 h 330"/>
                <a:gd name="T84" fmla="*/ 220 w 268"/>
                <a:gd name="T85" fmla="*/ 325 h 330"/>
                <a:gd name="T86" fmla="*/ 224 w 268"/>
                <a:gd name="T87" fmla="*/ 322 h 330"/>
                <a:gd name="T88" fmla="*/ 227 w 268"/>
                <a:gd name="T89" fmla="*/ 317 h 330"/>
                <a:gd name="T90" fmla="*/ 230 w 268"/>
                <a:gd name="T91" fmla="*/ 312 h 330"/>
                <a:gd name="T92" fmla="*/ 231 w 268"/>
                <a:gd name="T93" fmla="*/ 307 h 330"/>
                <a:gd name="T94" fmla="*/ 268 w 268"/>
                <a:gd name="T95" fmla="*/ 97 h 330"/>
                <a:gd name="T96" fmla="*/ 268 w 268"/>
                <a:gd name="T97" fmla="*/ 97 h 330"/>
                <a:gd name="T98" fmla="*/ 268 w 268"/>
                <a:gd name="T99" fmla="*/ 93 h 330"/>
                <a:gd name="T100" fmla="*/ 265 w 268"/>
                <a:gd name="T101" fmla="*/ 91 h 330"/>
                <a:gd name="T102" fmla="*/ 265 w 268"/>
                <a:gd name="T103" fmla="*/ 9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8" h="330">
                  <a:moveTo>
                    <a:pt x="265" y="91"/>
                  </a:moveTo>
                  <a:lnTo>
                    <a:pt x="231" y="37"/>
                  </a:lnTo>
                  <a:lnTo>
                    <a:pt x="231" y="37"/>
                  </a:lnTo>
                  <a:lnTo>
                    <a:pt x="229" y="34"/>
                  </a:lnTo>
                  <a:lnTo>
                    <a:pt x="225" y="33"/>
                  </a:lnTo>
                  <a:lnTo>
                    <a:pt x="42" y="1"/>
                  </a:lnTo>
                  <a:lnTo>
                    <a:pt x="42" y="1"/>
                  </a:lnTo>
                  <a:lnTo>
                    <a:pt x="36" y="0"/>
                  </a:lnTo>
                  <a:lnTo>
                    <a:pt x="31" y="1"/>
                  </a:lnTo>
                  <a:lnTo>
                    <a:pt x="26" y="3"/>
                  </a:lnTo>
                  <a:lnTo>
                    <a:pt x="21" y="5"/>
                  </a:lnTo>
                  <a:lnTo>
                    <a:pt x="17" y="9"/>
                  </a:lnTo>
                  <a:lnTo>
                    <a:pt x="13" y="14"/>
                  </a:lnTo>
                  <a:lnTo>
                    <a:pt x="11" y="18"/>
                  </a:lnTo>
                  <a:lnTo>
                    <a:pt x="10" y="2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20" y="90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25"/>
                  </a:lnTo>
                  <a:lnTo>
                    <a:pt x="34" y="23"/>
                  </a:lnTo>
                  <a:lnTo>
                    <a:pt x="36" y="22"/>
                  </a:lnTo>
                  <a:lnTo>
                    <a:pt x="39" y="22"/>
                  </a:lnTo>
                  <a:lnTo>
                    <a:pt x="216" y="53"/>
                  </a:lnTo>
                  <a:lnTo>
                    <a:pt x="246" y="98"/>
                  </a:lnTo>
                  <a:lnTo>
                    <a:pt x="210" y="304"/>
                  </a:lnTo>
                  <a:lnTo>
                    <a:pt x="210" y="304"/>
                  </a:lnTo>
                  <a:lnTo>
                    <a:pt x="210" y="306"/>
                  </a:lnTo>
                  <a:lnTo>
                    <a:pt x="207" y="309"/>
                  </a:lnTo>
                  <a:lnTo>
                    <a:pt x="205" y="310"/>
                  </a:lnTo>
                  <a:lnTo>
                    <a:pt x="202" y="310"/>
                  </a:lnTo>
                  <a:lnTo>
                    <a:pt x="182" y="306"/>
                  </a:lnTo>
                  <a:lnTo>
                    <a:pt x="182" y="306"/>
                  </a:lnTo>
                  <a:lnTo>
                    <a:pt x="182" y="311"/>
                  </a:lnTo>
                  <a:lnTo>
                    <a:pt x="182" y="311"/>
                  </a:lnTo>
                  <a:lnTo>
                    <a:pt x="182" y="327"/>
                  </a:lnTo>
                  <a:lnTo>
                    <a:pt x="198" y="330"/>
                  </a:lnTo>
                  <a:lnTo>
                    <a:pt x="198" y="330"/>
                  </a:lnTo>
                  <a:lnTo>
                    <a:pt x="205" y="330"/>
                  </a:lnTo>
                  <a:lnTo>
                    <a:pt x="210" y="330"/>
                  </a:lnTo>
                  <a:lnTo>
                    <a:pt x="215" y="327"/>
                  </a:lnTo>
                  <a:lnTo>
                    <a:pt x="220" y="325"/>
                  </a:lnTo>
                  <a:lnTo>
                    <a:pt x="224" y="322"/>
                  </a:lnTo>
                  <a:lnTo>
                    <a:pt x="227" y="317"/>
                  </a:lnTo>
                  <a:lnTo>
                    <a:pt x="230" y="312"/>
                  </a:lnTo>
                  <a:lnTo>
                    <a:pt x="231" y="307"/>
                  </a:lnTo>
                  <a:lnTo>
                    <a:pt x="268" y="97"/>
                  </a:lnTo>
                  <a:lnTo>
                    <a:pt x="268" y="97"/>
                  </a:lnTo>
                  <a:lnTo>
                    <a:pt x="268" y="93"/>
                  </a:lnTo>
                  <a:lnTo>
                    <a:pt x="265" y="91"/>
                  </a:lnTo>
                  <a:lnTo>
                    <a:pt x="265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84"/>
            <p:cNvSpPr/>
            <p:nvPr/>
          </p:nvSpPr>
          <p:spPr bwMode="auto">
            <a:xfrm>
              <a:off x="868363" y="2493963"/>
              <a:ext cx="96838" cy="115888"/>
            </a:xfrm>
            <a:custGeom>
              <a:avLst/>
              <a:gdLst>
                <a:gd name="T0" fmla="*/ 58 w 61"/>
                <a:gd name="T1" fmla="*/ 58 h 73"/>
                <a:gd name="T2" fmla="*/ 24 w 61"/>
                <a:gd name="T3" fmla="*/ 4 h 73"/>
                <a:gd name="T4" fmla="*/ 24 w 61"/>
                <a:gd name="T5" fmla="*/ 4 h 73"/>
                <a:gd name="T6" fmla="*/ 23 w 61"/>
                <a:gd name="T7" fmla="*/ 2 h 73"/>
                <a:gd name="T8" fmla="*/ 19 w 61"/>
                <a:gd name="T9" fmla="*/ 0 h 73"/>
                <a:gd name="T10" fmla="*/ 17 w 61"/>
                <a:gd name="T11" fmla="*/ 0 h 73"/>
                <a:gd name="T12" fmla="*/ 14 w 61"/>
                <a:gd name="T13" fmla="*/ 0 h 73"/>
                <a:gd name="T14" fmla="*/ 14 w 61"/>
                <a:gd name="T15" fmla="*/ 0 h 73"/>
                <a:gd name="T16" fmla="*/ 10 w 61"/>
                <a:gd name="T17" fmla="*/ 1 h 73"/>
                <a:gd name="T18" fmla="*/ 8 w 61"/>
                <a:gd name="T19" fmla="*/ 2 h 73"/>
                <a:gd name="T20" fmla="*/ 7 w 61"/>
                <a:gd name="T21" fmla="*/ 5 h 73"/>
                <a:gd name="T22" fmla="*/ 5 w 61"/>
                <a:gd name="T23" fmla="*/ 9 h 73"/>
                <a:gd name="T24" fmla="*/ 0 w 61"/>
                <a:gd name="T25" fmla="*/ 36 h 73"/>
                <a:gd name="T26" fmla="*/ 0 w 61"/>
                <a:gd name="T27" fmla="*/ 36 h 73"/>
                <a:gd name="T28" fmla="*/ 0 w 61"/>
                <a:gd name="T29" fmla="*/ 43 h 73"/>
                <a:gd name="T30" fmla="*/ 0 w 61"/>
                <a:gd name="T31" fmla="*/ 48 h 73"/>
                <a:gd name="T32" fmla="*/ 3 w 61"/>
                <a:gd name="T33" fmla="*/ 53 h 73"/>
                <a:gd name="T34" fmla="*/ 5 w 61"/>
                <a:gd name="T35" fmla="*/ 58 h 73"/>
                <a:gd name="T36" fmla="*/ 9 w 61"/>
                <a:gd name="T37" fmla="*/ 62 h 73"/>
                <a:gd name="T38" fmla="*/ 13 w 61"/>
                <a:gd name="T39" fmla="*/ 65 h 73"/>
                <a:gd name="T40" fmla="*/ 18 w 61"/>
                <a:gd name="T41" fmla="*/ 68 h 73"/>
                <a:gd name="T42" fmla="*/ 23 w 61"/>
                <a:gd name="T43" fmla="*/ 69 h 73"/>
                <a:gd name="T44" fmla="*/ 48 w 61"/>
                <a:gd name="T45" fmla="*/ 73 h 73"/>
                <a:gd name="T46" fmla="*/ 48 w 61"/>
                <a:gd name="T47" fmla="*/ 73 h 73"/>
                <a:gd name="T48" fmla="*/ 51 w 61"/>
                <a:gd name="T49" fmla="*/ 73 h 73"/>
                <a:gd name="T50" fmla="*/ 54 w 61"/>
                <a:gd name="T51" fmla="*/ 73 h 73"/>
                <a:gd name="T52" fmla="*/ 57 w 61"/>
                <a:gd name="T53" fmla="*/ 70 h 73"/>
                <a:gd name="T54" fmla="*/ 58 w 61"/>
                <a:gd name="T55" fmla="*/ 69 h 73"/>
                <a:gd name="T56" fmla="*/ 58 w 61"/>
                <a:gd name="T57" fmla="*/ 69 h 73"/>
                <a:gd name="T58" fmla="*/ 59 w 61"/>
                <a:gd name="T59" fmla="*/ 65 h 73"/>
                <a:gd name="T60" fmla="*/ 61 w 61"/>
                <a:gd name="T61" fmla="*/ 63 h 73"/>
                <a:gd name="T62" fmla="*/ 59 w 61"/>
                <a:gd name="T63" fmla="*/ 60 h 73"/>
                <a:gd name="T64" fmla="*/ 58 w 61"/>
                <a:gd name="T65" fmla="*/ 58 h 73"/>
                <a:gd name="T66" fmla="*/ 58 w 61"/>
                <a:gd name="T67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73">
                  <a:moveTo>
                    <a:pt x="58" y="58"/>
                  </a:moveTo>
                  <a:lnTo>
                    <a:pt x="24" y="4"/>
                  </a:lnTo>
                  <a:lnTo>
                    <a:pt x="24" y="4"/>
                  </a:lnTo>
                  <a:lnTo>
                    <a:pt x="23" y="2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5" y="9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0" y="48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13" y="65"/>
                  </a:lnTo>
                  <a:lnTo>
                    <a:pt x="18" y="68"/>
                  </a:lnTo>
                  <a:lnTo>
                    <a:pt x="23" y="69"/>
                  </a:lnTo>
                  <a:lnTo>
                    <a:pt x="48" y="73"/>
                  </a:lnTo>
                  <a:lnTo>
                    <a:pt x="48" y="73"/>
                  </a:lnTo>
                  <a:lnTo>
                    <a:pt x="51" y="73"/>
                  </a:lnTo>
                  <a:lnTo>
                    <a:pt x="54" y="73"/>
                  </a:lnTo>
                  <a:lnTo>
                    <a:pt x="57" y="70"/>
                  </a:lnTo>
                  <a:lnTo>
                    <a:pt x="58" y="69"/>
                  </a:lnTo>
                  <a:lnTo>
                    <a:pt x="58" y="69"/>
                  </a:lnTo>
                  <a:lnTo>
                    <a:pt x="59" y="65"/>
                  </a:lnTo>
                  <a:lnTo>
                    <a:pt x="61" y="63"/>
                  </a:lnTo>
                  <a:lnTo>
                    <a:pt x="59" y="60"/>
                  </a:lnTo>
                  <a:lnTo>
                    <a:pt x="58" y="58"/>
                  </a:lnTo>
                  <a:lnTo>
                    <a:pt x="5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85"/>
            <p:cNvSpPr/>
            <p:nvPr/>
          </p:nvSpPr>
          <p:spPr bwMode="auto">
            <a:xfrm>
              <a:off x="393701" y="2662238"/>
              <a:ext cx="79375" cy="30163"/>
            </a:xfrm>
            <a:custGeom>
              <a:avLst/>
              <a:gdLst>
                <a:gd name="T0" fmla="*/ 50 w 50"/>
                <a:gd name="T1" fmla="*/ 10 h 19"/>
                <a:gd name="T2" fmla="*/ 50 w 50"/>
                <a:gd name="T3" fmla="*/ 10 h 19"/>
                <a:gd name="T4" fmla="*/ 49 w 50"/>
                <a:gd name="T5" fmla="*/ 12 h 19"/>
                <a:gd name="T6" fmla="*/ 48 w 50"/>
                <a:gd name="T7" fmla="*/ 16 h 19"/>
                <a:gd name="T8" fmla="*/ 44 w 50"/>
                <a:gd name="T9" fmla="*/ 17 h 19"/>
                <a:gd name="T10" fmla="*/ 41 w 50"/>
                <a:gd name="T11" fmla="*/ 19 h 19"/>
                <a:gd name="T12" fmla="*/ 10 w 50"/>
                <a:gd name="T13" fmla="*/ 19 h 19"/>
                <a:gd name="T14" fmla="*/ 10 w 50"/>
                <a:gd name="T15" fmla="*/ 19 h 19"/>
                <a:gd name="T16" fmla="*/ 6 w 50"/>
                <a:gd name="T17" fmla="*/ 17 h 19"/>
                <a:gd name="T18" fmla="*/ 3 w 50"/>
                <a:gd name="T19" fmla="*/ 16 h 19"/>
                <a:gd name="T20" fmla="*/ 1 w 50"/>
                <a:gd name="T21" fmla="*/ 12 h 19"/>
                <a:gd name="T22" fmla="*/ 0 w 50"/>
                <a:gd name="T23" fmla="*/ 10 h 19"/>
                <a:gd name="T24" fmla="*/ 0 w 50"/>
                <a:gd name="T25" fmla="*/ 10 h 19"/>
                <a:gd name="T26" fmla="*/ 1 w 50"/>
                <a:gd name="T27" fmla="*/ 6 h 19"/>
                <a:gd name="T28" fmla="*/ 3 w 50"/>
                <a:gd name="T29" fmla="*/ 2 h 19"/>
                <a:gd name="T30" fmla="*/ 6 w 50"/>
                <a:gd name="T31" fmla="*/ 1 h 19"/>
                <a:gd name="T32" fmla="*/ 10 w 50"/>
                <a:gd name="T33" fmla="*/ 0 h 19"/>
                <a:gd name="T34" fmla="*/ 41 w 50"/>
                <a:gd name="T35" fmla="*/ 0 h 19"/>
                <a:gd name="T36" fmla="*/ 41 w 50"/>
                <a:gd name="T37" fmla="*/ 0 h 19"/>
                <a:gd name="T38" fmla="*/ 44 w 50"/>
                <a:gd name="T39" fmla="*/ 1 h 19"/>
                <a:gd name="T40" fmla="*/ 48 w 50"/>
                <a:gd name="T41" fmla="*/ 2 h 19"/>
                <a:gd name="T42" fmla="*/ 49 w 50"/>
                <a:gd name="T43" fmla="*/ 6 h 19"/>
                <a:gd name="T44" fmla="*/ 50 w 50"/>
                <a:gd name="T45" fmla="*/ 10 h 19"/>
                <a:gd name="T46" fmla="*/ 50 w 50"/>
                <a:gd name="T4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9">
                  <a:moveTo>
                    <a:pt x="50" y="10"/>
                  </a:moveTo>
                  <a:lnTo>
                    <a:pt x="50" y="10"/>
                  </a:lnTo>
                  <a:lnTo>
                    <a:pt x="49" y="12"/>
                  </a:lnTo>
                  <a:lnTo>
                    <a:pt x="48" y="16"/>
                  </a:lnTo>
                  <a:lnTo>
                    <a:pt x="44" y="17"/>
                  </a:lnTo>
                  <a:lnTo>
                    <a:pt x="41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6" y="17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4" y="1"/>
                  </a:lnTo>
                  <a:lnTo>
                    <a:pt x="48" y="2"/>
                  </a:lnTo>
                  <a:lnTo>
                    <a:pt x="49" y="6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86"/>
            <p:cNvSpPr/>
            <p:nvPr/>
          </p:nvSpPr>
          <p:spPr bwMode="auto">
            <a:xfrm>
              <a:off x="393701" y="2789238"/>
              <a:ext cx="79375" cy="28575"/>
            </a:xfrm>
            <a:custGeom>
              <a:avLst/>
              <a:gdLst>
                <a:gd name="T0" fmla="*/ 50 w 50"/>
                <a:gd name="T1" fmla="*/ 9 h 18"/>
                <a:gd name="T2" fmla="*/ 50 w 50"/>
                <a:gd name="T3" fmla="*/ 9 h 18"/>
                <a:gd name="T4" fmla="*/ 49 w 50"/>
                <a:gd name="T5" fmla="*/ 13 h 18"/>
                <a:gd name="T6" fmla="*/ 48 w 50"/>
                <a:gd name="T7" fmla="*/ 15 h 18"/>
                <a:gd name="T8" fmla="*/ 44 w 50"/>
                <a:gd name="T9" fmla="*/ 18 h 18"/>
                <a:gd name="T10" fmla="*/ 41 w 50"/>
                <a:gd name="T11" fmla="*/ 18 h 18"/>
                <a:gd name="T12" fmla="*/ 10 w 50"/>
                <a:gd name="T13" fmla="*/ 18 h 18"/>
                <a:gd name="T14" fmla="*/ 10 w 50"/>
                <a:gd name="T15" fmla="*/ 18 h 18"/>
                <a:gd name="T16" fmla="*/ 6 w 50"/>
                <a:gd name="T17" fmla="*/ 18 h 18"/>
                <a:gd name="T18" fmla="*/ 3 w 50"/>
                <a:gd name="T19" fmla="*/ 15 h 18"/>
                <a:gd name="T20" fmla="*/ 1 w 50"/>
                <a:gd name="T21" fmla="*/ 13 h 18"/>
                <a:gd name="T22" fmla="*/ 0 w 50"/>
                <a:gd name="T23" fmla="*/ 9 h 18"/>
                <a:gd name="T24" fmla="*/ 0 w 50"/>
                <a:gd name="T25" fmla="*/ 9 h 18"/>
                <a:gd name="T26" fmla="*/ 1 w 50"/>
                <a:gd name="T27" fmla="*/ 5 h 18"/>
                <a:gd name="T28" fmla="*/ 3 w 50"/>
                <a:gd name="T29" fmla="*/ 3 h 18"/>
                <a:gd name="T30" fmla="*/ 6 w 50"/>
                <a:gd name="T31" fmla="*/ 0 h 18"/>
                <a:gd name="T32" fmla="*/ 10 w 50"/>
                <a:gd name="T33" fmla="*/ 0 h 18"/>
                <a:gd name="T34" fmla="*/ 41 w 50"/>
                <a:gd name="T35" fmla="*/ 0 h 18"/>
                <a:gd name="T36" fmla="*/ 41 w 50"/>
                <a:gd name="T37" fmla="*/ 0 h 18"/>
                <a:gd name="T38" fmla="*/ 44 w 50"/>
                <a:gd name="T39" fmla="*/ 0 h 18"/>
                <a:gd name="T40" fmla="*/ 48 w 50"/>
                <a:gd name="T41" fmla="*/ 3 h 18"/>
                <a:gd name="T42" fmla="*/ 49 w 50"/>
                <a:gd name="T43" fmla="*/ 5 h 18"/>
                <a:gd name="T44" fmla="*/ 50 w 50"/>
                <a:gd name="T45" fmla="*/ 9 h 18"/>
                <a:gd name="T46" fmla="*/ 50 w 50"/>
                <a:gd name="T4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8">
                  <a:moveTo>
                    <a:pt x="50" y="9"/>
                  </a:moveTo>
                  <a:lnTo>
                    <a:pt x="50" y="9"/>
                  </a:lnTo>
                  <a:lnTo>
                    <a:pt x="49" y="13"/>
                  </a:lnTo>
                  <a:lnTo>
                    <a:pt x="48" y="15"/>
                  </a:lnTo>
                  <a:lnTo>
                    <a:pt x="44" y="18"/>
                  </a:lnTo>
                  <a:lnTo>
                    <a:pt x="41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3"/>
                  </a:lnTo>
                  <a:lnTo>
                    <a:pt x="6" y="0"/>
                  </a:lnTo>
                  <a:lnTo>
                    <a:pt x="1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8" y="3"/>
                  </a:lnTo>
                  <a:lnTo>
                    <a:pt x="49" y="5"/>
                  </a:lnTo>
                  <a:lnTo>
                    <a:pt x="50" y="9"/>
                  </a:lnTo>
                  <a:lnTo>
                    <a:pt x="5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87"/>
            <p:cNvSpPr/>
            <p:nvPr/>
          </p:nvSpPr>
          <p:spPr bwMode="auto">
            <a:xfrm>
              <a:off x="393701" y="2916238"/>
              <a:ext cx="79375" cy="28575"/>
            </a:xfrm>
            <a:custGeom>
              <a:avLst/>
              <a:gdLst>
                <a:gd name="T0" fmla="*/ 50 w 50"/>
                <a:gd name="T1" fmla="*/ 10 h 18"/>
                <a:gd name="T2" fmla="*/ 50 w 50"/>
                <a:gd name="T3" fmla="*/ 10 h 18"/>
                <a:gd name="T4" fmla="*/ 49 w 50"/>
                <a:gd name="T5" fmla="*/ 13 h 18"/>
                <a:gd name="T6" fmla="*/ 48 w 50"/>
                <a:gd name="T7" fmla="*/ 16 h 18"/>
                <a:gd name="T8" fmla="*/ 44 w 50"/>
                <a:gd name="T9" fmla="*/ 17 h 18"/>
                <a:gd name="T10" fmla="*/ 41 w 50"/>
                <a:gd name="T11" fmla="*/ 18 h 18"/>
                <a:gd name="T12" fmla="*/ 10 w 50"/>
                <a:gd name="T13" fmla="*/ 18 h 18"/>
                <a:gd name="T14" fmla="*/ 10 w 50"/>
                <a:gd name="T15" fmla="*/ 18 h 18"/>
                <a:gd name="T16" fmla="*/ 6 w 50"/>
                <a:gd name="T17" fmla="*/ 17 h 18"/>
                <a:gd name="T18" fmla="*/ 3 w 50"/>
                <a:gd name="T19" fmla="*/ 16 h 18"/>
                <a:gd name="T20" fmla="*/ 1 w 50"/>
                <a:gd name="T21" fmla="*/ 13 h 18"/>
                <a:gd name="T22" fmla="*/ 0 w 50"/>
                <a:gd name="T23" fmla="*/ 10 h 18"/>
                <a:gd name="T24" fmla="*/ 0 w 50"/>
                <a:gd name="T25" fmla="*/ 10 h 18"/>
                <a:gd name="T26" fmla="*/ 1 w 50"/>
                <a:gd name="T27" fmla="*/ 6 h 18"/>
                <a:gd name="T28" fmla="*/ 3 w 50"/>
                <a:gd name="T29" fmla="*/ 2 h 18"/>
                <a:gd name="T30" fmla="*/ 6 w 50"/>
                <a:gd name="T31" fmla="*/ 1 h 18"/>
                <a:gd name="T32" fmla="*/ 10 w 50"/>
                <a:gd name="T33" fmla="*/ 0 h 18"/>
                <a:gd name="T34" fmla="*/ 41 w 50"/>
                <a:gd name="T35" fmla="*/ 0 h 18"/>
                <a:gd name="T36" fmla="*/ 41 w 50"/>
                <a:gd name="T37" fmla="*/ 0 h 18"/>
                <a:gd name="T38" fmla="*/ 44 w 50"/>
                <a:gd name="T39" fmla="*/ 1 h 18"/>
                <a:gd name="T40" fmla="*/ 48 w 50"/>
                <a:gd name="T41" fmla="*/ 2 h 18"/>
                <a:gd name="T42" fmla="*/ 49 w 50"/>
                <a:gd name="T43" fmla="*/ 6 h 18"/>
                <a:gd name="T44" fmla="*/ 50 w 50"/>
                <a:gd name="T45" fmla="*/ 10 h 18"/>
                <a:gd name="T46" fmla="*/ 50 w 50"/>
                <a:gd name="T47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8">
                  <a:moveTo>
                    <a:pt x="50" y="10"/>
                  </a:moveTo>
                  <a:lnTo>
                    <a:pt x="50" y="10"/>
                  </a:lnTo>
                  <a:lnTo>
                    <a:pt x="49" y="13"/>
                  </a:lnTo>
                  <a:lnTo>
                    <a:pt x="48" y="16"/>
                  </a:lnTo>
                  <a:lnTo>
                    <a:pt x="44" y="17"/>
                  </a:lnTo>
                  <a:lnTo>
                    <a:pt x="41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7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4" y="1"/>
                  </a:lnTo>
                  <a:lnTo>
                    <a:pt x="48" y="2"/>
                  </a:lnTo>
                  <a:lnTo>
                    <a:pt x="49" y="6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412751" y="2563813"/>
              <a:ext cx="449263" cy="479425"/>
            </a:xfrm>
            <a:custGeom>
              <a:avLst/>
              <a:gdLst>
                <a:gd name="T0" fmla="*/ 36 w 283"/>
                <a:gd name="T1" fmla="*/ 0 h 302"/>
                <a:gd name="T2" fmla="*/ 15 w 283"/>
                <a:gd name="T3" fmla="*/ 6 h 302"/>
                <a:gd name="T4" fmla="*/ 3 w 283"/>
                <a:gd name="T5" fmla="*/ 21 h 302"/>
                <a:gd name="T6" fmla="*/ 0 w 283"/>
                <a:gd name="T7" fmla="*/ 59 h 302"/>
                <a:gd name="T8" fmla="*/ 23 w 283"/>
                <a:gd name="T9" fmla="*/ 54 h 302"/>
                <a:gd name="T10" fmla="*/ 42 w 283"/>
                <a:gd name="T11" fmla="*/ 47 h 302"/>
                <a:gd name="T12" fmla="*/ 51 w 283"/>
                <a:gd name="T13" fmla="*/ 48 h 302"/>
                <a:gd name="T14" fmla="*/ 62 w 283"/>
                <a:gd name="T15" fmla="*/ 58 h 302"/>
                <a:gd name="T16" fmla="*/ 66 w 283"/>
                <a:gd name="T17" fmla="*/ 72 h 302"/>
                <a:gd name="T18" fmla="*/ 64 w 283"/>
                <a:gd name="T19" fmla="*/ 81 h 302"/>
                <a:gd name="T20" fmla="*/ 56 w 283"/>
                <a:gd name="T21" fmla="*/ 92 h 302"/>
                <a:gd name="T22" fmla="*/ 42 w 283"/>
                <a:gd name="T23" fmla="*/ 97 h 302"/>
                <a:gd name="T24" fmla="*/ 28 w 283"/>
                <a:gd name="T25" fmla="*/ 93 h 302"/>
                <a:gd name="T26" fmla="*/ 0 w 283"/>
                <a:gd name="T27" fmla="*/ 84 h 302"/>
                <a:gd name="T28" fmla="*/ 19 w 283"/>
                <a:gd name="T29" fmla="*/ 138 h 302"/>
                <a:gd name="T30" fmla="*/ 34 w 283"/>
                <a:gd name="T31" fmla="*/ 127 h 302"/>
                <a:gd name="T32" fmla="*/ 47 w 283"/>
                <a:gd name="T33" fmla="*/ 127 h 302"/>
                <a:gd name="T34" fmla="*/ 59 w 283"/>
                <a:gd name="T35" fmla="*/ 133 h 302"/>
                <a:gd name="T36" fmla="*/ 66 w 283"/>
                <a:gd name="T37" fmla="*/ 146 h 302"/>
                <a:gd name="T38" fmla="*/ 66 w 283"/>
                <a:gd name="T39" fmla="*/ 156 h 302"/>
                <a:gd name="T40" fmla="*/ 59 w 283"/>
                <a:gd name="T41" fmla="*/ 169 h 302"/>
                <a:gd name="T42" fmla="*/ 47 w 283"/>
                <a:gd name="T43" fmla="*/ 176 h 302"/>
                <a:gd name="T44" fmla="*/ 34 w 283"/>
                <a:gd name="T45" fmla="*/ 175 h 302"/>
                <a:gd name="T46" fmla="*/ 19 w 283"/>
                <a:gd name="T47" fmla="*/ 164 h 302"/>
                <a:gd name="T48" fmla="*/ 19 w 283"/>
                <a:gd name="T49" fmla="*/ 219 h 302"/>
                <a:gd name="T50" fmla="*/ 28 w 283"/>
                <a:gd name="T51" fmla="*/ 209 h 302"/>
                <a:gd name="T52" fmla="*/ 42 w 283"/>
                <a:gd name="T53" fmla="*/ 206 h 302"/>
                <a:gd name="T54" fmla="*/ 56 w 283"/>
                <a:gd name="T55" fmla="*/ 210 h 302"/>
                <a:gd name="T56" fmla="*/ 64 w 283"/>
                <a:gd name="T57" fmla="*/ 222 h 302"/>
                <a:gd name="T58" fmla="*/ 66 w 283"/>
                <a:gd name="T59" fmla="*/ 232 h 302"/>
                <a:gd name="T60" fmla="*/ 62 w 283"/>
                <a:gd name="T61" fmla="*/ 245 h 302"/>
                <a:gd name="T62" fmla="*/ 51 w 283"/>
                <a:gd name="T63" fmla="*/ 254 h 302"/>
                <a:gd name="T64" fmla="*/ 42 w 283"/>
                <a:gd name="T65" fmla="*/ 255 h 302"/>
                <a:gd name="T66" fmla="*/ 23 w 283"/>
                <a:gd name="T67" fmla="*/ 249 h 302"/>
                <a:gd name="T68" fmla="*/ 0 w 283"/>
                <a:gd name="T69" fmla="*/ 268 h 302"/>
                <a:gd name="T70" fmla="*/ 3 w 283"/>
                <a:gd name="T71" fmla="*/ 281 h 302"/>
                <a:gd name="T72" fmla="*/ 15 w 283"/>
                <a:gd name="T73" fmla="*/ 296 h 302"/>
                <a:gd name="T74" fmla="*/ 36 w 283"/>
                <a:gd name="T75" fmla="*/ 302 h 302"/>
                <a:gd name="T76" fmla="*/ 256 w 283"/>
                <a:gd name="T77" fmla="*/ 302 h 302"/>
                <a:gd name="T78" fmla="*/ 273 w 283"/>
                <a:gd name="T79" fmla="*/ 292 h 302"/>
                <a:gd name="T80" fmla="*/ 282 w 283"/>
                <a:gd name="T81" fmla="*/ 274 h 302"/>
                <a:gd name="T82" fmla="*/ 283 w 283"/>
                <a:gd name="T83" fmla="*/ 35 h 302"/>
                <a:gd name="T84" fmla="*/ 277 w 283"/>
                <a:gd name="T85" fmla="*/ 15 h 302"/>
                <a:gd name="T86" fmla="*/ 262 w 283"/>
                <a:gd name="T87" fmla="*/ 2 h 302"/>
                <a:gd name="T88" fmla="*/ 248 w 283"/>
                <a:gd name="T89" fmla="*/ 0 h 302"/>
                <a:gd name="T90" fmla="*/ 246 w 283"/>
                <a:gd name="T91" fmla="*/ 98 h 302"/>
                <a:gd name="T92" fmla="*/ 237 w 283"/>
                <a:gd name="T93" fmla="*/ 104 h 302"/>
                <a:gd name="T94" fmla="*/ 97 w 283"/>
                <a:gd name="T95" fmla="*/ 103 h 302"/>
                <a:gd name="T96" fmla="*/ 91 w 283"/>
                <a:gd name="T97" fmla="*/ 94 h 302"/>
                <a:gd name="T98" fmla="*/ 91 w 283"/>
                <a:gd name="T99" fmla="*/ 53 h 302"/>
                <a:gd name="T100" fmla="*/ 101 w 283"/>
                <a:gd name="T101" fmla="*/ 47 h 302"/>
                <a:gd name="T102" fmla="*/ 241 w 283"/>
                <a:gd name="T103" fmla="*/ 47 h 302"/>
                <a:gd name="T104" fmla="*/ 247 w 283"/>
                <a:gd name="T105" fmla="*/ 5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3" h="302">
                  <a:moveTo>
                    <a:pt x="248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28" y="1"/>
                  </a:lnTo>
                  <a:lnTo>
                    <a:pt x="22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7" y="15"/>
                  </a:lnTo>
                  <a:lnTo>
                    <a:pt x="3" y="21"/>
                  </a:lnTo>
                  <a:lnTo>
                    <a:pt x="2" y="28"/>
                  </a:lnTo>
                  <a:lnTo>
                    <a:pt x="0" y="35"/>
                  </a:lnTo>
                  <a:lnTo>
                    <a:pt x="0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23" y="54"/>
                  </a:lnTo>
                  <a:lnTo>
                    <a:pt x="28" y="50"/>
                  </a:lnTo>
                  <a:lnTo>
                    <a:pt x="34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7" y="47"/>
                  </a:lnTo>
                  <a:lnTo>
                    <a:pt x="51" y="48"/>
                  </a:lnTo>
                  <a:lnTo>
                    <a:pt x="56" y="50"/>
                  </a:lnTo>
                  <a:lnTo>
                    <a:pt x="59" y="54"/>
                  </a:lnTo>
                  <a:lnTo>
                    <a:pt x="62" y="58"/>
                  </a:lnTo>
                  <a:lnTo>
                    <a:pt x="64" y="62"/>
                  </a:lnTo>
                  <a:lnTo>
                    <a:pt x="66" y="67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6" y="77"/>
                  </a:lnTo>
                  <a:lnTo>
                    <a:pt x="64" y="81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56" y="92"/>
                  </a:lnTo>
                  <a:lnTo>
                    <a:pt x="51" y="94"/>
                  </a:lnTo>
                  <a:lnTo>
                    <a:pt x="47" y="96"/>
                  </a:lnTo>
                  <a:lnTo>
                    <a:pt x="42" y="97"/>
                  </a:lnTo>
                  <a:lnTo>
                    <a:pt x="42" y="97"/>
                  </a:lnTo>
                  <a:lnTo>
                    <a:pt x="34" y="96"/>
                  </a:lnTo>
                  <a:lnTo>
                    <a:pt x="28" y="93"/>
                  </a:lnTo>
                  <a:lnTo>
                    <a:pt x="23" y="89"/>
                  </a:lnTo>
                  <a:lnTo>
                    <a:pt x="19" y="84"/>
                  </a:lnTo>
                  <a:lnTo>
                    <a:pt x="0" y="84"/>
                  </a:lnTo>
                  <a:lnTo>
                    <a:pt x="0" y="138"/>
                  </a:lnTo>
                  <a:lnTo>
                    <a:pt x="19" y="138"/>
                  </a:lnTo>
                  <a:lnTo>
                    <a:pt x="19" y="138"/>
                  </a:lnTo>
                  <a:lnTo>
                    <a:pt x="23" y="133"/>
                  </a:lnTo>
                  <a:lnTo>
                    <a:pt x="28" y="130"/>
                  </a:lnTo>
                  <a:lnTo>
                    <a:pt x="34" y="127"/>
                  </a:lnTo>
                  <a:lnTo>
                    <a:pt x="42" y="126"/>
                  </a:lnTo>
                  <a:lnTo>
                    <a:pt x="42" y="126"/>
                  </a:lnTo>
                  <a:lnTo>
                    <a:pt x="47" y="127"/>
                  </a:lnTo>
                  <a:lnTo>
                    <a:pt x="51" y="128"/>
                  </a:lnTo>
                  <a:lnTo>
                    <a:pt x="56" y="131"/>
                  </a:lnTo>
                  <a:lnTo>
                    <a:pt x="59" y="133"/>
                  </a:lnTo>
                  <a:lnTo>
                    <a:pt x="62" y="137"/>
                  </a:lnTo>
                  <a:lnTo>
                    <a:pt x="64" y="141"/>
                  </a:lnTo>
                  <a:lnTo>
                    <a:pt x="66" y="146"/>
                  </a:lnTo>
                  <a:lnTo>
                    <a:pt x="66" y="151"/>
                  </a:lnTo>
                  <a:lnTo>
                    <a:pt x="66" y="151"/>
                  </a:lnTo>
                  <a:lnTo>
                    <a:pt x="66" y="156"/>
                  </a:lnTo>
                  <a:lnTo>
                    <a:pt x="64" y="161"/>
                  </a:lnTo>
                  <a:lnTo>
                    <a:pt x="62" y="165"/>
                  </a:lnTo>
                  <a:lnTo>
                    <a:pt x="59" y="169"/>
                  </a:lnTo>
                  <a:lnTo>
                    <a:pt x="56" y="172"/>
                  </a:lnTo>
                  <a:lnTo>
                    <a:pt x="51" y="174"/>
                  </a:lnTo>
                  <a:lnTo>
                    <a:pt x="47" y="176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34" y="175"/>
                  </a:lnTo>
                  <a:lnTo>
                    <a:pt x="28" y="172"/>
                  </a:lnTo>
                  <a:lnTo>
                    <a:pt x="23" y="169"/>
                  </a:lnTo>
                  <a:lnTo>
                    <a:pt x="19" y="164"/>
                  </a:lnTo>
                  <a:lnTo>
                    <a:pt x="0" y="164"/>
                  </a:lnTo>
                  <a:lnTo>
                    <a:pt x="0" y="219"/>
                  </a:lnTo>
                  <a:lnTo>
                    <a:pt x="19" y="219"/>
                  </a:lnTo>
                  <a:lnTo>
                    <a:pt x="19" y="219"/>
                  </a:lnTo>
                  <a:lnTo>
                    <a:pt x="23" y="213"/>
                  </a:lnTo>
                  <a:lnTo>
                    <a:pt x="28" y="209"/>
                  </a:lnTo>
                  <a:lnTo>
                    <a:pt x="34" y="206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7" y="206"/>
                  </a:lnTo>
                  <a:lnTo>
                    <a:pt x="51" y="208"/>
                  </a:lnTo>
                  <a:lnTo>
                    <a:pt x="56" y="210"/>
                  </a:lnTo>
                  <a:lnTo>
                    <a:pt x="59" y="213"/>
                  </a:lnTo>
                  <a:lnTo>
                    <a:pt x="62" y="216"/>
                  </a:lnTo>
                  <a:lnTo>
                    <a:pt x="64" y="222"/>
                  </a:lnTo>
                  <a:lnTo>
                    <a:pt x="66" y="227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6" y="237"/>
                  </a:lnTo>
                  <a:lnTo>
                    <a:pt x="64" y="240"/>
                  </a:lnTo>
                  <a:lnTo>
                    <a:pt x="62" y="245"/>
                  </a:lnTo>
                  <a:lnTo>
                    <a:pt x="59" y="249"/>
                  </a:lnTo>
                  <a:lnTo>
                    <a:pt x="56" y="252"/>
                  </a:lnTo>
                  <a:lnTo>
                    <a:pt x="51" y="254"/>
                  </a:lnTo>
                  <a:lnTo>
                    <a:pt x="47" y="255"/>
                  </a:lnTo>
                  <a:lnTo>
                    <a:pt x="42" y="255"/>
                  </a:lnTo>
                  <a:lnTo>
                    <a:pt x="42" y="255"/>
                  </a:lnTo>
                  <a:lnTo>
                    <a:pt x="34" y="255"/>
                  </a:lnTo>
                  <a:lnTo>
                    <a:pt x="28" y="253"/>
                  </a:lnTo>
                  <a:lnTo>
                    <a:pt x="23" y="249"/>
                  </a:lnTo>
                  <a:lnTo>
                    <a:pt x="19" y="244"/>
                  </a:lnTo>
                  <a:lnTo>
                    <a:pt x="0" y="24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74"/>
                  </a:lnTo>
                  <a:lnTo>
                    <a:pt x="3" y="281"/>
                  </a:lnTo>
                  <a:lnTo>
                    <a:pt x="7" y="287"/>
                  </a:lnTo>
                  <a:lnTo>
                    <a:pt x="10" y="292"/>
                  </a:lnTo>
                  <a:lnTo>
                    <a:pt x="15" y="296"/>
                  </a:lnTo>
                  <a:lnTo>
                    <a:pt x="22" y="300"/>
                  </a:lnTo>
                  <a:lnTo>
                    <a:pt x="28" y="302"/>
                  </a:lnTo>
                  <a:lnTo>
                    <a:pt x="36" y="302"/>
                  </a:lnTo>
                  <a:lnTo>
                    <a:pt x="248" y="302"/>
                  </a:lnTo>
                  <a:lnTo>
                    <a:pt x="248" y="302"/>
                  </a:lnTo>
                  <a:lnTo>
                    <a:pt x="256" y="302"/>
                  </a:lnTo>
                  <a:lnTo>
                    <a:pt x="262" y="300"/>
                  </a:lnTo>
                  <a:lnTo>
                    <a:pt x="268" y="296"/>
                  </a:lnTo>
                  <a:lnTo>
                    <a:pt x="273" y="292"/>
                  </a:lnTo>
                  <a:lnTo>
                    <a:pt x="277" y="287"/>
                  </a:lnTo>
                  <a:lnTo>
                    <a:pt x="281" y="281"/>
                  </a:lnTo>
                  <a:lnTo>
                    <a:pt x="282" y="274"/>
                  </a:lnTo>
                  <a:lnTo>
                    <a:pt x="283" y="268"/>
                  </a:lnTo>
                  <a:lnTo>
                    <a:pt x="283" y="35"/>
                  </a:lnTo>
                  <a:lnTo>
                    <a:pt x="283" y="35"/>
                  </a:lnTo>
                  <a:lnTo>
                    <a:pt x="282" y="28"/>
                  </a:lnTo>
                  <a:lnTo>
                    <a:pt x="281" y="21"/>
                  </a:lnTo>
                  <a:lnTo>
                    <a:pt x="277" y="15"/>
                  </a:lnTo>
                  <a:lnTo>
                    <a:pt x="273" y="10"/>
                  </a:lnTo>
                  <a:lnTo>
                    <a:pt x="268" y="6"/>
                  </a:lnTo>
                  <a:lnTo>
                    <a:pt x="262" y="2"/>
                  </a:lnTo>
                  <a:lnTo>
                    <a:pt x="256" y="1"/>
                  </a:lnTo>
                  <a:lnTo>
                    <a:pt x="248" y="0"/>
                  </a:lnTo>
                  <a:lnTo>
                    <a:pt x="248" y="0"/>
                  </a:lnTo>
                  <a:close/>
                  <a:moveTo>
                    <a:pt x="247" y="94"/>
                  </a:moveTo>
                  <a:lnTo>
                    <a:pt x="247" y="94"/>
                  </a:lnTo>
                  <a:lnTo>
                    <a:pt x="246" y="98"/>
                  </a:lnTo>
                  <a:lnTo>
                    <a:pt x="243" y="101"/>
                  </a:lnTo>
                  <a:lnTo>
                    <a:pt x="241" y="103"/>
                  </a:lnTo>
                  <a:lnTo>
                    <a:pt x="237" y="104"/>
                  </a:lnTo>
                  <a:lnTo>
                    <a:pt x="101" y="104"/>
                  </a:lnTo>
                  <a:lnTo>
                    <a:pt x="101" y="104"/>
                  </a:lnTo>
                  <a:lnTo>
                    <a:pt x="97" y="103"/>
                  </a:lnTo>
                  <a:lnTo>
                    <a:pt x="93" y="101"/>
                  </a:lnTo>
                  <a:lnTo>
                    <a:pt x="91" y="98"/>
                  </a:lnTo>
                  <a:lnTo>
                    <a:pt x="91" y="94"/>
                  </a:lnTo>
                  <a:lnTo>
                    <a:pt x="91" y="57"/>
                  </a:lnTo>
                  <a:lnTo>
                    <a:pt x="91" y="57"/>
                  </a:lnTo>
                  <a:lnTo>
                    <a:pt x="91" y="53"/>
                  </a:lnTo>
                  <a:lnTo>
                    <a:pt x="93" y="49"/>
                  </a:lnTo>
                  <a:lnTo>
                    <a:pt x="97" y="47"/>
                  </a:lnTo>
                  <a:lnTo>
                    <a:pt x="101" y="47"/>
                  </a:lnTo>
                  <a:lnTo>
                    <a:pt x="237" y="47"/>
                  </a:lnTo>
                  <a:lnTo>
                    <a:pt x="237" y="47"/>
                  </a:lnTo>
                  <a:lnTo>
                    <a:pt x="241" y="47"/>
                  </a:lnTo>
                  <a:lnTo>
                    <a:pt x="243" y="49"/>
                  </a:lnTo>
                  <a:lnTo>
                    <a:pt x="246" y="53"/>
                  </a:lnTo>
                  <a:lnTo>
                    <a:pt x="247" y="57"/>
                  </a:lnTo>
                  <a:lnTo>
                    <a:pt x="247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68"/>
          <p:cNvGrpSpPr/>
          <p:nvPr/>
        </p:nvGrpSpPr>
        <p:grpSpPr>
          <a:xfrm>
            <a:off x="5560702" y="1195611"/>
            <a:ext cx="1588072" cy="5112151"/>
            <a:chOff x="5255021" y="1144623"/>
            <a:chExt cx="1501202" cy="4831768"/>
          </a:xfrm>
        </p:grpSpPr>
        <p:grpSp>
          <p:nvGrpSpPr>
            <p:cNvPr id="105" name="组合 48"/>
            <p:cNvGrpSpPr/>
            <p:nvPr/>
          </p:nvGrpSpPr>
          <p:grpSpPr>
            <a:xfrm>
              <a:off x="5255021" y="1144623"/>
              <a:ext cx="1501202" cy="4831768"/>
              <a:chOff x="5545013" y="1400412"/>
              <a:chExt cx="1331032" cy="4284059"/>
            </a:xfrm>
          </p:grpSpPr>
          <p:grpSp>
            <p:nvGrpSpPr>
              <p:cNvPr id="112" name="组合 47"/>
              <p:cNvGrpSpPr/>
              <p:nvPr/>
            </p:nvGrpSpPr>
            <p:grpSpPr>
              <a:xfrm>
                <a:off x="5545013" y="1400412"/>
                <a:ext cx="1331032" cy="4284059"/>
                <a:chOff x="5545013" y="1400412"/>
                <a:chExt cx="1331032" cy="4284059"/>
              </a:xfrm>
            </p:grpSpPr>
            <p:grpSp>
              <p:nvGrpSpPr>
                <p:cNvPr id="114" name="组合 16"/>
                <p:cNvGrpSpPr/>
                <p:nvPr/>
              </p:nvGrpSpPr>
              <p:grpSpPr>
                <a:xfrm>
                  <a:off x="5545013" y="1400412"/>
                  <a:ext cx="1331032" cy="4284059"/>
                  <a:chOff x="5545013" y="1367879"/>
                  <a:chExt cx="1331032" cy="4284059"/>
                </a:xfrm>
              </p:grpSpPr>
              <p:grpSp>
                <p:nvGrpSpPr>
                  <p:cNvPr id="124" name="组合 32"/>
                  <p:cNvGrpSpPr/>
                  <p:nvPr/>
                </p:nvGrpSpPr>
                <p:grpSpPr>
                  <a:xfrm rot="10800000" flipH="1">
                    <a:off x="5752457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33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ysClr val="window" lastClr="FFFFFF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34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00838F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25" name="组合 33"/>
                  <p:cNvGrpSpPr/>
                  <p:nvPr/>
                </p:nvGrpSpPr>
                <p:grpSpPr>
                  <a:xfrm>
                    <a:off x="5752456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31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ysClr val="window" lastClr="FFFFFF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32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00838F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26" name="组合 34"/>
                  <p:cNvGrpSpPr/>
                  <p:nvPr/>
                </p:nvGrpSpPr>
                <p:grpSpPr>
                  <a:xfrm>
                    <a:off x="5545013" y="2844392"/>
                    <a:ext cx="1331032" cy="1331032"/>
                    <a:chOff x="6481117" y="231937"/>
                    <a:chExt cx="1492250" cy="1492250"/>
                  </a:xfrm>
                </p:grpSpPr>
                <p:grpSp>
                  <p:nvGrpSpPr>
                    <p:cNvPr id="127" name="组合 35"/>
                    <p:cNvGrpSpPr/>
                    <p:nvPr/>
                  </p:nvGrpSpPr>
                  <p:grpSpPr>
                    <a:xfrm>
                      <a:off x="6481117" y="231937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129" name="Oval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ysClr val="window" lastClr="FFFFFF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3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0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ysClr val="window" lastClr="FFFFFF">
                          <a:lumMod val="95000"/>
                        </a:sysClr>
                      </a:soli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3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28" name="Oval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4023" y="580843"/>
                      <a:ext cx="815976" cy="814388"/>
                    </a:xfrm>
                    <a:prstGeom prst="ellipse">
                      <a:avLst/>
                    </a:prstGeom>
                    <a:solidFill>
                      <a:srgbClr val="00838F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5" name="组合 12"/>
                <p:cNvGrpSpPr/>
                <p:nvPr/>
              </p:nvGrpSpPr>
              <p:grpSpPr>
                <a:xfrm>
                  <a:off x="5956166" y="1511895"/>
                  <a:ext cx="508726" cy="451429"/>
                  <a:chOff x="1080517" y="1568829"/>
                  <a:chExt cx="508726" cy="451429"/>
                </a:xfrm>
              </p:grpSpPr>
              <p:sp>
                <p:nvSpPr>
                  <p:cNvPr id="119" name="Freeform 11"/>
                  <p:cNvSpPr/>
                  <p:nvPr/>
                </p:nvSpPr>
                <p:spPr bwMode="auto">
                  <a:xfrm>
                    <a:off x="1080517" y="1568829"/>
                    <a:ext cx="390661" cy="451429"/>
                  </a:xfrm>
                  <a:custGeom>
                    <a:avLst/>
                    <a:gdLst>
                      <a:gd name="T0" fmla="*/ 76 w 95"/>
                      <a:gd name="T1" fmla="*/ 46 h 110"/>
                      <a:gd name="T2" fmla="*/ 71 w 95"/>
                      <a:gd name="T3" fmla="*/ 85 h 110"/>
                      <a:gd name="T4" fmla="*/ 26 w 95"/>
                      <a:gd name="T5" fmla="*/ 70 h 110"/>
                      <a:gd name="T6" fmla="*/ 27 w 95"/>
                      <a:gd name="T7" fmla="*/ 24 h 110"/>
                      <a:gd name="T8" fmla="*/ 71 w 95"/>
                      <a:gd name="T9" fmla="*/ 38 h 110"/>
                      <a:gd name="T10" fmla="*/ 79 w 95"/>
                      <a:gd name="T11" fmla="*/ 33 h 110"/>
                      <a:gd name="T12" fmla="*/ 79 w 95"/>
                      <a:gd name="T13" fmla="*/ 33 h 110"/>
                      <a:gd name="T14" fmla="*/ 18 w 95"/>
                      <a:gd name="T15" fmla="*/ 12 h 110"/>
                      <a:gd name="T16" fmla="*/ 17 w 95"/>
                      <a:gd name="T17" fmla="*/ 77 h 110"/>
                      <a:gd name="T18" fmla="*/ 78 w 95"/>
                      <a:gd name="T19" fmla="*/ 97 h 110"/>
                      <a:gd name="T20" fmla="*/ 84 w 95"/>
                      <a:gd name="T21" fmla="*/ 41 h 110"/>
                      <a:gd name="T22" fmla="*/ 76 w 95"/>
                      <a:gd name="T23" fmla="*/ 46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5" h="110">
                        <a:moveTo>
                          <a:pt x="76" y="46"/>
                        </a:moveTo>
                        <a:cubicBezTo>
                          <a:pt x="83" y="61"/>
                          <a:pt x="81" y="77"/>
                          <a:pt x="71" y="85"/>
                        </a:cubicBezTo>
                        <a:cubicBezTo>
                          <a:pt x="58" y="94"/>
                          <a:pt x="38" y="87"/>
                          <a:pt x="26" y="70"/>
                        </a:cubicBezTo>
                        <a:cubicBezTo>
                          <a:pt x="14" y="53"/>
                          <a:pt x="14" y="32"/>
                          <a:pt x="27" y="24"/>
                        </a:cubicBezTo>
                        <a:cubicBezTo>
                          <a:pt x="39" y="15"/>
                          <a:pt x="59" y="21"/>
                          <a:pt x="71" y="38"/>
                        </a:cubicBezTo>
                        <a:cubicBezTo>
                          <a:pt x="79" y="33"/>
                          <a:pt x="79" y="33"/>
                          <a:pt x="79" y="33"/>
                        </a:cubicBezTo>
                        <a:cubicBezTo>
                          <a:pt x="79" y="33"/>
                          <a:pt x="79" y="33"/>
                          <a:pt x="79" y="33"/>
                        </a:cubicBezTo>
                        <a:cubicBezTo>
                          <a:pt x="62" y="9"/>
                          <a:pt x="35" y="0"/>
                          <a:pt x="18" y="12"/>
                        </a:cubicBezTo>
                        <a:cubicBezTo>
                          <a:pt x="1" y="25"/>
                          <a:pt x="0" y="54"/>
                          <a:pt x="17" y="77"/>
                        </a:cubicBezTo>
                        <a:cubicBezTo>
                          <a:pt x="34" y="100"/>
                          <a:pt x="61" y="110"/>
                          <a:pt x="78" y="97"/>
                        </a:cubicBezTo>
                        <a:cubicBezTo>
                          <a:pt x="93" y="87"/>
                          <a:pt x="95" y="63"/>
                          <a:pt x="84" y="41"/>
                        </a:cubicBezTo>
                        <a:lnTo>
                          <a:pt x="76" y="46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2"/>
                  <p:cNvSpPr/>
                  <p:nvPr/>
                </p:nvSpPr>
                <p:spPr bwMode="auto">
                  <a:xfrm>
                    <a:off x="1224627" y="1719884"/>
                    <a:ext cx="123276" cy="144111"/>
                  </a:xfrm>
                  <a:custGeom>
                    <a:avLst/>
                    <a:gdLst>
                      <a:gd name="T0" fmla="*/ 18 w 30"/>
                      <a:gd name="T1" fmla="*/ 22 h 35"/>
                      <a:gd name="T2" fmla="*/ 14 w 30"/>
                      <a:gd name="T3" fmla="*/ 23 h 35"/>
                      <a:gd name="T4" fmla="*/ 10 w 30"/>
                      <a:gd name="T5" fmla="*/ 21 h 35"/>
                      <a:gd name="T6" fmla="*/ 10 w 30"/>
                      <a:gd name="T7" fmla="*/ 17 h 35"/>
                      <a:gd name="T8" fmla="*/ 13 w 30"/>
                      <a:gd name="T9" fmla="*/ 14 h 35"/>
                      <a:gd name="T10" fmla="*/ 23 w 30"/>
                      <a:gd name="T11" fmla="*/ 8 h 35"/>
                      <a:gd name="T12" fmla="*/ 5 w 30"/>
                      <a:gd name="T13" fmla="*/ 4 h 35"/>
                      <a:gd name="T14" fmla="*/ 5 w 30"/>
                      <a:gd name="T15" fmla="*/ 24 h 35"/>
                      <a:gd name="T16" fmla="*/ 25 w 30"/>
                      <a:gd name="T17" fmla="*/ 31 h 35"/>
                      <a:gd name="T18" fmla="*/ 28 w 30"/>
                      <a:gd name="T19" fmla="*/ 16 h 35"/>
                      <a:gd name="T20" fmla="*/ 18 w 30"/>
                      <a:gd name="T21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5">
                        <a:moveTo>
                          <a:pt x="18" y="22"/>
                        </a:moveTo>
                        <a:cubicBezTo>
                          <a:pt x="17" y="23"/>
                          <a:pt x="15" y="23"/>
                          <a:pt x="14" y="23"/>
                        </a:cubicBezTo>
                        <a:cubicBezTo>
                          <a:pt x="13" y="23"/>
                          <a:pt x="11" y="22"/>
                          <a:pt x="10" y="21"/>
                        </a:cubicBezTo>
                        <a:cubicBezTo>
                          <a:pt x="10" y="20"/>
                          <a:pt x="10" y="19"/>
                          <a:pt x="10" y="17"/>
                        </a:cubicBezTo>
                        <a:cubicBezTo>
                          <a:pt x="10" y="16"/>
                          <a:pt x="11" y="15"/>
                          <a:pt x="13" y="14"/>
                        </a:cubicBezTo>
                        <a:cubicBezTo>
                          <a:pt x="23" y="8"/>
                          <a:pt x="23" y="8"/>
                          <a:pt x="23" y="8"/>
                        </a:cubicBezTo>
                        <a:cubicBezTo>
                          <a:pt x="18" y="2"/>
                          <a:pt x="10" y="0"/>
                          <a:pt x="5" y="4"/>
                        </a:cubicBezTo>
                        <a:cubicBezTo>
                          <a:pt x="0" y="8"/>
                          <a:pt x="0" y="17"/>
                          <a:pt x="5" y="24"/>
                        </a:cubicBezTo>
                        <a:cubicBezTo>
                          <a:pt x="10" y="32"/>
                          <a:pt x="19" y="35"/>
                          <a:pt x="25" y="31"/>
                        </a:cubicBezTo>
                        <a:cubicBezTo>
                          <a:pt x="29" y="28"/>
                          <a:pt x="30" y="22"/>
                          <a:pt x="28" y="16"/>
                        </a:cubicBezTo>
                        <a:lnTo>
                          <a:pt x="18" y="22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3"/>
                  <p:cNvSpPr/>
                  <p:nvPr/>
                </p:nvSpPr>
                <p:spPr bwMode="auto">
                  <a:xfrm>
                    <a:off x="1278452" y="1641752"/>
                    <a:ext cx="274330" cy="159736"/>
                  </a:xfrm>
                  <a:custGeom>
                    <a:avLst/>
                    <a:gdLst>
                      <a:gd name="T0" fmla="*/ 67 w 67"/>
                      <a:gd name="T1" fmla="*/ 1 h 39"/>
                      <a:gd name="T2" fmla="*/ 66 w 67"/>
                      <a:gd name="T3" fmla="*/ 3 h 39"/>
                      <a:gd name="T4" fmla="*/ 3 w 67"/>
                      <a:gd name="T5" fmla="*/ 38 h 39"/>
                      <a:gd name="T6" fmla="*/ 0 w 67"/>
                      <a:gd name="T7" fmla="*/ 38 h 39"/>
                      <a:gd name="T8" fmla="*/ 1 w 67"/>
                      <a:gd name="T9" fmla="*/ 35 h 39"/>
                      <a:gd name="T10" fmla="*/ 65 w 67"/>
                      <a:gd name="T11" fmla="*/ 0 h 39"/>
                      <a:gd name="T12" fmla="*/ 67 w 67"/>
                      <a:gd name="T13" fmla="*/ 1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7" h="39">
                        <a:moveTo>
                          <a:pt x="67" y="1"/>
                        </a:moveTo>
                        <a:cubicBezTo>
                          <a:pt x="67" y="1"/>
                          <a:pt x="67" y="2"/>
                          <a:pt x="66" y="3"/>
                        </a:cubicBezTo>
                        <a:cubicBezTo>
                          <a:pt x="3" y="38"/>
                          <a:pt x="3" y="38"/>
                          <a:pt x="3" y="38"/>
                        </a:cubicBezTo>
                        <a:cubicBezTo>
                          <a:pt x="2" y="39"/>
                          <a:pt x="1" y="38"/>
                          <a:pt x="0" y="38"/>
                        </a:cubicBezTo>
                        <a:cubicBezTo>
                          <a:pt x="0" y="37"/>
                          <a:pt x="0" y="36"/>
                          <a:pt x="1" y="35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6" y="0"/>
                          <a:pt x="67" y="0"/>
                          <a:pt x="67" y="1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4"/>
                  <p:cNvSpPr/>
                  <p:nvPr/>
                </p:nvSpPr>
                <p:spPr bwMode="auto">
                  <a:xfrm>
                    <a:off x="1486804" y="1596609"/>
                    <a:ext cx="65978" cy="65978"/>
                  </a:xfrm>
                  <a:custGeom>
                    <a:avLst/>
                    <a:gdLst>
                      <a:gd name="T0" fmla="*/ 0 w 38"/>
                      <a:gd name="T1" fmla="*/ 38 h 38"/>
                      <a:gd name="T2" fmla="*/ 31 w 38"/>
                      <a:gd name="T3" fmla="*/ 19 h 38"/>
                      <a:gd name="T4" fmla="*/ 38 w 38"/>
                      <a:gd name="T5" fmla="*/ 0 h 38"/>
                      <a:gd name="T6" fmla="*/ 7 w 38"/>
                      <a:gd name="T7" fmla="*/ 19 h 38"/>
                      <a:gd name="T8" fmla="*/ 0 w 38"/>
                      <a:gd name="T9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8">
                        <a:moveTo>
                          <a:pt x="0" y="38"/>
                        </a:moveTo>
                        <a:lnTo>
                          <a:pt x="31" y="19"/>
                        </a:lnTo>
                        <a:lnTo>
                          <a:pt x="38" y="0"/>
                        </a:lnTo>
                        <a:lnTo>
                          <a:pt x="7" y="19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5"/>
                  <p:cNvSpPr/>
                  <p:nvPr/>
                </p:nvSpPr>
                <p:spPr bwMode="auto">
                  <a:xfrm>
                    <a:off x="1502430" y="1662587"/>
                    <a:ext cx="86813" cy="32990"/>
                  </a:xfrm>
                  <a:custGeom>
                    <a:avLst/>
                    <a:gdLst>
                      <a:gd name="T0" fmla="*/ 0 w 50"/>
                      <a:gd name="T1" fmla="*/ 17 h 19"/>
                      <a:gd name="T2" fmla="*/ 31 w 50"/>
                      <a:gd name="T3" fmla="*/ 0 h 19"/>
                      <a:gd name="T4" fmla="*/ 50 w 50"/>
                      <a:gd name="T5" fmla="*/ 3 h 19"/>
                      <a:gd name="T6" fmla="*/ 22 w 50"/>
                      <a:gd name="T7" fmla="*/ 19 h 19"/>
                      <a:gd name="T8" fmla="*/ 0 w 50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0" h="19">
                        <a:moveTo>
                          <a:pt x="0" y="17"/>
                        </a:moveTo>
                        <a:lnTo>
                          <a:pt x="31" y="0"/>
                        </a:lnTo>
                        <a:lnTo>
                          <a:pt x="50" y="3"/>
                        </a:lnTo>
                        <a:lnTo>
                          <a:pt x="22" y="19"/>
                        </a:ln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6" name="组合 15"/>
                <p:cNvGrpSpPr/>
                <p:nvPr/>
              </p:nvGrpSpPr>
              <p:grpSpPr>
                <a:xfrm>
                  <a:off x="6003046" y="5121560"/>
                  <a:ext cx="414967" cy="409759"/>
                  <a:chOff x="936501" y="5326313"/>
                  <a:chExt cx="414967" cy="409759"/>
                </a:xfrm>
              </p:grpSpPr>
              <p:sp>
                <p:nvSpPr>
                  <p:cNvPr id="117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936501" y="5326313"/>
                    <a:ext cx="303847" cy="298638"/>
                  </a:xfrm>
                  <a:custGeom>
                    <a:avLst/>
                    <a:gdLst>
                      <a:gd name="T0" fmla="*/ 37 w 74"/>
                      <a:gd name="T1" fmla="*/ 0 h 73"/>
                      <a:gd name="T2" fmla="*/ 0 w 74"/>
                      <a:gd name="T3" fmla="*/ 37 h 73"/>
                      <a:gd name="T4" fmla="*/ 37 w 74"/>
                      <a:gd name="T5" fmla="*/ 73 h 73"/>
                      <a:gd name="T6" fmla="*/ 74 w 74"/>
                      <a:gd name="T7" fmla="*/ 37 h 73"/>
                      <a:gd name="T8" fmla="*/ 37 w 74"/>
                      <a:gd name="T9" fmla="*/ 0 h 73"/>
                      <a:gd name="T10" fmla="*/ 37 w 74"/>
                      <a:gd name="T11" fmla="*/ 67 h 73"/>
                      <a:gd name="T12" fmla="*/ 7 w 74"/>
                      <a:gd name="T13" fmla="*/ 37 h 73"/>
                      <a:gd name="T14" fmla="*/ 37 w 74"/>
                      <a:gd name="T15" fmla="*/ 7 h 73"/>
                      <a:gd name="T16" fmla="*/ 67 w 74"/>
                      <a:gd name="T17" fmla="*/ 37 h 73"/>
                      <a:gd name="T18" fmla="*/ 37 w 74"/>
                      <a:gd name="T19" fmla="*/ 67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73">
                        <a:moveTo>
                          <a:pt x="37" y="0"/>
                        </a:moveTo>
                        <a:cubicBezTo>
                          <a:pt x="17" y="0"/>
                          <a:pt x="0" y="17"/>
                          <a:pt x="0" y="37"/>
                        </a:cubicBezTo>
                        <a:cubicBezTo>
                          <a:pt x="0" y="57"/>
                          <a:pt x="17" y="73"/>
                          <a:pt x="37" y="73"/>
                        </a:cubicBezTo>
                        <a:cubicBezTo>
                          <a:pt x="57" y="73"/>
                          <a:pt x="74" y="57"/>
                          <a:pt x="74" y="37"/>
                        </a:cubicBezTo>
                        <a:cubicBezTo>
                          <a:pt x="74" y="17"/>
                          <a:pt x="57" y="0"/>
                          <a:pt x="37" y="0"/>
                        </a:cubicBezTo>
                        <a:close/>
                        <a:moveTo>
                          <a:pt x="37" y="67"/>
                        </a:moveTo>
                        <a:cubicBezTo>
                          <a:pt x="20" y="67"/>
                          <a:pt x="7" y="53"/>
                          <a:pt x="7" y="37"/>
                        </a:cubicBezTo>
                        <a:cubicBezTo>
                          <a:pt x="7" y="20"/>
                          <a:pt x="20" y="7"/>
                          <a:pt x="37" y="7"/>
                        </a:cubicBezTo>
                        <a:cubicBezTo>
                          <a:pt x="54" y="7"/>
                          <a:pt x="67" y="20"/>
                          <a:pt x="67" y="37"/>
                        </a:cubicBezTo>
                        <a:cubicBezTo>
                          <a:pt x="67" y="53"/>
                          <a:pt x="54" y="67"/>
                          <a:pt x="37" y="67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Freeform 23"/>
                  <p:cNvSpPr/>
                  <p:nvPr/>
                </p:nvSpPr>
                <p:spPr bwMode="auto">
                  <a:xfrm>
                    <a:off x="1198677" y="5579808"/>
                    <a:ext cx="152791" cy="156264"/>
                  </a:xfrm>
                  <a:custGeom>
                    <a:avLst/>
                    <a:gdLst>
                      <a:gd name="T0" fmla="*/ 32 w 37"/>
                      <a:gd name="T1" fmla="*/ 35 h 38"/>
                      <a:gd name="T2" fmla="*/ 34 w 37"/>
                      <a:gd name="T3" fmla="*/ 33 h 38"/>
                      <a:gd name="T4" fmla="*/ 36 w 37"/>
                      <a:gd name="T5" fmla="*/ 27 h 38"/>
                      <a:gd name="T6" fmla="*/ 30 w 37"/>
                      <a:gd name="T7" fmla="*/ 21 h 38"/>
                      <a:gd name="T8" fmla="*/ 9 w 37"/>
                      <a:gd name="T9" fmla="*/ 0 h 38"/>
                      <a:gd name="T10" fmla="*/ 0 w 37"/>
                      <a:gd name="T11" fmla="*/ 10 h 38"/>
                      <a:gd name="T12" fmla="*/ 26 w 37"/>
                      <a:gd name="T13" fmla="*/ 36 h 38"/>
                      <a:gd name="T14" fmla="*/ 32 w 37"/>
                      <a:gd name="T15" fmla="*/ 35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7" h="38">
                        <a:moveTo>
                          <a:pt x="32" y="35"/>
                        </a:move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6" y="31"/>
                          <a:pt x="37" y="28"/>
                          <a:pt x="36" y="27"/>
                        </a:cubicBezTo>
                        <a:cubicBezTo>
                          <a:pt x="30" y="21"/>
                          <a:pt x="30" y="21"/>
                          <a:pt x="30" y="2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8" y="38"/>
                          <a:pt x="30" y="37"/>
                          <a:pt x="32" y="35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13" name="TextBox 27"/>
              <p:cNvSpPr txBox="1"/>
              <p:nvPr/>
            </p:nvSpPr>
            <p:spPr>
              <a:xfrm>
                <a:off x="6004501" y="3292078"/>
                <a:ext cx="364369" cy="5074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0" lang="zh-CN" altLang="en-US" sz="333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组合 219"/>
            <p:cNvGrpSpPr/>
            <p:nvPr/>
          </p:nvGrpSpPr>
          <p:grpSpPr>
            <a:xfrm>
              <a:off x="5544680" y="4392215"/>
              <a:ext cx="914242" cy="685902"/>
              <a:chOff x="3308431" y="4248199"/>
              <a:chExt cx="914242" cy="685902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3343616" y="4248199"/>
                <a:ext cx="823120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308431" y="4536786"/>
                <a:ext cx="914242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6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轻点此处输入文字内容</a:t>
                </a:r>
              </a:p>
            </p:txBody>
          </p:sp>
        </p:grpSp>
        <p:grpSp>
          <p:nvGrpSpPr>
            <p:cNvPr id="107" name="组合 224"/>
            <p:cNvGrpSpPr/>
            <p:nvPr/>
          </p:nvGrpSpPr>
          <p:grpSpPr>
            <a:xfrm>
              <a:off x="5544680" y="1886449"/>
              <a:ext cx="929573" cy="824341"/>
              <a:chOff x="1947528" y="1964106"/>
              <a:chExt cx="929573" cy="824341"/>
            </a:xfrm>
          </p:grpSpPr>
          <p:sp>
            <p:nvSpPr>
              <p:cNvPr id="108" name="TextBox 107"/>
              <p:cNvSpPr txBox="1"/>
              <p:nvPr/>
            </p:nvSpPr>
            <p:spPr>
              <a:xfrm>
                <a:off x="1982713" y="2507307"/>
                <a:ext cx="823120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1947528" y="1964106"/>
                <a:ext cx="929573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6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轻点此处输入文字内容</a:t>
                </a:r>
              </a:p>
            </p:txBody>
          </p:sp>
        </p:grpSp>
      </p:grpSp>
      <p:grpSp>
        <p:nvGrpSpPr>
          <p:cNvPr id="135" name="组合 67"/>
          <p:cNvGrpSpPr/>
          <p:nvPr/>
        </p:nvGrpSpPr>
        <p:grpSpPr>
          <a:xfrm>
            <a:off x="7472948" y="1195611"/>
            <a:ext cx="1588072" cy="5112151"/>
            <a:chOff x="7062664" y="1144623"/>
            <a:chExt cx="1501202" cy="4831768"/>
          </a:xfrm>
        </p:grpSpPr>
        <p:grpSp>
          <p:nvGrpSpPr>
            <p:cNvPr id="136" name="组合 46"/>
            <p:cNvGrpSpPr/>
            <p:nvPr/>
          </p:nvGrpSpPr>
          <p:grpSpPr>
            <a:xfrm>
              <a:off x="7062664" y="1144623"/>
              <a:ext cx="1501202" cy="4831768"/>
              <a:chOff x="7165361" y="1360046"/>
              <a:chExt cx="1331032" cy="4284059"/>
            </a:xfrm>
          </p:grpSpPr>
          <p:grpSp>
            <p:nvGrpSpPr>
              <p:cNvPr id="143" name="组合 31"/>
              <p:cNvGrpSpPr/>
              <p:nvPr/>
            </p:nvGrpSpPr>
            <p:grpSpPr>
              <a:xfrm>
                <a:off x="7165361" y="1360046"/>
                <a:ext cx="1331032" cy="4284059"/>
                <a:chOff x="7165361" y="1360046"/>
                <a:chExt cx="1331032" cy="4284059"/>
              </a:xfrm>
            </p:grpSpPr>
            <p:grpSp>
              <p:nvGrpSpPr>
                <p:cNvPr id="145" name="组合 17"/>
                <p:cNvGrpSpPr/>
                <p:nvPr/>
              </p:nvGrpSpPr>
              <p:grpSpPr>
                <a:xfrm>
                  <a:off x="7165361" y="1360046"/>
                  <a:ext cx="1331032" cy="4284059"/>
                  <a:chOff x="7165361" y="1367879"/>
                  <a:chExt cx="1331032" cy="4284059"/>
                </a:xfrm>
              </p:grpSpPr>
              <p:grpSp>
                <p:nvGrpSpPr>
                  <p:cNvPr id="159" name="组合 83"/>
                  <p:cNvGrpSpPr/>
                  <p:nvPr/>
                </p:nvGrpSpPr>
                <p:grpSpPr>
                  <a:xfrm rot="10800000" flipH="1">
                    <a:off x="7372805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68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ysClr val="window" lastClr="FFFFFF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69" name="Freeform 7"/>
                    <p:cNvSpPr/>
                    <p:nvPr/>
                  </p:nvSpPr>
                  <p:spPr bwMode="auto">
                    <a:xfrm>
                      <a:off x="4352026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51CEDE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60" name="组合 86"/>
                  <p:cNvGrpSpPr/>
                  <p:nvPr/>
                </p:nvGrpSpPr>
                <p:grpSpPr>
                  <a:xfrm>
                    <a:off x="7372804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66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ysClr val="window" lastClr="FFFFFF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67" name="Freeform 7"/>
                    <p:cNvSpPr/>
                    <p:nvPr/>
                  </p:nvSpPr>
                  <p:spPr bwMode="auto">
                    <a:xfrm>
                      <a:off x="4353458" y="625043"/>
                      <a:ext cx="971549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rgbClr val="51CEDE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61" name="组合 4"/>
                  <p:cNvGrpSpPr/>
                  <p:nvPr/>
                </p:nvGrpSpPr>
                <p:grpSpPr>
                  <a:xfrm>
                    <a:off x="7165361" y="2844392"/>
                    <a:ext cx="1331032" cy="1331032"/>
                    <a:chOff x="7228479" y="3227010"/>
                    <a:chExt cx="1492250" cy="1492250"/>
                  </a:xfrm>
                </p:grpSpPr>
                <p:grpSp>
                  <p:nvGrpSpPr>
                    <p:cNvPr id="162" name="组合 5"/>
                    <p:cNvGrpSpPr/>
                    <p:nvPr/>
                  </p:nvGrpSpPr>
                  <p:grpSpPr>
                    <a:xfrm>
                      <a:off x="7228479" y="3227010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164" name="Oval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ysClr val="window" lastClr="FFFFFF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3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65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ysClr val="window" lastClr="FFFFFF">
                          <a:lumMod val="95000"/>
                        </a:sysClr>
                      </a:soli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3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63" name="Oval 12"/>
                    <p:cNvSpPr>
                      <a:spLocks noChangeArrowheads="1"/>
                    </p:cNvSpPr>
                    <p:nvPr/>
                  </p:nvSpPr>
                  <p:spPr bwMode="auto">
                    <a:xfrm rot="19170873">
                      <a:off x="7567408" y="3566736"/>
                      <a:ext cx="814386" cy="812800"/>
                    </a:xfrm>
                    <a:prstGeom prst="ellipse">
                      <a:avLst/>
                    </a:prstGeom>
                    <a:solidFill>
                      <a:srgbClr val="51CEDE"/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46" name="组合 3"/>
                <p:cNvGrpSpPr/>
                <p:nvPr/>
              </p:nvGrpSpPr>
              <p:grpSpPr>
                <a:xfrm>
                  <a:off x="7589536" y="1579609"/>
                  <a:ext cx="482682" cy="316002"/>
                  <a:chOff x="2713886" y="1636543"/>
                  <a:chExt cx="482682" cy="316002"/>
                </a:xfrm>
              </p:grpSpPr>
              <p:sp>
                <p:nvSpPr>
                  <p:cNvPr id="153" name="Freeform 16"/>
                  <p:cNvSpPr/>
                  <p:nvPr/>
                </p:nvSpPr>
                <p:spPr bwMode="auto">
                  <a:xfrm>
                    <a:off x="2713886" y="1636543"/>
                    <a:ext cx="482682" cy="303848"/>
                  </a:xfrm>
                  <a:custGeom>
                    <a:avLst/>
                    <a:gdLst>
                      <a:gd name="T0" fmla="*/ 0 w 278"/>
                      <a:gd name="T1" fmla="*/ 158 h 175"/>
                      <a:gd name="T2" fmla="*/ 11 w 278"/>
                      <a:gd name="T3" fmla="*/ 175 h 175"/>
                      <a:gd name="T4" fmla="*/ 141 w 278"/>
                      <a:gd name="T5" fmla="*/ 71 h 175"/>
                      <a:gd name="T6" fmla="*/ 177 w 278"/>
                      <a:gd name="T7" fmla="*/ 109 h 175"/>
                      <a:gd name="T8" fmla="*/ 257 w 278"/>
                      <a:gd name="T9" fmla="*/ 33 h 175"/>
                      <a:gd name="T10" fmla="*/ 257 w 278"/>
                      <a:gd name="T11" fmla="*/ 57 h 175"/>
                      <a:gd name="T12" fmla="*/ 278 w 278"/>
                      <a:gd name="T13" fmla="*/ 59 h 175"/>
                      <a:gd name="T14" fmla="*/ 278 w 278"/>
                      <a:gd name="T15" fmla="*/ 0 h 175"/>
                      <a:gd name="T16" fmla="*/ 219 w 278"/>
                      <a:gd name="T17" fmla="*/ 0 h 175"/>
                      <a:gd name="T18" fmla="*/ 219 w 278"/>
                      <a:gd name="T19" fmla="*/ 21 h 175"/>
                      <a:gd name="T20" fmla="*/ 245 w 278"/>
                      <a:gd name="T21" fmla="*/ 21 h 175"/>
                      <a:gd name="T22" fmla="*/ 177 w 278"/>
                      <a:gd name="T23" fmla="*/ 83 h 175"/>
                      <a:gd name="T24" fmla="*/ 139 w 278"/>
                      <a:gd name="T25" fmla="*/ 45 h 175"/>
                      <a:gd name="T26" fmla="*/ 0 w 278"/>
                      <a:gd name="T27" fmla="*/ 158 h 1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8" h="175">
                        <a:moveTo>
                          <a:pt x="0" y="158"/>
                        </a:moveTo>
                        <a:lnTo>
                          <a:pt x="11" y="175"/>
                        </a:lnTo>
                        <a:lnTo>
                          <a:pt x="141" y="71"/>
                        </a:lnTo>
                        <a:lnTo>
                          <a:pt x="177" y="109"/>
                        </a:lnTo>
                        <a:lnTo>
                          <a:pt x="257" y="33"/>
                        </a:lnTo>
                        <a:lnTo>
                          <a:pt x="257" y="57"/>
                        </a:lnTo>
                        <a:lnTo>
                          <a:pt x="278" y="59"/>
                        </a:lnTo>
                        <a:lnTo>
                          <a:pt x="278" y="0"/>
                        </a:lnTo>
                        <a:lnTo>
                          <a:pt x="219" y="0"/>
                        </a:lnTo>
                        <a:lnTo>
                          <a:pt x="219" y="21"/>
                        </a:lnTo>
                        <a:lnTo>
                          <a:pt x="245" y="21"/>
                        </a:lnTo>
                        <a:lnTo>
                          <a:pt x="177" y="83"/>
                        </a:lnTo>
                        <a:lnTo>
                          <a:pt x="139" y="45"/>
                        </a:lnTo>
                        <a:lnTo>
                          <a:pt x="0" y="158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7"/>
                  <p:cNvSpPr/>
                  <p:nvPr/>
                </p:nvSpPr>
                <p:spPr bwMode="auto">
                  <a:xfrm>
                    <a:off x="2753821" y="1907401"/>
                    <a:ext cx="45143" cy="45143"/>
                  </a:xfrm>
                  <a:custGeom>
                    <a:avLst/>
                    <a:gdLst>
                      <a:gd name="T0" fmla="*/ 0 w 26"/>
                      <a:gd name="T1" fmla="*/ 26 h 26"/>
                      <a:gd name="T2" fmla="*/ 0 w 26"/>
                      <a:gd name="T3" fmla="*/ 21 h 26"/>
                      <a:gd name="T4" fmla="*/ 26 w 26"/>
                      <a:gd name="T5" fmla="*/ 0 h 26"/>
                      <a:gd name="T6" fmla="*/ 26 w 26"/>
                      <a:gd name="T7" fmla="*/ 26 h 26"/>
                      <a:gd name="T8" fmla="*/ 0 w 26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6">
                        <a:moveTo>
                          <a:pt x="0" y="26"/>
                        </a:moveTo>
                        <a:lnTo>
                          <a:pt x="0" y="21"/>
                        </a:lnTo>
                        <a:lnTo>
                          <a:pt x="26" y="0"/>
                        </a:lnTo>
                        <a:lnTo>
                          <a:pt x="26" y="26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8"/>
                  <p:cNvSpPr/>
                  <p:nvPr/>
                </p:nvSpPr>
                <p:spPr bwMode="auto">
                  <a:xfrm>
                    <a:off x="2844107" y="1837950"/>
                    <a:ext cx="45143" cy="114594"/>
                  </a:xfrm>
                  <a:custGeom>
                    <a:avLst/>
                    <a:gdLst>
                      <a:gd name="T0" fmla="*/ 0 w 26"/>
                      <a:gd name="T1" fmla="*/ 66 h 66"/>
                      <a:gd name="T2" fmla="*/ 0 w 26"/>
                      <a:gd name="T3" fmla="*/ 23 h 66"/>
                      <a:gd name="T4" fmla="*/ 26 w 26"/>
                      <a:gd name="T5" fmla="*/ 0 h 66"/>
                      <a:gd name="T6" fmla="*/ 26 w 26"/>
                      <a:gd name="T7" fmla="*/ 66 h 66"/>
                      <a:gd name="T8" fmla="*/ 0 w 26"/>
                      <a:gd name="T9" fmla="*/ 66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66">
                        <a:moveTo>
                          <a:pt x="0" y="66"/>
                        </a:moveTo>
                        <a:lnTo>
                          <a:pt x="0" y="23"/>
                        </a:lnTo>
                        <a:lnTo>
                          <a:pt x="26" y="0"/>
                        </a:lnTo>
                        <a:lnTo>
                          <a:pt x="26" y="66"/>
                        </a:ln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9"/>
                  <p:cNvSpPr/>
                  <p:nvPr/>
                </p:nvSpPr>
                <p:spPr bwMode="auto">
                  <a:xfrm>
                    <a:off x="2922238" y="1787599"/>
                    <a:ext cx="57297" cy="164946"/>
                  </a:xfrm>
                  <a:custGeom>
                    <a:avLst/>
                    <a:gdLst>
                      <a:gd name="T0" fmla="*/ 0 w 33"/>
                      <a:gd name="T1" fmla="*/ 95 h 95"/>
                      <a:gd name="T2" fmla="*/ 0 w 33"/>
                      <a:gd name="T3" fmla="*/ 15 h 95"/>
                      <a:gd name="T4" fmla="*/ 21 w 33"/>
                      <a:gd name="T5" fmla="*/ 0 h 95"/>
                      <a:gd name="T6" fmla="*/ 33 w 33"/>
                      <a:gd name="T7" fmla="*/ 15 h 95"/>
                      <a:gd name="T8" fmla="*/ 33 w 33"/>
                      <a:gd name="T9" fmla="*/ 95 h 95"/>
                      <a:gd name="T10" fmla="*/ 0 w 33"/>
                      <a:gd name="T11" fmla="*/ 9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95">
                        <a:moveTo>
                          <a:pt x="0" y="95"/>
                        </a:moveTo>
                        <a:lnTo>
                          <a:pt x="0" y="15"/>
                        </a:lnTo>
                        <a:lnTo>
                          <a:pt x="21" y="0"/>
                        </a:lnTo>
                        <a:lnTo>
                          <a:pt x="33" y="15"/>
                        </a:lnTo>
                        <a:lnTo>
                          <a:pt x="33" y="95"/>
                        </a:lnTo>
                        <a:lnTo>
                          <a:pt x="0" y="95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3015996" y="1837950"/>
                    <a:ext cx="45143" cy="114594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21"/>
                  <p:cNvSpPr/>
                  <p:nvPr/>
                </p:nvSpPr>
                <p:spPr bwMode="auto">
                  <a:xfrm>
                    <a:off x="3094129" y="1747664"/>
                    <a:ext cx="45143" cy="204880"/>
                  </a:xfrm>
                  <a:custGeom>
                    <a:avLst/>
                    <a:gdLst>
                      <a:gd name="T0" fmla="*/ 0 w 26"/>
                      <a:gd name="T1" fmla="*/ 26 h 118"/>
                      <a:gd name="T2" fmla="*/ 26 w 26"/>
                      <a:gd name="T3" fmla="*/ 0 h 118"/>
                      <a:gd name="T4" fmla="*/ 26 w 26"/>
                      <a:gd name="T5" fmla="*/ 118 h 118"/>
                      <a:gd name="T6" fmla="*/ 0 w 26"/>
                      <a:gd name="T7" fmla="*/ 118 h 118"/>
                      <a:gd name="T8" fmla="*/ 0 w 26"/>
                      <a:gd name="T9" fmla="*/ 2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18">
                        <a:moveTo>
                          <a:pt x="0" y="26"/>
                        </a:moveTo>
                        <a:lnTo>
                          <a:pt x="26" y="0"/>
                        </a:lnTo>
                        <a:lnTo>
                          <a:pt x="26" y="118"/>
                        </a:lnTo>
                        <a:lnTo>
                          <a:pt x="0" y="118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7" name="组合 14"/>
                <p:cNvGrpSpPr/>
                <p:nvPr/>
              </p:nvGrpSpPr>
              <p:grpSpPr>
                <a:xfrm>
                  <a:off x="7625129" y="5108539"/>
                  <a:ext cx="411496" cy="435804"/>
                  <a:chOff x="2558585" y="5313292"/>
                  <a:chExt cx="411496" cy="435804"/>
                </a:xfrm>
              </p:grpSpPr>
              <p:sp>
                <p:nvSpPr>
                  <p:cNvPr id="148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739157" y="5499073"/>
                    <a:ext cx="230924" cy="250023"/>
                  </a:xfrm>
                  <a:custGeom>
                    <a:avLst/>
                    <a:gdLst>
                      <a:gd name="T0" fmla="*/ 8 w 56"/>
                      <a:gd name="T1" fmla="*/ 18 h 61"/>
                      <a:gd name="T2" fmla="*/ 20 w 56"/>
                      <a:gd name="T3" fmla="*/ 17 h 61"/>
                      <a:gd name="T4" fmla="*/ 21 w 56"/>
                      <a:gd name="T5" fmla="*/ 9 h 61"/>
                      <a:gd name="T6" fmla="*/ 25 w 56"/>
                      <a:gd name="T7" fmla="*/ 11 h 61"/>
                      <a:gd name="T8" fmla="*/ 24 w 56"/>
                      <a:gd name="T9" fmla="*/ 17 h 61"/>
                      <a:gd name="T10" fmla="*/ 36 w 56"/>
                      <a:gd name="T11" fmla="*/ 15 h 61"/>
                      <a:gd name="T12" fmla="*/ 43 w 56"/>
                      <a:gd name="T13" fmla="*/ 18 h 61"/>
                      <a:gd name="T14" fmla="*/ 23 w 56"/>
                      <a:gd name="T15" fmla="*/ 21 h 61"/>
                      <a:gd name="T16" fmla="*/ 18 w 56"/>
                      <a:gd name="T17" fmla="*/ 43 h 61"/>
                      <a:gd name="T18" fmla="*/ 44 w 56"/>
                      <a:gd name="T19" fmla="*/ 18 h 61"/>
                      <a:gd name="T20" fmla="*/ 50 w 56"/>
                      <a:gd name="T21" fmla="*/ 21 h 61"/>
                      <a:gd name="T22" fmla="*/ 38 w 56"/>
                      <a:gd name="T23" fmla="*/ 31 h 61"/>
                      <a:gd name="T24" fmla="*/ 44 w 56"/>
                      <a:gd name="T25" fmla="*/ 38 h 61"/>
                      <a:gd name="T26" fmla="*/ 32 w 56"/>
                      <a:gd name="T27" fmla="*/ 47 h 61"/>
                      <a:gd name="T28" fmla="*/ 27 w 56"/>
                      <a:gd name="T29" fmla="*/ 41 h 61"/>
                      <a:gd name="T30" fmla="*/ 15 w 56"/>
                      <a:gd name="T31" fmla="*/ 52 h 61"/>
                      <a:gd name="T32" fmla="*/ 13 w 56"/>
                      <a:gd name="T33" fmla="*/ 45 h 61"/>
                      <a:gd name="T34" fmla="*/ 14 w 56"/>
                      <a:gd name="T35" fmla="*/ 45 h 61"/>
                      <a:gd name="T36" fmla="*/ 20 w 56"/>
                      <a:gd name="T37" fmla="*/ 22 h 61"/>
                      <a:gd name="T38" fmla="*/ 8 w 56"/>
                      <a:gd name="T39" fmla="*/ 22 h 61"/>
                      <a:gd name="T40" fmla="*/ 7 w 56"/>
                      <a:gd name="T41" fmla="*/ 22 h 61"/>
                      <a:gd name="T42" fmla="*/ 6 w 56"/>
                      <a:gd name="T43" fmla="*/ 18 h 61"/>
                      <a:gd name="T44" fmla="*/ 8 w 56"/>
                      <a:gd name="T45" fmla="*/ 18 h 61"/>
                      <a:gd name="T46" fmla="*/ 0 w 56"/>
                      <a:gd name="T47" fmla="*/ 0 h 61"/>
                      <a:gd name="T48" fmla="*/ 14 w 56"/>
                      <a:gd name="T49" fmla="*/ 53 h 61"/>
                      <a:gd name="T50" fmla="*/ 27 w 56"/>
                      <a:gd name="T51" fmla="*/ 42 h 61"/>
                      <a:gd name="T52" fmla="*/ 44 w 56"/>
                      <a:gd name="T53" fmla="*/ 61 h 61"/>
                      <a:gd name="T54" fmla="*/ 56 w 56"/>
                      <a:gd name="T55" fmla="*/ 50 h 61"/>
                      <a:gd name="T56" fmla="*/ 39 w 56"/>
                      <a:gd name="T57" fmla="*/ 31 h 61"/>
                      <a:gd name="T58" fmla="*/ 51 w 56"/>
                      <a:gd name="T59" fmla="*/ 21 h 61"/>
                      <a:gd name="T60" fmla="*/ 0 w 56"/>
                      <a:gd name="T61" fmla="*/ 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56" h="61">
                        <a:moveTo>
                          <a:pt x="8" y="18"/>
                        </a:moveTo>
                        <a:cubicBezTo>
                          <a:pt x="12" y="18"/>
                          <a:pt x="16" y="18"/>
                          <a:pt x="20" y="17"/>
                        </a:cubicBezTo>
                        <a:cubicBezTo>
                          <a:pt x="21" y="15"/>
                          <a:pt x="21" y="12"/>
                          <a:pt x="21" y="9"/>
                        </a:cubicBezTo>
                        <a:cubicBezTo>
                          <a:pt x="25" y="11"/>
                          <a:pt x="25" y="11"/>
                          <a:pt x="25" y="11"/>
                        </a:cubicBezTo>
                        <a:cubicBezTo>
                          <a:pt x="24" y="13"/>
                          <a:pt x="24" y="15"/>
                          <a:pt x="24" y="17"/>
                        </a:cubicBezTo>
                        <a:cubicBezTo>
                          <a:pt x="28" y="17"/>
                          <a:pt x="32" y="16"/>
                          <a:pt x="36" y="15"/>
                        </a:cubicBezTo>
                        <a:cubicBezTo>
                          <a:pt x="43" y="18"/>
                          <a:pt x="43" y="18"/>
                          <a:pt x="43" y="18"/>
                        </a:cubicBezTo>
                        <a:cubicBezTo>
                          <a:pt x="38" y="19"/>
                          <a:pt x="31" y="21"/>
                          <a:pt x="23" y="21"/>
                        </a:cubicBezTo>
                        <a:cubicBezTo>
                          <a:pt x="22" y="30"/>
                          <a:pt x="20" y="38"/>
                          <a:pt x="18" y="43"/>
                        </a:cubicBezTo>
                        <a:cubicBezTo>
                          <a:pt x="30" y="39"/>
                          <a:pt x="39" y="30"/>
                          <a:pt x="44" y="18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38" y="31"/>
                          <a:pt x="38" y="31"/>
                          <a:pt x="38" y="31"/>
                        </a:cubicBezTo>
                        <a:cubicBezTo>
                          <a:pt x="44" y="38"/>
                          <a:pt x="44" y="38"/>
                          <a:pt x="44" y="38"/>
                        </a:cubicBezTo>
                        <a:cubicBezTo>
                          <a:pt x="40" y="41"/>
                          <a:pt x="37" y="45"/>
                          <a:pt x="32" y="47"/>
                        </a:cubicBezTo>
                        <a:cubicBezTo>
                          <a:pt x="27" y="41"/>
                          <a:pt x="27" y="41"/>
                          <a:pt x="27" y="41"/>
                        </a:cubicBezTo>
                        <a:cubicBezTo>
                          <a:pt x="15" y="52"/>
                          <a:pt x="15" y="52"/>
                          <a:pt x="15" y="52"/>
                        </a:cubicBezTo>
                        <a:cubicBezTo>
                          <a:pt x="13" y="45"/>
                          <a:pt x="13" y="45"/>
                          <a:pt x="13" y="45"/>
                        </a:cubicBezTo>
                        <a:cubicBezTo>
                          <a:pt x="14" y="45"/>
                          <a:pt x="14" y="45"/>
                          <a:pt x="14" y="45"/>
                        </a:cubicBezTo>
                        <a:cubicBezTo>
                          <a:pt x="16" y="39"/>
                          <a:pt x="18" y="31"/>
                          <a:pt x="20" y="22"/>
                        </a:cubicBezTo>
                        <a:cubicBezTo>
                          <a:pt x="16" y="22"/>
                          <a:pt x="12" y="22"/>
                          <a:pt x="8" y="22"/>
                        </a:cubicBezTo>
                        <a:cubicBezTo>
                          <a:pt x="7" y="22"/>
                          <a:pt x="7" y="22"/>
                          <a:pt x="7" y="22"/>
                        </a:cubicBezTo>
                        <a:cubicBezTo>
                          <a:pt x="6" y="18"/>
                          <a:pt x="6" y="18"/>
                          <a:pt x="6" y="18"/>
                        </a:cubicBezTo>
                        <a:cubicBezTo>
                          <a:pt x="7" y="18"/>
                          <a:pt x="7" y="18"/>
                          <a:pt x="8" y="18"/>
                        </a:cubicBezTo>
                        <a:moveTo>
                          <a:pt x="0" y="0"/>
                        </a:moveTo>
                        <a:cubicBezTo>
                          <a:pt x="14" y="53"/>
                          <a:pt x="14" y="53"/>
                          <a:pt x="14" y="53"/>
                        </a:cubicBezTo>
                        <a:cubicBezTo>
                          <a:pt x="27" y="42"/>
                          <a:pt x="27" y="42"/>
                          <a:pt x="27" y="42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56" y="50"/>
                          <a:pt x="56" y="50"/>
                          <a:pt x="56" y="50"/>
                        </a:cubicBezTo>
                        <a:cubicBezTo>
                          <a:pt x="39" y="31"/>
                          <a:pt x="39" y="31"/>
                          <a:pt x="39" y="3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" name="Freeform 7"/>
                  <p:cNvSpPr/>
                  <p:nvPr/>
                </p:nvSpPr>
                <p:spPr bwMode="auto">
                  <a:xfrm>
                    <a:off x="2916256" y="5604985"/>
                    <a:ext cx="32990" cy="41670"/>
                  </a:xfrm>
                  <a:custGeom>
                    <a:avLst/>
                    <a:gdLst>
                      <a:gd name="T0" fmla="*/ 8 w 8"/>
                      <a:gd name="T1" fmla="*/ 0 h 10"/>
                      <a:gd name="T2" fmla="*/ 0 w 8"/>
                      <a:gd name="T3" fmla="*/ 7 h 10"/>
                      <a:gd name="T4" fmla="*/ 2 w 8"/>
                      <a:gd name="T5" fmla="*/ 10 h 10"/>
                      <a:gd name="T6" fmla="*/ 8 w 8"/>
                      <a:gd name="T7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0">
                        <a:moveTo>
                          <a:pt x="8" y="0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5" y="7"/>
                          <a:pt x="6" y="4"/>
                          <a:pt x="8" y="0"/>
                        </a:cubicBezTo>
                      </a:path>
                    </a:pathLst>
                  </a:custGeom>
                  <a:gradFill>
                    <a:gsLst>
                      <a:gs pos="0">
                        <a:srgbClr val="F8FB00"/>
                      </a:gs>
                      <a:gs pos="100000">
                        <a:srgbClr val="198800"/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2558585" y="5313292"/>
                    <a:ext cx="411496" cy="409759"/>
                  </a:xfrm>
                  <a:custGeom>
                    <a:avLst/>
                    <a:gdLst>
                      <a:gd name="T0" fmla="*/ 37 w 100"/>
                      <a:gd name="T1" fmla="*/ 88 h 100"/>
                      <a:gd name="T2" fmla="*/ 11 w 100"/>
                      <a:gd name="T3" fmla="*/ 61 h 100"/>
                      <a:gd name="T4" fmla="*/ 32 w 100"/>
                      <a:gd name="T5" fmla="*/ 66 h 100"/>
                      <a:gd name="T6" fmla="*/ 37 w 100"/>
                      <a:gd name="T7" fmla="*/ 88 h 100"/>
                      <a:gd name="T8" fmla="*/ 32 w 100"/>
                      <a:gd name="T9" fmla="*/ 62 h 100"/>
                      <a:gd name="T10" fmla="*/ 10 w 100"/>
                      <a:gd name="T11" fmla="*/ 56 h 100"/>
                      <a:gd name="T12" fmla="*/ 10 w 100"/>
                      <a:gd name="T13" fmla="*/ 55 h 100"/>
                      <a:gd name="T14" fmla="*/ 10 w 100"/>
                      <a:gd name="T15" fmla="*/ 50 h 100"/>
                      <a:gd name="T16" fmla="*/ 11 w 100"/>
                      <a:gd name="T17" fmla="*/ 42 h 100"/>
                      <a:gd name="T18" fmla="*/ 31 w 100"/>
                      <a:gd name="T19" fmla="*/ 38 h 100"/>
                      <a:gd name="T20" fmla="*/ 32 w 100"/>
                      <a:gd name="T21" fmla="*/ 62 h 100"/>
                      <a:gd name="T22" fmla="*/ 12 w 100"/>
                      <a:gd name="T23" fmla="*/ 38 h 100"/>
                      <a:gd name="T24" fmla="*/ 37 w 100"/>
                      <a:gd name="T25" fmla="*/ 12 h 100"/>
                      <a:gd name="T26" fmla="*/ 31 w 100"/>
                      <a:gd name="T27" fmla="*/ 34 h 100"/>
                      <a:gd name="T28" fmla="*/ 12 w 100"/>
                      <a:gd name="T29" fmla="*/ 38 h 100"/>
                      <a:gd name="T30" fmla="*/ 88 w 100"/>
                      <a:gd name="T31" fmla="*/ 38 h 100"/>
                      <a:gd name="T32" fmla="*/ 68 w 100"/>
                      <a:gd name="T33" fmla="*/ 34 h 100"/>
                      <a:gd name="T34" fmla="*/ 68 w 100"/>
                      <a:gd name="T35" fmla="*/ 32 h 100"/>
                      <a:gd name="T36" fmla="*/ 63 w 100"/>
                      <a:gd name="T37" fmla="*/ 12 h 100"/>
                      <a:gd name="T38" fmla="*/ 88 w 100"/>
                      <a:gd name="T39" fmla="*/ 38 h 100"/>
                      <a:gd name="T40" fmla="*/ 35 w 100"/>
                      <a:gd name="T41" fmla="*/ 33 h 100"/>
                      <a:gd name="T42" fmla="*/ 41 w 100"/>
                      <a:gd name="T43" fmla="*/ 10 h 100"/>
                      <a:gd name="T44" fmla="*/ 50 w 100"/>
                      <a:gd name="T45" fmla="*/ 9 h 100"/>
                      <a:gd name="T46" fmla="*/ 59 w 100"/>
                      <a:gd name="T47" fmla="*/ 10 h 100"/>
                      <a:gd name="T48" fmla="*/ 65 w 100"/>
                      <a:gd name="T49" fmla="*/ 32 h 100"/>
                      <a:gd name="T50" fmla="*/ 65 w 100"/>
                      <a:gd name="T51" fmla="*/ 33 h 100"/>
                      <a:gd name="T52" fmla="*/ 51 w 100"/>
                      <a:gd name="T53" fmla="*/ 33 h 100"/>
                      <a:gd name="T54" fmla="*/ 35 w 100"/>
                      <a:gd name="T55" fmla="*/ 33 h 100"/>
                      <a:gd name="T56" fmla="*/ 50 w 100"/>
                      <a:gd name="T57" fmla="*/ 0 h 100"/>
                      <a:gd name="T58" fmla="*/ 0 w 100"/>
                      <a:gd name="T59" fmla="*/ 49 h 100"/>
                      <a:gd name="T60" fmla="*/ 1 w 100"/>
                      <a:gd name="T61" fmla="*/ 55 h 100"/>
                      <a:gd name="T62" fmla="*/ 50 w 100"/>
                      <a:gd name="T63" fmla="*/ 100 h 100"/>
                      <a:gd name="T64" fmla="*/ 55 w 100"/>
                      <a:gd name="T65" fmla="*/ 100 h 100"/>
                      <a:gd name="T66" fmla="*/ 52 w 100"/>
                      <a:gd name="T67" fmla="*/ 90 h 100"/>
                      <a:gd name="T68" fmla="*/ 50 w 100"/>
                      <a:gd name="T69" fmla="*/ 90 h 100"/>
                      <a:gd name="T70" fmla="*/ 41 w 100"/>
                      <a:gd name="T71" fmla="*/ 89 h 100"/>
                      <a:gd name="T72" fmla="*/ 36 w 100"/>
                      <a:gd name="T73" fmla="*/ 66 h 100"/>
                      <a:gd name="T74" fmla="*/ 46 w 100"/>
                      <a:gd name="T75" fmla="*/ 67 h 100"/>
                      <a:gd name="T76" fmla="*/ 45 w 100"/>
                      <a:gd name="T77" fmla="*/ 63 h 100"/>
                      <a:gd name="T78" fmla="*/ 35 w 100"/>
                      <a:gd name="T79" fmla="*/ 62 h 100"/>
                      <a:gd name="T80" fmla="*/ 35 w 100"/>
                      <a:gd name="T81" fmla="*/ 62 h 100"/>
                      <a:gd name="T82" fmla="*/ 34 w 100"/>
                      <a:gd name="T83" fmla="*/ 38 h 100"/>
                      <a:gd name="T84" fmla="*/ 52 w 100"/>
                      <a:gd name="T85" fmla="*/ 37 h 100"/>
                      <a:gd name="T86" fmla="*/ 65 w 100"/>
                      <a:gd name="T87" fmla="*/ 37 h 100"/>
                      <a:gd name="T88" fmla="*/ 65 w 100"/>
                      <a:gd name="T89" fmla="*/ 50 h 100"/>
                      <a:gd name="T90" fmla="*/ 69 w 100"/>
                      <a:gd name="T91" fmla="*/ 51 h 100"/>
                      <a:gd name="T92" fmla="*/ 68 w 100"/>
                      <a:gd name="T93" fmla="*/ 38 h 100"/>
                      <a:gd name="T94" fmla="*/ 90 w 100"/>
                      <a:gd name="T95" fmla="*/ 42 h 100"/>
                      <a:gd name="T96" fmla="*/ 90 w 100"/>
                      <a:gd name="T97" fmla="*/ 45 h 100"/>
                      <a:gd name="T98" fmla="*/ 90 w 100"/>
                      <a:gd name="T99" fmla="*/ 49 h 100"/>
                      <a:gd name="T100" fmla="*/ 89 w 100"/>
                      <a:gd name="T101" fmla="*/ 58 h 100"/>
                      <a:gd name="T102" fmla="*/ 87 w 100"/>
                      <a:gd name="T103" fmla="*/ 59 h 100"/>
                      <a:gd name="T104" fmla="*/ 98 w 100"/>
                      <a:gd name="T105" fmla="*/ 63 h 100"/>
                      <a:gd name="T106" fmla="*/ 100 w 100"/>
                      <a:gd name="T107" fmla="*/ 50 h 100"/>
                      <a:gd name="T108" fmla="*/ 99 w 100"/>
                      <a:gd name="T109" fmla="*/ 44 h 100"/>
                      <a:gd name="T110" fmla="*/ 50 w 100"/>
                      <a:gd name="T111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00" h="100">
                        <a:moveTo>
                          <a:pt x="37" y="88"/>
                        </a:moveTo>
                        <a:cubicBezTo>
                          <a:pt x="25" y="84"/>
                          <a:pt x="15" y="74"/>
                          <a:pt x="11" y="61"/>
                        </a:cubicBezTo>
                        <a:cubicBezTo>
                          <a:pt x="18" y="63"/>
                          <a:pt x="25" y="65"/>
                          <a:pt x="32" y="66"/>
                        </a:cubicBezTo>
                        <a:cubicBezTo>
                          <a:pt x="34" y="75"/>
                          <a:pt x="36" y="83"/>
                          <a:pt x="37" y="88"/>
                        </a:cubicBezTo>
                        <a:moveTo>
                          <a:pt x="32" y="62"/>
                        </a:moveTo>
                        <a:cubicBezTo>
                          <a:pt x="25" y="61"/>
                          <a:pt x="18" y="59"/>
                          <a:pt x="10" y="56"/>
                        </a:cubicBezTo>
                        <a:cubicBezTo>
                          <a:pt x="10" y="56"/>
                          <a:pt x="10" y="55"/>
                          <a:pt x="10" y="55"/>
                        </a:cubicBezTo>
                        <a:cubicBezTo>
                          <a:pt x="10" y="53"/>
                          <a:pt x="10" y="52"/>
                          <a:pt x="10" y="50"/>
                        </a:cubicBezTo>
                        <a:cubicBezTo>
                          <a:pt x="10" y="48"/>
                          <a:pt x="10" y="45"/>
                          <a:pt x="11" y="42"/>
                        </a:cubicBezTo>
                        <a:cubicBezTo>
                          <a:pt x="14" y="41"/>
                          <a:pt x="21" y="40"/>
                          <a:pt x="31" y="38"/>
                        </a:cubicBezTo>
                        <a:cubicBezTo>
                          <a:pt x="30" y="46"/>
                          <a:pt x="31" y="54"/>
                          <a:pt x="32" y="62"/>
                        </a:cubicBezTo>
                        <a:moveTo>
                          <a:pt x="12" y="38"/>
                        </a:moveTo>
                        <a:cubicBezTo>
                          <a:pt x="16" y="26"/>
                          <a:pt x="25" y="16"/>
                          <a:pt x="37" y="12"/>
                        </a:cubicBezTo>
                        <a:cubicBezTo>
                          <a:pt x="34" y="19"/>
                          <a:pt x="32" y="27"/>
                          <a:pt x="31" y="34"/>
                        </a:cubicBezTo>
                        <a:cubicBezTo>
                          <a:pt x="23" y="35"/>
                          <a:pt x="16" y="37"/>
                          <a:pt x="12" y="38"/>
                        </a:cubicBezTo>
                        <a:moveTo>
                          <a:pt x="88" y="38"/>
                        </a:moveTo>
                        <a:cubicBezTo>
                          <a:pt x="81" y="36"/>
                          <a:pt x="75" y="34"/>
                          <a:pt x="68" y="34"/>
                        </a:cubicBezTo>
                        <a:cubicBezTo>
                          <a:pt x="68" y="33"/>
                          <a:pt x="68" y="32"/>
                          <a:pt x="68" y="32"/>
                        </a:cubicBezTo>
                        <a:cubicBezTo>
                          <a:pt x="67" y="25"/>
                          <a:pt x="65" y="18"/>
                          <a:pt x="63" y="12"/>
                        </a:cubicBezTo>
                        <a:cubicBezTo>
                          <a:pt x="75" y="16"/>
                          <a:pt x="84" y="25"/>
                          <a:pt x="88" y="38"/>
                        </a:cubicBezTo>
                        <a:moveTo>
                          <a:pt x="35" y="33"/>
                        </a:moveTo>
                        <a:cubicBezTo>
                          <a:pt x="36" y="26"/>
                          <a:pt x="38" y="18"/>
                          <a:pt x="41" y="10"/>
                        </a:cubicBezTo>
                        <a:cubicBezTo>
                          <a:pt x="44" y="10"/>
                          <a:pt x="47" y="9"/>
                          <a:pt x="50" y="9"/>
                        </a:cubicBezTo>
                        <a:cubicBezTo>
                          <a:pt x="53" y="9"/>
                          <a:pt x="56" y="10"/>
                          <a:pt x="59" y="10"/>
                        </a:cubicBezTo>
                        <a:cubicBezTo>
                          <a:pt x="62" y="18"/>
                          <a:pt x="64" y="25"/>
                          <a:pt x="65" y="32"/>
                        </a:cubicBezTo>
                        <a:cubicBezTo>
                          <a:pt x="65" y="33"/>
                          <a:pt x="65" y="33"/>
                          <a:pt x="65" y="33"/>
                        </a:cubicBezTo>
                        <a:cubicBezTo>
                          <a:pt x="60" y="33"/>
                          <a:pt x="56" y="33"/>
                          <a:pt x="51" y="33"/>
                        </a:cubicBezTo>
                        <a:cubicBezTo>
                          <a:pt x="46" y="33"/>
                          <a:pt x="40" y="33"/>
                          <a:pt x="35" y="33"/>
                        </a:cubicBezTo>
                        <a:moveTo>
                          <a:pt x="50" y="0"/>
                        </a:moveTo>
                        <a:cubicBezTo>
                          <a:pt x="23" y="0"/>
                          <a:pt x="0" y="22"/>
                          <a:pt x="0" y="49"/>
                        </a:cubicBezTo>
                        <a:cubicBezTo>
                          <a:pt x="0" y="51"/>
                          <a:pt x="0" y="53"/>
                          <a:pt x="1" y="55"/>
                        </a:cubicBezTo>
                        <a:cubicBezTo>
                          <a:pt x="3" y="80"/>
                          <a:pt x="24" y="100"/>
                          <a:pt x="50" y="100"/>
                        </a:cubicBezTo>
                        <a:cubicBezTo>
                          <a:pt x="52" y="100"/>
                          <a:pt x="53" y="100"/>
                          <a:pt x="55" y="100"/>
                        </a:cubicBezTo>
                        <a:cubicBezTo>
                          <a:pt x="52" y="90"/>
                          <a:pt x="52" y="90"/>
                          <a:pt x="52" y="90"/>
                        </a:cubicBezTo>
                        <a:cubicBezTo>
                          <a:pt x="52" y="90"/>
                          <a:pt x="51" y="90"/>
                          <a:pt x="50" y="90"/>
                        </a:cubicBezTo>
                        <a:cubicBezTo>
                          <a:pt x="47" y="90"/>
                          <a:pt x="44" y="90"/>
                          <a:pt x="41" y="89"/>
                        </a:cubicBezTo>
                        <a:cubicBezTo>
                          <a:pt x="40" y="84"/>
                          <a:pt x="37" y="76"/>
                          <a:pt x="36" y="66"/>
                        </a:cubicBezTo>
                        <a:cubicBezTo>
                          <a:pt x="39" y="67"/>
                          <a:pt x="43" y="67"/>
                          <a:pt x="46" y="67"/>
                        </a:cubicBezTo>
                        <a:cubicBezTo>
                          <a:pt x="45" y="63"/>
                          <a:pt x="45" y="63"/>
                          <a:pt x="45" y="63"/>
                        </a:cubicBezTo>
                        <a:cubicBezTo>
                          <a:pt x="42" y="63"/>
                          <a:pt x="39" y="62"/>
                          <a:pt x="35" y="62"/>
                        </a:cubicBezTo>
                        <a:cubicBezTo>
                          <a:pt x="35" y="62"/>
                          <a:pt x="35" y="62"/>
                          <a:pt x="35" y="62"/>
                        </a:cubicBezTo>
                        <a:cubicBezTo>
                          <a:pt x="34" y="54"/>
                          <a:pt x="34" y="46"/>
                          <a:pt x="34" y="38"/>
                        </a:cubicBezTo>
                        <a:cubicBezTo>
                          <a:pt x="40" y="37"/>
                          <a:pt x="45" y="37"/>
                          <a:pt x="52" y="37"/>
                        </a:cubicBezTo>
                        <a:cubicBezTo>
                          <a:pt x="56" y="37"/>
                          <a:pt x="60" y="37"/>
                          <a:pt x="65" y="37"/>
                        </a:cubicBezTo>
                        <a:cubicBezTo>
                          <a:pt x="65" y="42"/>
                          <a:pt x="65" y="46"/>
                          <a:pt x="65" y="50"/>
                        </a:cubicBezTo>
                        <a:cubicBezTo>
                          <a:pt x="69" y="51"/>
                          <a:pt x="69" y="51"/>
                          <a:pt x="69" y="51"/>
                        </a:cubicBezTo>
                        <a:cubicBezTo>
                          <a:pt x="69" y="47"/>
                          <a:pt x="69" y="42"/>
                          <a:pt x="68" y="38"/>
                        </a:cubicBezTo>
                        <a:cubicBezTo>
                          <a:pt x="75" y="39"/>
                          <a:pt x="82" y="40"/>
                          <a:pt x="90" y="42"/>
                        </a:cubicBezTo>
                        <a:cubicBezTo>
                          <a:pt x="90" y="43"/>
                          <a:pt x="90" y="44"/>
                          <a:pt x="90" y="45"/>
                        </a:cubicBezTo>
                        <a:cubicBezTo>
                          <a:pt x="90" y="47"/>
                          <a:pt x="90" y="48"/>
                          <a:pt x="90" y="49"/>
                        </a:cubicBezTo>
                        <a:cubicBezTo>
                          <a:pt x="90" y="52"/>
                          <a:pt x="90" y="55"/>
                          <a:pt x="89" y="58"/>
                        </a:cubicBezTo>
                        <a:cubicBezTo>
                          <a:pt x="89" y="58"/>
                          <a:pt x="88" y="58"/>
                          <a:pt x="87" y="59"/>
                        </a:cubicBezTo>
                        <a:cubicBezTo>
                          <a:pt x="98" y="63"/>
                          <a:pt x="98" y="63"/>
                          <a:pt x="98" y="63"/>
                        </a:cubicBezTo>
                        <a:cubicBezTo>
                          <a:pt x="99" y="59"/>
                          <a:pt x="100" y="55"/>
                          <a:pt x="100" y="50"/>
                        </a:cubicBezTo>
                        <a:cubicBezTo>
                          <a:pt x="100" y="48"/>
                          <a:pt x="100" y="46"/>
                          <a:pt x="99" y="44"/>
                        </a:cubicBezTo>
                        <a:cubicBezTo>
                          <a:pt x="97" y="19"/>
                          <a:pt x="76" y="0"/>
                          <a:pt x="50" y="0"/>
                        </a:cubicBezTo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9"/>
                  <p:cNvSpPr/>
                  <p:nvPr/>
                </p:nvSpPr>
                <p:spPr bwMode="auto">
                  <a:xfrm>
                    <a:off x="2763465" y="5535534"/>
                    <a:ext cx="180572" cy="175364"/>
                  </a:xfrm>
                  <a:custGeom>
                    <a:avLst/>
                    <a:gdLst>
                      <a:gd name="T0" fmla="*/ 15 w 44"/>
                      <a:gd name="T1" fmla="*/ 0 h 43"/>
                      <a:gd name="T2" fmla="*/ 14 w 44"/>
                      <a:gd name="T3" fmla="*/ 8 h 43"/>
                      <a:gd name="T4" fmla="*/ 2 w 44"/>
                      <a:gd name="T5" fmla="*/ 9 h 43"/>
                      <a:gd name="T6" fmla="*/ 0 w 44"/>
                      <a:gd name="T7" fmla="*/ 9 h 43"/>
                      <a:gd name="T8" fmla="*/ 1 w 44"/>
                      <a:gd name="T9" fmla="*/ 13 h 43"/>
                      <a:gd name="T10" fmla="*/ 2 w 44"/>
                      <a:gd name="T11" fmla="*/ 13 h 43"/>
                      <a:gd name="T12" fmla="*/ 14 w 44"/>
                      <a:gd name="T13" fmla="*/ 13 h 43"/>
                      <a:gd name="T14" fmla="*/ 8 w 44"/>
                      <a:gd name="T15" fmla="*/ 36 h 43"/>
                      <a:gd name="T16" fmla="*/ 7 w 44"/>
                      <a:gd name="T17" fmla="*/ 36 h 43"/>
                      <a:gd name="T18" fmla="*/ 9 w 44"/>
                      <a:gd name="T19" fmla="*/ 43 h 43"/>
                      <a:gd name="T20" fmla="*/ 21 w 44"/>
                      <a:gd name="T21" fmla="*/ 32 h 43"/>
                      <a:gd name="T22" fmla="*/ 26 w 44"/>
                      <a:gd name="T23" fmla="*/ 38 h 43"/>
                      <a:gd name="T24" fmla="*/ 38 w 44"/>
                      <a:gd name="T25" fmla="*/ 29 h 43"/>
                      <a:gd name="T26" fmla="*/ 32 w 44"/>
                      <a:gd name="T27" fmla="*/ 22 h 43"/>
                      <a:gd name="T28" fmla="*/ 44 w 44"/>
                      <a:gd name="T29" fmla="*/ 12 h 43"/>
                      <a:gd name="T30" fmla="*/ 38 w 44"/>
                      <a:gd name="T31" fmla="*/ 9 h 43"/>
                      <a:gd name="T32" fmla="*/ 12 w 44"/>
                      <a:gd name="T33" fmla="*/ 34 h 43"/>
                      <a:gd name="T34" fmla="*/ 17 w 44"/>
                      <a:gd name="T35" fmla="*/ 12 h 43"/>
                      <a:gd name="T36" fmla="*/ 37 w 44"/>
                      <a:gd name="T37" fmla="*/ 9 h 43"/>
                      <a:gd name="T38" fmla="*/ 30 w 44"/>
                      <a:gd name="T39" fmla="*/ 6 h 43"/>
                      <a:gd name="T40" fmla="*/ 18 w 44"/>
                      <a:gd name="T41" fmla="*/ 8 h 43"/>
                      <a:gd name="T42" fmla="*/ 19 w 44"/>
                      <a:gd name="T43" fmla="*/ 2 h 43"/>
                      <a:gd name="T44" fmla="*/ 15 w 44"/>
                      <a:gd name="T45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4" h="43">
                        <a:moveTo>
                          <a:pt x="15" y="0"/>
                        </a:moveTo>
                        <a:cubicBezTo>
                          <a:pt x="15" y="3"/>
                          <a:pt x="15" y="6"/>
                          <a:pt x="14" y="8"/>
                        </a:cubicBezTo>
                        <a:cubicBezTo>
                          <a:pt x="10" y="9"/>
                          <a:pt x="6" y="9"/>
                          <a:pt x="2" y="9"/>
                        </a:cubicBezTo>
                        <a:cubicBezTo>
                          <a:pt x="1" y="9"/>
                          <a:pt x="1" y="9"/>
                          <a:pt x="0" y="9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6" y="13"/>
                          <a:pt x="10" y="13"/>
                          <a:pt x="14" y="13"/>
                        </a:cubicBezTo>
                        <a:cubicBezTo>
                          <a:pt x="12" y="22"/>
                          <a:pt x="10" y="30"/>
                          <a:pt x="8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21" y="32"/>
                          <a:pt x="21" y="32"/>
                          <a:pt x="21" y="32"/>
                        </a:cubicBezTo>
                        <a:cubicBezTo>
                          <a:pt x="26" y="38"/>
                          <a:pt x="26" y="38"/>
                          <a:pt x="26" y="38"/>
                        </a:cubicBezTo>
                        <a:cubicBezTo>
                          <a:pt x="31" y="36"/>
                          <a:pt x="34" y="32"/>
                          <a:pt x="38" y="29"/>
                        </a:cubicBezTo>
                        <a:cubicBezTo>
                          <a:pt x="32" y="22"/>
                          <a:pt x="32" y="22"/>
                          <a:pt x="32" y="22"/>
                        </a:cubicBezTo>
                        <a:cubicBezTo>
                          <a:pt x="44" y="12"/>
                          <a:pt x="44" y="12"/>
                          <a:pt x="44" y="12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33" y="21"/>
                          <a:pt x="24" y="30"/>
                          <a:pt x="12" y="34"/>
                        </a:cubicBezTo>
                        <a:cubicBezTo>
                          <a:pt x="14" y="29"/>
                          <a:pt x="16" y="21"/>
                          <a:pt x="17" y="12"/>
                        </a:cubicBezTo>
                        <a:cubicBezTo>
                          <a:pt x="25" y="12"/>
                          <a:pt x="32" y="10"/>
                          <a:pt x="37" y="9"/>
                        </a:cubicBezTo>
                        <a:cubicBezTo>
                          <a:pt x="30" y="6"/>
                          <a:pt x="30" y="6"/>
                          <a:pt x="30" y="6"/>
                        </a:cubicBezTo>
                        <a:cubicBezTo>
                          <a:pt x="26" y="7"/>
                          <a:pt x="22" y="8"/>
                          <a:pt x="18" y="8"/>
                        </a:cubicBezTo>
                        <a:cubicBezTo>
                          <a:pt x="18" y="6"/>
                          <a:pt x="18" y="4"/>
                          <a:pt x="19" y="2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"/>
                  <p:cNvSpPr/>
                  <p:nvPr/>
                </p:nvSpPr>
                <p:spPr bwMode="auto">
                  <a:xfrm>
                    <a:off x="2825970" y="5691799"/>
                    <a:ext cx="36462" cy="24308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0 w 9"/>
                      <a:gd name="T3" fmla="*/ 6 h 6"/>
                      <a:gd name="T4" fmla="*/ 9 w 9"/>
                      <a:gd name="T5" fmla="*/ 2 h 6"/>
                      <a:gd name="T6" fmla="*/ 7 w 9"/>
                      <a:gd name="T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3" y="5"/>
                          <a:pt x="6" y="3"/>
                          <a:pt x="9" y="2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adFill>
                    <a:gsLst>
                      <a:gs pos="0">
                        <a:srgbClr val="F8FB00"/>
                      </a:gs>
                      <a:gs pos="100000">
                        <a:srgbClr val="198800"/>
                      </a:gs>
                    </a:gsLst>
                    <a:path path="circle">
                      <a:fillToRect l="100000" b="100000"/>
                    </a:path>
                  </a:gra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44" name="TextBox 143"/>
              <p:cNvSpPr txBox="1"/>
              <p:nvPr/>
            </p:nvSpPr>
            <p:spPr>
              <a:xfrm>
                <a:off x="7649426" y="3251712"/>
                <a:ext cx="364369" cy="5074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zh-CN" altLang="en-US" sz="333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37" name="组合 216"/>
            <p:cNvGrpSpPr/>
            <p:nvPr/>
          </p:nvGrpSpPr>
          <p:grpSpPr>
            <a:xfrm>
              <a:off x="7324575" y="4392215"/>
              <a:ext cx="954815" cy="707523"/>
              <a:chOff x="3280683" y="4248199"/>
              <a:chExt cx="954815" cy="707523"/>
            </a:xfrm>
          </p:grpSpPr>
          <p:sp>
            <p:nvSpPr>
              <p:cNvPr id="141" name="TextBox 140"/>
              <p:cNvSpPr txBox="1"/>
              <p:nvPr/>
            </p:nvSpPr>
            <p:spPr>
              <a:xfrm>
                <a:off x="3343616" y="4248199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3280683" y="4558407"/>
                <a:ext cx="954815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6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轻点此处输入文字内容</a:t>
                </a:r>
              </a:p>
            </p:txBody>
          </p:sp>
        </p:grpSp>
        <p:grpSp>
          <p:nvGrpSpPr>
            <p:cNvPr id="138" name="组合 227"/>
            <p:cNvGrpSpPr/>
            <p:nvPr/>
          </p:nvGrpSpPr>
          <p:grpSpPr>
            <a:xfrm>
              <a:off x="7296629" y="1886449"/>
              <a:ext cx="965042" cy="824341"/>
              <a:chOff x="1896731" y="1964106"/>
              <a:chExt cx="965042" cy="824341"/>
            </a:xfrm>
          </p:grpSpPr>
          <p:sp>
            <p:nvSpPr>
              <p:cNvPr id="139" name="TextBox 138"/>
              <p:cNvSpPr txBox="1"/>
              <p:nvPr/>
            </p:nvSpPr>
            <p:spPr>
              <a:xfrm>
                <a:off x="1982713" y="2507307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1896731" y="1964106"/>
                <a:ext cx="965042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6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轻点此处输入文字内容</a:t>
                </a:r>
              </a:p>
            </p:txBody>
          </p:sp>
        </p:grpSp>
      </p:grpSp>
      <p:grpSp>
        <p:nvGrpSpPr>
          <p:cNvPr id="170" name="组合 69"/>
          <p:cNvGrpSpPr/>
          <p:nvPr/>
        </p:nvGrpSpPr>
        <p:grpSpPr>
          <a:xfrm>
            <a:off x="9385198" y="1195611"/>
            <a:ext cx="1588073" cy="5112151"/>
            <a:chOff x="8870307" y="1144623"/>
            <a:chExt cx="1501202" cy="4831768"/>
          </a:xfrm>
        </p:grpSpPr>
        <p:grpSp>
          <p:nvGrpSpPr>
            <p:cNvPr id="171" name="组合 30"/>
            <p:cNvGrpSpPr/>
            <p:nvPr/>
          </p:nvGrpSpPr>
          <p:grpSpPr>
            <a:xfrm>
              <a:off x="8870307" y="1144623"/>
              <a:ext cx="1501202" cy="4831768"/>
              <a:chOff x="9793485" y="1369595"/>
              <a:chExt cx="1331032" cy="4284059"/>
            </a:xfrm>
          </p:grpSpPr>
          <p:grpSp>
            <p:nvGrpSpPr>
              <p:cNvPr id="178" name="组合 29"/>
              <p:cNvGrpSpPr/>
              <p:nvPr/>
            </p:nvGrpSpPr>
            <p:grpSpPr>
              <a:xfrm>
                <a:off x="9793485" y="1369595"/>
                <a:ext cx="1331032" cy="4284059"/>
                <a:chOff x="9793485" y="1369595"/>
                <a:chExt cx="1331032" cy="4284059"/>
              </a:xfrm>
            </p:grpSpPr>
            <p:grpSp>
              <p:nvGrpSpPr>
                <p:cNvPr id="180" name="组合 18"/>
                <p:cNvGrpSpPr/>
                <p:nvPr/>
              </p:nvGrpSpPr>
              <p:grpSpPr>
                <a:xfrm>
                  <a:off x="9793485" y="1369595"/>
                  <a:ext cx="1331032" cy="4284059"/>
                  <a:chOff x="8785709" y="1367879"/>
                  <a:chExt cx="1331032" cy="4284059"/>
                </a:xfrm>
              </p:grpSpPr>
              <p:grpSp>
                <p:nvGrpSpPr>
                  <p:cNvPr id="189" name="组合 89"/>
                  <p:cNvGrpSpPr/>
                  <p:nvPr/>
                </p:nvGrpSpPr>
                <p:grpSpPr>
                  <a:xfrm rot="10800000" flipH="1">
                    <a:off x="8993152" y="3096071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98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ysClr val="window" lastClr="FFFFFF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9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50000"/>
                      </a:schemeClr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90" name="组合 92"/>
                  <p:cNvGrpSpPr/>
                  <p:nvPr/>
                </p:nvGrpSpPr>
                <p:grpSpPr>
                  <a:xfrm>
                    <a:off x="8993152" y="1367879"/>
                    <a:ext cx="916146" cy="2555867"/>
                    <a:chOff x="4324246" y="598916"/>
                    <a:chExt cx="1027112" cy="2865438"/>
                  </a:xfrm>
                </p:grpSpPr>
                <p:sp>
                  <p:nvSpPr>
                    <p:cNvPr id="196" name="Freeform 6"/>
                    <p:cNvSpPr/>
                    <p:nvPr/>
                  </p:nvSpPr>
                  <p:spPr bwMode="auto">
                    <a:xfrm>
                      <a:off x="4324246" y="598916"/>
                      <a:ext cx="1027112" cy="2865438"/>
                    </a:xfrm>
                    <a:custGeom>
                      <a:avLst/>
                      <a:gdLst>
                        <a:gd name="T0" fmla="*/ 137 w 274"/>
                        <a:gd name="T1" fmla="*/ 764 h 764"/>
                        <a:gd name="T2" fmla="*/ 0 w 274"/>
                        <a:gd name="T3" fmla="*/ 636 h 764"/>
                        <a:gd name="T4" fmla="*/ 0 w 274"/>
                        <a:gd name="T5" fmla="*/ 128 h 764"/>
                        <a:gd name="T6" fmla="*/ 137 w 274"/>
                        <a:gd name="T7" fmla="*/ 0 h 764"/>
                        <a:gd name="T8" fmla="*/ 137 w 274"/>
                        <a:gd name="T9" fmla="*/ 0 h 764"/>
                        <a:gd name="T10" fmla="*/ 274 w 274"/>
                        <a:gd name="T11" fmla="*/ 130 h 764"/>
                        <a:gd name="T12" fmla="*/ 274 w 274"/>
                        <a:gd name="T13" fmla="*/ 636 h 764"/>
                        <a:gd name="T14" fmla="*/ 137 w 274"/>
                        <a:gd name="T15" fmla="*/ 764 h 7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4" h="764">
                          <a:moveTo>
                            <a:pt x="137" y="764"/>
                          </a:moveTo>
                          <a:cubicBezTo>
                            <a:pt x="61" y="764"/>
                            <a:pt x="0" y="706"/>
                            <a:pt x="0" y="636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0" y="58"/>
                            <a:pt x="61" y="0"/>
                            <a:pt x="137" y="0"/>
                          </a:cubicBezTo>
                          <a:cubicBezTo>
                            <a:pt x="137" y="0"/>
                            <a:pt x="137" y="0"/>
                            <a:pt x="137" y="0"/>
                          </a:cubicBezTo>
                          <a:cubicBezTo>
                            <a:pt x="213" y="0"/>
                            <a:pt x="274" y="59"/>
                            <a:pt x="274" y="130"/>
                          </a:cubicBezTo>
                          <a:cubicBezTo>
                            <a:pt x="274" y="636"/>
                            <a:pt x="274" y="636"/>
                            <a:pt x="274" y="636"/>
                          </a:cubicBezTo>
                          <a:cubicBezTo>
                            <a:pt x="274" y="706"/>
                            <a:pt x="213" y="764"/>
                            <a:pt x="137" y="76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39000">
                          <a:sysClr val="window" lastClr="FFFFFF"/>
                        </a:gs>
                        <a:gs pos="100000">
                          <a:srgbClr val="AFAFB0"/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7" name="Freeform 7"/>
                    <p:cNvSpPr/>
                    <p:nvPr/>
                  </p:nvSpPr>
                  <p:spPr bwMode="auto">
                    <a:xfrm>
                      <a:off x="4352027" y="629873"/>
                      <a:ext cx="971550" cy="2803525"/>
                    </a:xfrm>
                    <a:custGeom>
                      <a:avLst/>
                      <a:gdLst>
                        <a:gd name="T0" fmla="*/ 130 w 259"/>
                        <a:gd name="T1" fmla="*/ 748 h 748"/>
                        <a:gd name="T2" fmla="*/ 0 w 259"/>
                        <a:gd name="T3" fmla="*/ 622 h 748"/>
                        <a:gd name="T4" fmla="*/ 0 w 259"/>
                        <a:gd name="T5" fmla="*/ 125 h 748"/>
                        <a:gd name="T6" fmla="*/ 130 w 259"/>
                        <a:gd name="T7" fmla="*/ 0 h 748"/>
                        <a:gd name="T8" fmla="*/ 130 w 259"/>
                        <a:gd name="T9" fmla="*/ 0 h 748"/>
                        <a:gd name="T10" fmla="*/ 259 w 259"/>
                        <a:gd name="T11" fmla="*/ 125 h 748"/>
                        <a:gd name="T12" fmla="*/ 259 w 259"/>
                        <a:gd name="T13" fmla="*/ 622 h 748"/>
                        <a:gd name="T14" fmla="*/ 130 w 259"/>
                        <a:gd name="T15" fmla="*/ 748 h 74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59" h="748">
                          <a:moveTo>
                            <a:pt x="130" y="748"/>
                          </a:moveTo>
                          <a:cubicBezTo>
                            <a:pt x="58" y="748"/>
                            <a:pt x="0" y="692"/>
                            <a:pt x="0" y="622"/>
                          </a:cubicBezTo>
                          <a:cubicBezTo>
                            <a:pt x="0" y="125"/>
                            <a:pt x="0" y="125"/>
                            <a:pt x="0" y="125"/>
                          </a:cubicBezTo>
                          <a:cubicBezTo>
                            <a:pt x="0" y="56"/>
                            <a:pt x="58" y="0"/>
                            <a:pt x="130" y="0"/>
                          </a:cubicBezTo>
                          <a:cubicBezTo>
                            <a:pt x="130" y="0"/>
                            <a:pt x="130" y="0"/>
                            <a:pt x="130" y="0"/>
                          </a:cubicBezTo>
                          <a:cubicBezTo>
                            <a:pt x="201" y="0"/>
                            <a:pt x="259" y="56"/>
                            <a:pt x="259" y="125"/>
                          </a:cubicBezTo>
                          <a:cubicBezTo>
                            <a:pt x="259" y="622"/>
                            <a:pt x="259" y="622"/>
                            <a:pt x="259" y="622"/>
                          </a:cubicBezTo>
                          <a:cubicBezTo>
                            <a:pt x="259" y="692"/>
                            <a:pt x="201" y="748"/>
                            <a:pt x="130" y="748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50000"/>
                      </a:schemeClr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91" name="组合 19"/>
                  <p:cNvGrpSpPr/>
                  <p:nvPr/>
                </p:nvGrpSpPr>
                <p:grpSpPr>
                  <a:xfrm>
                    <a:off x="8785709" y="2844392"/>
                    <a:ext cx="1331032" cy="1331032"/>
                    <a:chOff x="6193085" y="2917516"/>
                    <a:chExt cx="1492250" cy="1492250"/>
                  </a:xfrm>
                </p:grpSpPr>
                <p:grpSp>
                  <p:nvGrpSpPr>
                    <p:cNvPr id="192" name="组合 20"/>
                    <p:cNvGrpSpPr/>
                    <p:nvPr/>
                  </p:nvGrpSpPr>
                  <p:grpSpPr>
                    <a:xfrm>
                      <a:off x="6193085" y="2917516"/>
                      <a:ext cx="1492250" cy="1492250"/>
                      <a:chOff x="2232645" y="3355181"/>
                      <a:chExt cx="1492250" cy="1492250"/>
                    </a:xfrm>
                  </p:grpSpPr>
                  <p:sp>
                    <p:nvSpPr>
                      <p:cNvPr id="194" name="Oval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32645" y="3355181"/>
                        <a:ext cx="1492250" cy="149225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0">
                            <a:sysClr val="window" lastClr="FFFFFF"/>
                          </a:gs>
                          <a:gs pos="100000">
                            <a:srgbClr val="E1E1E3"/>
                          </a:gs>
                        </a:gsLst>
                        <a:lin ang="8100000" scaled="1"/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3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95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66777" y="3390900"/>
                        <a:ext cx="1423987" cy="1420813"/>
                      </a:xfrm>
                      <a:prstGeom prst="ellipse">
                        <a:avLst/>
                      </a:prstGeom>
                      <a:solidFill>
                        <a:sysClr val="window" lastClr="FFFFFF">
                          <a:lumMod val="95000"/>
                        </a:sysClr>
                      </a:solidFill>
                      <a:ln>
                        <a:noFill/>
                      </a:ln>
                    </p:spPr>
                    <p:txBody>
                      <a:bodyPr vert="horz" wrap="square" lIns="121888" tIns="60944" rIns="121888" bIns="60944" numCol="1" anchor="t" anchorCtr="0" compatLnSpc="1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32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93" name="Oval 12"/>
                    <p:cNvSpPr>
                      <a:spLocks noChangeArrowheads="1"/>
                    </p:cNvSpPr>
                    <p:nvPr/>
                  </p:nvSpPr>
                  <p:spPr bwMode="auto">
                    <a:xfrm rot="19170873">
                      <a:off x="6532018" y="3257242"/>
                      <a:ext cx="814386" cy="812800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>
                      <a:noFill/>
                    </a:ln>
                  </p:spPr>
                  <p:txBody>
                    <a:bodyPr vert="horz" wrap="square" lIns="121888" tIns="60944" rIns="121888" bIns="60944" numCol="1" anchor="t" anchorCtr="0" compatLnSpc="1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32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81" name="组合 2"/>
                <p:cNvGrpSpPr/>
                <p:nvPr/>
              </p:nvGrpSpPr>
              <p:grpSpPr>
                <a:xfrm>
                  <a:off x="10228946" y="1561379"/>
                  <a:ext cx="460111" cy="352463"/>
                  <a:chOff x="4345519" y="1618313"/>
                  <a:chExt cx="460111" cy="352463"/>
                </a:xfrm>
              </p:grpSpPr>
              <p:sp>
                <p:nvSpPr>
                  <p:cNvPr id="186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4345519" y="1696446"/>
                    <a:ext cx="267385" cy="258705"/>
                  </a:xfrm>
                  <a:custGeom>
                    <a:avLst/>
                    <a:gdLst>
                      <a:gd name="T0" fmla="*/ 59 w 65"/>
                      <a:gd name="T1" fmla="*/ 33 h 63"/>
                      <a:gd name="T2" fmla="*/ 65 w 65"/>
                      <a:gd name="T3" fmla="*/ 31 h 63"/>
                      <a:gd name="T4" fmla="*/ 63 w 65"/>
                      <a:gd name="T5" fmla="*/ 21 h 63"/>
                      <a:gd name="T6" fmla="*/ 57 w 65"/>
                      <a:gd name="T7" fmla="*/ 21 h 63"/>
                      <a:gd name="T8" fmla="*/ 54 w 65"/>
                      <a:gd name="T9" fmla="*/ 16 h 63"/>
                      <a:gd name="T10" fmla="*/ 57 w 65"/>
                      <a:gd name="T11" fmla="*/ 10 h 63"/>
                      <a:gd name="T12" fmla="*/ 49 w 65"/>
                      <a:gd name="T13" fmla="*/ 4 h 63"/>
                      <a:gd name="T14" fmla="*/ 45 w 65"/>
                      <a:gd name="T15" fmla="*/ 8 h 63"/>
                      <a:gd name="T16" fmla="*/ 39 w 65"/>
                      <a:gd name="T17" fmla="*/ 6 h 63"/>
                      <a:gd name="T18" fmla="*/ 38 w 65"/>
                      <a:gd name="T19" fmla="*/ 0 h 63"/>
                      <a:gd name="T20" fmla="*/ 28 w 65"/>
                      <a:gd name="T21" fmla="*/ 0 h 63"/>
                      <a:gd name="T22" fmla="*/ 27 w 65"/>
                      <a:gd name="T23" fmla="*/ 6 h 63"/>
                      <a:gd name="T24" fmla="*/ 21 w 65"/>
                      <a:gd name="T25" fmla="*/ 8 h 63"/>
                      <a:gd name="T26" fmla="*/ 16 w 65"/>
                      <a:gd name="T27" fmla="*/ 4 h 63"/>
                      <a:gd name="T28" fmla="*/ 8 w 65"/>
                      <a:gd name="T29" fmla="*/ 10 h 63"/>
                      <a:gd name="T30" fmla="*/ 12 w 65"/>
                      <a:gd name="T31" fmla="*/ 15 h 63"/>
                      <a:gd name="T32" fmla="*/ 8 w 65"/>
                      <a:gd name="T33" fmla="*/ 21 h 63"/>
                      <a:gd name="T34" fmla="*/ 2 w 65"/>
                      <a:gd name="T35" fmla="*/ 21 h 63"/>
                      <a:gd name="T36" fmla="*/ 0 w 65"/>
                      <a:gd name="T37" fmla="*/ 31 h 63"/>
                      <a:gd name="T38" fmla="*/ 6 w 65"/>
                      <a:gd name="T39" fmla="*/ 33 h 63"/>
                      <a:gd name="T40" fmla="*/ 7 w 65"/>
                      <a:gd name="T41" fmla="*/ 39 h 63"/>
                      <a:gd name="T42" fmla="*/ 3 w 65"/>
                      <a:gd name="T43" fmla="*/ 43 h 63"/>
                      <a:gd name="T44" fmla="*/ 8 w 65"/>
                      <a:gd name="T45" fmla="*/ 52 h 63"/>
                      <a:gd name="T46" fmla="*/ 13 w 65"/>
                      <a:gd name="T47" fmla="*/ 50 h 63"/>
                      <a:gd name="T48" fmla="*/ 18 w 65"/>
                      <a:gd name="T49" fmla="*/ 54 h 63"/>
                      <a:gd name="T50" fmla="*/ 17 w 65"/>
                      <a:gd name="T51" fmla="*/ 60 h 63"/>
                      <a:gd name="T52" fmla="*/ 26 w 65"/>
                      <a:gd name="T53" fmla="*/ 63 h 63"/>
                      <a:gd name="T54" fmla="*/ 29 w 65"/>
                      <a:gd name="T55" fmla="*/ 58 h 63"/>
                      <a:gd name="T56" fmla="*/ 33 w 65"/>
                      <a:gd name="T57" fmla="*/ 58 h 63"/>
                      <a:gd name="T58" fmla="*/ 36 w 65"/>
                      <a:gd name="T59" fmla="*/ 58 h 63"/>
                      <a:gd name="T60" fmla="*/ 39 w 65"/>
                      <a:gd name="T61" fmla="*/ 63 h 63"/>
                      <a:gd name="T62" fmla="*/ 48 w 65"/>
                      <a:gd name="T63" fmla="*/ 60 h 63"/>
                      <a:gd name="T64" fmla="*/ 47 w 65"/>
                      <a:gd name="T65" fmla="*/ 54 h 63"/>
                      <a:gd name="T66" fmla="*/ 52 w 65"/>
                      <a:gd name="T67" fmla="*/ 50 h 63"/>
                      <a:gd name="T68" fmla="*/ 58 w 65"/>
                      <a:gd name="T69" fmla="*/ 52 h 63"/>
                      <a:gd name="T70" fmla="*/ 63 w 65"/>
                      <a:gd name="T71" fmla="*/ 43 h 63"/>
                      <a:gd name="T72" fmla="*/ 58 w 65"/>
                      <a:gd name="T73" fmla="*/ 39 h 63"/>
                      <a:gd name="T74" fmla="*/ 59 w 65"/>
                      <a:gd name="T75" fmla="*/ 33 h 63"/>
                      <a:gd name="T76" fmla="*/ 33 w 65"/>
                      <a:gd name="T77" fmla="*/ 46 h 63"/>
                      <a:gd name="T78" fmla="*/ 18 w 65"/>
                      <a:gd name="T79" fmla="*/ 32 h 63"/>
                      <a:gd name="T80" fmla="*/ 33 w 65"/>
                      <a:gd name="T81" fmla="*/ 17 h 63"/>
                      <a:gd name="T82" fmla="*/ 47 w 65"/>
                      <a:gd name="T83" fmla="*/ 32 h 63"/>
                      <a:gd name="T84" fmla="*/ 33 w 65"/>
                      <a:gd name="T85" fmla="*/ 46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5" h="63">
                        <a:moveTo>
                          <a:pt x="59" y="33"/>
                        </a:moveTo>
                        <a:cubicBezTo>
                          <a:pt x="65" y="31"/>
                          <a:pt x="65" y="31"/>
                          <a:pt x="65" y="31"/>
                        </a:cubicBezTo>
                        <a:cubicBezTo>
                          <a:pt x="63" y="21"/>
                          <a:pt x="63" y="21"/>
                          <a:pt x="63" y="21"/>
                        </a:cubicBezTo>
                        <a:cubicBezTo>
                          <a:pt x="57" y="21"/>
                          <a:pt x="57" y="21"/>
                          <a:pt x="57" y="21"/>
                        </a:cubicBezTo>
                        <a:cubicBezTo>
                          <a:pt x="56" y="19"/>
                          <a:pt x="55" y="18"/>
                          <a:pt x="54" y="16"/>
                        </a:cubicBezTo>
                        <a:cubicBezTo>
                          <a:pt x="57" y="10"/>
                          <a:pt x="57" y="10"/>
                          <a:pt x="57" y="10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45" y="8"/>
                          <a:pt x="45" y="8"/>
                          <a:pt x="45" y="8"/>
                        </a:cubicBezTo>
                        <a:cubicBezTo>
                          <a:pt x="43" y="7"/>
                          <a:pt x="41" y="6"/>
                          <a:pt x="39" y="6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5" y="6"/>
                          <a:pt x="23" y="7"/>
                          <a:pt x="21" y="8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0" y="17"/>
                          <a:pt x="9" y="19"/>
                          <a:pt x="8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6" y="33"/>
                          <a:pt x="6" y="33"/>
                          <a:pt x="6" y="33"/>
                        </a:cubicBezTo>
                        <a:cubicBezTo>
                          <a:pt x="6" y="35"/>
                          <a:pt x="7" y="37"/>
                          <a:pt x="7" y="39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52"/>
                          <a:pt x="8" y="52"/>
                          <a:pt x="8" y="52"/>
                        </a:cubicBezTo>
                        <a:cubicBezTo>
                          <a:pt x="13" y="50"/>
                          <a:pt x="13" y="50"/>
                          <a:pt x="13" y="50"/>
                        </a:cubicBezTo>
                        <a:cubicBezTo>
                          <a:pt x="15" y="51"/>
                          <a:pt x="16" y="52"/>
                          <a:pt x="18" y="54"/>
                        </a:cubicBezTo>
                        <a:cubicBezTo>
                          <a:pt x="17" y="60"/>
                          <a:pt x="17" y="60"/>
                          <a:pt x="17" y="60"/>
                        </a:cubicBezTo>
                        <a:cubicBezTo>
                          <a:pt x="26" y="63"/>
                          <a:pt x="26" y="63"/>
                          <a:pt x="26" y="63"/>
                        </a:cubicBezTo>
                        <a:cubicBezTo>
                          <a:pt x="29" y="58"/>
                          <a:pt x="29" y="58"/>
                          <a:pt x="29" y="58"/>
                        </a:cubicBezTo>
                        <a:cubicBezTo>
                          <a:pt x="30" y="58"/>
                          <a:pt x="32" y="58"/>
                          <a:pt x="33" y="58"/>
                        </a:cubicBezTo>
                        <a:cubicBezTo>
                          <a:pt x="34" y="58"/>
                          <a:pt x="35" y="58"/>
                          <a:pt x="36" y="58"/>
                        </a:cubicBezTo>
                        <a:cubicBezTo>
                          <a:pt x="39" y="63"/>
                          <a:pt x="39" y="63"/>
                          <a:pt x="39" y="63"/>
                        </a:cubicBezTo>
                        <a:cubicBezTo>
                          <a:pt x="48" y="60"/>
                          <a:pt x="48" y="60"/>
                          <a:pt x="48" y="60"/>
                        </a:cubicBezTo>
                        <a:cubicBezTo>
                          <a:pt x="47" y="54"/>
                          <a:pt x="47" y="54"/>
                          <a:pt x="47" y="54"/>
                        </a:cubicBezTo>
                        <a:cubicBezTo>
                          <a:pt x="49" y="53"/>
                          <a:pt x="50" y="51"/>
                          <a:pt x="52" y="50"/>
                        </a:cubicBezTo>
                        <a:cubicBezTo>
                          <a:pt x="58" y="52"/>
                          <a:pt x="58" y="52"/>
                          <a:pt x="58" y="52"/>
                        </a:cubicBezTo>
                        <a:cubicBezTo>
                          <a:pt x="63" y="43"/>
                          <a:pt x="63" y="43"/>
                          <a:pt x="63" y="43"/>
                        </a:cubicBezTo>
                        <a:cubicBezTo>
                          <a:pt x="58" y="39"/>
                          <a:pt x="58" y="39"/>
                          <a:pt x="58" y="39"/>
                        </a:cubicBezTo>
                        <a:cubicBezTo>
                          <a:pt x="59" y="37"/>
                          <a:pt x="59" y="35"/>
                          <a:pt x="59" y="33"/>
                        </a:cubicBezTo>
                        <a:close/>
                        <a:moveTo>
                          <a:pt x="33" y="46"/>
                        </a:moveTo>
                        <a:cubicBezTo>
                          <a:pt x="25" y="46"/>
                          <a:pt x="18" y="40"/>
                          <a:pt x="18" y="32"/>
                        </a:cubicBezTo>
                        <a:cubicBezTo>
                          <a:pt x="18" y="23"/>
                          <a:pt x="25" y="17"/>
                          <a:pt x="33" y="17"/>
                        </a:cubicBezTo>
                        <a:cubicBezTo>
                          <a:pt x="41" y="17"/>
                          <a:pt x="47" y="23"/>
                          <a:pt x="47" y="32"/>
                        </a:cubicBezTo>
                        <a:cubicBezTo>
                          <a:pt x="47" y="40"/>
                          <a:pt x="41" y="46"/>
                          <a:pt x="33" y="46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7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4592069" y="1762424"/>
                    <a:ext cx="213561" cy="208352"/>
                  </a:xfrm>
                  <a:custGeom>
                    <a:avLst/>
                    <a:gdLst>
                      <a:gd name="T0" fmla="*/ 48 w 52"/>
                      <a:gd name="T1" fmla="*/ 27 h 51"/>
                      <a:gd name="T2" fmla="*/ 52 w 52"/>
                      <a:gd name="T3" fmla="*/ 25 h 51"/>
                      <a:gd name="T4" fmla="*/ 51 w 52"/>
                      <a:gd name="T5" fmla="*/ 17 h 51"/>
                      <a:gd name="T6" fmla="*/ 46 w 52"/>
                      <a:gd name="T7" fmla="*/ 17 h 51"/>
                      <a:gd name="T8" fmla="*/ 44 w 52"/>
                      <a:gd name="T9" fmla="*/ 13 h 51"/>
                      <a:gd name="T10" fmla="*/ 46 w 52"/>
                      <a:gd name="T11" fmla="*/ 8 h 51"/>
                      <a:gd name="T12" fmla="*/ 40 w 52"/>
                      <a:gd name="T13" fmla="*/ 3 h 51"/>
                      <a:gd name="T14" fmla="*/ 36 w 52"/>
                      <a:gd name="T15" fmla="*/ 6 h 51"/>
                      <a:gd name="T16" fmla="*/ 31 w 52"/>
                      <a:gd name="T17" fmla="*/ 5 h 51"/>
                      <a:gd name="T18" fmla="*/ 31 w 52"/>
                      <a:gd name="T19" fmla="*/ 0 h 51"/>
                      <a:gd name="T20" fmla="*/ 22 w 52"/>
                      <a:gd name="T21" fmla="*/ 0 h 51"/>
                      <a:gd name="T22" fmla="*/ 22 w 52"/>
                      <a:gd name="T23" fmla="*/ 4 h 51"/>
                      <a:gd name="T24" fmla="*/ 17 w 52"/>
                      <a:gd name="T25" fmla="*/ 6 h 51"/>
                      <a:gd name="T26" fmla="*/ 13 w 52"/>
                      <a:gd name="T27" fmla="*/ 3 h 51"/>
                      <a:gd name="T28" fmla="*/ 7 w 52"/>
                      <a:gd name="T29" fmla="*/ 8 h 51"/>
                      <a:gd name="T30" fmla="*/ 9 w 52"/>
                      <a:gd name="T31" fmla="*/ 12 h 51"/>
                      <a:gd name="T32" fmla="*/ 7 w 52"/>
                      <a:gd name="T33" fmla="*/ 17 h 51"/>
                      <a:gd name="T34" fmla="*/ 2 w 52"/>
                      <a:gd name="T35" fmla="*/ 17 h 51"/>
                      <a:gd name="T36" fmla="*/ 0 w 52"/>
                      <a:gd name="T37" fmla="*/ 25 h 51"/>
                      <a:gd name="T38" fmla="*/ 5 w 52"/>
                      <a:gd name="T39" fmla="*/ 26 h 51"/>
                      <a:gd name="T40" fmla="*/ 6 w 52"/>
                      <a:gd name="T41" fmla="*/ 31 h 51"/>
                      <a:gd name="T42" fmla="*/ 2 w 52"/>
                      <a:gd name="T43" fmla="*/ 35 h 51"/>
                      <a:gd name="T44" fmla="*/ 6 w 52"/>
                      <a:gd name="T45" fmla="*/ 42 h 51"/>
                      <a:gd name="T46" fmla="*/ 11 w 52"/>
                      <a:gd name="T47" fmla="*/ 40 h 51"/>
                      <a:gd name="T48" fmla="*/ 14 w 52"/>
                      <a:gd name="T49" fmla="*/ 43 h 51"/>
                      <a:gd name="T50" fmla="*/ 14 w 52"/>
                      <a:gd name="T51" fmla="*/ 48 h 51"/>
                      <a:gd name="T52" fmla="*/ 21 w 52"/>
                      <a:gd name="T53" fmla="*/ 51 h 51"/>
                      <a:gd name="T54" fmla="*/ 24 w 52"/>
                      <a:gd name="T55" fmla="*/ 47 h 51"/>
                      <a:gd name="T56" fmla="*/ 26 w 52"/>
                      <a:gd name="T57" fmla="*/ 47 h 51"/>
                      <a:gd name="T58" fmla="*/ 29 w 52"/>
                      <a:gd name="T59" fmla="*/ 47 h 51"/>
                      <a:gd name="T60" fmla="*/ 31 w 52"/>
                      <a:gd name="T61" fmla="*/ 51 h 51"/>
                      <a:gd name="T62" fmla="*/ 39 w 52"/>
                      <a:gd name="T63" fmla="*/ 48 h 51"/>
                      <a:gd name="T64" fmla="*/ 38 w 52"/>
                      <a:gd name="T65" fmla="*/ 43 h 51"/>
                      <a:gd name="T66" fmla="*/ 42 w 52"/>
                      <a:gd name="T67" fmla="*/ 40 h 51"/>
                      <a:gd name="T68" fmla="*/ 46 w 52"/>
                      <a:gd name="T69" fmla="*/ 42 h 51"/>
                      <a:gd name="T70" fmla="*/ 51 w 52"/>
                      <a:gd name="T71" fmla="*/ 35 h 51"/>
                      <a:gd name="T72" fmla="*/ 47 w 52"/>
                      <a:gd name="T73" fmla="*/ 32 h 51"/>
                      <a:gd name="T74" fmla="*/ 48 w 52"/>
                      <a:gd name="T75" fmla="*/ 27 h 51"/>
                      <a:gd name="T76" fmla="*/ 26 w 52"/>
                      <a:gd name="T77" fmla="*/ 42 h 51"/>
                      <a:gd name="T78" fmla="*/ 10 w 52"/>
                      <a:gd name="T79" fmla="*/ 25 h 51"/>
                      <a:gd name="T80" fmla="*/ 26 w 52"/>
                      <a:gd name="T81" fmla="*/ 9 h 51"/>
                      <a:gd name="T82" fmla="*/ 42 w 52"/>
                      <a:gd name="T83" fmla="*/ 25 h 51"/>
                      <a:gd name="T84" fmla="*/ 26 w 52"/>
                      <a:gd name="T85" fmla="*/ 42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2" h="51">
                        <a:moveTo>
                          <a:pt x="48" y="27"/>
                        </a:moveTo>
                        <a:cubicBezTo>
                          <a:pt x="52" y="25"/>
                          <a:pt x="52" y="25"/>
                          <a:pt x="52" y="25"/>
                        </a:cubicBezTo>
                        <a:cubicBezTo>
                          <a:pt x="51" y="17"/>
                          <a:pt x="51" y="17"/>
                          <a:pt x="51" y="17"/>
                        </a:cubicBezTo>
                        <a:cubicBezTo>
                          <a:pt x="46" y="17"/>
                          <a:pt x="46" y="17"/>
                          <a:pt x="46" y="17"/>
                        </a:cubicBezTo>
                        <a:cubicBezTo>
                          <a:pt x="45" y="16"/>
                          <a:pt x="45" y="14"/>
                          <a:pt x="44" y="13"/>
                        </a:cubicBezTo>
                        <a:cubicBezTo>
                          <a:pt x="46" y="8"/>
                          <a:pt x="46" y="8"/>
                          <a:pt x="46" y="8"/>
                        </a:cubicBezTo>
                        <a:cubicBezTo>
                          <a:pt x="40" y="3"/>
                          <a:pt x="40" y="3"/>
                          <a:pt x="40" y="3"/>
                        </a:cubicBez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5" y="6"/>
                          <a:pt x="33" y="5"/>
                          <a:pt x="31" y="5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0" y="5"/>
                          <a:pt x="18" y="5"/>
                          <a:pt x="17" y="6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8" y="14"/>
                          <a:pt x="7" y="15"/>
                          <a:pt x="7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8"/>
                          <a:pt x="5" y="30"/>
                          <a:pt x="6" y="31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6" y="42"/>
                          <a:pt x="6" y="42"/>
                          <a:pt x="6" y="42"/>
                        </a:cubicBezTo>
                        <a:cubicBezTo>
                          <a:pt x="11" y="40"/>
                          <a:pt x="11" y="40"/>
                          <a:pt x="11" y="40"/>
                        </a:cubicBezTo>
                        <a:cubicBezTo>
                          <a:pt x="12" y="41"/>
                          <a:pt x="13" y="42"/>
                          <a:pt x="14" y="43"/>
                        </a:cubicBezTo>
                        <a:cubicBezTo>
                          <a:pt x="14" y="48"/>
                          <a:pt x="14" y="48"/>
                          <a:pt x="14" y="48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24" y="47"/>
                          <a:pt x="24" y="47"/>
                          <a:pt x="24" y="47"/>
                        </a:cubicBezTo>
                        <a:cubicBezTo>
                          <a:pt x="25" y="47"/>
                          <a:pt x="25" y="47"/>
                          <a:pt x="26" y="47"/>
                        </a:cubicBezTo>
                        <a:cubicBezTo>
                          <a:pt x="27" y="47"/>
                          <a:pt x="28" y="47"/>
                          <a:pt x="29" y="47"/>
                        </a:cubicBezTo>
                        <a:cubicBezTo>
                          <a:pt x="31" y="51"/>
                          <a:pt x="31" y="51"/>
                          <a:pt x="31" y="51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38" y="43"/>
                          <a:pt x="38" y="43"/>
                          <a:pt x="38" y="43"/>
                        </a:cubicBezTo>
                        <a:cubicBezTo>
                          <a:pt x="39" y="43"/>
                          <a:pt x="41" y="41"/>
                          <a:pt x="42" y="40"/>
                        </a:cubicBezTo>
                        <a:cubicBezTo>
                          <a:pt x="46" y="42"/>
                          <a:pt x="46" y="42"/>
                          <a:pt x="46" y="42"/>
                        </a:cubicBezTo>
                        <a:cubicBezTo>
                          <a:pt x="51" y="35"/>
                          <a:pt x="51" y="35"/>
                          <a:pt x="51" y="35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47" y="30"/>
                          <a:pt x="48" y="29"/>
                          <a:pt x="48" y="27"/>
                        </a:cubicBezTo>
                        <a:close/>
                        <a:moveTo>
                          <a:pt x="26" y="42"/>
                        </a:moveTo>
                        <a:cubicBezTo>
                          <a:pt x="17" y="42"/>
                          <a:pt x="10" y="34"/>
                          <a:pt x="10" y="25"/>
                        </a:cubicBezTo>
                        <a:cubicBezTo>
                          <a:pt x="10" y="16"/>
                          <a:pt x="17" y="9"/>
                          <a:pt x="26" y="9"/>
                        </a:cubicBezTo>
                        <a:cubicBezTo>
                          <a:pt x="35" y="9"/>
                          <a:pt x="42" y="16"/>
                          <a:pt x="42" y="25"/>
                        </a:cubicBezTo>
                        <a:cubicBezTo>
                          <a:pt x="42" y="34"/>
                          <a:pt x="35" y="42"/>
                          <a:pt x="26" y="42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8" name="Freeform 26"/>
                  <p:cNvSpPr>
                    <a:spLocks noEditPoints="1"/>
                  </p:cNvSpPr>
                  <p:nvPr/>
                </p:nvSpPr>
                <p:spPr bwMode="auto">
                  <a:xfrm>
                    <a:off x="4574706" y="1618313"/>
                    <a:ext cx="144111" cy="144111"/>
                  </a:xfrm>
                  <a:custGeom>
                    <a:avLst/>
                    <a:gdLst>
                      <a:gd name="T0" fmla="*/ 26 w 35"/>
                      <a:gd name="T1" fmla="*/ 29 h 35"/>
                      <a:gd name="T2" fmla="*/ 29 w 35"/>
                      <a:gd name="T3" fmla="*/ 31 h 35"/>
                      <a:gd name="T4" fmla="*/ 32 w 35"/>
                      <a:gd name="T5" fmla="*/ 27 h 35"/>
                      <a:gd name="T6" fmla="*/ 30 w 35"/>
                      <a:gd name="T7" fmla="*/ 24 h 35"/>
                      <a:gd name="T8" fmla="*/ 32 w 35"/>
                      <a:gd name="T9" fmla="*/ 21 h 35"/>
                      <a:gd name="T10" fmla="*/ 35 w 35"/>
                      <a:gd name="T11" fmla="*/ 21 h 35"/>
                      <a:gd name="T12" fmla="*/ 35 w 35"/>
                      <a:gd name="T13" fmla="*/ 15 h 35"/>
                      <a:gd name="T14" fmla="*/ 32 w 35"/>
                      <a:gd name="T15" fmla="*/ 15 h 35"/>
                      <a:gd name="T16" fmla="*/ 31 w 35"/>
                      <a:gd name="T17" fmla="*/ 11 h 35"/>
                      <a:gd name="T18" fmla="*/ 33 w 35"/>
                      <a:gd name="T19" fmla="*/ 9 h 35"/>
                      <a:gd name="T20" fmla="*/ 30 w 35"/>
                      <a:gd name="T21" fmla="*/ 5 h 35"/>
                      <a:gd name="T22" fmla="*/ 27 w 35"/>
                      <a:gd name="T23" fmla="*/ 6 h 35"/>
                      <a:gd name="T24" fmla="*/ 24 w 35"/>
                      <a:gd name="T25" fmla="*/ 4 h 35"/>
                      <a:gd name="T26" fmla="*/ 24 w 35"/>
                      <a:gd name="T27" fmla="*/ 1 h 35"/>
                      <a:gd name="T28" fmla="*/ 19 w 35"/>
                      <a:gd name="T29" fmla="*/ 0 h 35"/>
                      <a:gd name="T30" fmla="*/ 17 w 35"/>
                      <a:gd name="T31" fmla="*/ 3 h 35"/>
                      <a:gd name="T32" fmla="*/ 14 w 35"/>
                      <a:gd name="T33" fmla="*/ 3 h 35"/>
                      <a:gd name="T34" fmla="*/ 12 w 35"/>
                      <a:gd name="T35" fmla="*/ 1 h 35"/>
                      <a:gd name="T36" fmla="*/ 7 w 35"/>
                      <a:gd name="T37" fmla="*/ 3 h 35"/>
                      <a:gd name="T38" fmla="*/ 8 w 35"/>
                      <a:gd name="T39" fmla="*/ 7 h 35"/>
                      <a:gd name="T40" fmla="*/ 6 w 35"/>
                      <a:gd name="T41" fmla="*/ 9 h 35"/>
                      <a:gd name="T42" fmla="*/ 3 w 35"/>
                      <a:gd name="T43" fmla="*/ 8 h 35"/>
                      <a:gd name="T44" fmla="*/ 1 w 35"/>
                      <a:gd name="T45" fmla="*/ 14 h 35"/>
                      <a:gd name="T46" fmla="*/ 3 w 35"/>
                      <a:gd name="T47" fmla="*/ 15 h 35"/>
                      <a:gd name="T48" fmla="*/ 3 w 35"/>
                      <a:gd name="T49" fmla="*/ 19 h 35"/>
                      <a:gd name="T50" fmla="*/ 0 w 35"/>
                      <a:gd name="T51" fmla="*/ 20 h 35"/>
                      <a:gd name="T52" fmla="*/ 2 w 35"/>
                      <a:gd name="T53" fmla="*/ 25 h 35"/>
                      <a:gd name="T54" fmla="*/ 5 w 35"/>
                      <a:gd name="T55" fmla="*/ 25 h 35"/>
                      <a:gd name="T56" fmla="*/ 6 w 35"/>
                      <a:gd name="T57" fmla="*/ 26 h 35"/>
                      <a:gd name="T58" fmla="*/ 7 w 35"/>
                      <a:gd name="T59" fmla="*/ 28 h 35"/>
                      <a:gd name="T60" fmla="*/ 6 w 35"/>
                      <a:gd name="T61" fmla="*/ 31 h 35"/>
                      <a:gd name="T62" fmla="*/ 11 w 35"/>
                      <a:gd name="T63" fmla="*/ 34 h 35"/>
                      <a:gd name="T64" fmla="*/ 13 w 35"/>
                      <a:gd name="T65" fmla="*/ 31 h 35"/>
                      <a:gd name="T66" fmla="*/ 16 w 35"/>
                      <a:gd name="T67" fmla="*/ 32 h 35"/>
                      <a:gd name="T68" fmla="*/ 17 w 35"/>
                      <a:gd name="T69" fmla="*/ 35 h 35"/>
                      <a:gd name="T70" fmla="*/ 23 w 35"/>
                      <a:gd name="T71" fmla="*/ 34 h 35"/>
                      <a:gd name="T72" fmla="*/ 23 w 35"/>
                      <a:gd name="T73" fmla="*/ 31 h 35"/>
                      <a:gd name="T74" fmla="*/ 26 w 35"/>
                      <a:gd name="T75" fmla="*/ 29 h 35"/>
                      <a:gd name="T76" fmla="*/ 9 w 35"/>
                      <a:gd name="T77" fmla="*/ 24 h 35"/>
                      <a:gd name="T78" fmla="*/ 11 w 35"/>
                      <a:gd name="T79" fmla="*/ 9 h 35"/>
                      <a:gd name="T80" fmla="*/ 26 w 35"/>
                      <a:gd name="T81" fmla="*/ 11 h 35"/>
                      <a:gd name="T82" fmla="*/ 24 w 35"/>
                      <a:gd name="T83" fmla="*/ 26 h 35"/>
                      <a:gd name="T84" fmla="*/ 9 w 35"/>
                      <a:gd name="T85" fmla="*/ 2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5" h="35">
                        <a:moveTo>
                          <a:pt x="26" y="29"/>
                        </a:move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32" y="27"/>
                          <a:pt x="32" y="27"/>
                          <a:pt x="32" y="27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1" y="23"/>
                          <a:pt x="31" y="22"/>
                          <a:pt x="32" y="21"/>
                        </a:cubicBezTo>
                        <a:cubicBezTo>
                          <a:pt x="35" y="21"/>
                          <a:pt x="35" y="21"/>
                          <a:pt x="35" y="21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2" y="15"/>
                          <a:pt x="32" y="15"/>
                          <a:pt x="32" y="15"/>
                        </a:cubicBezTo>
                        <a:cubicBezTo>
                          <a:pt x="32" y="14"/>
                          <a:pt x="31" y="12"/>
                          <a:pt x="31" y="11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30" y="5"/>
                          <a:pt x="30" y="5"/>
                          <a:pt x="30" y="5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6" y="5"/>
                          <a:pt x="25" y="5"/>
                          <a:pt x="24" y="4"/>
                        </a:cubicBezTo>
                        <a:cubicBezTo>
                          <a:pt x="24" y="1"/>
                          <a:pt x="24" y="1"/>
                          <a:pt x="24" y="1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6" y="3"/>
                          <a:pt x="15" y="3"/>
                          <a:pt x="14" y="3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7"/>
                          <a:pt x="7" y="8"/>
                          <a:pt x="6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3" y="16"/>
                          <a:pt x="3" y="17"/>
                          <a:pt x="3" y="19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6" y="25"/>
                          <a:pt x="6" y="26"/>
                          <a:pt x="6" y="26"/>
                        </a:cubicBezTo>
                        <a:cubicBezTo>
                          <a:pt x="7" y="27"/>
                          <a:pt x="7" y="27"/>
                          <a:pt x="7" y="28"/>
                        </a:cubicBezTo>
                        <a:cubicBezTo>
                          <a:pt x="6" y="31"/>
                          <a:pt x="6" y="31"/>
                          <a:pt x="6" y="31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1"/>
                          <a:pt x="15" y="32"/>
                          <a:pt x="16" y="32"/>
                        </a:cubicBezTo>
                        <a:cubicBezTo>
                          <a:pt x="17" y="35"/>
                          <a:pt x="17" y="35"/>
                          <a:pt x="17" y="35"/>
                        </a:cubicBezTo>
                        <a:cubicBezTo>
                          <a:pt x="23" y="34"/>
                          <a:pt x="23" y="34"/>
                          <a:pt x="23" y="34"/>
                        </a:cubicBezTo>
                        <a:cubicBezTo>
                          <a:pt x="23" y="31"/>
                          <a:pt x="23" y="31"/>
                          <a:pt x="23" y="31"/>
                        </a:cubicBezTo>
                        <a:cubicBezTo>
                          <a:pt x="24" y="30"/>
                          <a:pt x="25" y="30"/>
                          <a:pt x="26" y="29"/>
                        </a:cubicBezTo>
                        <a:close/>
                        <a:moveTo>
                          <a:pt x="9" y="24"/>
                        </a:moveTo>
                        <a:cubicBezTo>
                          <a:pt x="5" y="20"/>
                          <a:pt x="6" y="13"/>
                          <a:pt x="11" y="9"/>
                        </a:cubicBezTo>
                        <a:cubicBezTo>
                          <a:pt x="16" y="5"/>
                          <a:pt x="22" y="6"/>
                          <a:pt x="26" y="11"/>
                        </a:cubicBezTo>
                        <a:cubicBezTo>
                          <a:pt x="30" y="15"/>
                          <a:pt x="29" y="22"/>
                          <a:pt x="24" y="26"/>
                        </a:cubicBezTo>
                        <a:cubicBezTo>
                          <a:pt x="20" y="30"/>
                          <a:pt x="13" y="29"/>
                          <a:pt x="9" y="24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82" name="组合 13"/>
                <p:cNvGrpSpPr/>
                <p:nvPr/>
              </p:nvGrpSpPr>
              <p:grpSpPr>
                <a:xfrm>
                  <a:off x="10297528" y="5109407"/>
                  <a:ext cx="322946" cy="434067"/>
                  <a:chOff x="4223209" y="5314160"/>
                  <a:chExt cx="322946" cy="434067"/>
                </a:xfrm>
              </p:grpSpPr>
              <p:sp>
                <p:nvSpPr>
                  <p:cNvPr id="183" name="Freeform 27"/>
                  <p:cNvSpPr/>
                  <p:nvPr/>
                </p:nvSpPr>
                <p:spPr bwMode="auto">
                  <a:xfrm>
                    <a:off x="4223209" y="5498204"/>
                    <a:ext cx="81605" cy="250023"/>
                  </a:xfrm>
                  <a:custGeom>
                    <a:avLst/>
                    <a:gdLst>
                      <a:gd name="T0" fmla="*/ 20 w 20"/>
                      <a:gd name="T1" fmla="*/ 53 h 61"/>
                      <a:gd name="T2" fmla="*/ 11 w 20"/>
                      <a:gd name="T3" fmla="*/ 61 h 61"/>
                      <a:gd name="T4" fmla="*/ 9 w 20"/>
                      <a:gd name="T5" fmla="*/ 61 h 61"/>
                      <a:gd name="T6" fmla="*/ 0 w 20"/>
                      <a:gd name="T7" fmla="*/ 53 h 61"/>
                      <a:gd name="T8" fmla="*/ 0 w 20"/>
                      <a:gd name="T9" fmla="*/ 8 h 61"/>
                      <a:gd name="T10" fmla="*/ 9 w 20"/>
                      <a:gd name="T11" fmla="*/ 0 h 61"/>
                      <a:gd name="T12" fmla="*/ 11 w 20"/>
                      <a:gd name="T13" fmla="*/ 0 h 61"/>
                      <a:gd name="T14" fmla="*/ 20 w 20"/>
                      <a:gd name="T15" fmla="*/ 8 h 61"/>
                      <a:gd name="T16" fmla="*/ 20 w 20"/>
                      <a:gd name="T17" fmla="*/ 5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61">
                        <a:moveTo>
                          <a:pt x="20" y="53"/>
                        </a:moveTo>
                        <a:cubicBezTo>
                          <a:pt x="20" y="57"/>
                          <a:pt x="16" y="61"/>
                          <a:pt x="11" y="61"/>
                        </a:cubicBezTo>
                        <a:cubicBezTo>
                          <a:pt x="9" y="61"/>
                          <a:pt x="9" y="61"/>
                          <a:pt x="9" y="61"/>
                        </a:cubicBezTo>
                        <a:cubicBezTo>
                          <a:pt x="4" y="61"/>
                          <a:pt x="0" y="57"/>
                          <a:pt x="0" y="53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9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6" y="0"/>
                          <a:pt x="20" y="3"/>
                          <a:pt x="20" y="8"/>
                        </a:cubicBezTo>
                        <a:lnTo>
                          <a:pt x="20" y="53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4" name="Freeform 28"/>
                  <p:cNvSpPr/>
                  <p:nvPr/>
                </p:nvSpPr>
                <p:spPr bwMode="auto">
                  <a:xfrm>
                    <a:off x="4341275" y="5314160"/>
                    <a:ext cx="81605" cy="434067"/>
                  </a:xfrm>
                  <a:custGeom>
                    <a:avLst/>
                    <a:gdLst>
                      <a:gd name="T0" fmla="*/ 20 w 20"/>
                      <a:gd name="T1" fmla="*/ 97 h 106"/>
                      <a:gd name="T2" fmla="*/ 12 w 20"/>
                      <a:gd name="T3" fmla="*/ 106 h 106"/>
                      <a:gd name="T4" fmla="*/ 9 w 20"/>
                      <a:gd name="T5" fmla="*/ 106 h 106"/>
                      <a:gd name="T6" fmla="*/ 0 w 20"/>
                      <a:gd name="T7" fmla="*/ 97 h 106"/>
                      <a:gd name="T8" fmla="*/ 0 w 20"/>
                      <a:gd name="T9" fmla="*/ 9 h 106"/>
                      <a:gd name="T10" fmla="*/ 9 w 20"/>
                      <a:gd name="T11" fmla="*/ 0 h 106"/>
                      <a:gd name="T12" fmla="*/ 12 w 20"/>
                      <a:gd name="T13" fmla="*/ 0 h 106"/>
                      <a:gd name="T14" fmla="*/ 20 w 20"/>
                      <a:gd name="T15" fmla="*/ 9 h 106"/>
                      <a:gd name="T16" fmla="*/ 20 w 20"/>
                      <a:gd name="T17" fmla="*/ 97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06">
                        <a:moveTo>
                          <a:pt x="20" y="97"/>
                        </a:moveTo>
                        <a:cubicBezTo>
                          <a:pt x="20" y="102"/>
                          <a:pt x="16" y="106"/>
                          <a:pt x="12" y="106"/>
                        </a:cubicBezTo>
                        <a:cubicBezTo>
                          <a:pt x="9" y="106"/>
                          <a:pt x="9" y="106"/>
                          <a:pt x="9" y="106"/>
                        </a:cubicBezTo>
                        <a:cubicBezTo>
                          <a:pt x="4" y="106"/>
                          <a:pt x="0" y="102"/>
                          <a:pt x="0" y="97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6" y="0"/>
                          <a:pt x="20" y="4"/>
                          <a:pt x="20" y="9"/>
                        </a:cubicBezTo>
                        <a:lnTo>
                          <a:pt x="20" y="97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5" name="Freeform 29"/>
                  <p:cNvSpPr/>
                  <p:nvPr/>
                </p:nvSpPr>
                <p:spPr bwMode="auto">
                  <a:xfrm>
                    <a:off x="4461077" y="5411391"/>
                    <a:ext cx="85078" cy="336836"/>
                  </a:xfrm>
                  <a:custGeom>
                    <a:avLst/>
                    <a:gdLst>
                      <a:gd name="T0" fmla="*/ 21 w 21"/>
                      <a:gd name="T1" fmla="*/ 73 h 82"/>
                      <a:gd name="T2" fmla="*/ 12 w 21"/>
                      <a:gd name="T3" fmla="*/ 82 h 82"/>
                      <a:gd name="T4" fmla="*/ 9 w 21"/>
                      <a:gd name="T5" fmla="*/ 82 h 82"/>
                      <a:gd name="T6" fmla="*/ 0 w 21"/>
                      <a:gd name="T7" fmla="*/ 73 h 82"/>
                      <a:gd name="T8" fmla="*/ 0 w 21"/>
                      <a:gd name="T9" fmla="*/ 8 h 82"/>
                      <a:gd name="T10" fmla="*/ 9 w 21"/>
                      <a:gd name="T11" fmla="*/ 0 h 82"/>
                      <a:gd name="T12" fmla="*/ 12 w 21"/>
                      <a:gd name="T13" fmla="*/ 0 h 82"/>
                      <a:gd name="T14" fmla="*/ 21 w 21"/>
                      <a:gd name="T15" fmla="*/ 8 h 82"/>
                      <a:gd name="T16" fmla="*/ 21 w 21"/>
                      <a:gd name="T17" fmla="*/ 73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" h="82">
                        <a:moveTo>
                          <a:pt x="21" y="73"/>
                        </a:moveTo>
                        <a:cubicBezTo>
                          <a:pt x="21" y="78"/>
                          <a:pt x="17" y="82"/>
                          <a:pt x="12" y="82"/>
                        </a:cubicBezTo>
                        <a:cubicBezTo>
                          <a:pt x="9" y="82"/>
                          <a:pt x="9" y="82"/>
                          <a:pt x="9" y="82"/>
                        </a:cubicBezTo>
                        <a:cubicBezTo>
                          <a:pt x="4" y="82"/>
                          <a:pt x="0" y="78"/>
                          <a:pt x="0" y="73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7" y="0"/>
                          <a:pt x="21" y="4"/>
                          <a:pt x="21" y="8"/>
                        </a:cubicBezTo>
                        <a:lnTo>
                          <a:pt x="21" y="73"/>
                        </a:ln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888" tIns="60944" rIns="121888" bIns="60944" numCol="1" anchor="t" anchorCtr="0" compatLnSpc="1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79" name="TextBox 178"/>
              <p:cNvSpPr txBox="1"/>
              <p:nvPr/>
            </p:nvSpPr>
            <p:spPr>
              <a:xfrm>
                <a:off x="10264534" y="3232105"/>
                <a:ext cx="364369" cy="5074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0" lang="zh-CN" altLang="en-US" sz="333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2" name="组合 63"/>
            <p:cNvGrpSpPr/>
            <p:nvPr/>
          </p:nvGrpSpPr>
          <p:grpSpPr>
            <a:xfrm>
              <a:off x="9192213" y="4392215"/>
              <a:ext cx="917383" cy="685902"/>
              <a:chOff x="3343616" y="4248199"/>
              <a:chExt cx="917383" cy="685902"/>
            </a:xfrm>
          </p:grpSpPr>
          <p:sp>
            <p:nvSpPr>
              <p:cNvPr id="176" name="TextBox 175"/>
              <p:cNvSpPr txBox="1"/>
              <p:nvPr/>
            </p:nvSpPr>
            <p:spPr>
              <a:xfrm>
                <a:off x="3343616" y="4248199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>
                <a:off x="3346553" y="4536786"/>
                <a:ext cx="914446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6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轻点此处输入文字内容</a:t>
                </a:r>
              </a:p>
            </p:txBody>
          </p:sp>
        </p:grpSp>
        <p:grpSp>
          <p:nvGrpSpPr>
            <p:cNvPr id="173" name="组合 230"/>
            <p:cNvGrpSpPr/>
            <p:nvPr/>
          </p:nvGrpSpPr>
          <p:grpSpPr>
            <a:xfrm>
              <a:off x="9132217" y="1886449"/>
              <a:ext cx="977380" cy="824341"/>
              <a:chOff x="1919780" y="1964106"/>
              <a:chExt cx="977380" cy="824341"/>
            </a:xfrm>
          </p:grpSpPr>
          <p:sp>
            <p:nvSpPr>
              <p:cNvPr id="174" name="TextBox 173"/>
              <p:cNvSpPr txBox="1"/>
              <p:nvPr/>
            </p:nvSpPr>
            <p:spPr>
              <a:xfrm>
                <a:off x="1982713" y="2507307"/>
                <a:ext cx="823119" cy="2811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33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>
                <a:off x="1919780" y="1964106"/>
                <a:ext cx="977380" cy="397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65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轻点此处输入文字内容</a:t>
                </a:r>
              </a:p>
            </p:txBody>
          </p:sp>
        </p:grpSp>
      </p:grpSp>
      <p:grpSp>
        <p:nvGrpSpPr>
          <p:cNvPr id="200" name="组合 2"/>
          <p:cNvGrpSpPr/>
          <p:nvPr/>
        </p:nvGrpSpPr>
        <p:grpSpPr>
          <a:xfrm>
            <a:off x="921524" y="2410487"/>
            <a:ext cx="3834622" cy="2215225"/>
            <a:chOff x="4997504" y="2116871"/>
            <a:chExt cx="3155896" cy="1661851"/>
          </a:xfrm>
        </p:grpSpPr>
        <p:sp>
          <p:nvSpPr>
            <p:cNvPr id="201" name="矩形 3"/>
            <p:cNvSpPr/>
            <p:nvPr/>
          </p:nvSpPr>
          <p:spPr>
            <a:xfrm>
              <a:off x="5022049" y="2656873"/>
              <a:ext cx="3004972" cy="1121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14000"/>
                </a:lnSpc>
                <a:defRPr/>
              </a:pPr>
              <a:r>
                <a:rPr lang="zh-CN" altLang="en-US" sz="1335" kern="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35" kern="0" dirty="0">
                  <a:cs typeface="+mn-ea"/>
                  <a:sym typeface="+mn-lt"/>
                </a:rPr>
                <a:t>200</a:t>
              </a:r>
              <a:r>
                <a:rPr lang="zh-CN" altLang="en-US" sz="1335" kern="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335" kern="0" dirty="0">
                  <a:cs typeface="+mn-ea"/>
                  <a:sym typeface="+mn-lt"/>
                </a:rPr>
                <a:t>5</a:t>
              </a:r>
              <a:r>
                <a:rPr lang="zh-CN" altLang="en-US" sz="1335" kern="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02" name="矩形 4"/>
            <p:cNvSpPr/>
            <p:nvPr/>
          </p:nvSpPr>
          <p:spPr>
            <a:xfrm>
              <a:off x="4997504" y="2116871"/>
              <a:ext cx="2842425" cy="284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单击添加标题</a:t>
              </a:r>
            </a:p>
          </p:txBody>
        </p:sp>
        <p:cxnSp>
          <p:nvCxnSpPr>
            <p:cNvPr id="203" name="直接连接符 5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</p:cxnSp>
      </p:grpSp>
      <p:sp>
        <p:nvSpPr>
          <p:cNvPr id="103" name="矩形 102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204" name="文本框 20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597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六边形 18"/>
          <p:cNvSpPr/>
          <p:nvPr/>
        </p:nvSpPr>
        <p:spPr>
          <a:xfrm rot="16200000">
            <a:off x="1232151" y="3685541"/>
            <a:ext cx="1632116" cy="1406996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六边形 19"/>
          <p:cNvSpPr/>
          <p:nvPr/>
        </p:nvSpPr>
        <p:spPr>
          <a:xfrm rot="16200000">
            <a:off x="3983738" y="2021550"/>
            <a:ext cx="1632122" cy="1407000"/>
          </a:xfrm>
          <a:prstGeom prst="hexagon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六边形 20"/>
          <p:cNvSpPr/>
          <p:nvPr/>
        </p:nvSpPr>
        <p:spPr>
          <a:xfrm rot="16200000">
            <a:off x="6735330" y="3397223"/>
            <a:ext cx="1632119" cy="1406999"/>
          </a:xfrm>
          <a:prstGeom prst="hexagon">
            <a:avLst/>
          </a:prstGeom>
          <a:solidFill>
            <a:srgbClr val="51CED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六边形 21"/>
          <p:cNvSpPr/>
          <p:nvPr/>
        </p:nvSpPr>
        <p:spPr>
          <a:xfrm rot="16200000">
            <a:off x="9327732" y="1765465"/>
            <a:ext cx="1632120" cy="1406999"/>
          </a:xfrm>
          <a:prstGeom prst="hexagon">
            <a:avLst/>
          </a:prstGeom>
          <a:solidFill>
            <a:srgbClr val="00838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3" name="直接连接符 22"/>
          <p:cNvCxnSpPr>
            <a:stCxn id="19" idx="1"/>
            <a:endCxn id="20" idx="4"/>
          </p:cNvCxnSpPr>
          <p:nvPr/>
        </p:nvCxnSpPr>
        <p:spPr>
          <a:xfrm flipV="1">
            <a:off x="2751711" y="3189359"/>
            <a:ext cx="1344592" cy="735371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>
            <a:stCxn id="20" idx="2"/>
            <a:endCxn id="21" idx="5"/>
          </p:cNvCxnSpPr>
          <p:nvPr/>
        </p:nvCxnSpPr>
        <p:spPr>
          <a:xfrm>
            <a:off x="5503303" y="3189363"/>
            <a:ext cx="1344590" cy="447053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>
            <a:stCxn id="21" idx="1"/>
            <a:endCxn id="22" idx="4"/>
          </p:cNvCxnSpPr>
          <p:nvPr/>
        </p:nvCxnSpPr>
        <p:spPr>
          <a:xfrm flipV="1">
            <a:off x="8254892" y="2933275"/>
            <a:ext cx="1185402" cy="703137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444630" y="1879197"/>
            <a:ext cx="3251729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600" b="1" dirty="0"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3228215" y="3798910"/>
            <a:ext cx="3251729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600" b="1" dirty="0"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5904030" y="1653269"/>
            <a:ext cx="3251729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600" b="1" dirty="0"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8603412" y="3572982"/>
            <a:ext cx="3251729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600" b="1" dirty="0"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400"/>
              </a:spcBef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1753983" y="4058326"/>
            <a:ext cx="588455" cy="588455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KSO_Shape"/>
          <p:cNvSpPr/>
          <p:nvPr/>
        </p:nvSpPr>
        <p:spPr>
          <a:xfrm rot="2075794">
            <a:off x="4621929" y="2322315"/>
            <a:ext cx="355746" cy="805462"/>
          </a:xfrm>
          <a:custGeom>
            <a:avLst/>
            <a:gdLst>
              <a:gd name="connsiteX0" fmla="*/ 1193800 w 2387600"/>
              <a:gd name="connsiteY0" fmla="*/ 342900 h 5404814"/>
              <a:gd name="connsiteX1" fmla="*/ 930275 w 2387600"/>
              <a:gd name="connsiteY1" fmla="*/ 606425 h 5404814"/>
              <a:gd name="connsiteX2" fmla="*/ 1193800 w 2387600"/>
              <a:gd name="connsiteY2" fmla="*/ 869950 h 5404814"/>
              <a:gd name="connsiteX3" fmla="*/ 1457325 w 2387600"/>
              <a:gd name="connsiteY3" fmla="*/ 606425 h 5404814"/>
              <a:gd name="connsiteX4" fmla="*/ 1193800 w 2387600"/>
              <a:gd name="connsiteY4" fmla="*/ 342900 h 5404814"/>
              <a:gd name="connsiteX5" fmla="*/ 1193800 w 2387600"/>
              <a:gd name="connsiteY5" fmla="*/ 0 h 5404814"/>
              <a:gd name="connsiteX6" fmla="*/ 2387600 w 2387600"/>
              <a:gd name="connsiteY6" fmla="*/ 1193800 h 5404814"/>
              <a:gd name="connsiteX7" fmla="*/ 1658481 w 2387600"/>
              <a:gd name="connsiteY7" fmla="*/ 2293786 h 5404814"/>
              <a:gd name="connsiteX8" fmla="*/ 1580853 w 2387600"/>
              <a:gd name="connsiteY8" fmla="*/ 2317883 h 5404814"/>
              <a:gd name="connsiteX9" fmla="*/ 1580853 w 2387600"/>
              <a:gd name="connsiteY9" fmla="*/ 3478606 h 5404814"/>
              <a:gd name="connsiteX10" fmla="*/ 1320504 w 2387600"/>
              <a:gd name="connsiteY10" fmla="*/ 3735389 h 5404814"/>
              <a:gd name="connsiteX11" fmla="*/ 1580853 w 2387600"/>
              <a:gd name="connsiteY11" fmla="*/ 3992173 h 5404814"/>
              <a:gd name="connsiteX12" fmla="*/ 1580853 w 2387600"/>
              <a:gd name="connsiteY12" fmla="*/ 4001885 h 5404814"/>
              <a:gd name="connsiteX13" fmla="*/ 1320504 w 2387600"/>
              <a:gd name="connsiteY13" fmla="*/ 4258668 h 5404814"/>
              <a:gd name="connsiteX14" fmla="*/ 1580853 w 2387600"/>
              <a:gd name="connsiteY14" fmla="*/ 4515452 h 5404814"/>
              <a:gd name="connsiteX15" fmla="*/ 1580853 w 2387600"/>
              <a:gd name="connsiteY15" fmla="*/ 4525164 h 5404814"/>
              <a:gd name="connsiteX16" fmla="*/ 1320504 w 2387600"/>
              <a:gd name="connsiteY16" fmla="*/ 4781947 h 5404814"/>
              <a:gd name="connsiteX17" fmla="*/ 1577964 w 2387600"/>
              <a:gd name="connsiteY17" fmla="*/ 5035881 h 5404814"/>
              <a:gd name="connsiteX18" fmla="*/ 1191121 w 2387600"/>
              <a:gd name="connsiteY18" fmla="*/ 5404814 h 5404814"/>
              <a:gd name="connsiteX19" fmla="*/ 806747 w 2387600"/>
              <a:gd name="connsiteY19" fmla="*/ 5038235 h 5404814"/>
              <a:gd name="connsiteX20" fmla="*/ 806747 w 2387600"/>
              <a:gd name="connsiteY20" fmla="*/ 2317883 h 5404814"/>
              <a:gd name="connsiteX21" fmla="*/ 729119 w 2387600"/>
              <a:gd name="connsiteY21" fmla="*/ 2293786 h 5404814"/>
              <a:gd name="connsiteX22" fmla="*/ 0 w 2387600"/>
              <a:gd name="connsiteY22" fmla="*/ 1193800 h 5404814"/>
              <a:gd name="connsiteX23" fmla="*/ 1193800 w 2387600"/>
              <a:gd name="connsiteY23" fmla="*/ 0 h 540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87600" h="5404814">
                <a:moveTo>
                  <a:pt x="1193800" y="342900"/>
                </a:moveTo>
                <a:cubicBezTo>
                  <a:pt x="1048259" y="342900"/>
                  <a:pt x="930275" y="460884"/>
                  <a:pt x="930275" y="606425"/>
                </a:cubicBezTo>
                <a:cubicBezTo>
                  <a:pt x="930275" y="751966"/>
                  <a:pt x="1048259" y="869950"/>
                  <a:pt x="1193800" y="869950"/>
                </a:cubicBezTo>
                <a:cubicBezTo>
                  <a:pt x="1339341" y="869950"/>
                  <a:pt x="1457325" y="751966"/>
                  <a:pt x="1457325" y="606425"/>
                </a:cubicBezTo>
                <a:cubicBezTo>
                  <a:pt x="1457325" y="460884"/>
                  <a:pt x="1339341" y="342900"/>
                  <a:pt x="1193800" y="342900"/>
                </a:cubicBezTo>
                <a:close/>
                <a:moveTo>
                  <a:pt x="1193800" y="0"/>
                </a:moveTo>
                <a:cubicBezTo>
                  <a:pt x="1853118" y="0"/>
                  <a:pt x="2387600" y="534482"/>
                  <a:pt x="2387600" y="1193800"/>
                </a:cubicBezTo>
                <a:cubicBezTo>
                  <a:pt x="2387600" y="1688289"/>
                  <a:pt x="2086954" y="2112557"/>
                  <a:pt x="1658481" y="2293786"/>
                </a:cubicBezTo>
                <a:lnTo>
                  <a:pt x="1580853" y="2317883"/>
                </a:lnTo>
                <a:lnTo>
                  <a:pt x="1580853" y="3478606"/>
                </a:lnTo>
                <a:lnTo>
                  <a:pt x="1320504" y="3735389"/>
                </a:lnTo>
                <a:lnTo>
                  <a:pt x="1580853" y="3992173"/>
                </a:lnTo>
                <a:lnTo>
                  <a:pt x="1580853" y="4001885"/>
                </a:lnTo>
                <a:lnTo>
                  <a:pt x="1320504" y="4258668"/>
                </a:lnTo>
                <a:lnTo>
                  <a:pt x="1580853" y="4515452"/>
                </a:lnTo>
                <a:lnTo>
                  <a:pt x="1580853" y="4525164"/>
                </a:lnTo>
                <a:lnTo>
                  <a:pt x="1320504" y="4781947"/>
                </a:lnTo>
                <a:lnTo>
                  <a:pt x="1577964" y="5035881"/>
                </a:lnTo>
                <a:lnTo>
                  <a:pt x="1191121" y="5404814"/>
                </a:lnTo>
                <a:lnTo>
                  <a:pt x="806747" y="5038235"/>
                </a:lnTo>
                <a:lnTo>
                  <a:pt x="806747" y="2317883"/>
                </a:lnTo>
                <a:lnTo>
                  <a:pt x="729119" y="2293786"/>
                </a:lnTo>
                <a:cubicBezTo>
                  <a:pt x="300646" y="2112557"/>
                  <a:pt x="0" y="1688289"/>
                  <a:pt x="0" y="1193800"/>
                </a:cubicBezTo>
                <a:cubicBezTo>
                  <a:pt x="0" y="534482"/>
                  <a:pt x="534482" y="0"/>
                  <a:pt x="119380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7342497" y="3783307"/>
            <a:ext cx="422165" cy="634833"/>
          </a:xfrm>
          <a:custGeom>
            <a:avLst/>
            <a:gdLst>
              <a:gd name="T0" fmla="*/ 901841 w 1357313"/>
              <a:gd name="T1" fmla="*/ 1418297 h 2041525"/>
              <a:gd name="T2" fmla="*/ 952713 w 1357313"/>
              <a:gd name="T3" fmla="*/ 1537310 h 2041525"/>
              <a:gd name="T4" fmla="*/ 324238 w 1357313"/>
              <a:gd name="T5" fmla="*/ 1501582 h 2041525"/>
              <a:gd name="T6" fmla="*/ 380048 w 1357313"/>
              <a:gd name="T7" fmla="*/ 1395135 h 2041525"/>
              <a:gd name="T8" fmla="*/ 837417 w 1357313"/>
              <a:gd name="T9" fmla="*/ 530566 h 2041525"/>
              <a:gd name="T10" fmla="*/ 669920 w 1357313"/>
              <a:gd name="T11" fmla="*/ 686107 h 2041525"/>
              <a:gd name="T12" fmla="*/ 595424 w 1357313"/>
              <a:gd name="T13" fmla="*/ 686107 h 2041525"/>
              <a:gd name="T14" fmla="*/ 427927 w 1357313"/>
              <a:gd name="T15" fmla="*/ 530566 h 2041525"/>
              <a:gd name="T16" fmla="*/ 206486 w 1357313"/>
              <a:gd name="T17" fmla="*/ 405798 h 2041525"/>
              <a:gd name="T18" fmla="*/ 269716 w 1357313"/>
              <a:gd name="T19" fmla="*/ 553495 h 2041525"/>
              <a:gd name="T20" fmla="*/ 416183 w 1357313"/>
              <a:gd name="T21" fmla="*/ 730090 h 2041525"/>
              <a:gd name="T22" fmla="*/ 523871 w 1357313"/>
              <a:gd name="T23" fmla="*/ 839505 h 2041525"/>
              <a:gd name="T24" fmla="*/ 549065 w 1357313"/>
              <a:gd name="T25" fmla="*/ 957810 h 2041525"/>
              <a:gd name="T26" fmla="*/ 521401 w 1357313"/>
              <a:gd name="T27" fmla="*/ 1070930 h 2041525"/>
              <a:gd name="T28" fmla="*/ 406056 w 1357313"/>
              <a:gd name="T29" fmla="*/ 1185778 h 2041525"/>
              <a:gd name="T30" fmla="*/ 263047 w 1357313"/>
              <a:gd name="T31" fmla="*/ 1361879 h 2041525"/>
              <a:gd name="T32" fmla="*/ 205745 w 1357313"/>
              <a:gd name="T33" fmla="*/ 1502167 h 2041525"/>
              <a:gd name="T34" fmla="*/ 1072195 w 1357313"/>
              <a:gd name="T35" fmla="*/ 1557244 h 2041525"/>
              <a:gd name="T36" fmla="*/ 1021808 w 1357313"/>
              <a:gd name="T37" fmla="*/ 1393740 h 2041525"/>
              <a:gd name="T38" fmla="*/ 889667 w 1357313"/>
              <a:gd name="T39" fmla="*/ 1217639 h 2041525"/>
              <a:gd name="T40" fmla="*/ 755797 w 1357313"/>
              <a:gd name="T41" fmla="*/ 1087231 h 2041525"/>
              <a:gd name="T42" fmla="*/ 719983 w 1357313"/>
              <a:gd name="T43" fmla="*/ 986954 h 2041525"/>
              <a:gd name="T44" fmla="*/ 728381 w 1357313"/>
              <a:gd name="T45" fmla="*/ 880504 h 2041525"/>
              <a:gd name="T46" fmla="*/ 790870 w 1357313"/>
              <a:gd name="T47" fmla="*/ 784920 h 2041525"/>
              <a:gd name="T48" fmla="*/ 959566 w 1357313"/>
              <a:gd name="T49" fmla="*/ 605115 h 2041525"/>
              <a:gd name="T50" fmla="*/ 1046261 w 1357313"/>
              <a:gd name="T51" fmla="*/ 456677 h 2041525"/>
              <a:gd name="T52" fmla="*/ 1090473 w 1357313"/>
              <a:gd name="T53" fmla="*/ 209197 h 2041525"/>
              <a:gd name="T54" fmla="*/ 1216685 w 1357313"/>
              <a:gd name="T55" fmla="*/ 15314 h 2041525"/>
              <a:gd name="T56" fmla="*/ 1260650 w 1357313"/>
              <a:gd name="T57" fmla="*/ 68662 h 2041525"/>
              <a:gd name="T58" fmla="*/ 1261391 w 1357313"/>
              <a:gd name="T59" fmla="*/ 138313 h 2041525"/>
              <a:gd name="T60" fmla="*/ 1222613 w 1357313"/>
              <a:gd name="T61" fmla="*/ 189932 h 2041525"/>
              <a:gd name="T62" fmla="*/ 1165311 w 1357313"/>
              <a:gd name="T63" fmla="*/ 293419 h 2041525"/>
              <a:gd name="T64" fmla="*/ 1116654 w 1357313"/>
              <a:gd name="T65" fmla="*/ 524844 h 2041525"/>
              <a:gd name="T66" fmla="*/ 1012670 w 1357313"/>
              <a:gd name="T67" fmla="*/ 704403 h 2041525"/>
              <a:gd name="T68" fmla="*/ 829154 w 1357313"/>
              <a:gd name="T69" fmla="*/ 889890 h 2041525"/>
              <a:gd name="T70" fmla="*/ 817052 w 1357313"/>
              <a:gd name="T71" fmla="*/ 962009 h 2041525"/>
              <a:gd name="T72" fmla="*/ 905969 w 1357313"/>
              <a:gd name="T73" fmla="*/ 1085008 h 2041525"/>
              <a:gd name="T74" fmla="*/ 1048237 w 1357313"/>
              <a:gd name="T75" fmla="*/ 1249500 h 2041525"/>
              <a:gd name="T76" fmla="*/ 1134190 w 1357313"/>
              <a:gd name="T77" fmla="*/ 1433011 h 2041525"/>
              <a:gd name="T78" fmla="*/ 1183588 w 1357313"/>
              <a:gd name="T79" fmla="*/ 1698520 h 2041525"/>
              <a:gd name="T80" fmla="*/ 1240149 w 1357313"/>
              <a:gd name="T81" fmla="*/ 1730629 h 2041525"/>
              <a:gd name="T82" fmla="*/ 1266331 w 1357313"/>
              <a:gd name="T83" fmla="*/ 1790399 h 2041525"/>
              <a:gd name="T84" fmla="*/ 1249041 w 1357313"/>
              <a:gd name="T85" fmla="*/ 1858814 h 2041525"/>
              <a:gd name="T86" fmla="*/ 1193468 w 1357313"/>
              <a:gd name="T87" fmla="*/ 1900307 h 2041525"/>
              <a:gd name="T88" fmla="*/ 68664 w 1357313"/>
              <a:gd name="T89" fmla="*/ 1898578 h 2041525"/>
              <a:gd name="T90" fmla="*/ 15067 w 1357313"/>
              <a:gd name="T91" fmla="*/ 1854615 h 2041525"/>
              <a:gd name="T92" fmla="*/ 988 w 1357313"/>
              <a:gd name="T93" fmla="*/ 1785459 h 2041525"/>
              <a:gd name="T94" fmla="*/ 30133 w 1357313"/>
              <a:gd name="T95" fmla="*/ 1727170 h 2041525"/>
              <a:gd name="T96" fmla="*/ 87929 w 1357313"/>
              <a:gd name="T97" fmla="*/ 1697533 h 2041525"/>
              <a:gd name="T98" fmla="*/ 132882 w 1357313"/>
              <a:gd name="T99" fmla="*/ 1433011 h 2041525"/>
              <a:gd name="T100" fmla="*/ 218836 w 1357313"/>
              <a:gd name="T101" fmla="*/ 1249500 h 2041525"/>
              <a:gd name="T102" fmla="*/ 361103 w 1357313"/>
              <a:gd name="T103" fmla="*/ 1085008 h 2041525"/>
              <a:gd name="T104" fmla="*/ 449773 w 1357313"/>
              <a:gd name="T105" fmla="*/ 964726 h 2041525"/>
              <a:gd name="T106" fmla="*/ 437671 w 1357313"/>
              <a:gd name="T107" fmla="*/ 889890 h 2041525"/>
              <a:gd name="T108" fmla="*/ 254402 w 1357313"/>
              <a:gd name="T109" fmla="*/ 704403 h 2041525"/>
              <a:gd name="T110" fmla="*/ 150419 w 1357313"/>
              <a:gd name="T111" fmla="*/ 524844 h 2041525"/>
              <a:gd name="T112" fmla="*/ 99291 w 1357313"/>
              <a:gd name="T113" fmla="*/ 272672 h 2041525"/>
              <a:gd name="T114" fmla="*/ 40507 w 1357313"/>
              <a:gd name="T115" fmla="*/ 186969 h 2041525"/>
              <a:gd name="T116" fmla="*/ 4199 w 1357313"/>
              <a:gd name="T117" fmla="*/ 133866 h 2041525"/>
              <a:gd name="T118" fmla="*/ 8151 w 1357313"/>
              <a:gd name="T119" fmla="*/ 63970 h 2041525"/>
              <a:gd name="T120" fmla="*/ 54585 w 1357313"/>
              <a:gd name="T121" fmla="*/ 12596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9838353" y="2163021"/>
            <a:ext cx="610873" cy="61189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61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1"/>
          <p:cNvGrpSpPr/>
          <p:nvPr/>
        </p:nvGrpSpPr>
        <p:grpSpPr>
          <a:xfrm>
            <a:off x="497599" y="1035591"/>
            <a:ext cx="10229795" cy="4335176"/>
            <a:chOff x="1955801" y="1920876"/>
            <a:chExt cx="7716837" cy="3144974"/>
          </a:xfrm>
        </p:grpSpPr>
        <p:sp>
          <p:nvSpPr>
            <p:cNvPr id="22" name="MH_Other_1"/>
            <p:cNvSpPr/>
            <p:nvPr>
              <p:custDataLst>
                <p:tags r:id="rId1"/>
              </p:custDataLst>
            </p:nvPr>
          </p:nvSpPr>
          <p:spPr>
            <a:xfrm rot="972597">
              <a:off x="4272197" y="2938232"/>
              <a:ext cx="1182688" cy="1812767"/>
            </a:xfrm>
            <a:prstGeom prst="roundRect">
              <a:avLst/>
            </a:prstGeom>
            <a:solidFill>
              <a:srgbClr val="51CEDE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MH_SubTitle_2"/>
            <p:cNvSpPr/>
            <p:nvPr>
              <p:custDataLst>
                <p:tags r:id="rId2"/>
              </p:custDataLst>
            </p:nvPr>
          </p:nvSpPr>
          <p:spPr>
            <a:xfrm rot="972597">
              <a:off x="4266674" y="3626188"/>
              <a:ext cx="1022350" cy="960172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MH_Other_2"/>
            <p:cNvSpPr/>
            <p:nvPr>
              <p:custDataLst>
                <p:tags r:id="rId3"/>
              </p:custDataLst>
            </p:nvPr>
          </p:nvSpPr>
          <p:spPr>
            <a:xfrm rot="19692632">
              <a:off x="1955801" y="2413001"/>
              <a:ext cx="1933575" cy="1101725"/>
            </a:xfrm>
            <a:prstGeom prst="arc">
              <a:avLst>
                <a:gd name="adj1" fmla="val 16413187"/>
                <a:gd name="adj2" fmla="val 0"/>
              </a:avLst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65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MH_Other_3"/>
            <p:cNvSpPr/>
            <p:nvPr>
              <p:custDataLst>
                <p:tags r:id="rId4"/>
              </p:custDataLst>
            </p:nvPr>
          </p:nvSpPr>
          <p:spPr>
            <a:xfrm rot="1735466">
              <a:off x="3145515" y="2408700"/>
              <a:ext cx="1182687" cy="1872634"/>
            </a:xfrm>
            <a:prstGeom prst="roundRect">
              <a:avLst/>
            </a:prstGeom>
            <a:solidFill>
              <a:srgbClr val="00838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5"/>
              </p:custDataLst>
            </p:nvPr>
          </p:nvSpPr>
          <p:spPr>
            <a:xfrm rot="1735466">
              <a:off x="3086063" y="3076036"/>
              <a:ext cx="1022350" cy="1064799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MH_Other_4"/>
            <p:cNvSpPr/>
            <p:nvPr>
              <p:custDataLst>
                <p:tags r:id="rId6"/>
              </p:custDataLst>
            </p:nvPr>
          </p:nvSpPr>
          <p:spPr>
            <a:xfrm rot="21573501">
              <a:off x="3679825" y="2376488"/>
              <a:ext cx="139700" cy="1397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MH_Other_5"/>
            <p:cNvSpPr/>
            <p:nvPr>
              <p:custDataLst>
                <p:tags r:id="rId7"/>
              </p:custDataLst>
            </p:nvPr>
          </p:nvSpPr>
          <p:spPr>
            <a:xfrm rot="21573501">
              <a:off x="2681289" y="1920876"/>
              <a:ext cx="1062037" cy="550863"/>
            </a:xfrm>
            <a:custGeom>
              <a:avLst/>
              <a:gdLst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2" fmla="*/ 1439355 w 2878709"/>
                <a:gd name="connsiteY2" fmla="*/ 661546 h 1323091"/>
                <a:gd name="connsiteX3" fmla="*/ 1480415 w 2878709"/>
                <a:gd name="connsiteY3" fmla="*/ 269 h 1323091"/>
                <a:gd name="connsiteX0-1" fmla="*/ 1480415 w 2878709"/>
                <a:gd name="connsiteY0-2" fmla="*/ 269 h 1323091"/>
                <a:gd name="connsiteX1-3" fmla="*/ 2878709 w 2878709"/>
                <a:gd name="connsiteY1-4" fmla="*/ 661546 h 1323091"/>
                <a:gd name="connsiteX0-5" fmla="*/ 41060 w 1439354"/>
                <a:gd name="connsiteY0-6" fmla="*/ 0 h 661277"/>
                <a:gd name="connsiteX1-7" fmla="*/ 1439354 w 1439354"/>
                <a:gd name="connsiteY1-8" fmla="*/ 661277 h 661277"/>
                <a:gd name="connsiteX2-9" fmla="*/ 0 w 1439354"/>
                <a:gd name="connsiteY2-10" fmla="*/ 661277 h 661277"/>
                <a:gd name="connsiteX3-11" fmla="*/ 41060 w 1439354"/>
                <a:gd name="connsiteY3-12" fmla="*/ 0 h 661277"/>
                <a:gd name="connsiteX0-13" fmla="*/ 41060 w 1439354"/>
                <a:gd name="connsiteY0-14" fmla="*/ 526473 h 661277"/>
                <a:gd name="connsiteX1-15" fmla="*/ 1439354 w 1439354"/>
                <a:gd name="connsiteY1-16" fmla="*/ 661277 h 661277"/>
                <a:gd name="connsiteX0-17" fmla="*/ 41060 w 1442020"/>
                <a:gd name="connsiteY0-18" fmla="*/ 0 h 661277"/>
                <a:gd name="connsiteX1-19" fmla="*/ 1439354 w 1442020"/>
                <a:gd name="connsiteY1-20" fmla="*/ 661277 h 661277"/>
                <a:gd name="connsiteX2-21" fmla="*/ 0 w 1442020"/>
                <a:gd name="connsiteY2-22" fmla="*/ 661277 h 661277"/>
                <a:gd name="connsiteX3-23" fmla="*/ 41060 w 1442020"/>
                <a:gd name="connsiteY3-24" fmla="*/ 0 h 661277"/>
                <a:gd name="connsiteX0-25" fmla="*/ 41060 w 1442020"/>
                <a:gd name="connsiteY0-26" fmla="*/ 526473 h 661277"/>
                <a:gd name="connsiteX1-27" fmla="*/ 1439354 w 1442020"/>
                <a:gd name="connsiteY1-28" fmla="*/ 661277 h 6612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42020" h="661277" stroke="0" extrusionOk="0">
                  <a:moveTo>
                    <a:pt x="41060" y="0"/>
                  </a:moveTo>
                  <a:cubicBezTo>
                    <a:pt x="819686" y="10213"/>
                    <a:pt x="1439354" y="303264"/>
                    <a:pt x="1439354" y="661277"/>
                  </a:cubicBezTo>
                  <a:lnTo>
                    <a:pt x="0" y="661277"/>
                  </a:lnTo>
                  <a:lnTo>
                    <a:pt x="41060" y="0"/>
                  </a:lnTo>
                  <a:close/>
                </a:path>
                <a:path w="1442020" h="661277" fill="none">
                  <a:moveTo>
                    <a:pt x="41060" y="526473"/>
                  </a:moveTo>
                  <a:cubicBezTo>
                    <a:pt x="1567831" y="772213"/>
                    <a:pt x="1439354" y="303264"/>
                    <a:pt x="1439354" y="661277"/>
                  </a:cubicBezTo>
                </a:path>
              </a:pathLst>
            </a:cu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65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MH_Other_6"/>
            <p:cNvSpPr/>
            <p:nvPr>
              <p:custDataLst>
                <p:tags r:id="rId8"/>
              </p:custDataLst>
            </p:nvPr>
          </p:nvSpPr>
          <p:spPr>
            <a:xfrm rot="310424">
              <a:off x="5487558" y="3174614"/>
              <a:ext cx="1182688" cy="1850970"/>
            </a:xfrm>
            <a:prstGeom prst="roundRect">
              <a:avLst/>
            </a:prstGeom>
            <a:solidFill>
              <a:srgbClr val="00838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MH_SubTitle_3"/>
            <p:cNvSpPr/>
            <p:nvPr>
              <p:custDataLst>
                <p:tags r:id="rId9"/>
              </p:custDataLst>
            </p:nvPr>
          </p:nvSpPr>
          <p:spPr>
            <a:xfrm rot="310424">
              <a:off x="5532746" y="3874733"/>
              <a:ext cx="1022350" cy="100909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MH_Other_7"/>
            <p:cNvSpPr/>
            <p:nvPr>
              <p:custDataLst>
                <p:tags r:id="rId10"/>
              </p:custDataLst>
            </p:nvPr>
          </p:nvSpPr>
          <p:spPr>
            <a:xfrm rot="20865428">
              <a:off x="6790382" y="3113875"/>
              <a:ext cx="1182688" cy="1951975"/>
            </a:xfrm>
            <a:prstGeom prst="roundRect">
              <a:avLst/>
            </a:prstGeom>
            <a:solidFill>
              <a:srgbClr val="51CEDE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MH_SubTitle_4"/>
            <p:cNvSpPr/>
            <p:nvPr>
              <p:custDataLst>
                <p:tags r:id="rId11"/>
              </p:custDataLst>
            </p:nvPr>
          </p:nvSpPr>
          <p:spPr>
            <a:xfrm rot="20865428">
              <a:off x="6920602" y="3810954"/>
              <a:ext cx="1023937" cy="111350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MH_Other_9"/>
            <p:cNvSpPr/>
            <p:nvPr>
              <p:custDataLst>
                <p:tags r:id="rId12"/>
              </p:custDataLst>
            </p:nvPr>
          </p:nvSpPr>
          <p:spPr>
            <a:xfrm rot="19960410">
              <a:off x="7882321" y="2515517"/>
              <a:ext cx="1182688" cy="1826104"/>
            </a:xfrm>
            <a:prstGeom prst="roundRect">
              <a:avLst/>
            </a:prstGeom>
            <a:solidFill>
              <a:srgbClr val="00838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239938" rIns="0" b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MH_SubTitle_5"/>
            <p:cNvSpPr/>
            <p:nvPr>
              <p:custDataLst>
                <p:tags r:id="rId13"/>
              </p:custDataLst>
            </p:nvPr>
          </p:nvSpPr>
          <p:spPr>
            <a:xfrm rot="19960410">
              <a:off x="8098104" y="3182682"/>
              <a:ext cx="1023937" cy="994757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2384" tIns="143963" rIns="62384" bIns="62384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5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点击添加标题</a:t>
              </a:r>
              <a:endParaRPr kumimoji="0" lang="en-US" altLang="zh-CN" sz="186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MH_Other_10"/>
            <p:cNvSpPr/>
            <p:nvPr>
              <p:custDataLst>
                <p:tags r:id="rId14"/>
              </p:custDataLst>
            </p:nvPr>
          </p:nvSpPr>
          <p:spPr>
            <a:xfrm rot="524387">
              <a:off x="8428038" y="2482851"/>
              <a:ext cx="139700" cy="138113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MH_Other_11"/>
            <p:cNvSpPr/>
            <p:nvPr>
              <p:custDataLst>
                <p:tags r:id="rId15"/>
              </p:custDataLst>
            </p:nvPr>
          </p:nvSpPr>
          <p:spPr>
            <a:xfrm rot="524387" flipH="1">
              <a:off x="8548688" y="2103439"/>
              <a:ext cx="1123950" cy="561975"/>
            </a:xfrm>
            <a:custGeom>
              <a:avLst/>
              <a:gdLst>
                <a:gd name="connsiteX0" fmla="*/ 1480415 w 2878709"/>
                <a:gd name="connsiteY0" fmla="*/ 269 h 1323091"/>
                <a:gd name="connsiteX1" fmla="*/ 2878709 w 2878709"/>
                <a:gd name="connsiteY1" fmla="*/ 661546 h 1323091"/>
                <a:gd name="connsiteX2" fmla="*/ 1439355 w 2878709"/>
                <a:gd name="connsiteY2" fmla="*/ 661546 h 1323091"/>
                <a:gd name="connsiteX3" fmla="*/ 1480415 w 2878709"/>
                <a:gd name="connsiteY3" fmla="*/ 269 h 1323091"/>
                <a:gd name="connsiteX0-1" fmla="*/ 1480415 w 2878709"/>
                <a:gd name="connsiteY0-2" fmla="*/ 269 h 1323091"/>
                <a:gd name="connsiteX1-3" fmla="*/ 2878709 w 2878709"/>
                <a:gd name="connsiteY1-4" fmla="*/ 661546 h 1323091"/>
                <a:gd name="connsiteX0-5" fmla="*/ 41060 w 1439354"/>
                <a:gd name="connsiteY0-6" fmla="*/ 0 h 661277"/>
                <a:gd name="connsiteX1-7" fmla="*/ 1439354 w 1439354"/>
                <a:gd name="connsiteY1-8" fmla="*/ 661277 h 661277"/>
                <a:gd name="connsiteX2-9" fmla="*/ 0 w 1439354"/>
                <a:gd name="connsiteY2-10" fmla="*/ 661277 h 661277"/>
                <a:gd name="connsiteX3-11" fmla="*/ 41060 w 1439354"/>
                <a:gd name="connsiteY3-12" fmla="*/ 0 h 661277"/>
                <a:gd name="connsiteX0-13" fmla="*/ 41060 w 1439354"/>
                <a:gd name="connsiteY0-14" fmla="*/ 526473 h 661277"/>
                <a:gd name="connsiteX1-15" fmla="*/ 1439354 w 1439354"/>
                <a:gd name="connsiteY1-16" fmla="*/ 661277 h 661277"/>
                <a:gd name="connsiteX0-17" fmla="*/ 41060 w 1442020"/>
                <a:gd name="connsiteY0-18" fmla="*/ 0 h 661277"/>
                <a:gd name="connsiteX1-19" fmla="*/ 1439354 w 1442020"/>
                <a:gd name="connsiteY1-20" fmla="*/ 661277 h 661277"/>
                <a:gd name="connsiteX2-21" fmla="*/ 0 w 1442020"/>
                <a:gd name="connsiteY2-22" fmla="*/ 661277 h 661277"/>
                <a:gd name="connsiteX3-23" fmla="*/ 41060 w 1442020"/>
                <a:gd name="connsiteY3-24" fmla="*/ 0 h 661277"/>
                <a:gd name="connsiteX0-25" fmla="*/ 41060 w 1442020"/>
                <a:gd name="connsiteY0-26" fmla="*/ 526473 h 661277"/>
                <a:gd name="connsiteX1-27" fmla="*/ 1439354 w 1442020"/>
                <a:gd name="connsiteY1-28" fmla="*/ 661277 h 6612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42020" h="661277" stroke="0" extrusionOk="0">
                  <a:moveTo>
                    <a:pt x="41060" y="0"/>
                  </a:moveTo>
                  <a:cubicBezTo>
                    <a:pt x="819686" y="10213"/>
                    <a:pt x="1439354" y="303264"/>
                    <a:pt x="1439354" y="661277"/>
                  </a:cubicBezTo>
                  <a:lnTo>
                    <a:pt x="0" y="661277"/>
                  </a:lnTo>
                  <a:lnTo>
                    <a:pt x="41060" y="0"/>
                  </a:lnTo>
                  <a:close/>
                </a:path>
                <a:path w="1442020" h="661277" fill="none">
                  <a:moveTo>
                    <a:pt x="41060" y="526473"/>
                  </a:moveTo>
                  <a:cubicBezTo>
                    <a:pt x="1567831" y="772213"/>
                    <a:pt x="1439354" y="303264"/>
                    <a:pt x="1439354" y="661277"/>
                  </a:cubicBezTo>
                </a:path>
              </a:pathLst>
            </a:cu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65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59295" y="288715"/>
            <a:ext cx="392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latin typeface="江西拙楷" panose="02010600040101010101" pitchFamily="2" charset="-122"/>
                <a:ea typeface="江西拙楷" panose="02010600040101010101" pitchFamily="2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599" y="267423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597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DmNqk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5japKJGX/Cx0DAAA2DAAAJwAAAHVuaXZlcnNhbC9mbGFzaF9wdWJsaXNoaW5nX3NldHRpbmdzLnhtbNVW3W7aMBS+5yksT70sabt261CgqgpoVVtAhWnrVWViQ6z6J4ttKL3a0+zB9iQ7joGC2nXpD9ImFBEfn/OdX39xfHQrBZqw3HCt6ni3uoMRU4mmXI3r+MugvX2IkbFEUSK0YnWsNEZHjUqcuaHgJu0za0HVIIBRppbZOk6tzWpRNJ1Oq9xkud/VwlnAN9VEyyjLmWHKsjzKBJnBn51lzOA5QgkAeKRWc7NGpYJQHJAuNHWCIU4hcsV9UkS0BTEpjoLakCQ341w7RU+00DnKx8M6fnd47H8LnQDV5JIpXxPTAKEX2xqhlPsoiOjzO4ZSxscphLu3j9GUU5sWr5HXj6OHKAV2SJ14lBMNNVB2Di+ZJZRYEpbBn2W31iwEQURnikieDGAH+fzruDm4/nzVa12en3bOrgfd7vngtBeCKGyidZw4WncUQ0Da5Qlb+omJtSRJIW6wGRFhWBytihZqI63WgvNrNNQCal9YwRjJIaMdItlKN/o3XLVBcxejESQiZnV8nHMiMOKWCJ4sjY0bGstt0fX2qiYCLBhPhi76+N59qE6Sktyw1bAWO8bXPGl81U5QNNMOCX7DkNUI8ncS3lKGVpuDRrmWhRTGxyIjOHiccDZl9Kio6RzwT46uwIV0YAmzmglmg4fvjt+hIRvpHHAZmcBkg5ybgF99FnBGjLkHJYsYt/rnp83W9Wmn2fq25RMkdEJU8kxwaDiTmd0IPpkhpe3CDsqREGdY0RTKabFXJrfqy9tguHQitPmtm7ECvcGWbMbLcxrz1whKu03JpDiI/nAV0HAEObQkYMJGAnTBlWNlAROikFZihkgCtGb8sZ5w7QxIwgEO0OblEQZ7xFWxGgO1gcecsrwU5M7u3vv9gw8fDz/VqtGvHz+3nzSaE35PEO8uMP7Jk5S/pP2HbBhHnqUfJ22bu3+Ts69a/TJl7XTLaHXPymhdho9Cb+WDUCoEIJFxOBRAI4JLbhl9y5F4QVtf9S0OM7GZtm4w59eM8n+Tclgtr3Vr97g4evSi6XckV1xCITyFLW+njYP9HbgZPrpVqQDa+l2/UfkNUEsDBBQAAgAIADmNqkqJxK+4sgIAAFUKAAAhAAAAdW5pdmVyc2FsL2ZsYXNoX3NraW5fc2V0dGluZ3MueG1slVZtb9sgEP6+XxFl3+vuNZ1EI7VpJlXq1mqt+h3bFxsFgwU4Xf79OMAxTuzGy6lSeO55uOO4IyV6y8Tyw2xGMsmlegZjmCg0Ii02Y/n1PG2MkeIik8KAMBdCqory+fLjT/chiWOeU8kdqKmaDc2gC7NwnymSEOPbAm1MkMmqpmL/IAt5kdJsWyjZiPxsauW+BsWZ2Frm5Y/Faj0agDNt7g1UvZzWV2jTJLUCrQFT+r5GO6viNAXeRrp0n4maLtT7pz+S7ZhmxsluPqGNyWpaQL/IVzdo43xhd+/fygLtfYGBv8ZSv3xGG6VyugfV3/zuK9qoQtZN/T89UitZYEH7mvcv8aDhkuZ2/DCrS7SzAjwQBjp7C6E87qx3ESl8jeee4LgqyZ+wrkcPAl56ymG5oVwDSdqld+pSvj02xg7IgRBDHenJZv1EGw1Lo5rA6rCO9wfemMgjUgA6xqvkTQUrn3BE7OMdf7W6dW9FnN8BixJUsAtglGEHdszftq4nzAjsmM+c5fAo+P6EfuzxmvaOb2m4zaj8XturvvWCoHbZ1qtdtV6M9ICTq6PQAWg5lcxhqTGdF1YB3hpJHOZTSk5yIoLuWEENk+IX8tK9O4wmyZEjtNpwYxHDDIehfnM52lc6vi+3ntCO/lehO5xfz4x9xK/n1BialZX9VdLzWdDZKbGFmSfDCnwmLR3UvdjISONij4kqqragXqTkU8MIaUBP3V760RqjkySqAUmGq0zCJkPlF02VglrbW2PQtk0f87ySFSW3f+aVwRvkfcGI0ytNabcTlB26MgJCCwBVWdn2rF94T9VwwzjsoJ38CHAHHjsZ0bZHx9rtxjzAxsQNF5BJHRkeiq5TYl7fMSB4tXkNK7xnQtcbmmp3tN7gn3uW29cMmy8meSA0U29r6z8togXx38l/UEsDBBQAAgAIADmNqkpGdqD88gIAAEcLAAAmAAAAdW5pdmVyc2FsL2h0bWxfcHVibGlzaGluZ19zZXR0aW5ncy54bWzNVt1O2zAUvu9TWJ64pAHGNlalRYiCQGO0op02rtBp7DYWjp3ZTku52tPswfYkO47b0grWBUSnqYoaH5/znT+fL44P7zJJxtxYoVWT7tZ3KOEq0UyoUZN+6Z9uH1BiHSgGUivepEpTctiqxXkxkMKmPe4cqlqCMMo2ctekqXN5I4omk0ld2Nz4XS0Lh/i2nugsyg23XDluolzCFP/cNOeWzhAqAOCTaTUza9VqhMQB6bNmheREMIxcCZ8UyDOXSRoFrQEktyOjC8WOtdSGmNGgSd8cHPnfXCcgtUXGlS+JbaHQi10DGBM+CJA9cc9JysUoxWj39imZCObS8jXy+nH0GKXEDpmDRznWWALlZvAZd8DAQVgGf47fOTsXBBGbKshE0scd4tNv0nb/5uy6e3J1cX756abf6Vz0z7shiNImWsWJo1VHMQakC5PwhZ8YnIMkxbjRZgjS8jhaFs3VhlqtBOfXZKAllr60omSIkcppkx4ZAZIS4UCKZLHrwIy4OxUSc/C2u/WhcvQBMOSbpGAsX3Y037G+iknrqy4kI1NdECluOXGaYEZFhm8pJ8vlJkOjs1IqwTpipWCcjAWfcHZYVmkG+CdH1+giK9ASD18uuQsevhfingz4UBvE5TDGo4pyYQN+/VnAOVj7AArzGLd6F+ftk5vzy/bJty2fILAxqOSZ4NhCnuVuI/gwJUq7uR2WI4HC8rIpTLByr0pu9Ze3wYqskKHNr92MJegNtmQzXp7TmL9GUNltCuNyEP1wldA4ggJbEjBxI8FxF6rgVQETUEQrOSWQIFFZP9ZjoQuLkjDAAdq+PMJgT4QqVyP8cqBHw7ipBLmzu/d2/937DwcfG/Xo14+f22uNZhTeleDdBQ4/XkviCyJ/zIZx5LnzaRp2pvhXLHx90qtSqMtOFa3OpypaV4Hmu0sUXykEpIVROOZIDFJkwnH2mk1+QaPWfy9DG1+pURvMYu1x+3+TCKvF9WjlPhRHT17Yaihfvfy2ar8BUEsDBBQAAgAIADmNqkpF+P6SmAEAAB8GAAAfAAAAdW5pdmVyc2FsL2h0bWxfc2tpbl9zZXR0aW5ncy5qc42UTW/CMAyG7/yKKrtOiH122w0NJk3iMGncph3SYkpFmlRJ2tEh/vvq8NEmTQfxhb48fR27sreDoD4kJsFLsDW/zfOH/Ww0QE3LAq5tnfXoGepEsXQB8zQDlnIgDlIeXz3Ju4bwGRNuTKPqE21Vy48I/GdJmWrjucdCejTl0Uqf4Y8H3PjAX6u0Q1n7klp9jgqtBR/GgmvgesiFzKhhyNWbOe0KHViUIM+gSxqDZRqa00c2jg8hRpuLRZZTXs1EIoYRjdeJFAVf9OVfVTnI+ouv98DoOXydWnYsVfpdQ+Ymnj5h9JO5BKXgkPdxiuGFGY2AtXxH5vyDWsbdghy6TFWqj/T4BqNN5zSBTpeexhg2xmuvTjdDjC6nYaP3xN0thkUwWoHsWE3uMSxQ5EV+wQfMpUiwIx202/MTygRdpDw5pB5heDm8LNr2da8p1Fx/QqwREs4IrTwTmfVtjgvGXnsHVzlZZ76ZZz6R+8T+ZeWKzRay7qPdRYLPXwGhWtN4ldX7oV6OdSOoXIOcC8HqAr7PXdXNNdj9AVBLAwQUAAIACAA5japK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5japKDNK2rG4AAABuAAAAHAAAAHVuaXZlcnNhbC9sb2NhbF9zZXR0aW5ncy54bWyzsa/IzVEoSy0qzszPs1Uy1DNQUkjNS85PycxLt1UKDXHTtVBSKC5JzEtJzMnPS7VVystXUrC347LJyU9OzAlOLSkBKixWKMhJrEwtCknNBTJKUv0Sc4Eqn7aueNm8QkFX4cn+dc+m7FTSt+MC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5japKNdvZrWgBAADzAgAAKQAAAHVuaXZlcnNhbC9za2luX2N1c3RvbWl6YXRpb25fc2V0dGluZ3MueG1sjVLbahsxEH3PV4j8gCWNbgtbg67FkIdCE/K89aphiaMtK4WEoo+vNq1x3Lq0mqeZc+YMMzp9fpySfc5lfpq+D2Wa0+dYypQe8vYKoX4/H+bl0xJzLHlzqtxPaZxfdunrvNZaNZchjcMy2hXNW4zC20NKauVUy5hhFEnmqVfIeW4b1oHrwDbMUWL7zW8SP3WXuI+pXFbtN2fonw27lONSdmmMr1s4Z7+Hzjf4uAzj1Hh5K9ga9Ti1OrYGYoRL7ivVACCQ5Y44XKXspCbIY8YxVKMoUECEc9KJSiTl0LLQiabCfCcQk4xRV6mnrRtpbRy1VUJHiG7TvOpsDcFIjBEhBJirXEAwGDU2NA0Naj0gODAgqjaaKEDBBhNY9c4Ly5GiXmBcmTGA8em4p+3en+tU/e91juf8h+DFL7iIrt7aXDBXv39elka+jU/fDkOJ6MuQ4278cB3ubm6uf3nyzb9HxmrUtvFfff0DUEsDBBQAAgAIADmNqkrRO6BVfQEAAGUXAAAXAAAAdW5pdmVyc2FsL3VuaXZlcnNhbC5wbmfrDPBz5+WS4mJgYOD19HAJYmBg6WFgYM7nYAOK7Fd05AVSjMVB7k4M687JvARyWNIdfR0ZGDb2c/9JZAXyOQs8IosZGPgOgzDj8fwVKQwMYr88XRxDKuLe3jZctTpAwi3wuf0+E7MwpSWcSwSDft7jfHJv90HBI18Prvr3mMXMQrZ+2/vfG9e93qhz+vbbMmagmQ+4a3+dz3BczPn3rr/BrW1vvyQDBRn23c9wnr+3+eLjjxa1HED+gdIety98buuvv/7CCJK/bhx10eRfsLU1E5BTYLtY1PezzXw5kNSOeRe7lm1mBitSlQCJCDQJgniKo5xRzihnlDPKGeWMckY5o5xRzihnlDPKGeWMckY5o5xRzihnlDPKGRYcw7Ofa6pAjAdVbtqzrpXa2sLHin/vQxorfvx/W651LQN0kNnkG59b8vfff78ogkTu529ZeL6u6eKNzz9tpqVa/gUNRTe8N466kOG037qvPj5oxSfV7wxJIKWern4u65wSmgBQSwMEFAACAAgAOY2qSiGCv4RKAAAAawAAABsAAAB1bml2ZXJzYWwvdW5pdmVyc2FsLnBuZy54bWyzsa/IzVEoSy0qzszPs1Uy1DNQsrfj5bIpKEoty0wtV6gAigEFIUBJoRLINUJwyzNTSjJAKkwMEIIZqZnpGSW2ShampnBBfaCZAFBLAQIAABQAAgAIADmNqkoVDq0oZAQAAAcRAAAdAAAAAAAAAAEAAAAAAAAAAAB1bml2ZXJzYWwvY29tbW9uX21lc3NhZ2VzLmxuZ1BLAQIAABQAAgAIADmNqkokZf8LHQMAADYMAAAnAAAAAAAAAAEAAAAAAJ8EAAB1bml2ZXJzYWwvZmxhc2hfcHVibGlzaGluZ19zZXR0aW5ncy54bWxQSwECAAAUAAIACAA5japKicSvuLICAABVCgAAIQAAAAAAAAABAAAAAAABCAAAdW5pdmVyc2FsL2ZsYXNoX3NraW5fc2V0dGluZ3MueG1sUEsBAgAAFAACAAgAOY2qSkZ2oPzyAgAARwsAACYAAAAAAAAAAQAAAAAA8goAAHVuaXZlcnNhbC9odG1sX3B1Ymxpc2hpbmdfc2V0dGluZ3MueG1sUEsBAgAAFAACAAgAOY2qSkX4/pKYAQAAHwYAAB8AAAAAAAAAAQAAAAAAKA4AAHVuaXZlcnNhbC9odG1sX3NraW5fc2V0dGluZ3MuanNQSwECAAAUAAIACAA5japKPTwv0cEAAADlAQAAGgAAAAAAAAABAAAAAAD9DwAAdW5pdmVyc2FsL2kxOG5fcHJlc2V0cy54bWxQSwECAAAUAAIACAA5japKDNK2rG4AAABuAAAAHAAAAAAAAAABAAAAAAD2EAAAdW5pdmVyc2FsL2xvY2FsX3NldHRpbmdzLnhtbFBLAQIAABQAAgAIAESUV0cjtE77+wIAALAIAAAUAAAAAAAAAAEAAAAAAJ4RAAB1bml2ZXJzYWwvcGxheWVyLnhtbFBLAQIAABQAAgAIADmNqko129mtaAEAAPMCAAApAAAAAAAAAAEAAAAAAMsUAAB1bml2ZXJzYWwvc2tpbl9jdXN0b21pemF0aW9uX3NldHRpbmdzLnhtbFBLAQIAABQAAgAIADmNqkrRO6BVfQEAAGUXAAAXAAAAAAAAAAAAAAAAAHoWAAB1bml2ZXJzYWwvdW5pdmVyc2FsLnBuZ1BLAQIAABQAAgAIADmNqkohgr+ESgAAAGsAAAAbAAAAAAAAAAEAAAAAACwYAAB1bml2ZXJzYWwvdW5pdmVyc2FsLnBuZy54bWxQSwUGAAAAAAsACwBJAwAArxg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创意羽毛小清新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第一PPT，www.1ppt.com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4CBC5"/>
      </a:accent1>
      <a:accent2>
        <a:srgbClr val="1B6AA3"/>
      </a:accent2>
      <a:accent3>
        <a:srgbClr val="F47264"/>
      </a:accent3>
      <a:accent4>
        <a:srgbClr val="F8D35C"/>
      </a:accent4>
      <a:accent5>
        <a:srgbClr val="6DAA2D"/>
      </a:accent5>
      <a:accent6>
        <a:srgbClr val="B091E7"/>
      </a:accent6>
      <a:hlink>
        <a:srgbClr val="84CBC5"/>
      </a:hlink>
      <a:folHlink>
        <a:srgbClr val="BFBFBF"/>
      </a:folHlink>
    </a:clrScheme>
    <a:fontScheme name="ax1mlow0">
      <a:majorFont>
        <a:latin typeface="阿里巴巴普惠体 2.0 75 SemiBold" panose="020F0302020204030204"/>
        <a:ea typeface="阿里巴巴普惠体 2.0 55 Regular"/>
        <a:cs typeface=""/>
      </a:majorFont>
      <a:minorFont>
        <a:latin typeface="阿里巴巴普惠体 2.0 75 SemiBold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3506</Words>
  <Application>Microsoft Office PowerPoint</Application>
  <PresentationFormat>宽屏</PresentationFormat>
  <Paragraphs>300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阿里巴巴普惠体 2.0 55 Regular</vt:lpstr>
      <vt:lpstr>阿里巴巴普惠体 2.0 75 SemiBold</vt:lpstr>
      <vt:lpstr>等线</vt:lpstr>
      <vt:lpstr>江西拙楷</vt:lpstr>
      <vt:lpstr>Arial</vt:lpstr>
      <vt:lpstr>Corbel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夏日清凉</dc:title>
  <dc:subject>夏日清凉</dc:subject>
  <dc:creator>51PPT模板网</dc:creator>
  <cp:keywords>www.51pptmoban.com</cp:keywords>
  <dc:description>www.51pptmoban.com</dc:description>
  <cp:lastModifiedBy>YANGs</cp:lastModifiedBy>
  <cp:revision>430</cp:revision>
  <dcterms:created xsi:type="dcterms:W3CDTF">2017-05-12T01:42:55Z</dcterms:created>
  <dcterms:modified xsi:type="dcterms:W3CDTF">2021-07-18T13:45:39Z</dcterms:modified>
</cp:coreProperties>
</file>