
<file path=[Content_Types].xml><?xml version="1.0" encoding="utf-8"?>
<Types xmlns="http://schemas.openxmlformats.org/package/2006/content-types"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4"/>
  </p:notesMasterIdLst>
  <p:sldIdLst>
    <p:sldId id="276" r:id="rId2"/>
    <p:sldId id="275" r:id="rId3"/>
    <p:sldId id="261" r:id="rId4"/>
    <p:sldId id="262" r:id="rId5"/>
    <p:sldId id="266" r:id="rId6"/>
    <p:sldId id="279" r:id="rId7"/>
    <p:sldId id="264" r:id="rId8"/>
    <p:sldId id="282" r:id="rId9"/>
    <p:sldId id="263" r:id="rId10"/>
    <p:sldId id="270" r:id="rId11"/>
    <p:sldId id="272" r:id="rId12"/>
    <p:sldId id="273" r:id="rId13"/>
    <p:sldId id="283" r:id="rId14"/>
    <p:sldId id="271" r:id="rId15"/>
    <p:sldId id="269" r:id="rId16"/>
    <p:sldId id="274" r:id="rId17"/>
    <p:sldId id="284" r:id="rId18"/>
    <p:sldId id="267" r:id="rId19"/>
    <p:sldId id="265" r:id="rId20"/>
    <p:sldId id="268" r:id="rId21"/>
    <p:sldId id="278" r:id="rId22"/>
    <p:sldId id="281" r:id="rId23"/>
  </p:sldIdLst>
  <p:sldSz cx="12192000" cy="6858000"/>
  <p:notesSz cx="6858000" cy="9144000"/>
  <p:custDataLst>
    <p:tags r:id="rId25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15A69"/>
    <a:srgbClr val="18414C"/>
    <a:srgbClr val="FF940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853" autoAdjust="0"/>
    <p:restoredTop sz="94660"/>
  </p:normalViewPr>
  <p:slideViewPr>
    <p:cSldViewPr snapToGrid="0">
      <p:cViewPr varScale="1">
        <p:scale>
          <a:sx n="102" d="100"/>
          <a:sy n="102" d="100"/>
        </p:scale>
        <p:origin x="72" y="24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E996ADE-E4CE-47B4-846B-EA0F484AA6FC}" type="datetimeFigureOut">
              <a:rPr lang="zh-CN" altLang="en-US" smtClean="0"/>
              <a:t>2019/2/15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F013DE-DD66-499F-916B-388249A3AAE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088856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F013DE-DD66-499F-916B-388249A3AAE7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853727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F013DE-DD66-499F-916B-388249A3AAE7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51483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F013DE-DD66-499F-916B-388249A3AAE7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439202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F013DE-DD66-499F-916B-388249A3AAE7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94038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F013DE-DD66-499F-916B-388249A3AAE7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309821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F013DE-DD66-499F-916B-388249A3AAE7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820733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F013DE-DD66-499F-916B-388249A3AAE7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774501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F013DE-DD66-499F-916B-388249A3AAE7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737746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F013DE-DD66-499F-916B-388249A3AAE7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802305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F013DE-DD66-499F-916B-388249A3AAE7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196046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F013DE-DD66-499F-916B-388249A3AAE7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627911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F013DE-DD66-499F-916B-388249A3AAE7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97986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F013DE-DD66-499F-916B-388249A3AAE7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310995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F013DE-DD66-499F-916B-388249A3AAE7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051440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F013DE-DD66-499F-916B-388249A3AAE7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323852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F013DE-DD66-499F-916B-388249A3AAE7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064289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F013DE-DD66-499F-916B-388249A3AAE7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373200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F013DE-DD66-499F-916B-388249A3AAE7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623426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F013DE-DD66-499F-916B-388249A3AAE7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54855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F013DE-DD66-499F-916B-388249A3AAE7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324280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F013DE-DD66-499F-916B-388249A3AAE7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714347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F013DE-DD66-499F-916B-388249A3AAE7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6813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0">
        <p159:morph option="byObject"/>
      </p:transition>
    </mc:Choice>
    <mc:Fallback xmlns="">
      <p:transition spd="slow" advClick="0" advTm="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15A6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 userDrawn="1"/>
        </p:nvSpPr>
        <p:spPr>
          <a:xfrm>
            <a:off x="4318000" y="2971800"/>
            <a:ext cx="3556000" cy="2298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" dirty="0">
                <a:solidFill>
                  <a:srgbClr val="215A6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感谢您下载夕小觉平台上提供的</a:t>
            </a:r>
            <a:r>
              <a:rPr lang="en-US" altLang="zh-CN" sz="300" dirty="0">
                <a:solidFill>
                  <a:srgbClr val="215A6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PPT</a:t>
            </a:r>
            <a:r>
              <a:rPr lang="zh-CN" altLang="en-US" sz="300" dirty="0">
                <a:solidFill>
                  <a:srgbClr val="215A6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作品，为了您和夕小觉以及原创作者的利益，请勿复制、传播、销售，否则将承担法律责任！夕小觉将对作品进行维权，按照传播下载次数进行十倍的索取赔偿！</a:t>
            </a:r>
          </a:p>
          <a:p>
            <a:r>
              <a:rPr lang="en-US" altLang="zh-CN" sz="600" dirty="0">
                <a:solidFill>
                  <a:srgbClr val="215A6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ibaotu.com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0">
        <p159:morph option="byObject"/>
      </p:transition>
    </mc:Choice>
    <mc:Fallback xmlns="">
      <p:transition spd="slow" advClick="0" advTm="0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3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4B78A425-8E73-4183-944D-34F688FF3B9E}"/>
              </a:ext>
            </a:extLst>
          </p:cNvPr>
          <p:cNvSpPr/>
          <p:nvPr/>
        </p:nvSpPr>
        <p:spPr>
          <a:xfrm>
            <a:off x="5029200" y="0"/>
            <a:ext cx="2495550" cy="56388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496EC9D3-B011-4805-8A1D-12E53627F6D4}"/>
              </a:ext>
            </a:extLst>
          </p:cNvPr>
          <p:cNvSpPr/>
          <p:nvPr/>
        </p:nvSpPr>
        <p:spPr>
          <a:xfrm>
            <a:off x="5162550" y="66675"/>
            <a:ext cx="2228850" cy="550545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3D9FBB60-7E6E-4A89-B1F9-6196BEDFEEC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74571" y="2851355"/>
            <a:ext cx="3226000" cy="2787445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70910E93-AC15-4DF5-8238-B2BA4997FB4C}"/>
              </a:ext>
            </a:extLst>
          </p:cNvPr>
          <p:cNvSpPr txBox="1"/>
          <p:nvPr/>
        </p:nvSpPr>
        <p:spPr>
          <a:xfrm>
            <a:off x="5648325" y="633014"/>
            <a:ext cx="581025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0" dirty="0">
                <a:latin typeface="柳公权柳体" panose="02000000000000000000" pitchFamily="2" charset="-122"/>
                <a:ea typeface="柳公权柳体" panose="02000000000000000000" pitchFamily="2" charset="-122"/>
              </a:rPr>
              <a:t>素雅</a:t>
            </a: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CA9B2FD1-28E3-43E4-A8BE-83A720F3B909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360" b="39939"/>
          <a:stretch/>
        </p:blipFill>
        <p:spPr>
          <a:xfrm>
            <a:off x="1010004" y="969218"/>
            <a:ext cx="3964567" cy="3926698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88713BE1-48EE-4016-871A-F7753C9820FD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22" t="68485" r="-10181" b="9083"/>
          <a:stretch/>
        </p:blipFill>
        <p:spPr>
          <a:xfrm>
            <a:off x="7579379" y="3733269"/>
            <a:ext cx="5932625" cy="1235003"/>
          </a:xfrm>
          <a:prstGeom prst="rect">
            <a:avLst/>
          </a:prstGeom>
        </p:spPr>
      </p:pic>
      <p:sp>
        <p:nvSpPr>
          <p:cNvPr id="10" name="文本框 9">
            <a:extLst>
              <a:ext uri="{FF2B5EF4-FFF2-40B4-BE49-F238E27FC236}">
                <a16:creationId xmlns:a16="http://schemas.microsoft.com/office/drawing/2014/main" id="{4A9512F6-E37F-47BD-91D9-F68CB6AE6FDC}"/>
              </a:ext>
            </a:extLst>
          </p:cNvPr>
          <p:cNvSpPr txBox="1"/>
          <p:nvPr/>
        </p:nvSpPr>
        <p:spPr>
          <a:xfrm>
            <a:off x="8953500" y="6181815"/>
            <a:ext cx="28765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000" dirty="0">
                <a:solidFill>
                  <a:schemeClr val="bg1"/>
                </a:solidFill>
              </a:rPr>
              <a:t>201X.03.30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pic>
        <p:nvPicPr>
          <p:cNvPr id="11" name="CRITTY,司夏 - 杏花弦外雨">
            <a:hlinkClick r:id="" action="ppaction://media"/>
            <a:extLst>
              <a:ext uri="{FF2B5EF4-FFF2-40B4-BE49-F238E27FC236}">
                <a16:creationId xmlns:a16="http://schemas.microsoft.com/office/drawing/2014/main" id="{D1E2668C-FE98-42F0-93A1-8DE614DBA87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5791200" y="3124200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0190193"/>
      </p:ext>
    </p:extLst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39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  <p:bldLst>
      <p:bldP spid="2" grpId="0" animBg="1"/>
      <p:bldP spid="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B491B96E-5CA4-44C9-B2F8-6FAA080C8FB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20453" y="838200"/>
            <a:ext cx="14243033" cy="6591301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CE2DF9FF-162A-4E6E-B483-3E3E70434EDB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252" t="456" r="-1865" b="4740"/>
          <a:stretch/>
        </p:blipFill>
        <p:spPr>
          <a:xfrm>
            <a:off x="7639665" y="1327355"/>
            <a:ext cx="6902244" cy="5530645"/>
          </a:xfrm>
          <a:prstGeom prst="rect">
            <a:avLst/>
          </a:prstGeom>
        </p:spPr>
      </p:pic>
      <p:grpSp>
        <p:nvGrpSpPr>
          <p:cNvPr id="4" name="组合 7">
            <a:extLst>
              <a:ext uri="{FF2B5EF4-FFF2-40B4-BE49-F238E27FC236}">
                <a16:creationId xmlns:a16="http://schemas.microsoft.com/office/drawing/2014/main" id="{4A82462F-1EA8-4F8A-927C-5B73FCC6091C}"/>
              </a:ext>
            </a:extLst>
          </p:cNvPr>
          <p:cNvGrpSpPr>
            <a:grpSpLocks/>
          </p:cNvGrpSpPr>
          <p:nvPr/>
        </p:nvGrpSpPr>
        <p:grpSpPr bwMode="auto">
          <a:xfrm>
            <a:off x="1991859" y="1672225"/>
            <a:ext cx="3236912" cy="3236913"/>
            <a:chOff x="0" y="0"/>
            <a:chExt cx="3236976" cy="3236976"/>
          </a:xfrm>
        </p:grpSpPr>
        <p:sp>
          <p:nvSpPr>
            <p:cNvPr id="5" name="椭圆 8">
              <a:extLst>
                <a:ext uri="{FF2B5EF4-FFF2-40B4-BE49-F238E27FC236}">
                  <a16:creationId xmlns:a16="http://schemas.microsoft.com/office/drawing/2014/main" id="{C46DFA31-D2EC-40ED-8377-90E002A2541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0"/>
              <a:ext cx="3236976" cy="3236976"/>
            </a:xfrm>
            <a:prstGeom prst="ellipse">
              <a:avLst/>
            </a:prstGeom>
            <a:noFill/>
            <a:ln w="12700" cmpd="sng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0000"/>
                </a:solidFill>
              </a:endParaRPr>
            </a:p>
          </p:txBody>
        </p:sp>
        <p:sp>
          <p:nvSpPr>
            <p:cNvPr id="6" name="Freeform 106">
              <a:extLst>
                <a:ext uri="{FF2B5EF4-FFF2-40B4-BE49-F238E27FC236}">
                  <a16:creationId xmlns:a16="http://schemas.microsoft.com/office/drawing/2014/main" id="{7AFDA4A2-AFE8-4E53-938F-1B0A7955015F}"/>
                </a:ext>
              </a:extLst>
            </p:cNvPr>
            <p:cNvSpPr>
              <a:spLocks/>
            </p:cNvSpPr>
            <p:nvPr/>
          </p:nvSpPr>
          <p:spPr bwMode="auto">
            <a:xfrm>
              <a:off x="1445105" y="370067"/>
              <a:ext cx="346765" cy="415609"/>
            </a:xfrm>
            <a:custGeom>
              <a:avLst/>
              <a:gdLst>
                <a:gd name="T0" fmla="*/ 184 w 240"/>
                <a:gd name="T1" fmla="*/ 0 h 288"/>
                <a:gd name="T2" fmla="*/ 128 w 240"/>
                <a:gd name="T3" fmla="*/ 67 h 288"/>
                <a:gd name="T4" fmla="*/ 163 w 240"/>
                <a:gd name="T5" fmla="*/ 67 h 288"/>
                <a:gd name="T6" fmla="*/ 163 w 240"/>
                <a:gd name="T7" fmla="*/ 100 h 288"/>
                <a:gd name="T8" fmla="*/ 163 w 240"/>
                <a:gd name="T9" fmla="*/ 101 h 288"/>
                <a:gd name="T10" fmla="*/ 154 w 240"/>
                <a:gd name="T11" fmla="*/ 122 h 288"/>
                <a:gd name="T12" fmla="*/ 128 w 240"/>
                <a:gd name="T13" fmla="*/ 152 h 288"/>
                <a:gd name="T14" fmla="*/ 120 w 240"/>
                <a:gd name="T15" fmla="*/ 160 h 288"/>
                <a:gd name="T16" fmla="*/ 112 w 240"/>
                <a:gd name="T17" fmla="*/ 152 h 288"/>
                <a:gd name="T18" fmla="*/ 86 w 240"/>
                <a:gd name="T19" fmla="*/ 122 h 288"/>
                <a:gd name="T20" fmla="*/ 78 w 240"/>
                <a:gd name="T21" fmla="*/ 101 h 288"/>
                <a:gd name="T22" fmla="*/ 78 w 240"/>
                <a:gd name="T23" fmla="*/ 100 h 288"/>
                <a:gd name="T24" fmla="*/ 78 w 240"/>
                <a:gd name="T25" fmla="*/ 67 h 288"/>
                <a:gd name="T26" fmla="*/ 112 w 240"/>
                <a:gd name="T27" fmla="*/ 67 h 288"/>
                <a:gd name="T28" fmla="*/ 56 w 240"/>
                <a:gd name="T29" fmla="*/ 0 h 288"/>
                <a:gd name="T30" fmla="*/ 0 w 240"/>
                <a:gd name="T31" fmla="*/ 67 h 288"/>
                <a:gd name="T32" fmla="*/ 35 w 240"/>
                <a:gd name="T33" fmla="*/ 67 h 288"/>
                <a:gd name="T34" fmla="*/ 35 w 240"/>
                <a:gd name="T35" fmla="*/ 100 h 288"/>
                <a:gd name="T36" fmla="*/ 60 w 240"/>
                <a:gd name="T37" fmla="*/ 158 h 288"/>
                <a:gd name="T38" fmla="*/ 89 w 240"/>
                <a:gd name="T39" fmla="*/ 189 h 288"/>
                <a:gd name="T40" fmla="*/ 89 w 240"/>
                <a:gd name="T41" fmla="*/ 189 h 288"/>
                <a:gd name="T42" fmla="*/ 89 w 240"/>
                <a:gd name="T43" fmla="*/ 288 h 288"/>
                <a:gd name="T44" fmla="*/ 152 w 240"/>
                <a:gd name="T45" fmla="*/ 288 h 288"/>
                <a:gd name="T46" fmla="*/ 152 w 240"/>
                <a:gd name="T47" fmla="*/ 188 h 288"/>
                <a:gd name="T48" fmla="*/ 180 w 240"/>
                <a:gd name="T49" fmla="*/ 158 h 288"/>
                <a:gd name="T50" fmla="*/ 205 w 240"/>
                <a:gd name="T51" fmla="*/ 100 h 288"/>
                <a:gd name="T52" fmla="*/ 205 w 240"/>
                <a:gd name="T53" fmla="*/ 67 h 288"/>
                <a:gd name="T54" fmla="*/ 240 w 240"/>
                <a:gd name="T55" fmla="*/ 67 h 288"/>
                <a:gd name="T56" fmla="*/ 184 w 240"/>
                <a:gd name="T57" fmla="*/ 0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40" h="288">
                  <a:moveTo>
                    <a:pt x="184" y="0"/>
                  </a:moveTo>
                  <a:cubicBezTo>
                    <a:pt x="128" y="67"/>
                    <a:pt x="128" y="67"/>
                    <a:pt x="128" y="67"/>
                  </a:cubicBezTo>
                  <a:cubicBezTo>
                    <a:pt x="163" y="67"/>
                    <a:pt x="163" y="67"/>
                    <a:pt x="163" y="67"/>
                  </a:cubicBezTo>
                  <a:cubicBezTo>
                    <a:pt x="163" y="76"/>
                    <a:pt x="163" y="83"/>
                    <a:pt x="163" y="100"/>
                  </a:cubicBezTo>
                  <a:cubicBezTo>
                    <a:pt x="163" y="101"/>
                    <a:pt x="163" y="101"/>
                    <a:pt x="163" y="101"/>
                  </a:cubicBezTo>
                  <a:cubicBezTo>
                    <a:pt x="163" y="106"/>
                    <a:pt x="160" y="113"/>
                    <a:pt x="154" y="122"/>
                  </a:cubicBezTo>
                  <a:cubicBezTo>
                    <a:pt x="148" y="131"/>
                    <a:pt x="139" y="141"/>
                    <a:pt x="128" y="152"/>
                  </a:cubicBezTo>
                  <a:cubicBezTo>
                    <a:pt x="126" y="155"/>
                    <a:pt x="123" y="157"/>
                    <a:pt x="120" y="160"/>
                  </a:cubicBezTo>
                  <a:cubicBezTo>
                    <a:pt x="117" y="157"/>
                    <a:pt x="114" y="155"/>
                    <a:pt x="112" y="152"/>
                  </a:cubicBezTo>
                  <a:cubicBezTo>
                    <a:pt x="101" y="141"/>
                    <a:pt x="92" y="131"/>
                    <a:pt x="86" y="122"/>
                  </a:cubicBezTo>
                  <a:cubicBezTo>
                    <a:pt x="80" y="113"/>
                    <a:pt x="78" y="106"/>
                    <a:pt x="78" y="101"/>
                  </a:cubicBezTo>
                  <a:cubicBezTo>
                    <a:pt x="78" y="101"/>
                    <a:pt x="78" y="101"/>
                    <a:pt x="78" y="100"/>
                  </a:cubicBezTo>
                  <a:cubicBezTo>
                    <a:pt x="78" y="83"/>
                    <a:pt x="78" y="76"/>
                    <a:pt x="78" y="67"/>
                  </a:cubicBezTo>
                  <a:cubicBezTo>
                    <a:pt x="112" y="67"/>
                    <a:pt x="112" y="67"/>
                    <a:pt x="112" y="67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35" y="76"/>
                    <a:pt x="35" y="83"/>
                    <a:pt x="35" y="100"/>
                  </a:cubicBezTo>
                  <a:cubicBezTo>
                    <a:pt x="35" y="123"/>
                    <a:pt x="47" y="142"/>
                    <a:pt x="60" y="158"/>
                  </a:cubicBezTo>
                  <a:cubicBezTo>
                    <a:pt x="69" y="169"/>
                    <a:pt x="79" y="179"/>
                    <a:pt x="89" y="189"/>
                  </a:cubicBezTo>
                  <a:cubicBezTo>
                    <a:pt x="89" y="189"/>
                    <a:pt x="89" y="189"/>
                    <a:pt x="89" y="189"/>
                  </a:cubicBezTo>
                  <a:cubicBezTo>
                    <a:pt x="89" y="288"/>
                    <a:pt x="89" y="288"/>
                    <a:pt x="89" y="288"/>
                  </a:cubicBezTo>
                  <a:cubicBezTo>
                    <a:pt x="152" y="288"/>
                    <a:pt x="152" y="288"/>
                    <a:pt x="152" y="288"/>
                  </a:cubicBezTo>
                  <a:cubicBezTo>
                    <a:pt x="152" y="188"/>
                    <a:pt x="152" y="188"/>
                    <a:pt x="152" y="188"/>
                  </a:cubicBezTo>
                  <a:cubicBezTo>
                    <a:pt x="162" y="179"/>
                    <a:pt x="172" y="169"/>
                    <a:pt x="180" y="158"/>
                  </a:cubicBezTo>
                  <a:cubicBezTo>
                    <a:pt x="194" y="142"/>
                    <a:pt x="205" y="123"/>
                    <a:pt x="205" y="100"/>
                  </a:cubicBezTo>
                  <a:cubicBezTo>
                    <a:pt x="205" y="83"/>
                    <a:pt x="205" y="76"/>
                    <a:pt x="205" y="67"/>
                  </a:cubicBezTo>
                  <a:cubicBezTo>
                    <a:pt x="240" y="67"/>
                    <a:pt x="240" y="67"/>
                    <a:pt x="240" y="67"/>
                  </a:cubicBezTo>
                  <a:lnTo>
                    <a:pt x="184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 dirty="0">
                <a:solidFill>
                  <a:srgbClr val="FF0000"/>
                </a:solidFill>
                <a:ea typeface="微软雅黑" panose="020B0503020204020204" pitchFamily="34" charset="-122"/>
              </a:endParaRPr>
            </a:p>
          </p:txBody>
        </p:sp>
      </p:grpSp>
      <p:sp>
        <p:nvSpPr>
          <p:cNvPr id="7" name="矩形: 圆角 6">
            <a:extLst>
              <a:ext uri="{FF2B5EF4-FFF2-40B4-BE49-F238E27FC236}">
                <a16:creationId xmlns:a16="http://schemas.microsoft.com/office/drawing/2014/main" id="{DF4DB73E-7736-4804-808D-3365937DBA40}"/>
              </a:ext>
            </a:extLst>
          </p:cNvPr>
          <p:cNvSpPr/>
          <p:nvPr/>
        </p:nvSpPr>
        <p:spPr>
          <a:xfrm>
            <a:off x="3011940" y="2827946"/>
            <a:ext cx="1219200" cy="447089"/>
          </a:xfrm>
          <a:prstGeom prst="round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3746F07C-6871-4F6B-B058-B081788984DF}"/>
              </a:ext>
            </a:extLst>
          </p:cNvPr>
          <p:cNvSpPr txBox="1"/>
          <p:nvPr/>
        </p:nvSpPr>
        <p:spPr>
          <a:xfrm>
            <a:off x="2160409" y="2795022"/>
            <a:ext cx="2973613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单击此处添加文本单击此处添加文本单击此处添加</a:t>
            </a:r>
          </a:p>
        </p:txBody>
      </p:sp>
      <p:grpSp>
        <p:nvGrpSpPr>
          <p:cNvPr id="9" name="组合 7">
            <a:extLst>
              <a:ext uri="{FF2B5EF4-FFF2-40B4-BE49-F238E27FC236}">
                <a16:creationId xmlns:a16="http://schemas.microsoft.com/office/drawing/2014/main" id="{7767D5A2-C94C-4CF2-B99A-7FD3D6E87D25}"/>
              </a:ext>
            </a:extLst>
          </p:cNvPr>
          <p:cNvGrpSpPr>
            <a:grpSpLocks/>
          </p:cNvGrpSpPr>
          <p:nvPr/>
        </p:nvGrpSpPr>
        <p:grpSpPr bwMode="auto">
          <a:xfrm>
            <a:off x="4923740" y="1672225"/>
            <a:ext cx="3236912" cy="3236913"/>
            <a:chOff x="0" y="0"/>
            <a:chExt cx="3236976" cy="3236976"/>
          </a:xfrm>
        </p:grpSpPr>
        <p:sp>
          <p:nvSpPr>
            <p:cNvPr id="10" name="椭圆 8">
              <a:extLst>
                <a:ext uri="{FF2B5EF4-FFF2-40B4-BE49-F238E27FC236}">
                  <a16:creationId xmlns:a16="http://schemas.microsoft.com/office/drawing/2014/main" id="{01211113-A8EB-4968-8078-89C87E9AF34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0"/>
              <a:ext cx="3236976" cy="3236976"/>
            </a:xfrm>
            <a:prstGeom prst="ellipse">
              <a:avLst/>
            </a:prstGeom>
            <a:noFill/>
            <a:ln w="12700" cmpd="sng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0000"/>
                </a:solidFill>
              </a:endParaRPr>
            </a:p>
          </p:txBody>
        </p:sp>
        <p:sp>
          <p:nvSpPr>
            <p:cNvPr id="11" name="Freeform 106">
              <a:extLst>
                <a:ext uri="{FF2B5EF4-FFF2-40B4-BE49-F238E27FC236}">
                  <a16:creationId xmlns:a16="http://schemas.microsoft.com/office/drawing/2014/main" id="{3C592197-20C0-4FF1-AB13-E31D30D4D758}"/>
                </a:ext>
              </a:extLst>
            </p:cNvPr>
            <p:cNvSpPr>
              <a:spLocks/>
            </p:cNvSpPr>
            <p:nvPr/>
          </p:nvSpPr>
          <p:spPr bwMode="auto">
            <a:xfrm>
              <a:off x="1445105" y="370067"/>
              <a:ext cx="346765" cy="415609"/>
            </a:xfrm>
            <a:custGeom>
              <a:avLst/>
              <a:gdLst>
                <a:gd name="T0" fmla="*/ 184 w 240"/>
                <a:gd name="T1" fmla="*/ 0 h 288"/>
                <a:gd name="T2" fmla="*/ 128 w 240"/>
                <a:gd name="T3" fmla="*/ 67 h 288"/>
                <a:gd name="T4" fmla="*/ 163 w 240"/>
                <a:gd name="T5" fmla="*/ 67 h 288"/>
                <a:gd name="T6" fmla="*/ 163 w 240"/>
                <a:gd name="T7" fmla="*/ 100 h 288"/>
                <a:gd name="T8" fmla="*/ 163 w 240"/>
                <a:gd name="T9" fmla="*/ 101 h 288"/>
                <a:gd name="T10" fmla="*/ 154 w 240"/>
                <a:gd name="T11" fmla="*/ 122 h 288"/>
                <a:gd name="T12" fmla="*/ 128 w 240"/>
                <a:gd name="T13" fmla="*/ 152 h 288"/>
                <a:gd name="T14" fmla="*/ 120 w 240"/>
                <a:gd name="T15" fmla="*/ 160 h 288"/>
                <a:gd name="T16" fmla="*/ 112 w 240"/>
                <a:gd name="T17" fmla="*/ 152 h 288"/>
                <a:gd name="T18" fmla="*/ 86 w 240"/>
                <a:gd name="T19" fmla="*/ 122 h 288"/>
                <a:gd name="T20" fmla="*/ 78 w 240"/>
                <a:gd name="T21" fmla="*/ 101 h 288"/>
                <a:gd name="T22" fmla="*/ 78 w 240"/>
                <a:gd name="T23" fmla="*/ 100 h 288"/>
                <a:gd name="T24" fmla="*/ 78 w 240"/>
                <a:gd name="T25" fmla="*/ 67 h 288"/>
                <a:gd name="T26" fmla="*/ 112 w 240"/>
                <a:gd name="T27" fmla="*/ 67 h 288"/>
                <a:gd name="T28" fmla="*/ 56 w 240"/>
                <a:gd name="T29" fmla="*/ 0 h 288"/>
                <a:gd name="T30" fmla="*/ 0 w 240"/>
                <a:gd name="T31" fmla="*/ 67 h 288"/>
                <a:gd name="T32" fmla="*/ 35 w 240"/>
                <a:gd name="T33" fmla="*/ 67 h 288"/>
                <a:gd name="T34" fmla="*/ 35 w 240"/>
                <a:gd name="T35" fmla="*/ 100 h 288"/>
                <a:gd name="T36" fmla="*/ 60 w 240"/>
                <a:gd name="T37" fmla="*/ 158 h 288"/>
                <a:gd name="T38" fmla="*/ 89 w 240"/>
                <a:gd name="T39" fmla="*/ 189 h 288"/>
                <a:gd name="T40" fmla="*/ 89 w 240"/>
                <a:gd name="T41" fmla="*/ 189 h 288"/>
                <a:gd name="T42" fmla="*/ 89 w 240"/>
                <a:gd name="T43" fmla="*/ 288 h 288"/>
                <a:gd name="T44" fmla="*/ 152 w 240"/>
                <a:gd name="T45" fmla="*/ 288 h 288"/>
                <a:gd name="T46" fmla="*/ 152 w 240"/>
                <a:gd name="T47" fmla="*/ 188 h 288"/>
                <a:gd name="T48" fmla="*/ 180 w 240"/>
                <a:gd name="T49" fmla="*/ 158 h 288"/>
                <a:gd name="T50" fmla="*/ 205 w 240"/>
                <a:gd name="T51" fmla="*/ 100 h 288"/>
                <a:gd name="T52" fmla="*/ 205 w 240"/>
                <a:gd name="T53" fmla="*/ 67 h 288"/>
                <a:gd name="T54" fmla="*/ 240 w 240"/>
                <a:gd name="T55" fmla="*/ 67 h 288"/>
                <a:gd name="T56" fmla="*/ 184 w 240"/>
                <a:gd name="T57" fmla="*/ 0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40" h="288">
                  <a:moveTo>
                    <a:pt x="184" y="0"/>
                  </a:moveTo>
                  <a:cubicBezTo>
                    <a:pt x="128" y="67"/>
                    <a:pt x="128" y="67"/>
                    <a:pt x="128" y="67"/>
                  </a:cubicBezTo>
                  <a:cubicBezTo>
                    <a:pt x="163" y="67"/>
                    <a:pt x="163" y="67"/>
                    <a:pt x="163" y="67"/>
                  </a:cubicBezTo>
                  <a:cubicBezTo>
                    <a:pt x="163" y="76"/>
                    <a:pt x="163" y="83"/>
                    <a:pt x="163" y="100"/>
                  </a:cubicBezTo>
                  <a:cubicBezTo>
                    <a:pt x="163" y="101"/>
                    <a:pt x="163" y="101"/>
                    <a:pt x="163" y="101"/>
                  </a:cubicBezTo>
                  <a:cubicBezTo>
                    <a:pt x="163" y="106"/>
                    <a:pt x="160" y="113"/>
                    <a:pt x="154" y="122"/>
                  </a:cubicBezTo>
                  <a:cubicBezTo>
                    <a:pt x="148" y="131"/>
                    <a:pt x="139" y="141"/>
                    <a:pt x="128" y="152"/>
                  </a:cubicBezTo>
                  <a:cubicBezTo>
                    <a:pt x="126" y="155"/>
                    <a:pt x="123" y="157"/>
                    <a:pt x="120" y="160"/>
                  </a:cubicBezTo>
                  <a:cubicBezTo>
                    <a:pt x="117" y="157"/>
                    <a:pt x="114" y="155"/>
                    <a:pt x="112" y="152"/>
                  </a:cubicBezTo>
                  <a:cubicBezTo>
                    <a:pt x="101" y="141"/>
                    <a:pt x="92" y="131"/>
                    <a:pt x="86" y="122"/>
                  </a:cubicBezTo>
                  <a:cubicBezTo>
                    <a:pt x="80" y="113"/>
                    <a:pt x="78" y="106"/>
                    <a:pt x="78" y="101"/>
                  </a:cubicBezTo>
                  <a:cubicBezTo>
                    <a:pt x="78" y="101"/>
                    <a:pt x="78" y="101"/>
                    <a:pt x="78" y="100"/>
                  </a:cubicBezTo>
                  <a:cubicBezTo>
                    <a:pt x="78" y="83"/>
                    <a:pt x="78" y="76"/>
                    <a:pt x="78" y="67"/>
                  </a:cubicBezTo>
                  <a:cubicBezTo>
                    <a:pt x="112" y="67"/>
                    <a:pt x="112" y="67"/>
                    <a:pt x="112" y="67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35" y="76"/>
                    <a:pt x="35" y="83"/>
                    <a:pt x="35" y="100"/>
                  </a:cubicBezTo>
                  <a:cubicBezTo>
                    <a:pt x="35" y="123"/>
                    <a:pt x="47" y="142"/>
                    <a:pt x="60" y="158"/>
                  </a:cubicBezTo>
                  <a:cubicBezTo>
                    <a:pt x="69" y="169"/>
                    <a:pt x="79" y="179"/>
                    <a:pt x="89" y="189"/>
                  </a:cubicBezTo>
                  <a:cubicBezTo>
                    <a:pt x="89" y="189"/>
                    <a:pt x="89" y="189"/>
                    <a:pt x="89" y="189"/>
                  </a:cubicBezTo>
                  <a:cubicBezTo>
                    <a:pt x="89" y="288"/>
                    <a:pt x="89" y="288"/>
                    <a:pt x="89" y="288"/>
                  </a:cubicBezTo>
                  <a:cubicBezTo>
                    <a:pt x="152" y="288"/>
                    <a:pt x="152" y="288"/>
                    <a:pt x="152" y="288"/>
                  </a:cubicBezTo>
                  <a:cubicBezTo>
                    <a:pt x="152" y="188"/>
                    <a:pt x="152" y="188"/>
                    <a:pt x="152" y="188"/>
                  </a:cubicBezTo>
                  <a:cubicBezTo>
                    <a:pt x="162" y="179"/>
                    <a:pt x="172" y="169"/>
                    <a:pt x="180" y="158"/>
                  </a:cubicBezTo>
                  <a:cubicBezTo>
                    <a:pt x="194" y="142"/>
                    <a:pt x="205" y="123"/>
                    <a:pt x="205" y="100"/>
                  </a:cubicBezTo>
                  <a:cubicBezTo>
                    <a:pt x="205" y="83"/>
                    <a:pt x="205" y="76"/>
                    <a:pt x="205" y="67"/>
                  </a:cubicBezTo>
                  <a:cubicBezTo>
                    <a:pt x="240" y="67"/>
                    <a:pt x="240" y="67"/>
                    <a:pt x="240" y="67"/>
                  </a:cubicBezTo>
                  <a:lnTo>
                    <a:pt x="184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 dirty="0">
                <a:solidFill>
                  <a:srgbClr val="FF0000"/>
                </a:solidFill>
                <a:ea typeface="微软雅黑" panose="020B0503020204020204" pitchFamily="34" charset="-122"/>
              </a:endParaRPr>
            </a:p>
          </p:txBody>
        </p:sp>
      </p:grpSp>
      <p:sp>
        <p:nvSpPr>
          <p:cNvPr id="12" name="矩形: 圆角 11">
            <a:extLst>
              <a:ext uri="{FF2B5EF4-FFF2-40B4-BE49-F238E27FC236}">
                <a16:creationId xmlns:a16="http://schemas.microsoft.com/office/drawing/2014/main" id="{F2AC434C-A626-41A2-AF09-6BCB198F2CF3}"/>
              </a:ext>
            </a:extLst>
          </p:cNvPr>
          <p:cNvSpPr/>
          <p:nvPr/>
        </p:nvSpPr>
        <p:spPr>
          <a:xfrm>
            <a:off x="5943821" y="2827946"/>
            <a:ext cx="1219200" cy="447089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98B635F2-E843-4769-9D66-D15327BE14D4}"/>
              </a:ext>
            </a:extLst>
          </p:cNvPr>
          <p:cNvSpPr txBox="1"/>
          <p:nvPr/>
        </p:nvSpPr>
        <p:spPr>
          <a:xfrm>
            <a:off x="5066614" y="2819524"/>
            <a:ext cx="2973613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单击此处添加文本单击此处添加文本单击此处添加</a:t>
            </a:r>
          </a:p>
        </p:txBody>
      </p:sp>
    </p:spTree>
    <p:extLst>
      <p:ext uri="{BB962C8B-B14F-4D97-AF65-F5344CB8AC3E}">
        <p14:creationId xmlns:p14="http://schemas.microsoft.com/office/powerpoint/2010/main" val="389133918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0">
        <p159:morph option="byObject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/>
      <p:bldP spid="12" grpId="0" animBg="1"/>
      <p:bldP spid="1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B491B96E-5CA4-44C9-B2F8-6FAA080C8FB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20453" y="838200"/>
            <a:ext cx="14243033" cy="6591301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198DAD7C-A178-4E31-A064-B7DC42AB93C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2780" y="1708566"/>
            <a:ext cx="4191400" cy="5149434"/>
          </a:xfrm>
          <a:prstGeom prst="rect">
            <a:avLst/>
          </a:prstGeom>
        </p:spPr>
      </p:pic>
      <p:sp>
        <p:nvSpPr>
          <p:cNvPr id="20" name="矩形 1">
            <a:extLst>
              <a:ext uri="{FF2B5EF4-FFF2-40B4-BE49-F238E27FC236}">
                <a16:creationId xmlns:a16="http://schemas.microsoft.com/office/drawing/2014/main" id="{347D1B41-ECFB-418E-ABBC-ECCFF5E1BB1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6910" y="1613316"/>
            <a:ext cx="1814513" cy="25908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txBody>
          <a:bodyPr anchor="ctr"/>
          <a:lstStyle>
            <a:lvl1pPr eaLnBrk="0" hangingPunc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A1BD70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1" name="矩形 38">
            <a:extLst>
              <a:ext uri="{FF2B5EF4-FFF2-40B4-BE49-F238E27FC236}">
                <a16:creationId xmlns:a16="http://schemas.microsoft.com/office/drawing/2014/main" id="{8E7603DF-BEB3-4459-B845-7C707035EAD4}"/>
              </a:ext>
            </a:extLst>
          </p:cNvPr>
          <p:cNvSpPr>
            <a:spLocks noChangeArrowheads="1"/>
          </p:cNvSpPr>
          <p:nvPr/>
        </p:nvSpPr>
        <p:spPr bwMode="auto">
          <a:xfrm>
            <a:off x="8504510" y="1613316"/>
            <a:ext cx="1814513" cy="2590800"/>
          </a:xfrm>
          <a:prstGeom prst="rect">
            <a:avLst/>
          </a:prstGeom>
          <a:solidFill>
            <a:srgbClr val="A8B2BE"/>
          </a:solidFill>
          <a:ln>
            <a:noFill/>
          </a:ln>
        </p:spPr>
        <p:txBody>
          <a:bodyPr anchor="ctr"/>
          <a:lstStyle>
            <a:lvl1pPr eaLnBrk="0" hangingPunc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2" name="任意多边形 50">
            <a:extLst>
              <a:ext uri="{FF2B5EF4-FFF2-40B4-BE49-F238E27FC236}">
                <a16:creationId xmlns:a16="http://schemas.microsoft.com/office/drawing/2014/main" id="{2D1E91F3-76BD-4640-92E6-80C132E6DBEE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61410" y="3740566"/>
            <a:ext cx="925513" cy="925513"/>
          </a:xfrm>
          <a:custGeom>
            <a:avLst/>
            <a:gdLst>
              <a:gd name="T0" fmla="*/ 462867 w 925404"/>
              <a:gd name="T1" fmla="*/ 0 h 925404"/>
              <a:gd name="T2" fmla="*/ 925731 w 925404"/>
              <a:gd name="T3" fmla="*/ 462867 h 925404"/>
              <a:gd name="T4" fmla="*/ 462867 w 925404"/>
              <a:gd name="T5" fmla="*/ 925731 h 925404"/>
              <a:gd name="T6" fmla="*/ 0 w 925404"/>
              <a:gd name="T7" fmla="*/ 462867 h 925404"/>
              <a:gd name="T8" fmla="*/ 462867 w 925404"/>
              <a:gd name="T9" fmla="*/ 0 h 92540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925404"/>
              <a:gd name="T16" fmla="*/ 0 h 925404"/>
              <a:gd name="T17" fmla="*/ 925404 w 925404"/>
              <a:gd name="T18" fmla="*/ 925404 h 92540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925404" h="925404">
                <a:moveTo>
                  <a:pt x="462702" y="0"/>
                </a:moveTo>
                <a:cubicBezTo>
                  <a:pt x="718245" y="0"/>
                  <a:pt x="925404" y="207159"/>
                  <a:pt x="925404" y="462702"/>
                </a:cubicBezTo>
                <a:cubicBezTo>
                  <a:pt x="925404" y="718245"/>
                  <a:pt x="718245" y="925404"/>
                  <a:pt x="462702" y="925404"/>
                </a:cubicBezTo>
                <a:cubicBezTo>
                  <a:pt x="207159" y="925404"/>
                  <a:pt x="0" y="718245"/>
                  <a:pt x="0" y="462702"/>
                </a:cubicBezTo>
                <a:cubicBezTo>
                  <a:pt x="0" y="207159"/>
                  <a:pt x="207159" y="0"/>
                  <a:pt x="462702" y="0"/>
                </a:cubicBezTo>
                <a:close/>
              </a:path>
            </a:pathLst>
          </a:custGeom>
          <a:solidFill>
            <a:schemeClr val="tx1"/>
          </a:solidFill>
          <a:ln w="69850" cap="flat" cmpd="sng">
            <a:solidFill>
              <a:srgbClr val="FFF6E7"/>
            </a:solidFill>
            <a:bevel/>
            <a:headEnd/>
            <a:tailEnd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23" name="任意多边形 48">
            <a:extLst>
              <a:ext uri="{FF2B5EF4-FFF2-40B4-BE49-F238E27FC236}">
                <a16:creationId xmlns:a16="http://schemas.microsoft.com/office/drawing/2014/main" id="{D7842F5F-1893-4A29-B818-FD49B3CBB961}"/>
              </a:ext>
            </a:extLst>
          </p:cNvPr>
          <p:cNvSpPr>
            <a:spLocks noChangeArrowheads="1"/>
          </p:cNvSpPr>
          <p:nvPr/>
        </p:nvSpPr>
        <p:spPr bwMode="auto">
          <a:xfrm>
            <a:off x="8949010" y="3740566"/>
            <a:ext cx="925513" cy="925513"/>
          </a:xfrm>
          <a:custGeom>
            <a:avLst/>
            <a:gdLst>
              <a:gd name="T0" fmla="*/ 462867 w 925404"/>
              <a:gd name="T1" fmla="*/ 0 h 925404"/>
              <a:gd name="T2" fmla="*/ 925731 w 925404"/>
              <a:gd name="T3" fmla="*/ 462867 h 925404"/>
              <a:gd name="T4" fmla="*/ 462867 w 925404"/>
              <a:gd name="T5" fmla="*/ 925731 h 925404"/>
              <a:gd name="T6" fmla="*/ 0 w 925404"/>
              <a:gd name="T7" fmla="*/ 462867 h 925404"/>
              <a:gd name="T8" fmla="*/ 462867 w 925404"/>
              <a:gd name="T9" fmla="*/ 0 h 92540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925404"/>
              <a:gd name="T16" fmla="*/ 0 h 925404"/>
              <a:gd name="T17" fmla="*/ 925404 w 925404"/>
              <a:gd name="T18" fmla="*/ 925404 h 92540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925404" h="925404">
                <a:moveTo>
                  <a:pt x="462702" y="0"/>
                </a:moveTo>
                <a:cubicBezTo>
                  <a:pt x="718245" y="0"/>
                  <a:pt x="925404" y="207159"/>
                  <a:pt x="925404" y="462702"/>
                </a:cubicBezTo>
                <a:cubicBezTo>
                  <a:pt x="925404" y="718245"/>
                  <a:pt x="718245" y="925404"/>
                  <a:pt x="462702" y="925404"/>
                </a:cubicBezTo>
                <a:cubicBezTo>
                  <a:pt x="207159" y="925404"/>
                  <a:pt x="0" y="718245"/>
                  <a:pt x="0" y="462702"/>
                </a:cubicBezTo>
                <a:cubicBezTo>
                  <a:pt x="0" y="207159"/>
                  <a:pt x="207159" y="0"/>
                  <a:pt x="462702" y="0"/>
                </a:cubicBezTo>
                <a:close/>
              </a:path>
            </a:pathLst>
          </a:custGeom>
          <a:solidFill>
            <a:srgbClr val="A8B2BE"/>
          </a:solidFill>
          <a:ln w="69850" cap="flat" cmpd="sng">
            <a:solidFill>
              <a:srgbClr val="FFF6E7"/>
            </a:solidFill>
            <a:bevel/>
            <a:headEnd/>
            <a:tailEnd/>
          </a:ln>
        </p:spPr>
        <p:txBody>
          <a:bodyPr anchor="ctr"/>
          <a:lstStyle/>
          <a:p>
            <a:endParaRPr lang="zh-CN" altLang="en-US"/>
          </a:p>
        </p:txBody>
      </p:sp>
      <p:pic>
        <p:nvPicPr>
          <p:cNvPr id="24" name="图片 55">
            <a:extLst>
              <a:ext uri="{FF2B5EF4-FFF2-40B4-BE49-F238E27FC236}">
                <a16:creationId xmlns:a16="http://schemas.microsoft.com/office/drawing/2014/main" id="{3235F724-0731-4122-B6F1-77E0CA995B0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88673" y="1759366"/>
            <a:ext cx="1247775" cy="1355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" name="图片 59">
            <a:extLst>
              <a:ext uri="{FF2B5EF4-FFF2-40B4-BE49-F238E27FC236}">
                <a16:creationId xmlns:a16="http://schemas.microsoft.com/office/drawing/2014/main" id="{78501E29-6A07-49CE-A988-40EE629C7A6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23310" y="1759366"/>
            <a:ext cx="963613" cy="1071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" name="文本框 60">
            <a:extLst>
              <a:ext uri="{FF2B5EF4-FFF2-40B4-BE49-F238E27FC236}">
                <a16:creationId xmlns:a16="http://schemas.microsoft.com/office/drawing/2014/main" id="{D3D4CC1E-DEE3-4E0E-B22F-0443AEEEF11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97898" y="2842041"/>
            <a:ext cx="1293812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3200" b="1">
                <a:solidFill>
                  <a:srgbClr val="FFF6E7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TITLE</a:t>
            </a:r>
            <a:endParaRPr lang="zh-CN" altLang="en-US" sz="3200" b="1">
              <a:solidFill>
                <a:srgbClr val="FFF6E7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7" name="文本框 61">
            <a:extLst>
              <a:ext uri="{FF2B5EF4-FFF2-40B4-BE49-F238E27FC236}">
                <a16:creationId xmlns:a16="http://schemas.microsoft.com/office/drawing/2014/main" id="{219D0D5F-86EF-4F8B-9588-0ACFD973DC63}"/>
              </a:ext>
            </a:extLst>
          </p:cNvPr>
          <p:cNvSpPr>
            <a:spLocks noChangeArrowheads="1"/>
          </p:cNvSpPr>
          <p:nvPr/>
        </p:nvSpPr>
        <p:spPr bwMode="auto">
          <a:xfrm>
            <a:off x="8820423" y="2842041"/>
            <a:ext cx="1293812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3200" b="1">
                <a:solidFill>
                  <a:srgbClr val="FFF6E7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TITLE</a:t>
            </a:r>
            <a:endParaRPr lang="zh-CN" altLang="en-US" sz="3200" b="1">
              <a:solidFill>
                <a:srgbClr val="FFF6E7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8" name="文本框 65">
            <a:extLst>
              <a:ext uri="{FF2B5EF4-FFF2-40B4-BE49-F238E27FC236}">
                <a16:creationId xmlns:a16="http://schemas.microsoft.com/office/drawing/2014/main" id="{EF932BC4-15D0-4F22-B05E-C30F3C0A13C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90010" y="3891379"/>
            <a:ext cx="46990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3600" b="1">
                <a:solidFill>
                  <a:srgbClr val="FFF6E7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1</a:t>
            </a:r>
            <a:endParaRPr lang="zh-CN" altLang="en-US" sz="3600" b="1">
              <a:solidFill>
                <a:srgbClr val="FFF6E7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9" name="文本框 66">
            <a:extLst>
              <a:ext uri="{FF2B5EF4-FFF2-40B4-BE49-F238E27FC236}">
                <a16:creationId xmlns:a16="http://schemas.microsoft.com/office/drawing/2014/main" id="{7A1FEFAA-68C5-4290-B7B6-B0D668F9C6FB}"/>
              </a:ext>
            </a:extLst>
          </p:cNvPr>
          <p:cNvSpPr>
            <a:spLocks noChangeArrowheads="1"/>
          </p:cNvSpPr>
          <p:nvPr/>
        </p:nvSpPr>
        <p:spPr bwMode="auto">
          <a:xfrm>
            <a:off x="9177610" y="3891379"/>
            <a:ext cx="46990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3600" b="1">
                <a:solidFill>
                  <a:srgbClr val="FFF6E7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</a:t>
            </a:r>
            <a:endParaRPr lang="zh-CN" altLang="en-US" sz="3600" b="1">
              <a:solidFill>
                <a:srgbClr val="FFF6E7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9FDAA57E-41FF-4D65-AFAB-C92E976157C5}"/>
              </a:ext>
            </a:extLst>
          </p:cNvPr>
          <p:cNvSpPr txBox="1"/>
          <p:nvPr/>
        </p:nvSpPr>
        <p:spPr>
          <a:xfrm>
            <a:off x="6096000" y="5173269"/>
            <a:ext cx="251066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</a:rPr>
              <a:t>Click here to add words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FEFE8889-764A-474F-8054-B52C8F0C48FE}"/>
              </a:ext>
            </a:extLst>
          </p:cNvPr>
          <p:cNvSpPr txBox="1"/>
          <p:nvPr/>
        </p:nvSpPr>
        <p:spPr>
          <a:xfrm>
            <a:off x="6096000" y="5510335"/>
            <a:ext cx="251066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</a:rPr>
              <a:t>Click here to add words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7D113773-03D7-48B8-BAA6-BC4D42F107C2}"/>
              </a:ext>
            </a:extLst>
          </p:cNvPr>
          <p:cNvSpPr txBox="1"/>
          <p:nvPr/>
        </p:nvSpPr>
        <p:spPr>
          <a:xfrm>
            <a:off x="6413847" y="4773159"/>
            <a:ext cx="269964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15CD0C41-3855-4F88-935D-487572175E9A}"/>
              </a:ext>
            </a:extLst>
          </p:cNvPr>
          <p:cNvSpPr txBox="1"/>
          <p:nvPr/>
        </p:nvSpPr>
        <p:spPr>
          <a:xfrm>
            <a:off x="8494019" y="5143980"/>
            <a:ext cx="251066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</a:rPr>
              <a:t>Click here to add words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1EFEFD16-26D2-4247-9994-C12CCC9B05A5}"/>
              </a:ext>
            </a:extLst>
          </p:cNvPr>
          <p:cNvSpPr txBox="1"/>
          <p:nvPr/>
        </p:nvSpPr>
        <p:spPr>
          <a:xfrm>
            <a:off x="8494019" y="5481046"/>
            <a:ext cx="251066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</a:rPr>
              <a:t>Click here to add words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8112AD73-4A9C-4BC5-8DFF-8E0BF00CE80A}"/>
              </a:ext>
            </a:extLst>
          </p:cNvPr>
          <p:cNvSpPr txBox="1"/>
          <p:nvPr/>
        </p:nvSpPr>
        <p:spPr>
          <a:xfrm>
            <a:off x="8811866" y="4743870"/>
            <a:ext cx="269964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</p:spTree>
    <p:extLst>
      <p:ext uri="{BB962C8B-B14F-4D97-AF65-F5344CB8AC3E}">
        <p14:creationId xmlns:p14="http://schemas.microsoft.com/office/powerpoint/2010/main" val="415333438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0">
        <p159:morph option="byObject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 animBg="1"/>
      <p:bldP spid="22" grpId="0" animBg="1"/>
      <p:bldP spid="23" grpId="0" animBg="1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B491B96E-5CA4-44C9-B2F8-6FAA080C8FB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20453" y="838200"/>
            <a:ext cx="14243033" cy="6591301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368555CA-98C9-460E-85A1-EF47EB85CDF2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272" t="54426" r="28175" b="6230"/>
          <a:stretch/>
        </p:blipFill>
        <p:spPr>
          <a:xfrm>
            <a:off x="7495082" y="3672589"/>
            <a:ext cx="3267856" cy="2698229"/>
          </a:xfrm>
          <a:prstGeom prst="rect">
            <a:avLst/>
          </a:prstGeom>
        </p:spPr>
      </p:pic>
      <p:grpSp>
        <p:nvGrpSpPr>
          <p:cNvPr id="5" name="组合 4">
            <a:extLst>
              <a:ext uri="{FF2B5EF4-FFF2-40B4-BE49-F238E27FC236}">
                <a16:creationId xmlns:a16="http://schemas.microsoft.com/office/drawing/2014/main" id="{22F41651-2AA1-4162-B119-2CA06EDC1FBF}"/>
              </a:ext>
            </a:extLst>
          </p:cNvPr>
          <p:cNvGrpSpPr/>
          <p:nvPr/>
        </p:nvGrpSpPr>
        <p:grpSpPr>
          <a:xfrm>
            <a:off x="2537831" y="1721119"/>
            <a:ext cx="4303601" cy="1388089"/>
            <a:chOff x="2552618" y="2281887"/>
            <a:chExt cx="4303601" cy="1388089"/>
          </a:xfrm>
        </p:grpSpPr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6AA5C99F-3BD6-4165-BE3B-900189BB5C88}"/>
                </a:ext>
              </a:extLst>
            </p:cNvPr>
            <p:cNvGrpSpPr/>
            <p:nvPr/>
          </p:nvGrpSpPr>
          <p:grpSpPr>
            <a:xfrm>
              <a:off x="5484280" y="2281887"/>
              <a:ext cx="1371939" cy="1371941"/>
              <a:chOff x="5135463" y="2241141"/>
              <a:chExt cx="1371939" cy="1371941"/>
            </a:xfrm>
          </p:grpSpPr>
          <p:sp>
            <p:nvSpPr>
              <p:cNvPr id="13" name="空心弧 12">
                <a:extLst>
                  <a:ext uri="{FF2B5EF4-FFF2-40B4-BE49-F238E27FC236}">
                    <a16:creationId xmlns:a16="http://schemas.microsoft.com/office/drawing/2014/main" id="{FF0753CD-49BE-47E5-9221-8FB7E4F7E96E}"/>
                  </a:ext>
                </a:extLst>
              </p:cNvPr>
              <p:cNvSpPr/>
              <p:nvPr/>
            </p:nvSpPr>
            <p:spPr bwMode="auto">
              <a:xfrm rot="10553107">
                <a:off x="5135463" y="2241141"/>
                <a:ext cx="1371939" cy="1371941"/>
              </a:xfrm>
              <a:prstGeom prst="blockArc">
                <a:avLst>
                  <a:gd name="adj1" fmla="val 10800000"/>
                  <a:gd name="adj2" fmla="val 6764416"/>
                  <a:gd name="adj3" fmla="val 10387"/>
                </a:avLst>
              </a:prstGeom>
              <a:solidFill>
                <a:schemeClr val="bg1">
                  <a:alpha val="20000"/>
                </a:schemeClr>
              </a:solidFill>
              <a:ln>
                <a:solidFill>
                  <a:schemeClr val="bg1">
                    <a:alpha val="36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dirty="0">
                  <a:solidFill>
                    <a:srgbClr val="A8B2BE"/>
                  </a:solidFill>
                </a:endParaRPr>
              </a:p>
            </p:txBody>
          </p:sp>
          <p:sp>
            <p:nvSpPr>
              <p:cNvPr id="14" name="TextBox 78">
                <a:extLst>
                  <a:ext uri="{FF2B5EF4-FFF2-40B4-BE49-F238E27FC236}">
                    <a16:creationId xmlns:a16="http://schemas.microsoft.com/office/drawing/2014/main" id="{84068412-9EB1-4960-943E-0776C4CF0CC4}"/>
                  </a:ext>
                </a:extLst>
              </p:cNvPr>
              <p:cNvSpPr txBox="1"/>
              <p:nvPr/>
            </p:nvSpPr>
            <p:spPr>
              <a:xfrm>
                <a:off x="5180007" y="2676718"/>
                <a:ext cx="1293244" cy="52322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2800" b="1" dirty="0">
                    <a:solidFill>
                      <a:srgbClr val="A8B2BE"/>
                    </a:solidFill>
                    <a:latin typeface="Roboto Th" pitchFamily="2" charset="0"/>
                    <a:ea typeface="Roboto Th" pitchFamily="2" charset="0"/>
                    <a:cs typeface="Verdana" panose="020B0604030504040204" pitchFamily="34" charset="0"/>
                  </a:rPr>
                  <a:t>80%</a:t>
                </a:r>
                <a:endParaRPr lang="zh-CN" altLang="en-US" sz="2800" b="1" dirty="0">
                  <a:solidFill>
                    <a:srgbClr val="A8B2BE"/>
                  </a:solidFill>
                  <a:latin typeface="Roboto Th" pitchFamily="2" charset="0"/>
                  <a:ea typeface="微软雅黑" panose="020B0503020204020204" pitchFamily="34" charset="-122"/>
                  <a:cs typeface="Verdana" panose="020B0604030504040204" pitchFamily="34" charset="0"/>
                </a:endParaRPr>
              </a:p>
            </p:txBody>
          </p:sp>
        </p:grpSp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C789439A-4E63-40B7-A011-0160C32AB000}"/>
                </a:ext>
              </a:extLst>
            </p:cNvPr>
            <p:cNvGrpSpPr/>
            <p:nvPr/>
          </p:nvGrpSpPr>
          <p:grpSpPr>
            <a:xfrm>
              <a:off x="2552618" y="2288171"/>
              <a:ext cx="1405070" cy="1381805"/>
              <a:chOff x="2826938" y="2237486"/>
              <a:chExt cx="1405070" cy="1381805"/>
            </a:xfrm>
          </p:grpSpPr>
          <p:sp>
            <p:nvSpPr>
              <p:cNvPr id="11" name="空心弧 10">
                <a:extLst>
                  <a:ext uri="{FF2B5EF4-FFF2-40B4-BE49-F238E27FC236}">
                    <a16:creationId xmlns:a16="http://schemas.microsoft.com/office/drawing/2014/main" id="{36A7F986-7DB9-4531-88C6-8028CB9C4541}"/>
                  </a:ext>
                </a:extLst>
              </p:cNvPr>
              <p:cNvSpPr/>
              <p:nvPr/>
            </p:nvSpPr>
            <p:spPr bwMode="auto">
              <a:xfrm rot="10623553">
                <a:off x="2826938" y="2237486"/>
                <a:ext cx="1381805" cy="1381805"/>
              </a:xfrm>
              <a:prstGeom prst="blockArc">
                <a:avLst>
                  <a:gd name="adj1" fmla="val 12161371"/>
                  <a:gd name="adj2" fmla="val 6764416"/>
                  <a:gd name="adj3" fmla="val 10387"/>
                </a:avLst>
              </a:prstGeom>
              <a:solidFill>
                <a:schemeClr val="bg1">
                  <a:alpha val="30000"/>
                </a:schemeClr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2400" dirty="0">
                  <a:solidFill>
                    <a:srgbClr val="A8B2BE"/>
                  </a:solidFill>
                  <a:latin typeface="Valiant" panose="02000500000000000000" pitchFamily="2" charset="0"/>
                </a:endParaRPr>
              </a:p>
            </p:txBody>
          </p:sp>
          <p:sp>
            <p:nvSpPr>
              <p:cNvPr id="12" name="TextBox 79">
                <a:extLst>
                  <a:ext uri="{FF2B5EF4-FFF2-40B4-BE49-F238E27FC236}">
                    <a16:creationId xmlns:a16="http://schemas.microsoft.com/office/drawing/2014/main" id="{5BD636D8-A524-44A8-95AA-AAEA5E6DC3DE}"/>
                  </a:ext>
                </a:extLst>
              </p:cNvPr>
              <p:cNvSpPr txBox="1"/>
              <p:nvPr/>
            </p:nvSpPr>
            <p:spPr>
              <a:xfrm>
                <a:off x="2886816" y="2676718"/>
                <a:ext cx="1345192" cy="52322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2800" b="1" dirty="0">
                    <a:solidFill>
                      <a:srgbClr val="A8B2BE"/>
                    </a:solidFill>
                    <a:latin typeface="Roboto Th" pitchFamily="2" charset="0"/>
                    <a:ea typeface="Roboto Th" pitchFamily="2" charset="0"/>
                  </a:rPr>
                  <a:t>70%</a:t>
                </a:r>
                <a:endParaRPr lang="zh-CN" altLang="en-US" sz="2800" b="1" dirty="0">
                  <a:solidFill>
                    <a:srgbClr val="A8B2BE"/>
                  </a:solidFill>
                  <a:latin typeface="Roboto Th" pitchFamily="2" charset="0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15" name="文本框 14">
            <a:extLst>
              <a:ext uri="{FF2B5EF4-FFF2-40B4-BE49-F238E27FC236}">
                <a16:creationId xmlns:a16="http://schemas.microsoft.com/office/drawing/2014/main" id="{A3EE6933-CAD8-4CF9-B309-B124617F9374}"/>
              </a:ext>
            </a:extLst>
          </p:cNvPr>
          <p:cNvSpPr txBox="1"/>
          <p:nvPr/>
        </p:nvSpPr>
        <p:spPr>
          <a:xfrm>
            <a:off x="2371395" y="3795003"/>
            <a:ext cx="26996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E5B89AB9-1EF6-4C7D-88CA-AC74DEFB18D3}"/>
              </a:ext>
            </a:extLst>
          </p:cNvPr>
          <p:cNvSpPr txBox="1"/>
          <p:nvPr/>
        </p:nvSpPr>
        <p:spPr>
          <a:xfrm>
            <a:off x="2186251" y="4498193"/>
            <a:ext cx="251066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rgbClr val="A8B2BE"/>
                </a:solidFill>
              </a:rPr>
              <a:t>Click here to add words</a:t>
            </a:r>
            <a:endParaRPr lang="zh-CN" altLang="en-US" sz="1600" dirty="0">
              <a:solidFill>
                <a:srgbClr val="A8B2BE"/>
              </a:solidFill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7C2DBCC0-F323-4F32-848C-6DF5723E0653}"/>
              </a:ext>
            </a:extLst>
          </p:cNvPr>
          <p:cNvSpPr txBox="1"/>
          <p:nvPr/>
        </p:nvSpPr>
        <p:spPr>
          <a:xfrm>
            <a:off x="2186251" y="4835259"/>
            <a:ext cx="251066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rgbClr val="A8B2BE"/>
                </a:solidFill>
              </a:rPr>
              <a:t>Click here to add words</a:t>
            </a:r>
            <a:endParaRPr lang="zh-CN" altLang="en-US" sz="1600" dirty="0">
              <a:solidFill>
                <a:srgbClr val="A8B2BE"/>
              </a:solidFill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41374493-D6F0-43A0-B15F-BC2D676E370F}"/>
              </a:ext>
            </a:extLst>
          </p:cNvPr>
          <p:cNvSpPr txBox="1"/>
          <p:nvPr/>
        </p:nvSpPr>
        <p:spPr>
          <a:xfrm>
            <a:off x="5394911" y="3733020"/>
            <a:ext cx="26996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B1C0884F-428D-4B69-AAE9-0AA668783ECD}"/>
              </a:ext>
            </a:extLst>
          </p:cNvPr>
          <p:cNvSpPr txBox="1"/>
          <p:nvPr/>
        </p:nvSpPr>
        <p:spPr>
          <a:xfrm>
            <a:off x="5209767" y="4436210"/>
            <a:ext cx="251066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rgbClr val="A8B2BE"/>
                </a:solidFill>
              </a:rPr>
              <a:t>Click here to add words</a:t>
            </a:r>
            <a:endParaRPr lang="zh-CN" altLang="en-US" sz="1600" dirty="0">
              <a:solidFill>
                <a:srgbClr val="A8B2BE"/>
              </a:solidFill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9C4C8F22-3F2F-4221-9752-B564C6554F0C}"/>
              </a:ext>
            </a:extLst>
          </p:cNvPr>
          <p:cNvSpPr txBox="1"/>
          <p:nvPr/>
        </p:nvSpPr>
        <p:spPr>
          <a:xfrm>
            <a:off x="5209767" y="4773276"/>
            <a:ext cx="251066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rgbClr val="A8B2BE"/>
                </a:solidFill>
              </a:rPr>
              <a:t>Click here to add words</a:t>
            </a:r>
            <a:endParaRPr lang="zh-CN" altLang="en-US" sz="1600" dirty="0">
              <a:solidFill>
                <a:srgbClr val="A8B2B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13496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0">
        <p159:morph option="byObject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18" grpId="0"/>
      <p:bldP spid="19" grpId="0"/>
      <p:bldP spid="2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15F3EF76-FDE5-4E8E-B73C-7C505384997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20454" y="838200"/>
            <a:ext cx="14243033" cy="6591301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4F5DF755-8B83-4F80-A867-8532AA95936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378337">
            <a:off x="8762999" y="-2447927"/>
            <a:ext cx="6858000" cy="6858000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7DA6E93F-3B40-495F-B207-C1CCC7126245}"/>
              </a:ext>
            </a:extLst>
          </p:cNvPr>
          <p:cNvSpPr txBox="1"/>
          <p:nvPr/>
        </p:nvSpPr>
        <p:spPr>
          <a:xfrm>
            <a:off x="7067550" y="1447800"/>
            <a:ext cx="1428750" cy="341632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dirty="0">
                <a:solidFill>
                  <a:schemeClr val="bg1"/>
                </a:solidFill>
                <a:latin typeface="柳公权柳体" panose="02000000000000000000" pitchFamily="2" charset="-122"/>
                <a:ea typeface="柳公权柳体" panose="02000000000000000000" pitchFamily="2" charset="-122"/>
              </a:rPr>
              <a:t>第三章节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290DAC7-0AC8-4F3E-9D8E-C6D013AE5FC5}"/>
              </a:ext>
            </a:extLst>
          </p:cNvPr>
          <p:cNvSpPr txBox="1"/>
          <p:nvPr/>
        </p:nvSpPr>
        <p:spPr>
          <a:xfrm>
            <a:off x="5910533" y="2609850"/>
            <a:ext cx="78106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dirty="0">
                <a:solidFill>
                  <a:schemeClr val="bg1"/>
                </a:solidFill>
                <a:latin typeface="柳公权柳体" panose="02000000000000000000" pitchFamily="2" charset="-122"/>
                <a:ea typeface="柳公权柳体" panose="02000000000000000000" pitchFamily="2" charset="-122"/>
              </a:rPr>
              <a:t>单击此处添加标题</a:t>
            </a:r>
            <a:endParaRPr lang="en-US" altLang="zh-CN" dirty="0">
              <a:solidFill>
                <a:schemeClr val="bg1"/>
              </a:solidFill>
              <a:latin typeface="柳公权柳体" panose="02000000000000000000" pitchFamily="2" charset="-122"/>
              <a:ea typeface="柳公权柳体" panose="02000000000000000000" pitchFamily="2" charset="-122"/>
            </a:endParaRPr>
          </a:p>
          <a:p>
            <a:pPr algn="dist"/>
            <a:r>
              <a:rPr lang="zh-CN" altLang="en-US" dirty="0">
                <a:solidFill>
                  <a:schemeClr val="bg1"/>
                </a:solidFill>
                <a:latin typeface="柳公权柳体" panose="02000000000000000000" pitchFamily="2" charset="-122"/>
                <a:ea typeface="柳公权柳体" panose="02000000000000000000" pitchFamily="2" charset="-122"/>
              </a:rPr>
              <a:t>单击此处添加标题</a:t>
            </a:r>
          </a:p>
          <a:p>
            <a:endParaRPr lang="zh-CN" altLang="en-US" dirty="0">
              <a:solidFill>
                <a:schemeClr val="bg1"/>
              </a:solidFill>
              <a:latin typeface="柳公权柳体" panose="02000000000000000000" pitchFamily="2" charset="-122"/>
              <a:ea typeface="柳公权柳体" panose="02000000000000000000" pitchFamily="2" charset="-122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B0803891-C96A-41D2-B4AB-2D2F94053971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272" t="54426" r="28175" b="6230"/>
          <a:stretch/>
        </p:blipFill>
        <p:spPr>
          <a:xfrm>
            <a:off x="3832545" y="4133850"/>
            <a:ext cx="2031351" cy="16772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795050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0">
        <p159:morph option="byObject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B491B96E-5CA4-44C9-B2F8-6FAA080C8FB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20453" y="838200"/>
            <a:ext cx="14243033" cy="6591301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3F630C21-F0B1-477D-8AD7-5AC10DF983E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77862" y="3814110"/>
            <a:ext cx="3664034" cy="2973827"/>
          </a:xfrm>
          <a:prstGeom prst="rect">
            <a:avLst/>
          </a:prstGeom>
        </p:spPr>
      </p:pic>
      <p:grpSp>
        <p:nvGrpSpPr>
          <p:cNvPr id="5" name="Group 2">
            <a:extLst>
              <a:ext uri="{FF2B5EF4-FFF2-40B4-BE49-F238E27FC236}">
                <a16:creationId xmlns:a16="http://schemas.microsoft.com/office/drawing/2014/main" id="{7BDC3A48-71BE-4D14-8341-169FD6393843}"/>
              </a:ext>
            </a:extLst>
          </p:cNvPr>
          <p:cNvGrpSpPr>
            <a:grpSpLocks/>
          </p:cNvGrpSpPr>
          <p:nvPr/>
        </p:nvGrpSpPr>
        <p:grpSpPr bwMode="auto">
          <a:xfrm>
            <a:off x="1738399" y="1484313"/>
            <a:ext cx="2789061" cy="4535487"/>
            <a:chOff x="2006815" y="0"/>
            <a:chExt cx="2789239" cy="4535247"/>
          </a:xfrm>
        </p:grpSpPr>
        <p:sp>
          <p:nvSpPr>
            <p:cNvPr id="6" name="AutoShape 3">
              <a:extLst>
                <a:ext uri="{FF2B5EF4-FFF2-40B4-BE49-F238E27FC236}">
                  <a16:creationId xmlns:a16="http://schemas.microsoft.com/office/drawing/2014/main" id="{F1BAD741-52B7-47D0-BBFA-1851F8A7758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13118" y="0"/>
              <a:ext cx="2182936" cy="2183268"/>
            </a:xfrm>
            <a:custGeom>
              <a:avLst/>
              <a:gdLst>
                <a:gd name="T0" fmla="*/ 2147483647 w 21600"/>
                <a:gd name="T1" fmla="*/ 2147483647 h 21600"/>
                <a:gd name="T2" fmla="*/ 1223148056 w 21600"/>
                <a:gd name="T3" fmla="*/ 2147483647 h 21600"/>
                <a:gd name="T4" fmla="*/ 2147483647 w 21600"/>
                <a:gd name="T5" fmla="*/ 2147483647 h 21600"/>
                <a:gd name="T6" fmla="*/ 2147483647 w 21600"/>
                <a:gd name="T7" fmla="*/ 2147483647 h 21600"/>
                <a:gd name="T8" fmla="*/ 2147483647 w 21600"/>
                <a:gd name="T9" fmla="*/ 2147483647 h 21600"/>
                <a:gd name="T10" fmla="*/ 2147483647 w 21600"/>
                <a:gd name="T11" fmla="*/ 2147483647 h 2160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3163 w 21600"/>
                <a:gd name="T19" fmla="*/ 3163 h 21600"/>
                <a:gd name="T20" fmla="*/ 18437 w 21600"/>
                <a:gd name="T21" fmla="*/ 18437 h 2160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1600" h="21600">
                  <a:moveTo>
                    <a:pt x="12981" y="18941"/>
                  </a:moveTo>
                  <a:cubicBezTo>
                    <a:pt x="16666" y="17954"/>
                    <a:pt x="19229" y="14615"/>
                    <a:pt x="19229" y="10800"/>
                  </a:cubicBezTo>
                  <a:cubicBezTo>
                    <a:pt x="19229" y="6144"/>
                    <a:pt x="15455" y="2371"/>
                    <a:pt x="10800" y="2371"/>
                  </a:cubicBezTo>
                  <a:cubicBezTo>
                    <a:pt x="6144" y="2371"/>
                    <a:pt x="2371" y="6144"/>
                    <a:pt x="2371" y="10800"/>
                  </a:cubicBezTo>
                  <a:lnTo>
                    <a:pt x="0" y="10800"/>
                  </a:lnTo>
                  <a:cubicBezTo>
                    <a:pt x="0" y="4835"/>
                    <a:pt x="4835" y="0"/>
                    <a:pt x="10800" y="0"/>
                  </a:cubicBezTo>
                  <a:cubicBezTo>
                    <a:pt x="16764" y="0"/>
                    <a:pt x="21600" y="4835"/>
                    <a:pt x="21600" y="10800"/>
                  </a:cubicBezTo>
                  <a:cubicBezTo>
                    <a:pt x="21600" y="15688"/>
                    <a:pt x="18316" y="19966"/>
                    <a:pt x="13595" y="21231"/>
                  </a:cubicBezTo>
                  <a:lnTo>
                    <a:pt x="14294" y="23839"/>
                  </a:lnTo>
                  <a:lnTo>
                    <a:pt x="9534" y="21093"/>
                  </a:lnTo>
                  <a:lnTo>
                    <a:pt x="12282" y="16333"/>
                  </a:lnTo>
                  <a:lnTo>
                    <a:pt x="12981" y="18941"/>
                  </a:lnTo>
                  <a:close/>
                </a:path>
              </a:pathLst>
            </a:custGeom>
            <a:solidFill>
              <a:schemeClr val="bg1"/>
            </a:solidFill>
            <a:ln w="12700" cap="flat" cmpd="sng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 dirty="0"/>
            </a:p>
          </p:txBody>
        </p:sp>
        <p:sp>
          <p:nvSpPr>
            <p:cNvPr id="7" name="Rectangle 4">
              <a:extLst>
                <a:ext uri="{FF2B5EF4-FFF2-40B4-BE49-F238E27FC236}">
                  <a16:creationId xmlns:a16="http://schemas.microsoft.com/office/drawing/2014/main" id="{A4AC7019-7A04-40B8-B2BD-CB6F90C4184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95619" y="788226"/>
              <a:ext cx="1213015" cy="6063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latin typeface="Arial" panose="020B0604020202020204" pitchFamily="34" charset="0"/>
              </a:endParaRPr>
            </a:p>
          </p:txBody>
        </p:sp>
        <p:sp>
          <p:nvSpPr>
            <p:cNvPr id="8" name="Rectangle 5">
              <a:extLst>
                <a:ext uri="{FF2B5EF4-FFF2-40B4-BE49-F238E27FC236}">
                  <a16:creationId xmlns:a16="http://schemas.microsoft.com/office/drawing/2014/main" id="{FFCE89E0-8D01-4341-98F6-1E73ACEF362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95619" y="788226"/>
              <a:ext cx="1213015" cy="6063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30480" tIns="30480" rIns="30480" bIns="30480" anchor="ctr"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spcAft>
                  <a:spcPct val="35000"/>
                </a:spcAft>
                <a:buFont typeface="Arial" panose="020B0604020202020204" pitchFamily="34" charset="0"/>
                <a:buNone/>
              </a:pPr>
              <a:r>
                <a:rPr lang="en-US" altLang="zh-CN" sz="48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1</a:t>
              </a:r>
              <a:endParaRPr lang="zh-CN" altLang="en-US" sz="4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9" name="AutoShape 6">
              <a:extLst>
                <a:ext uri="{FF2B5EF4-FFF2-40B4-BE49-F238E27FC236}">
                  <a16:creationId xmlns:a16="http://schemas.microsoft.com/office/drawing/2014/main" id="{851608A2-691F-4CFE-949A-E8163DFBE6B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06815" y="1254449"/>
              <a:ext cx="2182936" cy="2183268"/>
            </a:xfrm>
            <a:custGeom>
              <a:avLst/>
              <a:gdLst>
                <a:gd name="T0" fmla="*/ 2147483647 w 21600"/>
                <a:gd name="T1" fmla="*/ 2147483647 h 21600"/>
                <a:gd name="T2" fmla="*/ 2147483647 w 21600"/>
                <a:gd name="T3" fmla="*/ 2147483647 h 21600"/>
                <a:gd name="T4" fmla="*/ 2147483647 w 21600"/>
                <a:gd name="T5" fmla="*/ 2147483647 h 21600"/>
                <a:gd name="T6" fmla="*/ 2147483647 w 21600"/>
                <a:gd name="T7" fmla="*/ 2147483647 h 21600"/>
                <a:gd name="T8" fmla="*/ 2147483647 w 21600"/>
                <a:gd name="T9" fmla="*/ 2147483647 h 21600"/>
                <a:gd name="T10" fmla="*/ 2147483647 w 21600"/>
                <a:gd name="T11" fmla="*/ 2147483647 h 2160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3163 w 21600"/>
                <a:gd name="T19" fmla="*/ 3163 h 21600"/>
                <a:gd name="T20" fmla="*/ 18437 w 21600"/>
                <a:gd name="T21" fmla="*/ 18437 h 2160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1600" h="21600">
                  <a:moveTo>
                    <a:pt x="8618" y="18941"/>
                  </a:moveTo>
                  <a:cubicBezTo>
                    <a:pt x="9329" y="19132"/>
                    <a:pt x="10063" y="19229"/>
                    <a:pt x="10800" y="19229"/>
                  </a:cubicBezTo>
                  <a:cubicBezTo>
                    <a:pt x="15455" y="19229"/>
                    <a:pt x="19229" y="15455"/>
                    <a:pt x="19229" y="10800"/>
                  </a:cubicBezTo>
                  <a:cubicBezTo>
                    <a:pt x="19229" y="8564"/>
                    <a:pt x="18340" y="6420"/>
                    <a:pt x="16760" y="4839"/>
                  </a:cubicBezTo>
                  <a:lnTo>
                    <a:pt x="18436" y="3163"/>
                  </a:lnTo>
                  <a:cubicBezTo>
                    <a:pt x="20462" y="5188"/>
                    <a:pt x="21599" y="7935"/>
                    <a:pt x="21600" y="10799"/>
                  </a:cubicBezTo>
                  <a:cubicBezTo>
                    <a:pt x="21600" y="16764"/>
                    <a:pt x="16764" y="21600"/>
                    <a:pt x="10800" y="21600"/>
                  </a:cubicBezTo>
                  <a:cubicBezTo>
                    <a:pt x="9856" y="21600"/>
                    <a:pt x="8916" y="21476"/>
                    <a:pt x="8004" y="21231"/>
                  </a:cubicBezTo>
                  <a:lnTo>
                    <a:pt x="7305" y="23839"/>
                  </a:lnTo>
                  <a:lnTo>
                    <a:pt x="4557" y="19081"/>
                  </a:lnTo>
                  <a:lnTo>
                    <a:pt x="9317" y="16333"/>
                  </a:lnTo>
                  <a:lnTo>
                    <a:pt x="8618" y="18941"/>
                  </a:lnTo>
                  <a:close/>
                </a:path>
              </a:pathLst>
            </a:custGeom>
            <a:solidFill>
              <a:srgbClr val="A8B2BE"/>
            </a:solidFill>
            <a:ln w="12700" cap="flat" cmpd="sng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" name="Rectangle 7">
              <a:extLst>
                <a:ext uri="{FF2B5EF4-FFF2-40B4-BE49-F238E27FC236}">
                  <a16:creationId xmlns:a16="http://schemas.microsoft.com/office/drawing/2014/main" id="{09ACAA6B-B10C-40D7-B98F-EEC2B04E713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91776" y="2049932"/>
              <a:ext cx="1213015" cy="6063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latin typeface="Arial" panose="020B0604020202020204" pitchFamily="34" charset="0"/>
              </a:endParaRPr>
            </a:p>
          </p:txBody>
        </p:sp>
        <p:sp>
          <p:nvSpPr>
            <p:cNvPr id="11" name="Rectangle 8">
              <a:extLst>
                <a:ext uri="{FF2B5EF4-FFF2-40B4-BE49-F238E27FC236}">
                  <a16:creationId xmlns:a16="http://schemas.microsoft.com/office/drawing/2014/main" id="{5FFDE721-83A8-43D9-8A9E-38B42CCF57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91776" y="2049932"/>
              <a:ext cx="1213015" cy="6063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30480" tIns="30480" rIns="30480" bIns="30480" anchor="ctr"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spcAft>
                  <a:spcPct val="35000"/>
                </a:spcAft>
                <a:buFont typeface="Arial" panose="020B0604020202020204" pitchFamily="34" charset="0"/>
                <a:buNone/>
              </a:pPr>
              <a:r>
                <a:rPr lang="en-US" altLang="zh-CN" sz="48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2</a:t>
              </a:r>
              <a:endParaRPr lang="zh-CN" altLang="en-US" sz="4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2" name="AutoShape 9">
              <a:extLst>
                <a:ext uri="{FF2B5EF4-FFF2-40B4-BE49-F238E27FC236}">
                  <a16:creationId xmlns:a16="http://schemas.microsoft.com/office/drawing/2014/main" id="{7F62AFC5-5D50-4404-AC02-E4BC4FA4C5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68486" y="2659015"/>
              <a:ext cx="1875480" cy="1876232"/>
            </a:xfrm>
            <a:custGeom>
              <a:avLst/>
              <a:gdLst>
                <a:gd name="T0" fmla="*/ 2147483647 w 21600"/>
                <a:gd name="T1" fmla="*/ 0 h 21600"/>
                <a:gd name="T2" fmla="*/ 2147483647 w 21600"/>
                <a:gd name="T3" fmla="*/ 2147483647 h 21600"/>
                <a:gd name="T4" fmla="*/ 2147483647 w 21600"/>
                <a:gd name="T5" fmla="*/ 1802315495 h 21600"/>
                <a:gd name="T6" fmla="*/ 2147483647 w 21600"/>
                <a:gd name="T7" fmla="*/ 2147483647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952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5107" y="5107"/>
                  </a:moveTo>
                  <a:cubicBezTo>
                    <a:pt x="6617" y="3598"/>
                    <a:pt x="8665" y="2750"/>
                    <a:pt x="10799" y="2750"/>
                  </a:cubicBezTo>
                  <a:cubicBezTo>
                    <a:pt x="12934" y="2749"/>
                    <a:pt x="14982" y="3598"/>
                    <a:pt x="16492" y="5107"/>
                  </a:cubicBezTo>
                  <a:lnTo>
                    <a:pt x="18436" y="3163"/>
                  </a:lnTo>
                  <a:cubicBezTo>
                    <a:pt x="16411" y="1137"/>
                    <a:pt x="13664" y="0"/>
                    <a:pt x="10800" y="0"/>
                  </a:cubicBezTo>
                  <a:cubicBezTo>
                    <a:pt x="7935" y="-1"/>
                    <a:pt x="5188" y="1137"/>
                    <a:pt x="3163" y="3163"/>
                  </a:cubicBezTo>
                  <a:lnTo>
                    <a:pt x="5107" y="5107"/>
                  </a:lnTo>
                  <a:close/>
                </a:path>
              </a:pathLst>
            </a:custGeom>
            <a:solidFill>
              <a:srgbClr val="2D3D56"/>
            </a:solidFill>
            <a:ln w="12700" cap="flat" cmpd="sng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" name="Rectangle 10">
              <a:extLst>
                <a:ext uri="{FF2B5EF4-FFF2-40B4-BE49-F238E27FC236}">
                  <a16:creationId xmlns:a16="http://schemas.microsoft.com/office/drawing/2014/main" id="{6C3B36A4-B4BD-419D-A09E-BC8B1340959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98489" y="3313452"/>
              <a:ext cx="1213015" cy="6063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latin typeface="Arial" panose="020B0604020202020204" pitchFamily="34" charset="0"/>
              </a:endParaRPr>
            </a:p>
          </p:txBody>
        </p:sp>
        <p:sp>
          <p:nvSpPr>
            <p:cNvPr id="14" name="Rectangle 11">
              <a:extLst>
                <a:ext uri="{FF2B5EF4-FFF2-40B4-BE49-F238E27FC236}">
                  <a16:creationId xmlns:a16="http://schemas.microsoft.com/office/drawing/2014/main" id="{0DAA8175-DC43-40CF-A28B-560E5C8F44C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98489" y="3313452"/>
              <a:ext cx="1213015" cy="6063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5720" rIns="45720" anchor="ctr"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spcAft>
                  <a:spcPct val="35000"/>
                </a:spcAft>
                <a:buFont typeface="Arial" panose="020B0604020202020204" pitchFamily="34" charset="0"/>
                <a:buNone/>
              </a:pPr>
              <a:r>
                <a:rPr lang="en-US" altLang="zh-CN" sz="7200" b="1" dirty="0">
                  <a:solidFill>
                    <a:schemeClr val="bg1"/>
                  </a:solidFill>
                </a:rPr>
                <a:t>3</a:t>
              </a:r>
              <a:endParaRPr lang="zh-CN" altLang="en-US" sz="7200" b="1" dirty="0">
                <a:solidFill>
                  <a:schemeClr val="bg1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15" name="椭圆 2">
            <a:extLst>
              <a:ext uri="{FF2B5EF4-FFF2-40B4-BE49-F238E27FC236}">
                <a16:creationId xmlns:a16="http://schemas.microsoft.com/office/drawing/2014/main" id="{B493AABC-C855-4188-9049-F71B81424F06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85181" y="2706153"/>
            <a:ext cx="228600" cy="228600"/>
          </a:xfrm>
          <a:prstGeom prst="ellipse">
            <a:avLst/>
          </a:prstGeom>
          <a:solidFill>
            <a:srgbClr val="2D3D56"/>
          </a:solidFill>
          <a:ln>
            <a:noFill/>
          </a:ln>
        </p:spPr>
        <p:txBody>
          <a:bodyPr anchor="ctr"/>
          <a:lstStyle>
            <a:lvl1pPr eaLnBrk="0" hangingPunc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chemeClr val="bg1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6" name="椭圆 327">
            <a:extLst>
              <a:ext uri="{FF2B5EF4-FFF2-40B4-BE49-F238E27FC236}">
                <a16:creationId xmlns:a16="http://schemas.microsoft.com/office/drawing/2014/main" id="{CBF05056-96C1-41A3-B055-1562C70CC274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85181" y="3555465"/>
            <a:ext cx="228600" cy="228600"/>
          </a:xfrm>
          <a:prstGeom prst="ellipse">
            <a:avLst/>
          </a:prstGeom>
          <a:solidFill>
            <a:srgbClr val="A8B2BE"/>
          </a:solidFill>
          <a:ln>
            <a:solidFill>
              <a:srgbClr val="A8B2BE"/>
            </a:solidFill>
          </a:ln>
        </p:spPr>
        <p:txBody>
          <a:bodyPr anchor="ctr"/>
          <a:lstStyle>
            <a:lvl1pPr eaLnBrk="0" hangingPunc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chemeClr val="bg1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7" name="椭圆 339">
            <a:extLst>
              <a:ext uri="{FF2B5EF4-FFF2-40B4-BE49-F238E27FC236}">
                <a16:creationId xmlns:a16="http://schemas.microsoft.com/office/drawing/2014/main" id="{4A07E573-24B0-486A-BE26-47D5394F0E2D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85181" y="4403190"/>
            <a:ext cx="228600" cy="228600"/>
          </a:xfrm>
          <a:prstGeom prst="ellipse">
            <a:avLst/>
          </a:prstGeom>
          <a:solidFill>
            <a:srgbClr val="2D3D56"/>
          </a:solidFill>
          <a:ln>
            <a:noFill/>
          </a:ln>
        </p:spPr>
        <p:txBody>
          <a:bodyPr anchor="ctr"/>
          <a:lstStyle>
            <a:lvl1pPr eaLnBrk="0" hangingPunc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chemeClr val="bg1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C2D9126C-1FF9-4856-88AC-080E517DE838}"/>
              </a:ext>
            </a:extLst>
          </p:cNvPr>
          <p:cNvSpPr txBox="1"/>
          <p:nvPr/>
        </p:nvSpPr>
        <p:spPr>
          <a:xfrm>
            <a:off x="7073154" y="2710566"/>
            <a:ext cx="251066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</a:rPr>
              <a:t>Click here to add words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4110CDDC-7061-4307-AFDA-2E6818813FB6}"/>
              </a:ext>
            </a:extLst>
          </p:cNvPr>
          <p:cNvSpPr txBox="1"/>
          <p:nvPr/>
        </p:nvSpPr>
        <p:spPr>
          <a:xfrm>
            <a:off x="5675828" y="2664400"/>
            <a:ext cx="269964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BD810AEC-4AF0-4B77-A981-ACA4AF1B4CDF}"/>
              </a:ext>
            </a:extLst>
          </p:cNvPr>
          <p:cNvSpPr txBox="1"/>
          <p:nvPr/>
        </p:nvSpPr>
        <p:spPr>
          <a:xfrm>
            <a:off x="7021188" y="3543777"/>
            <a:ext cx="251066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</a:rPr>
              <a:t>Click here to add words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A82A9E61-3A63-4310-9CBE-DC337ECF352A}"/>
              </a:ext>
            </a:extLst>
          </p:cNvPr>
          <p:cNvSpPr txBox="1"/>
          <p:nvPr/>
        </p:nvSpPr>
        <p:spPr>
          <a:xfrm>
            <a:off x="5623862" y="3497611"/>
            <a:ext cx="269964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13DF35BF-EC85-4BBF-B641-7AB3B3D317F8}"/>
              </a:ext>
            </a:extLst>
          </p:cNvPr>
          <p:cNvSpPr txBox="1"/>
          <p:nvPr/>
        </p:nvSpPr>
        <p:spPr>
          <a:xfrm>
            <a:off x="7021188" y="4443996"/>
            <a:ext cx="251066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</a:rPr>
              <a:t>Click here to add words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4A867049-B8EE-4EF9-88F9-F03151DBCFD7}"/>
              </a:ext>
            </a:extLst>
          </p:cNvPr>
          <p:cNvSpPr txBox="1"/>
          <p:nvPr/>
        </p:nvSpPr>
        <p:spPr>
          <a:xfrm>
            <a:off x="5623862" y="4397830"/>
            <a:ext cx="269964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</p:spTree>
    <p:extLst>
      <p:ext uri="{BB962C8B-B14F-4D97-AF65-F5344CB8AC3E}">
        <p14:creationId xmlns:p14="http://schemas.microsoft.com/office/powerpoint/2010/main" val="122492972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0">
        <p159:morph option="byObject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17" grpId="0" animBg="1"/>
      <p:bldP spid="18" grpId="0"/>
      <p:bldP spid="19" grpId="0"/>
      <p:bldP spid="20" grpId="0"/>
      <p:bldP spid="21" grpId="0"/>
      <p:bldP spid="22" grpId="0"/>
      <p:bldP spid="2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B491B96E-5CA4-44C9-B2F8-6FAA080C8FB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20453" y="838200"/>
            <a:ext cx="14243033" cy="6591301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F35F0D40-7E76-4FA4-A2BF-92D3E1A9FED1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030" r="54505"/>
          <a:stretch/>
        </p:blipFill>
        <p:spPr>
          <a:xfrm>
            <a:off x="205063" y="2005781"/>
            <a:ext cx="5546808" cy="5423720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209F37F0-E50A-4100-B2BB-911D11EEB968}"/>
              </a:ext>
            </a:extLst>
          </p:cNvPr>
          <p:cNvSpPr txBox="1"/>
          <p:nvPr/>
        </p:nvSpPr>
        <p:spPr>
          <a:xfrm>
            <a:off x="4520411" y="1263171"/>
            <a:ext cx="5724644" cy="433165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400" spc="600" dirty="0">
                <a:solidFill>
                  <a:schemeClr val="bg1"/>
                </a:solidFill>
                <a:latin typeface="柳公权柳体" panose="02000000000000000000" pitchFamily="2" charset="-122"/>
                <a:ea typeface="柳公权柳体" panose="02000000000000000000" pitchFamily="2" charset="-122"/>
              </a:rPr>
              <a:t>千古回首杏雨西湖边</a:t>
            </a:r>
            <a:endParaRPr lang="en-US" altLang="zh-CN" sz="2400" spc="600" dirty="0">
              <a:solidFill>
                <a:schemeClr val="bg1"/>
              </a:solidFill>
              <a:latin typeface="柳公权柳体" panose="02000000000000000000" pitchFamily="2" charset="-122"/>
              <a:ea typeface="柳公权柳体" panose="02000000000000000000" pitchFamily="2" charset="-122"/>
            </a:endParaRPr>
          </a:p>
          <a:p>
            <a:endParaRPr lang="zh-CN" altLang="en-US" sz="2400" spc="600" dirty="0">
              <a:solidFill>
                <a:schemeClr val="bg1"/>
              </a:solidFill>
              <a:latin typeface="柳公权柳体" panose="02000000000000000000" pitchFamily="2" charset="-122"/>
              <a:ea typeface="柳公权柳体" panose="02000000000000000000" pitchFamily="2" charset="-122"/>
            </a:endParaRPr>
          </a:p>
          <a:p>
            <a:r>
              <a:rPr lang="zh-CN" altLang="en-US" sz="2400" spc="600" dirty="0">
                <a:solidFill>
                  <a:schemeClr val="bg1"/>
                </a:solidFill>
                <a:latin typeface="柳公权柳体" panose="02000000000000000000" pitchFamily="2" charset="-122"/>
                <a:ea typeface="柳公权柳体" panose="02000000000000000000" pitchFamily="2" charset="-122"/>
              </a:rPr>
              <a:t>纸伞朦胧间洒下阴影一片</a:t>
            </a:r>
            <a:endParaRPr lang="en-US" altLang="zh-CN" sz="2400" spc="600" dirty="0">
              <a:solidFill>
                <a:schemeClr val="bg1"/>
              </a:solidFill>
              <a:latin typeface="柳公权柳体" panose="02000000000000000000" pitchFamily="2" charset="-122"/>
              <a:ea typeface="柳公权柳体" panose="02000000000000000000" pitchFamily="2" charset="-122"/>
            </a:endParaRPr>
          </a:p>
          <a:p>
            <a:endParaRPr lang="zh-CN" altLang="en-US" sz="2400" spc="600" dirty="0">
              <a:solidFill>
                <a:schemeClr val="bg1"/>
              </a:solidFill>
              <a:latin typeface="柳公权柳体" panose="02000000000000000000" pitchFamily="2" charset="-122"/>
              <a:ea typeface="柳公权柳体" panose="02000000000000000000" pitchFamily="2" charset="-122"/>
            </a:endParaRPr>
          </a:p>
          <a:p>
            <a:r>
              <a:rPr lang="zh-CN" altLang="en-US" sz="2400" spc="600" dirty="0">
                <a:solidFill>
                  <a:schemeClr val="bg1"/>
                </a:solidFill>
                <a:latin typeface="柳公权柳体" panose="02000000000000000000" pitchFamily="2" charset="-122"/>
                <a:ea typeface="柳公权柳体" panose="02000000000000000000" pitchFamily="2" charset="-122"/>
              </a:rPr>
              <a:t>眉眼低垂微敛</a:t>
            </a:r>
            <a:endParaRPr lang="en-US" altLang="zh-CN" sz="2400" spc="600" dirty="0">
              <a:solidFill>
                <a:schemeClr val="bg1"/>
              </a:solidFill>
              <a:latin typeface="柳公权柳体" panose="02000000000000000000" pitchFamily="2" charset="-122"/>
              <a:ea typeface="柳公权柳体" panose="02000000000000000000" pitchFamily="2" charset="-122"/>
            </a:endParaRPr>
          </a:p>
          <a:p>
            <a:endParaRPr lang="zh-CN" altLang="en-US" sz="2400" spc="600" dirty="0">
              <a:solidFill>
                <a:schemeClr val="bg1"/>
              </a:solidFill>
              <a:latin typeface="柳公权柳体" panose="02000000000000000000" pitchFamily="2" charset="-122"/>
              <a:ea typeface="柳公权柳体" panose="02000000000000000000" pitchFamily="2" charset="-122"/>
            </a:endParaRPr>
          </a:p>
          <a:p>
            <a:r>
              <a:rPr lang="zh-CN" altLang="en-US" sz="2400" spc="600" dirty="0">
                <a:solidFill>
                  <a:schemeClr val="bg1"/>
                </a:solidFill>
                <a:latin typeface="柳公权柳体" panose="02000000000000000000" pitchFamily="2" charset="-122"/>
                <a:ea typeface="柳公权柳体" panose="02000000000000000000" pitchFamily="2" charset="-122"/>
              </a:rPr>
              <a:t>风声掠过指尖</a:t>
            </a:r>
            <a:endParaRPr lang="en-US" altLang="zh-CN" sz="2400" spc="600" dirty="0">
              <a:solidFill>
                <a:schemeClr val="bg1"/>
              </a:solidFill>
              <a:latin typeface="柳公权柳体" panose="02000000000000000000" pitchFamily="2" charset="-122"/>
              <a:ea typeface="柳公权柳体" panose="02000000000000000000" pitchFamily="2" charset="-122"/>
            </a:endParaRPr>
          </a:p>
          <a:p>
            <a:endParaRPr lang="zh-CN" altLang="en-US" sz="2400" spc="600" dirty="0">
              <a:solidFill>
                <a:schemeClr val="bg1"/>
              </a:solidFill>
              <a:latin typeface="柳公权柳体" panose="02000000000000000000" pitchFamily="2" charset="-122"/>
              <a:ea typeface="柳公权柳体" panose="02000000000000000000" pitchFamily="2" charset="-122"/>
            </a:endParaRPr>
          </a:p>
          <a:p>
            <a:r>
              <a:rPr lang="zh-CN" altLang="en-US" sz="2400" spc="600" dirty="0">
                <a:solidFill>
                  <a:schemeClr val="bg1"/>
                </a:solidFill>
                <a:latin typeface="柳公权柳体" panose="02000000000000000000" pitchFamily="2" charset="-122"/>
                <a:ea typeface="柳公权柳体" panose="02000000000000000000" pitchFamily="2" charset="-122"/>
              </a:rPr>
              <a:t>素衣映湖中月 水光潋滟</a:t>
            </a:r>
            <a:endParaRPr lang="en-US" altLang="zh-CN" sz="2400" spc="600" dirty="0">
              <a:solidFill>
                <a:schemeClr val="bg1"/>
              </a:solidFill>
              <a:latin typeface="柳公权柳体" panose="02000000000000000000" pitchFamily="2" charset="-122"/>
              <a:ea typeface="柳公权柳体" panose="02000000000000000000" pitchFamily="2" charset="-122"/>
            </a:endParaRPr>
          </a:p>
          <a:p>
            <a:endParaRPr lang="zh-CN" altLang="en-US" sz="2400" spc="600" dirty="0">
              <a:solidFill>
                <a:schemeClr val="bg1"/>
              </a:solidFill>
              <a:latin typeface="柳公权柳体" panose="02000000000000000000" pitchFamily="2" charset="-122"/>
              <a:ea typeface="柳公权柳体" panose="02000000000000000000" pitchFamily="2" charset="-122"/>
            </a:endParaRPr>
          </a:p>
          <a:p>
            <a:r>
              <a:rPr lang="zh-CN" altLang="en-US" sz="2400" spc="600" dirty="0">
                <a:solidFill>
                  <a:schemeClr val="bg1"/>
                </a:solidFill>
                <a:latin typeface="柳公权柳体" panose="02000000000000000000" pitchFamily="2" charset="-122"/>
                <a:ea typeface="柳公权柳体" panose="02000000000000000000" pitchFamily="2" charset="-122"/>
              </a:rPr>
              <a:t>把盏笑谈世间 酒色清浅</a:t>
            </a:r>
            <a:endParaRPr lang="en-US" altLang="zh-CN" sz="2400" spc="600" dirty="0">
              <a:solidFill>
                <a:schemeClr val="bg1"/>
              </a:solidFill>
              <a:latin typeface="柳公权柳体" panose="02000000000000000000" pitchFamily="2" charset="-122"/>
              <a:ea typeface="柳公权柳体" panose="02000000000000000000" pitchFamily="2" charset="-122"/>
            </a:endParaRPr>
          </a:p>
          <a:p>
            <a:endParaRPr lang="zh-CN" altLang="en-US" sz="2400" spc="600" dirty="0">
              <a:solidFill>
                <a:schemeClr val="bg1"/>
              </a:solidFill>
              <a:latin typeface="柳公权柳体" panose="02000000000000000000" pitchFamily="2" charset="-122"/>
              <a:ea typeface="柳公权柳体" panose="02000000000000000000" pitchFamily="2" charset="-122"/>
            </a:endParaRPr>
          </a:p>
          <a:p>
            <a:r>
              <a:rPr lang="zh-CN" altLang="en-US" sz="2400" spc="600" dirty="0">
                <a:solidFill>
                  <a:schemeClr val="bg1"/>
                </a:solidFill>
                <a:latin typeface="柳公权柳体" panose="02000000000000000000" pitchFamily="2" charset="-122"/>
                <a:ea typeface="柳公权柳体" panose="02000000000000000000" pitchFamily="2" charset="-122"/>
              </a:rPr>
              <a:t>琴音何处寄</a:t>
            </a:r>
            <a:endParaRPr lang="en-US" altLang="zh-CN" sz="2400" spc="600" dirty="0">
              <a:solidFill>
                <a:schemeClr val="bg1"/>
              </a:solidFill>
              <a:latin typeface="柳公权柳体" panose="02000000000000000000" pitchFamily="2" charset="-122"/>
              <a:ea typeface="柳公权柳体" panose="02000000000000000000" pitchFamily="2" charset="-122"/>
            </a:endParaRPr>
          </a:p>
          <a:p>
            <a:endParaRPr lang="zh-CN" altLang="en-US" sz="2400" spc="600" dirty="0">
              <a:solidFill>
                <a:schemeClr val="bg1"/>
              </a:solidFill>
              <a:latin typeface="柳公权柳体" panose="02000000000000000000" pitchFamily="2" charset="-122"/>
              <a:ea typeface="柳公权柳体" panose="02000000000000000000" pitchFamily="2" charset="-122"/>
            </a:endParaRPr>
          </a:p>
          <a:p>
            <a:endParaRPr lang="zh-CN" altLang="en-US" sz="2400" spc="600" dirty="0">
              <a:solidFill>
                <a:schemeClr val="bg1"/>
              </a:solidFill>
              <a:latin typeface="柳公权柳体" panose="02000000000000000000" pitchFamily="2" charset="-122"/>
              <a:ea typeface="柳公权柳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3451524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0">
        <p159:morph option="byObject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B491B96E-5CA4-44C9-B2F8-6FAA080C8FB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20453" y="838200"/>
            <a:ext cx="14243033" cy="6591301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58300DD9-EC96-40A0-B9B3-C37BE8C23D3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90001" y="0"/>
            <a:ext cx="2391436" cy="6315110"/>
          </a:xfrm>
          <a:prstGeom prst="rect">
            <a:avLst/>
          </a:prstGeom>
        </p:spPr>
      </p:pic>
      <p:grpSp>
        <p:nvGrpSpPr>
          <p:cNvPr id="5" name="组合 50">
            <a:extLst>
              <a:ext uri="{FF2B5EF4-FFF2-40B4-BE49-F238E27FC236}">
                <a16:creationId xmlns:a16="http://schemas.microsoft.com/office/drawing/2014/main" id="{E7E3C303-9DDB-4256-9E64-9B92DAAEC543}"/>
              </a:ext>
            </a:extLst>
          </p:cNvPr>
          <p:cNvGrpSpPr>
            <a:grpSpLocks/>
          </p:cNvGrpSpPr>
          <p:nvPr/>
        </p:nvGrpSpPr>
        <p:grpSpPr bwMode="auto">
          <a:xfrm>
            <a:off x="2344738" y="1415368"/>
            <a:ext cx="2162175" cy="2343150"/>
            <a:chOff x="0" y="0"/>
            <a:chExt cx="2162114" cy="2343355"/>
          </a:xfrm>
        </p:grpSpPr>
        <p:sp>
          <p:nvSpPr>
            <p:cNvPr id="6" name="椭圆 20">
              <a:extLst>
                <a:ext uri="{FF2B5EF4-FFF2-40B4-BE49-F238E27FC236}">
                  <a16:creationId xmlns:a16="http://schemas.microsoft.com/office/drawing/2014/main" id="{A6016AAB-2E88-4D4B-8ECA-E344FDAE75F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036" y="208277"/>
              <a:ext cx="2135078" cy="213507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 dirty="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7" name="椭圆 24">
              <a:extLst>
                <a:ext uri="{FF2B5EF4-FFF2-40B4-BE49-F238E27FC236}">
                  <a16:creationId xmlns:a16="http://schemas.microsoft.com/office/drawing/2014/main" id="{F37A666D-5793-4657-A24D-51AD970AFA5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0"/>
              <a:ext cx="721354" cy="721354"/>
            </a:xfrm>
            <a:prstGeom prst="ellipse">
              <a:avLst/>
            </a:prstGeom>
            <a:solidFill>
              <a:schemeClr val="tx1"/>
            </a:solidFill>
            <a:ln w="63500">
              <a:solidFill>
                <a:srgbClr val="FFFBEF"/>
              </a:solidFill>
              <a:bevel/>
              <a:headEnd/>
              <a:tailEnd/>
            </a:ln>
          </p:spPr>
          <p:txBody>
            <a:bodyPr anchor="ctr"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 dirty="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8" name="文本框 30">
              <a:extLst>
                <a:ext uri="{FF2B5EF4-FFF2-40B4-BE49-F238E27FC236}">
                  <a16:creationId xmlns:a16="http://schemas.microsoft.com/office/drawing/2014/main" id="{E4EA07A9-36F4-42EF-AF02-3ABAD302A44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0066" y="118116"/>
              <a:ext cx="405880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1</a:t>
              </a:r>
              <a:endParaRPr lang="zh-CN" altLang="en-US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grpSp>
          <p:nvGrpSpPr>
            <p:cNvPr id="9" name="组合 35">
              <a:extLst>
                <a:ext uri="{FF2B5EF4-FFF2-40B4-BE49-F238E27FC236}">
                  <a16:creationId xmlns:a16="http://schemas.microsoft.com/office/drawing/2014/main" id="{B4E2C904-4E20-461E-A51E-03EE7A0A7C6D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643084" y="740403"/>
              <a:ext cx="1120387" cy="1176809"/>
              <a:chOff x="0" y="0"/>
              <a:chExt cx="1249291" cy="1312205"/>
            </a:xfrm>
          </p:grpSpPr>
          <p:sp>
            <p:nvSpPr>
              <p:cNvPr id="10" name="Freeform 913">
                <a:extLst>
                  <a:ext uri="{FF2B5EF4-FFF2-40B4-BE49-F238E27FC236}">
                    <a16:creationId xmlns:a16="http://schemas.microsoft.com/office/drawing/2014/main" id="{85B8B8AB-7969-4010-BA4D-5FAE06A0D2F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79754" y="260644"/>
                <a:ext cx="1069537" cy="1051561"/>
              </a:xfrm>
              <a:custGeom>
                <a:avLst/>
                <a:gdLst>
                  <a:gd name="T0" fmla="*/ 2147483647 w 234"/>
                  <a:gd name="T1" fmla="*/ 2147483647 h 230"/>
                  <a:gd name="T2" fmla="*/ 2147483647 w 234"/>
                  <a:gd name="T3" fmla="*/ 0 h 230"/>
                  <a:gd name="T4" fmla="*/ 2147483647 w 234"/>
                  <a:gd name="T5" fmla="*/ 2147483647 h 230"/>
                  <a:gd name="T6" fmla="*/ 2147483647 w 234"/>
                  <a:gd name="T7" fmla="*/ 2147483647 h 230"/>
                  <a:gd name="T8" fmla="*/ 2147483647 w 234"/>
                  <a:gd name="T9" fmla="*/ 2147483647 h 230"/>
                  <a:gd name="T10" fmla="*/ 2147483647 w 234"/>
                  <a:gd name="T11" fmla="*/ 2147483647 h 230"/>
                  <a:gd name="T12" fmla="*/ 2147483647 w 234"/>
                  <a:gd name="T13" fmla="*/ 2147483647 h 230"/>
                  <a:gd name="T14" fmla="*/ 2147483647 w 234"/>
                  <a:gd name="T15" fmla="*/ 2147483647 h 230"/>
                  <a:gd name="T16" fmla="*/ 2147483647 w 234"/>
                  <a:gd name="T17" fmla="*/ 2147483647 h 230"/>
                  <a:gd name="T18" fmla="*/ 2147483647 w 234"/>
                  <a:gd name="T19" fmla="*/ 2147483647 h 230"/>
                  <a:gd name="T20" fmla="*/ 2147483647 w 234"/>
                  <a:gd name="T21" fmla="*/ 2147483647 h 230"/>
                  <a:gd name="T22" fmla="*/ 2147483647 w 234"/>
                  <a:gd name="T23" fmla="*/ 2147483647 h 230"/>
                  <a:gd name="T24" fmla="*/ 2147483647 w 234"/>
                  <a:gd name="T25" fmla="*/ 2147483647 h 230"/>
                  <a:gd name="T26" fmla="*/ 2147483647 w 234"/>
                  <a:gd name="T27" fmla="*/ 2147483647 h 230"/>
                  <a:gd name="T28" fmla="*/ 0 w 234"/>
                  <a:gd name="T29" fmla="*/ 2147483647 h 230"/>
                  <a:gd name="T30" fmla="*/ 2147483647 w 234"/>
                  <a:gd name="T31" fmla="*/ 2147483647 h 230"/>
                  <a:gd name="T32" fmla="*/ 2147483647 w 234"/>
                  <a:gd name="T33" fmla="*/ 2147483647 h 230"/>
                  <a:gd name="T34" fmla="*/ 2147483647 w 234"/>
                  <a:gd name="T35" fmla="*/ 2147483647 h 230"/>
                  <a:gd name="T36" fmla="*/ 2147483647 w 234"/>
                  <a:gd name="T37" fmla="*/ 2147483647 h 230"/>
                  <a:gd name="T38" fmla="*/ 2147483647 w 234"/>
                  <a:gd name="T39" fmla="*/ 2147483647 h 230"/>
                  <a:gd name="T40" fmla="*/ 2147483647 w 234"/>
                  <a:gd name="T41" fmla="*/ 2147483647 h 230"/>
                  <a:gd name="T42" fmla="*/ 2147483647 w 234"/>
                  <a:gd name="T43" fmla="*/ 2147483647 h 230"/>
                  <a:gd name="T44" fmla="*/ 2147483647 w 234"/>
                  <a:gd name="T45" fmla="*/ 2147483647 h 230"/>
                  <a:gd name="T46" fmla="*/ 2147483647 w 234"/>
                  <a:gd name="T47" fmla="*/ 2147483647 h 230"/>
                  <a:gd name="T48" fmla="*/ 2147483647 w 234"/>
                  <a:gd name="T49" fmla="*/ 2147483647 h 230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w 234"/>
                  <a:gd name="T76" fmla="*/ 0 h 230"/>
                  <a:gd name="T77" fmla="*/ 234 w 234"/>
                  <a:gd name="T78" fmla="*/ 230 h 230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T75" t="T76" r="T77" b="T78"/>
                <a:pathLst>
                  <a:path w="234" h="230">
                    <a:moveTo>
                      <a:pt x="224" y="11"/>
                    </a:moveTo>
                    <a:cubicBezTo>
                      <a:pt x="222" y="7"/>
                      <a:pt x="219" y="3"/>
                      <a:pt x="216" y="0"/>
                    </a:cubicBezTo>
                    <a:cubicBezTo>
                      <a:pt x="216" y="3"/>
                      <a:pt x="216" y="6"/>
                      <a:pt x="216" y="9"/>
                    </a:cubicBezTo>
                    <a:cubicBezTo>
                      <a:pt x="216" y="25"/>
                      <a:pt x="213" y="40"/>
                      <a:pt x="207" y="55"/>
                    </a:cubicBezTo>
                    <a:cubicBezTo>
                      <a:pt x="201" y="70"/>
                      <a:pt x="193" y="82"/>
                      <a:pt x="184" y="91"/>
                    </a:cubicBezTo>
                    <a:cubicBezTo>
                      <a:pt x="175" y="101"/>
                      <a:pt x="165" y="108"/>
                      <a:pt x="154" y="113"/>
                    </a:cubicBezTo>
                    <a:cubicBezTo>
                      <a:pt x="143" y="117"/>
                      <a:pt x="131" y="121"/>
                      <a:pt x="115" y="123"/>
                    </a:cubicBezTo>
                    <a:cubicBezTo>
                      <a:pt x="105" y="124"/>
                      <a:pt x="92" y="125"/>
                      <a:pt x="69" y="125"/>
                    </a:cubicBezTo>
                    <a:cubicBezTo>
                      <a:pt x="64" y="125"/>
                      <a:pt x="64" y="125"/>
                      <a:pt x="64" y="125"/>
                    </a:cubicBezTo>
                    <a:cubicBezTo>
                      <a:pt x="51" y="187"/>
                      <a:pt x="51" y="187"/>
                      <a:pt x="51" y="187"/>
                    </a:cubicBezTo>
                    <a:cubicBezTo>
                      <a:pt x="49" y="196"/>
                      <a:pt x="49" y="196"/>
                      <a:pt x="49" y="196"/>
                    </a:cubicBezTo>
                    <a:cubicBezTo>
                      <a:pt x="46" y="212"/>
                      <a:pt x="46" y="212"/>
                      <a:pt x="46" y="212"/>
                    </a:cubicBezTo>
                    <a:cubicBezTo>
                      <a:pt x="29" y="212"/>
                      <a:pt x="29" y="212"/>
                      <a:pt x="29" y="212"/>
                    </a:cubicBezTo>
                    <a:cubicBezTo>
                      <a:pt x="4" y="212"/>
                      <a:pt x="4" y="212"/>
                      <a:pt x="4" y="212"/>
                    </a:cubicBezTo>
                    <a:cubicBezTo>
                      <a:pt x="0" y="230"/>
                      <a:pt x="0" y="230"/>
                      <a:pt x="0" y="230"/>
                    </a:cubicBezTo>
                    <a:cubicBezTo>
                      <a:pt x="68" y="230"/>
                      <a:pt x="68" y="230"/>
                      <a:pt x="68" y="230"/>
                    </a:cubicBezTo>
                    <a:cubicBezTo>
                      <a:pt x="70" y="222"/>
                      <a:pt x="70" y="222"/>
                      <a:pt x="70" y="222"/>
                    </a:cubicBezTo>
                    <a:cubicBezTo>
                      <a:pt x="86" y="143"/>
                      <a:pt x="86" y="143"/>
                      <a:pt x="86" y="143"/>
                    </a:cubicBezTo>
                    <a:cubicBezTo>
                      <a:pt x="108" y="143"/>
                      <a:pt x="108" y="143"/>
                      <a:pt x="108" y="143"/>
                    </a:cubicBezTo>
                    <a:cubicBezTo>
                      <a:pt x="129" y="143"/>
                      <a:pt x="142" y="143"/>
                      <a:pt x="151" y="141"/>
                    </a:cubicBezTo>
                    <a:cubicBezTo>
                      <a:pt x="164" y="140"/>
                      <a:pt x="175" y="137"/>
                      <a:pt x="184" y="133"/>
                    </a:cubicBezTo>
                    <a:cubicBezTo>
                      <a:pt x="193" y="129"/>
                      <a:pt x="201" y="123"/>
                      <a:pt x="208" y="116"/>
                    </a:cubicBezTo>
                    <a:cubicBezTo>
                      <a:pt x="216" y="108"/>
                      <a:pt x="222" y="98"/>
                      <a:pt x="227" y="86"/>
                    </a:cubicBezTo>
                    <a:cubicBezTo>
                      <a:pt x="232" y="74"/>
                      <a:pt x="234" y="61"/>
                      <a:pt x="234" y="49"/>
                    </a:cubicBezTo>
                    <a:cubicBezTo>
                      <a:pt x="234" y="35"/>
                      <a:pt x="231" y="22"/>
                      <a:pt x="224" y="11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dirty="0"/>
              </a:p>
            </p:txBody>
          </p:sp>
          <p:sp>
            <p:nvSpPr>
              <p:cNvPr id="11" name="Freeform 914">
                <a:extLst>
                  <a:ext uri="{FF2B5EF4-FFF2-40B4-BE49-F238E27FC236}">
                    <a16:creationId xmlns:a16="http://schemas.microsoft.com/office/drawing/2014/main" id="{1ACAC404-DCEC-465A-9A00-537BF13C92AC}"/>
                  </a:ext>
                </a:extLst>
              </p:cNvPr>
              <p:cNvSpPr>
                <a:spLocks noEditPoints="1" noChangeArrowheads="1"/>
              </p:cNvSpPr>
              <p:nvPr/>
            </p:nvSpPr>
            <p:spPr bwMode="auto">
              <a:xfrm>
                <a:off x="0" y="0"/>
                <a:ext cx="1069537" cy="1132451"/>
              </a:xfrm>
              <a:custGeom>
                <a:avLst/>
                <a:gdLst>
                  <a:gd name="T0" fmla="*/ 2147483647 w 234"/>
                  <a:gd name="T1" fmla="*/ 0 h 249"/>
                  <a:gd name="T2" fmla="*/ 2147483647 w 234"/>
                  <a:gd name="T3" fmla="*/ 0 h 249"/>
                  <a:gd name="T4" fmla="*/ 0 w 234"/>
                  <a:gd name="T5" fmla="*/ 2147483647 h 249"/>
                  <a:gd name="T6" fmla="*/ 2147483647 w 234"/>
                  <a:gd name="T7" fmla="*/ 2147483647 h 249"/>
                  <a:gd name="T8" fmla="*/ 2147483647 w 234"/>
                  <a:gd name="T9" fmla="*/ 2147483647 h 249"/>
                  <a:gd name="T10" fmla="*/ 2147483647 w 234"/>
                  <a:gd name="T11" fmla="*/ 2147483647 h 249"/>
                  <a:gd name="T12" fmla="*/ 2147483647 w 234"/>
                  <a:gd name="T13" fmla="*/ 2147483647 h 249"/>
                  <a:gd name="T14" fmla="*/ 2147483647 w 234"/>
                  <a:gd name="T15" fmla="*/ 2147483647 h 249"/>
                  <a:gd name="T16" fmla="*/ 2147483647 w 234"/>
                  <a:gd name="T17" fmla="*/ 2147483647 h 249"/>
                  <a:gd name="T18" fmla="*/ 2147483647 w 234"/>
                  <a:gd name="T19" fmla="*/ 2147483647 h 249"/>
                  <a:gd name="T20" fmla="*/ 2147483647 w 234"/>
                  <a:gd name="T21" fmla="*/ 2147483647 h 249"/>
                  <a:gd name="T22" fmla="*/ 2147483647 w 234"/>
                  <a:gd name="T23" fmla="*/ 2147483647 h 249"/>
                  <a:gd name="T24" fmla="*/ 2147483647 w 234"/>
                  <a:gd name="T25" fmla="*/ 2147483647 h 249"/>
                  <a:gd name="T26" fmla="*/ 2147483647 w 234"/>
                  <a:gd name="T27" fmla="*/ 2147483647 h 249"/>
                  <a:gd name="T28" fmla="*/ 2147483647 w 234"/>
                  <a:gd name="T29" fmla="*/ 0 h 249"/>
                  <a:gd name="T30" fmla="*/ 2147483647 w 234"/>
                  <a:gd name="T31" fmla="*/ 2147483647 h 249"/>
                  <a:gd name="T32" fmla="*/ 2147483647 w 234"/>
                  <a:gd name="T33" fmla="*/ 2147483647 h 249"/>
                  <a:gd name="T34" fmla="*/ 2147483647 w 234"/>
                  <a:gd name="T35" fmla="*/ 2147483647 h 249"/>
                  <a:gd name="T36" fmla="*/ 2147483647 w 234"/>
                  <a:gd name="T37" fmla="*/ 2147483647 h 249"/>
                  <a:gd name="T38" fmla="*/ 2147483647 w 234"/>
                  <a:gd name="T39" fmla="*/ 2147483647 h 249"/>
                  <a:gd name="T40" fmla="*/ 2147483647 w 234"/>
                  <a:gd name="T41" fmla="*/ 2147483647 h 249"/>
                  <a:gd name="T42" fmla="*/ 2147483647 w 234"/>
                  <a:gd name="T43" fmla="*/ 2147483647 h 249"/>
                  <a:gd name="T44" fmla="*/ 2147483647 w 234"/>
                  <a:gd name="T45" fmla="*/ 2147483647 h 249"/>
                  <a:gd name="T46" fmla="*/ 2147483647 w 234"/>
                  <a:gd name="T47" fmla="*/ 2147483647 h 249"/>
                  <a:gd name="T48" fmla="*/ 2147483647 w 234"/>
                  <a:gd name="T49" fmla="*/ 2147483647 h 249"/>
                  <a:gd name="T50" fmla="*/ 2147483647 w 234"/>
                  <a:gd name="T51" fmla="*/ 2147483647 h 249"/>
                  <a:gd name="T52" fmla="*/ 2147483647 w 234"/>
                  <a:gd name="T53" fmla="*/ 2147483647 h 249"/>
                  <a:gd name="T54" fmla="*/ 2147483647 w 234"/>
                  <a:gd name="T55" fmla="*/ 2147483647 h 249"/>
                  <a:gd name="T56" fmla="*/ 2147483647 w 234"/>
                  <a:gd name="T57" fmla="*/ 2147483647 h 249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w 234"/>
                  <a:gd name="T88" fmla="*/ 0 h 249"/>
                  <a:gd name="T89" fmla="*/ 234 w 234"/>
                  <a:gd name="T90" fmla="*/ 249 h 249"/>
                </a:gdLst>
                <a:ahLst/>
                <a:cxnLst>
                  <a:cxn ang="T58">
                    <a:pos x="T0" y="T1"/>
                  </a:cxn>
                  <a:cxn ang="T59">
                    <a:pos x="T2" y="T3"/>
                  </a:cxn>
                  <a:cxn ang="T60">
                    <a:pos x="T4" y="T5"/>
                  </a:cxn>
                  <a:cxn ang="T61">
                    <a:pos x="T6" y="T7"/>
                  </a:cxn>
                  <a:cxn ang="T62">
                    <a:pos x="T8" y="T9"/>
                  </a:cxn>
                  <a:cxn ang="T63">
                    <a:pos x="T10" y="T11"/>
                  </a:cxn>
                  <a:cxn ang="T64">
                    <a:pos x="T12" y="T13"/>
                  </a:cxn>
                  <a:cxn ang="T65">
                    <a:pos x="T14" y="T15"/>
                  </a:cxn>
                  <a:cxn ang="T66">
                    <a:pos x="T16" y="T17"/>
                  </a:cxn>
                  <a:cxn ang="T67">
                    <a:pos x="T18" y="T19"/>
                  </a:cxn>
                  <a:cxn ang="T68">
                    <a:pos x="T20" y="T21"/>
                  </a:cxn>
                  <a:cxn ang="T69">
                    <a:pos x="T22" y="T23"/>
                  </a:cxn>
                  <a:cxn ang="T70">
                    <a:pos x="T24" y="T25"/>
                  </a:cxn>
                  <a:cxn ang="T71">
                    <a:pos x="T26" y="T27"/>
                  </a:cxn>
                  <a:cxn ang="T72">
                    <a:pos x="T28" y="T29"/>
                  </a:cxn>
                  <a:cxn ang="T73">
                    <a:pos x="T30" y="T31"/>
                  </a:cxn>
                  <a:cxn ang="T74">
                    <a:pos x="T32" y="T33"/>
                  </a:cxn>
                  <a:cxn ang="T75">
                    <a:pos x="T34" y="T35"/>
                  </a:cxn>
                  <a:cxn ang="T76">
                    <a:pos x="T36" y="T37"/>
                  </a:cxn>
                  <a:cxn ang="T77">
                    <a:pos x="T38" y="T39"/>
                  </a:cxn>
                  <a:cxn ang="T78">
                    <a:pos x="T40" y="T41"/>
                  </a:cxn>
                  <a:cxn ang="T79">
                    <a:pos x="T42" y="T43"/>
                  </a:cxn>
                  <a:cxn ang="T80">
                    <a:pos x="T44" y="T45"/>
                  </a:cxn>
                  <a:cxn ang="T81">
                    <a:pos x="T46" y="T47"/>
                  </a:cxn>
                  <a:cxn ang="T82">
                    <a:pos x="T48" y="T49"/>
                  </a:cxn>
                  <a:cxn ang="T83">
                    <a:pos x="T50" y="T51"/>
                  </a:cxn>
                  <a:cxn ang="T84">
                    <a:pos x="T52" y="T53"/>
                  </a:cxn>
                  <a:cxn ang="T85">
                    <a:pos x="T54" y="T55"/>
                  </a:cxn>
                  <a:cxn ang="T86">
                    <a:pos x="T56" y="T57"/>
                  </a:cxn>
                </a:cxnLst>
                <a:rect l="T87" t="T88" r="T89" b="T90"/>
                <a:pathLst>
                  <a:path w="234" h="249">
                    <a:moveTo>
                      <a:pt x="153" y="0"/>
                    </a:moveTo>
                    <a:cubicBezTo>
                      <a:pt x="52" y="0"/>
                      <a:pt x="52" y="0"/>
                      <a:pt x="52" y="0"/>
                    </a:cubicBezTo>
                    <a:cubicBezTo>
                      <a:pt x="0" y="249"/>
                      <a:pt x="0" y="249"/>
                      <a:pt x="0" y="249"/>
                    </a:cubicBezTo>
                    <a:cubicBezTo>
                      <a:pt x="68" y="249"/>
                      <a:pt x="68" y="249"/>
                      <a:pt x="68" y="249"/>
                    </a:cubicBezTo>
                    <a:cubicBezTo>
                      <a:pt x="70" y="241"/>
                      <a:pt x="70" y="241"/>
                      <a:pt x="70" y="241"/>
                    </a:cubicBezTo>
                    <a:cubicBezTo>
                      <a:pt x="86" y="162"/>
                      <a:pt x="86" y="162"/>
                      <a:pt x="86" y="162"/>
                    </a:cubicBezTo>
                    <a:cubicBezTo>
                      <a:pt x="108" y="162"/>
                      <a:pt x="108" y="162"/>
                      <a:pt x="108" y="162"/>
                    </a:cubicBezTo>
                    <a:cubicBezTo>
                      <a:pt x="129" y="162"/>
                      <a:pt x="142" y="162"/>
                      <a:pt x="151" y="160"/>
                    </a:cubicBezTo>
                    <a:cubicBezTo>
                      <a:pt x="164" y="159"/>
                      <a:pt x="175" y="156"/>
                      <a:pt x="184" y="152"/>
                    </a:cubicBezTo>
                    <a:cubicBezTo>
                      <a:pt x="193" y="148"/>
                      <a:pt x="201" y="142"/>
                      <a:pt x="208" y="135"/>
                    </a:cubicBezTo>
                    <a:cubicBezTo>
                      <a:pt x="216" y="127"/>
                      <a:pt x="222" y="117"/>
                      <a:pt x="227" y="105"/>
                    </a:cubicBezTo>
                    <a:cubicBezTo>
                      <a:pt x="232" y="93"/>
                      <a:pt x="234" y="80"/>
                      <a:pt x="234" y="68"/>
                    </a:cubicBezTo>
                    <a:cubicBezTo>
                      <a:pt x="234" y="53"/>
                      <a:pt x="231" y="41"/>
                      <a:pt x="224" y="30"/>
                    </a:cubicBezTo>
                    <a:cubicBezTo>
                      <a:pt x="218" y="19"/>
                      <a:pt x="208" y="11"/>
                      <a:pt x="197" y="6"/>
                    </a:cubicBezTo>
                    <a:cubicBezTo>
                      <a:pt x="185" y="2"/>
                      <a:pt x="171" y="0"/>
                      <a:pt x="153" y="0"/>
                    </a:cubicBezTo>
                    <a:close/>
                    <a:moveTo>
                      <a:pt x="108" y="58"/>
                    </a:moveTo>
                    <a:cubicBezTo>
                      <a:pt x="133" y="58"/>
                      <a:pt x="133" y="58"/>
                      <a:pt x="133" y="58"/>
                    </a:cubicBezTo>
                    <a:cubicBezTo>
                      <a:pt x="134" y="58"/>
                      <a:pt x="135" y="58"/>
                      <a:pt x="135" y="58"/>
                    </a:cubicBezTo>
                    <a:cubicBezTo>
                      <a:pt x="147" y="58"/>
                      <a:pt x="156" y="59"/>
                      <a:pt x="159" y="60"/>
                    </a:cubicBezTo>
                    <a:cubicBezTo>
                      <a:pt x="159" y="60"/>
                      <a:pt x="159" y="60"/>
                      <a:pt x="159" y="60"/>
                    </a:cubicBezTo>
                    <a:cubicBezTo>
                      <a:pt x="162" y="61"/>
                      <a:pt x="163" y="62"/>
                      <a:pt x="165" y="64"/>
                    </a:cubicBezTo>
                    <a:cubicBezTo>
                      <a:pt x="166" y="65"/>
                      <a:pt x="167" y="67"/>
                      <a:pt x="167" y="71"/>
                    </a:cubicBezTo>
                    <a:cubicBezTo>
                      <a:pt x="166" y="78"/>
                      <a:pt x="165" y="83"/>
                      <a:pt x="161" y="88"/>
                    </a:cubicBezTo>
                    <a:cubicBezTo>
                      <a:pt x="158" y="93"/>
                      <a:pt x="153" y="97"/>
                      <a:pt x="146" y="99"/>
                    </a:cubicBezTo>
                    <a:cubicBezTo>
                      <a:pt x="146" y="100"/>
                      <a:pt x="145" y="100"/>
                      <a:pt x="144" y="100"/>
                    </a:cubicBezTo>
                    <a:cubicBezTo>
                      <a:pt x="137" y="102"/>
                      <a:pt x="122" y="103"/>
                      <a:pt x="102" y="103"/>
                    </a:cubicBezTo>
                    <a:cubicBezTo>
                      <a:pt x="101" y="103"/>
                      <a:pt x="101" y="103"/>
                      <a:pt x="100" y="103"/>
                    </a:cubicBezTo>
                    <a:cubicBezTo>
                      <a:pt x="98" y="103"/>
                      <a:pt x="98" y="103"/>
                      <a:pt x="98" y="103"/>
                    </a:cubicBezTo>
                    <a:lnTo>
                      <a:pt x="108" y="58"/>
                    </a:ln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dirty="0"/>
              </a:p>
            </p:txBody>
          </p:sp>
        </p:grpSp>
      </p:grpSp>
      <p:grpSp>
        <p:nvGrpSpPr>
          <p:cNvPr id="17" name="组合 51">
            <a:extLst>
              <a:ext uri="{FF2B5EF4-FFF2-40B4-BE49-F238E27FC236}">
                <a16:creationId xmlns:a16="http://schemas.microsoft.com/office/drawing/2014/main" id="{C98D9AB3-0D24-408B-88FA-B1D40DAF3210}"/>
              </a:ext>
            </a:extLst>
          </p:cNvPr>
          <p:cNvGrpSpPr>
            <a:grpSpLocks/>
          </p:cNvGrpSpPr>
          <p:nvPr/>
        </p:nvGrpSpPr>
        <p:grpSpPr bwMode="auto">
          <a:xfrm>
            <a:off x="6429375" y="1415368"/>
            <a:ext cx="2133600" cy="2324100"/>
            <a:chOff x="0" y="0"/>
            <a:chExt cx="2135078" cy="2324306"/>
          </a:xfrm>
        </p:grpSpPr>
        <p:sp>
          <p:nvSpPr>
            <p:cNvPr id="18" name="椭圆 21">
              <a:extLst>
                <a:ext uri="{FF2B5EF4-FFF2-40B4-BE49-F238E27FC236}">
                  <a16:creationId xmlns:a16="http://schemas.microsoft.com/office/drawing/2014/main" id="{EA7EFF17-08C0-4E08-9572-0D160F26765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189228"/>
              <a:ext cx="2135078" cy="2135078"/>
            </a:xfrm>
            <a:prstGeom prst="ellipse">
              <a:avLst/>
            </a:prstGeom>
            <a:solidFill>
              <a:srgbClr val="A8B2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 dirty="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9" name="椭圆 28">
              <a:extLst>
                <a:ext uri="{FF2B5EF4-FFF2-40B4-BE49-F238E27FC236}">
                  <a16:creationId xmlns:a16="http://schemas.microsoft.com/office/drawing/2014/main" id="{20A41D76-EDB1-472E-86C2-99F951DA2A9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8270" y="0"/>
              <a:ext cx="721354" cy="721354"/>
            </a:xfrm>
            <a:prstGeom prst="ellipse">
              <a:avLst/>
            </a:prstGeom>
            <a:solidFill>
              <a:srgbClr val="A8B2BE"/>
            </a:solidFill>
            <a:ln w="63500">
              <a:solidFill>
                <a:srgbClr val="FFFBEF"/>
              </a:solidFill>
              <a:bevel/>
              <a:headEnd/>
              <a:tailEnd/>
            </a:ln>
          </p:spPr>
          <p:txBody>
            <a:bodyPr anchor="ctr"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 dirty="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20" name="文本框 31">
              <a:extLst>
                <a:ext uri="{FF2B5EF4-FFF2-40B4-BE49-F238E27FC236}">
                  <a16:creationId xmlns:a16="http://schemas.microsoft.com/office/drawing/2014/main" id="{8714A16B-1833-4E23-8CAD-15EC829A9D4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6007" y="99067"/>
              <a:ext cx="405880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2</a:t>
              </a:r>
              <a:endParaRPr lang="zh-CN" altLang="en-US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1" name="Freeform 905">
              <a:extLst>
                <a:ext uri="{FF2B5EF4-FFF2-40B4-BE49-F238E27FC236}">
                  <a16:creationId xmlns:a16="http://schemas.microsoft.com/office/drawing/2014/main" id="{780234BE-3F58-4E18-AE4F-FB62DFB668D7}"/>
                </a:ext>
              </a:extLst>
            </p:cNvPr>
            <p:cNvSpPr>
              <a:spLocks noEditPoints="1" noChangeArrowheads="1"/>
            </p:cNvSpPr>
            <p:nvPr/>
          </p:nvSpPr>
          <p:spPr bwMode="auto">
            <a:xfrm>
              <a:off x="523900" y="820421"/>
              <a:ext cx="1077742" cy="1077742"/>
            </a:xfrm>
            <a:custGeom>
              <a:avLst/>
              <a:gdLst>
                <a:gd name="T0" fmla="*/ 2147483647 w 288"/>
                <a:gd name="T1" fmla="*/ 0 h 288"/>
                <a:gd name="T2" fmla="*/ 0 w 288"/>
                <a:gd name="T3" fmla="*/ 2147483647 h 288"/>
                <a:gd name="T4" fmla="*/ 2147483647 w 288"/>
                <a:gd name="T5" fmla="*/ 2147483647 h 288"/>
                <a:gd name="T6" fmla="*/ 2147483647 w 288"/>
                <a:gd name="T7" fmla="*/ 2147483647 h 288"/>
                <a:gd name="T8" fmla="*/ 2147483647 w 288"/>
                <a:gd name="T9" fmla="*/ 0 h 288"/>
                <a:gd name="T10" fmla="*/ 2147483647 w 288"/>
                <a:gd name="T11" fmla="*/ 2147483647 h 288"/>
                <a:gd name="T12" fmla="*/ 2147483647 w 288"/>
                <a:gd name="T13" fmla="*/ 2147483647 h 288"/>
                <a:gd name="T14" fmla="*/ 2147483647 w 288"/>
                <a:gd name="T15" fmla="*/ 2147483647 h 288"/>
                <a:gd name="T16" fmla="*/ 2147483647 w 288"/>
                <a:gd name="T17" fmla="*/ 2147483647 h 288"/>
                <a:gd name="T18" fmla="*/ 2147483647 w 288"/>
                <a:gd name="T19" fmla="*/ 2147483647 h 288"/>
                <a:gd name="T20" fmla="*/ 2147483647 w 288"/>
                <a:gd name="T21" fmla="*/ 2147483647 h 288"/>
                <a:gd name="T22" fmla="*/ 2147483647 w 288"/>
                <a:gd name="T23" fmla="*/ 2147483647 h 288"/>
                <a:gd name="T24" fmla="*/ 2147483647 w 288"/>
                <a:gd name="T25" fmla="*/ 2147483647 h 288"/>
                <a:gd name="T26" fmla="*/ 2147483647 w 288"/>
                <a:gd name="T27" fmla="*/ 2147483647 h 288"/>
                <a:gd name="T28" fmla="*/ 2147483647 w 288"/>
                <a:gd name="T29" fmla="*/ 2147483647 h 288"/>
                <a:gd name="T30" fmla="*/ 2147483647 w 288"/>
                <a:gd name="T31" fmla="*/ 2147483647 h 288"/>
                <a:gd name="T32" fmla="*/ 2147483647 w 288"/>
                <a:gd name="T33" fmla="*/ 2147483647 h 288"/>
                <a:gd name="T34" fmla="*/ 2147483647 w 288"/>
                <a:gd name="T35" fmla="*/ 2147483647 h 288"/>
                <a:gd name="T36" fmla="*/ 2147483647 w 288"/>
                <a:gd name="T37" fmla="*/ 2147483647 h 288"/>
                <a:gd name="T38" fmla="*/ 2147483647 w 288"/>
                <a:gd name="T39" fmla="*/ 2147483647 h 288"/>
                <a:gd name="T40" fmla="*/ 2147483647 w 288"/>
                <a:gd name="T41" fmla="*/ 2147483647 h 288"/>
                <a:gd name="T42" fmla="*/ 2147483647 w 288"/>
                <a:gd name="T43" fmla="*/ 2147483647 h 288"/>
                <a:gd name="T44" fmla="*/ 2147483647 w 288"/>
                <a:gd name="T45" fmla="*/ 2147483647 h 288"/>
                <a:gd name="T46" fmla="*/ 2147483647 w 288"/>
                <a:gd name="T47" fmla="*/ 2147483647 h 288"/>
                <a:gd name="T48" fmla="*/ 2147483647 w 288"/>
                <a:gd name="T49" fmla="*/ 2147483647 h 288"/>
                <a:gd name="T50" fmla="*/ 2147483647 w 288"/>
                <a:gd name="T51" fmla="*/ 2147483647 h 288"/>
                <a:gd name="T52" fmla="*/ 2147483647 w 288"/>
                <a:gd name="T53" fmla="*/ 2147483647 h 288"/>
                <a:gd name="T54" fmla="*/ 2147483647 w 288"/>
                <a:gd name="T55" fmla="*/ 2147483647 h 288"/>
                <a:gd name="T56" fmla="*/ 2147483647 w 288"/>
                <a:gd name="T57" fmla="*/ 2147483647 h 288"/>
                <a:gd name="T58" fmla="*/ 2147483647 w 288"/>
                <a:gd name="T59" fmla="*/ 2147483647 h 288"/>
                <a:gd name="T60" fmla="*/ 2147483647 w 288"/>
                <a:gd name="T61" fmla="*/ 2147483647 h 288"/>
                <a:gd name="T62" fmla="*/ 2147483647 w 288"/>
                <a:gd name="T63" fmla="*/ 2147483647 h 288"/>
                <a:gd name="T64" fmla="*/ 2147483647 w 288"/>
                <a:gd name="T65" fmla="*/ 2147483647 h 288"/>
                <a:gd name="T66" fmla="*/ 2147483647 w 288"/>
                <a:gd name="T67" fmla="*/ 2147483647 h 288"/>
                <a:gd name="T68" fmla="*/ 2147483647 w 288"/>
                <a:gd name="T69" fmla="*/ 2147483647 h 288"/>
                <a:gd name="T70" fmla="*/ 2147483647 w 288"/>
                <a:gd name="T71" fmla="*/ 2147483647 h 288"/>
                <a:gd name="T72" fmla="*/ 2147483647 w 288"/>
                <a:gd name="T73" fmla="*/ 2147483647 h 288"/>
                <a:gd name="T74" fmla="*/ 2147483647 w 288"/>
                <a:gd name="T75" fmla="*/ 2147483647 h 288"/>
                <a:gd name="T76" fmla="*/ 2147483647 w 288"/>
                <a:gd name="T77" fmla="*/ 2147483647 h 288"/>
                <a:gd name="T78" fmla="*/ 2147483647 w 288"/>
                <a:gd name="T79" fmla="*/ 2147483647 h 288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288"/>
                <a:gd name="T121" fmla="*/ 0 h 288"/>
                <a:gd name="T122" fmla="*/ 288 w 288"/>
                <a:gd name="T123" fmla="*/ 288 h 288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288" h="288">
                  <a:moveTo>
                    <a:pt x="144" y="0"/>
                  </a:moveTo>
                  <a:cubicBezTo>
                    <a:pt x="65" y="0"/>
                    <a:pt x="0" y="64"/>
                    <a:pt x="0" y="144"/>
                  </a:cubicBezTo>
                  <a:cubicBezTo>
                    <a:pt x="0" y="223"/>
                    <a:pt x="65" y="288"/>
                    <a:pt x="144" y="288"/>
                  </a:cubicBezTo>
                  <a:cubicBezTo>
                    <a:pt x="224" y="288"/>
                    <a:pt x="288" y="223"/>
                    <a:pt x="288" y="144"/>
                  </a:cubicBezTo>
                  <a:cubicBezTo>
                    <a:pt x="288" y="64"/>
                    <a:pt x="224" y="0"/>
                    <a:pt x="144" y="0"/>
                  </a:cubicBezTo>
                  <a:close/>
                  <a:moveTo>
                    <a:pt x="264" y="143"/>
                  </a:moveTo>
                  <a:cubicBezTo>
                    <a:pt x="245" y="139"/>
                    <a:pt x="228" y="137"/>
                    <a:pt x="212" y="137"/>
                  </a:cubicBezTo>
                  <a:cubicBezTo>
                    <a:pt x="199" y="137"/>
                    <a:pt x="187" y="138"/>
                    <a:pt x="176" y="141"/>
                  </a:cubicBezTo>
                  <a:cubicBezTo>
                    <a:pt x="173" y="132"/>
                    <a:pt x="169" y="124"/>
                    <a:pt x="166" y="116"/>
                  </a:cubicBezTo>
                  <a:cubicBezTo>
                    <a:pt x="191" y="105"/>
                    <a:pt x="216" y="90"/>
                    <a:pt x="235" y="66"/>
                  </a:cubicBezTo>
                  <a:cubicBezTo>
                    <a:pt x="253" y="87"/>
                    <a:pt x="263" y="114"/>
                    <a:pt x="264" y="143"/>
                  </a:cubicBezTo>
                  <a:close/>
                  <a:moveTo>
                    <a:pt x="222" y="53"/>
                  </a:moveTo>
                  <a:cubicBezTo>
                    <a:pt x="205" y="75"/>
                    <a:pt x="182" y="89"/>
                    <a:pt x="158" y="99"/>
                  </a:cubicBezTo>
                  <a:cubicBezTo>
                    <a:pt x="140" y="64"/>
                    <a:pt x="123" y="41"/>
                    <a:pt x="113" y="29"/>
                  </a:cubicBezTo>
                  <a:cubicBezTo>
                    <a:pt x="123" y="26"/>
                    <a:pt x="133" y="24"/>
                    <a:pt x="144" y="24"/>
                  </a:cubicBezTo>
                  <a:cubicBezTo>
                    <a:pt x="174" y="24"/>
                    <a:pt x="201" y="35"/>
                    <a:pt x="222" y="53"/>
                  </a:cubicBezTo>
                  <a:close/>
                  <a:moveTo>
                    <a:pt x="94" y="35"/>
                  </a:moveTo>
                  <a:cubicBezTo>
                    <a:pt x="102" y="44"/>
                    <a:pt x="120" y="67"/>
                    <a:pt x="140" y="106"/>
                  </a:cubicBezTo>
                  <a:cubicBezTo>
                    <a:pt x="102" y="118"/>
                    <a:pt x="64" y="120"/>
                    <a:pt x="41" y="120"/>
                  </a:cubicBezTo>
                  <a:cubicBezTo>
                    <a:pt x="35" y="120"/>
                    <a:pt x="30" y="120"/>
                    <a:pt x="27" y="120"/>
                  </a:cubicBezTo>
                  <a:cubicBezTo>
                    <a:pt x="35" y="82"/>
                    <a:pt x="60" y="51"/>
                    <a:pt x="94" y="35"/>
                  </a:cubicBezTo>
                  <a:close/>
                  <a:moveTo>
                    <a:pt x="25" y="144"/>
                  </a:moveTo>
                  <a:cubicBezTo>
                    <a:pt x="25" y="142"/>
                    <a:pt x="25" y="140"/>
                    <a:pt x="25" y="138"/>
                  </a:cubicBezTo>
                  <a:cubicBezTo>
                    <a:pt x="28" y="138"/>
                    <a:pt x="34" y="138"/>
                    <a:pt x="41" y="138"/>
                  </a:cubicBezTo>
                  <a:cubicBezTo>
                    <a:pt x="65" y="138"/>
                    <a:pt x="107" y="136"/>
                    <a:pt x="148" y="122"/>
                  </a:cubicBezTo>
                  <a:cubicBezTo>
                    <a:pt x="152" y="130"/>
                    <a:pt x="155" y="137"/>
                    <a:pt x="158" y="145"/>
                  </a:cubicBezTo>
                  <a:cubicBezTo>
                    <a:pt x="129" y="154"/>
                    <a:pt x="107" y="169"/>
                    <a:pt x="91" y="184"/>
                  </a:cubicBezTo>
                  <a:cubicBezTo>
                    <a:pt x="73" y="200"/>
                    <a:pt x="62" y="216"/>
                    <a:pt x="57" y="225"/>
                  </a:cubicBezTo>
                  <a:cubicBezTo>
                    <a:pt x="37" y="203"/>
                    <a:pt x="25" y="175"/>
                    <a:pt x="25" y="144"/>
                  </a:cubicBezTo>
                  <a:close/>
                  <a:moveTo>
                    <a:pt x="70" y="237"/>
                  </a:moveTo>
                  <a:cubicBezTo>
                    <a:pt x="71" y="237"/>
                    <a:pt x="71" y="237"/>
                    <a:pt x="71" y="236"/>
                  </a:cubicBezTo>
                  <a:cubicBezTo>
                    <a:pt x="79" y="223"/>
                    <a:pt x="108" y="179"/>
                    <a:pt x="165" y="162"/>
                  </a:cubicBezTo>
                  <a:cubicBezTo>
                    <a:pt x="175" y="189"/>
                    <a:pt x="183" y="219"/>
                    <a:pt x="190" y="254"/>
                  </a:cubicBezTo>
                  <a:cubicBezTo>
                    <a:pt x="176" y="260"/>
                    <a:pt x="160" y="263"/>
                    <a:pt x="144" y="263"/>
                  </a:cubicBezTo>
                  <a:cubicBezTo>
                    <a:pt x="116" y="263"/>
                    <a:pt x="91" y="254"/>
                    <a:pt x="70" y="237"/>
                  </a:cubicBezTo>
                  <a:close/>
                  <a:moveTo>
                    <a:pt x="207" y="245"/>
                  </a:moveTo>
                  <a:cubicBezTo>
                    <a:pt x="200" y="213"/>
                    <a:pt x="192" y="183"/>
                    <a:pt x="183" y="158"/>
                  </a:cubicBezTo>
                  <a:cubicBezTo>
                    <a:pt x="192" y="156"/>
                    <a:pt x="202" y="155"/>
                    <a:pt x="212" y="155"/>
                  </a:cubicBezTo>
                  <a:cubicBezTo>
                    <a:pt x="227" y="155"/>
                    <a:pt x="244" y="157"/>
                    <a:pt x="262" y="162"/>
                  </a:cubicBezTo>
                  <a:cubicBezTo>
                    <a:pt x="257" y="197"/>
                    <a:pt x="236" y="227"/>
                    <a:pt x="207" y="245"/>
                  </a:cubicBezTo>
                  <a:close/>
                </a:path>
              </a:pathLst>
            </a:custGeom>
            <a:solidFill>
              <a:srgbClr val="FFF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2" name="文本框 21">
            <a:extLst>
              <a:ext uri="{FF2B5EF4-FFF2-40B4-BE49-F238E27FC236}">
                <a16:creationId xmlns:a16="http://schemas.microsoft.com/office/drawing/2014/main" id="{5B27D6AB-0371-4BD9-8A61-D645817A8E06}"/>
              </a:ext>
            </a:extLst>
          </p:cNvPr>
          <p:cNvSpPr txBox="1"/>
          <p:nvPr/>
        </p:nvSpPr>
        <p:spPr>
          <a:xfrm>
            <a:off x="2474808" y="4613668"/>
            <a:ext cx="251066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</a:rPr>
              <a:t>Click here to add words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AC602F97-B8AE-46A8-824E-F2E9B1D2B0A6}"/>
              </a:ext>
            </a:extLst>
          </p:cNvPr>
          <p:cNvSpPr txBox="1"/>
          <p:nvPr/>
        </p:nvSpPr>
        <p:spPr>
          <a:xfrm>
            <a:off x="2474808" y="4950734"/>
            <a:ext cx="251066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</a:rPr>
              <a:t>Click here to add words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794FFF3B-2D75-4BA1-A15A-1B4B6F8A35E7}"/>
              </a:ext>
            </a:extLst>
          </p:cNvPr>
          <p:cNvSpPr txBox="1"/>
          <p:nvPr/>
        </p:nvSpPr>
        <p:spPr>
          <a:xfrm>
            <a:off x="2792655" y="4213558"/>
            <a:ext cx="269964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2CFE52C1-3AAE-4891-A781-D3D4E6519BF0}"/>
              </a:ext>
            </a:extLst>
          </p:cNvPr>
          <p:cNvSpPr txBox="1"/>
          <p:nvPr/>
        </p:nvSpPr>
        <p:spPr>
          <a:xfrm>
            <a:off x="6561774" y="4552542"/>
            <a:ext cx="251066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</a:rPr>
              <a:t>Click here to add words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AACF9507-446A-4B65-BEE4-53C92E850626}"/>
              </a:ext>
            </a:extLst>
          </p:cNvPr>
          <p:cNvSpPr txBox="1"/>
          <p:nvPr/>
        </p:nvSpPr>
        <p:spPr>
          <a:xfrm>
            <a:off x="6561774" y="4889608"/>
            <a:ext cx="251066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</a:rPr>
              <a:t>Click here to add words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0E51AAAD-F5E8-4332-A20F-B410A3460946}"/>
              </a:ext>
            </a:extLst>
          </p:cNvPr>
          <p:cNvSpPr txBox="1"/>
          <p:nvPr/>
        </p:nvSpPr>
        <p:spPr>
          <a:xfrm>
            <a:off x="6879621" y="4152432"/>
            <a:ext cx="269964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</p:spTree>
    <p:extLst>
      <p:ext uri="{BB962C8B-B14F-4D97-AF65-F5344CB8AC3E}">
        <p14:creationId xmlns:p14="http://schemas.microsoft.com/office/powerpoint/2010/main" val="141285782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0">
        <p159:morph option="byObject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24" grpId="0"/>
      <p:bldP spid="25" grpId="0"/>
      <p:bldP spid="26" grpId="0"/>
      <p:bldP spid="2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15F3EF76-FDE5-4E8E-B73C-7C505384997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20454" y="838200"/>
            <a:ext cx="14243033" cy="6591301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4F5DF755-8B83-4F80-A867-8532AA95936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378337">
            <a:off x="8762999" y="-2447927"/>
            <a:ext cx="6858000" cy="6858000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7DA6E93F-3B40-495F-B207-C1CCC7126245}"/>
              </a:ext>
            </a:extLst>
          </p:cNvPr>
          <p:cNvSpPr txBox="1"/>
          <p:nvPr/>
        </p:nvSpPr>
        <p:spPr>
          <a:xfrm>
            <a:off x="7067550" y="1447800"/>
            <a:ext cx="1428750" cy="341632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dirty="0">
                <a:solidFill>
                  <a:schemeClr val="bg1"/>
                </a:solidFill>
                <a:latin typeface="柳公权柳体" panose="02000000000000000000" pitchFamily="2" charset="-122"/>
                <a:ea typeface="柳公权柳体" panose="02000000000000000000" pitchFamily="2" charset="-122"/>
              </a:rPr>
              <a:t>第四章节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290DAC7-0AC8-4F3E-9D8E-C6D013AE5FC5}"/>
              </a:ext>
            </a:extLst>
          </p:cNvPr>
          <p:cNvSpPr txBox="1"/>
          <p:nvPr/>
        </p:nvSpPr>
        <p:spPr>
          <a:xfrm>
            <a:off x="5910533" y="2609850"/>
            <a:ext cx="78106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dirty="0">
                <a:solidFill>
                  <a:schemeClr val="bg1"/>
                </a:solidFill>
                <a:latin typeface="柳公权柳体" panose="02000000000000000000" pitchFamily="2" charset="-122"/>
                <a:ea typeface="柳公权柳体" panose="02000000000000000000" pitchFamily="2" charset="-122"/>
              </a:rPr>
              <a:t>单击此处添加标题</a:t>
            </a:r>
            <a:endParaRPr lang="en-US" altLang="zh-CN" dirty="0">
              <a:solidFill>
                <a:schemeClr val="bg1"/>
              </a:solidFill>
              <a:latin typeface="柳公权柳体" panose="02000000000000000000" pitchFamily="2" charset="-122"/>
              <a:ea typeface="柳公权柳体" panose="02000000000000000000" pitchFamily="2" charset="-122"/>
            </a:endParaRPr>
          </a:p>
          <a:p>
            <a:pPr algn="dist"/>
            <a:r>
              <a:rPr lang="zh-CN" altLang="en-US" dirty="0">
                <a:solidFill>
                  <a:schemeClr val="bg1"/>
                </a:solidFill>
                <a:latin typeface="柳公权柳体" panose="02000000000000000000" pitchFamily="2" charset="-122"/>
                <a:ea typeface="柳公权柳体" panose="02000000000000000000" pitchFamily="2" charset="-122"/>
              </a:rPr>
              <a:t>单击此处添加标题</a:t>
            </a:r>
          </a:p>
          <a:p>
            <a:endParaRPr lang="zh-CN" altLang="en-US" dirty="0">
              <a:solidFill>
                <a:schemeClr val="bg1"/>
              </a:solidFill>
              <a:latin typeface="柳公权柳体" panose="02000000000000000000" pitchFamily="2" charset="-122"/>
              <a:ea typeface="柳公权柳体" panose="02000000000000000000" pitchFamily="2" charset="-122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6F1E00FB-9D64-4DBA-82A8-3726B8D9D893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272" t="54426" r="28175" b="6230"/>
          <a:stretch/>
        </p:blipFill>
        <p:spPr>
          <a:xfrm>
            <a:off x="3832545" y="4133850"/>
            <a:ext cx="2031351" cy="16772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928663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0">
        <p159:morph option="byObject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B491B96E-5CA4-44C9-B2F8-6FAA080C8FB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20453" y="838200"/>
            <a:ext cx="14243033" cy="6591301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C9C5B16F-810E-44BE-AC6F-46CA634BCEE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5605" y="0"/>
            <a:ext cx="2321433" cy="6858000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FFD7EEF4-2E05-4EF5-B98A-A2059FEAC22A}"/>
              </a:ext>
            </a:extLst>
          </p:cNvPr>
          <p:cNvSpPr txBox="1"/>
          <p:nvPr/>
        </p:nvSpPr>
        <p:spPr>
          <a:xfrm>
            <a:off x="5561922" y="595168"/>
            <a:ext cx="1659429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5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柳公权柳体" panose="02000000000000000000" pitchFamily="2" charset="-122"/>
                <a:ea typeface="柳公权柳体" panose="02000000000000000000" pitchFamily="2" charset="-122"/>
              </a:rPr>
              <a:t>花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E73CB083-DC65-410C-B72C-E1E002CFA998}"/>
              </a:ext>
            </a:extLst>
          </p:cNvPr>
          <p:cNvSpPr txBox="1"/>
          <p:nvPr/>
        </p:nvSpPr>
        <p:spPr>
          <a:xfrm>
            <a:off x="7056473" y="1526192"/>
            <a:ext cx="200298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1500">
                <a:solidFill>
                  <a:schemeClr val="tx2">
                    <a:lumMod val="50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钟齐段宁行书" panose="02010800040101010101" pitchFamily="2" charset="-122"/>
                <a:ea typeface="钟齐段宁行书" panose="02010800040101010101" pitchFamily="2" charset="-122"/>
              </a:defRPr>
            </a:lvl1pPr>
          </a:lstStyle>
          <a:p>
            <a:r>
              <a:rPr lang="zh-CN" altLang="en-US" sz="4400" dirty="0">
                <a:solidFill>
                  <a:schemeClr val="bg1"/>
                </a:solidFill>
                <a:effectLst/>
                <a:latin typeface="柳公权柳体" panose="02000000000000000000" pitchFamily="2" charset="-122"/>
                <a:ea typeface="柳公权柳体" panose="02000000000000000000" pitchFamily="2" charset="-122"/>
              </a:rPr>
              <a:t>开富贵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AD5F3810-455E-47FB-8136-151C803DD443}"/>
              </a:ext>
            </a:extLst>
          </p:cNvPr>
          <p:cNvSpPr/>
          <p:nvPr/>
        </p:nvSpPr>
        <p:spPr>
          <a:xfrm>
            <a:off x="9650782" y="2676730"/>
            <a:ext cx="555613" cy="26161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800" dirty="0">
                <a:solidFill>
                  <a:schemeClr val="bg1"/>
                </a:solidFill>
                <a:latin typeface="柳公权柳体" panose="02000000000000000000" pitchFamily="2" charset="-122"/>
                <a:ea typeface="柳公权柳体" panose="02000000000000000000" pitchFamily="2" charset="-122"/>
              </a:rPr>
              <a:t>风雨送春归</a:t>
            </a:r>
            <a:endParaRPr lang="en-US" altLang="zh-CN" sz="2800" dirty="0">
              <a:solidFill>
                <a:schemeClr val="bg1"/>
              </a:solidFill>
              <a:latin typeface="柳公权柳体" panose="02000000000000000000" pitchFamily="2" charset="-122"/>
              <a:ea typeface="柳公权柳体" panose="02000000000000000000" pitchFamily="2" charset="-122"/>
            </a:endParaRPr>
          </a:p>
          <a:p>
            <a:pPr algn="ctr"/>
            <a:endParaRPr lang="en-US" altLang="zh-CN" sz="2400" dirty="0">
              <a:solidFill>
                <a:schemeClr val="bg1"/>
              </a:solidFill>
              <a:latin typeface="柳公权柳体" panose="02000000000000000000" pitchFamily="2" charset="-122"/>
              <a:ea typeface="柳公权柳体" panose="02000000000000000000" pitchFamily="2" charset="-122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B8C16DA8-593B-445A-BB59-090FD0FCCA21}"/>
              </a:ext>
            </a:extLst>
          </p:cNvPr>
          <p:cNvSpPr/>
          <p:nvPr/>
        </p:nvSpPr>
        <p:spPr>
          <a:xfrm>
            <a:off x="9048217" y="2676730"/>
            <a:ext cx="309325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柳公权柳体" panose="02000000000000000000" pitchFamily="2" charset="-122"/>
                <a:ea typeface="柳公权柳体" panose="02000000000000000000" pitchFamily="2" charset="-122"/>
              </a:rPr>
              <a:t>飞雪迎春到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92B8E5E9-E137-400A-9719-3FDB4DB001CF}"/>
              </a:ext>
            </a:extLst>
          </p:cNvPr>
          <p:cNvSpPr/>
          <p:nvPr/>
        </p:nvSpPr>
        <p:spPr>
          <a:xfrm>
            <a:off x="8344244" y="2697276"/>
            <a:ext cx="422450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柳公权柳体" panose="02000000000000000000" pitchFamily="2" charset="-122"/>
                <a:ea typeface="柳公权柳体" panose="02000000000000000000" pitchFamily="2" charset="-122"/>
              </a:rPr>
              <a:t>已是悬崖百丈冰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DEF3B8A9-166C-42E8-8551-C38DDF8BD5AB}"/>
              </a:ext>
            </a:extLst>
          </p:cNvPr>
          <p:cNvSpPr/>
          <p:nvPr/>
        </p:nvSpPr>
        <p:spPr>
          <a:xfrm>
            <a:off x="7684866" y="2741689"/>
            <a:ext cx="422450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800" dirty="0">
                <a:solidFill>
                  <a:schemeClr val="bg1"/>
                </a:solidFill>
                <a:latin typeface="柳公权柳体" panose="02000000000000000000" pitchFamily="2" charset="-122"/>
                <a:ea typeface="柳公权柳体" panose="02000000000000000000" pitchFamily="2" charset="-122"/>
              </a:rPr>
              <a:t>犹有花枝俏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E6E3317F-4290-455C-9EA1-44151D95DE31}"/>
              </a:ext>
            </a:extLst>
          </p:cNvPr>
          <p:cNvSpPr/>
          <p:nvPr/>
        </p:nvSpPr>
        <p:spPr>
          <a:xfrm>
            <a:off x="7011816" y="2741689"/>
            <a:ext cx="328288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800" dirty="0">
                <a:solidFill>
                  <a:schemeClr val="bg1"/>
                </a:solidFill>
                <a:latin typeface="柳公权柳体" panose="02000000000000000000" pitchFamily="2" charset="-122"/>
                <a:ea typeface="柳公权柳体" panose="02000000000000000000" pitchFamily="2" charset="-122"/>
              </a:rPr>
              <a:t>俏也不争春</a:t>
            </a:r>
            <a:endParaRPr lang="zh-CN" altLang="en-US" sz="2400" dirty="0">
              <a:solidFill>
                <a:schemeClr val="bg1"/>
              </a:solidFill>
              <a:latin typeface="柳公权柳体" panose="02000000000000000000" pitchFamily="2" charset="-122"/>
              <a:ea typeface="柳公权柳体" panose="02000000000000000000" pitchFamily="2" charset="-122"/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18D6E0E9-565F-4F98-AC7B-A5CA862707BF}"/>
              </a:ext>
            </a:extLst>
          </p:cNvPr>
          <p:cNvSpPr/>
          <p:nvPr/>
        </p:nvSpPr>
        <p:spPr>
          <a:xfrm>
            <a:off x="6278482" y="2774382"/>
            <a:ext cx="291290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800" dirty="0">
                <a:solidFill>
                  <a:schemeClr val="bg1"/>
                </a:solidFill>
                <a:latin typeface="柳公权柳体" panose="02000000000000000000" pitchFamily="2" charset="-122"/>
                <a:ea typeface="柳公权柳体" panose="02000000000000000000" pitchFamily="2" charset="-122"/>
              </a:rPr>
              <a:t>只把春来报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FF149CEB-1F8D-47FC-8F34-3953043396DC}"/>
              </a:ext>
            </a:extLst>
          </p:cNvPr>
          <p:cNvSpPr/>
          <p:nvPr/>
        </p:nvSpPr>
        <p:spPr>
          <a:xfrm flipH="1">
            <a:off x="5398416" y="2743442"/>
            <a:ext cx="406191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zh-CN" altLang="en-US" sz="2800" dirty="0">
                <a:solidFill>
                  <a:schemeClr val="bg1"/>
                </a:solidFill>
                <a:latin typeface="柳公权柳体" panose="02000000000000000000" pitchFamily="2" charset="-122"/>
                <a:ea typeface="柳公权柳体" panose="02000000000000000000" pitchFamily="2" charset="-122"/>
              </a:rPr>
              <a:t>待到山花烂漫时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2F7E89C6-986C-4C15-BD52-4B9317C69210}"/>
              </a:ext>
            </a:extLst>
          </p:cNvPr>
          <p:cNvSpPr txBox="1"/>
          <p:nvPr/>
        </p:nvSpPr>
        <p:spPr>
          <a:xfrm>
            <a:off x="4514328" y="2697276"/>
            <a:ext cx="626143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solidFill>
                  <a:schemeClr val="bg1"/>
                </a:solidFill>
                <a:latin typeface="柳公权柳体" panose="02000000000000000000" pitchFamily="2" charset="-122"/>
                <a:ea typeface="柳公权柳体" panose="02000000000000000000" pitchFamily="2" charset="-122"/>
              </a:rPr>
              <a:t>她在丛中笑</a:t>
            </a:r>
            <a:endParaRPr lang="zh-CN" altLang="en-US" dirty="0">
              <a:solidFill>
                <a:schemeClr val="bg1"/>
              </a:solidFill>
            </a:endParaRPr>
          </a:p>
        </p:txBody>
      </p: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id="{BEC703D2-242B-4BDF-B6D5-417173DDFD7E}"/>
              </a:ext>
            </a:extLst>
          </p:cNvPr>
          <p:cNvCxnSpPr/>
          <p:nvPr/>
        </p:nvCxnSpPr>
        <p:spPr>
          <a:xfrm>
            <a:off x="4880410" y="2419936"/>
            <a:ext cx="4770372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6074775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0">
        <p159:morph option="byObject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11" grpId="0"/>
      <p:bldP spid="12" grpId="0"/>
      <p:bldP spid="13" grpId="0"/>
      <p:bldP spid="1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B491B96E-5CA4-44C9-B2F8-6FAA080C8FB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20453" y="838200"/>
            <a:ext cx="14243033" cy="6591301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B8A22891-D2D7-441A-9EE8-DA8306C4B4B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59048" y="-1535244"/>
            <a:ext cx="3355240" cy="3977253"/>
          </a:xfrm>
          <a:prstGeom prst="rect">
            <a:avLst/>
          </a:prstGeom>
        </p:spPr>
      </p:pic>
      <p:sp>
        <p:nvSpPr>
          <p:cNvPr id="5" name="椭圆 127">
            <a:extLst>
              <a:ext uri="{FF2B5EF4-FFF2-40B4-BE49-F238E27FC236}">
                <a16:creationId xmlns:a16="http://schemas.microsoft.com/office/drawing/2014/main" id="{DF3945CB-67C2-4D93-AFF9-1AAE116AAD9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95413" y="1681524"/>
            <a:ext cx="2784475" cy="2784475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txBody>
          <a:bodyPr anchor="ctr"/>
          <a:lstStyle>
            <a:lvl1pPr eaLnBrk="0" hangingPunc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6" name="Freeform 1672">
            <a:extLst>
              <a:ext uri="{FF2B5EF4-FFF2-40B4-BE49-F238E27FC236}">
                <a16:creationId xmlns:a16="http://schemas.microsoft.com/office/drawing/2014/main" id="{F8525E0A-5A3D-4BCD-A380-993E05E3E2CA}"/>
              </a:ext>
            </a:extLst>
          </p:cNvPr>
          <p:cNvSpPr>
            <a:spLocks noEditPoints="1" noChangeArrowheads="1"/>
          </p:cNvSpPr>
          <p:nvPr/>
        </p:nvSpPr>
        <p:spPr bwMode="auto">
          <a:xfrm>
            <a:off x="1987550" y="2413362"/>
            <a:ext cx="1689100" cy="1462087"/>
          </a:xfrm>
          <a:custGeom>
            <a:avLst/>
            <a:gdLst>
              <a:gd name="T0" fmla="*/ 2147483647 w 174"/>
              <a:gd name="T1" fmla="*/ 2147483647 h 152"/>
              <a:gd name="T2" fmla="*/ 2147483647 w 174"/>
              <a:gd name="T3" fmla="*/ 2147483647 h 152"/>
              <a:gd name="T4" fmla="*/ 2147483647 w 174"/>
              <a:gd name="T5" fmla="*/ 2147483647 h 152"/>
              <a:gd name="T6" fmla="*/ 2147483647 w 174"/>
              <a:gd name="T7" fmla="*/ 2147483647 h 152"/>
              <a:gd name="T8" fmla="*/ 2147483647 w 174"/>
              <a:gd name="T9" fmla="*/ 2147483647 h 152"/>
              <a:gd name="T10" fmla="*/ 2147483647 w 174"/>
              <a:gd name="T11" fmla="*/ 2147483647 h 152"/>
              <a:gd name="T12" fmla="*/ 2147483647 w 174"/>
              <a:gd name="T13" fmla="*/ 2147483647 h 152"/>
              <a:gd name="T14" fmla="*/ 2147483647 w 174"/>
              <a:gd name="T15" fmla="*/ 2147483647 h 152"/>
              <a:gd name="T16" fmla="*/ 2147483647 w 174"/>
              <a:gd name="T17" fmla="*/ 2147483647 h 152"/>
              <a:gd name="T18" fmla="*/ 2147483647 w 174"/>
              <a:gd name="T19" fmla="*/ 2147483647 h 152"/>
              <a:gd name="T20" fmla="*/ 2147483647 w 174"/>
              <a:gd name="T21" fmla="*/ 2147483647 h 152"/>
              <a:gd name="T22" fmla="*/ 2147483647 w 174"/>
              <a:gd name="T23" fmla="*/ 0 h 152"/>
              <a:gd name="T24" fmla="*/ 2147483647 w 174"/>
              <a:gd name="T25" fmla="*/ 0 h 152"/>
              <a:gd name="T26" fmla="*/ 0 w 174"/>
              <a:gd name="T27" fmla="*/ 2147483647 h 152"/>
              <a:gd name="T28" fmla="*/ 0 w 174"/>
              <a:gd name="T29" fmla="*/ 2147483647 h 152"/>
              <a:gd name="T30" fmla="*/ 2147483647 w 174"/>
              <a:gd name="T31" fmla="*/ 2147483647 h 152"/>
              <a:gd name="T32" fmla="*/ 2147483647 w 174"/>
              <a:gd name="T33" fmla="*/ 2147483647 h 152"/>
              <a:gd name="T34" fmla="*/ 2147483647 w 174"/>
              <a:gd name="T35" fmla="*/ 2147483647 h 152"/>
              <a:gd name="T36" fmla="*/ 2147483647 w 174"/>
              <a:gd name="T37" fmla="*/ 2147483647 h 152"/>
              <a:gd name="T38" fmla="*/ 2147483647 w 174"/>
              <a:gd name="T39" fmla="*/ 0 h 152"/>
              <a:gd name="T40" fmla="*/ 2147483647 w 174"/>
              <a:gd name="T41" fmla="*/ 2147483647 h 152"/>
              <a:gd name="T42" fmla="*/ 2147483647 w 174"/>
              <a:gd name="T43" fmla="*/ 2147483647 h 152"/>
              <a:gd name="T44" fmla="*/ 2147483647 w 174"/>
              <a:gd name="T45" fmla="*/ 2147483647 h 152"/>
              <a:gd name="T46" fmla="*/ 2147483647 w 174"/>
              <a:gd name="T47" fmla="*/ 2147483647 h 152"/>
              <a:gd name="T48" fmla="*/ 2147483647 w 174"/>
              <a:gd name="T49" fmla="*/ 2147483647 h 152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w 174"/>
              <a:gd name="T76" fmla="*/ 0 h 152"/>
              <a:gd name="T77" fmla="*/ 174 w 174"/>
              <a:gd name="T78" fmla="*/ 152 h 152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T75" t="T76" r="T77" b="T78"/>
            <a:pathLst>
              <a:path w="174" h="152">
                <a:moveTo>
                  <a:pt x="109" y="132"/>
                </a:moveTo>
                <a:cubicBezTo>
                  <a:pt x="108" y="130"/>
                  <a:pt x="108" y="129"/>
                  <a:pt x="108" y="127"/>
                </a:cubicBezTo>
                <a:cubicBezTo>
                  <a:pt x="66" y="127"/>
                  <a:pt x="66" y="127"/>
                  <a:pt x="66" y="127"/>
                </a:cubicBezTo>
                <a:cubicBezTo>
                  <a:pt x="66" y="130"/>
                  <a:pt x="65" y="133"/>
                  <a:pt x="64" y="137"/>
                </a:cubicBezTo>
                <a:cubicBezTo>
                  <a:pt x="63" y="140"/>
                  <a:pt x="61" y="143"/>
                  <a:pt x="59" y="145"/>
                </a:cubicBezTo>
                <a:cubicBezTo>
                  <a:pt x="57" y="147"/>
                  <a:pt x="54" y="148"/>
                  <a:pt x="50" y="148"/>
                </a:cubicBezTo>
                <a:cubicBezTo>
                  <a:pt x="50" y="152"/>
                  <a:pt x="50" y="152"/>
                  <a:pt x="50" y="152"/>
                </a:cubicBezTo>
                <a:cubicBezTo>
                  <a:pt x="124" y="152"/>
                  <a:pt x="124" y="152"/>
                  <a:pt x="124" y="152"/>
                </a:cubicBezTo>
                <a:cubicBezTo>
                  <a:pt x="124" y="148"/>
                  <a:pt x="124" y="148"/>
                  <a:pt x="124" y="148"/>
                </a:cubicBezTo>
                <a:cubicBezTo>
                  <a:pt x="120" y="148"/>
                  <a:pt x="117" y="147"/>
                  <a:pt x="115" y="145"/>
                </a:cubicBezTo>
                <a:cubicBezTo>
                  <a:pt x="112" y="142"/>
                  <a:pt x="110" y="137"/>
                  <a:pt x="109" y="132"/>
                </a:cubicBezTo>
                <a:close/>
                <a:moveTo>
                  <a:pt x="169" y="0"/>
                </a:moveTo>
                <a:cubicBezTo>
                  <a:pt x="5" y="0"/>
                  <a:pt x="5" y="0"/>
                  <a:pt x="5" y="0"/>
                </a:cubicBezTo>
                <a:cubicBezTo>
                  <a:pt x="2" y="0"/>
                  <a:pt x="0" y="3"/>
                  <a:pt x="0" y="5"/>
                </a:cubicBezTo>
                <a:cubicBezTo>
                  <a:pt x="0" y="113"/>
                  <a:pt x="0" y="113"/>
                  <a:pt x="0" y="113"/>
                </a:cubicBezTo>
                <a:cubicBezTo>
                  <a:pt x="0" y="116"/>
                  <a:pt x="2" y="118"/>
                  <a:pt x="5" y="118"/>
                </a:cubicBezTo>
                <a:cubicBezTo>
                  <a:pt x="169" y="118"/>
                  <a:pt x="169" y="118"/>
                  <a:pt x="169" y="118"/>
                </a:cubicBezTo>
                <a:cubicBezTo>
                  <a:pt x="172" y="118"/>
                  <a:pt x="174" y="116"/>
                  <a:pt x="174" y="113"/>
                </a:cubicBezTo>
                <a:cubicBezTo>
                  <a:pt x="174" y="5"/>
                  <a:pt x="174" y="5"/>
                  <a:pt x="174" y="5"/>
                </a:cubicBezTo>
                <a:cubicBezTo>
                  <a:pt x="174" y="3"/>
                  <a:pt x="172" y="0"/>
                  <a:pt x="169" y="0"/>
                </a:cubicBezTo>
                <a:close/>
                <a:moveTo>
                  <a:pt x="162" y="106"/>
                </a:moveTo>
                <a:cubicBezTo>
                  <a:pt x="12" y="106"/>
                  <a:pt x="12" y="106"/>
                  <a:pt x="12" y="106"/>
                </a:cubicBezTo>
                <a:cubicBezTo>
                  <a:pt x="12" y="13"/>
                  <a:pt x="12" y="13"/>
                  <a:pt x="12" y="13"/>
                </a:cubicBezTo>
                <a:cubicBezTo>
                  <a:pt x="162" y="13"/>
                  <a:pt x="162" y="13"/>
                  <a:pt x="162" y="13"/>
                </a:cubicBezTo>
                <a:lnTo>
                  <a:pt x="162" y="106"/>
                </a:lnTo>
                <a:close/>
              </a:path>
            </a:pathLst>
          </a:custGeom>
          <a:solidFill>
            <a:srgbClr val="FFFBE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7" name="组合 12">
            <a:extLst>
              <a:ext uri="{FF2B5EF4-FFF2-40B4-BE49-F238E27FC236}">
                <a16:creationId xmlns:a16="http://schemas.microsoft.com/office/drawing/2014/main" id="{080A00ED-79C0-4BC3-8B3F-434042E82230}"/>
              </a:ext>
            </a:extLst>
          </p:cNvPr>
          <p:cNvGrpSpPr>
            <a:grpSpLocks/>
          </p:cNvGrpSpPr>
          <p:nvPr/>
        </p:nvGrpSpPr>
        <p:grpSpPr bwMode="auto">
          <a:xfrm>
            <a:off x="8407400" y="1751374"/>
            <a:ext cx="2714625" cy="2714625"/>
            <a:chOff x="0" y="0"/>
            <a:chExt cx="2715124" cy="2715124"/>
          </a:xfrm>
        </p:grpSpPr>
        <p:sp>
          <p:nvSpPr>
            <p:cNvPr id="8" name="椭圆 125">
              <a:extLst>
                <a:ext uri="{FF2B5EF4-FFF2-40B4-BE49-F238E27FC236}">
                  <a16:creationId xmlns:a16="http://schemas.microsoft.com/office/drawing/2014/main" id="{D5A88D99-D4B2-4B17-B974-AB93C6BF245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0"/>
              <a:ext cx="2715124" cy="2715124"/>
            </a:xfrm>
            <a:prstGeom prst="ellipse">
              <a:avLst/>
            </a:prstGeom>
            <a:noFill/>
            <a:ln w="12700">
              <a:solidFill>
                <a:srgbClr val="A8B2BE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9" name="Freeform 1639">
              <a:extLst>
                <a:ext uri="{FF2B5EF4-FFF2-40B4-BE49-F238E27FC236}">
                  <a16:creationId xmlns:a16="http://schemas.microsoft.com/office/drawing/2014/main" id="{171E06C1-51E8-4597-8235-4BA8D28F50D7}"/>
                </a:ext>
              </a:extLst>
            </p:cNvPr>
            <p:cNvSpPr>
              <a:spLocks noEditPoints="1" noChangeArrowheads="1"/>
            </p:cNvSpPr>
            <p:nvPr/>
          </p:nvSpPr>
          <p:spPr bwMode="auto">
            <a:xfrm>
              <a:off x="450446" y="728305"/>
              <a:ext cx="1781286" cy="1329319"/>
            </a:xfrm>
            <a:custGeom>
              <a:avLst/>
              <a:gdLst>
                <a:gd name="T0" fmla="*/ 2147483647 w 174"/>
                <a:gd name="T1" fmla="*/ 2147483647 h 130"/>
                <a:gd name="T2" fmla="*/ 2147483647 w 174"/>
                <a:gd name="T3" fmla="*/ 2147483647 h 130"/>
                <a:gd name="T4" fmla="*/ 2147483647 w 174"/>
                <a:gd name="T5" fmla="*/ 2147483647 h 130"/>
                <a:gd name="T6" fmla="*/ 2147483647 w 174"/>
                <a:gd name="T7" fmla="*/ 2147483647 h 130"/>
                <a:gd name="T8" fmla="*/ 2147483647 w 174"/>
                <a:gd name="T9" fmla="*/ 2147483647 h 130"/>
                <a:gd name="T10" fmla="*/ 2147483647 w 174"/>
                <a:gd name="T11" fmla="*/ 2147483647 h 130"/>
                <a:gd name="T12" fmla="*/ 2147483647 w 174"/>
                <a:gd name="T13" fmla="*/ 2147483647 h 130"/>
                <a:gd name="T14" fmla="*/ 2147483647 w 174"/>
                <a:gd name="T15" fmla="*/ 2147483647 h 130"/>
                <a:gd name="T16" fmla="*/ 2147483647 w 174"/>
                <a:gd name="T17" fmla="*/ 2147483647 h 130"/>
                <a:gd name="T18" fmla="*/ 2147483647 w 174"/>
                <a:gd name="T19" fmla="*/ 2147483647 h 130"/>
                <a:gd name="T20" fmla="*/ 2147483647 w 174"/>
                <a:gd name="T21" fmla="*/ 2147483647 h 130"/>
                <a:gd name="T22" fmla="*/ 2147483647 w 174"/>
                <a:gd name="T23" fmla="*/ 2147483647 h 130"/>
                <a:gd name="T24" fmla="*/ 2147483647 w 174"/>
                <a:gd name="T25" fmla="*/ 2147483647 h 130"/>
                <a:gd name="T26" fmla="*/ 2147483647 w 174"/>
                <a:gd name="T27" fmla="*/ 2147483647 h 130"/>
                <a:gd name="T28" fmla="*/ 2147483647 w 174"/>
                <a:gd name="T29" fmla="*/ 0 h 130"/>
                <a:gd name="T30" fmla="*/ 2147483647 w 174"/>
                <a:gd name="T31" fmla="*/ 0 h 130"/>
                <a:gd name="T32" fmla="*/ 2147483647 w 174"/>
                <a:gd name="T33" fmla="*/ 2147483647 h 130"/>
                <a:gd name="T34" fmla="*/ 2147483647 w 174"/>
                <a:gd name="T35" fmla="*/ 2147483647 h 130"/>
                <a:gd name="T36" fmla="*/ 2147483647 w 174"/>
                <a:gd name="T37" fmla="*/ 2147483647 h 130"/>
                <a:gd name="T38" fmla="*/ 2147483647 w 174"/>
                <a:gd name="T39" fmla="*/ 2147483647 h 130"/>
                <a:gd name="T40" fmla="*/ 2147483647 w 174"/>
                <a:gd name="T41" fmla="*/ 2147483647 h 130"/>
                <a:gd name="T42" fmla="*/ 2147483647 w 174"/>
                <a:gd name="T43" fmla="*/ 2147483647 h 130"/>
                <a:gd name="T44" fmla="*/ 2147483647 w 174"/>
                <a:gd name="T45" fmla="*/ 2147483647 h 130"/>
                <a:gd name="T46" fmla="*/ 2147483647 w 174"/>
                <a:gd name="T47" fmla="*/ 2147483647 h 130"/>
                <a:gd name="T48" fmla="*/ 2147483647 w 174"/>
                <a:gd name="T49" fmla="*/ 2147483647 h 130"/>
                <a:gd name="T50" fmla="*/ 2147483647 w 174"/>
                <a:gd name="T51" fmla="*/ 2147483647 h 130"/>
                <a:gd name="T52" fmla="*/ 2147483647 w 174"/>
                <a:gd name="T53" fmla="*/ 2147483647 h 130"/>
                <a:gd name="T54" fmla="*/ 2147483647 w 174"/>
                <a:gd name="T55" fmla="*/ 2147483647 h 130"/>
                <a:gd name="T56" fmla="*/ 2147483647 w 174"/>
                <a:gd name="T57" fmla="*/ 2147483647 h 130"/>
                <a:gd name="T58" fmla="*/ 2147483647 w 174"/>
                <a:gd name="T59" fmla="*/ 2147483647 h 130"/>
                <a:gd name="T60" fmla="*/ 0 w 174"/>
                <a:gd name="T61" fmla="*/ 2147483647 h 130"/>
                <a:gd name="T62" fmla="*/ 2147483647 w 174"/>
                <a:gd name="T63" fmla="*/ 2147483647 h 130"/>
                <a:gd name="T64" fmla="*/ 2147483647 w 174"/>
                <a:gd name="T65" fmla="*/ 2147483647 h 130"/>
                <a:gd name="T66" fmla="*/ 2147483647 w 174"/>
                <a:gd name="T67" fmla="*/ 2147483647 h 130"/>
                <a:gd name="T68" fmla="*/ 2147483647 w 174"/>
                <a:gd name="T69" fmla="*/ 2147483647 h 130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74"/>
                <a:gd name="T106" fmla="*/ 0 h 130"/>
                <a:gd name="T107" fmla="*/ 174 w 174"/>
                <a:gd name="T108" fmla="*/ 130 h 130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74" h="130">
                  <a:moveTo>
                    <a:pt x="160" y="97"/>
                  </a:moveTo>
                  <a:cubicBezTo>
                    <a:pt x="14" y="97"/>
                    <a:pt x="14" y="97"/>
                    <a:pt x="14" y="97"/>
                  </a:cubicBezTo>
                  <a:cubicBezTo>
                    <a:pt x="3" y="118"/>
                    <a:pt x="3" y="118"/>
                    <a:pt x="3" y="118"/>
                  </a:cubicBezTo>
                  <a:cubicBezTo>
                    <a:pt x="171" y="118"/>
                    <a:pt x="171" y="118"/>
                    <a:pt x="171" y="118"/>
                  </a:cubicBezTo>
                  <a:lnTo>
                    <a:pt x="160" y="97"/>
                  </a:lnTo>
                  <a:close/>
                  <a:moveTo>
                    <a:pt x="69" y="113"/>
                  </a:moveTo>
                  <a:cubicBezTo>
                    <a:pt x="73" y="105"/>
                    <a:pt x="73" y="105"/>
                    <a:pt x="73" y="105"/>
                  </a:cubicBezTo>
                  <a:cubicBezTo>
                    <a:pt x="101" y="105"/>
                    <a:pt x="101" y="105"/>
                    <a:pt x="101" y="105"/>
                  </a:cubicBezTo>
                  <a:cubicBezTo>
                    <a:pt x="105" y="113"/>
                    <a:pt x="105" y="113"/>
                    <a:pt x="105" y="113"/>
                  </a:cubicBezTo>
                  <a:lnTo>
                    <a:pt x="69" y="113"/>
                  </a:lnTo>
                  <a:close/>
                  <a:moveTo>
                    <a:pt x="157" y="92"/>
                  </a:moveTo>
                  <a:cubicBezTo>
                    <a:pt x="157" y="92"/>
                    <a:pt x="157" y="92"/>
                    <a:pt x="157" y="92"/>
                  </a:cubicBezTo>
                  <a:cubicBezTo>
                    <a:pt x="157" y="92"/>
                    <a:pt x="157" y="92"/>
                    <a:pt x="157" y="91"/>
                  </a:cubicBezTo>
                  <a:cubicBezTo>
                    <a:pt x="157" y="4"/>
                    <a:pt x="157" y="4"/>
                    <a:pt x="157" y="4"/>
                  </a:cubicBezTo>
                  <a:cubicBezTo>
                    <a:pt x="157" y="2"/>
                    <a:pt x="156" y="0"/>
                    <a:pt x="153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18" y="0"/>
                    <a:pt x="17" y="2"/>
                    <a:pt x="17" y="4"/>
                  </a:cubicBezTo>
                  <a:cubicBezTo>
                    <a:pt x="17" y="91"/>
                    <a:pt x="17" y="91"/>
                    <a:pt x="17" y="91"/>
                  </a:cubicBezTo>
                  <a:cubicBezTo>
                    <a:pt x="17" y="92"/>
                    <a:pt x="17" y="92"/>
                    <a:pt x="17" y="92"/>
                  </a:cubicBezTo>
                  <a:cubicBezTo>
                    <a:pt x="17" y="92"/>
                    <a:pt x="17" y="92"/>
                    <a:pt x="17" y="92"/>
                  </a:cubicBezTo>
                  <a:cubicBezTo>
                    <a:pt x="16" y="92"/>
                    <a:pt x="16" y="92"/>
                    <a:pt x="16" y="92"/>
                  </a:cubicBezTo>
                  <a:cubicBezTo>
                    <a:pt x="158" y="92"/>
                    <a:pt x="158" y="92"/>
                    <a:pt x="158" y="92"/>
                  </a:cubicBezTo>
                  <a:lnTo>
                    <a:pt x="157" y="92"/>
                  </a:lnTo>
                  <a:close/>
                  <a:moveTo>
                    <a:pt x="147" y="85"/>
                  </a:moveTo>
                  <a:cubicBezTo>
                    <a:pt x="27" y="85"/>
                    <a:pt x="27" y="85"/>
                    <a:pt x="27" y="85"/>
                  </a:cubicBezTo>
                  <a:cubicBezTo>
                    <a:pt x="27" y="10"/>
                    <a:pt x="27" y="10"/>
                    <a:pt x="27" y="10"/>
                  </a:cubicBezTo>
                  <a:cubicBezTo>
                    <a:pt x="147" y="10"/>
                    <a:pt x="147" y="10"/>
                    <a:pt x="147" y="10"/>
                  </a:cubicBezTo>
                  <a:lnTo>
                    <a:pt x="147" y="85"/>
                  </a:lnTo>
                  <a:close/>
                  <a:moveTo>
                    <a:pt x="173" y="123"/>
                  </a:moveTo>
                  <a:cubicBezTo>
                    <a:pt x="1" y="123"/>
                    <a:pt x="1" y="123"/>
                    <a:pt x="1" y="123"/>
                  </a:cubicBezTo>
                  <a:cubicBezTo>
                    <a:pt x="0" y="124"/>
                    <a:pt x="0" y="124"/>
                    <a:pt x="0" y="124"/>
                  </a:cubicBezTo>
                  <a:cubicBezTo>
                    <a:pt x="0" y="126"/>
                    <a:pt x="2" y="130"/>
                    <a:pt x="4" y="130"/>
                  </a:cubicBezTo>
                  <a:cubicBezTo>
                    <a:pt x="170" y="130"/>
                    <a:pt x="170" y="130"/>
                    <a:pt x="170" y="130"/>
                  </a:cubicBezTo>
                  <a:cubicBezTo>
                    <a:pt x="172" y="130"/>
                    <a:pt x="174" y="126"/>
                    <a:pt x="174" y="124"/>
                  </a:cubicBezTo>
                  <a:lnTo>
                    <a:pt x="173" y="123"/>
                  </a:lnTo>
                  <a:close/>
                </a:path>
              </a:pathLst>
            </a:custGeom>
            <a:solidFill>
              <a:schemeClr val="bg1"/>
            </a:solidFill>
            <a:ln w="9525" cmpd="sng">
              <a:solidFill>
                <a:schemeClr val="bg1"/>
              </a:solidFill>
              <a:bevel/>
              <a:headEnd/>
              <a:tailEnd/>
            </a:ln>
          </p:spPr>
          <p:txBody>
            <a:bodyPr/>
            <a:lstStyle/>
            <a:p>
              <a:endParaRPr lang="zh-CN" altLang="en-US" dirty="0"/>
            </a:p>
          </p:txBody>
        </p:sp>
      </p:grpSp>
      <p:sp>
        <p:nvSpPr>
          <p:cNvPr id="10" name="椭圆 11">
            <a:extLst>
              <a:ext uri="{FF2B5EF4-FFF2-40B4-BE49-F238E27FC236}">
                <a16:creationId xmlns:a16="http://schemas.microsoft.com/office/drawing/2014/main" id="{17E29269-DD10-494E-A8A4-C6D40DC0567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70338" y="2256199"/>
            <a:ext cx="1600200" cy="1600200"/>
          </a:xfrm>
          <a:prstGeom prst="ellipse">
            <a:avLst/>
          </a:prstGeom>
          <a:noFill/>
          <a:ln w="85725">
            <a:solidFill>
              <a:srgbClr val="FFFBEF"/>
            </a:solidFill>
            <a:bevel/>
            <a:headEnd/>
            <a:tailEnd/>
          </a:ln>
        </p:spPr>
        <p:txBody>
          <a:bodyPr anchor="ctr"/>
          <a:lstStyle>
            <a:lvl1pPr eaLnBrk="0" hangingPunc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1" name="文本框 135">
            <a:extLst>
              <a:ext uri="{FF2B5EF4-FFF2-40B4-BE49-F238E27FC236}">
                <a16:creationId xmlns:a16="http://schemas.microsoft.com/office/drawing/2014/main" id="{6C057B5F-E8A1-49C1-A4C6-C163CA87BC6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94163" y="2611799"/>
            <a:ext cx="1371600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5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65</a:t>
            </a:r>
            <a:r>
              <a:rPr lang="en-US" altLang="zh-CN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%</a:t>
            </a:r>
            <a:endParaRPr lang="zh-CN" altLang="en-US" sz="4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2" name="椭圆 136">
            <a:extLst>
              <a:ext uri="{FF2B5EF4-FFF2-40B4-BE49-F238E27FC236}">
                <a16:creationId xmlns:a16="http://schemas.microsoft.com/office/drawing/2014/main" id="{6C900BE7-F48D-4E25-99C7-490689D6E43D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34225" y="2243499"/>
            <a:ext cx="1600200" cy="16002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txBody>
          <a:bodyPr anchor="ctr"/>
          <a:lstStyle>
            <a:lvl1pPr eaLnBrk="0" hangingPunc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3" name="文本框 137">
            <a:extLst>
              <a:ext uri="{FF2B5EF4-FFF2-40B4-BE49-F238E27FC236}">
                <a16:creationId xmlns:a16="http://schemas.microsoft.com/office/drawing/2014/main" id="{BF605394-77D2-4C52-9F9D-040FE82250FD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94550" y="2611799"/>
            <a:ext cx="1371600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5400" b="1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35</a:t>
            </a: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%</a:t>
            </a:r>
            <a:endParaRPr lang="zh-CN" altLang="en-US" sz="4000" b="1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4" name="文本框 138">
            <a:extLst>
              <a:ext uri="{FF2B5EF4-FFF2-40B4-BE49-F238E27FC236}">
                <a16:creationId xmlns:a16="http://schemas.microsoft.com/office/drawing/2014/main" id="{74283BC9-2003-4953-8A2C-455AFCDE7725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43588" y="2437174"/>
            <a:ext cx="922337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4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VS</a:t>
            </a:r>
            <a:endParaRPr lang="zh-CN" altLang="en-US" sz="4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BDE3A17A-D316-4412-9678-AB1AC5985662}"/>
              </a:ext>
            </a:extLst>
          </p:cNvPr>
          <p:cNvSpPr txBox="1"/>
          <p:nvPr/>
        </p:nvSpPr>
        <p:spPr>
          <a:xfrm>
            <a:off x="1863551" y="5132658"/>
            <a:ext cx="251066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</a:rPr>
              <a:t>Click here to add words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D9FCEFE5-B580-49FC-A163-2480E8D85DBF}"/>
              </a:ext>
            </a:extLst>
          </p:cNvPr>
          <p:cNvSpPr txBox="1"/>
          <p:nvPr/>
        </p:nvSpPr>
        <p:spPr>
          <a:xfrm>
            <a:off x="2181398" y="4732548"/>
            <a:ext cx="269964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D8515D54-4879-4F43-8D34-BC55B7CE1F61}"/>
              </a:ext>
            </a:extLst>
          </p:cNvPr>
          <p:cNvSpPr txBox="1"/>
          <p:nvPr/>
        </p:nvSpPr>
        <p:spPr>
          <a:xfrm>
            <a:off x="8831468" y="5103369"/>
            <a:ext cx="251066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</a:rPr>
              <a:t>Click here to add words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3F332CCC-CC21-46E5-B167-52DA52A05DE4}"/>
              </a:ext>
            </a:extLst>
          </p:cNvPr>
          <p:cNvSpPr txBox="1"/>
          <p:nvPr/>
        </p:nvSpPr>
        <p:spPr>
          <a:xfrm>
            <a:off x="9149315" y="4703259"/>
            <a:ext cx="269964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</p:spTree>
    <p:extLst>
      <p:ext uri="{BB962C8B-B14F-4D97-AF65-F5344CB8AC3E}">
        <p14:creationId xmlns:p14="http://schemas.microsoft.com/office/powerpoint/2010/main" val="96887294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0">
        <p159:morph option="byObject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10" grpId="0" animBg="1"/>
      <p:bldP spid="11" grpId="0"/>
      <p:bldP spid="12" grpId="0" animBg="1"/>
      <p:bldP spid="13" grpId="0"/>
      <p:bldP spid="14" grpId="0"/>
      <p:bldP spid="15" grpId="0"/>
      <p:bldP spid="17" grpId="0"/>
      <p:bldP spid="18" grpId="0"/>
      <p:bldP spid="2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B491B96E-5CA4-44C9-B2F8-6FAA080C8FB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20453" y="838200"/>
            <a:ext cx="14243033" cy="6591301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EED94892-DAEB-405B-8926-96ACAADA981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0778" y="344774"/>
            <a:ext cx="5205222" cy="6858000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1CC32928-E68D-4B76-8C33-020AB2DB1376}"/>
              </a:ext>
            </a:extLst>
          </p:cNvPr>
          <p:cNvSpPr txBox="1"/>
          <p:nvPr/>
        </p:nvSpPr>
        <p:spPr>
          <a:xfrm>
            <a:off x="2895600" y="2228850"/>
            <a:ext cx="10668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200" dirty="0">
                <a:latin typeface="柳公权柳体" panose="02000000000000000000" pitchFamily="2" charset="-122"/>
                <a:ea typeface="柳公权柳体" panose="02000000000000000000" pitchFamily="2" charset="-122"/>
              </a:rPr>
              <a:t>目录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4A48065D-D066-4AD0-89C8-E827DE4EE3A4}"/>
              </a:ext>
            </a:extLst>
          </p:cNvPr>
          <p:cNvSpPr txBox="1"/>
          <p:nvPr/>
        </p:nvSpPr>
        <p:spPr>
          <a:xfrm>
            <a:off x="10222180" y="1905506"/>
            <a:ext cx="571500" cy="3046988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dirty="0">
                <a:solidFill>
                  <a:schemeClr val="bg1"/>
                </a:solidFill>
                <a:latin typeface="柳公权柳体" panose="02000000000000000000" pitchFamily="2" charset="-122"/>
                <a:ea typeface="柳公权柳体" panose="02000000000000000000" pitchFamily="2" charset="-122"/>
              </a:rPr>
              <a:t>第一章节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446A2D7C-A5ED-4387-81D6-EB450E409EBF}"/>
              </a:ext>
            </a:extLst>
          </p:cNvPr>
          <p:cNvSpPr txBox="1"/>
          <p:nvPr/>
        </p:nvSpPr>
        <p:spPr>
          <a:xfrm>
            <a:off x="8621980" y="1905506"/>
            <a:ext cx="571500" cy="3046988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dirty="0">
                <a:solidFill>
                  <a:schemeClr val="bg1"/>
                </a:solidFill>
                <a:latin typeface="柳公权柳体" panose="02000000000000000000" pitchFamily="2" charset="-122"/>
                <a:ea typeface="柳公权柳体" panose="02000000000000000000" pitchFamily="2" charset="-122"/>
              </a:rPr>
              <a:t>第二章节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7BBCE9B7-505A-4F92-83B0-55BF6486900B}"/>
              </a:ext>
            </a:extLst>
          </p:cNvPr>
          <p:cNvSpPr txBox="1"/>
          <p:nvPr/>
        </p:nvSpPr>
        <p:spPr>
          <a:xfrm>
            <a:off x="7124700" y="1905506"/>
            <a:ext cx="571500" cy="3046988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dirty="0">
                <a:solidFill>
                  <a:schemeClr val="bg1"/>
                </a:solidFill>
                <a:latin typeface="柳公权柳体" panose="02000000000000000000" pitchFamily="2" charset="-122"/>
                <a:ea typeface="柳公权柳体" panose="02000000000000000000" pitchFamily="2" charset="-122"/>
              </a:rPr>
              <a:t>第三章节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2D782A7F-2B09-444B-B3FD-4441005CF828}"/>
              </a:ext>
            </a:extLst>
          </p:cNvPr>
          <p:cNvSpPr txBox="1"/>
          <p:nvPr/>
        </p:nvSpPr>
        <p:spPr>
          <a:xfrm>
            <a:off x="5524500" y="1905506"/>
            <a:ext cx="571500" cy="3046988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dirty="0">
                <a:solidFill>
                  <a:schemeClr val="bg1"/>
                </a:solidFill>
                <a:latin typeface="柳公权柳体" panose="02000000000000000000" pitchFamily="2" charset="-122"/>
                <a:ea typeface="柳公权柳体" panose="02000000000000000000" pitchFamily="2" charset="-122"/>
              </a:rPr>
              <a:t>第四章节</a:t>
            </a:r>
          </a:p>
        </p:txBody>
      </p:sp>
    </p:spTree>
    <p:extLst>
      <p:ext uri="{BB962C8B-B14F-4D97-AF65-F5344CB8AC3E}">
        <p14:creationId xmlns:p14="http://schemas.microsoft.com/office/powerpoint/2010/main" val="68151122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0">
        <p159:morph option="byObject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 animBg="1"/>
      <p:bldP spid="7" grpId="0" animBg="1"/>
      <p:bldP spid="8" grpId="0" animBg="1"/>
      <p:bldP spid="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B491B96E-5CA4-44C9-B2F8-6FAA080C8FB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20453" y="838200"/>
            <a:ext cx="14243033" cy="6591301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5F3CB483-3E5B-465F-B10D-EE616EF6197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5776" y="1714500"/>
            <a:ext cx="1714500" cy="1714500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9EF1443B-E896-48EE-B781-8475C18EC361}"/>
              </a:ext>
            </a:extLst>
          </p:cNvPr>
          <p:cNvSpPr txBox="1"/>
          <p:nvPr/>
        </p:nvSpPr>
        <p:spPr>
          <a:xfrm>
            <a:off x="4114209" y="3520670"/>
            <a:ext cx="54033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>
                <a:solidFill>
                  <a:schemeClr val="bg1"/>
                </a:solidFill>
                <a:latin typeface="柳公权柳体" panose="02000000000000000000" pitchFamily="2" charset="-122"/>
                <a:ea typeface="柳公权柳体" panose="02000000000000000000" pitchFamily="2" charset="-122"/>
              </a:rPr>
              <a:t>壹</a:t>
            </a:r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1CE5088F-4ED9-4272-A5A2-00637AC19D94}"/>
              </a:ext>
            </a:extLst>
          </p:cNvPr>
          <p:cNvCxnSpPr>
            <a:cxnSpLocks/>
          </p:cNvCxnSpPr>
          <p:nvPr/>
        </p:nvCxnSpPr>
        <p:spPr>
          <a:xfrm>
            <a:off x="4028301" y="3553423"/>
            <a:ext cx="0" cy="1494105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本框 6">
            <a:extLst>
              <a:ext uri="{FF2B5EF4-FFF2-40B4-BE49-F238E27FC236}">
                <a16:creationId xmlns:a16="http://schemas.microsoft.com/office/drawing/2014/main" id="{572420A6-40D0-41AC-9030-124FED464384}"/>
              </a:ext>
            </a:extLst>
          </p:cNvPr>
          <p:cNvSpPr txBox="1"/>
          <p:nvPr/>
        </p:nvSpPr>
        <p:spPr>
          <a:xfrm>
            <a:off x="3487965" y="3429000"/>
            <a:ext cx="54033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latin typeface="柳公权柳体" panose="02000000000000000000" pitchFamily="2" charset="-122"/>
                <a:ea typeface="柳公权柳体" panose="02000000000000000000" pitchFamily="2" charset="-122"/>
              </a:rPr>
              <a:t>单击添加文本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90BCA7C7-F7CC-41D4-8072-110A540D6850}"/>
              </a:ext>
            </a:extLst>
          </p:cNvPr>
          <p:cNvSpPr txBox="1"/>
          <p:nvPr/>
        </p:nvSpPr>
        <p:spPr>
          <a:xfrm>
            <a:off x="3039851" y="3429000"/>
            <a:ext cx="54033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latin typeface="柳公权柳体" panose="02000000000000000000" pitchFamily="2" charset="-122"/>
                <a:ea typeface="柳公权柳体" panose="02000000000000000000" pitchFamily="2" charset="-122"/>
              </a:rPr>
              <a:t>单击添加文本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72F170A0-62B8-42E0-90C5-787B19AC5640}"/>
              </a:ext>
            </a:extLst>
          </p:cNvPr>
          <p:cNvSpPr txBox="1"/>
          <p:nvPr/>
        </p:nvSpPr>
        <p:spPr>
          <a:xfrm>
            <a:off x="2535958" y="3474964"/>
            <a:ext cx="54033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latin typeface="柳公权柳体" panose="02000000000000000000" pitchFamily="2" charset="-122"/>
                <a:ea typeface="柳公权柳体" panose="02000000000000000000" pitchFamily="2" charset="-122"/>
              </a:rPr>
              <a:t>单击添加文本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3925D83E-712A-4468-B40B-4546C45AC013}"/>
              </a:ext>
            </a:extLst>
          </p:cNvPr>
          <p:cNvSpPr txBox="1"/>
          <p:nvPr/>
        </p:nvSpPr>
        <p:spPr>
          <a:xfrm>
            <a:off x="7697948" y="3498353"/>
            <a:ext cx="72105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zh-CN" altLang="en-US" sz="4800" dirty="0">
                <a:solidFill>
                  <a:schemeClr val="bg1"/>
                </a:solidFill>
                <a:latin typeface="柳公权柳体" panose="02000000000000000000" pitchFamily="2" charset="-122"/>
                <a:ea typeface="柳公权柳体" panose="02000000000000000000" pitchFamily="2" charset="-122"/>
              </a:rPr>
              <a:t>贰</a:t>
            </a:r>
          </a:p>
        </p:txBody>
      </p: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E099C951-40EC-41FA-8EEB-057530718C15}"/>
              </a:ext>
            </a:extLst>
          </p:cNvPr>
          <p:cNvCxnSpPr>
            <a:cxnSpLocks/>
          </p:cNvCxnSpPr>
          <p:nvPr/>
        </p:nvCxnSpPr>
        <p:spPr>
          <a:xfrm>
            <a:off x="7689348" y="3546775"/>
            <a:ext cx="8600" cy="1546717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本框 11">
            <a:extLst>
              <a:ext uri="{FF2B5EF4-FFF2-40B4-BE49-F238E27FC236}">
                <a16:creationId xmlns:a16="http://schemas.microsoft.com/office/drawing/2014/main" id="{E07B89F4-D227-4F2A-A25A-76D568C9CB6D}"/>
              </a:ext>
            </a:extLst>
          </p:cNvPr>
          <p:cNvSpPr txBox="1"/>
          <p:nvPr/>
        </p:nvSpPr>
        <p:spPr>
          <a:xfrm>
            <a:off x="7071887" y="3474964"/>
            <a:ext cx="54033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latin typeface="柳公权柳体" panose="02000000000000000000" pitchFamily="2" charset="-122"/>
                <a:ea typeface="柳公权柳体" panose="02000000000000000000" pitchFamily="2" charset="-122"/>
              </a:rPr>
              <a:t>单击添加文本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E44718CC-C6AC-45A8-867B-79535F1CA167}"/>
              </a:ext>
            </a:extLst>
          </p:cNvPr>
          <p:cNvSpPr txBox="1"/>
          <p:nvPr/>
        </p:nvSpPr>
        <p:spPr>
          <a:xfrm>
            <a:off x="6623773" y="3474964"/>
            <a:ext cx="54033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latin typeface="柳公权柳体" panose="02000000000000000000" pitchFamily="2" charset="-122"/>
                <a:ea typeface="柳公权柳体" panose="02000000000000000000" pitchFamily="2" charset="-122"/>
              </a:rPr>
              <a:t>单击添加文本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420DDAC7-E0AB-4CB6-A36C-88CC4F077D7D}"/>
              </a:ext>
            </a:extLst>
          </p:cNvPr>
          <p:cNvSpPr txBox="1"/>
          <p:nvPr/>
        </p:nvSpPr>
        <p:spPr>
          <a:xfrm>
            <a:off x="6119880" y="3520928"/>
            <a:ext cx="54033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latin typeface="柳公权柳体" panose="02000000000000000000" pitchFamily="2" charset="-122"/>
                <a:ea typeface="柳公权柳体" panose="02000000000000000000" pitchFamily="2" charset="-122"/>
              </a:rPr>
              <a:t>单击添加文本</a:t>
            </a:r>
          </a:p>
        </p:txBody>
      </p:sp>
      <p:pic>
        <p:nvPicPr>
          <p:cNvPr id="22" name="图片 21">
            <a:extLst>
              <a:ext uri="{FF2B5EF4-FFF2-40B4-BE49-F238E27FC236}">
                <a16:creationId xmlns:a16="http://schemas.microsoft.com/office/drawing/2014/main" id="{2AA3D0FE-648B-4A71-92B2-D9B4D919926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40745" y="1710831"/>
            <a:ext cx="1714500" cy="1714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737903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0">
        <p159:morph option="byObject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8" grpId="0"/>
      <p:bldP spid="9" grpId="0"/>
      <p:bldP spid="10" grpId="0"/>
      <p:bldP spid="12" grpId="0"/>
      <p:bldP spid="13" grpId="0"/>
      <p:bldP spid="1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B491B96E-5CA4-44C9-B2F8-6FAA080C8FB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20453" y="838200"/>
            <a:ext cx="14243033" cy="6591301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81FE7FAC-4F8C-47A5-8E1C-BAB1EBAD8852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67" r="66077" b="69013"/>
          <a:stretch/>
        </p:blipFill>
        <p:spPr>
          <a:xfrm>
            <a:off x="9810750" y="-190500"/>
            <a:ext cx="2381250" cy="2647950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9E284362-11BE-4423-888F-E2872CF92EF5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473" t="-17389" r="-1757" b="66338"/>
          <a:stretch/>
        </p:blipFill>
        <p:spPr>
          <a:xfrm>
            <a:off x="1088220" y="2694750"/>
            <a:ext cx="3274229" cy="3325050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12F6DCC0-4D8B-4BF4-93C5-386749C08642}"/>
              </a:ext>
            </a:extLst>
          </p:cNvPr>
          <p:cNvSpPr txBox="1"/>
          <p:nvPr/>
        </p:nvSpPr>
        <p:spPr>
          <a:xfrm>
            <a:off x="3167870" y="1285049"/>
            <a:ext cx="5724644" cy="433165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400" spc="600" dirty="0">
                <a:solidFill>
                  <a:schemeClr val="bg1"/>
                </a:solidFill>
                <a:latin typeface="柳公权柳体" panose="02000000000000000000" pitchFamily="2" charset="-122"/>
                <a:ea typeface="柳公权柳体" panose="02000000000000000000" pitchFamily="2" charset="-122"/>
              </a:rPr>
              <a:t>千古回首杏雨西湖边</a:t>
            </a:r>
            <a:endParaRPr lang="en-US" altLang="zh-CN" sz="2400" spc="600" dirty="0">
              <a:solidFill>
                <a:schemeClr val="bg1"/>
              </a:solidFill>
              <a:latin typeface="柳公权柳体" panose="02000000000000000000" pitchFamily="2" charset="-122"/>
              <a:ea typeface="柳公权柳体" panose="02000000000000000000" pitchFamily="2" charset="-122"/>
            </a:endParaRPr>
          </a:p>
          <a:p>
            <a:endParaRPr lang="zh-CN" altLang="en-US" sz="2400" spc="600" dirty="0">
              <a:solidFill>
                <a:schemeClr val="bg1"/>
              </a:solidFill>
              <a:latin typeface="柳公权柳体" panose="02000000000000000000" pitchFamily="2" charset="-122"/>
              <a:ea typeface="柳公权柳体" panose="02000000000000000000" pitchFamily="2" charset="-122"/>
            </a:endParaRPr>
          </a:p>
          <a:p>
            <a:r>
              <a:rPr lang="zh-CN" altLang="en-US" sz="2400" spc="600" dirty="0">
                <a:solidFill>
                  <a:schemeClr val="bg1"/>
                </a:solidFill>
                <a:latin typeface="柳公权柳体" panose="02000000000000000000" pitchFamily="2" charset="-122"/>
                <a:ea typeface="柳公权柳体" panose="02000000000000000000" pitchFamily="2" charset="-122"/>
              </a:rPr>
              <a:t>纸伞朦胧间洒下阴影一片</a:t>
            </a:r>
            <a:endParaRPr lang="en-US" altLang="zh-CN" sz="2400" spc="600" dirty="0">
              <a:solidFill>
                <a:schemeClr val="bg1"/>
              </a:solidFill>
              <a:latin typeface="柳公权柳体" panose="02000000000000000000" pitchFamily="2" charset="-122"/>
              <a:ea typeface="柳公权柳体" panose="02000000000000000000" pitchFamily="2" charset="-122"/>
            </a:endParaRPr>
          </a:p>
          <a:p>
            <a:endParaRPr lang="zh-CN" altLang="en-US" sz="2400" spc="600" dirty="0">
              <a:solidFill>
                <a:schemeClr val="bg1"/>
              </a:solidFill>
              <a:latin typeface="柳公权柳体" panose="02000000000000000000" pitchFamily="2" charset="-122"/>
              <a:ea typeface="柳公权柳体" panose="02000000000000000000" pitchFamily="2" charset="-122"/>
            </a:endParaRPr>
          </a:p>
          <a:p>
            <a:r>
              <a:rPr lang="zh-CN" altLang="en-US" sz="2400" spc="600" dirty="0">
                <a:solidFill>
                  <a:schemeClr val="bg1"/>
                </a:solidFill>
                <a:latin typeface="柳公权柳体" panose="02000000000000000000" pitchFamily="2" charset="-122"/>
                <a:ea typeface="柳公权柳体" panose="02000000000000000000" pitchFamily="2" charset="-122"/>
              </a:rPr>
              <a:t>眉眼低垂微敛</a:t>
            </a:r>
            <a:endParaRPr lang="en-US" altLang="zh-CN" sz="2400" spc="600" dirty="0">
              <a:solidFill>
                <a:schemeClr val="bg1"/>
              </a:solidFill>
              <a:latin typeface="柳公权柳体" panose="02000000000000000000" pitchFamily="2" charset="-122"/>
              <a:ea typeface="柳公权柳体" panose="02000000000000000000" pitchFamily="2" charset="-122"/>
            </a:endParaRPr>
          </a:p>
          <a:p>
            <a:endParaRPr lang="zh-CN" altLang="en-US" sz="2400" spc="600" dirty="0">
              <a:solidFill>
                <a:schemeClr val="bg1"/>
              </a:solidFill>
              <a:latin typeface="柳公权柳体" panose="02000000000000000000" pitchFamily="2" charset="-122"/>
              <a:ea typeface="柳公权柳体" panose="02000000000000000000" pitchFamily="2" charset="-122"/>
            </a:endParaRPr>
          </a:p>
          <a:p>
            <a:r>
              <a:rPr lang="zh-CN" altLang="en-US" sz="2400" spc="600" dirty="0">
                <a:solidFill>
                  <a:schemeClr val="bg1"/>
                </a:solidFill>
                <a:latin typeface="柳公权柳体" panose="02000000000000000000" pitchFamily="2" charset="-122"/>
                <a:ea typeface="柳公权柳体" panose="02000000000000000000" pitchFamily="2" charset="-122"/>
              </a:rPr>
              <a:t>风声掠过指尖</a:t>
            </a:r>
            <a:endParaRPr lang="en-US" altLang="zh-CN" sz="2400" spc="600" dirty="0">
              <a:solidFill>
                <a:schemeClr val="bg1"/>
              </a:solidFill>
              <a:latin typeface="柳公权柳体" panose="02000000000000000000" pitchFamily="2" charset="-122"/>
              <a:ea typeface="柳公权柳体" panose="02000000000000000000" pitchFamily="2" charset="-122"/>
            </a:endParaRPr>
          </a:p>
          <a:p>
            <a:endParaRPr lang="zh-CN" altLang="en-US" sz="2400" spc="600" dirty="0">
              <a:solidFill>
                <a:schemeClr val="bg1"/>
              </a:solidFill>
              <a:latin typeface="柳公权柳体" panose="02000000000000000000" pitchFamily="2" charset="-122"/>
              <a:ea typeface="柳公权柳体" panose="02000000000000000000" pitchFamily="2" charset="-122"/>
            </a:endParaRPr>
          </a:p>
          <a:p>
            <a:r>
              <a:rPr lang="zh-CN" altLang="en-US" sz="2400" spc="600" dirty="0">
                <a:solidFill>
                  <a:schemeClr val="bg1"/>
                </a:solidFill>
                <a:latin typeface="柳公权柳体" panose="02000000000000000000" pitchFamily="2" charset="-122"/>
                <a:ea typeface="柳公权柳体" panose="02000000000000000000" pitchFamily="2" charset="-122"/>
              </a:rPr>
              <a:t>素衣映湖中月 水光潋滟</a:t>
            </a:r>
            <a:endParaRPr lang="en-US" altLang="zh-CN" sz="2400" spc="600" dirty="0">
              <a:solidFill>
                <a:schemeClr val="bg1"/>
              </a:solidFill>
              <a:latin typeface="柳公权柳体" panose="02000000000000000000" pitchFamily="2" charset="-122"/>
              <a:ea typeface="柳公权柳体" panose="02000000000000000000" pitchFamily="2" charset="-122"/>
            </a:endParaRPr>
          </a:p>
          <a:p>
            <a:endParaRPr lang="zh-CN" altLang="en-US" sz="2400" spc="600" dirty="0">
              <a:solidFill>
                <a:schemeClr val="bg1"/>
              </a:solidFill>
              <a:latin typeface="柳公权柳体" panose="02000000000000000000" pitchFamily="2" charset="-122"/>
              <a:ea typeface="柳公权柳体" panose="02000000000000000000" pitchFamily="2" charset="-122"/>
            </a:endParaRPr>
          </a:p>
          <a:p>
            <a:r>
              <a:rPr lang="zh-CN" altLang="en-US" sz="2400" spc="600" dirty="0">
                <a:solidFill>
                  <a:schemeClr val="bg1"/>
                </a:solidFill>
                <a:latin typeface="柳公权柳体" panose="02000000000000000000" pitchFamily="2" charset="-122"/>
                <a:ea typeface="柳公权柳体" panose="02000000000000000000" pitchFamily="2" charset="-122"/>
              </a:rPr>
              <a:t>把盏笑谈世间 酒色清浅</a:t>
            </a:r>
            <a:endParaRPr lang="en-US" altLang="zh-CN" sz="2400" spc="600" dirty="0">
              <a:solidFill>
                <a:schemeClr val="bg1"/>
              </a:solidFill>
              <a:latin typeface="柳公权柳体" panose="02000000000000000000" pitchFamily="2" charset="-122"/>
              <a:ea typeface="柳公权柳体" panose="02000000000000000000" pitchFamily="2" charset="-122"/>
            </a:endParaRPr>
          </a:p>
          <a:p>
            <a:endParaRPr lang="zh-CN" altLang="en-US" sz="2400" spc="600" dirty="0">
              <a:solidFill>
                <a:schemeClr val="bg1"/>
              </a:solidFill>
              <a:latin typeface="柳公权柳体" panose="02000000000000000000" pitchFamily="2" charset="-122"/>
              <a:ea typeface="柳公权柳体" panose="02000000000000000000" pitchFamily="2" charset="-122"/>
            </a:endParaRPr>
          </a:p>
          <a:p>
            <a:r>
              <a:rPr lang="zh-CN" altLang="en-US" sz="2400" spc="600" dirty="0">
                <a:solidFill>
                  <a:schemeClr val="bg1"/>
                </a:solidFill>
                <a:latin typeface="柳公权柳体" panose="02000000000000000000" pitchFamily="2" charset="-122"/>
                <a:ea typeface="柳公权柳体" panose="02000000000000000000" pitchFamily="2" charset="-122"/>
              </a:rPr>
              <a:t>琴音何处寄</a:t>
            </a:r>
            <a:endParaRPr lang="en-US" altLang="zh-CN" sz="2400" spc="600" dirty="0">
              <a:solidFill>
                <a:schemeClr val="bg1"/>
              </a:solidFill>
              <a:latin typeface="柳公权柳体" panose="02000000000000000000" pitchFamily="2" charset="-122"/>
              <a:ea typeface="柳公权柳体" panose="02000000000000000000" pitchFamily="2" charset="-122"/>
            </a:endParaRPr>
          </a:p>
          <a:p>
            <a:endParaRPr lang="zh-CN" altLang="en-US" sz="2400" spc="600" dirty="0">
              <a:solidFill>
                <a:schemeClr val="bg1"/>
              </a:solidFill>
              <a:latin typeface="柳公权柳体" panose="02000000000000000000" pitchFamily="2" charset="-122"/>
              <a:ea typeface="柳公权柳体" panose="02000000000000000000" pitchFamily="2" charset="-122"/>
            </a:endParaRPr>
          </a:p>
          <a:p>
            <a:endParaRPr lang="zh-CN" altLang="en-US" sz="2400" spc="600" dirty="0">
              <a:solidFill>
                <a:schemeClr val="bg1"/>
              </a:solidFill>
              <a:latin typeface="柳公权柳体" panose="02000000000000000000" pitchFamily="2" charset="-122"/>
              <a:ea typeface="柳公权柳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7328187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0">
        <p159:morph option="byObject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4B78A425-8E73-4183-944D-34F688FF3B9E}"/>
              </a:ext>
            </a:extLst>
          </p:cNvPr>
          <p:cNvSpPr/>
          <p:nvPr/>
        </p:nvSpPr>
        <p:spPr>
          <a:xfrm>
            <a:off x="5029200" y="0"/>
            <a:ext cx="2495550" cy="56388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496EC9D3-B011-4805-8A1D-12E53627F6D4}"/>
              </a:ext>
            </a:extLst>
          </p:cNvPr>
          <p:cNvSpPr/>
          <p:nvPr/>
        </p:nvSpPr>
        <p:spPr>
          <a:xfrm>
            <a:off x="5162550" y="66675"/>
            <a:ext cx="2228850" cy="550545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3D9FBB60-7E6E-4A89-B1F9-6196BEDFEEC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74571" y="2851355"/>
            <a:ext cx="3226000" cy="2787445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70910E93-AC15-4DF5-8238-B2BA4997FB4C}"/>
              </a:ext>
            </a:extLst>
          </p:cNvPr>
          <p:cNvSpPr txBox="1"/>
          <p:nvPr/>
        </p:nvSpPr>
        <p:spPr>
          <a:xfrm>
            <a:off x="5648325" y="633014"/>
            <a:ext cx="581025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0" dirty="0">
                <a:latin typeface="柳公权柳体" panose="02000000000000000000" pitchFamily="2" charset="-122"/>
                <a:ea typeface="柳公权柳体" panose="02000000000000000000" pitchFamily="2" charset="-122"/>
              </a:rPr>
              <a:t>再会</a:t>
            </a: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CA9B2FD1-28E3-43E4-A8BE-83A720F3B909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360" b="39939"/>
          <a:stretch/>
        </p:blipFill>
        <p:spPr>
          <a:xfrm>
            <a:off x="1010004" y="969218"/>
            <a:ext cx="3964567" cy="3926698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88713BE1-48EE-4016-871A-F7753C9820FD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22" t="68485" r="-10181" b="9083"/>
          <a:stretch/>
        </p:blipFill>
        <p:spPr>
          <a:xfrm>
            <a:off x="7579379" y="3733269"/>
            <a:ext cx="5932625" cy="1235003"/>
          </a:xfrm>
          <a:prstGeom prst="rect">
            <a:avLst/>
          </a:prstGeom>
        </p:spPr>
      </p:pic>
      <p:sp>
        <p:nvSpPr>
          <p:cNvPr id="10" name="文本框 9">
            <a:extLst>
              <a:ext uri="{FF2B5EF4-FFF2-40B4-BE49-F238E27FC236}">
                <a16:creationId xmlns:a16="http://schemas.microsoft.com/office/drawing/2014/main" id="{4A9512F6-E37F-47BD-91D9-F68CB6AE6FDC}"/>
              </a:ext>
            </a:extLst>
          </p:cNvPr>
          <p:cNvSpPr txBox="1"/>
          <p:nvPr/>
        </p:nvSpPr>
        <p:spPr>
          <a:xfrm>
            <a:off x="8953500" y="6181815"/>
            <a:ext cx="28765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000" dirty="0">
                <a:solidFill>
                  <a:schemeClr val="bg1"/>
                </a:solidFill>
              </a:rPr>
              <a:t>2018.03.30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182287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0">
        <p159:morph option="byObject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15F3EF76-FDE5-4E8E-B73C-7C505384997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20454" y="838200"/>
            <a:ext cx="14243033" cy="6591301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4F5DF755-8B83-4F80-A867-8532AA95936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378337">
            <a:off x="8762999" y="-2447927"/>
            <a:ext cx="6858000" cy="6858000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7DA6E93F-3B40-495F-B207-C1CCC7126245}"/>
              </a:ext>
            </a:extLst>
          </p:cNvPr>
          <p:cNvSpPr txBox="1"/>
          <p:nvPr/>
        </p:nvSpPr>
        <p:spPr>
          <a:xfrm>
            <a:off x="7067550" y="1447800"/>
            <a:ext cx="1428750" cy="341632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dirty="0">
                <a:solidFill>
                  <a:schemeClr val="bg1"/>
                </a:solidFill>
                <a:latin typeface="柳公权柳体" panose="02000000000000000000" pitchFamily="2" charset="-122"/>
                <a:ea typeface="柳公权柳体" panose="02000000000000000000" pitchFamily="2" charset="-122"/>
              </a:rPr>
              <a:t>第一章节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290DAC7-0AC8-4F3E-9D8E-C6D013AE5FC5}"/>
              </a:ext>
            </a:extLst>
          </p:cNvPr>
          <p:cNvSpPr txBox="1"/>
          <p:nvPr/>
        </p:nvSpPr>
        <p:spPr>
          <a:xfrm>
            <a:off x="5910533" y="2609850"/>
            <a:ext cx="78106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dirty="0">
                <a:solidFill>
                  <a:schemeClr val="bg1"/>
                </a:solidFill>
                <a:latin typeface="柳公权柳体" panose="02000000000000000000" pitchFamily="2" charset="-122"/>
                <a:ea typeface="柳公权柳体" panose="02000000000000000000" pitchFamily="2" charset="-122"/>
              </a:rPr>
              <a:t>单击此处添加标题</a:t>
            </a:r>
            <a:endParaRPr lang="en-US" altLang="zh-CN" dirty="0">
              <a:solidFill>
                <a:schemeClr val="bg1"/>
              </a:solidFill>
              <a:latin typeface="柳公权柳体" panose="02000000000000000000" pitchFamily="2" charset="-122"/>
              <a:ea typeface="柳公权柳体" panose="02000000000000000000" pitchFamily="2" charset="-122"/>
            </a:endParaRPr>
          </a:p>
          <a:p>
            <a:pPr algn="dist"/>
            <a:r>
              <a:rPr lang="zh-CN" altLang="en-US" dirty="0">
                <a:solidFill>
                  <a:schemeClr val="bg1"/>
                </a:solidFill>
                <a:latin typeface="柳公权柳体" panose="02000000000000000000" pitchFamily="2" charset="-122"/>
                <a:ea typeface="柳公权柳体" panose="02000000000000000000" pitchFamily="2" charset="-122"/>
              </a:rPr>
              <a:t>单击此处添加标题</a:t>
            </a:r>
          </a:p>
          <a:p>
            <a:endParaRPr lang="zh-CN" altLang="en-US" dirty="0">
              <a:solidFill>
                <a:schemeClr val="bg1"/>
              </a:solidFill>
              <a:latin typeface="柳公权柳体" panose="02000000000000000000" pitchFamily="2" charset="-122"/>
              <a:ea typeface="柳公权柳体" panose="02000000000000000000" pitchFamily="2" charset="-122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E31848A9-9259-43A2-A7A3-A030A558B438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272" t="54426" r="28175" b="6230"/>
          <a:stretch/>
        </p:blipFill>
        <p:spPr>
          <a:xfrm>
            <a:off x="3832545" y="4133850"/>
            <a:ext cx="2031351" cy="16772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515406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0">
        <p159:morph option="byObject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B491B96E-5CA4-44C9-B2F8-6FAA080C8FB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20453" y="838200"/>
            <a:ext cx="14243033" cy="6591301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2114BDB2-BFD4-4D41-8280-E152635893C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232355"/>
            <a:ext cx="3226000" cy="2787445"/>
          </a:xfrm>
          <a:prstGeom prst="rect">
            <a:avLst/>
          </a:prstGeom>
        </p:spPr>
      </p:pic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B6CAAC55-0BCD-4FA7-AB7C-07F09101E997}"/>
              </a:ext>
            </a:extLst>
          </p:cNvPr>
          <p:cNvCxnSpPr/>
          <p:nvPr/>
        </p:nvCxnSpPr>
        <p:spPr>
          <a:xfrm>
            <a:off x="4664755" y="914400"/>
            <a:ext cx="0" cy="453390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椭圆 5">
            <a:extLst>
              <a:ext uri="{FF2B5EF4-FFF2-40B4-BE49-F238E27FC236}">
                <a16:creationId xmlns:a16="http://schemas.microsoft.com/office/drawing/2014/main" id="{ADDA3B63-52E3-4AF8-9E17-E5FBB610F7AC}"/>
              </a:ext>
            </a:extLst>
          </p:cNvPr>
          <p:cNvSpPr/>
          <p:nvPr/>
        </p:nvSpPr>
        <p:spPr>
          <a:xfrm>
            <a:off x="4483781" y="1447800"/>
            <a:ext cx="438148" cy="438148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id="{9D196D7C-4294-4A5C-9362-58F1222FFB69}"/>
              </a:ext>
            </a:extLst>
          </p:cNvPr>
          <p:cNvSpPr/>
          <p:nvPr/>
        </p:nvSpPr>
        <p:spPr>
          <a:xfrm>
            <a:off x="4483781" y="2962276"/>
            <a:ext cx="438148" cy="438148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id="{62C3C8DC-5AE0-47E9-959C-65741134CEAD}"/>
              </a:ext>
            </a:extLst>
          </p:cNvPr>
          <p:cNvSpPr/>
          <p:nvPr/>
        </p:nvSpPr>
        <p:spPr>
          <a:xfrm>
            <a:off x="4445681" y="4657726"/>
            <a:ext cx="438148" cy="438148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E336B3F5-3BF6-47F1-847F-974BF0E7F8D4}"/>
              </a:ext>
            </a:extLst>
          </p:cNvPr>
          <p:cNvSpPr txBox="1"/>
          <p:nvPr/>
        </p:nvSpPr>
        <p:spPr>
          <a:xfrm>
            <a:off x="5086350" y="1447800"/>
            <a:ext cx="46672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  <a:latin typeface="柳公权柳体" panose="02000000000000000000" pitchFamily="2" charset="-122"/>
                <a:ea typeface="柳公权柳体" panose="02000000000000000000" pitchFamily="2" charset="-122"/>
              </a:rPr>
              <a:t>添加标题</a:t>
            </a:r>
            <a:endParaRPr lang="en-US" altLang="zh-CN" sz="2000" b="1" dirty="0">
              <a:solidFill>
                <a:schemeClr val="bg1"/>
              </a:solidFill>
              <a:latin typeface="柳公权柳体" panose="02000000000000000000" pitchFamily="2" charset="-122"/>
              <a:ea typeface="柳公权柳体" panose="02000000000000000000" pitchFamily="2" charset="-122"/>
            </a:endParaRPr>
          </a:p>
          <a:p>
            <a:r>
              <a:rPr lang="zh-CN" altLang="en-US" sz="2000" dirty="0">
                <a:latin typeface="柳公权柳体" panose="02000000000000000000" pitchFamily="2" charset="-122"/>
                <a:ea typeface="柳公权柳体" panose="02000000000000000000" pitchFamily="2" charset="-122"/>
              </a:rPr>
              <a:t>单击此处添加文本单击此处添加文本</a:t>
            </a:r>
          </a:p>
          <a:p>
            <a:r>
              <a:rPr lang="zh-CN" altLang="en-US" sz="2000" dirty="0">
                <a:latin typeface="柳公权柳体" panose="02000000000000000000" pitchFamily="2" charset="-122"/>
                <a:ea typeface="柳公权柳体" panose="02000000000000000000" pitchFamily="2" charset="-122"/>
              </a:rPr>
              <a:t>单击此处添加文本</a:t>
            </a:r>
          </a:p>
          <a:p>
            <a:endParaRPr lang="zh-CN" altLang="en-US" sz="2000" dirty="0">
              <a:latin typeface="柳公权柳体" panose="02000000000000000000" pitchFamily="2" charset="-122"/>
              <a:ea typeface="柳公权柳体" panose="02000000000000000000" pitchFamily="2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B687AF09-3681-48FD-8DB5-4B490908CE35}"/>
              </a:ext>
            </a:extLst>
          </p:cNvPr>
          <p:cNvSpPr txBox="1"/>
          <p:nvPr/>
        </p:nvSpPr>
        <p:spPr>
          <a:xfrm>
            <a:off x="5086350" y="2866489"/>
            <a:ext cx="46672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  <a:latin typeface="柳公权柳体" panose="02000000000000000000" pitchFamily="2" charset="-122"/>
                <a:ea typeface="柳公权柳体" panose="02000000000000000000" pitchFamily="2" charset="-122"/>
              </a:rPr>
              <a:t>添加标题</a:t>
            </a:r>
            <a:endParaRPr lang="en-US" altLang="zh-CN" sz="2000" b="1" dirty="0">
              <a:solidFill>
                <a:schemeClr val="bg1"/>
              </a:solidFill>
              <a:latin typeface="柳公权柳体" panose="02000000000000000000" pitchFamily="2" charset="-122"/>
              <a:ea typeface="柳公权柳体" panose="02000000000000000000" pitchFamily="2" charset="-122"/>
            </a:endParaRPr>
          </a:p>
          <a:p>
            <a:r>
              <a:rPr lang="zh-CN" altLang="en-US" sz="2000" dirty="0">
                <a:latin typeface="柳公权柳体" panose="02000000000000000000" pitchFamily="2" charset="-122"/>
                <a:ea typeface="柳公权柳体" panose="02000000000000000000" pitchFamily="2" charset="-122"/>
              </a:rPr>
              <a:t>单击此处添加文本单击此处添加文本</a:t>
            </a:r>
          </a:p>
          <a:p>
            <a:r>
              <a:rPr lang="zh-CN" altLang="en-US" sz="2000" dirty="0">
                <a:latin typeface="柳公权柳体" panose="02000000000000000000" pitchFamily="2" charset="-122"/>
                <a:ea typeface="柳公权柳体" panose="02000000000000000000" pitchFamily="2" charset="-122"/>
              </a:rPr>
              <a:t>单击此处添加文本</a:t>
            </a:r>
          </a:p>
          <a:p>
            <a:endParaRPr lang="zh-CN" altLang="en-US" sz="2000" dirty="0">
              <a:latin typeface="柳公权柳体" panose="02000000000000000000" pitchFamily="2" charset="-122"/>
              <a:ea typeface="柳公权柳体" panose="02000000000000000000" pitchFamily="2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05F3E6F1-2A40-4759-9E67-D1452C0FB0C1}"/>
              </a:ext>
            </a:extLst>
          </p:cNvPr>
          <p:cNvSpPr txBox="1"/>
          <p:nvPr/>
        </p:nvSpPr>
        <p:spPr>
          <a:xfrm>
            <a:off x="5086350" y="4361378"/>
            <a:ext cx="466724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  <a:latin typeface="柳公权柳体" panose="02000000000000000000" pitchFamily="2" charset="-122"/>
                <a:ea typeface="柳公权柳体" panose="02000000000000000000" pitchFamily="2" charset="-122"/>
              </a:rPr>
              <a:t>添加标题</a:t>
            </a:r>
            <a:endParaRPr lang="en-US" altLang="zh-CN" sz="2000" b="1" dirty="0">
              <a:solidFill>
                <a:schemeClr val="bg1"/>
              </a:solidFill>
              <a:latin typeface="柳公权柳体" panose="02000000000000000000" pitchFamily="2" charset="-122"/>
              <a:ea typeface="柳公权柳体" panose="02000000000000000000" pitchFamily="2" charset="-122"/>
            </a:endParaRPr>
          </a:p>
          <a:p>
            <a:r>
              <a:rPr lang="zh-CN" altLang="en-US" sz="2000" dirty="0">
                <a:latin typeface="柳公权柳体" panose="02000000000000000000" pitchFamily="2" charset="-122"/>
                <a:ea typeface="柳公权柳体" panose="02000000000000000000" pitchFamily="2" charset="-122"/>
              </a:rPr>
              <a:t>单击此处添加文本单击此处添加文本</a:t>
            </a:r>
          </a:p>
          <a:p>
            <a:r>
              <a:rPr lang="zh-CN" altLang="en-US" sz="2000" dirty="0">
                <a:latin typeface="柳公权柳体" panose="02000000000000000000" pitchFamily="2" charset="-122"/>
                <a:ea typeface="柳公权柳体" panose="02000000000000000000" pitchFamily="2" charset="-122"/>
              </a:rPr>
              <a:t>单击此处添加文本</a:t>
            </a:r>
          </a:p>
        </p:txBody>
      </p:sp>
    </p:spTree>
    <p:extLst>
      <p:ext uri="{BB962C8B-B14F-4D97-AF65-F5344CB8AC3E}">
        <p14:creationId xmlns:p14="http://schemas.microsoft.com/office/powerpoint/2010/main" val="142923556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0">
        <p159:morph option="byObject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/>
      <p:bldP spid="10" grpId="0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B491B96E-5CA4-44C9-B2F8-6FAA080C8FB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20453" y="838200"/>
            <a:ext cx="14243033" cy="6591301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DF9B4B74-0CD8-4827-8E4A-524314A770CE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957" t="69247"/>
          <a:stretch/>
        </p:blipFill>
        <p:spPr>
          <a:xfrm>
            <a:off x="4925961" y="1076633"/>
            <a:ext cx="6327812" cy="4704734"/>
          </a:xfrm>
          <a:prstGeom prst="rect">
            <a:avLst/>
          </a:prstGeom>
        </p:spPr>
      </p:pic>
      <p:sp>
        <p:nvSpPr>
          <p:cNvPr id="5" name="椭圆 1">
            <a:extLst>
              <a:ext uri="{FF2B5EF4-FFF2-40B4-BE49-F238E27FC236}">
                <a16:creationId xmlns:a16="http://schemas.microsoft.com/office/drawing/2014/main" id="{E08F8C7B-D499-4BB7-8858-ABD4E939FD7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81200" y="1371600"/>
            <a:ext cx="4114800" cy="4114800"/>
          </a:xfrm>
          <a:prstGeom prst="ellipse">
            <a:avLst/>
          </a:prstGeom>
          <a:noFill/>
          <a:ln w="12700">
            <a:solidFill>
              <a:srgbClr val="D8D8D8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 eaLnBrk="0" hangingPunc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id="{10DFBE71-BF76-4C9D-B17F-52231AEE754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71650" y="1577975"/>
            <a:ext cx="1238250" cy="12382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txBody>
          <a:bodyPr anchor="ctr"/>
          <a:lstStyle>
            <a:lvl1pPr eaLnBrk="0" hangingPunc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7" name="椭圆 16">
            <a:extLst>
              <a:ext uri="{FF2B5EF4-FFF2-40B4-BE49-F238E27FC236}">
                <a16:creationId xmlns:a16="http://schemas.microsoft.com/office/drawing/2014/main" id="{912D76F2-B0AF-4D4A-A200-EFEE838CADC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71650" y="4092575"/>
            <a:ext cx="1238250" cy="1238250"/>
          </a:xfrm>
          <a:prstGeom prst="ellipse">
            <a:avLst/>
          </a:prstGeom>
          <a:solidFill>
            <a:srgbClr val="A8B2BE"/>
          </a:solidFill>
          <a:ln>
            <a:noFill/>
          </a:ln>
        </p:spPr>
        <p:txBody>
          <a:bodyPr anchor="ctr"/>
          <a:lstStyle>
            <a:lvl1pPr eaLnBrk="0" hangingPunc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8" name="椭圆 17">
            <a:extLst>
              <a:ext uri="{FF2B5EF4-FFF2-40B4-BE49-F238E27FC236}">
                <a16:creationId xmlns:a16="http://schemas.microsoft.com/office/drawing/2014/main" id="{EF744C38-A38F-4198-9111-BAA910EB168F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49838" y="1457325"/>
            <a:ext cx="1446212" cy="1447800"/>
          </a:xfrm>
          <a:prstGeom prst="ellipse">
            <a:avLst/>
          </a:prstGeom>
          <a:solidFill>
            <a:srgbClr val="A8B2BE"/>
          </a:solidFill>
          <a:ln>
            <a:noFill/>
          </a:ln>
        </p:spPr>
        <p:txBody>
          <a:bodyPr anchor="ctr"/>
          <a:lstStyle>
            <a:lvl1pPr eaLnBrk="0" hangingPunc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9" name="椭圆 18">
            <a:extLst>
              <a:ext uri="{FF2B5EF4-FFF2-40B4-BE49-F238E27FC236}">
                <a16:creationId xmlns:a16="http://schemas.microsoft.com/office/drawing/2014/main" id="{B0071C4E-1E7B-44B5-8590-784BEE430128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21288" y="4092575"/>
            <a:ext cx="1238250" cy="12382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txBody>
          <a:bodyPr anchor="ctr"/>
          <a:lstStyle>
            <a:lvl1pPr eaLnBrk="0" hangingPunc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0" name="Freeform 1736">
            <a:extLst>
              <a:ext uri="{FF2B5EF4-FFF2-40B4-BE49-F238E27FC236}">
                <a16:creationId xmlns:a16="http://schemas.microsoft.com/office/drawing/2014/main" id="{887D470C-905D-406C-BF37-0ACFBEBE1F0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98888" y="3419475"/>
            <a:ext cx="974725" cy="1825625"/>
          </a:xfrm>
          <a:custGeom>
            <a:avLst/>
            <a:gdLst>
              <a:gd name="T0" fmla="*/ 2147483647 w 101"/>
              <a:gd name="T1" fmla="*/ 2147483647 h 191"/>
              <a:gd name="T2" fmla="*/ 2147483647 w 101"/>
              <a:gd name="T3" fmla="*/ 2147483647 h 191"/>
              <a:gd name="T4" fmla="*/ 2147483647 w 101"/>
              <a:gd name="T5" fmla="*/ 2147483647 h 191"/>
              <a:gd name="T6" fmla="*/ 2147483647 w 101"/>
              <a:gd name="T7" fmla="*/ 2147483647 h 191"/>
              <a:gd name="T8" fmla="*/ 2147483647 w 101"/>
              <a:gd name="T9" fmla="*/ 2147483647 h 191"/>
              <a:gd name="T10" fmla="*/ 2147483647 w 101"/>
              <a:gd name="T11" fmla="*/ 2147483647 h 191"/>
              <a:gd name="T12" fmla="*/ 2147483647 w 101"/>
              <a:gd name="T13" fmla="*/ 2147483647 h 191"/>
              <a:gd name="T14" fmla="*/ 2147483647 w 101"/>
              <a:gd name="T15" fmla="*/ 2147483647 h 191"/>
              <a:gd name="T16" fmla="*/ 2147483647 w 101"/>
              <a:gd name="T17" fmla="*/ 2147483647 h 191"/>
              <a:gd name="T18" fmla="*/ 2147483647 w 101"/>
              <a:gd name="T19" fmla="*/ 2147483647 h 191"/>
              <a:gd name="T20" fmla="*/ 2147483647 w 101"/>
              <a:gd name="T21" fmla="*/ 2147483647 h 191"/>
              <a:gd name="T22" fmla="*/ 2147483647 w 101"/>
              <a:gd name="T23" fmla="*/ 2147483647 h 191"/>
              <a:gd name="T24" fmla="*/ 2147483647 w 101"/>
              <a:gd name="T25" fmla="*/ 2147483647 h 191"/>
              <a:gd name="T26" fmla="*/ 2147483647 w 101"/>
              <a:gd name="T27" fmla="*/ 2147483647 h 191"/>
              <a:gd name="T28" fmla="*/ 0 w 101"/>
              <a:gd name="T29" fmla="*/ 2147483647 h 191"/>
              <a:gd name="T30" fmla="*/ 2147483647 w 101"/>
              <a:gd name="T31" fmla="*/ 2147483647 h 191"/>
              <a:gd name="T32" fmla="*/ 2147483647 w 101"/>
              <a:gd name="T33" fmla="*/ 2147483647 h 191"/>
              <a:gd name="T34" fmla="*/ 2147483647 w 101"/>
              <a:gd name="T35" fmla="*/ 2147483647 h 191"/>
              <a:gd name="T36" fmla="*/ 2147483647 w 101"/>
              <a:gd name="T37" fmla="*/ 2147483647 h 191"/>
              <a:gd name="T38" fmla="*/ 2147483647 w 101"/>
              <a:gd name="T39" fmla="*/ 2147483647 h 191"/>
              <a:gd name="T40" fmla="*/ 2147483647 w 101"/>
              <a:gd name="T41" fmla="*/ 2147483647 h 191"/>
              <a:gd name="T42" fmla="*/ 2147483647 w 101"/>
              <a:gd name="T43" fmla="*/ 2147483647 h 191"/>
              <a:gd name="T44" fmla="*/ 2147483647 w 101"/>
              <a:gd name="T45" fmla="*/ 2147483647 h 191"/>
              <a:gd name="T46" fmla="*/ 2147483647 w 101"/>
              <a:gd name="T47" fmla="*/ 2147483647 h 191"/>
              <a:gd name="T48" fmla="*/ 2147483647 w 101"/>
              <a:gd name="T49" fmla="*/ 2147483647 h 191"/>
              <a:gd name="T50" fmla="*/ 2147483647 w 101"/>
              <a:gd name="T51" fmla="*/ 2147483647 h 191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w 101"/>
              <a:gd name="T79" fmla="*/ 0 h 191"/>
              <a:gd name="T80" fmla="*/ 101 w 101"/>
              <a:gd name="T81" fmla="*/ 191 h 191"/>
            </a:gdLst>
            <a:ahLst/>
            <a:cxnLst>
              <a:cxn ang="T52">
                <a:pos x="T0" y="T1"/>
              </a:cxn>
              <a:cxn ang="T53">
                <a:pos x="T2" y="T3"/>
              </a:cxn>
              <a:cxn ang="T54">
                <a:pos x="T4" y="T5"/>
              </a:cxn>
              <a:cxn ang="T55">
                <a:pos x="T6" y="T7"/>
              </a:cxn>
              <a:cxn ang="T56">
                <a:pos x="T8" y="T9"/>
              </a:cxn>
              <a:cxn ang="T57">
                <a:pos x="T10" y="T11"/>
              </a:cxn>
              <a:cxn ang="T58">
                <a:pos x="T12" y="T13"/>
              </a:cxn>
              <a:cxn ang="T59">
                <a:pos x="T14" y="T15"/>
              </a:cxn>
              <a:cxn ang="T60">
                <a:pos x="T16" y="T17"/>
              </a:cxn>
              <a:cxn ang="T61">
                <a:pos x="T18" y="T19"/>
              </a:cxn>
              <a:cxn ang="T62">
                <a:pos x="T20" y="T21"/>
              </a:cxn>
              <a:cxn ang="T63">
                <a:pos x="T22" y="T23"/>
              </a:cxn>
              <a:cxn ang="T64">
                <a:pos x="T24" y="T25"/>
              </a:cxn>
              <a:cxn ang="T65">
                <a:pos x="T26" y="T27"/>
              </a:cxn>
              <a:cxn ang="T66">
                <a:pos x="T28" y="T29"/>
              </a:cxn>
              <a:cxn ang="T67">
                <a:pos x="T30" y="T31"/>
              </a:cxn>
              <a:cxn ang="T68">
                <a:pos x="T32" y="T33"/>
              </a:cxn>
              <a:cxn ang="T69">
                <a:pos x="T34" y="T35"/>
              </a:cxn>
              <a:cxn ang="T70">
                <a:pos x="T36" y="T37"/>
              </a:cxn>
              <a:cxn ang="T71">
                <a:pos x="T38" y="T39"/>
              </a:cxn>
              <a:cxn ang="T72">
                <a:pos x="T40" y="T41"/>
              </a:cxn>
              <a:cxn ang="T73">
                <a:pos x="T42" y="T43"/>
              </a:cxn>
              <a:cxn ang="T74">
                <a:pos x="T44" y="T45"/>
              </a:cxn>
              <a:cxn ang="T75">
                <a:pos x="T46" y="T47"/>
              </a:cxn>
              <a:cxn ang="T76">
                <a:pos x="T48" y="T49"/>
              </a:cxn>
              <a:cxn ang="T77">
                <a:pos x="T50" y="T51"/>
              </a:cxn>
            </a:cxnLst>
            <a:rect l="T78" t="T79" r="T80" b="T81"/>
            <a:pathLst>
              <a:path w="101" h="191">
                <a:moveTo>
                  <a:pt x="71" y="88"/>
                </a:moveTo>
                <a:cubicBezTo>
                  <a:pt x="63" y="86"/>
                  <a:pt x="63" y="86"/>
                  <a:pt x="63" y="86"/>
                </a:cubicBezTo>
                <a:cubicBezTo>
                  <a:pt x="62" y="82"/>
                  <a:pt x="61" y="78"/>
                  <a:pt x="58" y="76"/>
                </a:cubicBezTo>
                <a:cubicBezTo>
                  <a:pt x="57" y="75"/>
                  <a:pt x="56" y="74"/>
                  <a:pt x="55" y="73"/>
                </a:cubicBezTo>
                <a:cubicBezTo>
                  <a:pt x="52" y="71"/>
                  <a:pt x="48" y="70"/>
                  <a:pt x="44" y="70"/>
                </a:cubicBezTo>
                <a:cubicBezTo>
                  <a:pt x="44" y="70"/>
                  <a:pt x="43" y="70"/>
                  <a:pt x="43" y="70"/>
                </a:cubicBezTo>
                <a:cubicBezTo>
                  <a:pt x="43" y="70"/>
                  <a:pt x="43" y="70"/>
                  <a:pt x="43" y="70"/>
                </a:cubicBezTo>
                <a:cubicBezTo>
                  <a:pt x="42" y="69"/>
                  <a:pt x="42" y="69"/>
                  <a:pt x="42" y="69"/>
                </a:cubicBezTo>
                <a:cubicBezTo>
                  <a:pt x="43" y="69"/>
                  <a:pt x="43" y="69"/>
                  <a:pt x="43" y="69"/>
                </a:cubicBezTo>
                <a:cubicBezTo>
                  <a:pt x="39" y="13"/>
                  <a:pt x="39" y="13"/>
                  <a:pt x="39" y="13"/>
                </a:cubicBezTo>
                <a:cubicBezTo>
                  <a:pt x="38" y="0"/>
                  <a:pt x="23" y="1"/>
                  <a:pt x="23" y="12"/>
                </a:cubicBezTo>
                <a:cubicBezTo>
                  <a:pt x="23" y="16"/>
                  <a:pt x="22" y="80"/>
                  <a:pt x="22" y="90"/>
                </a:cubicBezTo>
                <a:cubicBezTo>
                  <a:pt x="22" y="92"/>
                  <a:pt x="23" y="93"/>
                  <a:pt x="21" y="94"/>
                </a:cubicBezTo>
                <a:cubicBezTo>
                  <a:pt x="19" y="95"/>
                  <a:pt x="17" y="96"/>
                  <a:pt x="15" y="96"/>
                </a:cubicBezTo>
                <a:cubicBezTo>
                  <a:pt x="8" y="100"/>
                  <a:pt x="1" y="102"/>
                  <a:pt x="0" y="111"/>
                </a:cubicBezTo>
                <a:cubicBezTo>
                  <a:pt x="11" y="163"/>
                  <a:pt x="11" y="163"/>
                  <a:pt x="11" y="163"/>
                </a:cubicBezTo>
                <a:cubicBezTo>
                  <a:pt x="13" y="166"/>
                  <a:pt x="16" y="168"/>
                  <a:pt x="18" y="171"/>
                </a:cubicBezTo>
                <a:cubicBezTo>
                  <a:pt x="22" y="177"/>
                  <a:pt x="26" y="184"/>
                  <a:pt x="27" y="191"/>
                </a:cubicBezTo>
                <a:cubicBezTo>
                  <a:pt x="89" y="191"/>
                  <a:pt x="89" y="191"/>
                  <a:pt x="89" y="191"/>
                </a:cubicBezTo>
                <a:cubicBezTo>
                  <a:pt x="88" y="187"/>
                  <a:pt x="87" y="184"/>
                  <a:pt x="86" y="181"/>
                </a:cubicBezTo>
                <a:cubicBezTo>
                  <a:pt x="85" y="177"/>
                  <a:pt x="84" y="175"/>
                  <a:pt x="86" y="171"/>
                </a:cubicBezTo>
                <a:cubicBezTo>
                  <a:pt x="90" y="164"/>
                  <a:pt x="92" y="156"/>
                  <a:pt x="94" y="148"/>
                </a:cubicBezTo>
                <a:cubicBezTo>
                  <a:pt x="96" y="140"/>
                  <a:pt x="101" y="128"/>
                  <a:pt x="97" y="120"/>
                </a:cubicBezTo>
                <a:cubicBezTo>
                  <a:pt x="95" y="118"/>
                  <a:pt x="93" y="117"/>
                  <a:pt x="91" y="115"/>
                </a:cubicBezTo>
                <a:cubicBezTo>
                  <a:pt x="86" y="111"/>
                  <a:pt x="86" y="103"/>
                  <a:pt x="82" y="98"/>
                </a:cubicBezTo>
                <a:cubicBezTo>
                  <a:pt x="79" y="94"/>
                  <a:pt x="75" y="90"/>
                  <a:pt x="71" y="88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" name="文本框 38">
            <a:extLst>
              <a:ext uri="{FF2B5EF4-FFF2-40B4-BE49-F238E27FC236}">
                <a16:creationId xmlns:a16="http://schemas.microsoft.com/office/drawing/2014/main" id="{26B5BC7B-8CCF-4C87-AD63-EBD0C6D2A92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19450" y="2397125"/>
            <a:ext cx="1755775" cy="110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6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80</a:t>
            </a:r>
            <a:r>
              <a:rPr lang="en-US" altLang="zh-CN" sz="4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%</a:t>
            </a:r>
            <a:endParaRPr lang="zh-CN" altLang="en-US" sz="5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12" name="组合 15">
            <a:extLst>
              <a:ext uri="{FF2B5EF4-FFF2-40B4-BE49-F238E27FC236}">
                <a16:creationId xmlns:a16="http://schemas.microsoft.com/office/drawing/2014/main" id="{A8A2A120-B29F-4DDF-9681-97655B1461D4}"/>
              </a:ext>
            </a:extLst>
          </p:cNvPr>
          <p:cNvGrpSpPr>
            <a:grpSpLocks/>
          </p:cNvGrpSpPr>
          <p:nvPr/>
        </p:nvGrpSpPr>
        <p:grpSpPr bwMode="auto">
          <a:xfrm>
            <a:off x="2090738" y="4379913"/>
            <a:ext cx="642937" cy="711200"/>
            <a:chOff x="0" y="0"/>
            <a:chExt cx="1396091" cy="1541695"/>
          </a:xfrm>
        </p:grpSpPr>
        <p:sp>
          <p:nvSpPr>
            <p:cNvPr id="13" name="Freeform 139">
              <a:extLst>
                <a:ext uri="{FF2B5EF4-FFF2-40B4-BE49-F238E27FC236}">
                  <a16:creationId xmlns:a16="http://schemas.microsoft.com/office/drawing/2014/main" id="{C14B8ECF-28D5-4572-AF06-E8E94C7991D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0"/>
              <a:ext cx="1396091" cy="693763"/>
            </a:xfrm>
            <a:custGeom>
              <a:avLst/>
              <a:gdLst>
                <a:gd name="T0" fmla="*/ 2147483647 w 282"/>
                <a:gd name="T1" fmla="*/ 2147483647 h 139"/>
                <a:gd name="T2" fmla="*/ 2147483647 w 282"/>
                <a:gd name="T3" fmla="*/ 2147483647 h 139"/>
                <a:gd name="T4" fmla="*/ 2147483647 w 282"/>
                <a:gd name="T5" fmla="*/ 2147483647 h 139"/>
                <a:gd name="T6" fmla="*/ 2147483647 w 282"/>
                <a:gd name="T7" fmla="*/ 2147483647 h 139"/>
                <a:gd name="T8" fmla="*/ 2147483647 w 282"/>
                <a:gd name="T9" fmla="*/ 2147483647 h 139"/>
                <a:gd name="T10" fmla="*/ 2147483647 w 282"/>
                <a:gd name="T11" fmla="*/ 2147483647 h 139"/>
                <a:gd name="T12" fmla="*/ 2147483647 w 282"/>
                <a:gd name="T13" fmla="*/ 2147483647 h 139"/>
                <a:gd name="T14" fmla="*/ 0 w 282"/>
                <a:gd name="T15" fmla="*/ 2147483647 h 139"/>
                <a:gd name="T16" fmla="*/ 0 w 282"/>
                <a:gd name="T17" fmla="*/ 2147483647 h 139"/>
                <a:gd name="T18" fmla="*/ 2147483647 w 282"/>
                <a:gd name="T19" fmla="*/ 2147483647 h 13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82"/>
                <a:gd name="T31" fmla="*/ 0 h 139"/>
                <a:gd name="T32" fmla="*/ 282 w 282"/>
                <a:gd name="T33" fmla="*/ 139 h 139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82" h="139">
                  <a:moveTo>
                    <a:pt x="11" y="94"/>
                  </a:moveTo>
                  <a:cubicBezTo>
                    <a:pt x="14" y="92"/>
                    <a:pt x="72" y="37"/>
                    <a:pt x="130" y="94"/>
                  </a:cubicBezTo>
                  <a:cubicBezTo>
                    <a:pt x="157" y="121"/>
                    <a:pt x="185" y="139"/>
                    <a:pt x="211" y="139"/>
                  </a:cubicBezTo>
                  <a:cubicBezTo>
                    <a:pt x="239" y="139"/>
                    <a:pt x="264" y="120"/>
                    <a:pt x="282" y="107"/>
                  </a:cubicBezTo>
                  <a:cubicBezTo>
                    <a:pt x="282" y="60"/>
                    <a:pt x="282" y="60"/>
                    <a:pt x="282" y="60"/>
                  </a:cubicBezTo>
                  <a:cubicBezTo>
                    <a:pt x="273" y="69"/>
                    <a:pt x="273" y="69"/>
                    <a:pt x="273" y="69"/>
                  </a:cubicBezTo>
                  <a:cubicBezTo>
                    <a:pt x="271" y="71"/>
                    <a:pt x="213" y="127"/>
                    <a:pt x="154" y="69"/>
                  </a:cubicBezTo>
                  <a:cubicBezTo>
                    <a:pt x="86" y="0"/>
                    <a:pt x="47" y="24"/>
                    <a:pt x="0" y="58"/>
                  </a:cubicBezTo>
                  <a:cubicBezTo>
                    <a:pt x="0" y="105"/>
                    <a:pt x="0" y="105"/>
                    <a:pt x="0" y="105"/>
                  </a:cubicBezTo>
                  <a:lnTo>
                    <a:pt x="11" y="94"/>
                  </a:lnTo>
                  <a:close/>
                </a:path>
              </a:pathLst>
            </a:custGeom>
            <a:solidFill>
              <a:srgbClr val="FFF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" name="Freeform 140">
              <a:extLst>
                <a:ext uri="{FF2B5EF4-FFF2-40B4-BE49-F238E27FC236}">
                  <a16:creationId xmlns:a16="http://schemas.microsoft.com/office/drawing/2014/main" id="{E8485C76-7258-420D-B830-BDEF865452B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436813"/>
              <a:ext cx="1396091" cy="685198"/>
            </a:xfrm>
            <a:custGeom>
              <a:avLst/>
              <a:gdLst>
                <a:gd name="T0" fmla="*/ 2147483647 w 282"/>
                <a:gd name="T1" fmla="*/ 2147483647 h 139"/>
                <a:gd name="T2" fmla="*/ 0 w 282"/>
                <a:gd name="T3" fmla="*/ 2147483647 h 139"/>
                <a:gd name="T4" fmla="*/ 0 w 282"/>
                <a:gd name="T5" fmla="*/ 2147483647 h 139"/>
                <a:gd name="T6" fmla="*/ 2147483647 w 282"/>
                <a:gd name="T7" fmla="*/ 2147483647 h 139"/>
                <a:gd name="T8" fmla="*/ 2147483647 w 282"/>
                <a:gd name="T9" fmla="*/ 2147483647 h 139"/>
                <a:gd name="T10" fmla="*/ 2147483647 w 282"/>
                <a:gd name="T11" fmla="*/ 2147483647 h 139"/>
                <a:gd name="T12" fmla="*/ 2147483647 w 282"/>
                <a:gd name="T13" fmla="*/ 2147483647 h 139"/>
                <a:gd name="T14" fmla="*/ 2147483647 w 282"/>
                <a:gd name="T15" fmla="*/ 2147483647 h 139"/>
                <a:gd name="T16" fmla="*/ 2147483647 w 282"/>
                <a:gd name="T17" fmla="*/ 2147483647 h 139"/>
                <a:gd name="T18" fmla="*/ 2147483647 w 282"/>
                <a:gd name="T19" fmla="*/ 2147483647 h 13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82"/>
                <a:gd name="T31" fmla="*/ 0 h 139"/>
                <a:gd name="T32" fmla="*/ 282 w 282"/>
                <a:gd name="T33" fmla="*/ 139 h 139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82" h="139">
                  <a:moveTo>
                    <a:pt x="154" y="69"/>
                  </a:moveTo>
                  <a:cubicBezTo>
                    <a:pt x="86" y="0"/>
                    <a:pt x="47" y="24"/>
                    <a:pt x="0" y="58"/>
                  </a:cubicBezTo>
                  <a:cubicBezTo>
                    <a:pt x="0" y="105"/>
                    <a:pt x="0" y="105"/>
                    <a:pt x="0" y="105"/>
                  </a:cubicBezTo>
                  <a:cubicBezTo>
                    <a:pt x="11" y="94"/>
                    <a:pt x="11" y="94"/>
                    <a:pt x="11" y="94"/>
                  </a:cubicBezTo>
                  <a:cubicBezTo>
                    <a:pt x="14" y="92"/>
                    <a:pt x="72" y="36"/>
                    <a:pt x="130" y="94"/>
                  </a:cubicBezTo>
                  <a:cubicBezTo>
                    <a:pt x="157" y="121"/>
                    <a:pt x="185" y="139"/>
                    <a:pt x="211" y="139"/>
                  </a:cubicBezTo>
                  <a:cubicBezTo>
                    <a:pt x="239" y="139"/>
                    <a:pt x="264" y="120"/>
                    <a:pt x="282" y="107"/>
                  </a:cubicBezTo>
                  <a:cubicBezTo>
                    <a:pt x="282" y="60"/>
                    <a:pt x="282" y="60"/>
                    <a:pt x="282" y="60"/>
                  </a:cubicBezTo>
                  <a:cubicBezTo>
                    <a:pt x="273" y="69"/>
                    <a:pt x="273" y="69"/>
                    <a:pt x="273" y="69"/>
                  </a:cubicBezTo>
                  <a:cubicBezTo>
                    <a:pt x="271" y="71"/>
                    <a:pt x="213" y="127"/>
                    <a:pt x="154" y="69"/>
                  </a:cubicBezTo>
                  <a:close/>
                </a:path>
              </a:pathLst>
            </a:custGeom>
            <a:solidFill>
              <a:srgbClr val="FFF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" name="Freeform 141">
              <a:extLst>
                <a:ext uri="{FF2B5EF4-FFF2-40B4-BE49-F238E27FC236}">
                  <a16:creationId xmlns:a16="http://schemas.microsoft.com/office/drawing/2014/main" id="{FB1BA96A-AC9C-495F-8AD7-88FAC5E7480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865062"/>
              <a:ext cx="1396091" cy="676633"/>
            </a:xfrm>
            <a:custGeom>
              <a:avLst/>
              <a:gdLst>
                <a:gd name="T0" fmla="*/ 2147483647 w 282"/>
                <a:gd name="T1" fmla="*/ 2147483647 h 138"/>
                <a:gd name="T2" fmla="*/ 2147483647 w 282"/>
                <a:gd name="T3" fmla="*/ 2147483647 h 138"/>
                <a:gd name="T4" fmla="*/ 0 w 282"/>
                <a:gd name="T5" fmla="*/ 2147483647 h 138"/>
                <a:gd name="T6" fmla="*/ 0 w 282"/>
                <a:gd name="T7" fmla="*/ 2147483647 h 138"/>
                <a:gd name="T8" fmla="*/ 2147483647 w 282"/>
                <a:gd name="T9" fmla="*/ 2147483647 h 138"/>
                <a:gd name="T10" fmla="*/ 2147483647 w 282"/>
                <a:gd name="T11" fmla="*/ 2147483647 h 138"/>
                <a:gd name="T12" fmla="*/ 2147483647 w 282"/>
                <a:gd name="T13" fmla="*/ 2147483647 h 138"/>
                <a:gd name="T14" fmla="*/ 2147483647 w 282"/>
                <a:gd name="T15" fmla="*/ 2147483647 h 138"/>
                <a:gd name="T16" fmla="*/ 2147483647 w 282"/>
                <a:gd name="T17" fmla="*/ 2147483647 h 138"/>
                <a:gd name="T18" fmla="*/ 2147483647 w 282"/>
                <a:gd name="T19" fmla="*/ 2147483647 h 13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82"/>
                <a:gd name="T31" fmla="*/ 0 h 138"/>
                <a:gd name="T32" fmla="*/ 282 w 282"/>
                <a:gd name="T33" fmla="*/ 138 h 13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82" h="138">
                  <a:moveTo>
                    <a:pt x="273" y="69"/>
                  </a:moveTo>
                  <a:cubicBezTo>
                    <a:pt x="271" y="71"/>
                    <a:pt x="213" y="127"/>
                    <a:pt x="154" y="69"/>
                  </a:cubicBezTo>
                  <a:cubicBezTo>
                    <a:pt x="86" y="0"/>
                    <a:pt x="47" y="24"/>
                    <a:pt x="0" y="57"/>
                  </a:cubicBezTo>
                  <a:cubicBezTo>
                    <a:pt x="0" y="105"/>
                    <a:pt x="0" y="105"/>
                    <a:pt x="0" y="105"/>
                  </a:cubicBezTo>
                  <a:cubicBezTo>
                    <a:pt x="11" y="94"/>
                    <a:pt x="11" y="94"/>
                    <a:pt x="11" y="94"/>
                  </a:cubicBezTo>
                  <a:cubicBezTo>
                    <a:pt x="14" y="91"/>
                    <a:pt x="72" y="36"/>
                    <a:pt x="130" y="94"/>
                  </a:cubicBezTo>
                  <a:cubicBezTo>
                    <a:pt x="157" y="121"/>
                    <a:pt x="185" y="138"/>
                    <a:pt x="211" y="138"/>
                  </a:cubicBezTo>
                  <a:cubicBezTo>
                    <a:pt x="239" y="138"/>
                    <a:pt x="264" y="120"/>
                    <a:pt x="282" y="107"/>
                  </a:cubicBezTo>
                  <a:cubicBezTo>
                    <a:pt x="282" y="60"/>
                    <a:pt x="282" y="60"/>
                    <a:pt x="282" y="60"/>
                  </a:cubicBezTo>
                  <a:lnTo>
                    <a:pt x="273" y="69"/>
                  </a:lnTo>
                  <a:close/>
                </a:path>
              </a:pathLst>
            </a:custGeom>
            <a:solidFill>
              <a:srgbClr val="FFF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6" name="Freeform 144">
            <a:extLst>
              <a:ext uri="{FF2B5EF4-FFF2-40B4-BE49-F238E27FC236}">
                <a16:creationId xmlns:a16="http://schemas.microsoft.com/office/drawing/2014/main" id="{08E3C0E3-9441-46CD-8121-739C4A1320E0}"/>
              </a:ext>
            </a:extLst>
          </p:cNvPr>
          <p:cNvSpPr>
            <a:spLocks noEditPoints="1" noChangeArrowheads="1"/>
          </p:cNvSpPr>
          <p:nvPr/>
        </p:nvSpPr>
        <p:spPr bwMode="auto">
          <a:xfrm>
            <a:off x="5410200" y="1803400"/>
            <a:ext cx="785813" cy="692150"/>
          </a:xfrm>
          <a:custGeom>
            <a:avLst/>
            <a:gdLst>
              <a:gd name="T0" fmla="*/ 2147483647 w 288"/>
              <a:gd name="T1" fmla="*/ 2147483647 h 253"/>
              <a:gd name="T2" fmla="*/ 2147483647 w 288"/>
              <a:gd name="T3" fmla="*/ 2147483647 h 253"/>
              <a:gd name="T4" fmla="*/ 2147483647 w 288"/>
              <a:gd name="T5" fmla="*/ 2147483647 h 253"/>
              <a:gd name="T6" fmla="*/ 2147483647 w 288"/>
              <a:gd name="T7" fmla="*/ 0 h 253"/>
              <a:gd name="T8" fmla="*/ 2147483647 w 288"/>
              <a:gd name="T9" fmla="*/ 0 h 253"/>
              <a:gd name="T10" fmla="*/ 2147483647 w 288"/>
              <a:gd name="T11" fmla="*/ 2147483647 h 253"/>
              <a:gd name="T12" fmla="*/ 0 w 288"/>
              <a:gd name="T13" fmla="*/ 2147483647 h 253"/>
              <a:gd name="T14" fmla="*/ 0 w 288"/>
              <a:gd name="T15" fmla="*/ 2147483647 h 253"/>
              <a:gd name="T16" fmla="*/ 0 w 288"/>
              <a:gd name="T17" fmla="*/ 2147483647 h 253"/>
              <a:gd name="T18" fmla="*/ 2147483647 w 288"/>
              <a:gd name="T19" fmla="*/ 2147483647 h 253"/>
              <a:gd name="T20" fmla="*/ 2147483647 w 288"/>
              <a:gd name="T21" fmla="*/ 2147483647 h 253"/>
              <a:gd name="T22" fmla="*/ 2147483647 w 288"/>
              <a:gd name="T23" fmla="*/ 2147483647 h 253"/>
              <a:gd name="T24" fmla="*/ 2147483647 w 288"/>
              <a:gd name="T25" fmla="*/ 2147483647 h 253"/>
              <a:gd name="T26" fmla="*/ 2147483647 w 288"/>
              <a:gd name="T27" fmla="*/ 2147483647 h 253"/>
              <a:gd name="T28" fmla="*/ 2147483647 w 288"/>
              <a:gd name="T29" fmla="*/ 2147483647 h 253"/>
              <a:gd name="T30" fmla="*/ 2147483647 w 288"/>
              <a:gd name="T31" fmla="*/ 2147483647 h 253"/>
              <a:gd name="T32" fmla="*/ 2147483647 w 288"/>
              <a:gd name="T33" fmla="*/ 2147483647 h 253"/>
              <a:gd name="T34" fmla="*/ 2147483647 w 288"/>
              <a:gd name="T35" fmla="*/ 2147483647 h 253"/>
              <a:gd name="T36" fmla="*/ 2147483647 w 288"/>
              <a:gd name="T37" fmla="*/ 2147483647 h 253"/>
              <a:gd name="T38" fmla="*/ 2147483647 w 288"/>
              <a:gd name="T39" fmla="*/ 2147483647 h 253"/>
              <a:gd name="T40" fmla="*/ 2147483647 w 288"/>
              <a:gd name="T41" fmla="*/ 2147483647 h 253"/>
              <a:gd name="T42" fmla="*/ 2147483647 w 288"/>
              <a:gd name="T43" fmla="*/ 2147483647 h 253"/>
              <a:gd name="T44" fmla="*/ 2147483647 w 288"/>
              <a:gd name="T45" fmla="*/ 2147483647 h 253"/>
              <a:gd name="T46" fmla="*/ 2147483647 w 288"/>
              <a:gd name="T47" fmla="*/ 2147483647 h 253"/>
              <a:gd name="T48" fmla="*/ 2147483647 w 288"/>
              <a:gd name="T49" fmla="*/ 2147483647 h 253"/>
              <a:gd name="T50" fmla="*/ 2147483647 w 288"/>
              <a:gd name="T51" fmla="*/ 2147483647 h 253"/>
              <a:gd name="T52" fmla="*/ 2147483647 w 288"/>
              <a:gd name="T53" fmla="*/ 2147483647 h 253"/>
              <a:gd name="T54" fmla="*/ 2147483647 w 288"/>
              <a:gd name="T55" fmla="*/ 2147483647 h 253"/>
              <a:gd name="T56" fmla="*/ 2147483647 w 288"/>
              <a:gd name="T57" fmla="*/ 2147483647 h 253"/>
              <a:gd name="T58" fmla="*/ 2147483647 w 288"/>
              <a:gd name="T59" fmla="*/ 2147483647 h 253"/>
              <a:gd name="T60" fmla="*/ 2147483647 w 288"/>
              <a:gd name="T61" fmla="*/ 2147483647 h 253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w 288"/>
              <a:gd name="T94" fmla="*/ 0 h 253"/>
              <a:gd name="T95" fmla="*/ 288 w 288"/>
              <a:gd name="T96" fmla="*/ 253 h 253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T93" t="T94" r="T95" b="T96"/>
            <a:pathLst>
              <a:path w="288" h="253">
                <a:moveTo>
                  <a:pt x="288" y="63"/>
                </a:moveTo>
                <a:cubicBezTo>
                  <a:pt x="288" y="40"/>
                  <a:pt x="288" y="40"/>
                  <a:pt x="288" y="40"/>
                </a:cubicBezTo>
                <a:cubicBezTo>
                  <a:pt x="288" y="34"/>
                  <a:pt x="277" y="26"/>
                  <a:pt x="259" y="19"/>
                </a:cubicBezTo>
                <a:cubicBezTo>
                  <a:pt x="233" y="9"/>
                  <a:pt x="192" y="0"/>
                  <a:pt x="145" y="0"/>
                </a:cubicBezTo>
                <a:cubicBezTo>
                  <a:pt x="145" y="0"/>
                  <a:pt x="144" y="0"/>
                  <a:pt x="144" y="0"/>
                </a:cubicBezTo>
                <a:cubicBezTo>
                  <a:pt x="97" y="0"/>
                  <a:pt x="55" y="9"/>
                  <a:pt x="29" y="19"/>
                </a:cubicBezTo>
                <a:cubicBezTo>
                  <a:pt x="12" y="26"/>
                  <a:pt x="1" y="34"/>
                  <a:pt x="0" y="40"/>
                </a:cubicBezTo>
                <a:cubicBezTo>
                  <a:pt x="0" y="40"/>
                  <a:pt x="0" y="40"/>
                  <a:pt x="0" y="41"/>
                </a:cubicBezTo>
                <a:cubicBezTo>
                  <a:pt x="0" y="213"/>
                  <a:pt x="0" y="213"/>
                  <a:pt x="0" y="213"/>
                </a:cubicBezTo>
                <a:cubicBezTo>
                  <a:pt x="0" y="228"/>
                  <a:pt x="64" y="253"/>
                  <a:pt x="143" y="253"/>
                </a:cubicBezTo>
                <a:cubicBezTo>
                  <a:pt x="143" y="253"/>
                  <a:pt x="144" y="253"/>
                  <a:pt x="144" y="253"/>
                </a:cubicBezTo>
                <a:cubicBezTo>
                  <a:pt x="224" y="253"/>
                  <a:pt x="288" y="228"/>
                  <a:pt x="288" y="212"/>
                </a:cubicBezTo>
                <a:lnTo>
                  <a:pt x="288" y="63"/>
                </a:lnTo>
                <a:close/>
                <a:moveTo>
                  <a:pt x="144" y="29"/>
                </a:moveTo>
                <a:cubicBezTo>
                  <a:pt x="145" y="29"/>
                  <a:pt x="145" y="29"/>
                  <a:pt x="145" y="29"/>
                </a:cubicBezTo>
                <a:cubicBezTo>
                  <a:pt x="201" y="29"/>
                  <a:pt x="244" y="43"/>
                  <a:pt x="259" y="51"/>
                </a:cubicBezTo>
                <a:cubicBezTo>
                  <a:pt x="259" y="52"/>
                  <a:pt x="259" y="52"/>
                  <a:pt x="259" y="52"/>
                </a:cubicBezTo>
                <a:cubicBezTo>
                  <a:pt x="244" y="60"/>
                  <a:pt x="201" y="73"/>
                  <a:pt x="144" y="73"/>
                </a:cubicBezTo>
                <a:cubicBezTo>
                  <a:pt x="143" y="73"/>
                  <a:pt x="143" y="73"/>
                  <a:pt x="143" y="73"/>
                </a:cubicBezTo>
                <a:cubicBezTo>
                  <a:pt x="87" y="73"/>
                  <a:pt x="44" y="60"/>
                  <a:pt x="29" y="52"/>
                </a:cubicBezTo>
                <a:cubicBezTo>
                  <a:pt x="29" y="51"/>
                  <a:pt x="29" y="51"/>
                  <a:pt x="29" y="51"/>
                </a:cubicBezTo>
                <a:cubicBezTo>
                  <a:pt x="44" y="43"/>
                  <a:pt x="87" y="29"/>
                  <a:pt x="144" y="29"/>
                </a:cubicBezTo>
                <a:close/>
                <a:moveTo>
                  <a:pt x="144" y="162"/>
                </a:moveTo>
                <a:cubicBezTo>
                  <a:pt x="143" y="162"/>
                  <a:pt x="143" y="162"/>
                  <a:pt x="143" y="162"/>
                </a:cubicBezTo>
                <a:cubicBezTo>
                  <a:pt x="87" y="162"/>
                  <a:pt x="44" y="148"/>
                  <a:pt x="29" y="140"/>
                </a:cubicBezTo>
                <a:cubicBezTo>
                  <a:pt x="29" y="83"/>
                  <a:pt x="29" y="83"/>
                  <a:pt x="29" y="83"/>
                </a:cubicBezTo>
                <a:cubicBezTo>
                  <a:pt x="55" y="94"/>
                  <a:pt x="96" y="102"/>
                  <a:pt x="143" y="102"/>
                </a:cubicBezTo>
                <a:cubicBezTo>
                  <a:pt x="143" y="102"/>
                  <a:pt x="144" y="102"/>
                  <a:pt x="144" y="102"/>
                </a:cubicBezTo>
                <a:cubicBezTo>
                  <a:pt x="191" y="102"/>
                  <a:pt x="233" y="94"/>
                  <a:pt x="259" y="83"/>
                </a:cubicBezTo>
                <a:cubicBezTo>
                  <a:pt x="259" y="140"/>
                  <a:pt x="259" y="140"/>
                  <a:pt x="259" y="140"/>
                </a:cubicBezTo>
                <a:cubicBezTo>
                  <a:pt x="244" y="148"/>
                  <a:pt x="201" y="161"/>
                  <a:pt x="144" y="162"/>
                </a:cubicBezTo>
                <a:close/>
              </a:path>
            </a:pathLst>
          </a:custGeom>
          <a:solidFill>
            <a:srgbClr val="FFF6E7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" name="Freeform 289">
            <a:extLst>
              <a:ext uri="{FF2B5EF4-FFF2-40B4-BE49-F238E27FC236}">
                <a16:creationId xmlns:a16="http://schemas.microsoft.com/office/drawing/2014/main" id="{D4CA02CA-A720-4929-9381-F13F0C9FB423}"/>
              </a:ext>
            </a:extLst>
          </p:cNvPr>
          <p:cNvSpPr>
            <a:spLocks noEditPoints="1" noChangeArrowheads="1"/>
          </p:cNvSpPr>
          <p:nvPr/>
        </p:nvSpPr>
        <p:spPr bwMode="auto">
          <a:xfrm>
            <a:off x="2090738" y="1914525"/>
            <a:ext cx="573087" cy="581025"/>
          </a:xfrm>
          <a:custGeom>
            <a:avLst/>
            <a:gdLst>
              <a:gd name="T0" fmla="*/ 2147483647 w 284"/>
              <a:gd name="T1" fmla="*/ 2147483647 h 288"/>
              <a:gd name="T2" fmla="*/ 2147483647 w 284"/>
              <a:gd name="T3" fmla="*/ 0 h 288"/>
              <a:gd name="T4" fmla="*/ 0 w 284"/>
              <a:gd name="T5" fmla="*/ 0 h 288"/>
              <a:gd name="T6" fmla="*/ 0 w 284"/>
              <a:gd name="T7" fmla="*/ 2147483647 h 288"/>
              <a:gd name="T8" fmla="*/ 2147483647 w 284"/>
              <a:gd name="T9" fmla="*/ 2147483647 h 288"/>
              <a:gd name="T10" fmla="*/ 2147483647 w 284"/>
              <a:gd name="T11" fmla="*/ 2147483647 h 288"/>
              <a:gd name="T12" fmla="*/ 2147483647 w 284"/>
              <a:gd name="T13" fmla="*/ 2147483647 h 288"/>
              <a:gd name="T14" fmla="*/ 2147483647 w 284"/>
              <a:gd name="T15" fmla="*/ 2147483647 h 288"/>
              <a:gd name="T16" fmla="*/ 2147483647 w 284"/>
              <a:gd name="T17" fmla="*/ 2147483647 h 288"/>
              <a:gd name="T18" fmla="*/ 0 w 284"/>
              <a:gd name="T19" fmla="*/ 2147483647 h 288"/>
              <a:gd name="T20" fmla="*/ 0 w 284"/>
              <a:gd name="T21" fmla="*/ 2147483647 h 288"/>
              <a:gd name="T22" fmla="*/ 2147483647 w 284"/>
              <a:gd name="T23" fmla="*/ 2147483647 h 288"/>
              <a:gd name="T24" fmla="*/ 2147483647 w 284"/>
              <a:gd name="T25" fmla="*/ 2147483647 h 288"/>
              <a:gd name="T26" fmla="*/ 2147483647 w 284"/>
              <a:gd name="T27" fmla="*/ 2147483647 h 288"/>
              <a:gd name="T28" fmla="*/ 2147483647 w 284"/>
              <a:gd name="T29" fmla="*/ 2147483647 h 288"/>
              <a:gd name="T30" fmla="*/ 2147483647 w 284"/>
              <a:gd name="T31" fmla="*/ 2147483647 h 288"/>
              <a:gd name="T32" fmla="*/ 2147483647 w 284"/>
              <a:gd name="T33" fmla="*/ 2147483647 h 288"/>
              <a:gd name="T34" fmla="*/ 2147483647 w 284"/>
              <a:gd name="T35" fmla="*/ 2147483647 h 288"/>
              <a:gd name="T36" fmla="*/ 2147483647 w 284"/>
              <a:gd name="T37" fmla="*/ 2147483647 h 288"/>
              <a:gd name="T38" fmla="*/ 2147483647 w 284"/>
              <a:gd name="T39" fmla="*/ 2147483647 h 288"/>
              <a:gd name="T40" fmla="*/ 2147483647 w 284"/>
              <a:gd name="T41" fmla="*/ 2147483647 h 288"/>
              <a:gd name="T42" fmla="*/ 2147483647 w 284"/>
              <a:gd name="T43" fmla="*/ 2147483647 h 288"/>
              <a:gd name="T44" fmla="*/ 2147483647 w 284"/>
              <a:gd name="T45" fmla="*/ 2147483647 h 288"/>
              <a:gd name="T46" fmla="*/ 2147483647 w 284"/>
              <a:gd name="T47" fmla="*/ 2147483647 h 288"/>
              <a:gd name="T48" fmla="*/ 2147483647 w 284"/>
              <a:gd name="T49" fmla="*/ 2147483647 h 288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w 284"/>
              <a:gd name="T76" fmla="*/ 0 h 288"/>
              <a:gd name="T77" fmla="*/ 284 w 284"/>
              <a:gd name="T78" fmla="*/ 288 h 288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T75" t="T76" r="T77" b="T78"/>
            <a:pathLst>
              <a:path w="284" h="288">
                <a:moveTo>
                  <a:pt x="211" y="18"/>
                </a:moveTo>
                <a:cubicBezTo>
                  <a:pt x="177" y="1"/>
                  <a:pt x="144" y="0"/>
                  <a:pt x="141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67"/>
                  <a:pt x="0" y="67"/>
                  <a:pt x="0" y="67"/>
                </a:cubicBezTo>
                <a:cubicBezTo>
                  <a:pt x="140" y="67"/>
                  <a:pt x="140" y="67"/>
                  <a:pt x="140" y="67"/>
                </a:cubicBezTo>
                <a:cubicBezTo>
                  <a:pt x="141" y="67"/>
                  <a:pt x="161" y="68"/>
                  <a:pt x="180" y="78"/>
                </a:cubicBezTo>
                <a:cubicBezTo>
                  <a:pt x="205" y="91"/>
                  <a:pt x="217" y="112"/>
                  <a:pt x="217" y="145"/>
                </a:cubicBezTo>
                <a:cubicBezTo>
                  <a:pt x="217" y="177"/>
                  <a:pt x="206" y="198"/>
                  <a:pt x="182" y="210"/>
                </a:cubicBezTo>
                <a:cubicBezTo>
                  <a:pt x="162" y="221"/>
                  <a:pt x="140" y="221"/>
                  <a:pt x="140" y="221"/>
                </a:cubicBezTo>
                <a:cubicBezTo>
                  <a:pt x="0" y="221"/>
                  <a:pt x="0" y="221"/>
                  <a:pt x="0" y="221"/>
                </a:cubicBezTo>
                <a:cubicBezTo>
                  <a:pt x="0" y="288"/>
                  <a:pt x="0" y="288"/>
                  <a:pt x="0" y="288"/>
                </a:cubicBezTo>
                <a:cubicBezTo>
                  <a:pt x="140" y="288"/>
                  <a:pt x="140" y="288"/>
                  <a:pt x="140" y="288"/>
                </a:cubicBezTo>
                <a:cubicBezTo>
                  <a:pt x="144" y="288"/>
                  <a:pt x="177" y="288"/>
                  <a:pt x="210" y="271"/>
                </a:cubicBezTo>
                <a:cubicBezTo>
                  <a:pt x="258" y="247"/>
                  <a:pt x="284" y="203"/>
                  <a:pt x="284" y="145"/>
                </a:cubicBezTo>
                <a:cubicBezTo>
                  <a:pt x="284" y="87"/>
                  <a:pt x="258" y="42"/>
                  <a:pt x="211" y="18"/>
                </a:cubicBezTo>
                <a:close/>
                <a:moveTo>
                  <a:pt x="52" y="50"/>
                </a:moveTo>
                <a:cubicBezTo>
                  <a:pt x="19" y="50"/>
                  <a:pt x="19" y="50"/>
                  <a:pt x="19" y="50"/>
                </a:cubicBezTo>
                <a:cubicBezTo>
                  <a:pt x="19" y="17"/>
                  <a:pt x="19" y="17"/>
                  <a:pt x="19" y="17"/>
                </a:cubicBezTo>
                <a:cubicBezTo>
                  <a:pt x="52" y="17"/>
                  <a:pt x="52" y="17"/>
                  <a:pt x="52" y="17"/>
                </a:cubicBezTo>
                <a:lnTo>
                  <a:pt x="52" y="50"/>
                </a:lnTo>
                <a:close/>
                <a:moveTo>
                  <a:pt x="52" y="272"/>
                </a:moveTo>
                <a:cubicBezTo>
                  <a:pt x="19" y="272"/>
                  <a:pt x="19" y="272"/>
                  <a:pt x="19" y="272"/>
                </a:cubicBezTo>
                <a:cubicBezTo>
                  <a:pt x="19" y="238"/>
                  <a:pt x="19" y="238"/>
                  <a:pt x="19" y="238"/>
                </a:cubicBezTo>
                <a:cubicBezTo>
                  <a:pt x="52" y="238"/>
                  <a:pt x="52" y="238"/>
                  <a:pt x="52" y="238"/>
                </a:cubicBezTo>
                <a:lnTo>
                  <a:pt x="52" y="272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grpSp>
        <p:nvGrpSpPr>
          <p:cNvPr id="18" name="组合 10">
            <a:extLst>
              <a:ext uri="{FF2B5EF4-FFF2-40B4-BE49-F238E27FC236}">
                <a16:creationId xmlns:a16="http://schemas.microsoft.com/office/drawing/2014/main" id="{3AB30A2B-DAEC-4891-B5B8-BBF8240CC9FA}"/>
              </a:ext>
            </a:extLst>
          </p:cNvPr>
          <p:cNvGrpSpPr>
            <a:grpSpLocks/>
          </p:cNvGrpSpPr>
          <p:nvPr/>
        </p:nvGrpSpPr>
        <p:grpSpPr bwMode="auto">
          <a:xfrm>
            <a:off x="5487283" y="4340384"/>
            <a:ext cx="741362" cy="719137"/>
            <a:chOff x="0" y="0"/>
            <a:chExt cx="1438915" cy="1396091"/>
          </a:xfrm>
          <a:solidFill>
            <a:schemeClr val="tx1"/>
          </a:solidFill>
        </p:grpSpPr>
        <p:sp>
          <p:nvSpPr>
            <p:cNvPr id="19" name="Freeform 394">
              <a:extLst>
                <a:ext uri="{FF2B5EF4-FFF2-40B4-BE49-F238E27FC236}">
                  <a16:creationId xmlns:a16="http://schemas.microsoft.com/office/drawing/2014/main" id="{C1FBFEB6-BDB7-475E-BDCF-B8A497A016C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925017"/>
              <a:ext cx="1438915" cy="471074"/>
            </a:xfrm>
            <a:custGeom>
              <a:avLst/>
              <a:gdLst>
                <a:gd name="T0" fmla="*/ 2147483647 w 290"/>
                <a:gd name="T1" fmla="*/ 2147483647 h 95"/>
                <a:gd name="T2" fmla="*/ 2147483647 w 290"/>
                <a:gd name="T3" fmla="*/ 2147483647 h 95"/>
                <a:gd name="T4" fmla="*/ 2147483647 w 290"/>
                <a:gd name="T5" fmla="*/ 2147483647 h 95"/>
                <a:gd name="T6" fmla="*/ 2147483647 w 290"/>
                <a:gd name="T7" fmla="*/ 2147483647 h 95"/>
                <a:gd name="T8" fmla="*/ 2147483647 w 290"/>
                <a:gd name="T9" fmla="*/ 2147483647 h 95"/>
                <a:gd name="T10" fmla="*/ 2147483647 w 290"/>
                <a:gd name="T11" fmla="*/ 2147483647 h 95"/>
                <a:gd name="T12" fmla="*/ 2147483647 w 290"/>
                <a:gd name="T13" fmla="*/ 2147483647 h 95"/>
                <a:gd name="T14" fmla="*/ 2147483647 w 290"/>
                <a:gd name="T15" fmla="*/ 2147483647 h 95"/>
                <a:gd name="T16" fmla="*/ 2147483647 w 290"/>
                <a:gd name="T17" fmla="*/ 2147483647 h 95"/>
                <a:gd name="T18" fmla="*/ 2147483647 w 290"/>
                <a:gd name="T19" fmla="*/ 2147483647 h 95"/>
                <a:gd name="T20" fmla="*/ 2147483647 w 290"/>
                <a:gd name="T21" fmla="*/ 2147483647 h 95"/>
                <a:gd name="T22" fmla="*/ 2147483647 w 290"/>
                <a:gd name="T23" fmla="*/ 2147483647 h 95"/>
                <a:gd name="T24" fmla="*/ 2147483647 w 290"/>
                <a:gd name="T25" fmla="*/ 2147483647 h 95"/>
                <a:gd name="T26" fmla="*/ 2147483647 w 290"/>
                <a:gd name="T27" fmla="*/ 0 h 95"/>
                <a:gd name="T28" fmla="*/ 2147483647 w 290"/>
                <a:gd name="T29" fmla="*/ 2147483647 h 95"/>
                <a:gd name="T30" fmla="*/ 0 w 290"/>
                <a:gd name="T31" fmla="*/ 2147483647 h 95"/>
                <a:gd name="T32" fmla="*/ 2147483647 w 290"/>
                <a:gd name="T33" fmla="*/ 2147483647 h 95"/>
                <a:gd name="T34" fmla="*/ 2147483647 w 290"/>
                <a:gd name="T35" fmla="*/ 2147483647 h 95"/>
                <a:gd name="T36" fmla="*/ 2147483647 w 290"/>
                <a:gd name="T37" fmla="*/ 2147483647 h 95"/>
                <a:gd name="T38" fmla="*/ 2147483647 w 290"/>
                <a:gd name="T39" fmla="*/ 2147483647 h 95"/>
                <a:gd name="T40" fmla="*/ 2147483647 w 290"/>
                <a:gd name="T41" fmla="*/ 2147483647 h 95"/>
                <a:gd name="T42" fmla="*/ 2147483647 w 290"/>
                <a:gd name="T43" fmla="*/ 2147483647 h 95"/>
                <a:gd name="T44" fmla="*/ 2147483647 w 290"/>
                <a:gd name="T45" fmla="*/ 2147483647 h 95"/>
                <a:gd name="T46" fmla="*/ 2147483647 w 290"/>
                <a:gd name="T47" fmla="*/ 2147483647 h 95"/>
                <a:gd name="T48" fmla="*/ 2147483647 w 290"/>
                <a:gd name="T49" fmla="*/ 2147483647 h 95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290"/>
                <a:gd name="T76" fmla="*/ 0 h 95"/>
                <a:gd name="T77" fmla="*/ 290 w 290"/>
                <a:gd name="T78" fmla="*/ 95 h 95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290" h="95">
                  <a:moveTo>
                    <a:pt x="277" y="1"/>
                  </a:moveTo>
                  <a:cubicBezTo>
                    <a:pt x="275" y="3"/>
                    <a:pt x="274" y="4"/>
                    <a:pt x="272" y="5"/>
                  </a:cubicBezTo>
                  <a:cubicBezTo>
                    <a:pt x="263" y="10"/>
                    <a:pt x="254" y="15"/>
                    <a:pt x="244" y="19"/>
                  </a:cubicBezTo>
                  <a:cubicBezTo>
                    <a:pt x="244" y="21"/>
                    <a:pt x="245" y="23"/>
                    <a:pt x="244" y="24"/>
                  </a:cubicBezTo>
                  <a:cubicBezTo>
                    <a:pt x="241" y="28"/>
                    <a:pt x="238" y="32"/>
                    <a:pt x="234" y="35"/>
                  </a:cubicBezTo>
                  <a:cubicBezTo>
                    <a:pt x="217" y="47"/>
                    <a:pt x="194" y="51"/>
                    <a:pt x="174" y="54"/>
                  </a:cubicBezTo>
                  <a:cubicBezTo>
                    <a:pt x="164" y="55"/>
                    <a:pt x="155" y="55"/>
                    <a:pt x="146" y="55"/>
                  </a:cubicBezTo>
                  <a:cubicBezTo>
                    <a:pt x="132" y="55"/>
                    <a:pt x="118" y="54"/>
                    <a:pt x="105" y="52"/>
                  </a:cubicBezTo>
                  <a:cubicBezTo>
                    <a:pt x="94" y="50"/>
                    <a:pt x="83" y="47"/>
                    <a:pt x="72" y="43"/>
                  </a:cubicBezTo>
                  <a:cubicBezTo>
                    <a:pt x="63" y="39"/>
                    <a:pt x="54" y="34"/>
                    <a:pt x="48" y="27"/>
                  </a:cubicBezTo>
                  <a:cubicBezTo>
                    <a:pt x="46" y="25"/>
                    <a:pt x="44" y="22"/>
                    <a:pt x="45" y="20"/>
                  </a:cubicBezTo>
                  <a:cubicBezTo>
                    <a:pt x="45" y="19"/>
                    <a:pt x="45" y="18"/>
                    <a:pt x="45" y="18"/>
                  </a:cubicBezTo>
                  <a:cubicBezTo>
                    <a:pt x="43" y="17"/>
                    <a:pt x="40" y="16"/>
                    <a:pt x="37" y="15"/>
                  </a:cubicBezTo>
                  <a:cubicBezTo>
                    <a:pt x="27" y="10"/>
                    <a:pt x="18" y="5"/>
                    <a:pt x="11" y="0"/>
                  </a:cubicBezTo>
                  <a:cubicBezTo>
                    <a:pt x="8" y="4"/>
                    <a:pt x="4" y="8"/>
                    <a:pt x="2" y="13"/>
                  </a:cubicBezTo>
                  <a:cubicBezTo>
                    <a:pt x="0" y="17"/>
                    <a:pt x="0" y="21"/>
                    <a:pt x="0" y="26"/>
                  </a:cubicBezTo>
                  <a:cubicBezTo>
                    <a:pt x="1" y="31"/>
                    <a:pt x="1" y="37"/>
                    <a:pt x="3" y="42"/>
                  </a:cubicBezTo>
                  <a:cubicBezTo>
                    <a:pt x="9" y="59"/>
                    <a:pt x="28" y="70"/>
                    <a:pt x="43" y="77"/>
                  </a:cubicBezTo>
                  <a:cubicBezTo>
                    <a:pt x="75" y="90"/>
                    <a:pt x="110" y="95"/>
                    <a:pt x="144" y="95"/>
                  </a:cubicBezTo>
                  <a:cubicBezTo>
                    <a:pt x="149" y="95"/>
                    <a:pt x="154" y="95"/>
                    <a:pt x="159" y="95"/>
                  </a:cubicBezTo>
                  <a:cubicBezTo>
                    <a:pt x="195" y="94"/>
                    <a:pt x="233" y="88"/>
                    <a:pt x="264" y="68"/>
                  </a:cubicBezTo>
                  <a:cubicBezTo>
                    <a:pt x="274" y="62"/>
                    <a:pt x="285" y="52"/>
                    <a:pt x="287" y="39"/>
                  </a:cubicBezTo>
                  <a:cubicBezTo>
                    <a:pt x="287" y="35"/>
                    <a:pt x="288" y="32"/>
                    <a:pt x="288" y="28"/>
                  </a:cubicBezTo>
                  <a:cubicBezTo>
                    <a:pt x="290" y="20"/>
                    <a:pt x="287" y="12"/>
                    <a:pt x="282" y="6"/>
                  </a:cubicBezTo>
                  <a:cubicBezTo>
                    <a:pt x="280" y="5"/>
                    <a:pt x="279" y="3"/>
                    <a:pt x="277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" name="Freeform 395">
              <a:extLst>
                <a:ext uri="{FF2B5EF4-FFF2-40B4-BE49-F238E27FC236}">
                  <a16:creationId xmlns:a16="http://schemas.microsoft.com/office/drawing/2014/main" id="{23218425-2AD5-4D62-AC4C-B52D807F05D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87525" y="950712"/>
              <a:ext cx="8565" cy="17130"/>
            </a:xfrm>
            <a:custGeom>
              <a:avLst/>
              <a:gdLst>
                <a:gd name="T0" fmla="*/ 0 w 3"/>
                <a:gd name="T1" fmla="*/ 0 h 3"/>
                <a:gd name="T2" fmla="*/ 2147483647 w 3"/>
                <a:gd name="T3" fmla="*/ 2147483647 h 3"/>
                <a:gd name="T4" fmla="*/ 2147483647 w 3"/>
                <a:gd name="T5" fmla="*/ 2147483647 h 3"/>
                <a:gd name="T6" fmla="*/ 0 w 3"/>
                <a:gd name="T7" fmla="*/ 0 h 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3"/>
                <a:gd name="T14" fmla="*/ 3 w 3"/>
                <a:gd name="T15" fmla="*/ 3 h 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3">
                  <a:moveTo>
                    <a:pt x="0" y="0"/>
                  </a:moveTo>
                  <a:cubicBezTo>
                    <a:pt x="0" y="0"/>
                    <a:pt x="1" y="0"/>
                    <a:pt x="2" y="1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" name="Freeform 396">
              <a:extLst>
                <a:ext uri="{FF2B5EF4-FFF2-40B4-BE49-F238E27FC236}">
                  <a16:creationId xmlns:a16="http://schemas.microsoft.com/office/drawing/2014/main" id="{B2C39CAD-44F9-4D3B-97A1-51408026A83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548158"/>
              <a:ext cx="1438915" cy="471074"/>
            </a:xfrm>
            <a:custGeom>
              <a:avLst/>
              <a:gdLst>
                <a:gd name="T0" fmla="*/ 2147483647 w 290"/>
                <a:gd name="T1" fmla="*/ 2147483647 h 95"/>
                <a:gd name="T2" fmla="*/ 2147483647 w 290"/>
                <a:gd name="T3" fmla="*/ 2147483647 h 95"/>
                <a:gd name="T4" fmla="*/ 2147483647 w 290"/>
                <a:gd name="T5" fmla="*/ 2147483647 h 95"/>
                <a:gd name="T6" fmla="*/ 2147483647 w 290"/>
                <a:gd name="T7" fmla="*/ 2147483647 h 95"/>
                <a:gd name="T8" fmla="*/ 2147483647 w 290"/>
                <a:gd name="T9" fmla="*/ 2147483647 h 95"/>
                <a:gd name="T10" fmla="*/ 2147483647 w 290"/>
                <a:gd name="T11" fmla="*/ 2147483647 h 95"/>
                <a:gd name="T12" fmla="*/ 2147483647 w 290"/>
                <a:gd name="T13" fmla="*/ 2147483647 h 95"/>
                <a:gd name="T14" fmla="*/ 2147483647 w 290"/>
                <a:gd name="T15" fmla="*/ 2147483647 h 95"/>
                <a:gd name="T16" fmla="*/ 2147483647 w 290"/>
                <a:gd name="T17" fmla="*/ 2147483647 h 95"/>
                <a:gd name="T18" fmla="*/ 2147483647 w 290"/>
                <a:gd name="T19" fmla="*/ 2147483647 h 95"/>
                <a:gd name="T20" fmla="*/ 2147483647 w 290"/>
                <a:gd name="T21" fmla="*/ 2147483647 h 95"/>
                <a:gd name="T22" fmla="*/ 2147483647 w 290"/>
                <a:gd name="T23" fmla="*/ 2147483647 h 95"/>
                <a:gd name="T24" fmla="*/ 2147483647 w 290"/>
                <a:gd name="T25" fmla="*/ 2147483647 h 95"/>
                <a:gd name="T26" fmla="*/ 2147483647 w 290"/>
                <a:gd name="T27" fmla="*/ 2147483647 h 95"/>
                <a:gd name="T28" fmla="*/ 2147483647 w 290"/>
                <a:gd name="T29" fmla="*/ 2147483647 h 95"/>
                <a:gd name="T30" fmla="*/ 2147483647 w 290"/>
                <a:gd name="T31" fmla="*/ 0 h 95"/>
                <a:gd name="T32" fmla="*/ 2147483647 w 290"/>
                <a:gd name="T33" fmla="*/ 2147483647 h 95"/>
                <a:gd name="T34" fmla="*/ 0 w 290"/>
                <a:gd name="T35" fmla="*/ 2147483647 h 95"/>
                <a:gd name="T36" fmla="*/ 2147483647 w 290"/>
                <a:gd name="T37" fmla="*/ 2147483647 h 95"/>
                <a:gd name="T38" fmla="*/ 2147483647 w 290"/>
                <a:gd name="T39" fmla="*/ 2147483647 h 95"/>
                <a:gd name="T40" fmla="*/ 2147483647 w 290"/>
                <a:gd name="T41" fmla="*/ 2147483647 h 95"/>
                <a:gd name="T42" fmla="*/ 2147483647 w 290"/>
                <a:gd name="T43" fmla="*/ 2147483647 h 95"/>
                <a:gd name="T44" fmla="*/ 2147483647 w 290"/>
                <a:gd name="T45" fmla="*/ 2147483647 h 95"/>
                <a:gd name="T46" fmla="*/ 2147483647 w 290"/>
                <a:gd name="T47" fmla="*/ 2147483647 h 95"/>
                <a:gd name="T48" fmla="*/ 2147483647 w 290"/>
                <a:gd name="T49" fmla="*/ 2147483647 h 95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290"/>
                <a:gd name="T76" fmla="*/ 0 h 95"/>
                <a:gd name="T77" fmla="*/ 290 w 290"/>
                <a:gd name="T78" fmla="*/ 95 h 95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290" h="95">
                  <a:moveTo>
                    <a:pt x="288" y="28"/>
                  </a:moveTo>
                  <a:cubicBezTo>
                    <a:pt x="290" y="20"/>
                    <a:pt x="287" y="12"/>
                    <a:pt x="282" y="6"/>
                  </a:cubicBezTo>
                  <a:cubicBezTo>
                    <a:pt x="280" y="4"/>
                    <a:pt x="279" y="3"/>
                    <a:pt x="277" y="1"/>
                  </a:cubicBezTo>
                  <a:cubicBezTo>
                    <a:pt x="275" y="2"/>
                    <a:pt x="274" y="4"/>
                    <a:pt x="272" y="5"/>
                  </a:cubicBezTo>
                  <a:cubicBezTo>
                    <a:pt x="263" y="10"/>
                    <a:pt x="254" y="15"/>
                    <a:pt x="244" y="19"/>
                  </a:cubicBezTo>
                  <a:cubicBezTo>
                    <a:pt x="244" y="21"/>
                    <a:pt x="245" y="22"/>
                    <a:pt x="244" y="24"/>
                  </a:cubicBezTo>
                  <a:cubicBezTo>
                    <a:pt x="241" y="28"/>
                    <a:pt x="238" y="32"/>
                    <a:pt x="234" y="34"/>
                  </a:cubicBezTo>
                  <a:cubicBezTo>
                    <a:pt x="217" y="47"/>
                    <a:pt x="194" y="51"/>
                    <a:pt x="174" y="53"/>
                  </a:cubicBezTo>
                  <a:cubicBezTo>
                    <a:pt x="164" y="54"/>
                    <a:pt x="155" y="55"/>
                    <a:pt x="146" y="55"/>
                  </a:cubicBezTo>
                  <a:cubicBezTo>
                    <a:pt x="132" y="55"/>
                    <a:pt x="118" y="54"/>
                    <a:pt x="105" y="51"/>
                  </a:cubicBezTo>
                  <a:cubicBezTo>
                    <a:pt x="94" y="50"/>
                    <a:pt x="83" y="47"/>
                    <a:pt x="72" y="43"/>
                  </a:cubicBezTo>
                  <a:cubicBezTo>
                    <a:pt x="63" y="39"/>
                    <a:pt x="54" y="34"/>
                    <a:pt x="48" y="27"/>
                  </a:cubicBezTo>
                  <a:cubicBezTo>
                    <a:pt x="46" y="25"/>
                    <a:pt x="44" y="22"/>
                    <a:pt x="45" y="19"/>
                  </a:cubicBezTo>
                  <a:cubicBezTo>
                    <a:pt x="45" y="19"/>
                    <a:pt x="45" y="18"/>
                    <a:pt x="45" y="18"/>
                  </a:cubicBezTo>
                  <a:cubicBezTo>
                    <a:pt x="43" y="16"/>
                    <a:pt x="40" y="15"/>
                    <a:pt x="37" y="14"/>
                  </a:cubicBezTo>
                  <a:cubicBezTo>
                    <a:pt x="27" y="10"/>
                    <a:pt x="18" y="5"/>
                    <a:pt x="11" y="0"/>
                  </a:cubicBezTo>
                  <a:cubicBezTo>
                    <a:pt x="8" y="3"/>
                    <a:pt x="4" y="8"/>
                    <a:pt x="2" y="12"/>
                  </a:cubicBezTo>
                  <a:cubicBezTo>
                    <a:pt x="0" y="17"/>
                    <a:pt x="0" y="21"/>
                    <a:pt x="0" y="26"/>
                  </a:cubicBezTo>
                  <a:cubicBezTo>
                    <a:pt x="1" y="31"/>
                    <a:pt x="1" y="37"/>
                    <a:pt x="3" y="42"/>
                  </a:cubicBezTo>
                  <a:cubicBezTo>
                    <a:pt x="9" y="59"/>
                    <a:pt x="28" y="70"/>
                    <a:pt x="43" y="77"/>
                  </a:cubicBezTo>
                  <a:cubicBezTo>
                    <a:pt x="75" y="90"/>
                    <a:pt x="110" y="95"/>
                    <a:pt x="144" y="95"/>
                  </a:cubicBezTo>
                  <a:cubicBezTo>
                    <a:pt x="149" y="95"/>
                    <a:pt x="154" y="95"/>
                    <a:pt x="159" y="95"/>
                  </a:cubicBezTo>
                  <a:cubicBezTo>
                    <a:pt x="195" y="93"/>
                    <a:pt x="233" y="87"/>
                    <a:pt x="264" y="68"/>
                  </a:cubicBezTo>
                  <a:cubicBezTo>
                    <a:pt x="274" y="61"/>
                    <a:pt x="285" y="52"/>
                    <a:pt x="287" y="39"/>
                  </a:cubicBezTo>
                  <a:cubicBezTo>
                    <a:pt x="287" y="35"/>
                    <a:pt x="288" y="32"/>
                    <a:pt x="288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" name="Freeform 397">
              <a:extLst>
                <a:ext uri="{FF2B5EF4-FFF2-40B4-BE49-F238E27FC236}">
                  <a16:creationId xmlns:a16="http://schemas.microsoft.com/office/drawing/2014/main" id="{CFB85749-1ED7-4F5D-9872-D9D7CF47F07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87525" y="573853"/>
              <a:ext cx="8565" cy="17130"/>
            </a:xfrm>
            <a:custGeom>
              <a:avLst/>
              <a:gdLst>
                <a:gd name="T0" fmla="*/ 0 w 3"/>
                <a:gd name="T1" fmla="*/ 0 h 4"/>
                <a:gd name="T2" fmla="*/ 2147483647 w 3"/>
                <a:gd name="T3" fmla="*/ 2147483647 h 4"/>
                <a:gd name="T4" fmla="*/ 2147483647 w 3"/>
                <a:gd name="T5" fmla="*/ 2147483647 h 4"/>
                <a:gd name="T6" fmla="*/ 0 w 3"/>
                <a:gd name="T7" fmla="*/ 0 h 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4"/>
                <a:gd name="T14" fmla="*/ 3 w 3"/>
                <a:gd name="T15" fmla="*/ 4 h 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4">
                  <a:moveTo>
                    <a:pt x="0" y="0"/>
                  </a:moveTo>
                  <a:cubicBezTo>
                    <a:pt x="0" y="0"/>
                    <a:pt x="1" y="1"/>
                    <a:pt x="2" y="2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1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" name="Freeform 398">
              <a:extLst>
                <a:ext uri="{FF2B5EF4-FFF2-40B4-BE49-F238E27FC236}">
                  <a16:creationId xmlns:a16="http://schemas.microsoft.com/office/drawing/2014/main" id="{1F26F8A6-EC27-4B89-AB7A-9E797F73CA7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8158" y="102779"/>
              <a:ext cx="1" cy="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0 w 1"/>
                <a:gd name="T5" fmla="*/ 0 h 1"/>
                <a:gd name="T6" fmla="*/ 0 60000 65536"/>
                <a:gd name="T7" fmla="*/ 0 60000 65536"/>
                <a:gd name="T8" fmla="*/ 0 60000 65536"/>
                <a:gd name="T9" fmla="*/ 0 w 1"/>
                <a:gd name="T10" fmla="*/ 0 h 1"/>
                <a:gd name="T11" fmla="*/ 1 w 1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" name="Freeform 399">
              <a:extLst>
                <a:ext uri="{FF2B5EF4-FFF2-40B4-BE49-F238E27FC236}">
                  <a16:creationId xmlns:a16="http://schemas.microsoft.com/office/drawing/2014/main" id="{868F4DB4-10CC-4B5F-9357-82E939A62ED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87525" y="196994"/>
              <a:ext cx="8565" cy="17130"/>
            </a:xfrm>
            <a:custGeom>
              <a:avLst/>
              <a:gdLst>
                <a:gd name="T0" fmla="*/ 0 w 3"/>
                <a:gd name="T1" fmla="*/ 0 h 4"/>
                <a:gd name="T2" fmla="*/ 2147483647 w 3"/>
                <a:gd name="T3" fmla="*/ 2147483647 h 4"/>
                <a:gd name="T4" fmla="*/ 2147483647 w 3"/>
                <a:gd name="T5" fmla="*/ 2147483647 h 4"/>
                <a:gd name="T6" fmla="*/ 0 w 3"/>
                <a:gd name="T7" fmla="*/ 0 h 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4"/>
                <a:gd name="T14" fmla="*/ 3 w 3"/>
                <a:gd name="T15" fmla="*/ 4 h 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4">
                  <a:moveTo>
                    <a:pt x="0" y="0"/>
                  </a:moveTo>
                  <a:cubicBezTo>
                    <a:pt x="0" y="0"/>
                    <a:pt x="1" y="1"/>
                    <a:pt x="2" y="2"/>
                  </a:cubicBezTo>
                  <a:cubicBezTo>
                    <a:pt x="3" y="3"/>
                    <a:pt x="3" y="4"/>
                    <a:pt x="3" y="4"/>
                  </a:cubicBezTo>
                  <a:cubicBezTo>
                    <a:pt x="3" y="4"/>
                    <a:pt x="1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" name="Freeform 400">
              <a:extLst>
                <a:ext uri="{FF2B5EF4-FFF2-40B4-BE49-F238E27FC236}">
                  <a16:creationId xmlns:a16="http://schemas.microsoft.com/office/drawing/2014/main" id="{6A3F3781-CDC2-4BFC-8531-55003A0E0C1A}"/>
                </a:ext>
              </a:extLst>
            </p:cNvPr>
            <p:cNvSpPr>
              <a:spLocks noEditPoints="1" noChangeArrowheads="1"/>
            </p:cNvSpPr>
            <p:nvPr/>
          </p:nvSpPr>
          <p:spPr bwMode="auto">
            <a:xfrm>
              <a:off x="0" y="0"/>
              <a:ext cx="1438915" cy="642373"/>
            </a:xfrm>
            <a:custGeom>
              <a:avLst/>
              <a:gdLst>
                <a:gd name="T0" fmla="*/ 2147483647 w 290"/>
                <a:gd name="T1" fmla="*/ 2147483647 h 130"/>
                <a:gd name="T2" fmla="*/ 2147483647 w 290"/>
                <a:gd name="T3" fmla="*/ 2147483647 h 130"/>
                <a:gd name="T4" fmla="*/ 2147483647 w 290"/>
                <a:gd name="T5" fmla="*/ 2147483647 h 130"/>
                <a:gd name="T6" fmla="*/ 2147483647 w 290"/>
                <a:gd name="T7" fmla="*/ 2147483647 h 130"/>
                <a:gd name="T8" fmla="*/ 2147483647 w 290"/>
                <a:gd name="T9" fmla="*/ 2147483647 h 130"/>
                <a:gd name="T10" fmla="*/ 2147483647 w 290"/>
                <a:gd name="T11" fmla="*/ 2147483647 h 130"/>
                <a:gd name="T12" fmla="*/ 2147483647 w 290"/>
                <a:gd name="T13" fmla="*/ 2147483647 h 130"/>
                <a:gd name="T14" fmla="*/ 2147483647 w 290"/>
                <a:gd name="T15" fmla="*/ 2147483647 h 130"/>
                <a:gd name="T16" fmla="*/ 2147483647 w 290"/>
                <a:gd name="T17" fmla="*/ 0 h 130"/>
                <a:gd name="T18" fmla="*/ 2147483647 w 290"/>
                <a:gd name="T19" fmla="*/ 0 h 130"/>
                <a:gd name="T20" fmla="*/ 2147483647 w 290"/>
                <a:gd name="T21" fmla="*/ 2147483647 h 130"/>
                <a:gd name="T22" fmla="*/ 2147483647 w 290"/>
                <a:gd name="T23" fmla="*/ 2147483647 h 130"/>
                <a:gd name="T24" fmla="*/ 2147483647 w 290"/>
                <a:gd name="T25" fmla="*/ 2147483647 h 130"/>
                <a:gd name="T26" fmla="*/ 0 w 290"/>
                <a:gd name="T27" fmla="*/ 2147483647 h 130"/>
                <a:gd name="T28" fmla="*/ 2147483647 w 290"/>
                <a:gd name="T29" fmla="*/ 2147483647 h 130"/>
                <a:gd name="T30" fmla="*/ 2147483647 w 290"/>
                <a:gd name="T31" fmla="*/ 2147483647 h 130"/>
                <a:gd name="T32" fmla="*/ 2147483647 w 290"/>
                <a:gd name="T33" fmla="*/ 2147483647 h 130"/>
                <a:gd name="T34" fmla="*/ 2147483647 w 290"/>
                <a:gd name="T35" fmla="*/ 2147483647 h 130"/>
                <a:gd name="T36" fmla="*/ 2147483647 w 290"/>
                <a:gd name="T37" fmla="*/ 2147483647 h 130"/>
                <a:gd name="T38" fmla="*/ 2147483647 w 290"/>
                <a:gd name="T39" fmla="*/ 2147483647 h 130"/>
                <a:gd name="T40" fmla="*/ 2147483647 w 290"/>
                <a:gd name="T41" fmla="*/ 2147483647 h 130"/>
                <a:gd name="T42" fmla="*/ 2147483647 w 290"/>
                <a:gd name="T43" fmla="*/ 2147483647 h 130"/>
                <a:gd name="T44" fmla="*/ 2147483647 w 290"/>
                <a:gd name="T45" fmla="*/ 2147483647 h 130"/>
                <a:gd name="T46" fmla="*/ 2147483647 w 290"/>
                <a:gd name="T47" fmla="*/ 2147483647 h 130"/>
                <a:gd name="T48" fmla="*/ 2147483647 w 290"/>
                <a:gd name="T49" fmla="*/ 2147483647 h 130"/>
                <a:gd name="T50" fmla="*/ 2147483647 w 290"/>
                <a:gd name="T51" fmla="*/ 2147483647 h 130"/>
                <a:gd name="T52" fmla="*/ 2147483647 w 290"/>
                <a:gd name="T53" fmla="*/ 2147483647 h 130"/>
                <a:gd name="T54" fmla="*/ 2147483647 w 290"/>
                <a:gd name="T55" fmla="*/ 2147483647 h 130"/>
                <a:gd name="T56" fmla="*/ 2147483647 w 290"/>
                <a:gd name="T57" fmla="*/ 2147483647 h 130"/>
                <a:gd name="T58" fmla="*/ 2147483647 w 290"/>
                <a:gd name="T59" fmla="*/ 2147483647 h 130"/>
                <a:gd name="T60" fmla="*/ 2147483647 w 290"/>
                <a:gd name="T61" fmla="*/ 2147483647 h 130"/>
                <a:gd name="T62" fmla="*/ 2147483647 w 290"/>
                <a:gd name="T63" fmla="*/ 2147483647 h 130"/>
                <a:gd name="T64" fmla="*/ 2147483647 w 290"/>
                <a:gd name="T65" fmla="*/ 2147483647 h 130"/>
                <a:gd name="T66" fmla="*/ 2147483647 w 290"/>
                <a:gd name="T67" fmla="*/ 2147483647 h 130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290"/>
                <a:gd name="T103" fmla="*/ 0 h 130"/>
                <a:gd name="T104" fmla="*/ 290 w 290"/>
                <a:gd name="T105" fmla="*/ 130 h 130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290" h="130">
                  <a:moveTo>
                    <a:pt x="43" y="111"/>
                  </a:moveTo>
                  <a:cubicBezTo>
                    <a:pt x="75" y="125"/>
                    <a:pt x="110" y="130"/>
                    <a:pt x="144" y="130"/>
                  </a:cubicBezTo>
                  <a:cubicBezTo>
                    <a:pt x="149" y="130"/>
                    <a:pt x="154" y="130"/>
                    <a:pt x="159" y="129"/>
                  </a:cubicBezTo>
                  <a:cubicBezTo>
                    <a:pt x="195" y="128"/>
                    <a:pt x="233" y="122"/>
                    <a:pt x="264" y="103"/>
                  </a:cubicBezTo>
                  <a:cubicBezTo>
                    <a:pt x="274" y="96"/>
                    <a:pt x="285" y="87"/>
                    <a:pt x="287" y="74"/>
                  </a:cubicBezTo>
                  <a:cubicBezTo>
                    <a:pt x="287" y="70"/>
                    <a:pt x="288" y="66"/>
                    <a:pt x="288" y="63"/>
                  </a:cubicBezTo>
                  <a:cubicBezTo>
                    <a:pt x="290" y="55"/>
                    <a:pt x="287" y="47"/>
                    <a:pt x="282" y="41"/>
                  </a:cubicBezTo>
                  <a:cubicBezTo>
                    <a:pt x="269" y="25"/>
                    <a:pt x="247" y="17"/>
                    <a:pt x="228" y="11"/>
                  </a:cubicBezTo>
                  <a:cubicBezTo>
                    <a:pt x="205" y="4"/>
                    <a:pt x="181" y="1"/>
                    <a:pt x="157" y="0"/>
                  </a:cubicBezTo>
                  <a:cubicBezTo>
                    <a:pt x="152" y="0"/>
                    <a:pt x="147" y="0"/>
                    <a:pt x="142" y="0"/>
                  </a:cubicBezTo>
                  <a:cubicBezTo>
                    <a:pt x="123" y="0"/>
                    <a:pt x="104" y="1"/>
                    <a:pt x="86" y="4"/>
                  </a:cubicBezTo>
                  <a:cubicBezTo>
                    <a:pt x="64" y="8"/>
                    <a:pt x="42" y="14"/>
                    <a:pt x="23" y="26"/>
                  </a:cubicBezTo>
                  <a:cubicBezTo>
                    <a:pt x="15" y="31"/>
                    <a:pt x="6" y="38"/>
                    <a:pt x="2" y="47"/>
                  </a:cubicBezTo>
                  <a:cubicBezTo>
                    <a:pt x="0" y="51"/>
                    <a:pt x="0" y="56"/>
                    <a:pt x="0" y="60"/>
                  </a:cubicBezTo>
                  <a:cubicBezTo>
                    <a:pt x="1" y="66"/>
                    <a:pt x="1" y="72"/>
                    <a:pt x="3" y="77"/>
                  </a:cubicBezTo>
                  <a:cubicBezTo>
                    <a:pt x="9" y="94"/>
                    <a:pt x="28" y="105"/>
                    <a:pt x="43" y="111"/>
                  </a:cubicBezTo>
                  <a:close/>
                  <a:moveTo>
                    <a:pt x="45" y="54"/>
                  </a:moveTo>
                  <a:cubicBezTo>
                    <a:pt x="45" y="53"/>
                    <a:pt x="45" y="52"/>
                    <a:pt x="46" y="51"/>
                  </a:cubicBezTo>
                  <a:cubicBezTo>
                    <a:pt x="48" y="47"/>
                    <a:pt x="52" y="43"/>
                    <a:pt x="56" y="40"/>
                  </a:cubicBezTo>
                  <a:cubicBezTo>
                    <a:pt x="71" y="28"/>
                    <a:pt x="92" y="24"/>
                    <a:pt x="111" y="21"/>
                  </a:cubicBezTo>
                  <a:cubicBezTo>
                    <a:pt x="111" y="21"/>
                    <a:pt x="111" y="21"/>
                    <a:pt x="111" y="21"/>
                  </a:cubicBezTo>
                  <a:cubicBezTo>
                    <a:pt x="111" y="21"/>
                    <a:pt x="111" y="21"/>
                    <a:pt x="111" y="21"/>
                  </a:cubicBezTo>
                  <a:cubicBezTo>
                    <a:pt x="121" y="19"/>
                    <a:pt x="132" y="19"/>
                    <a:pt x="143" y="19"/>
                  </a:cubicBezTo>
                  <a:cubicBezTo>
                    <a:pt x="155" y="19"/>
                    <a:pt x="166" y="20"/>
                    <a:pt x="178" y="21"/>
                  </a:cubicBezTo>
                  <a:cubicBezTo>
                    <a:pt x="192" y="23"/>
                    <a:pt x="206" y="27"/>
                    <a:pt x="219" y="33"/>
                  </a:cubicBezTo>
                  <a:cubicBezTo>
                    <a:pt x="227" y="37"/>
                    <a:pt x="235" y="41"/>
                    <a:pt x="240" y="48"/>
                  </a:cubicBezTo>
                  <a:cubicBezTo>
                    <a:pt x="242" y="51"/>
                    <a:pt x="246" y="55"/>
                    <a:pt x="244" y="59"/>
                  </a:cubicBezTo>
                  <a:cubicBezTo>
                    <a:pt x="241" y="63"/>
                    <a:pt x="238" y="66"/>
                    <a:pt x="234" y="69"/>
                  </a:cubicBezTo>
                  <a:cubicBezTo>
                    <a:pt x="217" y="81"/>
                    <a:pt x="194" y="86"/>
                    <a:pt x="174" y="88"/>
                  </a:cubicBezTo>
                  <a:cubicBezTo>
                    <a:pt x="164" y="89"/>
                    <a:pt x="155" y="90"/>
                    <a:pt x="146" y="90"/>
                  </a:cubicBezTo>
                  <a:cubicBezTo>
                    <a:pt x="132" y="90"/>
                    <a:pt x="118" y="88"/>
                    <a:pt x="105" y="86"/>
                  </a:cubicBezTo>
                  <a:cubicBezTo>
                    <a:pt x="94" y="84"/>
                    <a:pt x="83" y="82"/>
                    <a:pt x="72" y="77"/>
                  </a:cubicBezTo>
                  <a:cubicBezTo>
                    <a:pt x="63" y="74"/>
                    <a:pt x="54" y="69"/>
                    <a:pt x="48" y="61"/>
                  </a:cubicBezTo>
                  <a:cubicBezTo>
                    <a:pt x="46" y="59"/>
                    <a:pt x="44" y="57"/>
                    <a:pt x="45" y="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" name="Freeform 401">
              <a:extLst>
                <a:ext uri="{FF2B5EF4-FFF2-40B4-BE49-F238E27FC236}">
                  <a16:creationId xmlns:a16="http://schemas.microsoft.com/office/drawing/2014/main" id="{C5C61F33-C401-42DD-92B9-BBEBAEB444F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8158" y="102779"/>
              <a:ext cx="1" cy="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0 w 1"/>
                <a:gd name="T5" fmla="*/ 0 h 1"/>
                <a:gd name="T6" fmla="*/ 0 60000 65536"/>
                <a:gd name="T7" fmla="*/ 0 60000 65536"/>
                <a:gd name="T8" fmla="*/ 0 60000 65536"/>
                <a:gd name="T9" fmla="*/ 0 w 1"/>
                <a:gd name="T10" fmla="*/ 0 h 1"/>
                <a:gd name="T11" fmla="*/ 1 w 1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79522636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0">
        <p159:morph option="byObject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/>
      <p:bldP spid="16" grpId="0" animBg="1"/>
      <p:bldP spid="1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B491B96E-5CA4-44C9-B2F8-6FAA080C8FB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20453" y="838200"/>
            <a:ext cx="14243033" cy="6591301"/>
          </a:xfrm>
          <a:prstGeom prst="rect">
            <a:avLst/>
          </a:prstGeom>
        </p:spPr>
      </p:pic>
      <p:sp>
        <p:nvSpPr>
          <p:cNvPr id="125" name="矩形: 圆角 124">
            <a:extLst>
              <a:ext uri="{FF2B5EF4-FFF2-40B4-BE49-F238E27FC236}">
                <a16:creationId xmlns:a16="http://schemas.microsoft.com/office/drawing/2014/main" id="{01591C1B-785D-4483-9251-04380FC96989}"/>
              </a:ext>
            </a:extLst>
          </p:cNvPr>
          <p:cNvSpPr/>
          <p:nvPr/>
        </p:nvSpPr>
        <p:spPr>
          <a:xfrm>
            <a:off x="1727329" y="1701658"/>
            <a:ext cx="1219200" cy="447089"/>
          </a:xfrm>
          <a:prstGeom prst="round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6" name="文本框 125">
            <a:extLst>
              <a:ext uri="{FF2B5EF4-FFF2-40B4-BE49-F238E27FC236}">
                <a16:creationId xmlns:a16="http://schemas.microsoft.com/office/drawing/2014/main" id="{DEC5CBA5-6A7F-4486-A6D9-11C5DA2AA401}"/>
              </a:ext>
            </a:extLst>
          </p:cNvPr>
          <p:cNvSpPr txBox="1"/>
          <p:nvPr/>
        </p:nvSpPr>
        <p:spPr>
          <a:xfrm>
            <a:off x="1727329" y="1678668"/>
            <a:ext cx="5961294" cy="1246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>
                <a:latin typeface="柳公权柳体" panose="02000000000000000000" pitchFamily="2" charset="-122"/>
                <a:ea typeface="柳公权柳体" panose="02000000000000000000" pitchFamily="2" charset="-122"/>
              </a:rPr>
              <a:t>添加标题</a:t>
            </a:r>
            <a:endParaRPr lang="en-US" altLang="zh-CN" sz="2000" b="1" dirty="0">
              <a:latin typeface="柳公权柳体" panose="02000000000000000000" pitchFamily="2" charset="-122"/>
              <a:ea typeface="柳公权柳体" panose="020000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>
                <a:latin typeface="柳公权柳体" panose="02000000000000000000" pitchFamily="2" charset="-122"/>
                <a:ea typeface="柳公权柳体" panose="02000000000000000000" pitchFamily="2" charset="-122"/>
              </a:rPr>
              <a:t>单击此处添加文本单击此处添加单击此处添加文本单击此处添加</a:t>
            </a:r>
          </a:p>
          <a:p>
            <a:pPr algn="ctr">
              <a:lnSpc>
                <a:spcPct val="150000"/>
              </a:lnSpc>
            </a:pPr>
            <a:endParaRPr lang="zh-CN" altLang="en-US" sz="1400" dirty="0">
              <a:solidFill>
                <a:schemeClr val="bg1"/>
              </a:solidFill>
              <a:latin typeface="柳公权柳体" panose="02000000000000000000" pitchFamily="2" charset="-122"/>
              <a:ea typeface="柳公权柳体" panose="02000000000000000000" pitchFamily="2" charset="-122"/>
            </a:endParaRPr>
          </a:p>
        </p:txBody>
      </p:sp>
      <p:sp>
        <p:nvSpPr>
          <p:cNvPr id="127" name="矩形: 圆角 126">
            <a:extLst>
              <a:ext uri="{FF2B5EF4-FFF2-40B4-BE49-F238E27FC236}">
                <a16:creationId xmlns:a16="http://schemas.microsoft.com/office/drawing/2014/main" id="{299B09E8-61B5-49CC-B538-98427F32100B}"/>
              </a:ext>
            </a:extLst>
          </p:cNvPr>
          <p:cNvSpPr/>
          <p:nvPr/>
        </p:nvSpPr>
        <p:spPr>
          <a:xfrm>
            <a:off x="1727329" y="2962970"/>
            <a:ext cx="1219200" cy="447089"/>
          </a:xfrm>
          <a:prstGeom prst="round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8" name="文本框 127">
            <a:extLst>
              <a:ext uri="{FF2B5EF4-FFF2-40B4-BE49-F238E27FC236}">
                <a16:creationId xmlns:a16="http://schemas.microsoft.com/office/drawing/2014/main" id="{D6F5085A-3AD4-4311-B590-CC6D54641A92}"/>
              </a:ext>
            </a:extLst>
          </p:cNvPr>
          <p:cNvSpPr txBox="1"/>
          <p:nvPr/>
        </p:nvSpPr>
        <p:spPr>
          <a:xfrm>
            <a:off x="1727329" y="2887355"/>
            <a:ext cx="5961294" cy="1246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>
                <a:latin typeface="柳公权柳体" panose="02000000000000000000" pitchFamily="2" charset="-122"/>
                <a:ea typeface="柳公权柳体" panose="02000000000000000000" pitchFamily="2" charset="-122"/>
              </a:rPr>
              <a:t>添加标题</a:t>
            </a:r>
            <a:endParaRPr lang="en-US" altLang="zh-CN" sz="2000" b="1" dirty="0">
              <a:latin typeface="柳公权柳体" panose="02000000000000000000" pitchFamily="2" charset="-122"/>
              <a:ea typeface="柳公权柳体" panose="020000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>
                <a:latin typeface="柳公权柳体" panose="02000000000000000000" pitchFamily="2" charset="-122"/>
                <a:ea typeface="柳公权柳体" panose="02000000000000000000" pitchFamily="2" charset="-122"/>
              </a:rPr>
              <a:t>单击此处添加文本单击此处添加单击此处添加文本单击此处添加</a:t>
            </a:r>
          </a:p>
          <a:p>
            <a:pPr algn="ctr">
              <a:lnSpc>
                <a:spcPct val="150000"/>
              </a:lnSpc>
            </a:pPr>
            <a:endParaRPr lang="zh-CN" altLang="en-US" sz="1400" dirty="0">
              <a:solidFill>
                <a:schemeClr val="bg1"/>
              </a:solidFill>
              <a:latin typeface="柳公权柳体" panose="02000000000000000000" pitchFamily="2" charset="-122"/>
              <a:ea typeface="柳公权柳体" panose="02000000000000000000" pitchFamily="2" charset="-122"/>
            </a:endParaRPr>
          </a:p>
        </p:txBody>
      </p:sp>
      <p:sp>
        <p:nvSpPr>
          <p:cNvPr id="129" name="矩形: 圆角 128">
            <a:extLst>
              <a:ext uri="{FF2B5EF4-FFF2-40B4-BE49-F238E27FC236}">
                <a16:creationId xmlns:a16="http://schemas.microsoft.com/office/drawing/2014/main" id="{AE009C73-12D9-4784-8027-0F2686E1BE0E}"/>
              </a:ext>
            </a:extLst>
          </p:cNvPr>
          <p:cNvSpPr/>
          <p:nvPr/>
        </p:nvSpPr>
        <p:spPr>
          <a:xfrm>
            <a:off x="1727329" y="4133850"/>
            <a:ext cx="1219200" cy="447089"/>
          </a:xfrm>
          <a:prstGeom prst="round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0" name="文本框 129">
            <a:extLst>
              <a:ext uri="{FF2B5EF4-FFF2-40B4-BE49-F238E27FC236}">
                <a16:creationId xmlns:a16="http://schemas.microsoft.com/office/drawing/2014/main" id="{A2D80FA1-1C0E-4267-9069-6E263321AD44}"/>
              </a:ext>
            </a:extLst>
          </p:cNvPr>
          <p:cNvSpPr txBox="1"/>
          <p:nvPr/>
        </p:nvSpPr>
        <p:spPr>
          <a:xfrm>
            <a:off x="1727329" y="4047429"/>
            <a:ext cx="5961294" cy="1246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>
                <a:latin typeface="柳公权柳体" panose="02000000000000000000" pitchFamily="2" charset="-122"/>
                <a:ea typeface="柳公权柳体" panose="02000000000000000000" pitchFamily="2" charset="-122"/>
              </a:rPr>
              <a:t>添加标题</a:t>
            </a:r>
            <a:endParaRPr lang="en-US" altLang="zh-CN" sz="2000" b="1" dirty="0">
              <a:latin typeface="柳公权柳体" panose="02000000000000000000" pitchFamily="2" charset="-122"/>
              <a:ea typeface="柳公权柳体" panose="020000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>
                <a:latin typeface="柳公权柳体" panose="02000000000000000000" pitchFamily="2" charset="-122"/>
                <a:ea typeface="柳公权柳体" panose="02000000000000000000" pitchFamily="2" charset="-122"/>
              </a:rPr>
              <a:t>单击此处添加文本单击此处添加单击此处添加文本单击此处添加</a:t>
            </a:r>
          </a:p>
          <a:p>
            <a:pPr algn="ctr">
              <a:lnSpc>
                <a:spcPct val="150000"/>
              </a:lnSpc>
            </a:pPr>
            <a:endParaRPr lang="zh-CN" altLang="en-US" sz="1400" dirty="0">
              <a:solidFill>
                <a:schemeClr val="bg1"/>
              </a:solidFill>
              <a:latin typeface="柳公权柳体" panose="02000000000000000000" pitchFamily="2" charset="-122"/>
              <a:ea typeface="柳公权柳体" panose="02000000000000000000" pitchFamily="2" charset="-122"/>
            </a:endParaRPr>
          </a:p>
        </p:txBody>
      </p:sp>
      <p:pic>
        <p:nvPicPr>
          <p:cNvPr id="131" name="图片 130">
            <a:extLst>
              <a:ext uri="{FF2B5EF4-FFF2-40B4-BE49-F238E27FC236}">
                <a16:creationId xmlns:a16="http://schemas.microsoft.com/office/drawing/2014/main" id="{8BA5F90B-6AEA-4C21-951B-EEACB19D8841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360" b="39939"/>
          <a:stretch/>
        </p:blipFill>
        <p:spPr>
          <a:xfrm>
            <a:off x="7777652" y="2084080"/>
            <a:ext cx="3964567" cy="39266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366963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0">
        <p159:morph option="byObject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5" grpId="0" animBg="1"/>
      <p:bldP spid="126" grpId="0"/>
      <p:bldP spid="127" grpId="0" animBg="1"/>
      <p:bldP spid="128" grpId="0"/>
      <p:bldP spid="129" grpId="0" animBg="1"/>
      <p:bldP spid="13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B491B96E-5CA4-44C9-B2F8-6FAA080C8FB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20453" y="838200"/>
            <a:ext cx="14243033" cy="6591301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FEF88B05-1CFF-40E1-A3CC-FA1E758AF0E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8417" y="3128749"/>
            <a:ext cx="4945873" cy="2839432"/>
          </a:xfrm>
          <a:prstGeom prst="rect">
            <a:avLst/>
          </a:prstGeom>
        </p:spPr>
      </p:pic>
      <p:sp>
        <p:nvSpPr>
          <p:cNvPr id="11" name="文本框 10">
            <a:extLst>
              <a:ext uri="{FF2B5EF4-FFF2-40B4-BE49-F238E27FC236}">
                <a16:creationId xmlns:a16="http://schemas.microsoft.com/office/drawing/2014/main" id="{55032C18-F96C-4DC4-A39A-2167BD5A9AF4}"/>
              </a:ext>
            </a:extLst>
          </p:cNvPr>
          <p:cNvSpPr txBox="1"/>
          <p:nvPr/>
        </p:nvSpPr>
        <p:spPr>
          <a:xfrm>
            <a:off x="5464870" y="4438441"/>
            <a:ext cx="251066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</a:rPr>
              <a:t>Click here to add words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B0A2E3E0-5C5B-480C-9BDD-FA5662D5555B}"/>
              </a:ext>
            </a:extLst>
          </p:cNvPr>
          <p:cNvSpPr txBox="1"/>
          <p:nvPr/>
        </p:nvSpPr>
        <p:spPr>
          <a:xfrm>
            <a:off x="5464870" y="4775507"/>
            <a:ext cx="251066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</a:rPr>
              <a:t>Click here to add words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EF9122B3-B1E6-4D2B-94A0-A9BC20AC5DDD}"/>
              </a:ext>
            </a:extLst>
          </p:cNvPr>
          <p:cNvSpPr txBox="1"/>
          <p:nvPr/>
        </p:nvSpPr>
        <p:spPr>
          <a:xfrm>
            <a:off x="5782717" y="4038331"/>
            <a:ext cx="269964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3" name="椭圆 2">
            <a:extLst>
              <a:ext uri="{FF2B5EF4-FFF2-40B4-BE49-F238E27FC236}">
                <a16:creationId xmlns:a16="http://schemas.microsoft.com/office/drawing/2014/main" id="{CBC130E1-3160-4A06-8E8E-6FD4C9837082}"/>
              </a:ext>
            </a:extLst>
          </p:cNvPr>
          <p:cNvSpPr/>
          <p:nvPr/>
        </p:nvSpPr>
        <p:spPr>
          <a:xfrm>
            <a:off x="5438572" y="1823074"/>
            <a:ext cx="1907480" cy="190748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>
            <a:extLst>
              <a:ext uri="{FF2B5EF4-FFF2-40B4-BE49-F238E27FC236}">
                <a16:creationId xmlns:a16="http://schemas.microsoft.com/office/drawing/2014/main" id="{1D5B7CC8-0D1C-46FB-AB58-9E622D60966A}"/>
              </a:ext>
            </a:extLst>
          </p:cNvPr>
          <p:cNvSpPr/>
          <p:nvPr/>
        </p:nvSpPr>
        <p:spPr>
          <a:xfrm>
            <a:off x="5744612" y="2133600"/>
            <a:ext cx="1295400" cy="12954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455357DB-4E33-45CE-AC25-267B93A59983}"/>
              </a:ext>
            </a:extLst>
          </p:cNvPr>
          <p:cNvSpPr txBox="1"/>
          <p:nvPr/>
        </p:nvSpPr>
        <p:spPr>
          <a:xfrm>
            <a:off x="6021908" y="2361315"/>
            <a:ext cx="100250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b="1" dirty="0"/>
              <a:t>01</a:t>
            </a:r>
            <a:endParaRPr lang="zh-CN" altLang="en-US" sz="4800" b="1" dirty="0"/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1C94807B-33C5-4529-A8E6-1DF0ED7AAD0E}"/>
              </a:ext>
            </a:extLst>
          </p:cNvPr>
          <p:cNvSpPr txBox="1"/>
          <p:nvPr/>
        </p:nvSpPr>
        <p:spPr>
          <a:xfrm>
            <a:off x="8759654" y="4409152"/>
            <a:ext cx="251066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</a:rPr>
              <a:t>Click here to add words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35CEC9CE-FE3B-49D7-8E82-264466294AE0}"/>
              </a:ext>
            </a:extLst>
          </p:cNvPr>
          <p:cNvSpPr txBox="1"/>
          <p:nvPr/>
        </p:nvSpPr>
        <p:spPr>
          <a:xfrm>
            <a:off x="8759654" y="4746218"/>
            <a:ext cx="251066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</a:rPr>
              <a:t>Click here to add words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AF9D9F7E-7EF3-4BD1-9172-B362B766E124}"/>
              </a:ext>
            </a:extLst>
          </p:cNvPr>
          <p:cNvSpPr txBox="1"/>
          <p:nvPr/>
        </p:nvSpPr>
        <p:spPr>
          <a:xfrm>
            <a:off x="9077501" y="4009042"/>
            <a:ext cx="269964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39" name="椭圆 38">
            <a:extLst>
              <a:ext uri="{FF2B5EF4-FFF2-40B4-BE49-F238E27FC236}">
                <a16:creationId xmlns:a16="http://schemas.microsoft.com/office/drawing/2014/main" id="{2973FA40-DC91-443D-A3F4-C015071EAB00}"/>
              </a:ext>
            </a:extLst>
          </p:cNvPr>
          <p:cNvSpPr/>
          <p:nvPr/>
        </p:nvSpPr>
        <p:spPr>
          <a:xfrm>
            <a:off x="8733356" y="1793785"/>
            <a:ext cx="1907480" cy="190748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椭圆 39">
            <a:extLst>
              <a:ext uri="{FF2B5EF4-FFF2-40B4-BE49-F238E27FC236}">
                <a16:creationId xmlns:a16="http://schemas.microsoft.com/office/drawing/2014/main" id="{40F55B9A-F0A0-4F56-BF79-8A372BBC2015}"/>
              </a:ext>
            </a:extLst>
          </p:cNvPr>
          <p:cNvSpPr/>
          <p:nvPr/>
        </p:nvSpPr>
        <p:spPr>
          <a:xfrm>
            <a:off x="9039396" y="2104311"/>
            <a:ext cx="1295400" cy="12954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C177B589-DDAC-4F8F-918C-276B575BE425}"/>
              </a:ext>
            </a:extLst>
          </p:cNvPr>
          <p:cNvSpPr txBox="1"/>
          <p:nvPr/>
        </p:nvSpPr>
        <p:spPr>
          <a:xfrm>
            <a:off x="9316692" y="2332026"/>
            <a:ext cx="100250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b="1" dirty="0"/>
              <a:t>02</a:t>
            </a:r>
            <a:endParaRPr lang="zh-CN" altLang="en-US" sz="4800" b="1" dirty="0"/>
          </a:p>
        </p:txBody>
      </p:sp>
    </p:spTree>
    <p:extLst>
      <p:ext uri="{BB962C8B-B14F-4D97-AF65-F5344CB8AC3E}">
        <p14:creationId xmlns:p14="http://schemas.microsoft.com/office/powerpoint/2010/main" val="405822852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0">
        <p159:morph option="byObject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3" grpId="0" animBg="1"/>
      <p:bldP spid="20" grpId="0" animBg="1"/>
      <p:bldP spid="6" grpId="0"/>
      <p:bldP spid="36" grpId="0"/>
      <p:bldP spid="37" grpId="0"/>
      <p:bldP spid="38" grpId="0"/>
      <p:bldP spid="39" grpId="0" animBg="1"/>
      <p:bldP spid="40" grpId="0" animBg="1"/>
      <p:bldP spid="4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15F3EF76-FDE5-4E8E-B73C-7C505384997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20454" y="838200"/>
            <a:ext cx="14243033" cy="6591301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4F5DF755-8B83-4F80-A867-8532AA95936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378337">
            <a:off x="8762999" y="-2447927"/>
            <a:ext cx="6858000" cy="6858000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7DA6E93F-3B40-495F-B207-C1CCC7126245}"/>
              </a:ext>
            </a:extLst>
          </p:cNvPr>
          <p:cNvSpPr txBox="1"/>
          <p:nvPr/>
        </p:nvSpPr>
        <p:spPr>
          <a:xfrm>
            <a:off x="7067550" y="1447800"/>
            <a:ext cx="1428750" cy="341632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dirty="0">
                <a:solidFill>
                  <a:schemeClr val="bg1"/>
                </a:solidFill>
                <a:latin typeface="柳公权柳体" panose="02000000000000000000" pitchFamily="2" charset="-122"/>
                <a:ea typeface="柳公权柳体" panose="02000000000000000000" pitchFamily="2" charset="-122"/>
              </a:rPr>
              <a:t>第二章节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290DAC7-0AC8-4F3E-9D8E-C6D013AE5FC5}"/>
              </a:ext>
            </a:extLst>
          </p:cNvPr>
          <p:cNvSpPr txBox="1"/>
          <p:nvPr/>
        </p:nvSpPr>
        <p:spPr>
          <a:xfrm>
            <a:off x="5910533" y="2609850"/>
            <a:ext cx="78106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dirty="0">
                <a:solidFill>
                  <a:schemeClr val="bg1"/>
                </a:solidFill>
                <a:latin typeface="柳公权柳体" panose="02000000000000000000" pitchFamily="2" charset="-122"/>
                <a:ea typeface="柳公权柳体" panose="02000000000000000000" pitchFamily="2" charset="-122"/>
              </a:rPr>
              <a:t>单击此处添加标题</a:t>
            </a:r>
            <a:endParaRPr lang="en-US" altLang="zh-CN" dirty="0">
              <a:solidFill>
                <a:schemeClr val="bg1"/>
              </a:solidFill>
              <a:latin typeface="柳公权柳体" panose="02000000000000000000" pitchFamily="2" charset="-122"/>
              <a:ea typeface="柳公权柳体" panose="02000000000000000000" pitchFamily="2" charset="-122"/>
            </a:endParaRPr>
          </a:p>
          <a:p>
            <a:pPr algn="dist"/>
            <a:r>
              <a:rPr lang="zh-CN" altLang="en-US" dirty="0">
                <a:solidFill>
                  <a:schemeClr val="bg1"/>
                </a:solidFill>
                <a:latin typeface="柳公权柳体" panose="02000000000000000000" pitchFamily="2" charset="-122"/>
                <a:ea typeface="柳公权柳体" panose="02000000000000000000" pitchFamily="2" charset="-122"/>
              </a:rPr>
              <a:t>单击此处添加标题</a:t>
            </a:r>
          </a:p>
          <a:p>
            <a:endParaRPr lang="zh-CN" altLang="en-US" dirty="0">
              <a:solidFill>
                <a:schemeClr val="bg1"/>
              </a:solidFill>
              <a:latin typeface="柳公权柳体" panose="02000000000000000000" pitchFamily="2" charset="-122"/>
              <a:ea typeface="柳公权柳体" panose="02000000000000000000" pitchFamily="2" charset="-122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FCAA4F1A-1846-4D0C-A602-CA3ACB0D727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272" t="54426" r="28175" b="6230"/>
          <a:stretch/>
        </p:blipFill>
        <p:spPr>
          <a:xfrm>
            <a:off x="3832545" y="4133850"/>
            <a:ext cx="2031351" cy="16772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41751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0">
        <p159:morph option="byObject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B491B96E-5CA4-44C9-B2F8-6FAA080C8FB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20453" y="838200"/>
            <a:ext cx="14243033" cy="6591301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42E5C8FD-192F-412C-B840-7BE18161BEA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0529" y="1173332"/>
            <a:ext cx="5241471" cy="3967710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81943338-4F3F-4A5B-8083-33CDF9956BA5}"/>
              </a:ext>
            </a:extLst>
          </p:cNvPr>
          <p:cNvSpPr txBox="1"/>
          <p:nvPr/>
        </p:nvSpPr>
        <p:spPr>
          <a:xfrm>
            <a:off x="1015211" y="1450547"/>
            <a:ext cx="5724644" cy="433165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400" spc="600" dirty="0">
                <a:solidFill>
                  <a:schemeClr val="bg1"/>
                </a:solidFill>
                <a:latin typeface="柳公权柳体" panose="02000000000000000000" pitchFamily="2" charset="-122"/>
                <a:ea typeface="柳公权柳体" panose="02000000000000000000" pitchFamily="2" charset="-122"/>
              </a:rPr>
              <a:t>千古回首杏雨西湖边</a:t>
            </a:r>
            <a:endParaRPr lang="en-US" altLang="zh-CN" sz="2400" spc="600" dirty="0">
              <a:solidFill>
                <a:schemeClr val="bg1"/>
              </a:solidFill>
              <a:latin typeface="柳公权柳体" panose="02000000000000000000" pitchFamily="2" charset="-122"/>
              <a:ea typeface="柳公权柳体" panose="02000000000000000000" pitchFamily="2" charset="-122"/>
            </a:endParaRPr>
          </a:p>
          <a:p>
            <a:endParaRPr lang="zh-CN" altLang="en-US" sz="2400" spc="600" dirty="0">
              <a:solidFill>
                <a:schemeClr val="bg1"/>
              </a:solidFill>
              <a:latin typeface="柳公权柳体" panose="02000000000000000000" pitchFamily="2" charset="-122"/>
              <a:ea typeface="柳公权柳体" panose="02000000000000000000" pitchFamily="2" charset="-122"/>
            </a:endParaRPr>
          </a:p>
          <a:p>
            <a:r>
              <a:rPr lang="zh-CN" altLang="en-US" sz="2400" spc="600" dirty="0">
                <a:solidFill>
                  <a:schemeClr val="bg1"/>
                </a:solidFill>
                <a:latin typeface="柳公权柳体" panose="02000000000000000000" pitchFamily="2" charset="-122"/>
                <a:ea typeface="柳公权柳体" panose="02000000000000000000" pitchFamily="2" charset="-122"/>
              </a:rPr>
              <a:t>纸伞朦胧间洒下阴影一片</a:t>
            </a:r>
            <a:endParaRPr lang="en-US" altLang="zh-CN" sz="2400" spc="600" dirty="0">
              <a:solidFill>
                <a:schemeClr val="bg1"/>
              </a:solidFill>
              <a:latin typeface="柳公权柳体" panose="02000000000000000000" pitchFamily="2" charset="-122"/>
              <a:ea typeface="柳公权柳体" panose="02000000000000000000" pitchFamily="2" charset="-122"/>
            </a:endParaRPr>
          </a:p>
          <a:p>
            <a:endParaRPr lang="zh-CN" altLang="en-US" sz="2400" spc="600" dirty="0">
              <a:solidFill>
                <a:schemeClr val="bg1"/>
              </a:solidFill>
              <a:latin typeface="柳公权柳体" panose="02000000000000000000" pitchFamily="2" charset="-122"/>
              <a:ea typeface="柳公权柳体" panose="02000000000000000000" pitchFamily="2" charset="-122"/>
            </a:endParaRPr>
          </a:p>
          <a:p>
            <a:r>
              <a:rPr lang="zh-CN" altLang="en-US" sz="2400" spc="600" dirty="0">
                <a:solidFill>
                  <a:schemeClr val="bg1"/>
                </a:solidFill>
                <a:latin typeface="柳公权柳体" panose="02000000000000000000" pitchFamily="2" charset="-122"/>
                <a:ea typeface="柳公权柳体" panose="02000000000000000000" pitchFamily="2" charset="-122"/>
              </a:rPr>
              <a:t>眉眼低垂微敛</a:t>
            </a:r>
            <a:endParaRPr lang="en-US" altLang="zh-CN" sz="2400" spc="600" dirty="0">
              <a:solidFill>
                <a:schemeClr val="bg1"/>
              </a:solidFill>
              <a:latin typeface="柳公权柳体" panose="02000000000000000000" pitchFamily="2" charset="-122"/>
              <a:ea typeface="柳公权柳体" panose="02000000000000000000" pitchFamily="2" charset="-122"/>
            </a:endParaRPr>
          </a:p>
          <a:p>
            <a:endParaRPr lang="zh-CN" altLang="en-US" sz="2400" spc="600" dirty="0">
              <a:solidFill>
                <a:schemeClr val="bg1"/>
              </a:solidFill>
              <a:latin typeface="柳公权柳体" panose="02000000000000000000" pitchFamily="2" charset="-122"/>
              <a:ea typeface="柳公权柳体" panose="02000000000000000000" pitchFamily="2" charset="-122"/>
            </a:endParaRPr>
          </a:p>
          <a:p>
            <a:r>
              <a:rPr lang="zh-CN" altLang="en-US" sz="2400" spc="600" dirty="0">
                <a:solidFill>
                  <a:schemeClr val="bg1"/>
                </a:solidFill>
                <a:latin typeface="柳公权柳体" panose="02000000000000000000" pitchFamily="2" charset="-122"/>
                <a:ea typeface="柳公权柳体" panose="02000000000000000000" pitchFamily="2" charset="-122"/>
              </a:rPr>
              <a:t>风声掠过指尖</a:t>
            </a:r>
            <a:endParaRPr lang="en-US" altLang="zh-CN" sz="2400" spc="600" dirty="0">
              <a:solidFill>
                <a:schemeClr val="bg1"/>
              </a:solidFill>
              <a:latin typeface="柳公权柳体" panose="02000000000000000000" pitchFamily="2" charset="-122"/>
              <a:ea typeface="柳公权柳体" panose="02000000000000000000" pitchFamily="2" charset="-122"/>
            </a:endParaRPr>
          </a:p>
          <a:p>
            <a:endParaRPr lang="zh-CN" altLang="en-US" sz="2400" spc="600" dirty="0">
              <a:solidFill>
                <a:schemeClr val="bg1"/>
              </a:solidFill>
              <a:latin typeface="柳公权柳体" panose="02000000000000000000" pitchFamily="2" charset="-122"/>
              <a:ea typeface="柳公权柳体" panose="02000000000000000000" pitchFamily="2" charset="-122"/>
            </a:endParaRPr>
          </a:p>
          <a:p>
            <a:r>
              <a:rPr lang="zh-CN" altLang="en-US" sz="2400" spc="600" dirty="0">
                <a:solidFill>
                  <a:schemeClr val="bg1"/>
                </a:solidFill>
                <a:latin typeface="柳公权柳体" panose="02000000000000000000" pitchFamily="2" charset="-122"/>
                <a:ea typeface="柳公权柳体" panose="02000000000000000000" pitchFamily="2" charset="-122"/>
              </a:rPr>
              <a:t>素衣映湖中月 水光潋滟</a:t>
            </a:r>
            <a:endParaRPr lang="en-US" altLang="zh-CN" sz="2400" spc="600" dirty="0">
              <a:solidFill>
                <a:schemeClr val="bg1"/>
              </a:solidFill>
              <a:latin typeface="柳公权柳体" panose="02000000000000000000" pitchFamily="2" charset="-122"/>
              <a:ea typeface="柳公权柳体" panose="02000000000000000000" pitchFamily="2" charset="-122"/>
            </a:endParaRPr>
          </a:p>
          <a:p>
            <a:endParaRPr lang="zh-CN" altLang="en-US" sz="2400" spc="600" dirty="0">
              <a:solidFill>
                <a:schemeClr val="bg1"/>
              </a:solidFill>
              <a:latin typeface="柳公权柳体" panose="02000000000000000000" pitchFamily="2" charset="-122"/>
              <a:ea typeface="柳公权柳体" panose="02000000000000000000" pitchFamily="2" charset="-122"/>
            </a:endParaRPr>
          </a:p>
          <a:p>
            <a:r>
              <a:rPr lang="zh-CN" altLang="en-US" sz="2400" spc="600" dirty="0">
                <a:solidFill>
                  <a:schemeClr val="bg1"/>
                </a:solidFill>
                <a:latin typeface="柳公权柳体" panose="02000000000000000000" pitchFamily="2" charset="-122"/>
                <a:ea typeface="柳公权柳体" panose="02000000000000000000" pitchFamily="2" charset="-122"/>
              </a:rPr>
              <a:t>把盏笑谈世间 酒色清浅</a:t>
            </a:r>
            <a:endParaRPr lang="en-US" altLang="zh-CN" sz="2400" spc="600" dirty="0">
              <a:solidFill>
                <a:schemeClr val="bg1"/>
              </a:solidFill>
              <a:latin typeface="柳公权柳体" panose="02000000000000000000" pitchFamily="2" charset="-122"/>
              <a:ea typeface="柳公权柳体" panose="02000000000000000000" pitchFamily="2" charset="-122"/>
            </a:endParaRPr>
          </a:p>
          <a:p>
            <a:endParaRPr lang="zh-CN" altLang="en-US" sz="2400" spc="600" dirty="0">
              <a:solidFill>
                <a:schemeClr val="bg1"/>
              </a:solidFill>
              <a:latin typeface="柳公权柳体" panose="02000000000000000000" pitchFamily="2" charset="-122"/>
              <a:ea typeface="柳公权柳体" panose="02000000000000000000" pitchFamily="2" charset="-122"/>
            </a:endParaRPr>
          </a:p>
          <a:p>
            <a:r>
              <a:rPr lang="zh-CN" altLang="en-US" sz="2400" spc="600" dirty="0">
                <a:solidFill>
                  <a:schemeClr val="bg1"/>
                </a:solidFill>
                <a:latin typeface="柳公权柳体" panose="02000000000000000000" pitchFamily="2" charset="-122"/>
                <a:ea typeface="柳公权柳体" panose="02000000000000000000" pitchFamily="2" charset="-122"/>
              </a:rPr>
              <a:t>琴音何处寄</a:t>
            </a:r>
            <a:endParaRPr lang="en-US" altLang="zh-CN" sz="2400" spc="600" dirty="0">
              <a:solidFill>
                <a:schemeClr val="bg1"/>
              </a:solidFill>
              <a:latin typeface="柳公权柳体" panose="02000000000000000000" pitchFamily="2" charset="-122"/>
              <a:ea typeface="柳公权柳体" panose="02000000000000000000" pitchFamily="2" charset="-122"/>
            </a:endParaRPr>
          </a:p>
          <a:p>
            <a:endParaRPr lang="zh-CN" altLang="en-US" sz="2400" spc="600" dirty="0">
              <a:solidFill>
                <a:schemeClr val="bg1"/>
              </a:solidFill>
              <a:latin typeface="柳公权柳体" panose="02000000000000000000" pitchFamily="2" charset="-122"/>
              <a:ea typeface="柳公权柳体" panose="02000000000000000000" pitchFamily="2" charset="-122"/>
            </a:endParaRPr>
          </a:p>
          <a:p>
            <a:endParaRPr lang="zh-CN" altLang="en-US" sz="2400" spc="600" dirty="0">
              <a:solidFill>
                <a:schemeClr val="bg1"/>
              </a:solidFill>
              <a:latin typeface="柳公权柳体" panose="02000000000000000000" pitchFamily="2" charset="-122"/>
              <a:ea typeface="柳公权柳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4079291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0">
        <p159:morph option="byObject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COURSE_ID" val="D82868DF-EA4A-4C39-B5DB-AA9559CA9290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SCORM_RATE_SLIDES" val="1"/>
  <p:tag name="ISPRINGONLINEFOLDERID" val="0"/>
  <p:tag name="ISPRINGONLINEFOLDERPATH" val="内容列表"/>
  <p:tag name="ISPRINGCLOUDFOLDERID" val="0"/>
  <p:tag name="ISPRINGCLOUDFOLDERPATH" val="资源库"/>
  <p:tag name="ISPRING_PLAYERS_CUSTOMIZATION" val="UEsDBBQAAgAIAOeJc0sVDq0oZAQAAAcRAAAdAAAAdW5pdmVyc2FsL2NvbW1vbl9tZXNzYWdlcy5sbmetWG1v2zYQ/l6g/4EQUGADtrQd0KIYEge0xNhEZMmV6DjZCwRGYmwilJjpxW32ab9mP2y/ZEfKTuK+QFISwDZMyvfc8e6eu6MPjz/nCm1EWUldHDlvD944SBSpzmSxOnIW7OTnDw6qal5kXOlCHDmFdtDx6OWLQ8WLVcNXAr6/fIHQYS6qCpbVyKzu10hmR858nLjhbI6Di8QPJ2EyphNn5Or8hhe3yNcr/Uf5wy/vP3x+++79j4evt5J9gOIZ9v19KGSR3r3pARSwKPQTQCN+EpBz5ozM5zC5cMF8GhBntP0yTHoekTNnZD475RZRRAKWxD71SELjJAiZ9YVPGPGc0YVu0JpvBKo12kjxCdVrAZGsZSlQpWRmH6QaNopGdCnzwhmmQRKRmEXUZTQMnFGsy/L2JwvLm3qtS1BXoUxW/FKJzOqEnLHPb0pRgWpeQ04heNVrCb/UOZfFQafqCC9pMElYGPpxQgJvt+OMSJEhr+RGzUCUCMckAoCSV6J8hGxis8yKI6zUMIQpnUx9eDNjwlSu1gre9VA75gRiMBdFlxTkCIkgu+J4GUaecRqoQhzd8Kr6pMtsLz8eBqoLmAZuCCnosgfgzGDsgCHGEipHWYq07gKbkTjGE5KMw3NIZOBdOEQiPAW6nQ6RuCAxUITEXTIBPqMTbBLeUGyX/zt+pdyks7pFPE1BzrhvI3VTwY5xKbDAMq06GKYmJh8XEDaK/e/QuEUF79rVSm4E2FFmouxUBJXFJZ7Joo8L+ltygqlPvATSyguXCbMlz2jM+S0qdI14tuFFKtClSHkDuX4LzzKZ2Wcmzlb/X438G/F6W1VebQtS4JHzV0Pt2ath3zCrqcCmuhb5Td2l2jhsa/5jrDA5/V0T+hz9cfpjlwQ4ouHzRKaSeaPaqvvk+NxZNjRGnUY80VP9o/XclsRtbR1TKFhjqftLEOimpn9AA1T9pWhwAormbYmGGk6LqwE6g3ALEGj0WIwzcNWeCWfgwgHySzKOKYPZaCkuK1l3jh2WjW2Avh3aFOY8JWpxT8ZLcaVhwlGCb9rpA7qQjXRnQB8MN3utglHmg8kBAK7a5AFIJXOwP+uBuZiRnQfaAr93kqVuVGbJq+S1LfLg2yYXX49NV6XO7a7i1S552yZz/BQr2sNFrdL5gPZ/x7/e8XlAv8dHKSY4cqeJiwOXmEHfcFX1FAIKGFf4LE58PDbiwIWc1+kamumVboqsJ1A7q3vkBAPY9syx4GW6/u+ff3tifGFJu4u2u78OAgFimypI7sB+D3Qtqj+7QBge78vZRR+p7d1mJ9fzqsMoZOGz3CF421pyncPWQbdeSPJt0DBj2J3OgAexTXvdlDC6DUGY4egUapmdwp3RjJfXUAiZ1moQinW1ScB6mPb762VTK1mIIbJPayXmwIzOE+x59q4N5FMyvW57ZgY3inR76VZw6e4L5k5xAHX2CzyRyXogoG1NuyoERG/X9zTffN2p7laV/cvi8PWDfzD+B1BLAwQUAAIACADniXNLCH4LIykDAACGDAAAJwAAAHVuaXZlcnNhbC9mbGFzaF9wdWJsaXNoaW5nX3NldHRpbmdzLnhtbNVX3W7aMBS+5yksT70saTu6diihqgpo1VpAhW3tVWViQ6w6dhbbUHq1p9mD7Ul2HAMFtevSH6RNCBGfn+/8n5jw6DYVaMJyzZWM8G51ByMmY0W5HEf4y6C9fYiRNkRSIpRkEZYKo6NGJczsUHCd9JkxIKoRwEhdz0yEE2OyehBMp9Mq11nuuEpYA/i6Gqs0yHKmmTQsDzJBZvBjZhnTeI5QAgC+qZJztUalglDokc4VtYIhTsFzyV1QRLQF0QkOvNiQxDfjXFlJT5RQOcrHwwi/Ozx2n4WMh2rylEmXE90AoiObOqGUOy+I6PM7hhLGxwm4e1DDaMqpSSK8V3MoIB08RCmwfejEoZwoyIE0c/iUGUKJIf7o7Rl2a/SC4El0JknK4wFwkIs/ws3B9aerXuvi7LTz+XrQ7Z4NTnveiUInWMcJg3VDITikbB6zpZ2QGEPiBPwGnRERmoXBKmkhNlJyzTl3RkMlIPeFFrRROmS0Q1K2Uo3+DZdtkNzFaASBiFmEj3NOBEbcEMHjpbK2Q224KareXpVEgAXtydB5H9+b99mJE5JrturWgqNdzuPGN2UFRTNlkeA3DBmFIH6bwlPC0Gpx0ChXaUGF9jFICw4WJ5xNGT0qcjoH/JOhKzCRWtCEXs0EM97Cd8vv0JCNVA64jEygs4HOtcevPgs4I1rfg5KFj1v9s9Nm6/q002xdbrkACZ0QGT8THArO0sxsBJ/MkFRmoQfpiInVrCgK5bTglYmt+vIyaJ5a4cv81sVYgd5gSTZj5TmF+asHpc0mZFIMohuuAhpGkENJPCYwYlgXXFpWFjAmEikpZojEsNa0G+sJV1YDxQ+wh9Yv99DrIy6L0xhWG1jMKctLQe7s7r2v7X84OPxYrwa/fvzcflJpvvB7gjhzfuOfPLnyl2v/4TYMA7elH1/aJrf/5s7uXbS+lslrp3U5KFXSVr8UXLeMVPdzGakL/5LprbxgSrkAS2nshwzWkuApN4y+ZYu9oE1e9W73PbaZNtlgzK8Zjf8mZH9aXhPX7oVh8OjF1XFSLnkKiXArcXnbbezXduCm+SirUgG09f8OjcpvUEsDBBQAAgAIAOeJc0u1/AlkugIAAFUKAAAhAAAAdW5pdmVyc2FsL2ZsYXNoX3NraW5fc2V0dGluZ3MueG1slVZtb+IwDP5+vwJx3+nulZ3UITHGSZN2t+k27XvamjYiTaokZce/vzhN1gQo9LAmEft5bMexzVK1pXzxYTJJc8GEfAatKS8VarxuQoubadZqLfgsF1wD1zMuZE3YdPHxp/2kiUVeYokdyLGcDcmhDzO3nzEUF+PbHGWIkIu6IXz/IEoxy0i+LaVoeXExtWrfgGSUbw3y6sd8tR4MwKjS9xrqKKf1Nco4SiNBKcCUvq9RLrIYyYD5SFf2M5LThzp/+wPajiqqLW35CWWI1pAS4iJfL1GG8dx4j19ljnKeoOGvNtAvn1EGoYzsQcbO776iDDJE0zb/0yONFCUWNOacf8R3DhOkMOOHWV2hXCTghTDQxVdw5bF3vQtA7ms49ymOqxTsCet6sBDw0TMGCy1bSBN/6myqEm+PrTbzAYsNYcoAQlUPejJJP5FWeTexrsf9gTfKi9CX0/SQV8HaGlZdwoG7WN/jV6tbuytCp++6IEMJO6cMUuyVPfK3qesRMlD2yGdGC3jkbH+cwaGpI/lHviXuOc/X31iBE3MsnNWfvBUjPeDoqiBVp/CYWhSwUJjOC60B3y1NrK5LKTnKKeVkR0uiqeC/EJft7WVUmhwYXK+d7qxUU83gVMPZHM2aDstlz3E/OmvckN3PQn+57jzRZovfTInWJK9q87OkphPHM2NiCjNNTjNwTxo4yHu+EQHHxh4i1URuQb4IwcaG4UKDGutedMM1BE+ToAZpcrrKqXNyqvy8rTOQa/NqFJSvcqzsgBUtK2b+9CuFNygOGAPWjqor448T+t6XgcI1ARCZV75ru0NnqVumKYMd+OEPFPbKQ3dLlenSoYZb6gfY6LDlnGZUT7pd0fdKvEMC/Qn8q0krcnxgGdH2mmTK3iyafL+G+1yixezXGTZfuMns2fVS5NjYjytolPjv5D9QSwMEFAACAAgA54lzSyqWD2f+AgAAlwsAACYAAAB1bml2ZXJzYWwvaHRtbF9wdWJsaXNoaW5nX3NldHRpbmdzLnhtbM2Wb08aMRjA3/Mpmi6+lFPnpiN3GCMYiU6IsE1fmXItXGOvvbU98Hy1T7MPtk+yp1dAiI6dRpaFEOjTPr/nX/u04dF9KtCEacOVjPBufQcjJmNFuRxH+MvgdPsQI2OJpEQoySIsFUZHzVqY5UPBTdJn1sJSgwAjTSOzEU6szRpBMJ1O69xk2s0qkVvgm3qs0iDTzDBpmQ4yQQr4sUXGDJ4RKgDgmyo5U2vWagiFnvRZ0VwwxCl4LrkLiogzmwoc+FVDEt+NtcolPVFCaaTHwwi/Ozx2n/kaT2rxlEmXEtMEoRPbBqGUOyeI6PMHhhLGxwl4e7CP0ZRTm0R4b99RYHXwlFKyfeTEUU4UpEDaGT5lllBiiR96e5bdWzMXeBEtJEl5PIAZ5MKPcGtwe3bTa19ddC7Pbwfd7sWg0/NOlDrBKicMVg2F4JDKdcwWdkJiLYkT8Bt0RkQYFgbLovmykZIrzrkxGioBqS+1MBqBp6KI8LHmRGDELRE8XsxaosfMnnIBMTjd3fpIWvwI9PHGCdGGLRuazxiXxbj5TeWCokLlSPA7hqxCEFGewr+EoeV0o5FWaSkVxFhkBKcMTTibMnpUZmkG/JOhGzCR5qAJmy8TzHoL33P+gIZspDRwGZnAVgU5N55ffxE4I8Y8Qsncx63+RafVvu1cttrXWy5AQidExi+EQwlZmtmN8EmBpLJzPUhHTHLDyqJQTsu5KrHVX18Gw9Nc+DK/dTGW0BssyWasvKQwf/WgstmETMqD6A5XiYYjyKEkngkTMRx3LnNWFRgTiZQUBSIxNCrjjvWEq9yAxB9gjzav99DrIy7L0RhuDrCoKdOVkDu7e+/3P3w8OPzUqAe/fvzcXqs0a+E9QZw538NP1jbxRSN/2g3DwPXO59uw1fm/6sK9q/bXKpm6bF8PKhWp3a+E61ZZ1T2vsurKXxu9pSujkgvQZsb+2ECjETzlltG33DSvKPz6+9dvizcq/AajWLt9/98g/Gjx3Fp5X4XBsw/AGshXH9PN2m9QSwMEFAACAAgA54lzS2hxUpGaAQAAHwYAAB8AAAB1bml2ZXJzYWwvaHRtbF9za2luX3NldHRpbmdzLmpzjZRNb8IwDIbv/AqUXSfEPmG7ocGkSRwmjdu0QyimVKRJlaQdHeK/rw5fTeqOxRfy8uR17CredrrVYhHrPne37rfbv/t7pwFqVudw7euiRU9RZ0YkC5glKYhEAguQ4nj0JO/OBGXMpDOdlx9oa2p+TOE/Sy5MHc8IC01ohjpcEOA3oW2owz8nsVOra19TrdHz3Fole5GSFqTtSaVT7hh29epWvcQAVgXoC+iSR+CZDtxqI8+ODwOMOhepNOOynKpY9eY8Wsda5XLRln9VZqCrT77eA/2nwcvEsxOJsW8W0jDxZIjRTmYajIFD3scJBgkLPgdR8+279QfqGTcLCugiMYk90qMbjDqd8RgaXRqOMHxMVl6Nbg4wmpyFjd0Td7cYHiF4CbphNb7H8ECV5dk/PmCmVYwdaaDNnp9QofgikfEhdR+D5PCyaNvWvXOh7vpj5j0hFTyhFfX80rbZEYKGAK03lo55TZB3StkJSpREDkVo1LQq6DliwzmC+88u49byaJVW46EajlUbuF6Dniklqtt/XbpnmKuz+wVQSwMEFAACAAgAaWGeSz08L9HBAAAA5QEAABoAAAB1bml2ZXJzYWwvaTE4bl9wcmVzZXRzLnhtbJ2RsQrCMBCG9z5FuN3EbqUkdRPcHHSWmqYaaS8ll1of35SKdJGAQyD/8X0/JCd3r75jT+PJOlSQ8y0wg9o1Fm8Kzqf9pgBGocam7hwaBeiA7apM2rzAozdkArFYgaTgHsJQCjFNE7c0+NhArhtDLCauXS/i6R2K2RTDosLilvYv+zODKssYk9fRduGAVbzHtCCMvFYwOxeN3GLrQPwCGpMATKrBUAJofQJ4DAnAjytAiu+b56RHCvGjYpBitZ4qewNQSwMEFAACAAgAaWGeS5r5lmRrAAAAawAAABwAAAB1bml2ZXJzYWwvbG9jYWxfc2V0dGluZ3MueG1ss7GvyM1RKEstKs7Mz7NVMtQzUFJIzUvOT8nMS7dVCg1x07VQUiguScxLSczJz0u1VcrLV1Kwt+OyyclPTswJTi0pASosVijISaxMLQpJzQUySlL9EnOBKp/tmfJ8ya5n09qfr9ivpG/HBQBQSwMEFAACAAgARJRXRyO0Tvv7AgAAsAgAABQAAAB1bml2ZXJzYWwvcGxheWVyLnhtbK1V30/bMBB+LtL+h8jv2C0dA6oExJDQHsaE1LHtrTKJm3hN4sx2COWv39nO76VsSHtolZzv++58993Fv3rOUu+JScVFHqAFniOP5aGIeB4H6OHr7fE5urp8d+QXKd0z6fEoQGXODYCmyIuYCiUvNIDvqU4C1DNgYEZeIbmQXO+B+xS420gnS/TuaAYuuQpQonWxIqSqKswVIPJYibQ0JAqHIiOFZIrlmkni0kBeg13pv6Phl4mc6H3BVA9Z6LcHrklajmfFByTVEgsZk5P5fEF+3H1ehwnL6DHPlaZ5yJAHlZzZUj7ScHcnojJlythmvktyzbQ2SVjbzNcrvjjPPSXDADmHTcaUojFTOM1jRByWTID9bUpVUvOoAa3hVTte81q/jXnfNG62c6RzLsrHlKsEjvqQzjoJ9Mkwqp/Z61oFPTQKujVMyJPsV8kli+zrt1aM8wVyAVvF2TyxqkI4gKdbGmoh9zcAAxXVHcRt07BrGraglgO30dcdBWpuu2VUl5I1pZr5Tzxi4guVkhpZXGpZMp+MjDWWDME+cVeum9Q1xE90lp7+Q2+M36g1P9VrnbGA/9GYT0DU1oTnEXu+5eCjWQY11QyKbWxYFyk2MbucVPmY9XQ9MLkc66bARTxNZcxgDCOqKens5BCUSarAJSzlCNs7OAhOeJyk8NOTDOPTgzQZlbtJht7BQXAqwt0EtDW3ZSTjOo7E1CrIJxPrxA9LpUXGX6w8B3tGr6wOXxu55ui64O3B2fyPURzEaAZziyZWl3nq7avm8N7MqVadz6ZwloFaYR6YLgvn1cxCWYx8IralZapv+jk1+7AHHeU8NR3TXN9B76Ja8xfmVTwyX7rF0tQkYUYzAfpwvuwxQD9huwzCW9OhiFuRN3XAmNg3928r2mz5unWu64c67EMNnzirHMbN1EdQRyxFmUejHuKi+4ioFHbatWTUS9kWbrQ4AZGKIkDv4aG+88XpRXfls8VFg7V53bvALpc3rPQ64U5BpNZ1exG/3g3w+BtQSwMEFAACAAgAaWGeS7CHI/RsAQAA9wIAACkAAAB1bml2ZXJzYWwvc2tpbl9jdXN0b21pemF0aW9uX3NldHRpbmdzLnhtbI1S20okMRB99yuCPzBJKreGdiC3lnlR0QGfm+ns0qyml07EZcnHm3Z3GEdHNPVUdU6doiqnTb/GaJ9Snh7Hv30ep3gXch7jz7Q+Q6jdTQ/TfDOHFHJaHSr3Yxym5038MS21Wk25j0M/D3ZB0xqj7vUhJbVyqmbMMIok89Qr5Dy3FWvANWAr5iix7eqdxD/dOexCzKdV29UR+rFhE1OY8yYO4c8ajtlvoeMNLud+GCsvrQVbouynFseWQIxwyX2hGgAEstwRh4uUjdQEecw4hmIUBQqIcE4aUYikHGrWNaKqMN8IxCRj1BXqae1GWhtHbZHQEKLrNK8aW7rOSIwRIQSYK1xAZzCqbKgaGtRyQHBgQBRtNFGAOtuZjhXvvLAcKeoFxoUZAxgfjnvY7u25DtVvr7M/5xeCJ7/gJLp4a3XCXO3uaZ4reRsefz/0OaBxuDi/ufV3/mqrt5vrq/P/vnz18J61mLVu/am3XwBQSwMEFAACAAgAamGeSyTg/xfEDAAAYxkAABcAAAB1bml2ZXJzYWwvdW5pdmVyc2FsLnBuZ+1XaVxT55o/isVOLSBqCrI7ttJFxKgBFJO4AOIom4QisouWyy7IIQYI0UtbBEXa3lvwgiESLAHCTkMwAUJF4NYYUFnCYqSCISSHJGAgIWSbg/bOb2a+zefhw/md8/zf9z3P+n/Oc/L9fU+ZfGT1EQAAJqe9Pc4BgBECADbe/NAYRox/4u+Gbxuunjt1AmgYsBHDwqbY4z7HAaC5aIs2+gNY/rcr3iFXAcC0Z+3a0J9SfQkALFdOexzHXYuQCs7QLwnH+1/rz+YA2GNVJ4ynP3Xbnr8b8bEH7vElhy83eVSctvmi4HNfj022f9n/1/s3HbYN52/e+mLgqGeNq0pJnKAFT4EThvAJ9uqFKwHshPqgoISRaCynNojtXFclLkvpCiEqx2Ppfhj1m8eb7bNhc648NK+1qLWeFafhshd7LaRPYOzMiFnMkfyCMyX7GFs2AkBdoG3qNsQUyUBkw4vdLiPbLSR3q5P3/PmMWZ2rzPiXwNoJb2Fvg0NyzAMHP5oHbAAADw/Y8a3m6+A6uA6ug+vgOrgOroPr4Dq4Dv4/BPdla6TMrwDg+tD/8UfhDS5gcZkf2RiRoxaOzBRhuzLnKvK+xk8RVShacrCgi0UGs9hSAIjqJDzlFzIHbrF0wu8sIsYSws5zR4/E6GQtgzCUZ2Mht0VEwu+QvMqSJ6XMM2qTUwSy5CwAaJ+gUXIyeV2Ee9Wp0UmhTF7rhdmOQgI+QCXeN8lp7KycFtMoySl/MBqS8Ux0jYhC0nu4poj9SKtDkr/5YR5KtCS9gkLn6KQpjvrFIlIYitJDMOhUznJNcARBWEBQ6M5xeYpvQEqhsGtVQv9qtlCB74zko70Gpo+0OalKONrLMxlVs3j2wHTJ3/12bzClvbqN7rtvqderOMxJNP0yCyw6LmDG6r7XvApIjbhVv2ZHvtU9wZUeE0cjRrL+RT3zVeYIAfEpmGMSxZXnqNh/GxKm2XhJNQX5EyL8y9R+YVP1DU278xM5yaBhHD8PjcTVh3ILCcvt1TcyedbYQSiD1f/PkLD+KmF8KPQWag5TiJYHnlRgX9dxlXGfdo9Xu8bbEd78qFxW3k2fxECjh/eA9hRhWVrWKU985cCt5CxfunE0qp0+ZPUA5D6NPzZhsiIhiwkOwSUMrvBHug5j9gwKX/0of5VweKHhep2mNqdhq41q/OZPzWFouz7HYJQ3BRvUvthnPbl/5yjayzfLlmEyI/LhjrgU9SsqqNP8lW8V/hSvjWEpku1/yEDl2HsrXMBI/GSOFXX6733R/872OmbyH6Ibr49galaWh4ktHfL4hXAad4xO6ad9iFqwz121uld0+cm1o8PXieqak7qsISJbhkybgKopUCor6aG5hYIQK13TtPW9pvMaGUppCU5i1zQtsxV1XZG7vjwRc53PKxtx/03h3ku2+ucdfM/hDlmXdUCzTRR/kHuDsJNrNnOALWSaTMAJfgGNgQ+TmM7P0fZmFexkICMw75GNQvV5MYu4H36pF2iJY+o02xAVyG5ollecywox+TSh6/4KCKoEKTsRAqFFQDNbxtowxkOSkA+HpLkhzIHmWmzZpDSXeLPgmeUfoOL7Iw8uCw4gdoB7s/B70XlBeft5u1xJNOqAfZ7bz2p3ROuFHBsMrk9lK+lIDempkuMSM28/4DdDadSNf6wuj4amMBrp/XWTZq3J5BiljC1v00QHc0Jwe2nhos9Y0tPSbQjEx5AeF2uC67e4lCeMKuqp1oXlQqlTw0TkowpjKcjBLRUuWP8YQItZQDcGlhw0G01wwDa22owNtsGJvGq73P5S1BaWELAooTe2iVIyfeYarK/zTHUWqw1Bgq67IGTTuuT8RUGBv8mzvqgksrDCscdtPi5uUpiaER/Jf+152ePx3WAjNbIRY2spGowctvsNWVwmZ5sDYA452aqJr3tFjoTrBfzHblzGQ6eyR3tG0Pb8GgtGEVZ/TXqVJFD/Agfe5Yw+O7Fzw69Lw4F+4eWRnNBZgnPn0gtJvmP5efTqXGWoM+2oZr61xLkyp5z/BRiCavQtUbSJlb11obFlLCdGoYIw4zKaMcxJcJdMkUsjNY055aqYGm69AlK96Rh4Eafs/SGbcwIHbOaj7d2XT6zwXKe0hoMGCf879a9D4a4ANNK8JIDEDaM+MVHhjRBUZYZZiYKEw2VnUSRt8vkc6lu1iEK5hzWe18wp+9e0InlGGqu5QVGh6wCrZjb4yghu8mgbc2NlVTPWxQckMp7GkZUaBHWjW7tM7ZZYWszl0chwqcwRV17nSRPEmHgrI8E5JJLiSr1oN/c1EMZKF7/RmhuheCWtSwPu8nt7D5I+8odGcdFIZzY9mfKUBbbtDEyacksJx91Wk5t9k/Df9d6svXy0UMeOmyJ7oV1YxJb8asC0IQtjWlaF5LhL0/kmx+R79ROBPtwN0pWl+zkyKrUD5rCjqOhGhk+Zcd+MQHPYwas7Pc9TSp10hCssaTYuURFHpd7WuRVHynrSqqur+72Yfi7miO7fwMH+6KFDs/j3XoCNlZraGmMOqt1p9ycS8nIp1iwzwT+smHubK64iOKAxAsupfstcmXBXAFui/H0tYKVw62obUY44boGoFw879UR9i/NRONq3nvT0FCt/30O9mAs3vym6IyX77ZsNSLoiPoJpeoXxLnh9Wtm7LHXKwPRIqGrxsxnknO1x/0CTNkizA1VV6kwbaPxtMVG/4+Jjb/IoCzXy+niMvotFPACNjldVsQQx7AR3vmdvB/mXtoSuOnUTrRQ7aO3Ra/iTRWLc/uHc5SKSdkbSSNJBkuZ+O/ajXDNMO0vaNulbbG7RFK7KtnHxicnBT4hhdrwK0crHUTwK7vYNxX7jzpntecjuCNP7CRMu+8s53UdNiRf03z0gpmsujda3+vjEuPepjkmmUIXEg3p0I7/GoSZu07iW+FP0/FTrnYLMRHjf9oDmBYpBGwuKyPjyb0+i/fkPry1O/36AkVg/FP7JQuv/rKBO/Sr0roImDt0P9/LcmefkZFgd2mc0o95eBOZtkta+z2W81SSS9MJ/CBMQQHk2jOMOIFGmOitTBGJ5bO5dvCsw+e2i8qyJH+aGWxi++JDuQZYoJrYjF1VFeLWiclurn+7MNZpqMln0UheTv7CrLfP2jRwynkCBeVgn56zsEwFDb4fuEEFNzDtPFUkNzdN3iwOQKTP+z/01NKVnDSWB3CxAXJpp4e6iUu22C/RjXrizEqy+tqe0+HUTz4n5siVzsdciWN6pshM9vTqIxqfdtYZGtoSpssdPqbLDaBEO/e7uAi0oKoFdPy+HGjmYZQvyGZNvXE1kEN7bqVW7xQfl3aA4lTg8CD2FRhyyYJK+pI1Ii+Be7AKyizWVprm1in7axyhSYs85p0DNg5wIO9mhfbS+8pmOZtJQt5Wk2b8oP5mUuPvLPcsfzK+a9h6wkgwQFTxXv+FBrtrs6EK3pEsjS9hcH6Zh3TgULCl31syVF5UN37rQ6Z2hcOncsxaob2IXDUH3Tr3vmGx4/GEKLNgrPOo081nS4LxyMgVLKEk3/b72sdDh14GykhpYY5d6ll48kz1n/DysJqtrvjILY3cCLwASVW+5zsz/1vWXhvyYcNenXkyD6pkR5lt+sf62WJjmKkgPZNvwu5K38n5mibgYlmhm15ohye8GAcbyeVATNVp/tU7SiCYrm2jHcWc9epdrrD2u/iJTtxTJ1Nc+FIBGTWXOHO2B1Zxewp8fr1VY2SSxySwAKTYl1cr9926u4MqD3LTibOhPM2f4K58F8Z/DbGTTYyRs/ljMcJKhLlRk2Ql/raRK+Rk4v349GZHDOVIGf5/ZMUgk1K5SM3Rx44T7T9TPTagPz63l1pY2jnYcPJe593MAq0FFtDZ+IGgbZIF3eCF62Uv3Lweg/ovsjlvqNT5eAhi3v0/SL+Rh68oJs//I6H7CkEqZU13xAO9nGQtqUML+nCQ9iCgJf2eW5ozBUJAg2GeIWQrRFs3wW4b0pB3QvC1CxIjAOzVjDerBUIOrNMQpFEov+UBLvcM/+ti5hvW01e2THdcjbTSqrzJ2WtgpHF3yrh1Mlle7FZm1EDNexlKIGW8FBRo5h1N48/V07y1H7nvWAIAoqDP66u3oZqh94XxPbZt4a0qf1BYh9Je72T2Ke9Vb510tDx6OtgdZHxfk2eesvGn6odTxc+B6DFjel80ew4dd60wxYHwRCP4tfiRJ94ZzvRGLcn/f/wAgLOV/zd8/boFH63B3I3iiLpPkb8FqF066b/+XoFsK/C+BbvDB1MMHlEG2AUOnccNLUwY9M3wrvFqzGn22pJJaZU/Spi7rVFPMr+CRHueMc9UeqP/asNk8bFOh9WHvr+GzwGlPX4+GE1F//U9QSwMEFAACAAgAamGeS3Br3rpLAAAAagAAABsAAAB1bml2ZXJzYWwvdW5pdmVyc2FsLnBuZy54bWyzsa/IzVEoSy0qzszPs1Uy1DNQsrfj5bIpKEoty0wtV6gAigEFIUBJoRLINUJwyzNTSjJslczNTBFiGamZ6Rkltkqm5iZwQX2gkQBQSwECAAAUAAIACADniXNLFQ6tKGQEAAAHEQAAHQAAAAAAAAABAAAAAAAAAAAAdW5pdmVyc2FsL2NvbW1vbl9tZXNzYWdlcy5sbmdQSwECAAAUAAIACADniXNLCH4LIykDAACGDAAAJwAAAAAAAAABAAAAAACfBAAAdW5pdmVyc2FsL2ZsYXNoX3B1Ymxpc2hpbmdfc2V0dGluZ3MueG1sUEsBAgAAFAACAAgA54lzS7X8CWS6AgAAVQoAACEAAAAAAAAAAQAAAAAADQgAAHVuaXZlcnNhbC9mbGFzaF9za2luX3NldHRpbmdzLnhtbFBLAQIAABQAAgAIAOeJc0sqlg9n/gIAAJcLAAAmAAAAAAAAAAEAAAAAAAYLAAB1bml2ZXJzYWwvaHRtbF9wdWJsaXNoaW5nX3NldHRpbmdzLnhtbFBLAQIAABQAAgAIAOeJc0tocVKRmgEAAB8GAAAfAAAAAAAAAAEAAAAAAEgOAAB1bml2ZXJzYWwvaHRtbF9za2luX3NldHRpbmdzLmpzUEsBAgAAFAACAAgAaWGeSz08L9HBAAAA5QEAABoAAAAAAAAAAQAAAAAAHxAAAHVuaXZlcnNhbC9pMThuX3ByZXNldHMueG1sUEsBAgAAFAACAAgAaWGeS5r5lmRrAAAAawAAABwAAAAAAAAAAQAAAAAAGBEAAHVuaXZlcnNhbC9sb2NhbF9zZXR0aW5ncy54bWxQSwECAAAUAAIACABElFdHI7RO+/sCAACwCAAAFAAAAAAAAAABAAAAAAC9EQAAdW5pdmVyc2FsL3BsYXllci54bWxQSwECAAAUAAIACABpYZ5LsIcj9GwBAAD3AgAAKQAAAAAAAAABAAAAAADqFAAAdW5pdmVyc2FsL3NraW5fY3VzdG9taXphdGlvbl9zZXR0aW5ncy54bWxQSwECAAAUAAIACABqYZ5LJOD/F8QMAABjGQAAFwAAAAAAAAAAAAAAAACdFgAAdW5pdmVyc2FsL3VuaXZlcnNhbC5wbmdQSwECAAAUAAIACABqYZ5LcGveuksAAABqAAAAGwAAAAAAAAABAAAAAACWIwAAdW5pdmVyc2FsL3VuaXZlcnNhbC5wbmcueG1sUEsFBgAAAAALAAsASQMAABokAAAAAA=="/>
  <p:tag name="ISPRING_PRESENTATION_TITLE" val="14"/>
</p:tagLst>
</file>

<file path=ppt/theme/theme1.xml><?xml version="1.0" encoding="utf-8"?>
<a:theme xmlns:a="http://schemas.openxmlformats.org/drawingml/2006/main" name="Office Theme">
  <a:themeElements>
    <a:clrScheme name="自定义 156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FFFFFF"/>
      </a:hlink>
      <a:folHlink>
        <a:srgbClr val="F79646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215</TotalTime>
  <Words>524</Words>
  <Application>Microsoft Office PowerPoint</Application>
  <PresentationFormat>宽屏</PresentationFormat>
  <Paragraphs>170</Paragraphs>
  <Slides>22</Slides>
  <Notes>22</Notes>
  <HiddenSlides>0</HiddenSlides>
  <MMClips>1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1" baseType="lpstr">
      <vt:lpstr>Roboto Th</vt:lpstr>
      <vt:lpstr>Valiant</vt:lpstr>
      <vt:lpstr>柳公权柳体</vt:lpstr>
      <vt:lpstr>宋体</vt:lpstr>
      <vt:lpstr>Arial</vt:lpstr>
      <vt:lpstr>Calibri</vt:lpstr>
      <vt:lpstr>等线</vt:lpstr>
      <vt:lpstr>微软雅黑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14</dc:title>
  <dc:creator>WIN7</dc:creator>
  <cp:lastModifiedBy>Administrator</cp:lastModifiedBy>
  <cp:revision>165</cp:revision>
  <dcterms:created xsi:type="dcterms:W3CDTF">2017-08-18T03:02:00Z</dcterms:created>
  <dcterms:modified xsi:type="dcterms:W3CDTF">2019-02-15T05:22:38Z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2052-10.1.0.6748</vt:lpwstr>
  </property>
</Properties>
</file>