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2" r:id="rId10"/>
    <p:sldId id="285" r:id="rId11"/>
    <p:sldId id="266" r:id="rId12"/>
    <p:sldId id="267" r:id="rId13"/>
    <p:sldId id="268" r:id="rId14"/>
    <p:sldId id="269" r:id="rId15"/>
    <p:sldId id="283" r:id="rId16"/>
    <p:sldId id="271" r:id="rId17"/>
    <p:sldId id="272" r:id="rId18"/>
    <p:sldId id="286" r:id="rId19"/>
    <p:sldId id="274" r:id="rId20"/>
    <p:sldId id="284" r:id="rId21"/>
    <p:sldId id="276" r:id="rId22"/>
    <p:sldId id="277" r:id="rId23"/>
    <p:sldId id="278" r:id="rId24"/>
    <p:sldId id="279" r:id="rId25"/>
    <p:sldId id="28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7F2"/>
    <a:srgbClr val="FFD5E3"/>
    <a:srgbClr val="D9D9D9"/>
    <a:srgbClr val="F7F2ED"/>
    <a:srgbClr val="F8F4EE"/>
    <a:srgbClr val="FED9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8" autoAdjust="0"/>
    <p:restoredTop sz="94353" autoAdjust="0"/>
  </p:normalViewPr>
  <p:slideViewPr>
    <p:cSldViewPr snapToGrid="0">
      <p:cViewPr varScale="1">
        <p:scale>
          <a:sx n="157" d="100"/>
          <a:sy n="157" d="100"/>
        </p:scale>
        <p:origin x="15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7F2ED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7F-4F67-A62C-A448AE8A8E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3E7F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7F-4F67-A62C-A448AE8A8E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D5E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B7F-4F67-A62C-A448AE8A8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70712952"/>
        <c:axId val="576891056"/>
      </c:barChart>
      <c:catAx>
        <c:axId val="570712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6891056"/>
        <c:crosses val="autoZero"/>
        <c:auto val="1"/>
        <c:lblAlgn val="ctr"/>
        <c:lblOffset val="100"/>
        <c:noMultiLvlLbl val="0"/>
      </c:catAx>
      <c:valAx>
        <c:axId val="576891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0712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3E7F2"/>
            </a:solidFill>
          </c:spPr>
          <c:dPt>
            <c:idx val="0"/>
            <c:bubble3D val="0"/>
            <c:spPr>
              <a:solidFill>
                <a:srgbClr val="FFD5E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352-4B43-8B1B-52798AE1A230}"/>
              </c:ext>
            </c:extLst>
          </c:dPt>
          <c:dPt>
            <c:idx val="1"/>
            <c:bubble3D val="0"/>
            <c:spPr>
              <a:solidFill>
                <a:srgbClr val="D3E7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52-4B43-8B1B-52798AE1A230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52-4B43-8B1B-52798AE1A230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第四季度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6.3</c:v>
                </c:pt>
                <c:pt idx="2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52-4B43-8B1B-52798AE1A2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D5E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F47-4EB3-A471-5E420495F034}"/>
              </c:ext>
            </c:extLst>
          </c:dPt>
          <c:dPt>
            <c:idx val="1"/>
            <c:bubble3D val="0"/>
            <c:spPr>
              <a:solidFill>
                <a:srgbClr val="D3E7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47-4EB3-A471-5E420495F034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F47-4EB3-A471-5E420495F034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第四季度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6.3</c:v>
                </c:pt>
                <c:pt idx="2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F47-4EB3-A471-5E420495F0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D5E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BF8-473F-98FE-D9CC9E244751}"/>
              </c:ext>
            </c:extLst>
          </c:dPt>
          <c:dPt>
            <c:idx val="1"/>
            <c:bubble3D val="0"/>
            <c:spPr>
              <a:solidFill>
                <a:srgbClr val="D3E7F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BF8-473F-98FE-D9CC9E244751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BF8-473F-98FE-D9CC9E244751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第四季度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6.3</c:v>
                </c:pt>
                <c:pt idx="2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BF8-473F-98FE-D9CC9E2447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1CCA7-309C-483D-BD05-BA077CED8E68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A11F4-7835-46CC-BA00-1A13138E33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5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7841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399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49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824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08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99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017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228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773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163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227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56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8873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283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7875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468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5234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50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16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52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529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59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72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11F4-7835-46CC-BA00-1A13138E33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144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FBFAAE-A853-4161-8A8F-14D6EEAEC6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20BBAAE-2AFA-4AA9-A6FB-609B5CDC5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63C388E-617F-470B-A686-76E93A6BB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859E87E-3B2B-4AD6-89AA-DA78F08AD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857921-B357-443D-BEC1-8B4BECA77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338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16C5E4-BD97-450C-A205-9610D0322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C67EDC6-26AC-4467-AF7A-342C43353E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BD3DDB-D32F-4E9F-8987-CA23F732F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F71FA0-2641-44DA-ADC1-ADA2B5C62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5387A3-2032-4C64-A83A-35D4CB499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989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09D4345-CB1D-4AB2-B6B6-E3FB6592B8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2724DFA-E4FE-4806-B114-B803E75DF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C35B2C-2E07-41CA-A035-4746D986D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C489CB5-513C-4333-B583-89EB4F389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3965538-7192-487C-A0AE-49721FD9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819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26C75B-2434-477D-BBD7-EAE65A4A8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4324FB1-C2A6-49F3-A4F2-3C548554E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BDA9AD-D62B-44CD-A234-354ED6A6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BFF852-8AED-451E-8E84-9BC983FEA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A7BD6E5-FB65-453A-A559-1DC030D32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954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83AD6-9569-4575-9C79-71809EBCF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78562B4-A133-4786-A719-AA23C8D2D5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BD2F3D5-DE37-4738-94E9-3F7E2D9B7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9FD353-03CB-4986-ADF8-0104466E7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008043A-2E80-477C-846C-8B8AFD6BC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42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5253E2-BED5-4585-A608-2ADDB1886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DFDDC75-EDA1-4C90-9528-D59CF56C23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B1418D7-098B-47E5-B203-719C08B1A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3DEBEF3-B2A6-4280-8920-0DB4B71C7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44370FD-E5E5-409F-883C-5FA92BD67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E4BAC46-E4E6-4BDF-AD0D-3E6C98404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307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70D57C-EB97-40D6-AF19-B7D72A235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7B99E2-8074-454B-B8BF-035B50FD9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AC9ABC8-A5DE-4E4A-B62D-E768ABE70C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E48FFB1-894A-43E1-91CE-25789FD924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D6CE4F1-59BC-41A5-A1F0-8EF4ABF883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A1619BD-6980-4122-B608-E18755AF2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B194451-D620-4906-ADB9-64A80603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5C77523-261B-4474-9E39-9DDB6E624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21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7D3B20-DAB6-4A20-8E8B-7358ABB99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BF9D55D-5FBE-4205-A2BE-FF41367EB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9CCD117-1A3A-42AF-9678-C319B0285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EB3C297-C382-493F-89A3-03E26A4B9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712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63A5C99-B049-4EDA-8805-B97654CB6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5AEF89-435E-4F65-9734-DD2085CFD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255659-164A-473F-932B-6C6DC6324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45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2EFD0E-5774-455E-BF64-30EF0C58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09BBAA4-29CD-4B7D-9096-66C6935B5D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CAB83B5-42B3-48AE-94BB-89FA3ACDCB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9F45F3C-9753-4BD6-BFBA-0F2A837F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D81FA8E-CFAC-4537-9BB7-B4F85B403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36F5CA0-CE4A-41B7-A9F3-955E2611E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925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4C215F-C165-4944-AA8C-6C1553099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CA1E519-E426-46E8-8031-13DEDB37DC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CFC7F21-7EF4-4FBA-B5E0-1F4988579E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B6F1535-1DCB-4CF0-A540-4A28687F9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A8D582-3E9E-4603-BD4B-A6FCBE60B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FCEB20B-2539-4E77-B87A-CC793EEBA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45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8CB1F08-3A52-420E-95DB-D9782425B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7F08C7F-B3B0-4EA2-8DC7-629BEC827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044C94-5E6A-4FA1-935F-09872B83DA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9DCCA-4C69-4C83-9A88-D5D5548E7F2C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D11566-0B61-40C2-901B-5F0B9056B3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3EC882D-AB05-4C3D-B2D8-BD19DA24BB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CCAFC-1C95-4527-8EFB-A025FE55E4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00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56A24A-87C8-4111-BB29-4DC037E26951}"/>
              </a:ext>
            </a:extLst>
          </p:cNvPr>
          <p:cNvSpPr/>
          <p:nvPr/>
        </p:nvSpPr>
        <p:spPr>
          <a:xfrm>
            <a:off x="1123406" y="470263"/>
            <a:ext cx="4249785" cy="6165668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E86C7D8-33B0-4233-8457-733114D415C5}"/>
              </a:ext>
            </a:extLst>
          </p:cNvPr>
          <p:cNvSpPr/>
          <p:nvPr/>
        </p:nvSpPr>
        <p:spPr>
          <a:xfrm>
            <a:off x="7652824" y="0"/>
            <a:ext cx="4539175" cy="685800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B13B39-D43B-4EAC-A200-E0FA48177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22" y="657"/>
            <a:ext cx="4176410" cy="6304245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DCBF21C-6021-489B-9ECC-0E9F33FCE35B}"/>
              </a:ext>
            </a:extLst>
          </p:cNvPr>
          <p:cNvSpPr/>
          <p:nvPr/>
        </p:nvSpPr>
        <p:spPr>
          <a:xfrm>
            <a:off x="6505303" y="613954"/>
            <a:ext cx="4741817" cy="49146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4D9EA75-5105-46AC-A4D8-4F7F485A0A8B}"/>
              </a:ext>
            </a:extLst>
          </p:cNvPr>
          <p:cNvCxnSpPr>
            <a:cxnSpLocks/>
          </p:cNvCxnSpPr>
          <p:nvPr/>
        </p:nvCxnSpPr>
        <p:spPr>
          <a:xfrm>
            <a:off x="7121687" y="1990739"/>
            <a:ext cx="412543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70BFC40F-D6F6-4846-ADC2-8E3BFF6A6D97}"/>
              </a:ext>
            </a:extLst>
          </p:cNvPr>
          <p:cNvSpPr/>
          <p:nvPr/>
        </p:nvSpPr>
        <p:spPr>
          <a:xfrm>
            <a:off x="7784096" y="991541"/>
            <a:ext cx="3253563" cy="612162"/>
          </a:xfrm>
          <a:prstGeom prst="roundRect">
            <a:avLst>
              <a:gd name="adj" fmla="val 50000"/>
            </a:avLst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66E586F-0CD9-44A9-8C95-F8DA5CE778C4}"/>
              </a:ext>
            </a:extLst>
          </p:cNvPr>
          <p:cNvSpPr txBox="1"/>
          <p:nvPr/>
        </p:nvSpPr>
        <p:spPr>
          <a:xfrm>
            <a:off x="7854587" y="1027318"/>
            <a:ext cx="3112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BUSINESS PLAN</a:t>
            </a:r>
            <a:endParaRPr lang="zh-CN" altLang="en-US" sz="2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A9A7A1A-70E5-44B0-9745-149832B051B0}"/>
              </a:ext>
            </a:extLst>
          </p:cNvPr>
          <p:cNvSpPr txBox="1"/>
          <p:nvPr/>
        </p:nvSpPr>
        <p:spPr>
          <a:xfrm>
            <a:off x="7245410" y="2519386"/>
            <a:ext cx="3877986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小清新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宣传画册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4CE3BBD-E609-480B-8DF6-838045BDB27D}"/>
              </a:ext>
            </a:extLst>
          </p:cNvPr>
          <p:cNvCxnSpPr/>
          <p:nvPr/>
        </p:nvCxnSpPr>
        <p:spPr>
          <a:xfrm flipH="1">
            <a:off x="10592973" y="6607795"/>
            <a:ext cx="5444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43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D61D5E1-95A4-4BF0-BAF6-2E5FBD241C86}"/>
              </a:ext>
            </a:extLst>
          </p:cNvPr>
          <p:cNvSpPr/>
          <p:nvPr/>
        </p:nvSpPr>
        <p:spPr>
          <a:xfrm>
            <a:off x="6745056" y="873657"/>
            <a:ext cx="5084075" cy="3597908"/>
          </a:xfrm>
          <a:prstGeom prst="rect">
            <a:avLst/>
          </a:prstGeom>
          <a:noFill/>
          <a:ln w="76200"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44669D3-A405-4B0C-ADAD-D683B72C1C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4" r="27213"/>
          <a:stretch/>
        </p:blipFill>
        <p:spPr>
          <a:xfrm>
            <a:off x="-2440" y="0"/>
            <a:ext cx="498169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3E326BB-4451-4997-82CD-7B32BBBD3E30}"/>
              </a:ext>
            </a:extLst>
          </p:cNvPr>
          <p:cNvSpPr/>
          <p:nvPr/>
        </p:nvSpPr>
        <p:spPr>
          <a:xfrm>
            <a:off x="631455" y="3995961"/>
            <a:ext cx="6675120" cy="2335308"/>
          </a:xfrm>
          <a:prstGeom prst="rect">
            <a:avLst/>
          </a:prstGeom>
          <a:noFill/>
          <a:ln w="76200"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05A87D6-4FB2-4F52-B7C0-C207A7DC9F4E}"/>
              </a:ext>
            </a:extLst>
          </p:cNvPr>
          <p:cNvSpPr txBox="1"/>
          <p:nvPr/>
        </p:nvSpPr>
        <p:spPr>
          <a:xfrm>
            <a:off x="2844812" y="4409626"/>
            <a:ext cx="40639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PRODUCT</a:t>
            </a:r>
            <a:endParaRPr lang="zh-CN" altLang="en-US" sz="60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088BC0-E26E-4E98-A3FE-DB1356E1941C}"/>
              </a:ext>
            </a:extLst>
          </p:cNvPr>
          <p:cNvSpPr txBox="1"/>
          <p:nvPr/>
        </p:nvSpPr>
        <p:spPr>
          <a:xfrm>
            <a:off x="1028353" y="5425289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262E9C4-53B8-4AA8-B3D3-FB60C8205535}"/>
              </a:ext>
            </a:extLst>
          </p:cNvPr>
          <p:cNvGrpSpPr/>
          <p:nvPr/>
        </p:nvGrpSpPr>
        <p:grpSpPr>
          <a:xfrm>
            <a:off x="7398198" y="1163469"/>
            <a:ext cx="3670062" cy="780663"/>
            <a:chOff x="5818016" y="1070847"/>
            <a:chExt cx="3670062" cy="78066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798D4A7-5D63-482A-A6A9-0D7634AC1170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2" name="箭头: 左 11">
              <a:extLst>
                <a:ext uri="{FF2B5EF4-FFF2-40B4-BE49-F238E27FC236}">
                  <a16:creationId xmlns:a16="http://schemas.microsoft.com/office/drawing/2014/main" xmlns="" id="{BC3B5CF5-F739-43F9-A70B-D143079ABB3F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D66F39C-93B4-4D70-9D1B-1371B515FB01}"/>
              </a:ext>
            </a:extLst>
          </p:cNvPr>
          <p:cNvGrpSpPr/>
          <p:nvPr/>
        </p:nvGrpSpPr>
        <p:grpSpPr>
          <a:xfrm>
            <a:off x="7398198" y="2189383"/>
            <a:ext cx="3670062" cy="780663"/>
            <a:chOff x="5818016" y="1070847"/>
            <a:chExt cx="3670062" cy="78066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4BD1D4B-070D-4414-AC0F-B752DA43B1A8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5" name="箭头: 左 14">
              <a:extLst>
                <a:ext uri="{FF2B5EF4-FFF2-40B4-BE49-F238E27FC236}">
                  <a16:creationId xmlns:a16="http://schemas.microsoft.com/office/drawing/2014/main" xmlns="" id="{15CDA4E0-BC03-45C1-9487-EAB24939408A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E0E1FF4-E25B-42E4-9B86-AA6BC658F328}"/>
              </a:ext>
            </a:extLst>
          </p:cNvPr>
          <p:cNvGrpSpPr/>
          <p:nvPr/>
        </p:nvGrpSpPr>
        <p:grpSpPr>
          <a:xfrm>
            <a:off x="7398198" y="3215297"/>
            <a:ext cx="3670062" cy="780663"/>
            <a:chOff x="5818016" y="1070847"/>
            <a:chExt cx="3670062" cy="78066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71C197D-9723-44B9-82B0-0F74CE3770D4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8" name="箭头: 左 17">
              <a:extLst>
                <a:ext uri="{FF2B5EF4-FFF2-40B4-BE49-F238E27FC236}">
                  <a16:creationId xmlns:a16="http://schemas.microsoft.com/office/drawing/2014/main" xmlns="" id="{7C5C043B-AC9D-4EA8-BEE2-56FB291ECE95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5EF4404-96C1-4425-9B25-42B772A3635E}"/>
              </a:ext>
            </a:extLst>
          </p:cNvPr>
          <p:cNvGrpSpPr/>
          <p:nvPr/>
        </p:nvGrpSpPr>
        <p:grpSpPr>
          <a:xfrm>
            <a:off x="5690621" y="2125623"/>
            <a:ext cx="587127" cy="587127"/>
            <a:chOff x="9692641" y="537941"/>
            <a:chExt cx="1463039" cy="1463039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B7048E2-32C0-44D9-82F1-6FEB43F76DF0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F454983-1147-41E7-B433-45CBA95A853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0FD73F2-A40A-4015-A051-E130634CB7D0}"/>
              </a:ext>
            </a:extLst>
          </p:cNvPr>
          <p:cNvGrpSpPr/>
          <p:nvPr/>
        </p:nvGrpSpPr>
        <p:grpSpPr>
          <a:xfrm rot="16200000">
            <a:off x="2464120" y="-1842801"/>
            <a:ext cx="492443" cy="4613571"/>
            <a:chOff x="556539" y="627325"/>
            <a:chExt cx="492443" cy="4613571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26A8C2D-A8A9-4EC5-8D11-6D181AA4691A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3A164944-04A2-43B6-98F1-09A37BC40C8A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7ADE98C-52F5-432C-9723-479868DA85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8615353" y="4716816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62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3EF3DA8-0C0A-4F70-A16C-B44C47A1F4E2}"/>
              </a:ext>
            </a:extLst>
          </p:cNvPr>
          <p:cNvSpPr/>
          <p:nvPr/>
        </p:nvSpPr>
        <p:spPr>
          <a:xfrm>
            <a:off x="1815737" y="483326"/>
            <a:ext cx="5812972" cy="6048103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2B25E0A-B98D-4642-A5E2-99CC48EF3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9" y="-1"/>
            <a:ext cx="6858001" cy="685800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456880" y="982714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15F4468-99FF-4139-8F58-0D2E8D2C23D4}"/>
              </a:ext>
            </a:extLst>
          </p:cNvPr>
          <p:cNvSpPr/>
          <p:nvPr/>
        </p:nvSpPr>
        <p:spPr>
          <a:xfrm>
            <a:off x="2817323" y="1949316"/>
            <a:ext cx="4529470" cy="3646969"/>
          </a:xfrm>
          <a:prstGeom prst="rect">
            <a:avLst/>
          </a:prstGeom>
          <a:solidFill>
            <a:srgbClr val="FFD5E3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3AEAC9C-28F8-4851-A838-413ED66D5DB6}"/>
              </a:ext>
            </a:extLst>
          </p:cNvPr>
          <p:cNvSpPr txBox="1"/>
          <p:nvPr/>
        </p:nvSpPr>
        <p:spPr>
          <a:xfrm>
            <a:off x="4834567" y="1261715"/>
            <a:ext cx="2512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600" dirty="0">
                <a:latin typeface="Arial Rounded MT Bold" panose="020F0704030504030204" pitchFamily="34" charset="0"/>
              </a:rPr>
              <a:t>PRODUCT</a:t>
            </a:r>
            <a:endParaRPr lang="zh-CN" altLang="en-US" sz="36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F1FBABD-C9D8-4DDC-BE1A-4A8336A7135D}"/>
              </a:ext>
            </a:extLst>
          </p:cNvPr>
          <p:cNvSpPr txBox="1"/>
          <p:nvPr/>
        </p:nvSpPr>
        <p:spPr>
          <a:xfrm>
            <a:off x="3769823" y="2389192"/>
            <a:ext cx="3108543" cy="14988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5AB85BA-33DE-41B0-B12F-AC368A550BB3}"/>
              </a:ext>
            </a:extLst>
          </p:cNvPr>
          <p:cNvSpPr txBox="1"/>
          <p:nvPr/>
        </p:nvSpPr>
        <p:spPr>
          <a:xfrm>
            <a:off x="3210481" y="3981248"/>
            <a:ext cx="3708323" cy="914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BUSINESS TEMPLATE</a:t>
            </a:r>
          </a:p>
          <a:p>
            <a:pPr algn="r"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DESIGNED</a:t>
            </a:r>
          </a:p>
          <a:p>
            <a:pPr algn="r"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ALONIC</a:t>
            </a:r>
            <a:endParaRPr lang="zh-CN" altLang="en-US" sz="1600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E6B8B35-774E-4C68-A7B1-2AB45C073490}"/>
              </a:ext>
            </a:extLst>
          </p:cNvPr>
          <p:cNvSpPr/>
          <p:nvPr/>
        </p:nvSpPr>
        <p:spPr>
          <a:xfrm>
            <a:off x="2817323" y="1417653"/>
            <a:ext cx="1336666" cy="227842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31A52FB-2635-4B6E-9963-4FF7DC724A3F}"/>
              </a:ext>
            </a:extLst>
          </p:cNvPr>
          <p:cNvSpPr/>
          <p:nvPr/>
        </p:nvSpPr>
        <p:spPr>
          <a:xfrm>
            <a:off x="6010127" y="5922240"/>
            <a:ext cx="1336666" cy="227842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15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737657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3E98E32-41FA-4BA1-86E8-8B7ED00D99A6}"/>
              </a:ext>
            </a:extLst>
          </p:cNvPr>
          <p:cNvSpPr/>
          <p:nvPr/>
        </p:nvSpPr>
        <p:spPr>
          <a:xfrm>
            <a:off x="7878726" y="0"/>
            <a:ext cx="4313274" cy="685800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69DA09D-20F6-4F5A-BC08-C8B5FECDE7DD}"/>
              </a:ext>
            </a:extLst>
          </p:cNvPr>
          <p:cNvSpPr txBox="1"/>
          <p:nvPr/>
        </p:nvSpPr>
        <p:spPr>
          <a:xfrm>
            <a:off x="5543409" y="1009296"/>
            <a:ext cx="406399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PROD</a:t>
            </a:r>
            <a:r>
              <a:rPr lang="en-US" altLang="zh-CN" sz="6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UCT</a:t>
            </a:r>
          </a:p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IN</a:t>
            </a:r>
            <a:r>
              <a:rPr lang="en-US" altLang="zh-CN" sz="6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TRO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DA34C1B-08BC-4585-90E8-DBB46F7D9971}"/>
              </a:ext>
            </a:extLst>
          </p:cNvPr>
          <p:cNvSpPr/>
          <p:nvPr/>
        </p:nvSpPr>
        <p:spPr>
          <a:xfrm>
            <a:off x="9705703" y="1226140"/>
            <a:ext cx="2486297" cy="1505303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254E046-CB36-4D70-9F05-2E75AF77CE25}"/>
              </a:ext>
            </a:extLst>
          </p:cNvPr>
          <p:cNvSpPr txBox="1"/>
          <p:nvPr/>
        </p:nvSpPr>
        <p:spPr>
          <a:xfrm>
            <a:off x="8111516" y="3107653"/>
            <a:ext cx="2991781" cy="11969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</a:p>
          <a:p>
            <a:pPr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TEMPLATE</a:t>
            </a:r>
          </a:p>
          <a:p>
            <a:pPr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DESIGNED</a:t>
            </a:r>
          </a:p>
          <a:p>
            <a:pPr>
              <a:lnSpc>
                <a:spcPts val="2200"/>
              </a:lnSpc>
            </a:pPr>
            <a:r>
              <a:rPr lang="en-US" altLang="zh-CN" sz="16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ALONIC</a:t>
            </a:r>
            <a:endParaRPr lang="zh-CN" altLang="en-US" sz="1600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CFD4072-BDBD-4E62-A74A-78D966372B0E}"/>
              </a:ext>
            </a:extLst>
          </p:cNvPr>
          <p:cNvGrpSpPr/>
          <p:nvPr/>
        </p:nvGrpSpPr>
        <p:grpSpPr>
          <a:xfrm>
            <a:off x="1817604" y="3194786"/>
            <a:ext cx="1569660" cy="2611386"/>
            <a:chOff x="1940418" y="2951107"/>
            <a:chExt cx="1569660" cy="261138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B308837-1F63-4356-ADAF-5FFA7F13DA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67" b="16667"/>
            <a:stretch/>
          </p:blipFill>
          <p:spPr>
            <a:xfrm>
              <a:off x="2084429" y="2951107"/>
              <a:ext cx="1281639" cy="1281639"/>
            </a:xfrm>
            <a:prstGeom prst="ellipse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B27FC20-12DA-4BE7-8FC3-D4F229B06F6E}"/>
                </a:ext>
              </a:extLst>
            </p:cNvPr>
            <p:cNvSpPr txBox="1"/>
            <p:nvPr/>
          </p:nvSpPr>
          <p:spPr>
            <a:xfrm>
              <a:off x="1940418" y="4425963"/>
              <a:ext cx="156966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105A58E-BDD6-438A-ACA9-FA6498431E06}"/>
              </a:ext>
            </a:extLst>
          </p:cNvPr>
          <p:cNvGrpSpPr/>
          <p:nvPr/>
        </p:nvGrpSpPr>
        <p:grpSpPr>
          <a:xfrm>
            <a:off x="3667278" y="3194786"/>
            <a:ext cx="1569660" cy="2611386"/>
            <a:chOff x="1940418" y="2951107"/>
            <a:chExt cx="1569660" cy="2611386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40BDCB20-010A-4F62-A12F-56B4C55DF1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67" b="16667"/>
            <a:stretch/>
          </p:blipFill>
          <p:spPr>
            <a:xfrm>
              <a:off x="2084429" y="2951107"/>
              <a:ext cx="1281639" cy="1281639"/>
            </a:xfrm>
            <a:prstGeom prst="ellipse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851868F-7976-4854-9AAF-9C1E654B110A}"/>
                </a:ext>
              </a:extLst>
            </p:cNvPr>
            <p:cNvSpPr txBox="1"/>
            <p:nvPr/>
          </p:nvSpPr>
          <p:spPr>
            <a:xfrm>
              <a:off x="1940418" y="4425963"/>
              <a:ext cx="156966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2977F21-0BD9-4A0C-9D38-F7F16472635F}"/>
              </a:ext>
            </a:extLst>
          </p:cNvPr>
          <p:cNvGrpSpPr/>
          <p:nvPr/>
        </p:nvGrpSpPr>
        <p:grpSpPr>
          <a:xfrm>
            <a:off x="5516951" y="3194786"/>
            <a:ext cx="1569660" cy="2611386"/>
            <a:chOff x="1940418" y="2951107"/>
            <a:chExt cx="1569660" cy="2611386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7CBFD851-2E59-4E7E-84D6-21188825CC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67" b="16667"/>
            <a:stretch/>
          </p:blipFill>
          <p:spPr>
            <a:xfrm>
              <a:off x="2084429" y="2951107"/>
              <a:ext cx="1281639" cy="1281639"/>
            </a:xfrm>
            <a:prstGeom prst="ellipse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B164A99-87BC-4117-9373-C3D8E639329F}"/>
                </a:ext>
              </a:extLst>
            </p:cNvPr>
            <p:cNvSpPr txBox="1"/>
            <p:nvPr/>
          </p:nvSpPr>
          <p:spPr>
            <a:xfrm>
              <a:off x="1940418" y="4425963"/>
              <a:ext cx="156966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9177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10817321" y="982714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07B460BA-045B-48B5-AB39-47EC4FA6A8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2941582"/>
              </p:ext>
            </p:extLst>
          </p:nvPr>
        </p:nvGraphicFramePr>
        <p:xfrm>
          <a:off x="963653" y="804728"/>
          <a:ext cx="8919390" cy="4135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1153D0D-623C-4816-ADB7-C1B354209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53" y="4590620"/>
            <a:ext cx="1905000" cy="1905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B24C6C2-CBC6-40A0-AF26-38B3D34F0ECA}"/>
              </a:ext>
            </a:extLst>
          </p:cNvPr>
          <p:cNvSpPr txBox="1"/>
          <p:nvPr/>
        </p:nvSpPr>
        <p:spPr>
          <a:xfrm>
            <a:off x="2868653" y="5355581"/>
            <a:ext cx="6647974" cy="777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点击输入内容点击输入内容点击输入内容点击输入内容点击输入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477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F5E9FD1-7C9E-403A-ABDC-5617599F0C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3" r="6365"/>
          <a:stretch/>
        </p:blipFill>
        <p:spPr>
          <a:xfrm>
            <a:off x="0" y="0"/>
            <a:ext cx="616567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E3856B5-BAAD-4E2B-9C34-FC1815C725F0}"/>
              </a:ext>
            </a:extLst>
          </p:cNvPr>
          <p:cNvSpPr/>
          <p:nvPr/>
        </p:nvSpPr>
        <p:spPr>
          <a:xfrm>
            <a:off x="5752011" y="2648826"/>
            <a:ext cx="4794069" cy="3686660"/>
          </a:xfrm>
          <a:prstGeom prst="rect">
            <a:avLst/>
          </a:prstGeom>
          <a:solidFill>
            <a:srgbClr val="D3E7F2"/>
          </a:solidFill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10767741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23B1C72-28E1-41E3-B3DA-BF7A19F42935}"/>
              </a:ext>
            </a:extLst>
          </p:cNvPr>
          <p:cNvGrpSpPr/>
          <p:nvPr/>
        </p:nvGrpSpPr>
        <p:grpSpPr>
          <a:xfrm>
            <a:off x="6231584" y="2928171"/>
            <a:ext cx="3670062" cy="780663"/>
            <a:chOff x="5818016" y="1070847"/>
            <a:chExt cx="3670062" cy="78066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A3FC3CC-E2AF-4C85-B1C9-27DFC459EF76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3" name="箭头: 左 12">
              <a:extLst>
                <a:ext uri="{FF2B5EF4-FFF2-40B4-BE49-F238E27FC236}">
                  <a16:creationId xmlns:a16="http://schemas.microsoft.com/office/drawing/2014/main" xmlns="" id="{25CA55DD-A5CE-44AE-BA9B-2054675006DB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8DC63A7-0359-4B03-BCD7-F8BDCF023465}"/>
              </a:ext>
            </a:extLst>
          </p:cNvPr>
          <p:cNvGrpSpPr/>
          <p:nvPr/>
        </p:nvGrpSpPr>
        <p:grpSpPr>
          <a:xfrm>
            <a:off x="6231584" y="4089691"/>
            <a:ext cx="3670062" cy="780663"/>
            <a:chOff x="5818016" y="1070847"/>
            <a:chExt cx="3670062" cy="78066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70C0BAB-199D-4F60-A90A-6F16B2E3E8AC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6" name="箭头: 左 15">
              <a:extLst>
                <a:ext uri="{FF2B5EF4-FFF2-40B4-BE49-F238E27FC236}">
                  <a16:creationId xmlns:a16="http://schemas.microsoft.com/office/drawing/2014/main" xmlns="" id="{0F3DACC4-496E-42A3-A758-351DC412C0AE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23CC856-1200-4929-9C1A-EDE22582A338}"/>
              </a:ext>
            </a:extLst>
          </p:cNvPr>
          <p:cNvGrpSpPr/>
          <p:nvPr/>
        </p:nvGrpSpPr>
        <p:grpSpPr>
          <a:xfrm>
            <a:off x="6231584" y="5251211"/>
            <a:ext cx="3670062" cy="780663"/>
            <a:chOff x="5818016" y="1070847"/>
            <a:chExt cx="3670062" cy="78066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F833DEC-6965-45AD-8FD1-1D1ACB6BC525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9" name="箭头: 左 18">
              <a:extLst>
                <a:ext uri="{FF2B5EF4-FFF2-40B4-BE49-F238E27FC236}">
                  <a16:creationId xmlns:a16="http://schemas.microsoft.com/office/drawing/2014/main" xmlns="" id="{228E13C9-9797-412D-A93E-4116613B6D03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AAB5AA2-6FF3-4146-B0ED-8521FC85079C}"/>
              </a:ext>
            </a:extLst>
          </p:cNvPr>
          <p:cNvSpPr txBox="1"/>
          <p:nvPr/>
        </p:nvSpPr>
        <p:spPr>
          <a:xfrm>
            <a:off x="6561724" y="753612"/>
            <a:ext cx="27703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Arial Rounded MT Bold" panose="020F0704030504030204" pitchFamily="34" charset="0"/>
              </a:rPr>
              <a:t>PRODUCT</a:t>
            </a:r>
          </a:p>
          <a:p>
            <a:r>
              <a:rPr lang="en-US" altLang="zh-CN" sz="4000" dirty="0">
                <a:latin typeface="Arial Rounded MT Bold" panose="020F0704030504030204" pitchFamily="34" charset="0"/>
              </a:rPr>
              <a:t>INTRO.</a:t>
            </a:r>
            <a:endParaRPr lang="zh-CN" altLang="en-US" sz="4000" dirty="0">
              <a:latin typeface="Arial Rounded MT Bold" panose="020F070403050403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9281C94-02E3-496D-88F7-0037B1E61134}"/>
              </a:ext>
            </a:extLst>
          </p:cNvPr>
          <p:cNvSpPr/>
          <p:nvPr/>
        </p:nvSpPr>
        <p:spPr>
          <a:xfrm>
            <a:off x="2199334" y="1737360"/>
            <a:ext cx="2429691" cy="3474720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2DA968B-9E55-412A-8FC7-15479F41D5AC}"/>
              </a:ext>
            </a:extLst>
          </p:cNvPr>
          <p:cNvSpPr txBox="1"/>
          <p:nvPr/>
        </p:nvSpPr>
        <p:spPr>
          <a:xfrm>
            <a:off x="2551325" y="2077051"/>
            <a:ext cx="1700870" cy="18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en-US" altLang="zh-CN" sz="3000" b="1" dirty="0"/>
              <a:t>QIANKU</a:t>
            </a:r>
          </a:p>
          <a:p>
            <a:pPr algn="dist">
              <a:lnSpc>
                <a:spcPct val="200000"/>
              </a:lnSpc>
            </a:pPr>
            <a:r>
              <a:rPr lang="en-US" altLang="zh-CN" sz="3000" b="1" dirty="0"/>
              <a:t>WANG</a:t>
            </a:r>
            <a:endParaRPr lang="zh-CN" altLang="en-US" sz="3000" b="1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AFBE09A-C1F7-4B10-BFFC-4A561A489B55}"/>
              </a:ext>
            </a:extLst>
          </p:cNvPr>
          <p:cNvGrpSpPr/>
          <p:nvPr/>
        </p:nvGrpSpPr>
        <p:grpSpPr>
          <a:xfrm>
            <a:off x="3803383" y="4198592"/>
            <a:ext cx="587127" cy="587127"/>
            <a:chOff x="9692641" y="537941"/>
            <a:chExt cx="1463039" cy="1463039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844CE9F-5B33-420A-8C9D-E1B857FC14DF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4C8FC85C-165D-4B06-B842-FDAB85D623A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6802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6A63A4-5D45-4372-B62E-64CCF5A6A533}"/>
              </a:ext>
            </a:extLst>
          </p:cNvPr>
          <p:cNvSpPr/>
          <p:nvPr/>
        </p:nvSpPr>
        <p:spPr>
          <a:xfrm>
            <a:off x="801859" y="1983545"/>
            <a:ext cx="5193992" cy="4417255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E59105E-09C9-43E4-9E21-4D6B6F6BE31E}"/>
              </a:ext>
            </a:extLst>
          </p:cNvPr>
          <p:cNvSpPr/>
          <p:nvPr/>
        </p:nvSpPr>
        <p:spPr>
          <a:xfrm>
            <a:off x="-1" y="829343"/>
            <a:ext cx="5995851" cy="848349"/>
          </a:xfrm>
          <a:prstGeom prst="rect">
            <a:avLst/>
          </a:prstGeom>
          <a:solidFill>
            <a:srgbClr val="FFD5E3"/>
          </a:solidFill>
          <a:ln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FE1D0C-9EB6-4E97-9474-F9E45AA8BA73}"/>
              </a:ext>
            </a:extLst>
          </p:cNvPr>
          <p:cNvSpPr txBox="1"/>
          <p:nvPr/>
        </p:nvSpPr>
        <p:spPr>
          <a:xfrm>
            <a:off x="3670361" y="946297"/>
            <a:ext cx="2313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PART</a:t>
            </a:r>
            <a:r>
              <a:rPr lang="en-US" altLang="zh-CN" sz="3600" spc="300" dirty="0">
                <a:latin typeface="Arial Rounded MT Bold" panose="020F0704030504030204" pitchFamily="34" charset="0"/>
              </a:rPr>
              <a:t> </a:t>
            </a:r>
            <a:r>
              <a:rPr lang="en-US" altLang="zh-CN" sz="3600" b="1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3600" b="1" spc="3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EEEE0E-108E-4E99-889A-5FCB029FD1FF}"/>
              </a:ext>
            </a:extLst>
          </p:cNvPr>
          <p:cNvSpPr txBox="1"/>
          <p:nvPr/>
        </p:nvSpPr>
        <p:spPr>
          <a:xfrm>
            <a:off x="1201479" y="2928228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章节标题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9D20E0-8AB8-4DEB-9E41-80C63C7CD370}"/>
              </a:ext>
            </a:extLst>
          </p:cNvPr>
          <p:cNvSpPr txBox="1"/>
          <p:nvPr/>
        </p:nvSpPr>
        <p:spPr>
          <a:xfrm>
            <a:off x="1201479" y="4457918"/>
            <a:ext cx="5880392" cy="722505"/>
          </a:xfrm>
          <a:prstGeom prst="rect">
            <a:avLst/>
          </a:prstGeom>
          <a:gradFill>
            <a:gsLst>
              <a:gs pos="0">
                <a:srgbClr val="F8F4EE"/>
              </a:gs>
              <a:gs pos="92000">
                <a:srgbClr val="F7F2ED"/>
              </a:gs>
            </a:gsLst>
            <a:path path="circle">
              <a:fillToRect t="100000" r="100000"/>
            </a:path>
          </a:gradFill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5D6A0-9744-4422-B290-670DF476EEEF}"/>
              </a:ext>
            </a:extLst>
          </p:cNvPr>
          <p:cNvGrpSpPr/>
          <p:nvPr/>
        </p:nvGrpSpPr>
        <p:grpSpPr>
          <a:xfrm>
            <a:off x="5135474" y="2400082"/>
            <a:ext cx="587127" cy="587127"/>
            <a:chOff x="9692641" y="537941"/>
            <a:chExt cx="1463039" cy="146303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06F97D-E7CB-49F8-B159-FDBB13D8253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0E85E8-56D2-4B85-AF17-D698F66BEF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9037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DE5765E-C79D-4ED6-837A-20F7589839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583" y="348157"/>
            <a:ext cx="8714749" cy="490213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3C16233-D234-46D9-9D95-4746C72C8503}"/>
              </a:ext>
            </a:extLst>
          </p:cNvPr>
          <p:cNvSpPr/>
          <p:nvPr/>
        </p:nvSpPr>
        <p:spPr>
          <a:xfrm>
            <a:off x="339634" y="1959429"/>
            <a:ext cx="7406640" cy="4550414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10817321" y="982714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6D3AA00-265F-4A7D-B054-0343CDE38E8B}"/>
              </a:ext>
            </a:extLst>
          </p:cNvPr>
          <p:cNvSpPr txBox="1"/>
          <p:nvPr/>
        </p:nvSpPr>
        <p:spPr>
          <a:xfrm>
            <a:off x="1580606" y="4908558"/>
            <a:ext cx="5807351" cy="113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6D66F9B-2F0A-430A-BA9A-8B14688DAB4B}"/>
              </a:ext>
            </a:extLst>
          </p:cNvPr>
          <p:cNvSpPr txBox="1"/>
          <p:nvPr/>
        </p:nvSpPr>
        <p:spPr>
          <a:xfrm>
            <a:off x="2545926" y="3444776"/>
            <a:ext cx="48420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EMOTIONAL</a:t>
            </a:r>
            <a:endParaRPr lang="zh-CN" altLang="en-US" sz="60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FF7ABD8-8C07-4670-ACA9-13197C48D82D}"/>
              </a:ext>
            </a:extLst>
          </p:cNvPr>
          <p:cNvGrpSpPr/>
          <p:nvPr/>
        </p:nvGrpSpPr>
        <p:grpSpPr>
          <a:xfrm>
            <a:off x="4042954" y="2847974"/>
            <a:ext cx="3253563" cy="612162"/>
            <a:chOff x="7210656" y="1522683"/>
            <a:chExt cx="3253563" cy="61216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A4B358B3-8E94-475E-ABE5-8C0ABA6AE570}"/>
                </a:ext>
              </a:extLst>
            </p:cNvPr>
            <p:cNvSpPr/>
            <p:nvPr/>
          </p:nvSpPr>
          <p:spPr>
            <a:xfrm>
              <a:off x="7210656" y="1522683"/>
              <a:ext cx="3253563" cy="612162"/>
            </a:xfrm>
            <a:prstGeom prst="roundRect">
              <a:avLst>
                <a:gd name="adj" fmla="val 50000"/>
              </a:avLst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CB9A536-C5B0-4254-9601-DB9568D6A1BF}"/>
                </a:ext>
              </a:extLst>
            </p:cNvPr>
            <p:cNvSpPr txBox="1"/>
            <p:nvPr/>
          </p:nvSpPr>
          <p:spPr>
            <a:xfrm>
              <a:off x="7638235" y="1558460"/>
              <a:ext cx="23984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MARKETING</a:t>
              </a:r>
              <a:endParaRPr lang="zh-CN" altLang="en-US" sz="28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DB2F436-D204-49DE-B38E-EBC4149C1CDE}"/>
              </a:ext>
            </a:extLst>
          </p:cNvPr>
          <p:cNvGrpSpPr/>
          <p:nvPr/>
        </p:nvGrpSpPr>
        <p:grpSpPr>
          <a:xfrm>
            <a:off x="1097981" y="2478782"/>
            <a:ext cx="587127" cy="587127"/>
            <a:chOff x="9692641" y="537941"/>
            <a:chExt cx="1463039" cy="1463039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1AC0F80-A133-4977-A6D8-06E17B4424E8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354A0B5-1DDD-4064-9433-67A68B4DE2A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7076D44-D670-4FE9-A632-45F7E2DDE5A7}"/>
              </a:ext>
            </a:extLst>
          </p:cNvPr>
          <p:cNvCxnSpPr>
            <a:cxnSpLocks/>
          </p:cNvCxnSpPr>
          <p:nvPr/>
        </p:nvCxnSpPr>
        <p:spPr>
          <a:xfrm>
            <a:off x="6709390" y="4591069"/>
            <a:ext cx="587127" cy="0"/>
          </a:xfrm>
          <a:prstGeom prst="line">
            <a:avLst/>
          </a:prstGeom>
          <a:ln w="76200">
            <a:solidFill>
              <a:srgbClr val="D3E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4743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337B13-ADFB-4BEB-8CB9-35A3703F8D37}"/>
              </a:ext>
            </a:extLst>
          </p:cNvPr>
          <p:cNvSpPr/>
          <p:nvPr/>
        </p:nvSpPr>
        <p:spPr>
          <a:xfrm>
            <a:off x="0" y="0"/>
            <a:ext cx="3455581" cy="6858000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737657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1B62EEB-0349-4D26-BC53-1EE6A0AA03BD}"/>
              </a:ext>
            </a:extLst>
          </p:cNvPr>
          <p:cNvSpPr txBox="1"/>
          <p:nvPr/>
        </p:nvSpPr>
        <p:spPr>
          <a:xfrm>
            <a:off x="2070438" y="1030559"/>
            <a:ext cx="8821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atin typeface="Arial Rounded MT Bold" panose="020F0704030504030204" pitchFamily="34" charset="0"/>
              </a:rPr>
              <a:t>EMOTIONAL MARKE</a:t>
            </a:r>
            <a:r>
              <a:rPr lang="en-US" altLang="zh-CN" sz="5400" dirty="0">
                <a:solidFill>
                  <a:srgbClr val="FFD5E3"/>
                </a:solidFill>
                <a:latin typeface="Arial Rounded MT Bold" panose="020F0704030504030204" pitchFamily="34" charset="0"/>
              </a:rPr>
              <a:t>TING</a:t>
            </a:r>
            <a:endParaRPr lang="zh-CN" altLang="en-US" sz="5400" dirty="0">
              <a:solidFill>
                <a:srgbClr val="FFD5E3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6D9AD90-7D7A-474B-A8C0-39303BFE27F1}"/>
              </a:ext>
            </a:extLst>
          </p:cNvPr>
          <p:cNvSpPr txBox="1"/>
          <p:nvPr/>
        </p:nvSpPr>
        <p:spPr>
          <a:xfrm>
            <a:off x="2102337" y="1991257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143842E-DAB8-452E-836C-18AFBA25BFA2}"/>
              </a:ext>
            </a:extLst>
          </p:cNvPr>
          <p:cNvGrpSpPr/>
          <p:nvPr/>
        </p:nvGrpSpPr>
        <p:grpSpPr>
          <a:xfrm>
            <a:off x="3747861" y="3401142"/>
            <a:ext cx="3113679" cy="2497376"/>
            <a:chOff x="3779759" y="3687857"/>
            <a:chExt cx="3113679" cy="2497376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xmlns="" id="{54DE36AE-1C9C-410A-B023-3513E112425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04700314"/>
                </p:ext>
              </p:extLst>
            </p:nvPr>
          </p:nvGraphicFramePr>
          <p:xfrm>
            <a:off x="3779759" y="3687857"/>
            <a:ext cx="3113679" cy="20757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593C972D-1683-4E22-91B0-0DB0FA31EC7F}"/>
                </a:ext>
              </a:extLst>
            </p:cNvPr>
            <p:cNvSpPr txBox="1"/>
            <p:nvPr/>
          </p:nvSpPr>
          <p:spPr>
            <a:xfrm>
              <a:off x="4756951" y="5763643"/>
              <a:ext cx="1159293" cy="42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第一季度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52CEAF7-0007-4D7A-91B6-39F713F18F5A}"/>
              </a:ext>
            </a:extLst>
          </p:cNvPr>
          <p:cNvGrpSpPr/>
          <p:nvPr/>
        </p:nvGrpSpPr>
        <p:grpSpPr>
          <a:xfrm>
            <a:off x="6281893" y="3401142"/>
            <a:ext cx="3113679" cy="2497376"/>
            <a:chOff x="3779759" y="3687857"/>
            <a:chExt cx="3113679" cy="2497376"/>
          </a:xfrm>
        </p:grpSpPr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xmlns="" id="{9E3D6CEC-9EC2-4B94-BCDF-FD9E6B63D3F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0633331"/>
                </p:ext>
              </p:extLst>
            </p:nvPr>
          </p:nvGraphicFramePr>
          <p:xfrm>
            <a:off x="3779759" y="3687857"/>
            <a:ext cx="3113679" cy="20757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0520FB54-5E0D-4A8C-BD21-1C52D11BC0CF}"/>
                </a:ext>
              </a:extLst>
            </p:cNvPr>
            <p:cNvSpPr txBox="1"/>
            <p:nvPr/>
          </p:nvSpPr>
          <p:spPr>
            <a:xfrm>
              <a:off x="4756952" y="5763643"/>
              <a:ext cx="1159292" cy="42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第二季度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73B173E-FC87-4BF3-AC5C-789F5B556462}"/>
              </a:ext>
            </a:extLst>
          </p:cNvPr>
          <p:cNvGrpSpPr/>
          <p:nvPr/>
        </p:nvGrpSpPr>
        <p:grpSpPr>
          <a:xfrm>
            <a:off x="8815924" y="3401142"/>
            <a:ext cx="3113679" cy="2497376"/>
            <a:chOff x="3779759" y="3687857"/>
            <a:chExt cx="3113679" cy="2497376"/>
          </a:xfrm>
        </p:grpSpPr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xmlns="" id="{7E5A670B-8B35-4AC6-8FDA-9125690E240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0924865"/>
                </p:ext>
              </p:extLst>
            </p:nvPr>
          </p:nvGraphicFramePr>
          <p:xfrm>
            <a:off x="3779759" y="3687857"/>
            <a:ext cx="3113679" cy="20757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7C5D24BF-1152-44C6-B088-36CB01879221}"/>
                </a:ext>
              </a:extLst>
            </p:cNvPr>
            <p:cNvSpPr txBox="1"/>
            <p:nvPr/>
          </p:nvSpPr>
          <p:spPr>
            <a:xfrm>
              <a:off x="4756952" y="5763643"/>
              <a:ext cx="1159292" cy="421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第三季度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7549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2DCA5F1-C5A7-4498-92CC-481D62A4EB37}"/>
              </a:ext>
            </a:extLst>
          </p:cNvPr>
          <p:cNvGrpSpPr/>
          <p:nvPr/>
        </p:nvGrpSpPr>
        <p:grpSpPr>
          <a:xfrm flipH="1">
            <a:off x="6096000" y="0"/>
            <a:ext cx="6096000" cy="5290495"/>
            <a:chOff x="0" y="0"/>
            <a:chExt cx="6096000" cy="5290495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0C4BBFC-6647-4E6D-8B88-52240AF1B0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0"/>
              <a:ext cx="0" cy="4486910"/>
            </a:xfrm>
            <a:prstGeom prst="line">
              <a:avLst/>
            </a:prstGeom>
            <a:ln w="1270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DB126ED-A11B-4542-853B-E872D4F276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290495"/>
              <a:ext cx="6096000" cy="0"/>
            </a:xfrm>
            <a:prstGeom prst="line">
              <a:avLst/>
            </a:prstGeom>
            <a:ln w="1270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790038" y="1245189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CB75E81-44E6-4C7C-95FD-332DB161FD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86" b="28466"/>
          <a:stretch/>
        </p:blipFill>
        <p:spPr>
          <a:xfrm>
            <a:off x="3558356" y="2586447"/>
            <a:ext cx="6819900" cy="174352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0A549B-A0C3-4A51-B119-E82ACBA0955E}"/>
              </a:ext>
            </a:extLst>
          </p:cNvPr>
          <p:cNvSpPr/>
          <p:nvPr/>
        </p:nvSpPr>
        <p:spPr>
          <a:xfrm>
            <a:off x="3558358" y="763920"/>
            <a:ext cx="6819900" cy="160717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92A4CD0-92A3-4D41-9373-CF0DB3F7CAFD}"/>
              </a:ext>
            </a:extLst>
          </p:cNvPr>
          <p:cNvSpPr txBox="1"/>
          <p:nvPr/>
        </p:nvSpPr>
        <p:spPr>
          <a:xfrm>
            <a:off x="4547292" y="1059673"/>
            <a:ext cx="48420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EMOTIONAL</a:t>
            </a:r>
            <a:endParaRPr lang="zh-CN" altLang="en-US" sz="60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7748B9-7AC3-4F3B-B830-6801947505EF}"/>
              </a:ext>
            </a:extLst>
          </p:cNvPr>
          <p:cNvSpPr/>
          <p:nvPr/>
        </p:nvSpPr>
        <p:spPr>
          <a:xfrm>
            <a:off x="3558358" y="4486910"/>
            <a:ext cx="6819900" cy="160717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930BDE6-C7BD-4B1C-B678-669361F595F3}"/>
              </a:ext>
            </a:extLst>
          </p:cNvPr>
          <p:cNvSpPr txBox="1"/>
          <p:nvPr/>
        </p:nvSpPr>
        <p:spPr>
          <a:xfrm>
            <a:off x="4105985" y="4722230"/>
            <a:ext cx="5724644" cy="1136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点击输入内容点击输入内容点击输入内容点击输入内容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1260A81-52B7-4FF5-81A8-B00EA22A4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752266" y="10717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29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10943736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D34B9BE-56E7-4EDD-9133-FBE331241BCD}"/>
              </a:ext>
            </a:extLst>
          </p:cNvPr>
          <p:cNvCxnSpPr>
            <a:cxnSpLocks/>
          </p:cNvCxnSpPr>
          <p:nvPr/>
        </p:nvCxnSpPr>
        <p:spPr>
          <a:xfrm flipH="1">
            <a:off x="0" y="5290495"/>
            <a:ext cx="2934586" cy="0"/>
          </a:xfrm>
          <a:prstGeom prst="line">
            <a:avLst/>
          </a:prstGeom>
          <a:ln w="127000">
            <a:solidFill>
              <a:srgbClr val="D3E7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5638258-5F23-4D2D-AEB7-216D439F29B7}"/>
              </a:ext>
            </a:extLst>
          </p:cNvPr>
          <p:cNvSpPr/>
          <p:nvPr/>
        </p:nvSpPr>
        <p:spPr>
          <a:xfrm>
            <a:off x="2686050" y="4486910"/>
            <a:ext cx="6819900" cy="160717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ED8D58-BC21-479F-802A-042F2B48A229}"/>
              </a:ext>
            </a:extLst>
          </p:cNvPr>
          <p:cNvSpPr txBox="1"/>
          <p:nvPr/>
        </p:nvSpPr>
        <p:spPr>
          <a:xfrm>
            <a:off x="3887705" y="4782663"/>
            <a:ext cx="4416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MARKTING</a:t>
            </a:r>
            <a:endParaRPr lang="zh-CN" altLang="en-US" sz="60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7DE12DD-4F87-435D-83BF-69611650E40E}"/>
              </a:ext>
            </a:extLst>
          </p:cNvPr>
          <p:cNvGrpSpPr/>
          <p:nvPr/>
        </p:nvGrpSpPr>
        <p:grpSpPr>
          <a:xfrm>
            <a:off x="1467293" y="855124"/>
            <a:ext cx="3553154" cy="1136530"/>
            <a:chOff x="2530282" y="995876"/>
            <a:chExt cx="3553154" cy="113653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DF184F1-4D8F-463F-95A2-214C960588AC}"/>
                </a:ext>
              </a:extLst>
            </p:cNvPr>
            <p:cNvSpPr txBox="1"/>
            <p:nvPr/>
          </p:nvSpPr>
          <p:spPr>
            <a:xfrm>
              <a:off x="3128781" y="995876"/>
              <a:ext cx="2954655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3" name="箭头: 左 12">
              <a:extLst>
                <a:ext uri="{FF2B5EF4-FFF2-40B4-BE49-F238E27FC236}">
                  <a16:creationId xmlns:a16="http://schemas.microsoft.com/office/drawing/2014/main" xmlns="" id="{8D168156-E3E1-429B-B0D6-8DFC4FB2CBD6}"/>
                </a:ext>
              </a:extLst>
            </p:cNvPr>
            <p:cNvSpPr/>
            <p:nvPr/>
          </p:nvSpPr>
          <p:spPr>
            <a:xfrm>
              <a:off x="2530282" y="1394314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9D0AA75-5C9B-4EE2-902F-D36F3E89FFCE}"/>
              </a:ext>
            </a:extLst>
          </p:cNvPr>
          <p:cNvGrpSpPr/>
          <p:nvPr/>
        </p:nvGrpSpPr>
        <p:grpSpPr>
          <a:xfrm>
            <a:off x="1467293" y="2514634"/>
            <a:ext cx="3553154" cy="1136530"/>
            <a:chOff x="2530282" y="995876"/>
            <a:chExt cx="3553154" cy="11365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47D4BB3-24ED-4EE9-8385-1E79E17CBA82}"/>
                </a:ext>
              </a:extLst>
            </p:cNvPr>
            <p:cNvSpPr txBox="1"/>
            <p:nvPr/>
          </p:nvSpPr>
          <p:spPr>
            <a:xfrm>
              <a:off x="3128781" y="995876"/>
              <a:ext cx="2954655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25" name="箭头: 左 24">
              <a:extLst>
                <a:ext uri="{FF2B5EF4-FFF2-40B4-BE49-F238E27FC236}">
                  <a16:creationId xmlns:a16="http://schemas.microsoft.com/office/drawing/2014/main" xmlns="" id="{25D2106F-1329-49B3-B0BF-8C7BC19160CB}"/>
                </a:ext>
              </a:extLst>
            </p:cNvPr>
            <p:cNvSpPr/>
            <p:nvPr/>
          </p:nvSpPr>
          <p:spPr>
            <a:xfrm>
              <a:off x="2530282" y="1394314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50C9B012-1561-44E3-9A1A-159DC4CF8508}"/>
              </a:ext>
            </a:extLst>
          </p:cNvPr>
          <p:cNvGrpSpPr/>
          <p:nvPr/>
        </p:nvGrpSpPr>
        <p:grpSpPr>
          <a:xfrm>
            <a:off x="5543108" y="855124"/>
            <a:ext cx="3553154" cy="1136530"/>
            <a:chOff x="2530282" y="995876"/>
            <a:chExt cx="3553154" cy="113653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01AC0E33-CD9A-45EC-B056-BA8506EF22E8}"/>
                </a:ext>
              </a:extLst>
            </p:cNvPr>
            <p:cNvSpPr txBox="1"/>
            <p:nvPr/>
          </p:nvSpPr>
          <p:spPr>
            <a:xfrm>
              <a:off x="3128781" y="995876"/>
              <a:ext cx="2954655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46" name="箭头: 左 45">
              <a:extLst>
                <a:ext uri="{FF2B5EF4-FFF2-40B4-BE49-F238E27FC236}">
                  <a16:creationId xmlns:a16="http://schemas.microsoft.com/office/drawing/2014/main" xmlns="" id="{C56E0AD3-492D-4A76-96C7-C579752978A8}"/>
                </a:ext>
              </a:extLst>
            </p:cNvPr>
            <p:cNvSpPr/>
            <p:nvPr/>
          </p:nvSpPr>
          <p:spPr>
            <a:xfrm>
              <a:off x="2530282" y="1394314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DC5F777-811D-437B-B154-75D3189ECC01}"/>
              </a:ext>
            </a:extLst>
          </p:cNvPr>
          <p:cNvGrpSpPr/>
          <p:nvPr/>
        </p:nvGrpSpPr>
        <p:grpSpPr>
          <a:xfrm>
            <a:off x="5543108" y="2514634"/>
            <a:ext cx="3553154" cy="1136530"/>
            <a:chOff x="2530282" y="995876"/>
            <a:chExt cx="3553154" cy="113653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A322AB06-7324-440C-98D1-1B7C7A7EFD48}"/>
                </a:ext>
              </a:extLst>
            </p:cNvPr>
            <p:cNvSpPr txBox="1"/>
            <p:nvPr/>
          </p:nvSpPr>
          <p:spPr>
            <a:xfrm>
              <a:off x="3128781" y="995876"/>
              <a:ext cx="2954655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49" name="箭头: 左 48">
              <a:extLst>
                <a:ext uri="{FF2B5EF4-FFF2-40B4-BE49-F238E27FC236}">
                  <a16:creationId xmlns:a16="http://schemas.microsoft.com/office/drawing/2014/main" xmlns="" id="{ACA5A572-E577-4629-AAAD-ADAABC208012}"/>
                </a:ext>
              </a:extLst>
            </p:cNvPr>
            <p:cNvSpPr/>
            <p:nvPr/>
          </p:nvSpPr>
          <p:spPr>
            <a:xfrm>
              <a:off x="2530282" y="1394314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3175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B69CE1E-89B9-442F-82FC-1809F4516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948" y="708414"/>
            <a:ext cx="4784652" cy="478465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E10EDAC-81F8-48B1-A1B3-AEA207CAA634}"/>
              </a:ext>
            </a:extLst>
          </p:cNvPr>
          <p:cNvSpPr/>
          <p:nvPr/>
        </p:nvSpPr>
        <p:spPr>
          <a:xfrm>
            <a:off x="914400" y="2103120"/>
            <a:ext cx="6975566" cy="4545874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4A55B920-B241-4035-82DF-743BFFD66D34}"/>
              </a:ext>
            </a:extLst>
          </p:cNvPr>
          <p:cNvGrpSpPr/>
          <p:nvPr/>
        </p:nvGrpSpPr>
        <p:grpSpPr>
          <a:xfrm rot="16200000">
            <a:off x="9538759" y="4109611"/>
            <a:ext cx="492443" cy="4613561"/>
            <a:chOff x="556546" y="627325"/>
            <a:chExt cx="492443" cy="461356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B9B2BAE3-88A6-4CBB-B832-ED7A4C5B5049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E1DDCC88-C974-4309-AB76-21F7866201CA}"/>
                </a:ext>
              </a:extLst>
            </p:cNvPr>
            <p:cNvSpPr txBox="1"/>
            <p:nvPr/>
          </p:nvSpPr>
          <p:spPr>
            <a:xfrm>
              <a:off x="556546" y="110578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AC52CEA-B7EC-4FFD-849D-2382D4DF3BE3}"/>
              </a:ext>
            </a:extLst>
          </p:cNvPr>
          <p:cNvSpPr txBox="1"/>
          <p:nvPr/>
        </p:nvSpPr>
        <p:spPr>
          <a:xfrm>
            <a:off x="554571" y="781497"/>
            <a:ext cx="45207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Arial Rounded MT Bold" panose="020F0704030504030204" pitchFamily="34" charset="0"/>
              </a:rPr>
              <a:t>CONTENTS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5827CEC-5DCC-4750-990B-AFBB5B6BEF5D}"/>
              </a:ext>
            </a:extLst>
          </p:cNvPr>
          <p:cNvCxnSpPr/>
          <p:nvPr/>
        </p:nvCxnSpPr>
        <p:spPr>
          <a:xfrm>
            <a:off x="0" y="1850062"/>
            <a:ext cx="488743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5C3D412-EB67-472E-82C9-0D51839001D3}"/>
              </a:ext>
            </a:extLst>
          </p:cNvPr>
          <p:cNvGrpSpPr/>
          <p:nvPr/>
        </p:nvGrpSpPr>
        <p:grpSpPr>
          <a:xfrm>
            <a:off x="2081476" y="2705389"/>
            <a:ext cx="2956288" cy="769441"/>
            <a:chOff x="1896306" y="1786527"/>
            <a:chExt cx="2956288" cy="76944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8E25464-E205-47CB-8872-86CD3141DF44}"/>
                </a:ext>
              </a:extLst>
            </p:cNvPr>
            <p:cNvSpPr txBox="1"/>
            <p:nvPr/>
          </p:nvSpPr>
          <p:spPr>
            <a:xfrm>
              <a:off x="1896306" y="1786527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atin typeface="Arial Rounded MT Bold" panose="020F0704030504030204" pitchFamily="34" charset="0"/>
                </a:rPr>
                <a:t>01</a:t>
              </a:r>
              <a:endParaRPr lang="zh-CN" altLang="en-US" sz="4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AD9DBA5-91E5-489A-83EF-019CEE3D6E5D}"/>
                </a:ext>
              </a:extLst>
            </p:cNvPr>
            <p:cNvSpPr txBox="1"/>
            <p:nvPr/>
          </p:nvSpPr>
          <p:spPr>
            <a:xfrm>
              <a:off x="2821269" y="18587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105A309-CE0D-4D04-9F30-9816D0073644}"/>
              </a:ext>
            </a:extLst>
          </p:cNvPr>
          <p:cNvGrpSpPr/>
          <p:nvPr/>
        </p:nvGrpSpPr>
        <p:grpSpPr>
          <a:xfrm>
            <a:off x="2081476" y="3600365"/>
            <a:ext cx="2956288" cy="769441"/>
            <a:chOff x="1896306" y="1786527"/>
            <a:chExt cx="2956288" cy="76944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3BEE052-1A81-4EFE-860E-E2898971CDA0}"/>
                </a:ext>
              </a:extLst>
            </p:cNvPr>
            <p:cNvSpPr txBox="1"/>
            <p:nvPr/>
          </p:nvSpPr>
          <p:spPr>
            <a:xfrm>
              <a:off x="1896306" y="1786527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atin typeface="Arial Rounded MT Bold" panose="020F0704030504030204" pitchFamily="34" charset="0"/>
                </a:rPr>
                <a:t>02</a:t>
              </a:r>
              <a:endParaRPr lang="zh-CN" altLang="en-US" sz="4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76B13C8-BE02-4F03-A76A-50482E165480}"/>
                </a:ext>
              </a:extLst>
            </p:cNvPr>
            <p:cNvSpPr txBox="1"/>
            <p:nvPr/>
          </p:nvSpPr>
          <p:spPr>
            <a:xfrm>
              <a:off x="2821269" y="18587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6B85EF6-5C39-4E5E-BD11-39FEFBBE0FEC}"/>
              </a:ext>
            </a:extLst>
          </p:cNvPr>
          <p:cNvGrpSpPr/>
          <p:nvPr/>
        </p:nvGrpSpPr>
        <p:grpSpPr>
          <a:xfrm>
            <a:off x="2081476" y="4495341"/>
            <a:ext cx="2956288" cy="769441"/>
            <a:chOff x="1896306" y="1786527"/>
            <a:chExt cx="2956288" cy="76944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907F81C-4E7E-49F2-A1D7-0CABC924118E}"/>
                </a:ext>
              </a:extLst>
            </p:cNvPr>
            <p:cNvSpPr txBox="1"/>
            <p:nvPr/>
          </p:nvSpPr>
          <p:spPr>
            <a:xfrm>
              <a:off x="1896306" y="1786527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atin typeface="Arial Rounded MT Bold" panose="020F0704030504030204" pitchFamily="34" charset="0"/>
                </a:rPr>
                <a:t>03</a:t>
              </a:r>
              <a:endParaRPr lang="zh-CN" altLang="en-US" sz="4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FC70B34F-A866-4171-80A3-69B1F22057C8}"/>
                </a:ext>
              </a:extLst>
            </p:cNvPr>
            <p:cNvSpPr txBox="1"/>
            <p:nvPr/>
          </p:nvSpPr>
          <p:spPr>
            <a:xfrm>
              <a:off x="2821269" y="18587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24E15BA-D1EA-4F75-B28F-D4B66C9C8989}"/>
              </a:ext>
            </a:extLst>
          </p:cNvPr>
          <p:cNvGrpSpPr/>
          <p:nvPr/>
        </p:nvGrpSpPr>
        <p:grpSpPr>
          <a:xfrm>
            <a:off x="2081476" y="5390317"/>
            <a:ext cx="2956288" cy="769441"/>
            <a:chOff x="1896306" y="1786527"/>
            <a:chExt cx="2956288" cy="76944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64848AA-DADE-42FC-905A-4465EFF62023}"/>
                </a:ext>
              </a:extLst>
            </p:cNvPr>
            <p:cNvSpPr txBox="1"/>
            <p:nvPr/>
          </p:nvSpPr>
          <p:spPr>
            <a:xfrm>
              <a:off x="1896306" y="1786527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atin typeface="Arial Rounded MT Bold" panose="020F0704030504030204" pitchFamily="34" charset="0"/>
                </a:rPr>
                <a:t>04</a:t>
              </a:r>
              <a:endParaRPr lang="zh-CN" altLang="en-US" sz="4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C80D945-3FD9-412D-A373-28E74EEFAE57}"/>
                </a:ext>
              </a:extLst>
            </p:cNvPr>
            <p:cNvSpPr txBox="1"/>
            <p:nvPr/>
          </p:nvSpPr>
          <p:spPr>
            <a:xfrm>
              <a:off x="2821269" y="18587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章节标题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0663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6A63A4-5D45-4372-B62E-64CCF5A6A533}"/>
              </a:ext>
            </a:extLst>
          </p:cNvPr>
          <p:cNvSpPr/>
          <p:nvPr/>
        </p:nvSpPr>
        <p:spPr>
          <a:xfrm>
            <a:off x="801859" y="1983545"/>
            <a:ext cx="5193992" cy="4417255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E59105E-09C9-43E4-9E21-4D6B6F6BE31E}"/>
              </a:ext>
            </a:extLst>
          </p:cNvPr>
          <p:cNvSpPr/>
          <p:nvPr/>
        </p:nvSpPr>
        <p:spPr>
          <a:xfrm>
            <a:off x="-1" y="829343"/>
            <a:ext cx="5995851" cy="848349"/>
          </a:xfrm>
          <a:prstGeom prst="rect">
            <a:avLst/>
          </a:prstGeom>
          <a:solidFill>
            <a:srgbClr val="FFD5E3"/>
          </a:solidFill>
          <a:ln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FE1D0C-9EB6-4E97-9474-F9E45AA8BA73}"/>
              </a:ext>
            </a:extLst>
          </p:cNvPr>
          <p:cNvSpPr txBox="1"/>
          <p:nvPr/>
        </p:nvSpPr>
        <p:spPr>
          <a:xfrm>
            <a:off x="3826654" y="946297"/>
            <a:ext cx="2001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>
                <a:solidFill>
                  <a:schemeClr val="bg1"/>
                </a:solidFill>
                <a:latin typeface="Arial Rounded MT Bold" panose="020F0704030504030204" pitchFamily="34" charset="0"/>
              </a:rPr>
              <a:t>PART</a:t>
            </a:r>
            <a:r>
              <a:rPr lang="en-US" altLang="zh-CN" sz="3600" spc="300">
                <a:latin typeface="Arial Rounded MT Bold" panose="020F0704030504030204" pitchFamily="34" charset="0"/>
              </a:rPr>
              <a:t> </a:t>
            </a:r>
            <a:r>
              <a:rPr lang="en-US" altLang="zh-CN" sz="3600" b="1" spc="300">
                <a:solidFill>
                  <a:schemeClr val="bg1"/>
                </a:solidFill>
                <a:latin typeface="Arial Rounded MT Bold" panose="020F0704030504030204" pitchFamily="34" charset="0"/>
              </a:rPr>
              <a:t>0</a:t>
            </a:r>
            <a:endParaRPr lang="zh-CN" altLang="en-US" sz="3600" b="1" spc="3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EEEE0E-108E-4E99-889A-5FCB029FD1FF}"/>
              </a:ext>
            </a:extLst>
          </p:cNvPr>
          <p:cNvSpPr txBox="1"/>
          <p:nvPr/>
        </p:nvSpPr>
        <p:spPr>
          <a:xfrm>
            <a:off x="1201479" y="2928228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章节标题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9D20E0-8AB8-4DEB-9E41-80C63C7CD370}"/>
              </a:ext>
            </a:extLst>
          </p:cNvPr>
          <p:cNvSpPr txBox="1"/>
          <p:nvPr/>
        </p:nvSpPr>
        <p:spPr>
          <a:xfrm>
            <a:off x="1201479" y="4457918"/>
            <a:ext cx="5880392" cy="722505"/>
          </a:xfrm>
          <a:prstGeom prst="rect">
            <a:avLst/>
          </a:prstGeom>
          <a:gradFill>
            <a:gsLst>
              <a:gs pos="0">
                <a:srgbClr val="F8F4EE"/>
              </a:gs>
              <a:gs pos="92000">
                <a:srgbClr val="F7F2ED"/>
              </a:gs>
            </a:gsLst>
            <a:path path="circle">
              <a:fillToRect t="100000" r="100000"/>
            </a:path>
          </a:gradFill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5D6A0-9744-4422-B290-670DF476EEEF}"/>
              </a:ext>
            </a:extLst>
          </p:cNvPr>
          <p:cNvGrpSpPr/>
          <p:nvPr/>
        </p:nvGrpSpPr>
        <p:grpSpPr>
          <a:xfrm>
            <a:off x="5135474" y="2400082"/>
            <a:ext cx="587127" cy="587127"/>
            <a:chOff x="9692641" y="537941"/>
            <a:chExt cx="1463039" cy="146303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06F97D-E7CB-49F8-B159-FDBB13D8253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0E85E8-56D2-4B85-AF17-D698F66BEF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5662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BCD4673-2022-4C5C-92E0-FCF074C2C4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249" y="-33964"/>
            <a:ext cx="10336513" cy="689196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1E6E850-B1CF-497F-B5E6-7CB65DA1BA45}"/>
              </a:ext>
            </a:extLst>
          </p:cNvPr>
          <p:cNvSpPr/>
          <p:nvPr/>
        </p:nvSpPr>
        <p:spPr>
          <a:xfrm>
            <a:off x="404949" y="600891"/>
            <a:ext cx="7272501" cy="5799909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A21E3F8-BB8A-4B1E-8B41-1FCC1D774F96}"/>
              </a:ext>
            </a:extLst>
          </p:cNvPr>
          <p:cNvSpPr txBox="1"/>
          <p:nvPr/>
        </p:nvSpPr>
        <p:spPr>
          <a:xfrm>
            <a:off x="882236" y="5134620"/>
            <a:ext cx="5569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atin typeface="Arial Rounded MT Bold" panose="020F0704030504030204" pitchFamily="34" charset="0"/>
              </a:rPr>
              <a:t>DATA ANALYSIS</a:t>
            </a:r>
            <a:endParaRPr lang="zh-CN" altLang="en-US" sz="54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077EC00-3B4A-44DC-ABD6-118858A81E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29" y="982714"/>
            <a:ext cx="1905000" cy="190500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CAD4608-75E2-41FC-829F-44B800950CA3}"/>
              </a:ext>
            </a:extLst>
          </p:cNvPr>
          <p:cNvSpPr txBox="1"/>
          <p:nvPr/>
        </p:nvSpPr>
        <p:spPr>
          <a:xfrm>
            <a:off x="3343679" y="2538335"/>
            <a:ext cx="3108543" cy="14988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</a:t>
            </a:r>
            <a:endParaRPr lang="en-US" altLang="zh-CN" sz="1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  <a:endParaRPr lang="en-US" altLang="zh-CN" sz="1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</a:p>
          <a:p>
            <a:pPr algn="r">
              <a:lnSpc>
                <a:spcPts val="2800"/>
              </a:lnSpc>
            </a:pPr>
            <a:r>
              <a:rPr lang="zh-CN" altLang="en-US" sz="1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AEDA423-B754-4A00-A9E8-B10F927444A5}"/>
              </a:ext>
            </a:extLst>
          </p:cNvPr>
          <p:cNvSpPr txBox="1"/>
          <p:nvPr/>
        </p:nvSpPr>
        <p:spPr>
          <a:xfrm>
            <a:off x="571830" y="4047776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0C456F42-21D4-437E-A2A3-343B5D5885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452222" y="3833464"/>
            <a:ext cx="1151127" cy="115112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2B7DF438-A23A-436A-BADB-5B92F09E11B5}"/>
              </a:ext>
            </a:extLst>
          </p:cNvPr>
          <p:cNvSpPr/>
          <p:nvPr/>
        </p:nvSpPr>
        <p:spPr>
          <a:xfrm>
            <a:off x="9053422" y="2096104"/>
            <a:ext cx="2429691" cy="3474720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C59CBBB-EBAA-4734-8691-BCBD50F046A8}"/>
              </a:ext>
            </a:extLst>
          </p:cNvPr>
          <p:cNvSpPr txBox="1"/>
          <p:nvPr/>
        </p:nvSpPr>
        <p:spPr>
          <a:xfrm>
            <a:off x="9405413" y="2435795"/>
            <a:ext cx="1700870" cy="18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en-US" altLang="zh-CN" sz="3000" b="1" dirty="0"/>
              <a:t>QIANKU</a:t>
            </a:r>
          </a:p>
          <a:p>
            <a:pPr algn="dist">
              <a:lnSpc>
                <a:spcPct val="200000"/>
              </a:lnSpc>
            </a:pPr>
            <a:r>
              <a:rPr lang="en-US" altLang="zh-CN" sz="3000" b="1" dirty="0"/>
              <a:t>WANG</a:t>
            </a:r>
            <a:endParaRPr lang="zh-CN" altLang="en-US" sz="3000" b="1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0D9D765-8775-4D85-B1EF-38F14D682C37}"/>
              </a:ext>
            </a:extLst>
          </p:cNvPr>
          <p:cNvGrpSpPr/>
          <p:nvPr/>
        </p:nvGrpSpPr>
        <p:grpSpPr>
          <a:xfrm>
            <a:off x="10657471" y="4557336"/>
            <a:ext cx="587127" cy="587127"/>
            <a:chOff x="9692641" y="537941"/>
            <a:chExt cx="1463039" cy="1463039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BE9D129C-13F8-4E91-B52E-6871DED346AA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C76B8F3-82B8-412D-9403-5863D9C7857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1597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737657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738034-9BFA-403A-B564-E872125D575E}"/>
              </a:ext>
            </a:extLst>
          </p:cNvPr>
          <p:cNvGrpSpPr/>
          <p:nvPr/>
        </p:nvGrpSpPr>
        <p:grpSpPr>
          <a:xfrm>
            <a:off x="2268013" y="1229924"/>
            <a:ext cx="4185951" cy="2132623"/>
            <a:chOff x="2268013" y="1229924"/>
            <a:chExt cx="4185951" cy="213262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F179B9C-A2C2-474C-8728-C0D6B92DC444}"/>
                </a:ext>
              </a:extLst>
            </p:cNvPr>
            <p:cNvSpPr/>
            <p:nvPr/>
          </p:nvSpPr>
          <p:spPr>
            <a:xfrm>
              <a:off x="2268013" y="1229924"/>
              <a:ext cx="4185951" cy="2132623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EBFEFE7-D54C-4803-92ED-BF692C3F9431}"/>
                </a:ext>
              </a:extLst>
            </p:cNvPr>
            <p:cNvSpPr txBox="1"/>
            <p:nvPr/>
          </p:nvSpPr>
          <p:spPr>
            <a:xfrm>
              <a:off x="2652828" y="1724206"/>
              <a:ext cx="341632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013CEBD-FEF0-47E5-AEA6-8978DF6B3871}"/>
              </a:ext>
            </a:extLst>
          </p:cNvPr>
          <p:cNvGrpSpPr/>
          <p:nvPr/>
        </p:nvGrpSpPr>
        <p:grpSpPr>
          <a:xfrm>
            <a:off x="6606097" y="3495453"/>
            <a:ext cx="4185951" cy="2132623"/>
            <a:chOff x="6606097" y="3495453"/>
            <a:chExt cx="4185951" cy="213262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4A9A4F7B-CECF-4A60-B161-F75B424D8427}"/>
                </a:ext>
              </a:extLst>
            </p:cNvPr>
            <p:cNvSpPr/>
            <p:nvPr/>
          </p:nvSpPr>
          <p:spPr>
            <a:xfrm>
              <a:off x="6606097" y="3495453"/>
              <a:ext cx="4185951" cy="2132623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F113829A-18C0-4C18-BA41-7477D533801D}"/>
                </a:ext>
              </a:extLst>
            </p:cNvPr>
            <p:cNvSpPr txBox="1"/>
            <p:nvPr/>
          </p:nvSpPr>
          <p:spPr>
            <a:xfrm>
              <a:off x="6990912" y="3993499"/>
              <a:ext cx="341632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888C996-2AA0-4AC1-A27D-190E2C6D7E18}"/>
              </a:ext>
            </a:extLst>
          </p:cNvPr>
          <p:cNvGrpSpPr/>
          <p:nvPr/>
        </p:nvGrpSpPr>
        <p:grpSpPr>
          <a:xfrm>
            <a:off x="2268013" y="3495454"/>
            <a:ext cx="4185951" cy="2132623"/>
            <a:chOff x="2268013" y="3495454"/>
            <a:chExt cx="4185951" cy="213262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AFFB7182-4998-44F6-A309-37F5D1026BCA}"/>
                </a:ext>
              </a:extLst>
            </p:cNvPr>
            <p:cNvSpPr/>
            <p:nvPr/>
          </p:nvSpPr>
          <p:spPr>
            <a:xfrm>
              <a:off x="2268013" y="3495454"/>
              <a:ext cx="4185951" cy="2132623"/>
            </a:xfrm>
            <a:prstGeom prst="rect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B8FFD38-787D-4ECA-B86F-E3A438790130}"/>
                </a:ext>
              </a:extLst>
            </p:cNvPr>
            <p:cNvSpPr txBox="1"/>
            <p:nvPr/>
          </p:nvSpPr>
          <p:spPr>
            <a:xfrm>
              <a:off x="2679680" y="3993499"/>
              <a:ext cx="341632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5A3DF69-564B-44AD-ADDC-696249F83AA2}"/>
              </a:ext>
            </a:extLst>
          </p:cNvPr>
          <p:cNvGrpSpPr/>
          <p:nvPr/>
        </p:nvGrpSpPr>
        <p:grpSpPr>
          <a:xfrm>
            <a:off x="6606097" y="1229923"/>
            <a:ext cx="4185951" cy="2132623"/>
            <a:chOff x="6606097" y="1229923"/>
            <a:chExt cx="4185951" cy="2132623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3DD0562-2D49-48DB-8C34-4C8F07C24094}"/>
                </a:ext>
              </a:extLst>
            </p:cNvPr>
            <p:cNvSpPr/>
            <p:nvPr/>
          </p:nvSpPr>
          <p:spPr>
            <a:xfrm>
              <a:off x="6606097" y="1229923"/>
              <a:ext cx="4185951" cy="2132623"/>
            </a:xfrm>
            <a:prstGeom prst="rect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EC84320-A96F-49F9-9110-6176333C653F}"/>
                </a:ext>
              </a:extLst>
            </p:cNvPr>
            <p:cNvSpPr txBox="1"/>
            <p:nvPr/>
          </p:nvSpPr>
          <p:spPr>
            <a:xfrm>
              <a:off x="7095909" y="1507641"/>
              <a:ext cx="32063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800" dirty="0">
                  <a:latin typeface="Arial Rounded MT Bold" panose="020F0704030504030204" pitchFamily="34" charset="0"/>
                </a:rPr>
                <a:t>DATA </a:t>
              </a:r>
            </a:p>
            <a:p>
              <a:pPr algn="r"/>
              <a:r>
                <a:rPr lang="en-US" altLang="zh-CN" sz="4800" dirty="0">
                  <a:latin typeface="Arial Rounded MT Bold" panose="020F0704030504030204" pitchFamily="34" charset="0"/>
                </a:rPr>
                <a:t>ANALYSIS</a:t>
              </a:r>
              <a:endParaRPr lang="zh-CN" altLang="en-US" sz="4800" dirty="0"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53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 rot="16200000">
            <a:off x="9524098" y="4042633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AB9D8FD-115D-495C-AD48-FC89E26CF610}"/>
              </a:ext>
            </a:extLst>
          </p:cNvPr>
          <p:cNvSpPr txBox="1"/>
          <p:nvPr/>
        </p:nvSpPr>
        <p:spPr>
          <a:xfrm>
            <a:off x="1219576" y="1777159"/>
            <a:ext cx="2621230" cy="1139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105E7BC-1DAA-48F6-B8C9-B48DCB5C5CEE}"/>
              </a:ext>
            </a:extLst>
          </p:cNvPr>
          <p:cNvSpPr txBox="1"/>
          <p:nvPr/>
        </p:nvSpPr>
        <p:spPr>
          <a:xfrm>
            <a:off x="1219576" y="3493421"/>
            <a:ext cx="2621230" cy="1139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54E0124-10F3-4B0D-9F9B-72D3143C627F}"/>
              </a:ext>
            </a:extLst>
          </p:cNvPr>
          <p:cNvSpPr txBox="1"/>
          <p:nvPr/>
        </p:nvSpPr>
        <p:spPr>
          <a:xfrm>
            <a:off x="1219576" y="5209683"/>
            <a:ext cx="2621230" cy="1139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  <a:endParaRPr lang="en-US" altLang="zh-CN" sz="1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1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点击输入内容点击输入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6EB2C16-1213-420F-905B-343136533C7A}"/>
              </a:ext>
            </a:extLst>
          </p:cNvPr>
          <p:cNvSpPr txBox="1"/>
          <p:nvPr/>
        </p:nvSpPr>
        <p:spPr>
          <a:xfrm>
            <a:off x="1219576" y="367729"/>
            <a:ext cx="5569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atin typeface="Arial Rounded MT Bold" panose="020F0704030504030204" pitchFamily="34" charset="0"/>
              </a:rPr>
              <a:t>DATA ANALYSIS</a:t>
            </a:r>
            <a:endParaRPr lang="zh-CN" altLang="en-US" sz="5400" dirty="0">
              <a:solidFill>
                <a:srgbClr val="FED964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4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961FB0B1-C82F-42AD-B571-A4B9DBB77E93}"/>
              </a:ext>
            </a:extLst>
          </p:cNvPr>
          <p:cNvSpPr/>
          <p:nvPr/>
        </p:nvSpPr>
        <p:spPr>
          <a:xfrm>
            <a:off x="6510676" y="1009296"/>
            <a:ext cx="4171406" cy="4794483"/>
          </a:xfrm>
          <a:prstGeom prst="rect">
            <a:avLst/>
          </a:prstGeom>
          <a:noFill/>
          <a:ln w="76200"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70AA24C-6A4F-4102-B8D4-C6196FBA6214}"/>
              </a:ext>
            </a:extLst>
          </p:cNvPr>
          <p:cNvSpPr/>
          <p:nvPr/>
        </p:nvSpPr>
        <p:spPr>
          <a:xfrm>
            <a:off x="5859399" y="1672725"/>
            <a:ext cx="4171406" cy="4794483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>
            <a:off x="11072746" y="855124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BF06AC2-DB6E-4825-B81E-9F9BBFB92DCC}"/>
              </a:ext>
            </a:extLst>
          </p:cNvPr>
          <p:cNvSpPr/>
          <p:nvPr/>
        </p:nvSpPr>
        <p:spPr>
          <a:xfrm>
            <a:off x="-12455" y="855124"/>
            <a:ext cx="4079358" cy="73976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C7B611-650D-460F-A626-6E111B10AACE}"/>
              </a:ext>
            </a:extLst>
          </p:cNvPr>
          <p:cNvSpPr txBox="1"/>
          <p:nvPr/>
        </p:nvSpPr>
        <p:spPr>
          <a:xfrm>
            <a:off x="1040574" y="1009296"/>
            <a:ext cx="3206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latin typeface="Arial Rounded MT Bold" panose="020F0704030504030204" pitchFamily="34" charset="0"/>
              </a:rPr>
              <a:t>DATA </a:t>
            </a:r>
          </a:p>
          <a:p>
            <a:pPr algn="r"/>
            <a:r>
              <a:rPr lang="en-US" altLang="zh-CN" sz="4800" dirty="0">
                <a:latin typeface="Arial Rounded MT Bold" panose="020F0704030504030204" pitchFamily="34" charset="0"/>
              </a:rPr>
              <a:t>ANALYSIS</a:t>
            </a:r>
            <a:endParaRPr lang="zh-CN" altLang="en-US" sz="4800" dirty="0">
              <a:latin typeface="Arial Rounded MT Bold" panose="020F070403050403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B3CE076-7B84-4C0E-A856-12FAB1B61CF1}"/>
              </a:ext>
            </a:extLst>
          </p:cNvPr>
          <p:cNvGrpSpPr/>
          <p:nvPr/>
        </p:nvGrpSpPr>
        <p:grpSpPr>
          <a:xfrm>
            <a:off x="6039773" y="2059216"/>
            <a:ext cx="3670062" cy="780663"/>
            <a:chOff x="5818016" y="1070847"/>
            <a:chExt cx="3670062" cy="7806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6598FD5-8019-4FF9-988A-D1A4BB23F235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1" name="箭头: 左 10">
              <a:extLst>
                <a:ext uri="{FF2B5EF4-FFF2-40B4-BE49-F238E27FC236}">
                  <a16:creationId xmlns:a16="http://schemas.microsoft.com/office/drawing/2014/main" xmlns="" id="{398F5153-F5DD-42B2-9ED8-77CB0268D961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D4332F7-47FD-4D08-9487-E021599E67DD}"/>
              </a:ext>
            </a:extLst>
          </p:cNvPr>
          <p:cNvGrpSpPr/>
          <p:nvPr/>
        </p:nvGrpSpPr>
        <p:grpSpPr>
          <a:xfrm>
            <a:off x="6039773" y="3150569"/>
            <a:ext cx="3670062" cy="780663"/>
            <a:chOff x="5818016" y="1070847"/>
            <a:chExt cx="3670062" cy="7806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73E7CA6-E089-41F9-8E3F-7B53B681B29D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4" name="箭头: 左 13">
              <a:extLst>
                <a:ext uri="{FF2B5EF4-FFF2-40B4-BE49-F238E27FC236}">
                  <a16:creationId xmlns:a16="http://schemas.microsoft.com/office/drawing/2014/main" xmlns="" id="{7702B602-A701-45D9-B3BA-3C0502960587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DB2928E-58E9-448E-A2FA-251593CB16BF}"/>
              </a:ext>
            </a:extLst>
          </p:cNvPr>
          <p:cNvGrpSpPr/>
          <p:nvPr/>
        </p:nvGrpSpPr>
        <p:grpSpPr>
          <a:xfrm>
            <a:off x="6039773" y="4241922"/>
            <a:ext cx="3670062" cy="780663"/>
            <a:chOff x="5818016" y="1070847"/>
            <a:chExt cx="3670062" cy="7806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7086EAA-532D-4B67-A356-6C2FEFA1D129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7" name="箭头: 左 16">
              <a:extLst>
                <a:ext uri="{FF2B5EF4-FFF2-40B4-BE49-F238E27FC236}">
                  <a16:creationId xmlns:a16="http://schemas.microsoft.com/office/drawing/2014/main" xmlns="" id="{DB3FE914-FE68-4838-9405-4AB595C47FD1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1CE8832-162C-4546-95D1-D319708CA9A2}"/>
              </a:ext>
            </a:extLst>
          </p:cNvPr>
          <p:cNvGrpSpPr/>
          <p:nvPr/>
        </p:nvGrpSpPr>
        <p:grpSpPr>
          <a:xfrm>
            <a:off x="6039773" y="5333276"/>
            <a:ext cx="3670062" cy="780663"/>
            <a:chOff x="5818016" y="1070847"/>
            <a:chExt cx="3670062" cy="78066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92A2810-A399-4EE3-AE4B-5F9AA494B0CD}"/>
                </a:ext>
              </a:extLst>
            </p:cNvPr>
            <p:cNvSpPr txBox="1"/>
            <p:nvPr/>
          </p:nvSpPr>
          <p:spPr>
            <a:xfrm>
              <a:off x="6379535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20" name="箭头: 左 19">
              <a:extLst>
                <a:ext uri="{FF2B5EF4-FFF2-40B4-BE49-F238E27FC236}">
                  <a16:creationId xmlns:a16="http://schemas.microsoft.com/office/drawing/2014/main" xmlns="" id="{93247DC6-EE2E-4C04-AB5D-CD1BD503B242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1889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56A24A-87C8-4111-BB29-4DC037E26951}"/>
              </a:ext>
            </a:extLst>
          </p:cNvPr>
          <p:cNvSpPr/>
          <p:nvPr/>
        </p:nvSpPr>
        <p:spPr>
          <a:xfrm>
            <a:off x="1123406" y="470263"/>
            <a:ext cx="4249785" cy="6165668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E86C7D8-33B0-4233-8457-733114D415C5}"/>
              </a:ext>
            </a:extLst>
          </p:cNvPr>
          <p:cNvSpPr/>
          <p:nvPr/>
        </p:nvSpPr>
        <p:spPr>
          <a:xfrm>
            <a:off x="7652824" y="0"/>
            <a:ext cx="4539175" cy="685800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8B13B39-D43B-4EAC-A200-E0FA48177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22" y="657"/>
            <a:ext cx="4176410" cy="6304245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DCBF21C-6021-489B-9ECC-0E9F33FCE35B}"/>
              </a:ext>
            </a:extLst>
          </p:cNvPr>
          <p:cNvSpPr/>
          <p:nvPr/>
        </p:nvSpPr>
        <p:spPr>
          <a:xfrm>
            <a:off x="6505303" y="613954"/>
            <a:ext cx="4741817" cy="49146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4D9EA75-5105-46AC-A4D8-4F7F485A0A8B}"/>
              </a:ext>
            </a:extLst>
          </p:cNvPr>
          <p:cNvCxnSpPr>
            <a:cxnSpLocks/>
          </p:cNvCxnSpPr>
          <p:nvPr/>
        </p:nvCxnSpPr>
        <p:spPr>
          <a:xfrm>
            <a:off x="7121687" y="1990739"/>
            <a:ext cx="412543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70BFC40F-D6F6-4846-ADC2-8E3BFF6A6D97}"/>
              </a:ext>
            </a:extLst>
          </p:cNvPr>
          <p:cNvSpPr/>
          <p:nvPr/>
        </p:nvSpPr>
        <p:spPr>
          <a:xfrm>
            <a:off x="7784096" y="991541"/>
            <a:ext cx="3253563" cy="612162"/>
          </a:xfrm>
          <a:prstGeom prst="roundRect">
            <a:avLst>
              <a:gd name="adj" fmla="val 50000"/>
            </a:avLst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66E586F-0CD9-44A9-8C95-F8DA5CE778C4}"/>
              </a:ext>
            </a:extLst>
          </p:cNvPr>
          <p:cNvSpPr txBox="1"/>
          <p:nvPr/>
        </p:nvSpPr>
        <p:spPr>
          <a:xfrm>
            <a:off x="7854587" y="1027318"/>
            <a:ext cx="3112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BUSINESS PLAN</a:t>
            </a:r>
            <a:endParaRPr lang="zh-CN" altLang="en-US" sz="2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A9A7A1A-70E5-44B0-9745-149832B051B0}"/>
              </a:ext>
            </a:extLst>
          </p:cNvPr>
          <p:cNvSpPr txBox="1"/>
          <p:nvPr/>
        </p:nvSpPr>
        <p:spPr>
          <a:xfrm>
            <a:off x="7245410" y="2519386"/>
            <a:ext cx="3877985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演示完毕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谢谢观看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4CE3BBD-E609-480B-8DF6-838045BDB27D}"/>
              </a:ext>
            </a:extLst>
          </p:cNvPr>
          <p:cNvCxnSpPr/>
          <p:nvPr/>
        </p:nvCxnSpPr>
        <p:spPr>
          <a:xfrm flipH="1">
            <a:off x="10592973" y="6607795"/>
            <a:ext cx="5444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774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6A63A4-5D45-4372-B62E-64CCF5A6A533}"/>
              </a:ext>
            </a:extLst>
          </p:cNvPr>
          <p:cNvSpPr/>
          <p:nvPr/>
        </p:nvSpPr>
        <p:spPr>
          <a:xfrm>
            <a:off x="801859" y="1983545"/>
            <a:ext cx="5193992" cy="4417255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E59105E-09C9-43E4-9E21-4D6B6F6BE31E}"/>
              </a:ext>
            </a:extLst>
          </p:cNvPr>
          <p:cNvSpPr/>
          <p:nvPr/>
        </p:nvSpPr>
        <p:spPr>
          <a:xfrm>
            <a:off x="-1" y="829343"/>
            <a:ext cx="5995851" cy="848349"/>
          </a:xfrm>
          <a:prstGeom prst="rect">
            <a:avLst/>
          </a:prstGeom>
          <a:solidFill>
            <a:srgbClr val="FFD5E3"/>
          </a:solidFill>
          <a:ln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FE1D0C-9EB6-4E97-9474-F9E45AA8BA73}"/>
              </a:ext>
            </a:extLst>
          </p:cNvPr>
          <p:cNvSpPr txBox="1"/>
          <p:nvPr/>
        </p:nvSpPr>
        <p:spPr>
          <a:xfrm>
            <a:off x="3670362" y="946297"/>
            <a:ext cx="23139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PART</a:t>
            </a:r>
            <a:r>
              <a:rPr lang="en-US" altLang="zh-CN" sz="3600" spc="300" dirty="0">
                <a:latin typeface="Arial Rounded MT Bold" panose="020F0704030504030204" pitchFamily="34" charset="0"/>
              </a:rPr>
              <a:t> </a:t>
            </a:r>
            <a:r>
              <a:rPr lang="en-US" altLang="zh-CN" sz="3600" b="1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3600" b="1" spc="3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EEEE0E-108E-4E99-889A-5FCB029FD1FF}"/>
              </a:ext>
            </a:extLst>
          </p:cNvPr>
          <p:cNvSpPr txBox="1"/>
          <p:nvPr/>
        </p:nvSpPr>
        <p:spPr>
          <a:xfrm>
            <a:off x="1201479" y="2928228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章节标题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9D20E0-8AB8-4DEB-9E41-80C63C7CD370}"/>
              </a:ext>
            </a:extLst>
          </p:cNvPr>
          <p:cNvSpPr txBox="1"/>
          <p:nvPr/>
        </p:nvSpPr>
        <p:spPr>
          <a:xfrm>
            <a:off x="1201479" y="4457918"/>
            <a:ext cx="5880392" cy="722505"/>
          </a:xfrm>
          <a:prstGeom prst="rect">
            <a:avLst/>
          </a:prstGeom>
          <a:gradFill>
            <a:gsLst>
              <a:gs pos="0">
                <a:srgbClr val="F8F4EE"/>
              </a:gs>
              <a:gs pos="92000">
                <a:srgbClr val="F7F2ED"/>
              </a:gs>
            </a:gsLst>
            <a:path path="circle">
              <a:fillToRect t="100000" r="100000"/>
            </a:path>
          </a:gradFill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5D6A0-9744-4422-B290-670DF476EEEF}"/>
              </a:ext>
            </a:extLst>
          </p:cNvPr>
          <p:cNvGrpSpPr/>
          <p:nvPr/>
        </p:nvGrpSpPr>
        <p:grpSpPr>
          <a:xfrm>
            <a:off x="5135474" y="2400082"/>
            <a:ext cx="587127" cy="587127"/>
            <a:chOff x="9692641" y="537941"/>
            <a:chExt cx="1463039" cy="146303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06F97D-E7CB-49F8-B159-FDBB13D8253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0E85E8-56D2-4B85-AF17-D698F66BEF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5729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98A25F-8E45-417D-80B4-C756CA5C53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4" r="25805"/>
          <a:stretch/>
        </p:blipFill>
        <p:spPr>
          <a:xfrm>
            <a:off x="6362924" y="-21218"/>
            <a:ext cx="5815285" cy="687921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C9AE151-B875-491B-B6AD-C9B3387125DD}"/>
              </a:ext>
            </a:extLst>
          </p:cNvPr>
          <p:cNvSpPr/>
          <p:nvPr/>
        </p:nvSpPr>
        <p:spPr>
          <a:xfrm>
            <a:off x="1925536" y="561703"/>
            <a:ext cx="4911624" cy="3918857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82118B1-6572-4FD2-84DF-8EFFF6D8BA53}"/>
              </a:ext>
            </a:extLst>
          </p:cNvPr>
          <p:cNvSpPr txBox="1"/>
          <p:nvPr/>
        </p:nvSpPr>
        <p:spPr>
          <a:xfrm>
            <a:off x="3119251" y="4709851"/>
            <a:ext cx="44005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Arial Rounded MT Bold" panose="020F0704030504030204" pitchFamily="34" charset="0"/>
              </a:rPr>
              <a:t>ABOUT. </a:t>
            </a:r>
            <a:r>
              <a:rPr lang="en-US" altLang="zh-CN" sz="6000" dirty="0">
                <a:solidFill>
                  <a:srgbClr val="FFD5E3"/>
                </a:solidFill>
                <a:latin typeface="Arial Rounded MT Bold" panose="020F0704030504030204" pitchFamily="34" charset="0"/>
              </a:rPr>
              <a:t>US</a:t>
            </a:r>
            <a:endParaRPr lang="zh-CN" altLang="en-US" sz="6000" dirty="0">
              <a:solidFill>
                <a:srgbClr val="FFD5E3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2D4B351-A0AA-4C61-9ECF-53485AA5316F}"/>
              </a:ext>
            </a:extLst>
          </p:cNvPr>
          <p:cNvGrpSpPr/>
          <p:nvPr/>
        </p:nvGrpSpPr>
        <p:grpSpPr>
          <a:xfrm>
            <a:off x="2659392" y="1070847"/>
            <a:ext cx="3182749" cy="780663"/>
            <a:chOff x="5818016" y="1070847"/>
            <a:chExt cx="3182749" cy="7806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2B13419-EEDA-4017-ADEF-D2BE0B13698A}"/>
                </a:ext>
              </a:extLst>
            </p:cNvPr>
            <p:cNvSpPr txBox="1"/>
            <p:nvPr/>
          </p:nvSpPr>
          <p:spPr>
            <a:xfrm>
              <a:off x="6379535" y="1070847"/>
              <a:ext cx="2621230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  <p:sp>
          <p:nvSpPr>
            <p:cNvPr id="11" name="箭头: 左 10">
              <a:extLst>
                <a:ext uri="{FF2B5EF4-FFF2-40B4-BE49-F238E27FC236}">
                  <a16:creationId xmlns:a16="http://schemas.microsoft.com/office/drawing/2014/main" xmlns="" id="{CB2DFDA2-11C9-4B97-B630-5D45ECAA925F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90E81D9-CEC9-4465-925C-97F5E612532C}"/>
              </a:ext>
            </a:extLst>
          </p:cNvPr>
          <p:cNvGrpSpPr/>
          <p:nvPr/>
        </p:nvGrpSpPr>
        <p:grpSpPr>
          <a:xfrm>
            <a:off x="2659392" y="2149658"/>
            <a:ext cx="3182749" cy="780663"/>
            <a:chOff x="5818016" y="1070847"/>
            <a:chExt cx="3182749" cy="78066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AB91A410-2E5F-4A51-9106-1F886F12D86E}"/>
                </a:ext>
              </a:extLst>
            </p:cNvPr>
            <p:cNvSpPr txBox="1"/>
            <p:nvPr/>
          </p:nvSpPr>
          <p:spPr>
            <a:xfrm>
              <a:off x="6379535" y="1070847"/>
              <a:ext cx="2621230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  <p:sp>
          <p:nvSpPr>
            <p:cNvPr id="15" name="箭头: 左 14">
              <a:extLst>
                <a:ext uri="{FF2B5EF4-FFF2-40B4-BE49-F238E27FC236}">
                  <a16:creationId xmlns:a16="http://schemas.microsoft.com/office/drawing/2014/main" xmlns="" id="{BE19050E-739A-4253-B8D2-6C86EE516CE6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6AAE31B-AAFF-451E-B158-127212522824}"/>
              </a:ext>
            </a:extLst>
          </p:cNvPr>
          <p:cNvGrpSpPr/>
          <p:nvPr/>
        </p:nvGrpSpPr>
        <p:grpSpPr>
          <a:xfrm>
            <a:off x="2659392" y="3228468"/>
            <a:ext cx="3182749" cy="780663"/>
            <a:chOff x="5818016" y="1070847"/>
            <a:chExt cx="3182749" cy="78066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070725E-63D6-4F2F-BA43-137C1C790E55}"/>
                </a:ext>
              </a:extLst>
            </p:cNvPr>
            <p:cNvSpPr txBox="1"/>
            <p:nvPr/>
          </p:nvSpPr>
          <p:spPr>
            <a:xfrm>
              <a:off x="6379535" y="1070847"/>
              <a:ext cx="2621230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  <p:sp>
          <p:nvSpPr>
            <p:cNvPr id="18" name="箭头: 左 17">
              <a:extLst>
                <a:ext uri="{FF2B5EF4-FFF2-40B4-BE49-F238E27FC236}">
                  <a16:creationId xmlns:a16="http://schemas.microsoft.com/office/drawing/2014/main" xmlns="" id="{3634E974-A6CE-4088-826B-E7AB6495A5B5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288A02A-9959-4F0C-B5F6-A1D05F2A474E}"/>
              </a:ext>
            </a:extLst>
          </p:cNvPr>
          <p:cNvSpPr txBox="1"/>
          <p:nvPr/>
        </p:nvSpPr>
        <p:spPr>
          <a:xfrm>
            <a:off x="3155804" y="5725514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8FAB5C2-17B0-4BAB-8112-9CAAA2AB6866}"/>
              </a:ext>
            </a:extLst>
          </p:cNvPr>
          <p:cNvGrpSpPr/>
          <p:nvPr/>
        </p:nvGrpSpPr>
        <p:grpSpPr>
          <a:xfrm>
            <a:off x="7432501" y="4346425"/>
            <a:ext cx="587127" cy="587127"/>
            <a:chOff x="9692641" y="537941"/>
            <a:chExt cx="1463039" cy="1463039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21931D2-E7C3-4A64-9FAA-6938FF78198E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8395E1A-93CF-4043-A1F0-6C33935C842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>
            <a:off x="820961" y="982714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439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F616D36-1A41-486B-9B6C-099162AD1FFF}"/>
              </a:ext>
            </a:extLst>
          </p:cNvPr>
          <p:cNvSpPr/>
          <p:nvPr/>
        </p:nvSpPr>
        <p:spPr>
          <a:xfrm rot="5400000">
            <a:off x="4152426" y="-1551236"/>
            <a:ext cx="1943574" cy="10248426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CC8FF81-FB04-49C4-A895-11F4B02BE7E0}"/>
              </a:ext>
            </a:extLst>
          </p:cNvPr>
          <p:cNvSpPr/>
          <p:nvPr/>
        </p:nvSpPr>
        <p:spPr>
          <a:xfrm>
            <a:off x="10248426" y="0"/>
            <a:ext cx="1943574" cy="6858000"/>
          </a:xfrm>
          <a:prstGeom prst="rect">
            <a:avLst/>
          </a:prstGeom>
          <a:solidFill>
            <a:srgbClr val="D3E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C7AE281-2539-459E-9E8B-AD6B33F6A84E}"/>
              </a:ext>
            </a:extLst>
          </p:cNvPr>
          <p:cNvGrpSpPr/>
          <p:nvPr/>
        </p:nvGrpSpPr>
        <p:grpSpPr>
          <a:xfrm>
            <a:off x="895297" y="2473417"/>
            <a:ext cx="2492990" cy="3668850"/>
            <a:chOff x="2620944" y="2135373"/>
            <a:chExt cx="2492990" cy="366885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8B1A3B7D-048A-4A3F-A476-5B9EA4FBD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502" y="2135373"/>
              <a:ext cx="2255874" cy="2255874"/>
            </a:xfrm>
            <a:prstGeom prst="ellipse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436563B-7CB3-4C95-9609-B878AF7466E2}"/>
                </a:ext>
              </a:extLst>
            </p:cNvPr>
            <p:cNvSpPr txBox="1"/>
            <p:nvPr/>
          </p:nvSpPr>
          <p:spPr>
            <a:xfrm>
              <a:off x="2620944" y="4667693"/>
              <a:ext cx="249299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9F79135-95A6-45DD-AFCD-C697E5065778}"/>
              </a:ext>
            </a:extLst>
          </p:cNvPr>
          <p:cNvGrpSpPr/>
          <p:nvPr/>
        </p:nvGrpSpPr>
        <p:grpSpPr>
          <a:xfrm>
            <a:off x="4013006" y="2473417"/>
            <a:ext cx="2492990" cy="3668850"/>
            <a:chOff x="2620944" y="2135373"/>
            <a:chExt cx="2492990" cy="366885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88E3AD51-CE83-481D-91B4-4145F1BFF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502" y="2135373"/>
              <a:ext cx="2255874" cy="2255874"/>
            </a:xfrm>
            <a:prstGeom prst="ellipse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8F40CC3-09D0-4E1E-B057-E4B38F9ED3FC}"/>
                </a:ext>
              </a:extLst>
            </p:cNvPr>
            <p:cNvSpPr txBox="1"/>
            <p:nvPr/>
          </p:nvSpPr>
          <p:spPr>
            <a:xfrm>
              <a:off x="2620944" y="4667693"/>
              <a:ext cx="249299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5FE0A59-7C85-4EFD-BA66-6CAF530DD452}"/>
              </a:ext>
            </a:extLst>
          </p:cNvPr>
          <p:cNvGrpSpPr/>
          <p:nvPr/>
        </p:nvGrpSpPr>
        <p:grpSpPr>
          <a:xfrm>
            <a:off x="7130716" y="2473417"/>
            <a:ext cx="2492990" cy="3668850"/>
            <a:chOff x="2620944" y="2135373"/>
            <a:chExt cx="2492990" cy="366885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B18AEBB-6CB9-408D-9730-50A1B2305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9502" y="2135373"/>
              <a:ext cx="2255874" cy="2255874"/>
            </a:xfrm>
            <a:prstGeom prst="ellipse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7FA8BCF-E6A4-42F6-8A0E-FFFF61742C5F}"/>
                </a:ext>
              </a:extLst>
            </p:cNvPr>
            <p:cNvSpPr txBox="1"/>
            <p:nvPr/>
          </p:nvSpPr>
          <p:spPr>
            <a:xfrm>
              <a:off x="2620944" y="4667693"/>
              <a:ext cx="2492990" cy="1136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  <a:endPara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5CD6916-4AD0-4201-A9CE-42E6818FDCD4}"/>
              </a:ext>
            </a:extLst>
          </p:cNvPr>
          <p:cNvSpPr txBox="1"/>
          <p:nvPr/>
        </p:nvSpPr>
        <p:spPr>
          <a:xfrm>
            <a:off x="2848710" y="825757"/>
            <a:ext cx="44005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Arial Rounded MT Bold" panose="020F0704030504030204" pitchFamily="34" charset="0"/>
              </a:rPr>
              <a:t>ABOUT. </a:t>
            </a:r>
            <a:r>
              <a:rPr lang="en-US" altLang="zh-CN" sz="6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US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9E43CB8-25C4-46F6-8435-8D0144404F2F}"/>
              </a:ext>
            </a:extLst>
          </p:cNvPr>
          <p:cNvGrpSpPr/>
          <p:nvPr/>
        </p:nvGrpSpPr>
        <p:grpSpPr>
          <a:xfrm>
            <a:off x="2033080" y="422169"/>
            <a:ext cx="587127" cy="587127"/>
            <a:chOff x="9692641" y="537941"/>
            <a:chExt cx="1463039" cy="1463039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944B02F-304E-4C77-826A-AF144A540A2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26EEC477-1FDB-4497-8F7A-6C5D334711D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60C853A-2D5A-4EF4-95C4-33C6A758DA9D}"/>
              </a:ext>
            </a:extLst>
          </p:cNvPr>
          <p:cNvGrpSpPr/>
          <p:nvPr/>
        </p:nvGrpSpPr>
        <p:grpSpPr>
          <a:xfrm>
            <a:off x="10983159" y="1179116"/>
            <a:ext cx="492443" cy="4613571"/>
            <a:chOff x="556541" y="627325"/>
            <a:chExt cx="492443" cy="461357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73059C69-D967-4D76-8983-C256C4F3D66D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5D5ECDB-2CD8-44AD-BA60-DA298F384C91}"/>
                </a:ext>
              </a:extLst>
            </p:cNvPr>
            <p:cNvSpPr txBox="1"/>
            <p:nvPr/>
          </p:nvSpPr>
          <p:spPr>
            <a:xfrm>
              <a:off x="556541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8307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C9D45BF-A087-468B-B70F-A4C05CB3C4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94" b="31151"/>
          <a:stretch/>
        </p:blipFill>
        <p:spPr>
          <a:xfrm>
            <a:off x="0" y="982714"/>
            <a:ext cx="12192000" cy="27599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 rot="16200000">
            <a:off x="2992670" y="-1815025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27644F1-0E72-4BAE-94CE-B2B41AB0C034}"/>
              </a:ext>
            </a:extLst>
          </p:cNvPr>
          <p:cNvSpPr/>
          <p:nvPr/>
        </p:nvSpPr>
        <p:spPr>
          <a:xfrm>
            <a:off x="8001000" y="982714"/>
            <a:ext cx="4191000" cy="2759946"/>
          </a:xfrm>
          <a:prstGeom prst="rect">
            <a:avLst/>
          </a:prstGeom>
          <a:solidFill>
            <a:srgbClr val="FFD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030D53B-1807-4BD2-9E56-ABD15D4564A1}"/>
              </a:ext>
            </a:extLst>
          </p:cNvPr>
          <p:cNvSpPr txBox="1"/>
          <p:nvPr/>
        </p:nvSpPr>
        <p:spPr>
          <a:xfrm>
            <a:off x="8991321" y="1589740"/>
            <a:ext cx="29658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ABOUT</a:t>
            </a:r>
          </a:p>
          <a:p>
            <a:pPr algn="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.US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2D3BCE3-4A83-43D4-A877-096DD8B38D98}"/>
              </a:ext>
            </a:extLst>
          </p:cNvPr>
          <p:cNvGrpSpPr/>
          <p:nvPr/>
        </p:nvGrpSpPr>
        <p:grpSpPr>
          <a:xfrm>
            <a:off x="1410571" y="4133026"/>
            <a:ext cx="4157375" cy="780663"/>
            <a:chOff x="5818016" y="1070847"/>
            <a:chExt cx="4157375" cy="7806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3F9A43D-7A03-4DA1-B0A4-52B3FD43EC03}"/>
                </a:ext>
              </a:extLst>
            </p:cNvPr>
            <p:cNvSpPr txBox="1"/>
            <p:nvPr/>
          </p:nvSpPr>
          <p:spPr>
            <a:xfrm>
              <a:off x="6379535" y="1070847"/>
              <a:ext cx="3595856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  <p:sp>
          <p:nvSpPr>
            <p:cNvPr id="11" name="箭头: 左 10">
              <a:extLst>
                <a:ext uri="{FF2B5EF4-FFF2-40B4-BE49-F238E27FC236}">
                  <a16:creationId xmlns:a16="http://schemas.microsoft.com/office/drawing/2014/main" xmlns="" id="{F37A913C-B219-44E7-8CCA-0AA752570D5A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11B63DC-EE55-4C11-ACF0-0915AFA033A0}"/>
              </a:ext>
            </a:extLst>
          </p:cNvPr>
          <p:cNvGrpSpPr/>
          <p:nvPr/>
        </p:nvGrpSpPr>
        <p:grpSpPr>
          <a:xfrm>
            <a:off x="1410571" y="5158421"/>
            <a:ext cx="4157375" cy="780663"/>
            <a:chOff x="5818016" y="1070847"/>
            <a:chExt cx="4157375" cy="7806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A92EAB0-21CC-4E09-AB38-B8246156D12C}"/>
                </a:ext>
              </a:extLst>
            </p:cNvPr>
            <p:cNvSpPr txBox="1"/>
            <p:nvPr/>
          </p:nvSpPr>
          <p:spPr>
            <a:xfrm>
              <a:off x="6379535" y="1070847"/>
              <a:ext cx="3595856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  <p:sp>
          <p:nvSpPr>
            <p:cNvPr id="14" name="箭头: 左 13">
              <a:extLst>
                <a:ext uri="{FF2B5EF4-FFF2-40B4-BE49-F238E27FC236}">
                  <a16:creationId xmlns:a16="http://schemas.microsoft.com/office/drawing/2014/main" xmlns="" id="{4596CC22-5F70-4EDE-B032-9B809DC701D6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5AE37A1-3040-4CDC-B76F-2494BBD71F03}"/>
              </a:ext>
            </a:extLst>
          </p:cNvPr>
          <p:cNvGrpSpPr/>
          <p:nvPr/>
        </p:nvGrpSpPr>
        <p:grpSpPr>
          <a:xfrm>
            <a:off x="5847892" y="4133026"/>
            <a:ext cx="4157375" cy="780663"/>
            <a:chOff x="5818016" y="1070847"/>
            <a:chExt cx="4157375" cy="7806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C21C5536-F447-46A6-B528-82B45B39B8A7}"/>
                </a:ext>
              </a:extLst>
            </p:cNvPr>
            <p:cNvSpPr txBox="1"/>
            <p:nvPr/>
          </p:nvSpPr>
          <p:spPr>
            <a:xfrm>
              <a:off x="6379535" y="1070847"/>
              <a:ext cx="3595856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  <p:sp>
          <p:nvSpPr>
            <p:cNvPr id="17" name="箭头: 左 16">
              <a:extLst>
                <a:ext uri="{FF2B5EF4-FFF2-40B4-BE49-F238E27FC236}">
                  <a16:creationId xmlns:a16="http://schemas.microsoft.com/office/drawing/2014/main" xmlns="" id="{6E038286-9B52-4135-9F31-797E2D6020AA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75A166A-498C-416F-90CF-651005DB8B35}"/>
              </a:ext>
            </a:extLst>
          </p:cNvPr>
          <p:cNvGrpSpPr/>
          <p:nvPr/>
        </p:nvGrpSpPr>
        <p:grpSpPr>
          <a:xfrm>
            <a:off x="5847892" y="5158421"/>
            <a:ext cx="4157375" cy="780663"/>
            <a:chOff x="5818016" y="1070847"/>
            <a:chExt cx="4157375" cy="78066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D735F2B-D84B-450B-B5C3-1A7B99E58599}"/>
                </a:ext>
              </a:extLst>
            </p:cNvPr>
            <p:cNvSpPr txBox="1"/>
            <p:nvPr/>
          </p:nvSpPr>
          <p:spPr>
            <a:xfrm>
              <a:off x="6379535" y="1070847"/>
              <a:ext cx="3595856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点击输入内容点击输入内容点击</a:t>
              </a:r>
            </a:p>
          </p:txBody>
        </p:sp>
        <p:sp>
          <p:nvSpPr>
            <p:cNvPr id="20" name="箭头: 左 19">
              <a:extLst>
                <a:ext uri="{FF2B5EF4-FFF2-40B4-BE49-F238E27FC236}">
                  <a16:creationId xmlns:a16="http://schemas.microsoft.com/office/drawing/2014/main" xmlns="" id="{E0664BF8-41B2-4D7E-9865-03DD004B4B33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D3E7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91113AE-9C0B-4BDD-8F07-E032B0BEA3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78" y="2186472"/>
            <a:ext cx="1905000" cy="1905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5FF1C81-0A33-485D-A9AF-438B1FC65F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05267" y="4986584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19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E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2BFFE0-B2B9-46DB-862F-0FDCA8842F1C}"/>
              </a:ext>
            </a:extLst>
          </p:cNvPr>
          <p:cNvGrpSpPr/>
          <p:nvPr/>
        </p:nvGrpSpPr>
        <p:grpSpPr>
          <a:xfrm rot="16200000">
            <a:off x="9345685" y="-1629006"/>
            <a:ext cx="492443" cy="4613571"/>
            <a:chOff x="556539" y="627325"/>
            <a:chExt cx="492443" cy="461357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E450100-2857-48C1-AA5A-0E12EE6FAA58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7B4FF8B-EB31-4D33-9DBB-2A7F0A635597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2F7F3B3-D9A0-4EAD-B3D0-D87B88E776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94" r="29625"/>
          <a:stretch/>
        </p:blipFill>
        <p:spPr>
          <a:xfrm>
            <a:off x="901337" y="-4333"/>
            <a:ext cx="4358417" cy="686233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C888121-B514-42BE-B482-08A352F34832}"/>
              </a:ext>
            </a:extLst>
          </p:cNvPr>
          <p:cNvGrpSpPr/>
          <p:nvPr/>
        </p:nvGrpSpPr>
        <p:grpSpPr>
          <a:xfrm>
            <a:off x="5277103" y="1566147"/>
            <a:ext cx="4048889" cy="780663"/>
            <a:chOff x="5818016" y="1070847"/>
            <a:chExt cx="4048889" cy="78066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1B935686-7866-468D-A383-4E762108A8D6}"/>
                </a:ext>
              </a:extLst>
            </p:cNvPr>
            <p:cNvSpPr txBox="1"/>
            <p:nvPr/>
          </p:nvSpPr>
          <p:spPr>
            <a:xfrm>
              <a:off x="6758362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5" name="箭头: 左 14">
              <a:extLst>
                <a:ext uri="{FF2B5EF4-FFF2-40B4-BE49-F238E27FC236}">
                  <a16:creationId xmlns:a16="http://schemas.microsoft.com/office/drawing/2014/main" xmlns="" id="{CA8F57EA-3613-4DC0-9958-AFE470DC1DD5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752EF3C-2D87-4C60-A893-50B43133BCCA}"/>
              </a:ext>
            </a:extLst>
          </p:cNvPr>
          <p:cNvGrpSpPr/>
          <p:nvPr/>
        </p:nvGrpSpPr>
        <p:grpSpPr>
          <a:xfrm>
            <a:off x="5277103" y="2657500"/>
            <a:ext cx="4088078" cy="780663"/>
            <a:chOff x="5818016" y="1070847"/>
            <a:chExt cx="4088078" cy="78066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8AA9013-4350-4FD9-9992-07A5B33EC0B8}"/>
                </a:ext>
              </a:extLst>
            </p:cNvPr>
            <p:cNvSpPr txBox="1"/>
            <p:nvPr/>
          </p:nvSpPr>
          <p:spPr>
            <a:xfrm>
              <a:off x="6797551" y="1070847"/>
              <a:ext cx="3108543" cy="780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18" name="箭头: 左 17">
              <a:extLst>
                <a:ext uri="{FF2B5EF4-FFF2-40B4-BE49-F238E27FC236}">
                  <a16:creationId xmlns:a16="http://schemas.microsoft.com/office/drawing/2014/main" xmlns="" id="{A776F410-CFF9-4476-A0A8-DA18946954B1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EB3799C-4B13-49FA-90E0-6AFE94719B6A}"/>
              </a:ext>
            </a:extLst>
          </p:cNvPr>
          <p:cNvGrpSpPr/>
          <p:nvPr/>
        </p:nvGrpSpPr>
        <p:grpSpPr>
          <a:xfrm>
            <a:off x="5277103" y="3748853"/>
            <a:ext cx="4088078" cy="780663"/>
            <a:chOff x="5818016" y="1070847"/>
            <a:chExt cx="4088078" cy="78066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3F6525A-F1E1-4131-A1B8-C9A8C9358929}"/>
                </a:ext>
              </a:extLst>
            </p:cNvPr>
            <p:cNvSpPr txBox="1"/>
            <p:nvPr/>
          </p:nvSpPr>
          <p:spPr>
            <a:xfrm>
              <a:off x="6797551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21" name="箭头: 左 20">
              <a:extLst>
                <a:ext uri="{FF2B5EF4-FFF2-40B4-BE49-F238E27FC236}">
                  <a16:creationId xmlns:a16="http://schemas.microsoft.com/office/drawing/2014/main" xmlns="" id="{8647742C-7AF1-4869-A92F-8FB607620CC6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CFD5050-93D0-4527-87E6-FB5D3F922CD5}"/>
              </a:ext>
            </a:extLst>
          </p:cNvPr>
          <p:cNvGrpSpPr/>
          <p:nvPr/>
        </p:nvGrpSpPr>
        <p:grpSpPr>
          <a:xfrm>
            <a:off x="5277103" y="4840207"/>
            <a:ext cx="4075015" cy="780663"/>
            <a:chOff x="5818016" y="1070847"/>
            <a:chExt cx="4075015" cy="78066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CA92996B-D2CE-4401-9D55-8379E5C90C5D}"/>
                </a:ext>
              </a:extLst>
            </p:cNvPr>
            <p:cNvSpPr txBox="1"/>
            <p:nvPr/>
          </p:nvSpPr>
          <p:spPr>
            <a:xfrm>
              <a:off x="6784488" y="1070847"/>
              <a:ext cx="3108543" cy="780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  <a:endParaRPr lang="en-US" altLang="zh-CN" sz="19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ts val="2800"/>
                </a:lnSpc>
              </a:pPr>
              <a:r>
                <a:rPr lang="zh-CN" altLang="en-US" sz="19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点击输入内容点击输入内容</a:t>
              </a:r>
            </a:p>
          </p:txBody>
        </p:sp>
        <p:sp>
          <p:nvSpPr>
            <p:cNvPr id="24" name="箭头: 左 23">
              <a:extLst>
                <a:ext uri="{FF2B5EF4-FFF2-40B4-BE49-F238E27FC236}">
                  <a16:creationId xmlns:a16="http://schemas.microsoft.com/office/drawing/2014/main" xmlns="" id="{588D5AA4-4C48-4EE1-B3D7-F02D930EF33A}"/>
                </a:ext>
              </a:extLst>
            </p:cNvPr>
            <p:cNvSpPr/>
            <p:nvPr/>
          </p:nvSpPr>
          <p:spPr>
            <a:xfrm>
              <a:off x="5818016" y="1301692"/>
              <a:ext cx="470903" cy="425326"/>
            </a:xfrm>
            <a:prstGeom prst="leftArrow">
              <a:avLst/>
            </a:prstGeom>
            <a:solidFill>
              <a:srgbClr val="FFD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F8756BA-D2DD-41A9-BE68-3997173A258A}"/>
              </a:ext>
            </a:extLst>
          </p:cNvPr>
          <p:cNvSpPr/>
          <p:nvPr/>
        </p:nvSpPr>
        <p:spPr>
          <a:xfrm>
            <a:off x="3291840" y="1194100"/>
            <a:ext cx="7589520" cy="4810973"/>
          </a:xfrm>
          <a:prstGeom prst="rect">
            <a:avLst/>
          </a:prstGeom>
          <a:noFill/>
          <a:ln w="76200"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F11E558-74CA-4F9C-923B-1E178E2117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46" y="210969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69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4ADD057-3812-48A3-88A4-741B53EF84BD}"/>
              </a:ext>
            </a:extLst>
          </p:cNvPr>
          <p:cNvGrpSpPr/>
          <p:nvPr/>
        </p:nvGrpSpPr>
        <p:grpSpPr>
          <a:xfrm rot="16200000">
            <a:off x="4625802" y="-1521355"/>
            <a:ext cx="492443" cy="4613571"/>
            <a:chOff x="556539" y="627325"/>
            <a:chExt cx="492443" cy="461357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0D3A1E9D-D503-4CE3-8C23-6CA7259CF6FE}"/>
                </a:ext>
              </a:extLst>
            </p:cNvPr>
            <p:cNvSpPr/>
            <p:nvPr/>
          </p:nvSpPr>
          <p:spPr>
            <a:xfrm>
              <a:off x="659220" y="627325"/>
              <a:ext cx="308345" cy="3083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CE5C3B1-44B0-4524-A26D-E99F24201E00}"/>
                </a:ext>
              </a:extLst>
            </p:cNvPr>
            <p:cNvSpPr txBox="1"/>
            <p:nvPr/>
          </p:nvSpPr>
          <p:spPr>
            <a:xfrm>
              <a:off x="556539" y="1105790"/>
              <a:ext cx="492443" cy="41351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spc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BUSINESS PLAN</a:t>
              </a:r>
              <a:endParaRPr lang="zh-CN" altLang="en-US" sz="2000" spc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937ABF4-5AB6-449B-98CC-6B8D601797FA}"/>
              </a:ext>
            </a:extLst>
          </p:cNvPr>
          <p:cNvSpPr txBox="1"/>
          <p:nvPr/>
        </p:nvSpPr>
        <p:spPr>
          <a:xfrm>
            <a:off x="7287223" y="4580622"/>
            <a:ext cx="44005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dirty="0">
                <a:latin typeface="Arial Rounded MT Bold" panose="020F0704030504030204" pitchFamily="34" charset="0"/>
              </a:rPr>
              <a:t>ABOUT.</a:t>
            </a:r>
            <a:r>
              <a:rPr lang="en-US" altLang="zh-CN" sz="6000" dirty="0">
                <a:solidFill>
                  <a:srgbClr val="FED964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zh-CN" sz="6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US</a:t>
            </a:r>
            <a:endParaRPr lang="zh-CN" altLang="en-US" sz="60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F25141B-9B58-4BF7-8B2F-C845B787417A}"/>
              </a:ext>
            </a:extLst>
          </p:cNvPr>
          <p:cNvSpPr txBox="1"/>
          <p:nvPr/>
        </p:nvSpPr>
        <p:spPr>
          <a:xfrm>
            <a:off x="5807395" y="5596285"/>
            <a:ext cx="5880392" cy="7225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 algn="r">
              <a:lnSpc>
                <a:spcPts val="2600"/>
              </a:lnSpc>
            </a:pP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275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16A63A4-5D45-4372-B62E-64CCF5A6A533}"/>
              </a:ext>
            </a:extLst>
          </p:cNvPr>
          <p:cNvSpPr/>
          <p:nvPr/>
        </p:nvSpPr>
        <p:spPr>
          <a:xfrm>
            <a:off x="801859" y="1983545"/>
            <a:ext cx="5193992" cy="4417255"/>
          </a:xfrm>
          <a:prstGeom prst="rect">
            <a:avLst/>
          </a:prstGeom>
          <a:noFill/>
          <a:ln w="76200">
            <a:solidFill>
              <a:srgbClr val="D3E7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E59105E-09C9-43E4-9E21-4D6B6F6BE31E}"/>
              </a:ext>
            </a:extLst>
          </p:cNvPr>
          <p:cNvSpPr/>
          <p:nvPr/>
        </p:nvSpPr>
        <p:spPr>
          <a:xfrm>
            <a:off x="-1" y="829343"/>
            <a:ext cx="5995851" cy="848349"/>
          </a:xfrm>
          <a:prstGeom prst="rect">
            <a:avLst/>
          </a:prstGeom>
          <a:solidFill>
            <a:srgbClr val="FFD5E3"/>
          </a:solidFill>
          <a:ln>
            <a:solidFill>
              <a:srgbClr val="FFD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FFE1D0C-9EB6-4E97-9474-F9E45AA8BA73}"/>
              </a:ext>
            </a:extLst>
          </p:cNvPr>
          <p:cNvSpPr txBox="1"/>
          <p:nvPr/>
        </p:nvSpPr>
        <p:spPr>
          <a:xfrm>
            <a:off x="3670361" y="946297"/>
            <a:ext cx="2313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PART</a:t>
            </a:r>
            <a:r>
              <a:rPr lang="en-US" altLang="zh-CN" sz="3600" spc="300" dirty="0">
                <a:latin typeface="Arial Rounded MT Bold" panose="020F0704030504030204" pitchFamily="34" charset="0"/>
              </a:rPr>
              <a:t> </a:t>
            </a:r>
            <a:r>
              <a:rPr lang="en-US" altLang="zh-CN" sz="3600" b="1" spc="3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3600" b="1" spc="3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EEEE0E-108E-4E99-889A-5FCB029FD1FF}"/>
              </a:ext>
            </a:extLst>
          </p:cNvPr>
          <p:cNvSpPr txBox="1"/>
          <p:nvPr/>
        </p:nvSpPr>
        <p:spPr>
          <a:xfrm>
            <a:off x="1201479" y="2928228"/>
            <a:ext cx="38779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72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章节标题</a:t>
            </a:r>
            <a:endParaRPr lang="en-US" altLang="zh-CN" sz="72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9D20E0-8AB8-4DEB-9E41-80C63C7CD370}"/>
              </a:ext>
            </a:extLst>
          </p:cNvPr>
          <p:cNvSpPr txBox="1"/>
          <p:nvPr/>
        </p:nvSpPr>
        <p:spPr>
          <a:xfrm>
            <a:off x="1201479" y="4457918"/>
            <a:ext cx="5880392" cy="722505"/>
          </a:xfrm>
          <a:prstGeom prst="rect">
            <a:avLst/>
          </a:prstGeom>
          <a:gradFill>
            <a:gsLst>
              <a:gs pos="0">
                <a:srgbClr val="F8F4EE"/>
              </a:gs>
              <a:gs pos="92000">
                <a:srgbClr val="F7F2ED"/>
              </a:gs>
            </a:gsLst>
            <a:path path="circle">
              <a:fillToRect t="100000" r="100000"/>
            </a:path>
          </a:gradFill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BUSINESS TEMPLATE</a:t>
            </a:r>
          </a:p>
          <a:p>
            <a:pPr>
              <a:lnSpc>
                <a:spcPts val="2600"/>
              </a:lnSpc>
            </a:pPr>
            <a:r>
              <a:rPr lang="en-US" altLang="zh-CN" sz="16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ALL PAGES ARE DESIGNED BY ALONIC</a:t>
            </a:r>
            <a:endParaRPr lang="zh-CN" altLang="en-US" sz="1600" spc="3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175D6A0-9744-4422-B290-670DF476EEEF}"/>
              </a:ext>
            </a:extLst>
          </p:cNvPr>
          <p:cNvGrpSpPr/>
          <p:nvPr/>
        </p:nvGrpSpPr>
        <p:grpSpPr>
          <a:xfrm>
            <a:off x="5135474" y="2400082"/>
            <a:ext cx="587127" cy="587127"/>
            <a:chOff x="9692641" y="537941"/>
            <a:chExt cx="1463039" cy="146303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06F97D-E7CB-49F8-B159-FDBB13D8253C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1" y="1269462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40E85E8-56D2-4B85-AF17-D698F66BEF1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679578" y="1269461"/>
              <a:ext cx="1463039" cy="0"/>
            </a:xfrm>
            <a:prstGeom prst="line">
              <a:avLst/>
            </a:prstGeom>
            <a:ln w="76200">
              <a:solidFill>
                <a:srgbClr val="D3E7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9504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粉蓝小清新公司员工培训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907</Words>
  <Application>Microsoft Office PowerPoint</Application>
  <PresentationFormat>宽屏</PresentationFormat>
  <Paragraphs>226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等线 Light</vt:lpstr>
      <vt:lpstr>方正兰亭大黑_GBK</vt:lpstr>
      <vt:lpstr>微软雅黑</vt:lpstr>
      <vt:lpstr>微软雅黑 Light</vt:lpstr>
      <vt:lpstr>Arial</vt:lpstr>
      <vt:lpstr>Arial Rounded MT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粉蓝小清新公司员工培训PPT模板</dc:title>
  <dc:creator>高志远</dc:creator>
  <cp:lastModifiedBy>Microsoft</cp:lastModifiedBy>
  <cp:revision>181</cp:revision>
  <dcterms:created xsi:type="dcterms:W3CDTF">2018-04-05T02:50:41Z</dcterms:created>
  <dcterms:modified xsi:type="dcterms:W3CDTF">2018-07-14T15:16:47Z</dcterms:modified>
</cp:coreProperties>
</file>