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71" r:id="rId6"/>
    <p:sldId id="272" r:id="rId7"/>
    <p:sldId id="273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4860"/>
    <a:srgbClr val="8DA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6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1F99-FBDC-4A1D-B246-11414C0E076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4EC11-0E3E-4378-A623-F2B077892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33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4EC11-0E3E-4378-A623-F2B0778923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3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4EC11-0E3E-4378-A623-F2B0778923E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71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4EC11-0E3E-4378-A623-F2B0778923E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1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4EC11-0E3E-4378-A623-F2B0778923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28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4EC11-0E3E-4378-A623-F2B0778923E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9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0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74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974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69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596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508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85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700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75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2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708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300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09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13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8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14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5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188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0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236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9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489EC-6AA7-44E3-BD11-96A1CFC3D0C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AAE2E-E0A2-4A85-AA1E-FCF56DE8D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94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8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64229" y="2967335"/>
            <a:ext cx="8098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304860"/>
                </a:solidFill>
              </a:rPr>
              <a:t>复古宅毕业论文答辩模板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365787" y="1384902"/>
            <a:ext cx="1460426" cy="1451804"/>
            <a:chOff x="2946" y="838"/>
            <a:chExt cx="1355" cy="1347"/>
          </a:xfrm>
          <a:solidFill>
            <a:srgbClr val="304860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946" y="838"/>
              <a:ext cx="1355" cy="1347"/>
            </a:xfrm>
            <a:custGeom>
              <a:avLst/>
              <a:gdLst>
                <a:gd name="T0" fmla="*/ 710 w 1467"/>
                <a:gd name="T1" fmla="*/ 0 h 1459"/>
                <a:gd name="T2" fmla="*/ 754 w 1467"/>
                <a:gd name="T3" fmla="*/ 0 h 1459"/>
                <a:gd name="T4" fmla="*/ 754 w 1467"/>
                <a:gd name="T5" fmla="*/ 0 h 1459"/>
                <a:gd name="T6" fmla="*/ 1045 w 1467"/>
                <a:gd name="T7" fmla="*/ 71 h 1459"/>
                <a:gd name="T8" fmla="*/ 1256 w 1467"/>
                <a:gd name="T9" fmla="*/ 222 h 1459"/>
                <a:gd name="T10" fmla="*/ 1336 w 1467"/>
                <a:gd name="T11" fmla="*/ 322 h 1459"/>
                <a:gd name="T12" fmla="*/ 1457 w 1467"/>
                <a:gd name="T13" fmla="*/ 654 h 1459"/>
                <a:gd name="T14" fmla="*/ 1441 w 1467"/>
                <a:gd name="T15" fmla="*/ 901 h 1459"/>
                <a:gd name="T16" fmla="*/ 1394 w 1467"/>
                <a:gd name="T17" fmla="*/ 1035 h 1459"/>
                <a:gd name="T18" fmla="*/ 1244 w 1467"/>
                <a:gd name="T19" fmla="*/ 1247 h 1459"/>
                <a:gd name="T20" fmla="*/ 1030 w 1467"/>
                <a:gd name="T21" fmla="*/ 1394 h 1459"/>
                <a:gd name="T22" fmla="*/ 894 w 1467"/>
                <a:gd name="T23" fmla="*/ 1440 h 1459"/>
                <a:gd name="T24" fmla="*/ 732 w 1467"/>
                <a:gd name="T25" fmla="*/ 1458 h 1459"/>
                <a:gd name="T26" fmla="*/ 434 w 1467"/>
                <a:gd name="T27" fmla="*/ 1394 h 1459"/>
                <a:gd name="T28" fmla="*/ 220 w 1467"/>
                <a:gd name="T29" fmla="*/ 1247 h 1459"/>
                <a:gd name="T30" fmla="*/ 23 w 1467"/>
                <a:gd name="T31" fmla="*/ 900 h 1459"/>
                <a:gd name="T32" fmla="*/ 3 w 1467"/>
                <a:gd name="T33" fmla="*/ 696 h 1459"/>
                <a:gd name="T34" fmla="*/ 19 w 1467"/>
                <a:gd name="T35" fmla="*/ 576 h 1459"/>
                <a:gd name="T36" fmla="*/ 128 w 1467"/>
                <a:gd name="T37" fmla="*/ 322 h 1459"/>
                <a:gd name="T38" fmla="*/ 419 w 1467"/>
                <a:gd name="T39" fmla="*/ 71 h 1459"/>
                <a:gd name="T40" fmla="*/ 710 w 1467"/>
                <a:gd name="T41" fmla="*/ 0 h 1459"/>
                <a:gd name="T42" fmla="*/ 685 w 1467"/>
                <a:gd name="T43" fmla="*/ 35 h 1459"/>
                <a:gd name="T44" fmla="*/ 571 w 1467"/>
                <a:gd name="T45" fmla="*/ 52 h 1459"/>
                <a:gd name="T46" fmla="*/ 238 w 1467"/>
                <a:gd name="T47" fmla="*/ 240 h 1459"/>
                <a:gd name="T48" fmla="*/ 97 w 1467"/>
                <a:gd name="T49" fmla="*/ 447 h 1459"/>
                <a:gd name="T50" fmla="*/ 36 w 1467"/>
                <a:gd name="T51" fmla="*/ 734 h 1459"/>
                <a:gd name="T52" fmla="*/ 55 w 1467"/>
                <a:gd name="T53" fmla="*/ 890 h 1459"/>
                <a:gd name="T54" fmla="*/ 164 w 1467"/>
                <a:gd name="T55" fmla="*/ 1129 h 1459"/>
                <a:gd name="T56" fmla="*/ 265 w 1467"/>
                <a:gd name="T57" fmla="*/ 1244 h 1459"/>
                <a:gd name="T58" fmla="*/ 338 w 1467"/>
                <a:gd name="T59" fmla="*/ 1302 h 1459"/>
                <a:gd name="T60" fmla="*/ 580 w 1467"/>
                <a:gd name="T61" fmla="*/ 1408 h 1459"/>
                <a:gd name="T62" fmla="*/ 737 w 1467"/>
                <a:gd name="T63" fmla="*/ 1425 h 1459"/>
                <a:gd name="T64" fmla="*/ 1022 w 1467"/>
                <a:gd name="T65" fmla="*/ 1362 h 1459"/>
                <a:gd name="T66" fmla="*/ 1267 w 1467"/>
                <a:gd name="T67" fmla="*/ 1173 h 1459"/>
                <a:gd name="T68" fmla="*/ 1367 w 1467"/>
                <a:gd name="T69" fmla="*/ 1012 h 1459"/>
                <a:gd name="T70" fmla="*/ 1427 w 1467"/>
                <a:gd name="T71" fmla="*/ 724 h 1459"/>
                <a:gd name="T72" fmla="*/ 1409 w 1467"/>
                <a:gd name="T73" fmla="*/ 569 h 1459"/>
                <a:gd name="T74" fmla="*/ 1364 w 1467"/>
                <a:gd name="T75" fmla="*/ 440 h 1459"/>
                <a:gd name="T76" fmla="*/ 1126 w 1467"/>
                <a:gd name="T77" fmla="*/ 156 h 1459"/>
                <a:gd name="T78" fmla="*/ 810 w 1467"/>
                <a:gd name="T79" fmla="*/ 38 h 1459"/>
                <a:gd name="T80" fmla="*/ 727 w 1467"/>
                <a:gd name="T81" fmla="*/ 34 h 1459"/>
                <a:gd name="T82" fmla="*/ 685 w 1467"/>
                <a:gd name="T83" fmla="*/ 35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7" h="1459">
                  <a:moveTo>
                    <a:pt x="710" y="0"/>
                  </a:moveTo>
                  <a:cubicBezTo>
                    <a:pt x="725" y="0"/>
                    <a:pt x="739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870" y="4"/>
                    <a:pt x="964" y="33"/>
                    <a:pt x="1045" y="71"/>
                  </a:cubicBezTo>
                  <a:cubicBezTo>
                    <a:pt x="1127" y="109"/>
                    <a:pt x="1195" y="162"/>
                    <a:pt x="1256" y="222"/>
                  </a:cubicBezTo>
                  <a:cubicBezTo>
                    <a:pt x="1286" y="252"/>
                    <a:pt x="1312" y="286"/>
                    <a:pt x="1336" y="322"/>
                  </a:cubicBezTo>
                  <a:cubicBezTo>
                    <a:pt x="1398" y="412"/>
                    <a:pt x="1442" y="518"/>
                    <a:pt x="1457" y="654"/>
                  </a:cubicBezTo>
                  <a:cubicBezTo>
                    <a:pt x="1467" y="740"/>
                    <a:pt x="1458" y="830"/>
                    <a:pt x="1441" y="901"/>
                  </a:cubicBezTo>
                  <a:cubicBezTo>
                    <a:pt x="1429" y="949"/>
                    <a:pt x="1413" y="994"/>
                    <a:pt x="1394" y="1035"/>
                  </a:cubicBezTo>
                  <a:cubicBezTo>
                    <a:pt x="1355" y="1117"/>
                    <a:pt x="1305" y="1187"/>
                    <a:pt x="1244" y="1247"/>
                  </a:cubicBezTo>
                  <a:cubicBezTo>
                    <a:pt x="1183" y="1306"/>
                    <a:pt x="1114" y="1357"/>
                    <a:pt x="1030" y="1394"/>
                  </a:cubicBezTo>
                  <a:cubicBezTo>
                    <a:pt x="988" y="1413"/>
                    <a:pt x="944" y="1429"/>
                    <a:pt x="894" y="1440"/>
                  </a:cubicBezTo>
                  <a:cubicBezTo>
                    <a:pt x="845" y="1451"/>
                    <a:pt x="790" y="1459"/>
                    <a:pt x="732" y="1458"/>
                  </a:cubicBezTo>
                  <a:cubicBezTo>
                    <a:pt x="614" y="1457"/>
                    <a:pt x="517" y="1432"/>
                    <a:pt x="434" y="1394"/>
                  </a:cubicBezTo>
                  <a:cubicBezTo>
                    <a:pt x="351" y="1357"/>
                    <a:pt x="279" y="1306"/>
                    <a:pt x="220" y="1247"/>
                  </a:cubicBezTo>
                  <a:cubicBezTo>
                    <a:pt x="128" y="1155"/>
                    <a:pt x="60" y="1045"/>
                    <a:pt x="23" y="900"/>
                  </a:cubicBezTo>
                  <a:cubicBezTo>
                    <a:pt x="8" y="841"/>
                    <a:pt x="0" y="771"/>
                    <a:pt x="3" y="696"/>
                  </a:cubicBezTo>
                  <a:cubicBezTo>
                    <a:pt x="5" y="652"/>
                    <a:pt x="11" y="612"/>
                    <a:pt x="19" y="576"/>
                  </a:cubicBezTo>
                  <a:cubicBezTo>
                    <a:pt x="41" y="476"/>
                    <a:pt x="78" y="394"/>
                    <a:pt x="128" y="322"/>
                  </a:cubicBezTo>
                  <a:cubicBezTo>
                    <a:pt x="201" y="215"/>
                    <a:pt x="297" y="129"/>
                    <a:pt x="419" y="71"/>
                  </a:cubicBezTo>
                  <a:cubicBezTo>
                    <a:pt x="501" y="32"/>
                    <a:pt x="595" y="4"/>
                    <a:pt x="710" y="0"/>
                  </a:cubicBezTo>
                  <a:close/>
                  <a:moveTo>
                    <a:pt x="685" y="35"/>
                  </a:moveTo>
                  <a:cubicBezTo>
                    <a:pt x="644" y="38"/>
                    <a:pt x="607" y="43"/>
                    <a:pt x="571" y="52"/>
                  </a:cubicBezTo>
                  <a:cubicBezTo>
                    <a:pt x="431" y="87"/>
                    <a:pt x="326" y="152"/>
                    <a:pt x="238" y="240"/>
                  </a:cubicBezTo>
                  <a:cubicBezTo>
                    <a:pt x="180" y="298"/>
                    <a:pt x="133" y="366"/>
                    <a:pt x="97" y="447"/>
                  </a:cubicBezTo>
                  <a:cubicBezTo>
                    <a:pt x="61" y="526"/>
                    <a:pt x="36" y="619"/>
                    <a:pt x="36" y="734"/>
                  </a:cubicBezTo>
                  <a:cubicBezTo>
                    <a:pt x="36" y="791"/>
                    <a:pt x="44" y="843"/>
                    <a:pt x="55" y="890"/>
                  </a:cubicBezTo>
                  <a:cubicBezTo>
                    <a:pt x="77" y="984"/>
                    <a:pt x="116" y="1060"/>
                    <a:pt x="164" y="1129"/>
                  </a:cubicBezTo>
                  <a:cubicBezTo>
                    <a:pt x="193" y="1171"/>
                    <a:pt x="228" y="1211"/>
                    <a:pt x="265" y="1244"/>
                  </a:cubicBezTo>
                  <a:cubicBezTo>
                    <a:pt x="288" y="1265"/>
                    <a:pt x="312" y="1284"/>
                    <a:pt x="338" y="1302"/>
                  </a:cubicBezTo>
                  <a:cubicBezTo>
                    <a:pt x="406" y="1349"/>
                    <a:pt x="486" y="1387"/>
                    <a:pt x="580" y="1408"/>
                  </a:cubicBezTo>
                  <a:cubicBezTo>
                    <a:pt x="628" y="1418"/>
                    <a:pt x="681" y="1426"/>
                    <a:pt x="737" y="1425"/>
                  </a:cubicBezTo>
                  <a:cubicBezTo>
                    <a:pt x="848" y="1423"/>
                    <a:pt x="942" y="1399"/>
                    <a:pt x="1022" y="1362"/>
                  </a:cubicBezTo>
                  <a:cubicBezTo>
                    <a:pt x="1120" y="1315"/>
                    <a:pt x="1201" y="1251"/>
                    <a:pt x="1267" y="1173"/>
                  </a:cubicBezTo>
                  <a:cubicBezTo>
                    <a:pt x="1307" y="1125"/>
                    <a:pt x="1341" y="1072"/>
                    <a:pt x="1367" y="1012"/>
                  </a:cubicBezTo>
                  <a:cubicBezTo>
                    <a:pt x="1403" y="931"/>
                    <a:pt x="1427" y="839"/>
                    <a:pt x="1427" y="724"/>
                  </a:cubicBezTo>
                  <a:cubicBezTo>
                    <a:pt x="1427" y="668"/>
                    <a:pt x="1420" y="616"/>
                    <a:pt x="1409" y="569"/>
                  </a:cubicBezTo>
                  <a:cubicBezTo>
                    <a:pt x="1398" y="523"/>
                    <a:pt x="1382" y="478"/>
                    <a:pt x="1364" y="440"/>
                  </a:cubicBezTo>
                  <a:cubicBezTo>
                    <a:pt x="1308" y="321"/>
                    <a:pt x="1229" y="227"/>
                    <a:pt x="1126" y="156"/>
                  </a:cubicBezTo>
                  <a:cubicBezTo>
                    <a:pt x="1040" y="97"/>
                    <a:pt x="939" y="53"/>
                    <a:pt x="810" y="38"/>
                  </a:cubicBezTo>
                  <a:cubicBezTo>
                    <a:pt x="784" y="35"/>
                    <a:pt x="754" y="32"/>
                    <a:pt x="727" y="34"/>
                  </a:cubicBezTo>
                  <a:cubicBezTo>
                    <a:pt x="712" y="34"/>
                    <a:pt x="698" y="34"/>
                    <a:pt x="68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007" y="895"/>
              <a:ext cx="1230" cy="1232"/>
            </a:xfrm>
            <a:custGeom>
              <a:avLst/>
              <a:gdLst>
                <a:gd name="T0" fmla="*/ 663 w 1332"/>
                <a:gd name="T1" fmla="*/ 1 h 1334"/>
                <a:gd name="T2" fmla="*/ 742 w 1332"/>
                <a:gd name="T3" fmla="*/ 5 h 1334"/>
                <a:gd name="T4" fmla="*/ 938 w 1332"/>
                <a:gd name="T5" fmla="*/ 59 h 1334"/>
                <a:gd name="T6" fmla="*/ 1135 w 1332"/>
                <a:gd name="T7" fmla="*/ 195 h 1334"/>
                <a:gd name="T8" fmla="*/ 1272 w 1332"/>
                <a:gd name="T9" fmla="*/ 391 h 1334"/>
                <a:gd name="T10" fmla="*/ 1332 w 1332"/>
                <a:gd name="T11" fmla="*/ 664 h 1334"/>
                <a:gd name="T12" fmla="*/ 1274 w 1332"/>
                <a:gd name="T13" fmla="*/ 939 h 1334"/>
                <a:gd name="T14" fmla="*/ 1138 w 1332"/>
                <a:gd name="T15" fmla="*/ 1136 h 1334"/>
                <a:gd name="T16" fmla="*/ 942 w 1332"/>
                <a:gd name="T17" fmla="*/ 1273 h 1334"/>
                <a:gd name="T18" fmla="*/ 669 w 1332"/>
                <a:gd name="T19" fmla="*/ 1334 h 1334"/>
                <a:gd name="T20" fmla="*/ 394 w 1332"/>
                <a:gd name="T21" fmla="*/ 1275 h 1334"/>
                <a:gd name="T22" fmla="*/ 197 w 1332"/>
                <a:gd name="T23" fmla="*/ 1139 h 1334"/>
                <a:gd name="T24" fmla="*/ 17 w 1332"/>
                <a:gd name="T25" fmla="*/ 819 h 1334"/>
                <a:gd name="T26" fmla="*/ 0 w 1332"/>
                <a:gd name="T27" fmla="*/ 670 h 1334"/>
                <a:gd name="T28" fmla="*/ 58 w 1332"/>
                <a:gd name="T29" fmla="*/ 395 h 1334"/>
                <a:gd name="T30" fmla="*/ 118 w 1332"/>
                <a:gd name="T31" fmla="*/ 289 h 1334"/>
                <a:gd name="T32" fmla="*/ 390 w 1332"/>
                <a:gd name="T33" fmla="*/ 61 h 1334"/>
                <a:gd name="T34" fmla="*/ 514 w 1332"/>
                <a:gd name="T35" fmla="*/ 18 h 1334"/>
                <a:gd name="T36" fmla="*/ 623 w 1332"/>
                <a:gd name="T37" fmla="*/ 2 h 1334"/>
                <a:gd name="T38" fmla="*/ 663 w 1332"/>
                <a:gd name="T39" fmla="*/ 1 h 1334"/>
                <a:gd name="T40" fmla="*/ 624 w 1332"/>
                <a:gd name="T41" fmla="*/ 17 h 1334"/>
                <a:gd name="T42" fmla="*/ 587 w 1332"/>
                <a:gd name="T43" fmla="*/ 21 h 1334"/>
                <a:gd name="T44" fmla="*/ 397 w 1332"/>
                <a:gd name="T45" fmla="*/ 74 h 1334"/>
                <a:gd name="T46" fmla="*/ 204 w 1332"/>
                <a:gd name="T47" fmla="*/ 208 h 1334"/>
                <a:gd name="T48" fmla="*/ 72 w 1332"/>
                <a:gd name="T49" fmla="*/ 401 h 1334"/>
                <a:gd name="T50" fmla="*/ 15 w 1332"/>
                <a:gd name="T51" fmla="*/ 670 h 1334"/>
                <a:gd name="T52" fmla="*/ 73 w 1332"/>
                <a:gd name="T53" fmla="*/ 937 h 1334"/>
                <a:gd name="T54" fmla="*/ 207 w 1332"/>
                <a:gd name="T55" fmla="*/ 1128 h 1334"/>
                <a:gd name="T56" fmla="*/ 400 w 1332"/>
                <a:gd name="T57" fmla="*/ 1261 h 1334"/>
                <a:gd name="T58" fmla="*/ 668 w 1332"/>
                <a:gd name="T59" fmla="*/ 1318 h 1334"/>
                <a:gd name="T60" fmla="*/ 935 w 1332"/>
                <a:gd name="T61" fmla="*/ 1260 h 1334"/>
                <a:gd name="T62" fmla="*/ 1127 w 1332"/>
                <a:gd name="T63" fmla="*/ 1126 h 1334"/>
                <a:gd name="T64" fmla="*/ 1260 w 1332"/>
                <a:gd name="T65" fmla="*/ 934 h 1334"/>
                <a:gd name="T66" fmla="*/ 1317 w 1332"/>
                <a:gd name="T67" fmla="*/ 665 h 1334"/>
                <a:gd name="T68" fmla="*/ 1259 w 1332"/>
                <a:gd name="T69" fmla="*/ 398 h 1334"/>
                <a:gd name="T70" fmla="*/ 1125 w 1332"/>
                <a:gd name="T71" fmla="*/ 206 h 1334"/>
                <a:gd name="T72" fmla="*/ 932 w 1332"/>
                <a:gd name="T73" fmla="*/ 73 h 1334"/>
                <a:gd name="T74" fmla="*/ 741 w 1332"/>
                <a:gd name="T75" fmla="*/ 20 h 1334"/>
                <a:gd name="T76" fmla="*/ 664 w 1332"/>
                <a:gd name="T77" fmla="*/ 16 h 1334"/>
                <a:gd name="T78" fmla="*/ 624 w 1332"/>
                <a:gd name="T79" fmla="*/ 17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2" h="1334">
                  <a:moveTo>
                    <a:pt x="663" y="1"/>
                  </a:moveTo>
                  <a:cubicBezTo>
                    <a:pt x="688" y="0"/>
                    <a:pt x="718" y="2"/>
                    <a:pt x="742" y="5"/>
                  </a:cubicBezTo>
                  <a:cubicBezTo>
                    <a:pt x="816" y="13"/>
                    <a:pt x="882" y="34"/>
                    <a:pt x="938" y="59"/>
                  </a:cubicBezTo>
                  <a:cubicBezTo>
                    <a:pt x="1015" y="94"/>
                    <a:pt x="1080" y="140"/>
                    <a:pt x="1135" y="195"/>
                  </a:cubicBezTo>
                  <a:cubicBezTo>
                    <a:pt x="1192" y="251"/>
                    <a:pt x="1236" y="314"/>
                    <a:pt x="1272" y="391"/>
                  </a:cubicBezTo>
                  <a:cubicBezTo>
                    <a:pt x="1307" y="467"/>
                    <a:pt x="1332" y="557"/>
                    <a:pt x="1332" y="664"/>
                  </a:cubicBezTo>
                  <a:cubicBezTo>
                    <a:pt x="1332" y="774"/>
                    <a:pt x="1309" y="862"/>
                    <a:pt x="1274" y="939"/>
                  </a:cubicBezTo>
                  <a:cubicBezTo>
                    <a:pt x="1239" y="1016"/>
                    <a:pt x="1194" y="1080"/>
                    <a:pt x="1138" y="1136"/>
                  </a:cubicBezTo>
                  <a:cubicBezTo>
                    <a:pt x="1083" y="1192"/>
                    <a:pt x="1019" y="1238"/>
                    <a:pt x="942" y="1273"/>
                  </a:cubicBezTo>
                  <a:cubicBezTo>
                    <a:pt x="866" y="1308"/>
                    <a:pt x="776" y="1333"/>
                    <a:pt x="669" y="1334"/>
                  </a:cubicBezTo>
                  <a:cubicBezTo>
                    <a:pt x="560" y="1334"/>
                    <a:pt x="471" y="1309"/>
                    <a:pt x="394" y="1275"/>
                  </a:cubicBezTo>
                  <a:cubicBezTo>
                    <a:pt x="317" y="1241"/>
                    <a:pt x="252" y="1195"/>
                    <a:pt x="197" y="1139"/>
                  </a:cubicBezTo>
                  <a:cubicBezTo>
                    <a:pt x="114" y="1056"/>
                    <a:pt x="50" y="954"/>
                    <a:pt x="17" y="819"/>
                  </a:cubicBezTo>
                  <a:cubicBezTo>
                    <a:pt x="6" y="774"/>
                    <a:pt x="0" y="724"/>
                    <a:pt x="0" y="670"/>
                  </a:cubicBezTo>
                  <a:cubicBezTo>
                    <a:pt x="0" y="561"/>
                    <a:pt x="24" y="471"/>
                    <a:pt x="58" y="395"/>
                  </a:cubicBezTo>
                  <a:cubicBezTo>
                    <a:pt x="75" y="357"/>
                    <a:pt x="96" y="321"/>
                    <a:pt x="118" y="289"/>
                  </a:cubicBezTo>
                  <a:cubicBezTo>
                    <a:pt x="187" y="190"/>
                    <a:pt x="277" y="114"/>
                    <a:pt x="390" y="61"/>
                  </a:cubicBezTo>
                  <a:cubicBezTo>
                    <a:pt x="428" y="43"/>
                    <a:pt x="469" y="29"/>
                    <a:pt x="514" y="18"/>
                  </a:cubicBezTo>
                  <a:cubicBezTo>
                    <a:pt x="548" y="10"/>
                    <a:pt x="583" y="5"/>
                    <a:pt x="623" y="2"/>
                  </a:cubicBezTo>
                  <a:cubicBezTo>
                    <a:pt x="636" y="2"/>
                    <a:pt x="649" y="2"/>
                    <a:pt x="663" y="1"/>
                  </a:cubicBezTo>
                  <a:close/>
                  <a:moveTo>
                    <a:pt x="624" y="17"/>
                  </a:moveTo>
                  <a:cubicBezTo>
                    <a:pt x="611" y="18"/>
                    <a:pt x="599" y="19"/>
                    <a:pt x="587" y="21"/>
                  </a:cubicBezTo>
                  <a:cubicBezTo>
                    <a:pt x="515" y="29"/>
                    <a:pt x="452" y="49"/>
                    <a:pt x="397" y="74"/>
                  </a:cubicBezTo>
                  <a:cubicBezTo>
                    <a:pt x="322" y="109"/>
                    <a:pt x="260" y="153"/>
                    <a:pt x="204" y="208"/>
                  </a:cubicBezTo>
                  <a:cubicBezTo>
                    <a:pt x="150" y="262"/>
                    <a:pt x="105" y="326"/>
                    <a:pt x="72" y="401"/>
                  </a:cubicBezTo>
                  <a:cubicBezTo>
                    <a:pt x="38" y="476"/>
                    <a:pt x="15" y="563"/>
                    <a:pt x="15" y="670"/>
                  </a:cubicBezTo>
                  <a:cubicBezTo>
                    <a:pt x="15" y="776"/>
                    <a:pt x="40" y="863"/>
                    <a:pt x="73" y="937"/>
                  </a:cubicBezTo>
                  <a:cubicBezTo>
                    <a:pt x="107" y="1012"/>
                    <a:pt x="153" y="1074"/>
                    <a:pt x="207" y="1128"/>
                  </a:cubicBezTo>
                  <a:cubicBezTo>
                    <a:pt x="261" y="1182"/>
                    <a:pt x="325" y="1228"/>
                    <a:pt x="400" y="1261"/>
                  </a:cubicBezTo>
                  <a:cubicBezTo>
                    <a:pt x="474" y="1294"/>
                    <a:pt x="562" y="1319"/>
                    <a:pt x="668" y="1318"/>
                  </a:cubicBezTo>
                  <a:cubicBezTo>
                    <a:pt x="773" y="1318"/>
                    <a:pt x="861" y="1294"/>
                    <a:pt x="935" y="1260"/>
                  </a:cubicBezTo>
                  <a:cubicBezTo>
                    <a:pt x="1010" y="1226"/>
                    <a:pt x="1073" y="1180"/>
                    <a:pt x="1127" y="1126"/>
                  </a:cubicBezTo>
                  <a:cubicBezTo>
                    <a:pt x="1181" y="1072"/>
                    <a:pt x="1227" y="1009"/>
                    <a:pt x="1260" y="934"/>
                  </a:cubicBezTo>
                  <a:cubicBezTo>
                    <a:pt x="1294" y="858"/>
                    <a:pt x="1317" y="772"/>
                    <a:pt x="1317" y="665"/>
                  </a:cubicBezTo>
                  <a:cubicBezTo>
                    <a:pt x="1317" y="558"/>
                    <a:pt x="1292" y="472"/>
                    <a:pt x="1259" y="398"/>
                  </a:cubicBezTo>
                  <a:cubicBezTo>
                    <a:pt x="1224" y="322"/>
                    <a:pt x="1180" y="261"/>
                    <a:pt x="1125" y="206"/>
                  </a:cubicBezTo>
                  <a:cubicBezTo>
                    <a:pt x="1071" y="152"/>
                    <a:pt x="1007" y="107"/>
                    <a:pt x="932" y="73"/>
                  </a:cubicBezTo>
                  <a:cubicBezTo>
                    <a:pt x="877" y="48"/>
                    <a:pt x="813" y="28"/>
                    <a:pt x="741" y="20"/>
                  </a:cubicBezTo>
                  <a:cubicBezTo>
                    <a:pt x="717" y="18"/>
                    <a:pt x="689" y="15"/>
                    <a:pt x="664" y="16"/>
                  </a:cubicBezTo>
                  <a:cubicBezTo>
                    <a:pt x="650" y="17"/>
                    <a:pt x="637" y="16"/>
                    <a:pt x="62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3687" y="943"/>
              <a:ext cx="94" cy="131"/>
            </a:xfrm>
            <a:custGeom>
              <a:avLst/>
              <a:gdLst>
                <a:gd name="T0" fmla="*/ 59 w 102"/>
                <a:gd name="T1" fmla="*/ 11 h 142"/>
                <a:gd name="T2" fmla="*/ 74 w 102"/>
                <a:gd name="T3" fmla="*/ 12 h 142"/>
                <a:gd name="T4" fmla="*/ 90 w 102"/>
                <a:gd name="T5" fmla="*/ 12 h 142"/>
                <a:gd name="T6" fmla="*/ 101 w 102"/>
                <a:gd name="T7" fmla="*/ 25 h 142"/>
                <a:gd name="T8" fmla="*/ 95 w 102"/>
                <a:gd name="T9" fmla="*/ 34 h 142"/>
                <a:gd name="T10" fmla="*/ 85 w 102"/>
                <a:gd name="T11" fmla="*/ 56 h 142"/>
                <a:gd name="T12" fmla="*/ 81 w 102"/>
                <a:gd name="T13" fmla="*/ 67 h 142"/>
                <a:gd name="T14" fmla="*/ 73 w 102"/>
                <a:gd name="T15" fmla="*/ 73 h 142"/>
                <a:gd name="T16" fmla="*/ 67 w 102"/>
                <a:gd name="T17" fmla="*/ 65 h 142"/>
                <a:gd name="T18" fmla="*/ 44 w 102"/>
                <a:gd name="T19" fmla="*/ 61 h 142"/>
                <a:gd name="T20" fmla="*/ 22 w 102"/>
                <a:gd name="T21" fmla="*/ 126 h 142"/>
                <a:gd name="T22" fmla="*/ 9 w 102"/>
                <a:gd name="T23" fmla="*/ 142 h 142"/>
                <a:gd name="T24" fmla="*/ 14 w 102"/>
                <a:gd name="T25" fmla="*/ 111 h 142"/>
                <a:gd name="T26" fmla="*/ 41 w 102"/>
                <a:gd name="T27" fmla="*/ 43 h 142"/>
                <a:gd name="T28" fmla="*/ 45 w 102"/>
                <a:gd name="T29" fmla="*/ 10 h 142"/>
                <a:gd name="T30" fmla="*/ 45 w 102"/>
                <a:gd name="T31" fmla="*/ 2 h 142"/>
                <a:gd name="T32" fmla="*/ 59 w 102"/>
                <a:gd name="T33" fmla="*/ 11 h 142"/>
                <a:gd name="T34" fmla="*/ 79 w 102"/>
                <a:gd name="T35" fmla="*/ 42 h 142"/>
                <a:gd name="T36" fmla="*/ 84 w 102"/>
                <a:gd name="T37" fmla="*/ 21 h 142"/>
                <a:gd name="T38" fmla="*/ 60 w 102"/>
                <a:gd name="T39" fmla="*/ 18 h 142"/>
                <a:gd name="T40" fmla="*/ 53 w 102"/>
                <a:gd name="T41" fmla="*/ 34 h 142"/>
                <a:gd name="T42" fmla="*/ 72 w 102"/>
                <a:gd name="T43" fmla="*/ 42 h 142"/>
                <a:gd name="T44" fmla="*/ 50 w 102"/>
                <a:gd name="T45" fmla="*/ 41 h 142"/>
                <a:gd name="T46" fmla="*/ 46 w 102"/>
                <a:gd name="T47" fmla="*/ 55 h 142"/>
                <a:gd name="T48" fmla="*/ 71 w 102"/>
                <a:gd name="T49" fmla="*/ 61 h 142"/>
                <a:gd name="T50" fmla="*/ 79 w 102"/>
                <a:gd name="T51" fmla="*/ 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142">
                  <a:moveTo>
                    <a:pt x="59" y="11"/>
                  </a:moveTo>
                  <a:cubicBezTo>
                    <a:pt x="64" y="12"/>
                    <a:pt x="69" y="12"/>
                    <a:pt x="74" y="12"/>
                  </a:cubicBezTo>
                  <a:cubicBezTo>
                    <a:pt x="80" y="12"/>
                    <a:pt x="86" y="11"/>
                    <a:pt x="90" y="12"/>
                  </a:cubicBezTo>
                  <a:cubicBezTo>
                    <a:pt x="93" y="12"/>
                    <a:pt x="102" y="21"/>
                    <a:pt x="101" y="25"/>
                  </a:cubicBezTo>
                  <a:cubicBezTo>
                    <a:pt x="101" y="28"/>
                    <a:pt x="96" y="32"/>
                    <a:pt x="95" y="34"/>
                  </a:cubicBezTo>
                  <a:cubicBezTo>
                    <a:pt x="90" y="40"/>
                    <a:pt x="88" y="48"/>
                    <a:pt x="85" y="56"/>
                  </a:cubicBezTo>
                  <a:cubicBezTo>
                    <a:pt x="84" y="60"/>
                    <a:pt x="83" y="64"/>
                    <a:pt x="81" y="67"/>
                  </a:cubicBezTo>
                  <a:cubicBezTo>
                    <a:pt x="79" y="69"/>
                    <a:pt x="75" y="73"/>
                    <a:pt x="73" y="73"/>
                  </a:cubicBezTo>
                  <a:cubicBezTo>
                    <a:pt x="69" y="72"/>
                    <a:pt x="68" y="67"/>
                    <a:pt x="67" y="65"/>
                  </a:cubicBezTo>
                  <a:cubicBezTo>
                    <a:pt x="60" y="63"/>
                    <a:pt x="52" y="62"/>
                    <a:pt x="44" y="61"/>
                  </a:cubicBezTo>
                  <a:cubicBezTo>
                    <a:pt x="37" y="82"/>
                    <a:pt x="31" y="107"/>
                    <a:pt x="22" y="126"/>
                  </a:cubicBezTo>
                  <a:cubicBezTo>
                    <a:pt x="19" y="132"/>
                    <a:pt x="16" y="140"/>
                    <a:pt x="9" y="142"/>
                  </a:cubicBezTo>
                  <a:cubicBezTo>
                    <a:pt x="0" y="131"/>
                    <a:pt x="9" y="119"/>
                    <a:pt x="14" y="111"/>
                  </a:cubicBezTo>
                  <a:cubicBezTo>
                    <a:pt x="26" y="92"/>
                    <a:pt x="34" y="68"/>
                    <a:pt x="41" y="43"/>
                  </a:cubicBezTo>
                  <a:cubicBezTo>
                    <a:pt x="44" y="33"/>
                    <a:pt x="46" y="21"/>
                    <a:pt x="45" y="10"/>
                  </a:cubicBezTo>
                  <a:cubicBezTo>
                    <a:pt x="45" y="8"/>
                    <a:pt x="44" y="5"/>
                    <a:pt x="45" y="2"/>
                  </a:cubicBezTo>
                  <a:cubicBezTo>
                    <a:pt x="52" y="0"/>
                    <a:pt x="55" y="8"/>
                    <a:pt x="59" y="11"/>
                  </a:cubicBezTo>
                  <a:close/>
                  <a:moveTo>
                    <a:pt x="79" y="42"/>
                  </a:moveTo>
                  <a:cubicBezTo>
                    <a:pt x="80" y="38"/>
                    <a:pt x="86" y="25"/>
                    <a:pt x="84" y="21"/>
                  </a:cubicBezTo>
                  <a:cubicBezTo>
                    <a:pt x="82" y="17"/>
                    <a:pt x="66" y="19"/>
                    <a:pt x="60" y="18"/>
                  </a:cubicBezTo>
                  <a:cubicBezTo>
                    <a:pt x="56" y="22"/>
                    <a:pt x="55" y="28"/>
                    <a:pt x="53" y="34"/>
                  </a:cubicBezTo>
                  <a:cubicBezTo>
                    <a:pt x="62" y="34"/>
                    <a:pt x="70" y="35"/>
                    <a:pt x="72" y="42"/>
                  </a:cubicBezTo>
                  <a:cubicBezTo>
                    <a:pt x="65" y="45"/>
                    <a:pt x="57" y="41"/>
                    <a:pt x="50" y="41"/>
                  </a:cubicBezTo>
                  <a:cubicBezTo>
                    <a:pt x="48" y="46"/>
                    <a:pt x="47" y="50"/>
                    <a:pt x="46" y="55"/>
                  </a:cubicBezTo>
                  <a:cubicBezTo>
                    <a:pt x="56" y="55"/>
                    <a:pt x="68" y="53"/>
                    <a:pt x="71" y="61"/>
                  </a:cubicBezTo>
                  <a:cubicBezTo>
                    <a:pt x="74" y="56"/>
                    <a:pt x="76" y="49"/>
                    <a:pt x="7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3785" y="953"/>
              <a:ext cx="68" cy="165"/>
            </a:xfrm>
            <a:custGeom>
              <a:avLst/>
              <a:gdLst>
                <a:gd name="T0" fmla="*/ 26 w 74"/>
                <a:gd name="T1" fmla="*/ 11 h 178"/>
                <a:gd name="T2" fmla="*/ 43 w 74"/>
                <a:gd name="T3" fmla="*/ 13 h 178"/>
                <a:gd name="T4" fmla="*/ 59 w 74"/>
                <a:gd name="T5" fmla="*/ 10 h 178"/>
                <a:gd name="T6" fmla="*/ 68 w 74"/>
                <a:gd name="T7" fmla="*/ 16 h 178"/>
                <a:gd name="T8" fmla="*/ 74 w 74"/>
                <a:gd name="T9" fmla="*/ 25 h 178"/>
                <a:gd name="T10" fmla="*/ 70 w 74"/>
                <a:gd name="T11" fmla="*/ 32 h 178"/>
                <a:gd name="T12" fmla="*/ 59 w 74"/>
                <a:gd name="T13" fmla="*/ 64 h 178"/>
                <a:gd name="T14" fmla="*/ 37 w 74"/>
                <a:gd name="T15" fmla="*/ 151 h 178"/>
                <a:gd name="T16" fmla="*/ 32 w 74"/>
                <a:gd name="T17" fmla="*/ 167 h 178"/>
                <a:gd name="T18" fmla="*/ 19 w 74"/>
                <a:gd name="T19" fmla="*/ 177 h 178"/>
                <a:gd name="T20" fmla="*/ 8 w 74"/>
                <a:gd name="T21" fmla="*/ 163 h 178"/>
                <a:gd name="T22" fmla="*/ 0 w 74"/>
                <a:gd name="T23" fmla="*/ 147 h 178"/>
                <a:gd name="T24" fmla="*/ 9 w 74"/>
                <a:gd name="T25" fmla="*/ 151 h 178"/>
                <a:gd name="T26" fmla="*/ 18 w 74"/>
                <a:gd name="T27" fmla="*/ 155 h 178"/>
                <a:gd name="T28" fmla="*/ 27 w 74"/>
                <a:gd name="T29" fmla="*/ 135 h 178"/>
                <a:gd name="T30" fmla="*/ 46 w 74"/>
                <a:gd name="T31" fmla="*/ 70 h 178"/>
                <a:gd name="T32" fmla="*/ 14 w 74"/>
                <a:gd name="T33" fmla="*/ 63 h 178"/>
                <a:gd name="T34" fmla="*/ 9 w 74"/>
                <a:gd name="T35" fmla="*/ 68 h 178"/>
                <a:gd name="T36" fmla="*/ 11 w 74"/>
                <a:gd name="T37" fmla="*/ 35 h 178"/>
                <a:gd name="T38" fmla="*/ 15 w 74"/>
                <a:gd name="T39" fmla="*/ 11 h 178"/>
                <a:gd name="T40" fmla="*/ 15 w 74"/>
                <a:gd name="T41" fmla="*/ 3 h 178"/>
                <a:gd name="T42" fmla="*/ 26 w 74"/>
                <a:gd name="T43" fmla="*/ 11 h 178"/>
                <a:gd name="T44" fmla="*/ 22 w 74"/>
                <a:gd name="T45" fmla="*/ 35 h 178"/>
                <a:gd name="T46" fmla="*/ 46 w 74"/>
                <a:gd name="T47" fmla="*/ 43 h 178"/>
                <a:gd name="T48" fmla="*/ 33 w 74"/>
                <a:gd name="T49" fmla="*/ 43 h 178"/>
                <a:gd name="T50" fmla="*/ 20 w 74"/>
                <a:gd name="T51" fmla="*/ 41 h 178"/>
                <a:gd name="T52" fmla="*/ 16 w 74"/>
                <a:gd name="T53" fmla="*/ 56 h 178"/>
                <a:gd name="T54" fmla="*/ 43 w 74"/>
                <a:gd name="T55" fmla="*/ 59 h 178"/>
                <a:gd name="T56" fmla="*/ 48 w 74"/>
                <a:gd name="T57" fmla="*/ 63 h 178"/>
                <a:gd name="T58" fmla="*/ 56 w 74"/>
                <a:gd name="T59" fmla="*/ 21 h 178"/>
                <a:gd name="T60" fmla="*/ 26 w 74"/>
                <a:gd name="T61" fmla="*/ 18 h 178"/>
                <a:gd name="T62" fmla="*/ 22 w 74"/>
                <a:gd name="T63" fmla="*/ 3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178">
                  <a:moveTo>
                    <a:pt x="26" y="11"/>
                  </a:moveTo>
                  <a:cubicBezTo>
                    <a:pt x="32" y="11"/>
                    <a:pt x="37" y="13"/>
                    <a:pt x="43" y="13"/>
                  </a:cubicBezTo>
                  <a:cubicBezTo>
                    <a:pt x="48" y="13"/>
                    <a:pt x="54" y="10"/>
                    <a:pt x="59" y="10"/>
                  </a:cubicBezTo>
                  <a:cubicBezTo>
                    <a:pt x="62" y="11"/>
                    <a:pt x="65" y="14"/>
                    <a:pt x="68" y="16"/>
                  </a:cubicBezTo>
                  <a:cubicBezTo>
                    <a:pt x="70" y="18"/>
                    <a:pt x="74" y="22"/>
                    <a:pt x="74" y="25"/>
                  </a:cubicBezTo>
                  <a:cubicBezTo>
                    <a:pt x="74" y="28"/>
                    <a:pt x="71" y="30"/>
                    <a:pt x="70" y="32"/>
                  </a:cubicBezTo>
                  <a:cubicBezTo>
                    <a:pt x="64" y="40"/>
                    <a:pt x="62" y="53"/>
                    <a:pt x="59" y="64"/>
                  </a:cubicBezTo>
                  <a:cubicBezTo>
                    <a:pt x="51" y="93"/>
                    <a:pt x="44" y="121"/>
                    <a:pt x="37" y="151"/>
                  </a:cubicBezTo>
                  <a:cubicBezTo>
                    <a:pt x="36" y="157"/>
                    <a:pt x="34" y="163"/>
                    <a:pt x="32" y="167"/>
                  </a:cubicBezTo>
                  <a:cubicBezTo>
                    <a:pt x="29" y="170"/>
                    <a:pt x="22" y="177"/>
                    <a:pt x="19" y="177"/>
                  </a:cubicBezTo>
                  <a:cubicBezTo>
                    <a:pt x="14" y="178"/>
                    <a:pt x="11" y="167"/>
                    <a:pt x="8" y="163"/>
                  </a:cubicBezTo>
                  <a:cubicBezTo>
                    <a:pt x="5" y="157"/>
                    <a:pt x="2" y="152"/>
                    <a:pt x="0" y="147"/>
                  </a:cubicBezTo>
                  <a:cubicBezTo>
                    <a:pt x="4" y="147"/>
                    <a:pt x="6" y="149"/>
                    <a:pt x="9" y="151"/>
                  </a:cubicBezTo>
                  <a:cubicBezTo>
                    <a:pt x="11" y="152"/>
                    <a:pt x="15" y="155"/>
                    <a:pt x="18" y="155"/>
                  </a:cubicBezTo>
                  <a:cubicBezTo>
                    <a:pt x="22" y="154"/>
                    <a:pt x="25" y="140"/>
                    <a:pt x="27" y="135"/>
                  </a:cubicBezTo>
                  <a:cubicBezTo>
                    <a:pt x="34" y="114"/>
                    <a:pt x="41" y="90"/>
                    <a:pt x="46" y="70"/>
                  </a:cubicBezTo>
                  <a:cubicBezTo>
                    <a:pt x="37" y="67"/>
                    <a:pt x="25" y="65"/>
                    <a:pt x="14" y="63"/>
                  </a:cubicBezTo>
                  <a:cubicBezTo>
                    <a:pt x="12" y="64"/>
                    <a:pt x="12" y="68"/>
                    <a:pt x="9" y="68"/>
                  </a:cubicBezTo>
                  <a:cubicBezTo>
                    <a:pt x="1" y="58"/>
                    <a:pt x="8" y="46"/>
                    <a:pt x="11" y="35"/>
                  </a:cubicBezTo>
                  <a:cubicBezTo>
                    <a:pt x="13" y="28"/>
                    <a:pt x="16" y="20"/>
                    <a:pt x="15" y="11"/>
                  </a:cubicBezTo>
                  <a:cubicBezTo>
                    <a:pt x="15" y="8"/>
                    <a:pt x="14" y="5"/>
                    <a:pt x="15" y="3"/>
                  </a:cubicBezTo>
                  <a:cubicBezTo>
                    <a:pt x="18" y="0"/>
                    <a:pt x="24" y="9"/>
                    <a:pt x="26" y="11"/>
                  </a:cubicBezTo>
                  <a:close/>
                  <a:moveTo>
                    <a:pt x="22" y="35"/>
                  </a:moveTo>
                  <a:cubicBezTo>
                    <a:pt x="31" y="33"/>
                    <a:pt x="44" y="34"/>
                    <a:pt x="46" y="43"/>
                  </a:cubicBezTo>
                  <a:cubicBezTo>
                    <a:pt x="42" y="45"/>
                    <a:pt x="37" y="43"/>
                    <a:pt x="33" y="43"/>
                  </a:cubicBezTo>
                  <a:cubicBezTo>
                    <a:pt x="28" y="42"/>
                    <a:pt x="24" y="41"/>
                    <a:pt x="20" y="41"/>
                  </a:cubicBezTo>
                  <a:cubicBezTo>
                    <a:pt x="18" y="46"/>
                    <a:pt x="17" y="51"/>
                    <a:pt x="16" y="56"/>
                  </a:cubicBezTo>
                  <a:cubicBezTo>
                    <a:pt x="24" y="58"/>
                    <a:pt x="37" y="56"/>
                    <a:pt x="43" y="59"/>
                  </a:cubicBezTo>
                  <a:cubicBezTo>
                    <a:pt x="45" y="60"/>
                    <a:pt x="47" y="63"/>
                    <a:pt x="48" y="63"/>
                  </a:cubicBezTo>
                  <a:cubicBezTo>
                    <a:pt x="51" y="49"/>
                    <a:pt x="57" y="38"/>
                    <a:pt x="56" y="21"/>
                  </a:cubicBezTo>
                  <a:cubicBezTo>
                    <a:pt x="48" y="18"/>
                    <a:pt x="36" y="19"/>
                    <a:pt x="26" y="18"/>
                  </a:cubicBezTo>
                  <a:cubicBezTo>
                    <a:pt x="25" y="24"/>
                    <a:pt x="22" y="30"/>
                    <a:pt x="2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387" y="966"/>
              <a:ext cx="161" cy="161"/>
            </a:xfrm>
            <a:custGeom>
              <a:avLst/>
              <a:gdLst>
                <a:gd name="T0" fmla="*/ 54 w 175"/>
                <a:gd name="T1" fmla="*/ 56 h 174"/>
                <a:gd name="T2" fmla="*/ 75 w 175"/>
                <a:gd name="T3" fmla="*/ 44 h 174"/>
                <a:gd name="T4" fmla="*/ 94 w 175"/>
                <a:gd name="T5" fmla="*/ 32 h 174"/>
                <a:gd name="T6" fmla="*/ 117 w 175"/>
                <a:gd name="T7" fmla="*/ 36 h 174"/>
                <a:gd name="T8" fmla="*/ 103 w 175"/>
                <a:gd name="T9" fmla="*/ 45 h 174"/>
                <a:gd name="T10" fmla="*/ 56 w 175"/>
                <a:gd name="T11" fmla="*/ 66 h 174"/>
                <a:gd name="T12" fmla="*/ 57 w 175"/>
                <a:gd name="T13" fmla="*/ 73 h 174"/>
                <a:gd name="T14" fmla="*/ 109 w 175"/>
                <a:gd name="T15" fmla="*/ 103 h 174"/>
                <a:gd name="T16" fmla="*/ 139 w 175"/>
                <a:gd name="T17" fmla="*/ 114 h 174"/>
                <a:gd name="T18" fmla="*/ 158 w 175"/>
                <a:gd name="T19" fmla="*/ 115 h 174"/>
                <a:gd name="T20" fmla="*/ 175 w 175"/>
                <a:gd name="T21" fmla="*/ 118 h 174"/>
                <a:gd name="T22" fmla="*/ 158 w 175"/>
                <a:gd name="T23" fmla="*/ 127 h 174"/>
                <a:gd name="T24" fmla="*/ 148 w 175"/>
                <a:gd name="T25" fmla="*/ 131 h 174"/>
                <a:gd name="T26" fmla="*/ 135 w 175"/>
                <a:gd name="T27" fmla="*/ 135 h 174"/>
                <a:gd name="T28" fmla="*/ 114 w 175"/>
                <a:gd name="T29" fmla="*/ 124 h 174"/>
                <a:gd name="T30" fmla="*/ 59 w 175"/>
                <a:gd name="T31" fmla="*/ 82 h 174"/>
                <a:gd name="T32" fmla="*/ 32 w 175"/>
                <a:gd name="T33" fmla="*/ 163 h 174"/>
                <a:gd name="T34" fmla="*/ 15 w 175"/>
                <a:gd name="T35" fmla="*/ 174 h 174"/>
                <a:gd name="T36" fmla="*/ 20 w 175"/>
                <a:gd name="T37" fmla="*/ 167 h 174"/>
                <a:gd name="T38" fmla="*/ 48 w 175"/>
                <a:gd name="T39" fmla="*/ 105 h 174"/>
                <a:gd name="T40" fmla="*/ 45 w 175"/>
                <a:gd name="T41" fmla="*/ 72 h 174"/>
                <a:gd name="T42" fmla="*/ 31 w 175"/>
                <a:gd name="T43" fmla="*/ 81 h 174"/>
                <a:gd name="T44" fmla="*/ 17 w 175"/>
                <a:gd name="T45" fmla="*/ 90 h 174"/>
                <a:gd name="T46" fmla="*/ 0 w 175"/>
                <a:gd name="T47" fmla="*/ 88 h 174"/>
                <a:gd name="T48" fmla="*/ 10 w 175"/>
                <a:gd name="T49" fmla="*/ 81 h 174"/>
                <a:gd name="T50" fmla="*/ 43 w 175"/>
                <a:gd name="T51" fmla="*/ 63 h 174"/>
                <a:gd name="T52" fmla="*/ 36 w 175"/>
                <a:gd name="T53" fmla="*/ 40 h 174"/>
                <a:gd name="T54" fmla="*/ 23 w 175"/>
                <a:gd name="T55" fmla="*/ 12 h 174"/>
                <a:gd name="T56" fmla="*/ 16 w 175"/>
                <a:gd name="T57" fmla="*/ 7 h 174"/>
                <a:gd name="T58" fmla="*/ 24 w 175"/>
                <a:gd name="T59" fmla="*/ 1 h 174"/>
                <a:gd name="T60" fmla="*/ 43 w 175"/>
                <a:gd name="T61" fmla="*/ 5 h 174"/>
                <a:gd name="T62" fmla="*/ 44 w 175"/>
                <a:gd name="T63" fmla="*/ 13 h 174"/>
                <a:gd name="T64" fmla="*/ 54 w 175"/>
                <a:gd name="T65" fmla="*/ 5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174">
                  <a:moveTo>
                    <a:pt x="54" y="56"/>
                  </a:moveTo>
                  <a:cubicBezTo>
                    <a:pt x="61" y="52"/>
                    <a:pt x="68" y="48"/>
                    <a:pt x="75" y="44"/>
                  </a:cubicBezTo>
                  <a:cubicBezTo>
                    <a:pt x="81" y="40"/>
                    <a:pt x="87" y="34"/>
                    <a:pt x="94" y="32"/>
                  </a:cubicBezTo>
                  <a:cubicBezTo>
                    <a:pt x="99" y="29"/>
                    <a:pt x="117" y="30"/>
                    <a:pt x="117" y="36"/>
                  </a:cubicBezTo>
                  <a:cubicBezTo>
                    <a:pt x="117" y="41"/>
                    <a:pt x="105" y="43"/>
                    <a:pt x="103" y="45"/>
                  </a:cubicBezTo>
                  <a:cubicBezTo>
                    <a:pt x="86" y="51"/>
                    <a:pt x="71" y="58"/>
                    <a:pt x="56" y="66"/>
                  </a:cubicBezTo>
                  <a:cubicBezTo>
                    <a:pt x="57" y="68"/>
                    <a:pt x="57" y="70"/>
                    <a:pt x="57" y="73"/>
                  </a:cubicBezTo>
                  <a:cubicBezTo>
                    <a:pt x="73" y="84"/>
                    <a:pt x="90" y="94"/>
                    <a:pt x="109" y="103"/>
                  </a:cubicBezTo>
                  <a:cubicBezTo>
                    <a:pt x="117" y="108"/>
                    <a:pt x="127" y="112"/>
                    <a:pt x="139" y="114"/>
                  </a:cubicBezTo>
                  <a:cubicBezTo>
                    <a:pt x="145" y="114"/>
                    <a:pt x="152" y="115"/>
                    <a:pt x="158" y="115"/>
                  </a:cubicBezTo>
                  <a:cubicBezTo>
                    <a:pt x="164" y="115"/>
                    <a:pt x="171" y="115"/>
                    <a:pt x="175" y="118"/>
                  </a:cubicBezTo>
                  <a:cubicBezTo>
                    <a:pt x="171" y="123"/>
                    <a:pt x="164" y="125"/>
                    <a:pt x="158" y="127"/>
                  </a:cubicBezTo>
                  <a:cubicBezTo>
                    <a:pt x="155" y="129"/>
                    <a:pt x="152" y="130"/>
                    <a:pt x="148" y="131"/>
                  </a:cubicBezTo>
                  <a:cubicBezTo>
                    <a:pt x="144" y="133"/>
                    <a:pt x="141" y="136"/>
                    <a:pt x="135" y="135"/>
                  </a:cubicBezTo>
                  <a:cubicBezTo>
                    <a:pt x="128" y="134"/>
                    <a:pt x="120" y="127"/>
                    <a:pt x="114" y="124"/>
                  </a:cubicBezTo>
                  <a:cubicBezTo>
                    <a:pt x="95" y="111"/>
                    <a:pt x="75" y="96"/>
                    <a:pt x="59" y="82"/>
                  </a:cubicBezTo>
                  <a:cubicBezTo>
                    <a:pt x="65" y="119"/>
                    <a:pt x="51" y="146"/>
                    <a:pt x="32" y="163"/>
                  </a:cubicBezTo>
                  <a:cubicBezTo>
                    <a:pt x="27" y="168"/>
                    <a:pt x="22" y="174"/>
                    <a:pt x="15" y="174"/>
                  </a:cubicBezTo>
                  <a:cubicBezTo>
                    <a:pt x="15" y="171"/>
                    <a:pt x="18" y="169"/>
                    <a:pt x="20" y="167"/>
                  </a:cubicBezTo>
                  <a:cubicBezTo>
                    <a:pt x="32" y="151"/>
                    <a:pt x="46" y="132"/>
                    <a:pt x="48" y="105"/>
                  </a:cubicBezTo>
                  <a:cubicBezTo>
                    <a:pt x="48" y="93"/>
                    <a:pt x="47" y="83"/>
                    <a:pt x="45" y="72"/>
                  </a:cubicBezTo>
                  <a:cubicBezTo>
                    <a:pt x="40" y="74"/>
                    <a:pt x="36" y="77"/>
                    <a:pt x="31" y="81"/>
                  </a:cubicBezTo>
                  <a:cubicBezTo>
                    <a:pt x="26" y="84"/>
                    <a:pt x="21" y="88"/>
                    <a:pt x="17" y="90"/>
                  </a:cubicBezTo>
                  <a:cubicBezTo>
                    <a:pt x="12" y="92"/>
                    <a:pt x="4" y="92"/>
                    <a:pt x="0" y="88"/>
                  </a:cubicBezTo>
                  <a:cubicBezTo>
                    <a:pt x="3" y="84"/>
                    <a:pt x="7" y="83"/>
                    <a:pt x="10" y="81"/>
                  </a:cubicBezTo>
                  <a:cubicBezTo>
                    <a:pt x="21" y="75"/>
                    <a:pt x="32" y="69"/>
                    <a:pt x="43" y="63"/>
                  </a:cubicBezTo>
                  <a:cubicBezTo>
                    <a:pt x="41" y="55"/>
                    <a:pt x="39" y="48"/>
                    <a:pt x="36" y="40"/>
                  </a:cubicBezTo>
                  <a:cubicBezTo>
                    <a:pt x="33" y="29"/>
                    <a:pt x="31" y="18"/>
                    <a:pt x="23" y="12"/>
                  </a:cubicBezTo>
                  <a:cubicBezTo>
                    <a:pt x="21" y="10"/>
                    <a:pt x="16" y="9"/>
                    <a:pt x="16" y="7"/>
                  </a:cubicBezTo>
                  <a:cubicBezTo>
                    <a:pt x="15" y="4"/>
                    <a:pt x="20" y="1"/>
                    <a:pt x="24" y="1"/>
                  </a:cubicBezTo>
                  <a:cubicBezTo>
                    <a:pt x="31" y="0"/>
                    <a:pt x="41" y="2"/>
                    <a:pt x="43" y="5"/>
                  </a:cubicBezTo>
                  <a:cubicBezTo>
                    <a:pt x="45" y="7"/>
                    <a:pt x="44" y="10"/>
                    <a:pt x="44" y="13"/>
                  </a:cubicBezTo>
                  <a:cubicBezTo>
                    <a:pt x="45" y="29"/>
                    <a:pt x="52" y="42"/>
                    <a:pt x="5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205" y="1093"/>
              <a:ext cx="834" cy="836"/>
            </a:xfrm>
            <a:custGeom>
              <a:avLst/>
              <a:gdLst>
                <a:gd name="T0" fmla="*/ 446 w 904"/>
                <a:gd name="T1" fmla="*/ 1 h 906"/>
                <a:gd name="T2" fmla="*/ 549 w 904"/>
                <a:gd name="T3" fmla="*/ 12 h 906"/>
                <a:gd name="T4" fmla="*/ 634 w 904"/>
                <a:gd name="T5" fmla="*/ 40 h 906"/>
                <a:gd name="T6" fmla="*/ 768 w 904"/>
                <a:gd name="T7" fmla="*/ 131 h 906"/>
                <a:gd name="T8" fmla="*/ 862 w 904"/>
                <a:gd name="T9" fmla="*/ 264 h 906"/>
                <a:gd name="T10" fmla="*/ 904 w 904"/>
                <a:gd name="T11" fmla="*/ 447 h 906"/>
                <a:gd name="T12" fmla="*/ 865 w 904"/>
                <a:gd name="T13" fmla="*/ 635 h 906"/>
                <a:gd name="T14" fmla="*/ 774 w 904"/>
                <a:gd name="T15" fmla="*/ 769 h 906"/>
                <a:gd name="T16" fmla="*/ 642 w 904"/>
                <a:gd name="T17" fmla="*/ 863 h 906"/>
                <a:gd name="T18" fmla="*/ 458 w 904"/>
                <a:gd name="T19" fmla="*/ 905 h 906"/>
                <a:gd name="T20" fmla="*/ 270 w 904"/>
                <a:gd name="T21" fmla="*/ 867 h 906"/>
                <a:gd name="T22" fmla="*/ 136 w 904"/>
                <a:gd name="T23" fmla="*/ 776 h 906"/>
                <a:gd name="T24" fmla="*/ 13 w 904"/>
                <a:gd name="T25" fmla="*/ 559 h 906"/>
                <a:gd name="T26" fmla="*/ 0 w 904"/>
                <a:gd name="T27" fmla="*/ 459 h 906"/>
                <a:gd name="T28" fmla="*/ 79 w 904"/>
                <a:gd name="T29" fmla="*/ 199 h 906"/>
                <a:gd name="T30" fmla="*/ 262 w 904"/>
                <a:gd name="T31" fmla="*/ 43 h 906"/>
                <a:gd name="T32" fmla="*/ 445 w 904"/>
                <a:gd name="T33" fmla="*/ 1 h 906"/>
                <a:gd name="T34" fmla="*/ 446 w 904"/>
                <a:gd name="T35" fmla="*/ 1 h 906"/>
                <a:gd name="T36" fmla="*/ 271 w 904"/>
                <a:gd name="T37" fmla="*/ 54 h 906"/>
                <a:gd name="T38" fmla="*/ 141 w 904"/>
                <a:gd name="T39" fmla="*/ 144 h 906"/>
                <a:gd name="T40" fmla="*/ 52 w 904"/>
                <a:gd name="T41" fmla="*/ 273 h 906"/>
                <a:gd name="T42" fmla="*/ 13 w 904"/>
                <a:gd name="T43" fmla="*/ 454 h 906"/>
                <a:gd name="T44" fmla="*/ 52 w 904"/>
                <a:gd name="T45" fmla="*/ 634 h 906"/>
                <a:gd name="T46" fmla="*/ 142 w 904"/>
                <a:gd name="T47" fmla="*/ 764 h 906"/>
                <a:gd name="T48" fmla="*/ 272 w 904"/>
                <a:gd name="T49" fmla="*/ 853 h 906"/>
                <a:gd name="T50" fmla="*/ 453 w 904"/>
                <a:gd name="T51" fmla="*/ 892 h 906"/>
                <a:gd name="T52" fmla="*/ 633 w 904"/>
                <a:gd name="T53" fmla="*/ 853 h 906"/>
                <a:gd name="T54" fmla="*/ 763 w 904"/>
                <a:gd name="T55" fmla="*/ 763 h 906"/>
                <a:gd name="T56" fmla="*/ 852 w 904"/>
                <a:gd name="T57" fmla="*/ 633 h 906"/>
                <a:gd name="T58" fmla="*/ 891 w 904"/>
                <a:gd name="T59" fmla="*/ 452 h 906"/>
                <a:gd name="T60" fmla="*/ 852 w 904"/>
                <a:gd name="T61" fmla="*/ 272 h 906"/>
                <a:gd name="T62" fmla="*/ 762 w 904"/>
                <a:gd name="T63" fmla="*/ 143 h 906"/>
                <a:gd name="T64" fmla="*/ 632 w 904"/>
                <a:gd name="T65" fmla="*/ 53 h 906"/>
                <a:gd name="T66" fmla="*/ 451 w 904"/>
                <a:gd name="T67" fmla="*/ 14 h 906"/>
                <a:gd name="T68" fmla="*/ 271 w 904"/>
                <a:gd name="T69" fmla="*/ 5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4" h="906">
                  <a:moveTo>
                    <a:pt x="446" y="1"/>
                  </a:moveTo>
                  <a:cubicBezTo>
                    <a:pt x="481" y="0"/>
                    <a:pt x="519" y="5"/>
                    <a:pt x="549" y="12"/>
                  </a:cubicBezTo>
                  <a:cubicBezTo>
                    <a:pt x="580" y="19"/>
                    <a:pt x="608" y="28"/>
                    <a:pt x="634" y="40"/>
                  </a:cubicBezTo>
                  <a:cubicBezTo>
                    <a:pt x="687" y="62"/>
                    <a:pt x="731" y="94"/>
                    <a:pt x="768" y="131"/>
                  </a:cubicBezTo>
                  <a:cubicBezTo>
                    <a:pt x="807" y="170"/>
                    <a:pt x="838" y="211"/>
                    <a:pt x="862" y="264"/>
                  </a:cubicBezTo>
                  <a:cubicBezTo>
                    <a:pt x="885" y="315"/>
                    <a:pt x="904" y="376"/>
                    <a:pt x="904" y="447"/>
                  </a:cubicBezTo>
                  <a:cubicBezTo>
                    <a:pt x="904" y="523"/>
                    <a:pt x="888" y="582"/>
                    <a:pt x="865" y="635"/>
                  </a:cubicBezTo>
                  <a:cubicBezTo>
                    <a:pt x="843" y="688"/>
                    <a:pt x="811" y="731"/>
                    <a:pt x="774" y="769"/>
                  </a:cubicBezTo>
                  <a:cubicBezTo>
                    <a:pt x="737" y="807"/>
                    <a:pt x="694" y="839"/>
                    <a:pt x="642" y="863"/>
                  </a:cubicBezTo>
                  <a:cubicBezTo>
                    <a:pt x="591" y="887"/>
                    <a:pt x="528" y="904"/>
                    <a:pt x="458" y="905"/>
                  </a:cubicBezTo>
                  <a:cubicBezTo>
                    <a:pt x="385" y="906"/>
                    <a:pt x="322" y="890"/>
                    <a:pt x="270" y="867"/>
                  </a:cubicBezTo>
                  <a:cubicBezTo>
                    <a:pt x="219" y="844"/>
                    <a:pt x="173" y="813"/>
                    <a:pt x="136" y="776"/>
                  </a:cubicBezTo>
                  <a:cubicBezTo>
                    <a:pt x="80" y="719"/>
                    <a:pt x="35" y="650"/>
                    <a:pt x="13" y="559"/>
                  </a:cubicBezTo>
                  <a:cubicBezTo>
                    <a:pt x="5" y="529"/>
                    <a:pt x="0" y="495"/>
                    <a:pt x="0" y="459"/>
                  </a:cubicBezTo>
                  <a:cubicBezTo>
                    <a:pt x="0" y="348"/>
                    <a:pt x="33" y="265"/>
                    <a:pt x="79" y="199"/>
                  </a:cubicBezTo>
                  <a:cubicBezTo>
                    <a:pt x="124" y="133"/>
                    <a:pt x="184" y="79"/>
                    <a:pt x="262" y="43"/>
                  </a:cubicBezTo>
                  <a:cubicBezTo>
                    <a:pt x="312" y="20"/>
                    <a:pt x="373" y="1"/>
                    <a:pt x="445" y="1"/>
                  </a:cubicBezTo>
                  <a:lnTo>
                    <a:pt x="446" y="1"/>
                  </a:lnTo>
                  <a:close/>
                  <a:moveTo>
                    <a:pt x="271" y="54"/>
                  </a:moveTo>
                  <a:cubicBezTo>
                    <a:pt x="221" y="77"/>
                    <a:pt x="178" y="107"/>
                    <a:pt x="141" y="144"/>
                  </a:cubicBezTo>
                  <a:cubicBezTo>
                    <a:pt x="104" y="181"/>
                    <a:pt x="75" y="222"/>
                    <a:pt x="52" y="273"/>
                  </a:cubicBezTo>
                  <a:cubicBezTo>
                    <a:pt x="29" y="324"/>
                    <a:pt x="13" y="383"/>
                    <a:pt x="13" y="454"/>
                  </a:cubicBezTo>
                  <a:cubicBezTo>
                    <a:pt x="13" y="524"/>
                    <a:pt x="30" y="584"/>
                    <a:pt x="52" y="634"/>
                  </a:cubicBezTo>
                  <a:cubicBezTo>
                    <a:pt x="75" y="685"/>
                    <a:pt x="106" y="727"/>
                    <a:pt x="142" y="764"/>
                  </a:cubicBezTo>
                  <a:cubicBezTo>
                    <a:pt x="179" y="801"/>
                    <a:pt x="222" y="830"/>
                    <a:pt x="272" y="853"/>
                  </a:cubicBezTo>
                  <a:cubicBezTo>
                    <a:pt x="322" y="876"/>
                    <a:pt x="382" y="892"/>
                    <a:pt x="453" y="892"/>
                  </a:cubicBezTo>
                  <a:cubicBezTo>
                    <a:pt x="523" y="892"/>
                    <a:pt x="583" y="875"/>
                    <a:pt x="633" y="853"/>
                  </a:cubicBezTo>
                  <a:cubicBezTo>
                    <a:pt x="684" y="830"/>
                    <a:pt x="726" y="799"/>
                    <a:pt x="763" y="763"/>
                  </a:cubicBezTo>
                  <a:cubicBezTo>
                    <a:pt x="799" y="726"/>
                    <a:pt x="830" y="683"/>
                    <a:pt x="852" y="633"/>
                  </a:cubicBezTo>
                  <a:cubicBezTo>
                    <a:pt x="875" y="582"/>
                    <a:pt x="891" y="524"/>
                    <a:pt x="891" y="452"/>
                  </a:cubicBezTo>
                  <a:cubicBezTo>
                    <a:pt x="891" y="382"/>
                    <a:pt x="875" y="322"/>
                    <a:pt x="852" y="272"/>
                  </a:cubicBezTo>
                  <a:cubicBezTo>
                    <a:pt x="828" y="221"/>
                    <a:pt x="799" y="180"/>
                    <a:pt x="762" y="143"/>
                  </a:cubicBezTo>
                  <a:cubicBezTo>
                    <a:pt x="725" y="106"/>
                    <a:pt x="683" y="76"/>
                    <a:pt x="632" y="53"/>
                  </a:cubicBezTo>
                  <a:cubicBezTo>
                    <a:pt x="583" y="30"/>
                    <a:pt x="520" y="14"/>
                    <a:pt x="451" y="14"/>
                  </a:cubicBezTo>
                  <a:cubicBezTo>
                    <a:pt x="379" y="15"/>
                    <a:pt x="321" y="30"/>
                    <a:pt x="27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929" y="1120"/>
              <a:ext cx="187" cy="75"/>
            </a:xfrm>
            <a:custGeom>
              <a:avLst/>
              <a:gdLst>
                <a:gd name="T0" fmla="*/ 200 w 203"/>
                <a:gd name="T1" fmla="*/ 82 h 82"/>
                <a:gd name="T2" fmla="*/ 183 w 203"/>
                <a:gd name="T3" fmla="*/ 70 h 82"/>
                <a:gd name="T4" fmla="*/ 154 w 203"/>
                <a:gd name="T5" fmla="*/ 43 h 82"/>
                <a:gd name="T6" fmla="*/ 137 w 203"/>
                <a:gd name="T7" fmla="*/ 23 h 82"/>
                <a:gd name="T8" fmla="*/ 85 w 203"/>
                <a:gd name="T9" fmla="*/ 48 h 82"/>
                <a:gd name="T10" fmla="*/ 9 w 203"/>
                <a:gd name="T11" fmla="*/ 60 h 82"/>
                <a:gd name="T12" fmla="*/ 0 w 203"/>
                <a:gd name="T13" fmla="*/ 56 h 82"/>
                <a:gd name="T14" fmla="*/ 19 w 203"/>
                <a:gd name="T15" fmla="*/ 53 h 82"/>
                <a:gd name="T16" fmla="*/ 72 w 203"/>
                <a:gd name="T17" fmla="*/ 42 h 82"/>
                <a:gd name="T18" fmla="*/ 114 w 203"/>
                <a:gd name="T19" fmla="*/ 20 h 82"/>
                <a:gd name="T20" fmla="*/ 133 w 203"/>
                <a:gd name="T21" fmla="*/ 3 h 82"/>
                <a:gd name="T22" fmla="*/ 140 w 203"/>
                <a:gd name="T23" fmla="*/ 16 h 82"/>
                <a:gd name="T24" fmla="*/ 153 w 203"/>
                <a:gd name="T25" fmla="*/ 31 h 82"/>
                <a:gd name="T26" fmla="*/ 182 w 203"/>
                <a:gd name="T27" fmla="*/ 57 h 82"/>
                <a:gd name="T28" fmla="*/ 198 w 203"/>
                <a:gd name="T29" fmla="*/ 69 h 82"/>
                <a:gd name="T30" fmla="*/ 200 w 203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3" h="82">
                  <a:moveTo>
                    <a:pt x="200" y="82"/>
                  </a:moveTo>
                  <a:cubicBezTo>
                    <a:pt x="193" y="80"/>
                    <a:pt x="188" y="75"/>
                    <a:pt x="183" y="70"/>
                  </a:cubicBezTo>
                  <a:cubicBezTo>
                    <a:pt x="173" y="61"/>
                    <a:pt x="164" y="53"/>
                    <a:pt x="154" y="43"/>
                  </a:cubicBezTo>
                  <a:cubicBezTo>
                    <a:pt x="147" y="37"/>
                    <a:pt x="140" y="32"/>
                    <a:pt x="137" y="23"/>
                  </a:cubicBezTo>
                  <a:cubicBezTo>
                    <a:pt x="119" y="30"/>
                    <a:pt x="103" y="41"/>
                    <a:pt x="85" y="48"/>
                  </a:cubicBezTo>
                  <a:cubicBezTo>
                    <a:pt x="64" y="57"/>
                    <a:pt x="38" y="64"/>
                    <a:pt x="9" y="60"/>
                  </a:cubicBezTo>
                  <a:cubicBezTo>
                    <a:pt x="5" y="60"/>
                    <a:pt x="0" y="59"/>
                    <a:pt x="0" y="56"/>
                  </a:cubicBezTo>
                  <a:cubicBezTo>
                    <a:pt x="6" y="54"/>
                    <a:pt x="12" y="54"/>
                    <a:pt x="19" y="53"/>
                  </a:cubicBezTo>
                  <a:cubicBezTo>
                    <a:pt x="39" y="52"/>
                    <a:pt x="56" y="49"/>
                    <a:pt x="72" y="42"/>
                  </a:cubicBezTo>
                  <a:cubicBezTo>
                    <a:pt x="87" y="37"/>
                    <a:pt x="101" y="29"/>
                    <a:pt x="114" y="20"/>
                  </a:cubicBezTo>
                  <a:cubicBezTo>
                    <a:pt x="122" y="15"/>
                    <a:pt x="130" y="12"/>
                    <a:pt x="133" y="3"/>
                  </a:cubicBezTo>
                  <a:cubicBezTo>
                    <a:pt x="140" y="0"/>
                    <a:pt x="139" y="12"/>
                    <a:pt x="140" y="16"/>
                  </a:cubicBezTo>
                  <a:cubicBezTo>
                    <a:pt x="141" y="20"/>
                    <a:pt x="150" y="28"/>
                    <a:pt x="153" y="31"/>
                  </a:cubicBezTo>
                  <a:cubicBezTo>
                    <a:pt x="162" y="41"/>
                    <a:pt x="172" y="49"/>
                    <a:pt x="182" y="57"/>
                  </a:cubicBezTo>
                  <a:cubicBezTo>
                    <a:pt x="187" y="61"/>
                    <a:pt x="194" y="64"/>
                    <a:pt x="198" y="69"/>
                  </a:cubicBezTo>
                  <a:cubicBezTo>
                    <a:pt x="200" y="72"/>
                    <a:pt x="203" y="78"/>
                    <a:pt x="20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124" y="1130"/>
              <a:ext cx="117" cy="153"/>
            </a:xfrm>
            <a:custGeom>
              <a:avLst/>
              <a:gdLst>
                <a:gd name="T0" fmla="*/ 62 w 127"/>
                <a:gd name="T1" fmla="*/ 1 h 166"/>
                <a:gd name="T2" fmla="*/ 92 w 127"/>
                <a:gd name="T3" fmla="*/ 39 h 166"/>
                <a:gd name="T4" fmla="*/ 104 w 127"/>
                <a:gd name="T5" fmla="*/ 18 h 166"/>
                <a:gd name="T6" fmla="*/ 126 w 127"/>
                <a:gd name="T7" fmla="*/ 12 h 166"/>
                <a:gd name="T8" fmla="*/ 122 w 127"/>
                <a:gd name="T9" fmla="*/ 37 h 166"/>
                <a:gd name="T10" fmla="*/ 120 w 127"/>
                <a:gd name="T11" fmla="*/ 46 h 166"/>
                <a:gd name="T12" fmla="*/ 114 w 127"/>
                <a:gd name="T13" fmla="*/ 39 h 166"/>
                <a:gd name="T14" fmla="*/ 108 w 127"/>
                <a:gd name="T15" fmla="*/ 31 h 166"/>
                <a:gd name="T16" fmla="*/ 99 w 127"/>
                <a:gd name="T17" fmla="*/ 41 h 166"/>
                <a:gd name="T18" fmla="*/ 66 w 127"/>
                <a:gd name="T19" fmla="*/ 116 h 166"/>
                <a:gd name="T20" fmla="*/ 54 w 127"/>
                <a:gd name="T21" fmla="*/ 136 h 166"/>
                <a:gd name="T22" fmla="*/ 70 w 127"/>
                <a:gd name="T23" fmla="*/ 163 h 166"/>
                <a:gd name="T24" fmla="*/ 53 w 127"/>
                <a:gd name="T25" fmla="*/ 159 h 166"/>
                <a:gd name="T26" fmla="*/ 51 w 127"/>
                <a:gd name="T27" fmla="*/ 151 h 166"/>
                <a:gd name="T28" fmla="*/ 45 w 127"/>
                <a:gd name="T29" fmla="*/ 141 h 166"/>
                <a:gd name="T30" fmla="*/ 39 w 127"/>
                <a:gd name="T31" fmla="*/ 136 h 166"/>
                <a:gd name="T32" fmla="*/ 49 w 127"/>
                <a:gd name="T33" fmla="*/ 134 h 166"/>
                <a:gd name="T34" fmla="*/ 57 w 127"/>
                <a:gd name="T35" fmla="*/ 118 h 166"/>
                <a:gd name="T36" fmla="*/ 10 w 127"/>
                <a:gd name="T37" fmla="*/ 106 h 166"/>
                <a:gd name="T38" fmla="*/ 3 w 127"/>
                <a:gd name="T39" fmla="*/ 105 h 166"/>
                <a:gd name="T40" fmla="*/ 12 w 127"/>
                <a:gd name="T41" fmla="*/ 94 h 166"/>
                <a:gd name="T42" fmla="*/ 0 w 127"/>
                <a:gd name="T43" fmla="*/ 76 h 166"/>
                <a:gd name="T44" fmla="*/ 14 w 127"/>
                <a:gd name="T45" fmla="*/ 68 h 166"/>
                <a:gd name="T46" fmla="*/ 16 w 127"/>
                <a:gd name="T47" fmla="*/ 92 h 166"/>
                <a:gd name="T48" fmla="*/ 24 w 127"/>
                <a:gd name="T49" fmla="*/ 96 h 166"/>
                <a:gd name="T50" fmla="*/ 34 w 127"/>
                <a:gd name="T51" fmla="*/ 77 h 166"/>
                <a:gd name="T52" fmla="*/ 29 w 127"/>
                <a:gd name="T53" fmla="*/ 98 h 166"/>
                <a:gd name="T54" fmla="*/ 39 w 127"/>
                <a:gd name="T55" fmla="*/ 103 h 166"/>
                <a:gd name="T56" fmla="*/ 51 w 127"/>
                <a:gd name="T57" fmla="*/ 85 h 166"/>
                <a:gd name="T58" fmla="*/ 44 w 127"/>
                <a:gd name="T59" fmla="*/ 104 h 166"/>
                <a:gd name="T60" fmla="*/ 60 w 127"/>
                <a:gd name="T61" fmla="*/ 110 h 166"/>
                <a:gd name="T62" fmla="*/ 88 w 127"/>
                <a:gd name="T63" fmla="*/ 51 h 166"/>
                <a:gd name="T64" fmla="*/ 77 w 127"/>
                <a:gd name="T65" fmla="*/ 39 h 166"/>
                <a:gd name="T66" fmla="*/ 72 w 127"/>
                <a:gd name="T67" fmla="*/ 49 h 166"/>
                <a:gd name="T68" fmla="*/ 64 w 127"/>
                <a:gd name="T69" fmla="*/ 58 h 166"/>
                <a:gd name="T70" fmla="*/ 73 w 127"/>
                <a:gd name="T71" fmla="*/ 35 h 166"/>
                <a:gd name="T72" fmla="*/ 65 w 127"/>
                <a:gd name="T73" fmla="*/ 27 h 166"/>
                <a:gd name="T74" fmla="*/ 59 w 127"/>
                <a:gd name="T75" fmla="*/ 37 h 166"/>
                <a:gd name="T76" fmla="*/ 51 w 127"/>
                <a:gd name="T77" fmla="*/ 45 h 166"/>
                <a:gd name="T78" fmla="*/ 62 w 127"/>
                <a:gd name="T79" fmla="*/ 23 h 166"/>
                <a:gd name="T80" fmla="*/ 50 w 127"/>
                <a:gd name="T81" fmla="*/ 15 h 166"/>
                <a:gd name="T82" fmla="*/ 43 w 127"/>
                <a:gd name="T83" fmla="*/ 30 h 166"/>
                <a:gd name="T84" fmla="*/ 34 w 127"/>
                <a:gd name="T85" fmla="*/ 34 h 166"/>
                <a:gd name="T86" fmla="*/ 39 w 127"/>
                <a:gd name="T87" fmla="*/ 21 h 166"/>
                <a:gd name="T88" fmla="*/ 44 w 127"/>
                <a:gd name="T89" fmla="*/ 8 h 166"/>
                <a:gd name="T90" fmla="*/ 62 w 127"/>
                <a:gd name="T9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" h="166">
                  <a:moveTo>
                    <a:pt x="62" y="1"/>
                  </a:moveTo>
                  <a:cubicBezTo>
                    <a:pt x="69" y="16"/>
                    <a:pt x="81" y="28"/>
                    <a:pt x="92" y="39"/>
                  </a:cubicBezTo>
                  <a:cubicBezTo>
                    <a:pt x="97" y="32"/>
                    <a:pt x="97" y="22"/>
                    <a:pt x="104" y="18"/>
                  </a:cubicBezTo>
                  <a:cubicBezTo>
                    <a:pt x="110" y="15"/>
                    <a:pt x="119" y="13"/>
                    <a:pt x="126" y="12"/>
                  </a:cubicBezTo>
                  <a:cubicBezTo>
                    <a:pt x="127" y="19"/>
                    <a:pt x="123" y="27"/>
                    <a:pt x="122" y="37"/>
                  </a:cubicBezTo>
                  <a:cubicBezTo>
                    <a:pt x="122" y="40"/>
                    <a:pt x="123" y="44"/>
                    <a:pt x="120" y="46"/>
                  </a:cubicBezTo>
                  <a:cubicBezTo>
                    <a:pt x="117" y="45"/>
                    <a:pt x="116" y="42"/>
                    <a:pt x="114" y="39"/>
                  </a:cubicBezTo>
                  <a:cubicBezTo>
                    <a:pt x="112" y="37"/>
                    <a:pt x="111" y="32"/>
                    <a:pt x="108" y="31"/>
                  </a:cubicBezTo>
                  <a:cubicBezTo>
                    <a:pt x="105" y="31"/>
                    <a:pt x="101" y="37"/>
                    <a:pt x="99" y="41"/>
                  </a:cubicBezTo>
                  <a:cubicBezTo>
                    <a:pt x="87" y="65"/>
                    <a:pt x="75" y="90"/>
                    <a:pt x="66" y="116"/>
                  </a:cubicBezTo>
                  <a:cubicBezTo>
                    <a:pt x="63" y="124"/>
                    <a:pt x="62" y="134"/>
                    <a:pt x="54" y="136"/>
                  </a:cubicBezTo>
                  <a:cubicBezTo>
                    <a:pt x="58" y="146"/>
                    <a:pt x="69" y="150"/>
                    <a:pt x="70" y="163"/>
                  </a:cubicBezTo>
                  <a:cubicBezTo>
                    <a:pt x="66" y="166"/>
                    <a:pt x="55" y="162"/>
                    <a:pt x="53" y="159"/>
                  </a:cubicBezTo>
                  <a:cubicBezTo>
                    <a:pt x="52" y="158"/>
                    <a:pt x="52" y="154"/>
                    <a:pt x="51" y="151"/>
                  </a:cubicBezTo>
                  <a:cubicBezTo>
                    <a:pt x="49" y="148"/>
                    <a:pt x="48" y="143"/>
                    <a:pt x="45" y="141"/>
                  </a:cubicBezTo>
                  <a:cubicBezTo>
                    <a:pt x="43" y="139"/>
                    <a:pt x="40" y="140"/>
                    <a:pt x="39" y="136"/>
                  </a:cubicBezTo>
                  <a:cubicBezTo>
                    <a:pt x="41" y="133"/>
                    <a:pt x="46" y="133"/>
                    <a:pt x="49" y="134"/>
                  </a:cubicBezTo>
                  <a:cubicBezTo>
                    <a:pt x="52" y="129"/>
                    <a:pt x="54" y="123"/>
                    <a:pt x="57" y="118"/>
                  </a:cubicBezTo>
                  <a:cubicBezTo>
                    <a:pt x="42" y="114"/>
                    <a:pt x="28" y="105"/>
                    <a:pt x="10" y="106"/>
                  </a:cubicBezTo>
                  <a:cubicBezTo>
                    <a:pt x="8" y="106"/>
                    <a:pt x="5" y="107"/>
                    <a:pt x="3" y="105"/>
                  </a:cubicBezTo>
                  <a:cubicBezTo>
                    <a:pt x="2" y="99"/>
                    <a:pt x="8" y="97"/>
                    <a:pt x="12" y="94"/>
                  </a:cubicBezTo>
                  <a:cubicBezTo>
                    <a:pt x="9" y="87"/>
                    <a:pt x="7" y="79"/>
                    <a:pt x="0" y="76"/>
                  </a:cubicBezTo>
                  <a:cubicBezTo>
                    <a:pt x="2" y="70"/>
                    <a:pt x="7" y="67"/>
                    <a:pt x="14" y="68"/>
                  </a:cubicBezTo>
                  <a:cubicBezTo>
                    <a:pt x="16" y="75"/>
                    <a:pt x="15" y="84"/>
                    <a:pt x="16" y="92"/>
                  </a:cubicBezTo>
                  <a:cubicBezTo>
                    <a:pt x="19" y="94"/>
                    <a:pt x="21" y="95"/>
                    <a:pt x="24" y="96"/>
                  </a:cubicBezTo>
                  <a:cubicBezTo>
                    <a:pt x="25" y="87"/>
                    <a:pt x="26" y="77"/>
                    <a:pt x="34" y="77"/>
                  </a:cubicBezTo>
                  <a:cubicBezTo>
                    <a:pt x="34" y="85"/>
                    <a:pt x="30" y="91"/>
                    <a:pt x="29" y="98"/>
                  </a:cubicBezTo>
                  <a:cubicBezTo>
                    <a:pt x="32" y="100"/>
                    <a:pt x="36" y="101"/>
                    <a:pt x="39" y="103"/>
                  </a:cubicBezTo>
                  <a:cubicBezTo>
                    <a:pt x="40" y="94"/>
                    <a:pt x="42" y="85"/>
                    <a:pt x="51" y="85"/>
                  </a:cubicBezTo>
                  <a:cubicBezTo>
                    <a:pt x="51" y="92"/>
                    <a:pt x="46" y="98"/>
                    <a:pt x="44" y="104"/>
                  </a:cubicBezTo>
                  <a:cubicBezTo>
                    <a:pt x="49" y="107"/>
                    <a:pt x="55" y="108"/>
                    <a:pt x="60" y="110"/>
                  </a:cubicBezTo>
                  <a:cubicBezTo>
                    <a:pt x="69" y="90"/>
                    <a:pt x="78" y="70"/>
                    <a:pt x="88" y="51"/>
                  </a:cubicBezTo>
                  <a:cubicBezTo>
                    <a:pt x="85" y="46"/>
                    <a:pt x="80" y="43"/>
                    <a:pt x="77" y="39"/>
                  </a:cubicBezTo>
                  <a:cubicBezTo>
                    <a:pt x="76" y="42"/>
                    <a:pt x="74" y="46"/>
                    <a:pt x="72" y="49"/>
                  </a:cubicBezTo>
                  <a:cubicBezTo>
                    <a:pt x="70" y="53"/>
                    <a:pt x="69" y="58"/>
                    <a:pt x="64" y="58"/>
                  </a:cubicBezTo>
                  <a:cubicBezTo>
                    <a:pt x="65" y="49"/>
                    <a:pt x="67" y="39"/>
                    <a:pt x="73" y="35"/>
                  </a:cubicBezTo>
                  <a:cubicBezTo>
                    <a:pt x="71" y="32"/>
                    <a:pt x="68" y="30"/>
                    <a:pt x="65" y="27"/>
                  </a:cubicBezTo>
                  <a:cubicBezTo>
                    <a:pt x="63" y="30"/>
                    <a:pt x="61" y="34"/>
                    <a:pt x="59" y="37"/>
                  </a:cubicBezTo>
                  <a:cubicBezTo>
                    <a:pt x="57" y="41"/>
                    <a:pt x="56" y="46"/>
                    <a:pt x="51" y="45"/>
                  </a:cubicBezTo>
                  <a:cubicBezTo>
                    <a:pt x="52" y="37"/>
                    <a:pt x="54" y="27"/>
                    <a:pt x="62" y="23"/>
                  </a:cubicBezTo>
                  <a:cubicBezTo>
                    <a:pt x="59" y="22"/>
                    <a:pt x="55" y="13"/>
                    <a:pt x="50" y="15"/>
                  </a:cubicBezTo>
                  <a:cubicBezTo>
                    <a:pt x="47" y="16"/>
                    <a:pt x="45" y="28"/>
                    <a:pt x="43" y="30"/>
                  </a:cubicBezTo>
                  <a:cubicBezTo>
                    <a:pt x="40" y="33"/>
                    <a:pt x="38" y="34"/>
                    <a:pt x="34" y="34"/>
                  </a:cubicBezTo>
                  <a:cubicBezTo>
                    <a:pt x="35" y="30"/>
                    <a:pt x="37" y="25"/>
                    <a:pt x="39" y="21"/>
                  </a:cubicBezTo>
                  <a:cubicBezTo>
                    <a:pt x="40" y="17"/>
                    <a:pt x="42" y="11"/>
                    <a:pt x="44" y="8"/>
                  </a:cubicBezTo>
                  <a:cubicBezTo>
                    <a:pt x="46" y="5"/>
                    <a:pt x="56" y="0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005" y="1149"/>
              <a:ext cx="94" cy="89"/>
            </a:xfrm>
            <a:custGeom>
              <a:avLst/>
              <a:gdLst>
                <a:gd name="T0" fmla="*/ 78 w 102"/>
                <a:gd name="T1" fmla="*/ 70 h 96"/>
                <a:gd name="T2" fmla="*/ 71 w 102"/>
                <a:gd name="T3" fmla="*/ 73 h 96"/>
                <a:gd name="T4" fmla="*/ 58 w 102"/>
                <a:gd name="T5" fmla="*/ 82 h 96"/>
                <a:gd name="T6" fmla="*/ 52 w 102"/>
                <a:gd name="T7" fmla="*/ 87 h 96"/>
                <a:gd name="T8" fmla="*/ 33 w 102"/>
                <a:gd name="T9" fmla="*/ 92 h 96"/>
                <a:gd name="T10" fmla="*/ 34 w 102"/>
                <a:gd name="T11" fmla="*/ 87 h 96"/>
                <a:gd name="T12" fmla="*/ 6 w 102"/>
                <a:gd name="T13" fmla="*/ 57 h 96"/>
                <a:gd name="T14" fmla="*/ 1 w 102"/>
                <a:gd name="T15" fmla="*/ 57 h 96"/>
                <a:gd name="T16" fmla="*/ 15 w 102"/>
                <a:gd name="T17" fmla="*/ 42 h 96"/>
                <a:gd name="T18" fmla="*/ 22 w 102"/>
                <a:gd name="T19" fmla="*/ 37 h 96"/>
                <a:gd name="T20" fmla="*/ 36 w 102"/>
                <a:gd name="T21" fmla="*/ 25 h 96"/>
                <a:gd name="T22" fmla="*/ 41 w 102"/>
                <a:gd name="T23" fmla="*/ 18 h 96"/>
                <a:gd name="T24" fmla="*/ 45 w 102"/>
                <a:gd name="T25" fmla="*/ 28 h 96"/>
                <a:gd name="T26" fmla="*/ 60 w 102"/>
                <a:gd name="T27" fmla="*/ 25 h 96"/>
                <a:gd name="T28" fmla="*/ 52 w 102"/>
                <a:gd name="T29" fmla="*/ 17 h 96"/>
                <a:gd name="T30" fmla="*/ 45 w 102"/>
                <a:gd name="T31" fmla="*/ 0 h 96"/>
                <a:gd name="T32" fmla="*/ 52 w 102"/>
                <a:gd name="T33" fmla="*/ 5 h 96"/>
                <a:gd name="T34" fmla="*/ 70 w 102"/>
                <a:gd name="T35" fmla="*/ 23 h 96"/>
                <a:gd name="T36" fmla="*/ 83 w 102"/>
                <a:gd name="T37" fmla="*/ 35 h 96"/>
                <a:gd name="T38" fmla="*/ 97 w 102"/>
                <a:gd name="T39" fmla="*/ 45 h 96"/>
                <a:gd name="T40" fmla="*/ 99 w 102"/>
                <a:gd name="T41" fmla="*/ 59 h 96"/>
                <a:gd name="T42" fmla="*/ 90 w 102"/>
                <a:gd name="T43" fmla="*/ 52 h 96"/>
                <a:gd name="T44" fmla="*/ 67 w 102"/>
                <a:gd name="T45" fmla="*/ 31 h 96"/>
                <a:gd name="T46" fmla="*/ 65 w 102"/>
                <a:gd name="T47" fmla="*/ 35 h 96"/>
                <a:gd name="T48" fmla="*/ 50 w 102"/>
                <a:gd name="T49" fmla="*/ 32 h 96"/>
                <a:gd name="T50" fmla="*/ 61 w 102"/>
                <a:gd name="T51" fmla="*/ 41 h 96"/>
                <a:gd name="T52" fmla="*/ 73 w 102"/>
                <a:gd name="T53" fmla="*/ 48 h 96"/>
                <a:gd name="T54" fmla="*/ 78 w 102"/>
                <a:gd name="T55" fmla="*/ 70 h 96"/>
                <a:gd name="T56" fmla="*/ 41 w 102"/>
                <a:gd name="T57" fmla="*/ 32 h 96"/>
                <a:gd name="T58" fmla="*/ 33 w 102"/>
                <a:gd name="T59" fmla="*/ 38 h 96"/>
                <a:gd name="T60" fmla="*/ 53 w 102"/>
                <a:gd name="T61" fmla="*/ 53 h 96"/>
                <a:gd name="T62" fmla="*/ 53 w 102"/>
                <a:gd name="T63" fmla="*/ 61 h 96"/>
                <a:gd name="T64" fmla="*/ 47 w 102"/>
                <a:gd name="T65" fmla="*/ 56 h 96"/>
                <a:gd name="T66" fmla="*/ 30 w 102"/>
                <a:gd name="T67" fmla="*/ 40 h 96"/>
                <a:gd name="T68" fmla="*/ 23 w 102"/>
                <a:gd name="T69" fmla="*/ 47 h 96"/>
                <a:gd name="T70" fmla="*/ 44 w 102"/>
                <a:gd name="T71" fmla="*/ 65 h 96"/>
                <a:gd name="T72" fmla="*/ 43 w 102"/>
                <a:gd name="T73" fmla="*/ 71 h 96"/>
                <a:gd name="T74" fmla="*/ 31 w 102"/>
                <a:gd name="T75" fmla="*/ 60 h 96"/>
                <a:gd name="T76" fmla="*/ 19 w 102"/>
                <a:gd name="T77" fmla="*/ 49 h 96"/>
                <a:gd name="T78" fmla="*/ 11 w 102"/>
                <a:gd name="T79" fmla="*/ 54 h 96"/>
                <a:gd name="T80" fmla="*/ 39 w 102"/>
                <a:gd name="T81" fmla="*/ 82 h 96"/>
                <a:gd name="T82" fmla="*/ 68 w 102"/>
                <a:gd name="T83" fmla="*/ 58 h 96"/>
                <a:gd name="T84" fmla="*/ 41 w 102"/>
                <a:gd name="T85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2" h="96">
                  <a:moveTo>
                    <a:pt x="78" y="70"/>
                  </a:moveTo>
                  <a:cubicBezTo>
                    <a:pt x="76" y="72"/>
                    <a:pt x="73" y="72"/>
                    <a:pt x="71" y="73"/>
                  </a:cubicBezTo>
                  <a:cubicBezTo>
                    <a:pt x="66" y="74"/>
                    <a:pt x="62" y="79"/>
                    <a:pt x="58" y="82"/>
                  </a:cubicBezTo>
                  <a:cubicBezTo>
                    <a:pt x="56" y="83"/>
                    <a:pt x="54" y="85"/>
                    <a:pt x="52" y="87"/>
                  </a:cubicBezTo>
                  <a:cubicBezTo>
                    <a:pt x="47" y="91"/>
                    <a:pt x="42" y="96"/>
                    <a:pt x="33" y="92"/>
                  </a:cubicBezTo>
                  <a:cubicBezTo>
                    <a:pt x="32" y="91"/>
                    <a:pt x="34" y="89"/>
                    <a:pt x="34" y="87"/>
                  </a:cubicBezTo>
                  <a:cubicBezTo>
                    <a:pt x="26" y="76"/>
                    <a:pt x="15" y="67"/>
                    <a:pt x="6" y="57"/>
                  </a:cubicBezTo>
                  <a:cubicBezTo>
                    <a:pt x="4" y="57"/>
                    <a:pt x="3" y="57"/>
                    <a:pt x="1" y="57"/>
                  </a:cubicBezTo>
                  <a:cubicBezTo>
                    <a:pt x="0" y="48"/>
                    <a:pt x="8" y="45"/>
                    <a:pt x="15" y="42"/>
                  </a:cubicBezTo>
                  <a:cubicBezTo>
                    <a:pt x="17" y="40"/>
                    <a:pt x="20" y="38"/>
                    <a:pt x="22" y="37"/>
                  </a:cubicBezTo>
                  <a:cubicBezTo>
                    <a:pt x="27" y="33"/>
                    <a:pt x="32" y="29"/>
                    <a:pt x="36" y="25"/>
                  </a:cubicBezTo>
                  <a:cubicBezTo>
                    <a:pt x="37" y="24"/>
                    <a:pt x="38" y="18"/>
                    <a:pt x="41" y="18"/>
                  </a:cubicBezTo>
                  <a:cubicBezTo>
                    <a:pt x="44" y="18"/>
                    <a:pt x="43" y="27"/>
                    <a:pt x="45" y="28"/>
                  </a:cubicBezTo>
                  <a:cubicBezTo>
                    <a:pt x="50" y="27"/>
                    <a:pt x="55" y="26"/>
                    <a:pt x="60" y="25"/>
                  </a:cubicBezTo>
                  <a:cubicBezTo>
                    <a:pt x="58" y="23"/>
                    <a:pt x="55" y="20"/>
                    <a:pt x="52" y="17"/>
                  </a:cubicBezTo>
                  <a:cubicBezTo>
                    <a:pt x="47" y="13"/>
                    <a:pt x="41" y="10"/>
                    <a:pt x="45" y="0"/>
                  </a:cubicBezTo>
                  <a:cubicBezTo>
                    <a:pt x="48" y="1"/>
                    <a:pt x="50" y="3"/>
                    <a:pt x="52" y="5"/>
                  </a:cubicBezTo>
                  <a:cubicBezTo>
                    <a:pt x="58" y="11"/>
                    <a:pt x="63" y="17"/>
                    <a:pt x="70" y="23"/>
                  </a:cubicBezTo>
                  <a:cubicBezTo>
                    <a:pt x="74" y="27"/>
                    <a:pt x="79" y="31"/>
                    <a:pt x="83" y="35"/>
                  </a:cubicBezTo>
                  <a:cubicBezTo>
                    <a:pt x="88" y="38"/>
                    <a:pt x="94" y="41"/>
                    <a:pt x="97" y="45"/>
                  </a:cubicBezTo>
                  <a:cubicBezTo>
                    <a:pt x="100" y="48"/>
                    <a:pt x="102" y="55"/>
                    <a:pt x="99" y="59"/>
                  </a:cubicBezTo>
                  <a:cubicBezTo>
                    <a:pt x="95" y="59"/>
                    <a:pt x="93" y="55"/>
                    <a:pt x="90" y="52"/>
                  </a:cubicBezTo>
                  <a:cubicBezTo>
                    <a:pt x="83" y="45"/>
                    <a:pt x="76" y="38"/>
                    <a:pt x="67" y="31"/>
                  </a:cubicBezTo>
                  <a:cubicBezTo>
                    <a:pt x="67" y="32"/>
                    <a:pt x="67" y="34"/>
                    <a:pt x="65" y="35"/>
                  </a:cubicBezTo>
                  <a:cubicBezTo>
                    <a:pt x="60" y="33"/>
                    <a:pt x="55" y="33"/>
                    <a:pt x="50" y="32"/>
                  </a:cubicBezTo>
                  <a:cubicBezTo>
                    <a:pt x="53" y="35"/>
                    <a:pt x="56" y="38"/>
                    <a:pt x="61" y="41"/>
                  </a:cubicBezTo>
                  <a:cubicBezTo>
                    <a:pt x="64" y="44"/>
                    <a:pt x="69" y="46"/>
                    <a:pt x="73" y="48"/>
                  </a:cubicBezTo>
                  <a:cubicBezTo>
                    <a:pt x="78" y="52"/>
                    <a:pt x="80" y="61"/>
                    <a:pt x="78" y="70"/>
                  </a:cubicBezTo>
                  <a:close/>
                  <a:moveTo>
                    <a:pt x="41" y="32"/>
                  </a:moveTo>
                  <a:cubicBezTo>
                    <a:pt x="38" y="34"/>
                    <a:pt x="35" y="36"/>
                    <a:pt x="33" y="38"/>
                  </a:cubicBezTo>
                  <a:cubicBezTo>
                    <a:pt x="39" y="42"/>
                    <a:pt x="49" y="47"/>
                    <a:pt x="53" y="53"/>
                  </a:cubicBezTo>
                  <a:cubicBezTo>
                    <a:pt x="54" y="54"/>
                    <a:pt x="56" y="60"/>
                    <a:pt x="53" y="61"/>
                  </a:cubicBezTo>
                  <a:cubicBezTo>
                    <a:pt x="51" y="61"/>
                    <a:pt x="47" y="57"/>
                    <a:pt x="47" y="56"/>
                  </a:cubicBezTo>
                  <a:cubicBezTo>
                    <a:pt x="41" y="51"/>
                    <a:pt x="35" y="46"/>
                    <a:pt x="30" y="40"/>
                  </a:cubicBezTo>
                  <a:cubicBezTo>
                    <a:pt x="28" y="42"/>
                    <a:pt x="25" y="44"/>
                    <a:pt x="23" y="47"/>
                  </a:cubicBezTo>
                  <a:cubicBezTo>
                    <a:pt x="29" y="52"/>
                    <a:pt x="42" y="56"/>
                    <a:pt x="44" y="65"/>
                  </a:cubicBezTo>
                  <a:cubicBezTo>
                    <a:pt x="44" y="66"/>
                    <a:pt x="45" y="70"/>
                    <a:pt x="43" y="71"/>
                  </a:cubicBezTo>
                  <a:cubicBezTo>
                    <a:pt x="38" y="68"/>
                    <a:pt x="34" y="64"/>
                    <a:pt x="31" y="60"/>
                  </a:cubicBezTo>
                  <a:cubicBezTo>
                    <a:pt x="27" y="57"/>
                    <a:pt x="23" y="53"/>
                    <a:pt x="19" y="49"/>
                  </a:cubicBezTo>
                  <a:cubicBezTo>
                    <a:pt x="17" y="51"/>
                    <a:pt x="13" y="52"/>
                    <a:pt x="11" y="54"/>
                  </a:cubicBezTo>
                  <a:cubicBezTo>
                    <a:pt x="21" y="63"/>
                    <a:pt x="32" y="71"/>
                    <a:pt x="39" y="82"/>
                  </a:cubicBezTo>
                  <a:cubicBezTo>
                    <a:pt x="50" y="75"/>
                    <a:pt x="60" y="68"/>
                    <a:pt x="68" y="58"/>
                  </a:cubicBezTo>
                  <a:cubicBezTo>
                    <a:pt x="61" y="47"/>
                    <a:pt x="50" y="40"/>
                    <a:pt x="4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" y="1159"/>
              <a:ext cx="30" cy="39"/>
            </a:xfrm>
            <a:custGeom>
              <a:avLst/>
              <a:gdLst>
                <a:gd name="T0" fmla="*/ 14 w 32"/>
                <a:gd name="T1" fmla="*/ 2 h 42"/>
                <a:gd name="T2" fmla="*/ 18 w 32"/>
                <a:gd name="T3" fmla="*/ 17 h 42"/>
                <a:gd name="T4" fmla="*/ 32 w 32"/>
                <a:gd name="T5" fmla="*/ 18 h 42"/>
                <a:gd name="T6" fmla="*/ 19 w 32"/>
                <a:gd name="T7" fmla="*/ 26 h 42"/>
                <a:gd name="T8" fmla="*/ 18 w 32"/>
                <a:gd name="T9" fmla="*/ 42 h 42"/>
                <a:gd name="T10" fmla="*/ 13 w 32"/>
                <a:gd name="T11" fmla="*/ 29 h 42"/>
                <a:gd name="T12" fmla="*/ 0 w 32"/>
                <a:gd name="T13" fmla="*/ 34 h 42"/>
                <a:gd name="T14" fmla="*/ 11 w 32"/>
                <a:gd name="T15" fmla="*/ 22 h 42"/>
                <a:gd name="T16" fmla="*/ 5 w 32"/>
                <a:gd name="T17" fmla="*/ 9 h 42"/>
                <a:gd name="T18" fmla="*/ 1 w 32"/>
                <a:gd name="T19" fmla="*/ 6 h 42"/>
                <a:gd name="T20" fmla="*/ 14 w 32"/>
                <a:gd name="T2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14" y="2"/>
                  </a:moveTo>
                  <a:cubicBezTo>
                    <a:pt x="16" y="7"/>
                    <a:pt x="16" y="12"/>
                    <a:pt x="18" y="17"/>
                  </a:cubicBezTo>
                  <a:cubicBezTo>
                    <a:pt x="20" y="15"/>
                    <a:pt x="32" y="13"/>
                    <a:pt x="32" y="18"/>
                  </a:cubicBezTo>
                  <a:cubicBezTo>
                    <a:pt x="32" y="22"/>
                    <a:pt x="21" y="24"/>
                    <a:pt x="19" y="26"/>
                  </a:cubicBezTo>
                  <a:cubicBezTo>
                    <a:pt x="19" y="29"/>
                    <a:pt x="20" y="42"/>
                    <a:pt x="18" y="42"/>
                  </a:cubicBezTo>
                  <a:cubicBezTo>
                    <a:pt x="15" y="42"/>
                    <a:pt x="15" y="30"/>
                    <a:pt x="13" y="29"/>
                  </a:cubicBezTo>
                  <a:cubicBezTo>
                    <a:pt x="8" y="30"/>
                    <a:pt x="5" y="35"/>
                    <a:pt x="0" y="34"/>
                  </a:cubicBezTo>
                  <a:cubicBezTo>
                    <a:pt x="2" y="29"/>
                    <a:pt x="8" y="26"/>
                    <a:pt x="11" y="22"/>
                  </a:cubicBezTo>
                  <a:cubicBezTo>
                    <a:pt x="10" y="19"/>
                    <a:pt x="8" y="11"/>
                    <a:pt x="5" y="9"/>
                  </a:cubicBezTo>
                  <a:cubicBezTo>
                    <a:pt x="4" y="7"/>
                    <a:pt x="1" y="8"/>
                    <a:pt x="1" y="6"/>
                  </a:cubicBezTo>
                  <a:cubicBezTo>
                    <a:pt x="1" y="2"/>
                    <a:pt x="11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190" y="1168"/>
              <a:ext cx="93" cy="122"/>
            </a:xfrm>
            <a:custGeom>
              <a:avLst/>
              <a:gdLst>
                <a:gd name="T0" fmla="*/ 58 w 101"/>
                <a:gd name="T1" fmla="*/ 59 h 133"/>
                <a:gd name="T2" fmla="*/ 95 w 101"/>
                <a:gd name="T3" fmla="*/ 86 h 133"/>
                <a:gd name="T4" fmla="*/ 96 w 101"/>
                <a:gd name="T5" fmla="*/ 104 h 133"/>
                <a:gd name="T6" fmla="*/ 88 w 101"/>
                <a:gd name="T7" fmla="*/ 105 h 133"/>
                <a:gd name="T8" fmla="*/ 69 w 101"/>
                <a:gd name="T9" fmla="*/ 110 h 133"/>
                <a:gd name="T10" fmla="*/ 80 w 101"/>
                <a:gd name="T11" fmla="*/ 93 h 133"/>
                <a:gd name="T12" fmla="*/ 69 w 101"/>
                <a:gd name="T13" fmla="*/ 78 h 133"/>
                <a:gd name="T14" fmla="*/ 53 w 101"/>
                <a:gd name="T15" fmla="*/ 69 h 133"/>
                <a:gd name="T16" fmla="*/ 35 w 101"/>
                <a:gd name="T17" fmla="*/ 110 h 133"/>
                <a:gd name="T18" fmla="*/ 16 w 101"/>
                <a:gd name="T19" fmla="*/ 132 h 133"/>
                <a:gd name="T20" fmla="*/ 23 w 101"/>
                <a:gd name="T21" fmla="*/ 116 h 133"/>
                <a:gd name="T22" fmla="*/ 45 w 101"/>
                <a:gd name="T23" fmla="*/ 68 h 133"/>
                <a:gd name="T24" fmla="*/ 31 w 101"/>
                <a:gd name="T25" fmla="*/ 69 h 133"/>
                <a:gd name="T26" fmla="*/ 38 w 101"/>
                <a:gd name="T27" fmla="*/ 59 h 133"/>
                <a:gd name="T28" fmla="*/ 34 w 101"/>
                <a:gd name="T29" fmla="*/ 48 h 133"/>
                <a:gd name="T30" fmla="*/ 28 w 101"/>
                <a:gd name="T31" fmla="*/ 39 h 133"/>
                <a:gd name="T32" fmla="*/ 20 w 101"/>
                <a:gd name="T33" fmla="*/ 56 h 133"/>
                <a:gd name="T34" fmla="*/ 18 w 101"/>
                <a:gd name="T35" fmla="*/ 66 h 133"/>
                <a:gd name="T36" fmla="*/ 14 w 101"/>
                <a:gd name="T37" fmla="*/ 80 h 133"/>
                <a:gd name="T38" fmla="*/ 0 w 101"/>
                <a:gd name="T39" fmla="*/ 84 h 133"/>
                <a:gd name="T40" fmla="*/ 9 w 101"/>
                <a:gd name="T41" fmla="*/ 67 h 133"/>
                <a:gd name="T42" fmla="*/ 17 w 101"/>
                <a:gd name="T43" fmla="*/ 40 h 133"/>
                <a:gd name="T44" fmla="*/ 30 w 101"/>
                <a:gd name="T45" fmla="*/ 24 h 133"/>
                <a:gd name="T46" fmla="*/ 42 w 101"/>
                <a:gd name="T47" fmla="*/ 23 h 133"/>
                <a:gd name="T48" fmla="*/ 42 w 101"/>
                <a:gd name="T49" fmla="*/ 57 h 133"/>
                <a:gd name="T50" fmla="*/ 50 w 101"/>
                <a:gd name="T51" fmla="*/ 57 h 133"/>
                <a:gd name="T52" fmla="*/ 65 w 101"/>
                <a:gd name="T53" fmla="*/ 23 h 133"/>
                <a:gd name="T54" fmla="*/ 73 w 101"/>
                <a:gd name="T55" fmla="*/ 7 h 133"/>
                <a:gd name="T56" fmla="*/ 87 w 101"/>
                <a:gd name="T57" fmla="*/ 1 h 133"/>
                <a:gd name="T58" fmla="*/ 83 w 101"/>
                <a:gd name="T59" fmla="*/ 18 h 133"/>
                <a:gd name="T60" fmla="*/ 58 w 101"/>
                <a:gd name="T61" fmla="*/ 5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33">
                  <a:moveTo>
                    <a:pt x="58" y="59"/>
                  </a:moveTo>
                  <a:cubicBezTo>
                    <a:pt x="71" y="65"/>
                    <a:pt x="87" y="72"/>
                    <a:pt x="95" y="86"/>
                  </a:cubicBezTo>
                  <a:cubicBezTo>
                    <a:pt x="97" y="90"/>
                    <a:pt x="101" y="102"/>
                    <a:pt x="96" y="104"/>
                  </a:cubicBezTo>
                  <a:cubicBezTo>
                    <a:pt x="94" y="105"/>
                    <a:pt x="91" y="105"/>
                    <a:pt x="88" y="105"/>
                  </a:cubicBezTo>
                  <a:cubicBezTo>
                    <a:pt x="81" y="106"/>
                    <a:pt x="74" y="110"/>
                    <a:pt x="69" y="110"/>
                  </a:cubicBezTo>
                  <a:cubicBezTo>
                    <a:pt x="71" y="103"/>
                    <a:pt x="80" y="101"/>
                    <a:pt x="80" y="93"/>
                  </a:cubicBezTo>
                  <a:cubicBezTo>
                    <a:pt x="81" y="87"/>
                    <a:pt x="74" y="82"/>
                    <a:pt x="69" y="78"/>
                  </a:cubicBezTo>
                  <a:cubicBezTo>
                    <a:pt x="64" y="75"/>
                    <a:pt x="58" y="72"/>
                    <a:pt x="53" y="69"/>
                  </a:cubicBezTo>
                  <a:cubicBezTo>
                    <a:pt x="47" y="81"/>
                    <a:pt x="40" y="96"/>
                    <a:pt x="35" y="110"/>
                  </a:cubicBezTo>
                  <a:cubicBezTo>
                    <a:pt x="32" y="120"/>
                    <a:pt x="30" y="133"/>
                    <a:pt x="16" y="132"/>
                  </a:cubicBezTo>
                  <a:cubicBezTo>
                    <a:pt x="17" y="126"/>
                    <a:pt x="20" y="121"/>
                    <a:pt x="23" y="116"/>
                  </a:cubicBezTo>
                  <a:cubicBezTo>
                    <a:pt x="30" y="100"/>
                    <a:pt x="37" y="84"/>
                    <a:pt x="45" y="68"/>
                  </a:cubicBezTo>
                  <a:cubicBezTo>
                    <a:pt x="39" y="67"/>
                    <a:pt x="35" y="71"/>
                    <a:pt x="31" y="69"/>
                  </a:cubicBezTo>
                  <a:cubicBezTo>
                    <a:pt x="29" y="63"/>
                    <a:pt x="35" y="61"/>
                    <a:pt x="38" y="59"/>
                  </a:cubicBezTo>
                  <a:cubicBezTo>
                    <a:pt x="37" y="55"/>
                    <a:pt x="35" y="52"/>
                    <a:pt x="34" y="48"/>
                  </a:cubicBezTo>
                  <a:cubicBezTo>
                    <a:pt x="33" y="46"/>
                    <a:pt x="31" y="39"/>
                    <a:pt x="28" y="39"/>
                  </a:cubicBezTo>
                  <a:cubicBezTo>
                    <a:pt x="23" y="38"/>
                    <a:pt x="21" y="51"/>
                    <a:pt x="20" y="56"/>
                  </a:cubicBezTo>
                  <a:cubicBezTo>
                    <a:pt x="19" y="60"/>
                    <a:pt x="19" y="63"/>
                    <a:pt x="18" y="66"/>
                  </a:cubicBezTo>
                  <a:cubicBezTo>
                    <a:pt x="17" y="71"/>
                    <a:pt x="16" y="77"/>
                    <a:pt x="14" y="80"/>
                  </a:cubicBezTo>
                  <a:cubicBezTo>
                    <a:pt x="11" y="83"/>
                    <a:pt x="5" y="86"/>
                    <a:pt x="0" y="84"/>
                  </a:cubicBezTo>
                  <a:cubicBezTo>
                    <a:pt x="1" y="77"/>
                    <a:pt x="7" y="74"/>
                    <a:pt x="9" y="67"/>
                  </a:cubicBezTo>
                  <a:cubicBezTo>
                    <a:pt x="12" y="59"/>
                    <a:pt x="14" y="49"/>
                    <a:pt x="17" y="40"/>
                  </a:cubicBezTo>
                  <a:cubicBezTo>
                    <a:pt x="19" y="30"/>
                    <a:pt x="21" y="28"/>
                    <a:pt x="30" y="24"/>
                  </a:cubicBezTo>
                  <a:cubicBezTo>
                    <a:pt x="34" y="22"/>
                    <a:pt x="39" y="20"/>
                    <a:pt x="42" y="23"/>
                  </a:cubicBezTo>
                  <a:cubicBezTo>
                    <a:pt x="41" y="33"/>
                    <a:pt x="41" y="45"/>
                    <a:pt x="42" y="57"/>
                  </a:cubicBezTo>
                  <a:cubicBezTo>
                    <a:pt x="44" y="57"/>
                    <a:pt x="48" y="56"/>
                    <a:pt x="50" y="57"/>
                  </a:cubicBezTo>
                  <a:cubicBezTo>
                    <a:pt x="54" y="48"/>
                    <a:pt x="60" y="34"/>
                    <a:pt x="65" y="23"/>
                  </a:cubicBezTo>
                  <a:cubicBezTo>
                    <a:pt x="67" y="16"/>
                    <a:pt x="68" y="10"/>
                    <a:pt x="73" y="7"/>
                  </a:cubicBezTo>
                  <a:cubicBezTo>
                    <a:pt x="76" y="5"/>
                    <a:pt x="84" y="0"/>
                    <a:pt x="87" y="1"/>
                  </a:cubicBezTo>
                  <a:cubicBezTo>
                    <a:pt x="95" y="2"/>
                    <a:pt x="85" y="15"/>
                    <a:pt x="83" y="18"/>
                  </a:cubicBezTo>
                  <a:cubicBezTo>
                    <a:pt x="74" y="31"/>
                    <a:pt x="66" y="45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164" y="1179"/>
              <a:ext cx="31" cy="37"/>
            </a:xfrm>
            <a:custGeom>
              <a:avLst/>
              <a:gdLst>
                <a:gd name="T0" fmla="*/ 14 w 33"/>
                <a:gd name="T1" fmla="*/ 1 h 40"/>
                <a:gd name="T2" fmla="*/ 17 w 33"/>
                <a:gd name="T3" fmla="*/ 12 h 40"/>
                <a:gd name="T4" fmla="*/ 33 w 33"/>
                <a:gd name="T5" fmla="*/ 12 h 40"/>
                <a:gd name="T6" fmla="*/ 19 w 33"/>
                <a:gd name="T7" fmla="*/ 20 h 40"/>
                <a:gd name="T8" fmla="*/ 19 w 33"/>
                <a:gd name="T9" fmla="*/ 40 h 40"/>
                <a:gd name="T10" fmla="*/ 16 w 33"/>
                <a:gd name="T11" fmla="*/ 31 h 40"/>
                <a:gd name="T12" fmla="*/ 13 w 33"/>
                <a:gd name="T13" fmla="*/ 22 h 40"/>
                <a:gd name="T14" fmla="*/ 0 w 33"/>
                <a:gd name="T15" fmla="*/ 25 h 40"/>
                <a:gd name="T16" fmla="*/ 10 w 33"/>
                <a:gd name="T17" fmla="*/ 17 h 40"/>
                <a:gd name="T18" fmla="*/ 1 w 33"/>
                <a:gd name="T19" fmla="*/ 5 h 40"/>
                <a:gd name="T20" fmla="*/ 14 w 33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40">
                  <a:moveTo>
                    <a:pt x="14" y="1"/>
                  </a:moveTo>
                  <a:cubicBezTo>
                    <a:pt x="15" y="4"/>
                    <a:pt x="15" y="9"/>
                    <a:pt x="17" y="12"/>
                  </a:cubicBezTo>
                  <a:cubicBezTo>
                    <a:pt x="19" y="8"/>
                    <a:pt x="33" y="7"/>
                    <a:pt x="33" y="12"/>
                  </a:cubicBezTo>
                  <a:cubicBezTo>
                    <a:pt x="33" y="17"/>
                    <a:pt x="21" y="17"/>
                    <a:pt x="19" y="20"/>
                  </a:cubicBezTo>
                  <a:cubicBezTo>
                    <a:pt x="19" y="26"/>
                    <a:pt x="22" y="35"/>
                    <a:pt x="19" y="40"/>
                  </a:cubicBezTo>
                  <a:cubicBezTo>
                    <a:pt x="17" y="38"/>
                    <a:pt x="17" y="34"/>
                    <a:pt x="16" y="31"/>
                  </a:cubicBezTo>
                  <a:cubicBezTo>
                    <a:pt x="15" y="28"/>
                    <a:pt x="14" y="25"/>
                    <a:pt x="13" y="22"/>
                  </a:cubicBezTo>
                  <a:cubicBezTo>
                    <a:pt x="9" y="22"/>
                    <a:pt x="5" y="28"/>
                    <a:pt x="0" y="25"/>
                  </a:cubicBezTo>
                  <a:cubicBezTo>
                    <a:pt x="3" y="21"/>
                    <a:pt x="7" y="20"/>
                    <a:pt x="10" y="17"/>
                  </a:cubicBezTo>
                  <a:cubicBezTo>
                    <a:pt x="9" y="12"/>
                    <a:pt x="6" y="8"/>
                    <a:pt x="1" y="5"/>
                  </a:cubicBezTo>
                  <a:cubicBezTo>
                    <a:pt x="3" y="1"/>
                    <a:pt x="8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3947" y="1197"/>
              <a:ext cx="88" cy="114"/>
            </a:xfrm>
            <a:custGeom>
              <a:avLst/>
              <a:gdLst>
                <a:gd name="T0" fmla="*/ 65 w 95"/>
                <a:gd name="T1" fmla="*/ 7 h 123"/>
                <a:gd name="T2" fmla="*/ 66 w 95"/>
                <a:gd name="T3" fmla="*/ 21 h 123"/>
                <a:gd name="T4" fmla="*/ 77 w 95"/>
                <a:gd name="T5" fmla="*/ 31 h 123"/>
                <a:gd name="T6" fmla="*/ 90 w 95"/>
                <a:gd name="T7" fmla="*/ 55 h 123"/>
                <a:gd name="T8" fmla="*/ 80 w 95"/>
                <a:gd name="T9" fmla="*/ 54 h 123"/>
                <a:gd name="T10" fmla="*/ 54 w 95"/>
                <a:gd name="T11" fmla="*/ 57 h 123"/>
                <a:gd name="T12" fmla="*/ 69 w 95"/>
                <a:gd name="T13" fmla="*/ 107 h 123"/>
                <a:gd name="T14" fmla="*/ 75 w 95"/>
                <a:gd name="T15" fmla="*/ 123 h 123"/>
                <a:gd name="T16" fmla="*/ 66 w 95"/>
                <a:gd name="T17" fmla="*/ 119 h 123"/>
                <a:gd name="T18" fmla="*/ 59 w 95"/>
                <a:gd name="T19" fmla="*/ 112 h 123"/>
                <a:gd name="T20" fmla="*/ 46 w 95"/>
                <a:gd name="T21" fmla="*/ 98 h 123"/>
                <a:gd name="T22" fmla="*/ 45 w 95"/>
                <a:gd name="T23" fmla="*/ 56 h 123"/>
                <a:gd name="T24" fmla="*/ 7 w 95"/>
                <a:gd name="T25" fmla="*/ 36 h 123"/>
                <a:gd name="T26" fmla="*/ 0 w 95"/>
                <a:gd name="T27" fmla="*/ 25 h 123"/>
                <a:gd name="T28" fmla="*/ 5 w 95"/>
                <a:gd name="T29" fmla="*/ 27 h 123"/>
                <a:gd name="T30" fmla="*/ 45 w 95"/>
                <a:gd name="T31" fmla="*/ 47 h 123"/>
                <a:gd name="T32" fmla="*/ 47 w 95"/>
                <a:gd name="T33" fmla="*/ 21 h 123"/>
                <a:gd name="T34" fmla="*/ 1 w 95"/>
                <a:gd name="T35" fmla="*/ 0 h 123"/>
                <a:gd name="T36" fmla="*/ 2 w 95"/>
                <a:gd name="T37" fmla="*/ 0 h 123"/>
                <a:gd name="T38" fmla="*/ 58 w 95"/>
                <a:gd name="T39" fmla="*/ 10 h 123"/>
                <a:gd name="T40" fmla="*/ 65 w 95"/>
                <a:gd name="T41" fmla="*/ 7 h 123"/>
                <a:gd name="T42" fmla="*/ 53 w 95"/>
                <a:gd name="T43" fmla="*/ 47 h 123"/>
                <a:gd name="T44" fmla="*/ 66 w 95"/>
                <a:gd name="T45" fmla="*/ 45 h 123"/>
                <a:gd name="T46" fmla="*/ 76 w 95"/>
                <a:gd name="T47" fmla="*/ 40 h 123"/>
                <a:gd name="T48" fmla="*/ 69 w 95"/>
                <a:gd name="T49" fmla="*/ 33 h 123"/>
                <a:gd name="T50" fmla="*/ 58 w 95"/>
                <a:gd name="T51" fmla="*/ 22 h 123"/>
                <a:gd name="T52" fmla="*/ 52 w 95"/>
                <a:gd name="T53" fmla="*/ 21 h 123"/>
                <a:gd name="T54" fmla="*/ 53 w 95"/>
                <a:gd name="T55" fmla="*/ 4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23">
                  <a:moveTo>
                    <a:pt x="65" y="7"/>
                  </a:moveTo>
                  <a:cubicBezTo>
                    <a:pt x="69" y="9"/>
                    <a:pt x="69" y="18"/>
                    <a:pt x="66" y="21"/>
                  </a:cubicBezTo>
                  <a:cubicBezTo>
                    <a:pt x="69" y="25"/>
                    <a:pt x="72" y="28"/>
                    <a:pt x="77" y="31"/>
                  </a:cubicBezTo>
                  <a:cubicBezTo>
                    <a:pt x="84" y="37"/>
                    <a:pt x="95" y="41"/>
                    <a:pt x="90" y="55"/>
                  </a:cubicBezTo>
                  <a:cubicBezTo>
                    <a:pt x="86" y="56"/>
                    <a:pt x="83" y="54"/>
                    <a:pt x="80" y="54"/>
                  </a:cubicBezTo>
                  <a:cubicBezTo>
                    <a:pt x="71" y="54"/>
                    <a:pt x="63" y="57"/>
                    <a:pt x="54" y="57"/>
                  </a:cubicBezTo>
                  <a:cubicBezTo>
                    <a:pt x="56" y="76"/>
                    <a:pt x="63" y="92"/>
                    <a:pt x="69" y="107"/>
                  </a:cubicBezTo>
                  <a:cubicBezTo>
                    <a:pt x="71" y="112"/>
                    <a:pt x="74" y="117"/>
                    <a:pt x="75" y="123"/>
                  </a:cubicBezTo>
                  <a:cubicBezTo>
                    <a:pt x="72" y="123"/>
                    <a:pt x="69" y="120"/>
                    <a:pt x="66" y="119"/>
                  </a:cubicBezTo>
                  <a:cubicBezTo>
                    <a:pt x="64" y="117"/>
                    <a:pt x="61" y="114"/>
                    <a:pt x="59" y="112"/>
                  </a:cubicBezTo>
                  <a:cubicBezTo>
                    <a:pt x="55" y="109"/>
                    <a:pt x="49" y="103"/>
                    <a:pt x="46" y="98"/>
                  </a:cubicBezTo>
                  <a:cubicBezTo>
                    <a:pt x="41" y="87"/>
                    <a:pt x="47" y="71"/>
                    <a:pt x="45" y="56"/>
                  </a:cubicBezTo>
                  <a:cubicBezTo>
                    <a:pt x="30" y="53"/>
                    <a:pt x="17" y="46"/>
                    <a:pt x="7" y="36"/>
                  </a:cubicBezTo>
                  <a:cubicBezTo>
                    <a:pt x="4" y="33"/>
                    <a:pt x="0" y="29"/>
                    <a:pt x="0" y="25"/>
                  </a:cubicBezTo>
                  <a:cubicBezTo>
                    <a:pt x="2" y="24"/>
                    <a:pt x="4" y="26"/>
                    <a:pt x="5" y="27"/>
                  </a:cubicBezTo>
                  <a:cubicBezTo>
                    <a:pt x="16" y="35"/>
                    <a:pt x="29" y="44"/>
                    <a:pt x="45" y="47"/>
                  </a:cubicBezTo>
                  <a:cubicBezTo>
                    <a:pt x="46" y="38"/>
                    <a:pt x="46" y="29"/>
                    <a:pt x="47" y="21"/>
                  </a:cubicBezTo>
                  <a:cubicBezTo>
                    <a:pt x="28" y="18"/>
                    <a:pt x="11" y="12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6" y="5"/>
                    <a:pt x="38" y="14"/>
                    <a:pt x="58" y="10"/>
                  </a:cubicBezTo>
                  <a:cubicBezTo>
                    <a:pt x="60" y="9"/>
                    <a:pt x="62" y="7"/>
                    <a:pt x="65" y="7"/>
                  </a:cubicBezTo>
                  <a:close/>
                  <a:moveTo>
                    <a:pt x="53" y="47"/>
                  </a:moveTo>
                  <a:cubicBezTo>
                    <a:pt x="57" y="47"/>
                    <a:pt x="61" y="46"/>
                    <a:pt x="66" y="45"/>
                  </a:cubicBezTo>
                  <a:cubicBezTo>
                    <a:pt x="69" y="44"/>
                    <a:pt x="75" y="43"/>
                    <a:pt x="76" y="40"/>
                  </a:cubicBezTo>
                  <a:cubicBezTo>
                    <a:pt x="76" y="37"/>
                    <a:pt x="71" y="35"/>
                    <a:pt x="69" y="33"/>
                  </a:cubicBezTo>
                  <a:cubicBezTo>
                    <a:pt x="63" y="29"/>
                    <a:pt x="61" y="26"/>
                    <a:pt x="58" y="22"/>
                  </a:cubicBezTo>
                  <a:cubicBezTo>
                    <a:pt x="56" y="21"/>
                    <a:pt x="54" y="21"/>
                    <a:pt x="52" y="21"/>
                  </a:cubicBezTo>
                  <a:cubicBezTo>
                    <a:pt x="52" y="30"/>
                    <a:pt x="52" y="39"/>
                    <a:pt x="5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049" y="1364"/>
              <a:ext cx="146" cy="147"/>
            </a:xfrm>
            <a:custGeom>
              <a:avLst/>
              <a:gdLst>
                <a:gd name="T0" fmla="*/ 78 w 158"/>
                <a:gd name="T1" fmla="*/ 0 h 159"/>
                <a:gd name="T2" fmla="*/ 95 w 158"/>
                <a:gd name="T3" fmla="*/ 41 h 159"/>
                <a:gd name="T4" fmla="*/ 135 w 158"/>
                <a:gd name="T5" fmla="*/ 23 h 159"/>
                <a:gd name="T6" fmla="*/ 117 w 158"/>
                <a:gd name="T7" fmla="*/ 63 h 159"/>
                <a:gd name="T8" fmla="*/ 158 w 158"/>
                <a:gd name="T9" fmla="*/ 79 h 159"/>
                <a:gd name="T10" fmla="*/ 117 w 158"/>
                <a:gd name="T11" fmla="*/ 95 h 159"/>
                <a:gd name="T12" fmla="*/ 134 w 158"/>
                <a:gd name="T13" fmla="*/ 135 h 159"/>
                <a:gd name="T14" fmla="*/ 95 w 158"/>
                <a:gd name="T15" fmla="*/ 118 h 159"/>
                <a:gd name="T16" fmla="*/ 79 w 158"/>
                <a:gd name="T17" fmla="*/ 159 h 159"/>
                <a:gd name="T18" fmla="*/ 63 w 158"/>
                <a:gd name="T19" fmla="*/ 118 h 159"/>
                <a:gd name="T20" fmla="*/ 23 w 158"/>
                <a:gd name="T21" fmla="*/ 135 h 159"/>
                <a:gd name="T22" fmla="*/ 40 w 158"/>
                <a:gd name="T23" fmla="*/ 96 h 159"/>
                <a:gd name="T24" fmla="*/ 0 w 158"/>
                <a:gd name="T25" fmla="*/ 80 h 159"/>
                <a:gd name="T26" fmla="*/ 40 w 158"/>
                <a:gd name="T27" fmla="*/ 63 h 159"/>
                <a:gd name="T28" fmla="*/ 23 w 158"/>
                <a:gd name="T29" fmla="*/ 23 h 159"/>
                <a:gd name="T30" fmla="*/ 62 w 158"/>
                <a:gd name="T31" fmla="*/ 41 h 159"/>
                <a:gd name="T32" fmla="*/ 78 w 158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59">
                  <a:moveTo>
                    <a:pt x="78" y="0"/>
                  </a:moveTo>
                  <a:cubicBezTo>
                    <a:pt x="84" y="13"/>
                    <a:pt x="89" y="27"/>
                    <a:pt x="95" y="41"/>
                  </a:cubicBezTo>
                  <a:cubicBezTo>
                    <a:pt x="108" y="35"/>
                    <a:pt x="121" y="29"/>
                    <a:pt x="135" y="23"/>
                  </a:cubicBezTo>
                  <a:cubicBezTo>
                    <a:pt x="129" y="36"/>
                    <a:pt x="123" y="50"/>
                    <a:pt x="117" y="63"/>
                  </a:cubicBezTo>
                  <a:cubicBezTo>
                    <a:pt x="130" y="69"/>
                    <a:pt x="144" y="74"/>
                    <a:pt x="158" y="79"/>
                  </a:cubicBezTo>
                  <a:cubicBezTo>
                    <a:pt x="145" y="85"/>
                    <a:pt x="131" y="90"/>
                    <a:pt x="117" y="95"/>
                  </a:cubicBezTo>
                  <a:cubicBezTo>
                    <a:pt x="123" y="109"/>
                    <a:pt x="129" y="122"/>
                    <a:pt x="134" y="135"/>
                  </a:cubicBezTo>
                  <a:cubicBezTo>
                    <a:pt x="121" y="130"/>
                    <a:pt x="108" y="124"/>
                    <a:pt x="95" y="118"/>
                  </a:cubicBezTo>
                  <a:cubicBezTo>
                    <a:pt x="89" y="131"/>
                    <a:pt x="84" y="145"/>
                    <a:pt x="79" y="159"/>
                  </a:cubicBezTo>
                  <a:cubicBezTo>
                    <a:pt x="73" y="145"/>
                    <a:pt x="68" y="131"/>
                    <a:pt x="63" y="118"/>
                  </a:cubicBezTo>
                  <a:cubicBezTo>
                    <a:pt x="49" y="124"/>
                    <a:pt x="36" y="130"/>
                    <a:pt x="23" y="135"/>
                  </a:cubicBezTo>
                  <a:cubicBezTo>
                    <a:pt x="28" y="122"/>
                    <a:pt x="34" y="109"/>
                    <a:pt x="40" y="96"/>
                  </a:cubicBezTo>
                  <a:cubicBezTo>
                    <a:pt x="27" y="90"/>
                    <a:pt x="13" y="85"/>
                    <a:pt x="0" y="80"/>
                  </a:cubicBezTo>
                  <a:cubicBezTo>
                    <a:pt x="13" y="74"/>
                    <a:pt x="27" y="69"/>
                    <a:pt x="40" y="63"/>
                  </a:cubicBezTo>
                  <a:cubicBezTo>
                    <a:pt x="34" y="50"/>
                    <a:pt x="28" y="37"/>
                    <a:pt x="23" y="23"/>
                  </a:cubicBezTo>
                  <a:cubicBezTo>
                    <a:pt x="36" y="29"/>
                    <a:pt x="49" y="35"/>
                    <a:pt x="62" y="41"/>
                  </a:cubicBezTo>
                  <a:cubicBezTo>
                    <a:pt x="68" y="28"/>
                    <a:pt x="73" y="14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051" y="1364"/>
              <a:ext cx="147" cy="147"/>
            </a:xfrm>
            <a:custGeom>
              <a:avLst/>
              <a:gdLst>
                <a:gd name="T0" fmla="*/ 79 w 159"/>
                <a:gd name="T1" fmla="*/ 0 h 159"/>
                <a:gd name="T2" fmla="*/ 95 w 159"/>
                <a:gd name="T3" fmla="*/ 41 h 159"/>
                <a:gd name="T4" fmla="*/ 135 w 159"/>
                <a:gd name="T5" fmla="*/ 23 h 159"/>
                <a:gd name="T6" fmla="*/ 118 w 159"/>
                <a:gd name="T7" fmla="*/ 63 h 159"/>
                <a:gd name="T8" fmla="*/ 159 w 159"/>
                <a:gd name="T9" fmla="*/ 79 h 159"/>
                <a:gd name="T10" fmla="*/ 118 w 159"/>
                <a:gd name="T11" fmla="*/ 95 h 159"/>
                <a:gd name="T12" fmla="*/ 135 w 159"/>
                <a:gd name="T13" fmla="*/ 135 h 159"/>
                <a:gd name="T14" fmla="*/ 96 w 159"/>
                <a:gd name="T15" fmla="*/ 118 h 159"/>
                <a:gd name="T16" fmla="*/ 80 w 159"/>
                <a:gd name="T17" fmla="*/ 159 h 159"/>
                <a:gd name="T18" fmla="*/ 63 w 159"/>
                <a:gd name="T19" fmla="*/ 118 h 159"/>
                <a:gd name="T20" fmla="*/ 24 w 159"/>
                <a:gd name="T21" fmla="*/ 135 h 159"/>
                <a:gd name="T22" fmla="*/ 41 w 159"/>
                <a:gd name="T23" fmla="*/ 96 h 159"/>
                <a:gd name="T24" fmla="*/ 0 w 159"/>
                <a:gd name="T25" fmla="*/ 80 h 159"/>
                <a:gd name="T26" fmla="*/ 41 w 159"/>
                <a:gd name="T27" fmla="*/ 63 h 159"/>
                <a:gd name="T28" fmla="*/ 24 w 159"/>
                <a:gd name="T29" fmla="*/ 23 h 159"/>
                <a:gd name="T30" fmla="*/ 63 w 159"/>
                <a:gd name="T31" fmla="*/ 41 h 159"/>
                <a:gd name="T32" fmla="*/ 79 w 159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159">
                  <a:moveTo>
                    <a:pt x="79" y="0"/>
                  </a:moveTo>
                  <a:cubicBezTo>
                    <a:pt x="85" y="13"/>
                    <a:pt x="90" y="27"/>
                    <a:pt x="95" y="41"/>
                  </a:cubicBezTo>
                  <a:cubicBezTo>
                    <a:pt x="109" y="35"/>
                    <a:pt x="122" y="29"/>
                    <a:pt x="135" y="23"/>
                  </a:cubicBezTo>
                  <a:cubicBezTo>
                    <a:pt x="130" y="37"/>
                    <a:pt x="124" y="50"/>
                    <a:pt x="118" y="63"/>
                  </a:cubicBezTo>
                  <a:cubicBezTo>
                    <a:pt x="131" y="69"/>
                    <a:pt x="145" y="74"/>
                    <a:pt x="159" y="79"/>
                  </a:cubicBezTo>
                  <a:cubicBezTo>
                    <a:pt x="146" y="85"/>
                    <a:pt x="132" y="90"/>
                    <a:pt x="118" y="95"/>
                  </a:cubicBezTo>
                  <a:cubicBezTo>
                    <a:pt x="124" y="109"/>
                    <a:pt x="130" y="122"/>
                    <a:pt x="135" y="135"/>
                  </a:cubicBezTo>
                  <a:cubicBezTo>
                    <a:pt x="122" y="130"/>
                    <a:pt x="109" y="124"/>
                    <a:pt x="96" y="118"/>
                  </a:cubicBezTo>
                  <a:cubicBezTo>
                    <a:pt x="90" y="131"/>
                    <a:pt x="85" y="145"/>
                    <a:pt x="80" y="159"/>
                  </a:cubicBezTo>
                  <a:cubicBezTo>
                    <a:pt x="74" y="145"/>
                    <a:pt x="69" y="131"/>
                    <a:pt x="63" y="118"/>
                  </a:cubicBezTo>
                  <a:cubicBezTo>
                    <a:pt x="50" y="124"/>
                    <a:pt x="37" y="130"/>
                    <a:pt x="24" y="135"/>
                  </a:cubicBezTo>
                  <a:cubicBezTo>
                    <a:pt x="29" y="122"/>
                    <a:pt x="35" y="109"/>
                    <a:pt x="41" y="96"/>
                  </a:cubicBezTo>
                  <a:cubicBezTo>
                    <a:pt x="28" y="90"/>
                    <a:pt x="14" y="85"/>
                    <a:pt x="0" y="80"/>
                  </a:cubicBezTo>
                  <a:cubicBezTo>
                    <a:pt x="13" y="74"/>
                    <a:pt x="27" y="69"/>
                    <a:pt x="41" y="63"/>
                  </a:cubicBezTo>
                  <a:cubicBezTo>
                    <a:pt x="35" y="50"/>
                    <a:pt x="29" y="37"/>
                    <a:pt x="24" y="23"/>
                  </a:cubicBezTo>
                  <a:cubicBezTo>
                    <a:pt x="37" y="29"/>
                    <a:pt x="50" y="35"/>
                    <a:pt x="63" y="41"/>
                  </a:cubicBezTo>
                  <a:cubicBezTo>
                    <a:pt x="69" y="28"/>
                    <a:pt x="74" y="14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3279" y="1453"/>
              <a:ext cx="686" cy="365"/>
            </a:xfrm>
            <a:custGeom>
              <a:avLst/>
              <a:gdLst>
                <a:gd name="T0" fmla="*/ 173 w 744"/>
                <a:gd name="T1" fmla="*/ 171 h 395"/>
                <a:gd name="T2" fmla="*/ 155 w 744"/>
                <a:gd name="T3" fmla="*/ 238 h 395"/>
                <a:gd name="T4" fmla="*/ 576 w 744"/>
                <a:gd name="T5" fmla="*/ 274 h 395"/>
                <a:gd name="T6" fmla="*/ 565 w 744"/>
                <a:gd name="T7" fmla="*/ 200 h 395"/>
                <a:gd name="T8" fmla="*/ 654 w 744"/>
                <a:gd name="T9" fmla="*/ 147 h 395"/>
                <a:gd name="T10" fmla="*/ 637 w 744"/>
                <a:gd name="T11" fmla="*/ 0 h 395"/>
                <a:gd name="T12" fmla="*/ 736 w 744"/>
                <a:gd name="T13" fmla="*/ 25 h 395"/>
                <a:gd name="T14" fmla="*/ 723 w 744"/>
                <a:gd name="T15" fmla="*/ 112 h 395"/>
                <a:gd name="T16" fmla="*/ 714 w 744"/>
                <a:gd name="T17" fmla="*/ 207 h 395"/>
                <a:gd name="T18" fmla="*/ 679 w 744"/>
                <a:gd name="T19" fmla="*/ 297 h 395"/>
                <a:gd name="T20" fmla="*/ 613 w 744"/>
                <a:gd name="T21" fmla="*/ 331 h 395"/>
                <a:gd name="T22" fmla="*/ 558 w 744"/>
                <a:gd name="T23" fmla="*/ 392 h 395"/>
                <a:gd name="T24" fmla="*/ 193 w 744"/>
                <a:gd name="T25" fmla="*/ 390 h 395"/>
                <a:gd name="T26" fmla="*/ 132 w 744"/>
                <a:gd name="T27" fmla="*/ 336 h 395"/>
                <a:gd name="T28" fmla="*/ 83 w 744"/>
                <a:gd name="T29" fmla="*/ 316 h 395"/>
                <a:gd name="T30" fmla="*/ 65 w 744"/>
                <a:gd name="T31" fmla="*/ 260 h 395"/>
                <a:gd name="T32" fmla="*/ 2 w 744"/>
                <a:gd name="T33" fmla="*/ 151 h 395"/>
                <a:gd name="T34" fmla="*/ 21 w 744"/>
                <a:gd name="T35" fmla="*/ 99 h 395"/>
                <a:gd name="T36" fmla="*/ 12 w 744"/>
                <a:gd name="T37" fmla="*/ 48 h 395"/>
                <a:gd name="T38" fmla="*/ 106 w 744"/>
                <a:gd name="T39" fmla="*/ 0 h 395"/>
                <a:gd name="T40" fmla="*/ 92 w 744"/>
                <a:gd name="T41" fmla="*/ 109 h 395"/>
                <a:gd name="T42" fmla="*/ 15 w 744"/>
                <a:gd name="T43" fmla="*/ 33 h 395"/>
                <a:gd name="T44" fmla="*/ 74 w 744"/>
                <a:gd name="T45" fmla="*/ 49 h 395"/>
                <a:gd name="T46" fmla="*/ 71 w 744"/>
                <a:gd name="T47" fmla="*/ 19 h 395"/>
                <a:gd name="T48" fmla="*/ 673 w 744"/>
                <a:gd name="T49" fmla="*/ 18 h 395"/>
                <a:gd name="T50" fmla="*/ 670 w 744"/>
                <a:gd name="T51" fmla="*/ 49 h 395"/>
                <a:gd name="T52" fmla="*/ 729 w 744"/>
                <a:gd name="T53" fmla="*/ 36 h 395"/>
                <a:gd name="T54" fmla="*/ 673 w 744"/>
                <a:gd name="T55" fmla="*/ 18 h 395"/>
                <a:gd name="T56" fmla="*/ 28 w 744"/>
                <a:gd name="T57" fmla="*/ 117 h 395"/>
                <a:gd name="T58" fmla="*/ 32 w 744"/>
                <a:gd name="T59" fmla="*/ 183 h 395"/>
                <a:gd name="T60" fmla="*/ 80 w 744"/>
                <a:gd name="T61" fmla="*/ 133 h 395"/>
                <a:gd name="T62" fmla="*/ 99 w 744"/>
                <a:gd name="T63" fmla="*/ 27 h 395"/>
                <a:gd name="T64" fmla="*/ 648 w 744"/>
                <a:gd name="T65" fmla="*/ 74 h 395"/>
                <a:gd name="T66" fmla="*/ 664 w 744"/>
                <a:gd name="T67" fmla="*/ 155 h 395"/>
                <a:gd name="T68" fmla="*/ 721 w 744"/>
                <a:gd name="T69" fmla="*/ 184 h 395"/>
                <a:gd name="T70" fmla="*/ 728 w 744"/>
                <a:gd name="T71" fmla="*/ 135 h 395"/>
                <a:gd name="T72" fmla="*/ 645 w 744"/>
                <a:gd name="T73" fmla="*/ 27 h 395"/>
                <a:gd name="T74" fmla="*/ 31 w 744"/>
                <a:gd name="T75" fmla="*/ 58 h 395"/>
                <a:gd name="T76" fmla="*/ 31 w 744"/>
                <a:gd name="T77" fmla="*/ 58 h 395"/>
                <a:gd name="T78" fmla="*/ 713 w 744"/>
                <a:gd name="T79" fmla="*/ 58 h 395"/>
                <a:gd name="T80" fmla="*/ 86 w 744"/>
                <a:gd name="T81" fmla="*/ 158 h 395"/>
                <a:gd name="T82" fmla="*/ 104 w 744"/>
                <a:gd name="T83" fmla="*/ 238 h 395"/>
                <a:gd name="T84" fmla="*/ 144 w 744"/>
                <a:gd name="T85" fmla="*/ 347 h 395"/>
                <a:gd name="T86" fmla="*/ 164 w 744"/>
                <a:gd name="T87" fmla="*/ 331 h 395"/>
                <a:gd name="T88" fmla="*/ 144 w 744"/>
                <a:gd name="T89" fmla="*/ 246 h 395"/>
                <a:gd name="T90" fmla="*/ 158 w 744"/>
                <a:gd name="T91" fmla="*/ 166 h 395"/>
                <a:gd name="T92" fmla="*/ 86 w 744"/>
                <a:gd name="T93" fmla="*/ 158 h 395"/>
                <a:gd name="T94" fmla="*/ 585 w 744"/>
                <a:gd name="T95" fmla="*/ 166 h 395"/>
                <a:gd name="T96" fmla="*/ 593 w 744"/>
                <a:gd name="T97" fmla="*/ 270 h 395"/>
                <a:gd name="T98" fmla="*/ 580 w 744"/>
                <a:gd name="T99" fmla="*/ 378 h 395"/>
                <a:gd name="T100" fmla="*/ 637 w 744"/>
                <a:gd name="T101" fmla="*/ 293 h 395"/>
                <a:gd name="T102" fmla="*/ 659 w 744"/>
                <a:gd name="T103" fmla="*/ 198 h 395"/>
                <a:gd name="T104" fmla="*/ 30 w 744"/>
                <a:gd name="T105" fmla="*/ 193 h 395"/>
                <a:gd name="T106" fmla="*/ 77 w 744"/>
                <a:gd name="T107" fmla="*/ 308 h 395"/>
                <a:gd name="T108" fmla="*/ 92 w 744"/>
                <a:gd name="T109" fmla="*/ 230 h 395"/>
                <a:gd name="T110" fmla="*/ 30 w 744"/>
                <a:gd name="T111" fmla="*/ 193 h 395"/>
                <a:gd name="T112" fmla="*/ 656 w 744"/>
                <a:gd name="T113" fmla="*/ 303 h 395"/>
                <a:gd name="T114" fmla="*/ 670 w 744"/>
                <a:gd name="T115" fmla="*/ 264 h 395"/>
                <a:gd name="T116" fmla="*/ 669 w 744"/>
                <a:gd name="T117" fmla="*/ 174 h 395"/>
                <a:gd name="T118" fmla="*/ 257 w 744"/>
                <a:gd name="T119" fmla="*/ 268 h 395"/>
                <a:gd name="T120" fmla="*/ 179 w 744"/>
                <a:gd name="T121" fmla="*/ 383 h 395"/>
                <a:gd name="T122" fmla="*/ 543 w 744"/>
                <a:gd name="T123" fmla="*/ 379 h 395"/>
                <a:gd name="T124" fmla="*/ 572 w 744"/>
                <a:gd name="T125" fmla="*/ 28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4" h="395">
                  <a:moveTo>
                    <a:pt x="90" y="147"/>
                  </a:moveTo>
                  <a:cubicBezTo>
                    <a:pt x="114" y="148"/>
                    <a:pt x="139" y="144"/>
                    <a:pt x="155" y="153"/>
                  </a:cubicBezTo>
                  <a:cubicBezTo>
                    <a:pt x="163" y="157"/>
                    <a:pt x="168" y="163"/>
                    <a:pt x="173" y="171"/>
                  </a:cubicBezTo>
                  <a:cubicBezTo>
                    <a:pt x="177" y="179"/>
                    <a:pt x="181" y="192"/>
                    <a:pt x="178" y="203"/>
                  </a:cubicBezTo>
                  <a:cubicBezTo>
                    <a:pt x="176" y="210"/>
                    <a:pt x="172" y="216"/>
                    <a:pt x="168" y="222"/>
                  </a:cubicBezTo>
                  <a:cubicBezTo>
                    <a:pt x="163" y="227"/>
                    <a:pt x="158" y="232"/>
                    <a:pt x="155" y="238"/>
                  </a:cubicBezTo>
                  <a:cubicBezTo>
                    <a:pt x="151" y="254"/>
                    <a:pt x="161" y="267"/>
                    <a:pt x="167" y="275"/>
                  </a:cubicBezTo>
                  <a:cubicBezTo>
                    <a:pt x="229" y="261"/>
                    <a:pt x="297" y="251"/>
                    <a:pt x="372" y="251"/>
                  </a:cubicBezTo>
                  <a:cubicBezTo>
                    <a:pt x="446" y="251"/>
                    <a:pt x="515" y="261"/>
                    <a:pt x="576" y="274"/>
                  </a:cubicBezTo>
                  <a:cubicBezTo>
                    <a:pt x="584" y="267"/>
                    <a:pt x="594" y="252"/>
                    <a:pt x="588" y="237"/>
                  </a:cubicBezTo>
                  <a:cubicBezTo>
                    <a:pt x="585" y="230"/>
                    <a:pt x="579" y="225"/>
                    <a:pt x="575" y="219"/>
                  </a:cubicBezTo>
                  <a:cubicBezTo>
                    <a:pt x="571" y="214"/>
                    <a:pt x="566" y="208"/>
                    <a:pt x="565" y="200"/>
                  </a:cubicBezTo>
                  <a:cubicBezTo>
                    <a:pt x="564" y="188"/>
                    <a:pt x="567" y="178"/>
                    <a:pt x="571" y="170"/>
                  </a:cubicBezTo>
                  <a:cubicBezTo>
                    <a:pt x="575" y="163"/>
                    <a:pt x="582" y="157"/>
                    <a:pt x="589" y="153"/>
                  </a:cubicBezTo>
                  <a:cubicBezTo>
                    <a:pt x="605" y="144"/>
                    <a:pt x="630" y="148"/>
                    <a:pt x="654" y="147"/>
                  </a:cubicBezTo>
                  <a:cubicBezTo>
                    <a:pt x="655" y="133"/>
                    <a:pt x="656" y="119"/>
                    <a:pt x="652" y="108"/>
                  </a:cubicBezTo>
                  <a:cubicBezTo>
                    <a:pt x="649" y="98"/>
                    <a:pt x="643" y="89"/>
                    <a:pt x="640" y="79"/>
                  </a:cubicBezTo>
                  <a:cubicBezTo>
                    <a:pt x="633" y="57"/>
                    <a:pt x="638" y="28"/>
                    <a:pt x="637" y="0"/>
                  </a:cubicBezTo>
                  <a:cubicBezTo>
                    <a:pt x="643" y="7"/>
                    <a:pt x="647" y="16"/>
                    <a:pt x="652" y="24"/>
                  </a:cubicBezTo>
                  <a:cubicBezTo>
                    <a:pt x="656" y="22"/>
                    <a:pt x="658" y="18"/>
                    <a:pt x="662" y="15"/>
                  </a:cubicBezTo>
                  <a:cubicBezTo>
                    <a:pt x="683" y="1"/>
                    <a:pt x="725" y="5"/>
                    <a:pt x="736" y="25"/>
                  </a:cubicBezTo>
                  <a:cubicBezTo>
                    <a:pt x="743" y="38"/>
                    <a:pt x="732" y="50"/>
                    <a:pt x="723" y="56"/>
                  </a:cubicBezTo>
                  <a:cubicBezTo>
                    <a:pt x="723" y="70"/>
                    <a:pt x="723" y="83"/>
                    <a:pt x="723" y="98"/>
                  </a:cubicBezTo>
                  <a:cubicBezTo>
                    <a:pt x="723" y="102"/>
                    <a:pt x="722" y="108"/>
                    <a:pt x="723" y="112"/>
                  </a:cubicBezTo>
                  <a:cubicBezTo>
                    <a:pt x="724" y="116"/>
                    <a:pt x="728" y="120"/>
                    <a:pt x="730" y="123"/>
                  </a:cubicBezTo>
                  <a:cubicBezTo>
                    <a:pt x="737" y="133"/>
                    <a:pt x="744" y="146"/>
                    <a:pt x="741" y="163"/>
                  </a:cubicBezTo>
                  <a:cubicBezTo>
                    <a:pt x="739" y="181"/>
                    <a:pt x="724" y="196"/>
                    <a:pt x="714" y="207"/>
                  </a:cubicBezTo>
                  <a:cubicBezTo>
                    <a:pt x="702" y="220"/>
                    <a:pt x="691" y="231"/>
                    <a:pt x="683" y="247"/>
                  </a:cubicBezTo>
                  <a:cubicBezTo>
                    <a:pt x="679" y="256"/>
                    <a:pt x="679" y="264"/>
                    <a:pt x="679" y="279"/>
                  </a:cubicBezTo>
                  <a:cubicBezTo>
                    <a:pt x="679" y="284"/>
                    <a:pt x="679" y="290"/>
                    <a:pt x="679" y="297"/>
                  </a:cubicBezTo>
                  <a:cubicBezTo>
                    <a:pt x="678" y="306"/>
                    <a:pt x="678" y="315"/>
                    <a:pt x="670" y="316"/>
                  </a:cubicBezTo>
                  <a:cubicBezTo>
                    <a:pt x="654" y="320"/>
                    <a:pt x="644" y="300"/>
                    <a:pt x="630" y="301"/>
                  </a:cubicBezTo>
                  <a:cubicBezTo>
                    <a:pt x="617" y="302"/>
                    <a:pt x="616" y="320"/>
                    <a:pt x="613" y="331"/>
                  </a:cubicBezTo>
                  <a:cubicBezTo>
                    <a:pt x="611" y="339"/>
                    <a:pt x="608" y="347"/>
                    <a:pt x="606" y="354"/>
                  </a:cubicBezTo>
                  <a:cubicBezTo>
                    <a:pt x="600" y="367"/>
                    <a:pt x="592" y="382"/>
                    <a:pt x="581" y="390"/>
                  </a:cubicBezTo>
                  <a:cubicBezTo>
                    <a:pt x="575" y="395"/>
                    <a:pt x="567" y="394"/>
                    <a:pt x="558" y="392"/>
                  </a:cubicBezTo>
                  <a:cubicBezTo>
                    <a:pt x="535" y="386"/>
                    <a:pt x="511" y="380"/>
                    <a:pt x="486" y="376"/>
                  </a:cubicBezTo>
                  <a:cubicBezTo>
                    <a:pt x="449" y="371"/>
                    <a:pt x="411" y="367"/>
                    <a:pt x="377" y="367"/>
                  </a:cubicBezTo>
                  <a:cubicBezTo>
                    <a:pt x="307" y="367"/>
                    <a:pt x="249" y="375"/>
                    <a:pt x="193" y="390"/>
                  </a:cubicBezTo>
                  <a:cubicBezTo>
                    <a:pt x="184" y="393"/>
                    <a:pt x="175" y="395"/>
                    <a:pt x="167" y="392"/>
                  </a:cubicBezTo>
                  <a:cubicBezTo>
                    <a:pt x="161" y="389"/>
                    <a:pt x="155" y="383"/>
                    <a:pt x="151" y="377"/>
                  </a:cubicBezTo>
                  <a:cubicBezTo>
                    <a:pt x="143" y="365"/>
                    <a:pt x="136" y="352"/>
                    <a:pt x="132" y="336"/>
                  </a:cubicBezTo>
                  <a:cubicBezTo>
                    <a:pt x="128" y="323"/>
                    <a:pt x="129" y="301"/>
                    <a:pt x="113" y="301"/>
                  </a:cubicBezTo>
                  <a:cubicBezTo>
                    <a:pt x="108" y="301"/>
                    <a:pt x="102" y="305"/>
                    <a:pt x="97" y="308"/>
                  </a:cubicBezTo>
                  <a:cubicBezTo>
                    <a:pt x="92" y="310"/>
                    <a:pt x="88" y="314"/>
                    <a:pt x="83" y="316"/>
                  </a:cubicBezTo>
                  <a:cubicBezTo>
                    <a:pt x="77" y="318"/>
                    <a:pt x="72" y="317"/>
                    <a:pt x="69" y="314"/>
                  </a:cubicBezTo>
                  <a:cubicBezTo>
                    <a:pt x="64" y="309"/>
                    <a:pt x="65" y="297"/>
                    <a:pt x="65" y="288"/>
                  </a:cubicBezTo>
                  <a:cubicBezTo>
                    <a:pt x="65" y="278"/>
                    <a:pt x="66" y="268"/>
                    <a:pt x="65" y="260"/>
                  </a:cubicBezTo>
                  <a:cubicBezTo>
                    <a:pt x="63" y="245"/>
                    <a:pt x="52" y="233"/>
                    <a:pt x="44" y="223"/>
                  </a:cubicBezTo>
                  <a:cubicBezTo>
                    <a:pt x="36" y="214"/>
                    <a:pt x="26" y="203"/>
                    <a:pt x="18" y="192"/>
                  </a:cubicBezTo>
                  <a:cubicBezTo>
                    <a:pt x="9" y="182"/>
                    <a:pt x="0" y="170"/>
                    <a:pt x="2" y="151"/>
                  </a:cubicBezTo>
                  <a:cubicBezTo>
                    <a:pt x="4" y="139"/>
                    <a:pt x="9" y="129"/>
                    <a:pt x="15" y="121"/>
                  </a:cubicBezTo>
                  <a:cubicBezTo>
                    <a:pt x="17" y="119"/>
                    <a:pt x="21" y="115"/>
                    <a:pt x="21" y="113"/>
                  </a:cubicBezTo>
                  <a:cubicBezTo>
                    <a:pt x="22" y="109"/>
                    <a:pt x="21" y="103"/>
                    <a:pt x="21" y="99"/>
                  </a:cubicBezTo>
                  <a:cubicBezTo>
                    <a:pt x="21" y="89"/>
                    <a:pt x="21" y="81"/>
                    <a:pt x="21" y="70"/>
                  </a:cubicBezTo>
                  <a:cubicBezTo>
                    <a:pt x="21" y="65"/>
                    <a:pt x="22" y="59"/>
                    <a:pt x="21" y="56"/>
                  </a:cubicBezTo>
                  <a:cubicBezTo>
                    <a:pt x="20" y="53"/>
                    <a:pt x="14" y="51"/>
                    <a:pt x="12" y="48"/>
                  </a:cubicBezTo>
                  <a:cubicBezTo>
                    <a:pt x="8" y="44"/>
                    <a:pt x="4" y="35"/>
                    <a:pt x="7" y="27"/>
                  </a:cubicBezTo>
                  <a:cubicBezTo>
                    <a:pt x="18" y="1"/>
                    <a:pt x="76" y="0"/>
                    <a:pt x="91" y="24"/>
                  </a:cubicBezTo>
                  <a:cubicBezTo>
                    <a:pt x="96" y="16"/>
                    <a:pt x="101" y="8"/>
                    <a:pt x="106" y="0"/>
                  </a:cubicBezTo>
                  <a:cubicBezTo>
                    <a:pt x="107" y="0"/>
                    <a:pt x="107" y="0"/>
                    <a:pt x="107" y="1"/>
                  </a:cubicBezTo>
                  <a:cubicBezTo>
                    <a:pt x="106" y="28"/>
                    <a:pt x="111" y="58"/>
                    <a:pt x="104" y="79"/>
                  </a:cubicBezTo>
                  <a:cubicBezTo>
                    <a:pt x="101" y="89"/>
                    <a:pt x="95" y="98"/>
                    <a:pt x="92" y="109"/>
                  </a:cubicBezTo>
                  <a:cubicBezTo>
                    <a:pt x="88" y="120"/>
                    <a:pt x="89" y="133"/>
                    <a:pt x="90" y="147"/>
                  </a:cubicBezTo>
                  <a:close/>
                  <a:moveTo>
                    <a:pt x="25" y="20"/>
                  </a:moveTo>
                  <a:cubicBezTo>
                    <a:pt x="21" y="22"/>
                    <a:pt x="15" y="28"/>
                    <a:pt x="15" y="33"/>
                  </a:cubicBezTo>
                  <a:cubicBezTo>
                    <a:pt x="14" y="40"/>
                    <a:pt x="20" y="46"/>
                    <a:pt x="26" y="48"/>
                  </a:cubicBezTo>
                  <a:cubicBezTo>
                    <a:pt x="32" y="51"/>
                    <a:pt x="43" y="49"/>
                    <a:pt x="52" y="49"/>
                  </a:cubicBezTo>
                  <a:cubicBezTo>
                    <a:pt x="59" y="49"/>
                    <a:pt x="70" y="51"/>
                    <a:pt x="74" y="49"/>
                  </a:cubicBezTo>
                  <a:cubicBezTo>
                    <a:pt x="77" y="48"/>
                    <a:pt x="78" y="44"/>
                    <a:pt x="80" y="41"/>
                  </a:cubicBezTo>
                  <a:cubicBezTo>
                    <a:pt x="82" y="38"/>
                    <a:pt x="85" y="35"/>
                    <a:pt x="85" y="32"/>
                  </a:cubicBezTo>
                  <a:cubicBezTo>
                    <a:pt x="85" y="26"/>
                    <a:pt x="76" y="21"/>
                    <a:pt x="71" y="19"/>
                  </a:cubicBezTo>
                  <a:cubicBezTo>
                    <a:pt x="64" y="16"/>
                    <a:pt x="55" y="15"/>
                    <a:pt x="48" y="15"/>
                  </a:cubicBezTo>
                  <a:cubicBezTo>
                    <a:pt x="39" y="15"/>
                    <a:pt x="31" y="17"/>
                    <a:pt x="25" y="20"/>
                  </a:cubicBezTo>
                  <a:close/>
                  <a:moveTo>
                    <a:pt x="673" y="18"/>
                  </a:moveTo>
                  <a:cubicBezTo>
                    <a:pt x="667" y="21"/>
                    <a:pt x="659" y="26"/>
                    <a:pt x="659" y="33"/>
                  </a:cubicBezTo>
                  <a:cubicBezTo>
                    <a:pt x="659" y="35"/>
                    <a:pt x="662" y="38"/>
                    <a:pt x="664" y="41"/>
                  </a:cubicBezTo>
                  <a:cubicBezTo>
                    <a:pt x="666" y="44"/>
                    <a:pt x="668" y="48"/>
                    <a:pt x="670" y="49"/>
                  </a:cubicBezTo>
                  <a:cubicBezTo>
                    <a:pt x="674" y="51"/>
                    <a:pt x="685" y="49"/>
                    <a:pt x="692" y="49"/>
                  </a:cubicBezTo>
                  <a:cubicBezTo>
                    <a:pt x="699" y="49"/>
                    <a:pt x="707" y="50"/>
                    <a:pt x="714" y="49"/>
                  </a:cubicBezTo>
                  <a:cubicBezTo>
                    <a:pt x="721" y="49"/>
                    <a:pt x="729" y="42"/>
                    <a:pt x="729" y="36"/>
                  </a:cubicBezTo>
                  <a:cubicBezTo>
                    <a:pt x="731" y="27"/>
                    <a:pt x="721" y="21"/>
                    <a:pt x="716" y="19"/>
                  </a:cubicBezTo>
                  <a:cubicBezTo>
                    <a:pt x="709" y="16"/>
                    <a:pt x="701" y="15"/>
                    <a:pt x="692" y="15"/>
                  </a:cubicBezTo>
                  <a:cubicBezTo>
                    <a:pt x="686" y="15"/>
                    <a:pt x="679" y="16"/>
                    <a:pt x="673" y="18"/>
                  </a:cubicBezTo>
                  <a:close/>
                  <a:moveTo>
                    <a:pt x="77" y="59"/>
                  </a:moveTo>
                  <a:cubicBezTo>
                    <a:pt x="70" y="70"/>
                    <a:pt x="62" y="80"/>
                    <a:pt x="54" y="89"/>
                  </a:cubicBezTo>
                  <a:cubicBezTo>
                    <a:pt x="45" y="99"/>
                    <a:pt x="37" y="107"/>
                    <a:pt x="28" y="117"/>
                  </a:cubicBezTo>
                  <a:cubicBezTo>
                    <a:pt x="19" y="128"/>
                    <a:pt x="7" y="144"/>
                    <a:pt x="11" y="164"/>
                  </a:cubicBezTo>
                  <a:cubicBezTo>
                    <a:pt x="12" y="170"/>
                    <a:pt x="19" y="183"/>
                    <a:pt x="23" y="184"/>
                  </a:cubicBezTo>
                  <a:cubicBezTo>
                    <a:pt x="25" y="185"/>
                    <a:pt x="29" y="184"/>
                    <a:pt x="32" y="183"/>
                  </a:cubicBezTo>
                  <a:cubicBezTo>
                    <a:pt x="49" y="180"/>
                    <a:pt x="59" y="174"/>
                    <a:pt x="69" y="166"/>
                  </a:cubicBezTo>
                  <a:cubicBezTo>
                    <a:pt x="73" y="163"/>
                    <a:pt x="78" y="158"/>
                    <a:pt x="80" y="154"/>
                  </a:cubicBezTo>
                  <a:cubicBezTo>
                    <a:pt x="81" y="148"/>
                    <a:pt x="80" y="140"/>
                    <a:pt x="80" y="133"/>
                  </a:cubicBezTo>
                  <a:cubicBezTo>
                    <a:pt x="80" y="127"/>
                    <a:pt x="80" y="119"/>
                    <a:pt x="81" y="113"/>
                  </a:cubicBezTo>
                  <a:cubicBezTo>
                    <a:pt x="83" y="99"/>
                    <a:pt x="93" y="89"/>
                    <a:pt x="96" y="74"/>
                  </a:cubicBezTo>
                  <a:cubicBezTo>
                    <a:pt x="100" y="60"/>
                    <a:pt x="99" y="46"/>
                    <a:pt x="99" y="27"/>
                  </a:cubicBezTo>
                  <a:cubicBezTo>
                    <a:pt x="99" y="27"/>
                    <a:pt x="99" y="26"/>
                    <a:pt x="99" y="26"/>
                  </a:cubicBezTo>
                  <a:cubicBezTo>
                    <a:pt x="92" y="37"/>
                    <a:pt x="85" y="48"/>
                    <a:pt x="77" y="59"/>
                  </a:cubicBezTo>
                  <a:close/>
                  <a:moveTo>
                    <a:pt x="648" y="74"/>
                  </a:moveTo>
                  <a:cubicBezTo>
                    <a:pt x="650" y="86"/>
                    <a:pt x="658" y="97"/>
                    <a:pt x="662" y="109"/>
                  </a:cubicBezTo>
                  <a:cubicBezTo>
                    <a:pt x="664" y="116"/>
                    <a:pt x="664" y="125"/>
                    <a:pt x="664" y="134"/>
                  </a:cubicBezTo>
                  <a:cubicBezTo>
                    <a:pt x="664" y="140"/>
                    <a:pt x="663" y="149"/>
                    <a:pt x="664" y="155"/>
                  </a:cubicBezTo>
                  <a:cubicBezTo>
                    <a:pt x="665" y="158"/>
                    <a:pt x="671" y="163"/>
                    <a:pt x="675" y="166"/>
                  </a:cubicBezTo>
                  <a:cubicBezTo>
                    <a:pt x="683" y="173"/>
                    <a:pt x="691" y="178"/>
                    <a:pt x="703" y="181"/>
                  </a:cubicBezTo>
                  <a:cubicBezTo>
                    <a:pt x="706" y="182"/>
                    <a:pt x="717" y="185"/>
                    <a:pt x="721" y="184"/>
                  </a:cubicBezTo>
                  <a:cubicBezTo>
                    <a:pt x="724" y="184"/>
                    <a:pt x="726" y="178"/>
                    <a:pt x="728" y="176"/>
                  </a:cubicBezTo>
                  <a:cubicBezTo>
                    <a:pt x="730" y="172"/>
                    <a:pt x="731" y="169"/>
                    <a:pt x="732" y="166"/>
                  </a:cubicBezTo>
                  <a:cubicBezTo>
                    <a:pt x="735" y="155"/>
                    <a:pt x="732" y="142"/>
                    <a:pt x="728" y="135"/>
                  </a:cubicBezTo>
                  <a:cubicBezTo>
                    <a:pt x="723" y="125"/>
                    <a:pt x="715" y="116"/>
                    <a:pt x="707" y="108"/>
                  </a:cubicBezTo>
                  <a:cubicBezTo>
                    <a:pt x="700" y="100"/>
                    <a:pt x="692" y="92"/>
                    <a:pt x="685" y="83"/>
                  </a:cubicBezTo>
                  <a:cubicBezTo>
                    <a:pt x="670" y="64"/>
                    <a:pt x="657" y="46"/>
                    <a:pt x="645" y="27"/>
                  </a:cubicBezTo>
                  <a:cubicBezTo>
                    <a:pt x="645" y="27"/>
                    <a:pt x="645" y="26"/>
                    <a:pt x="645" y="26"/>
                  </a:cubicBezTo>
                  <a:cubicBezTo>
                    <a:pt x="645" y="44"/>
                    <a:pt x="644" y="61"/>
                    <a:pt x="648" y="74"/>
                  </a:cubicBezTo>
                  <a:close/>
                  <a:moveTo>
                    <a:pt x="31" y="58"/>
                  </a:moveTo>
                  <a:cubicBezTo>
                    <a:pt x="31" y="72"/>
                    <a:pt x="31" y="87"/>
                    <a:pt x="31" y="102"/>
                  </a:cubicBezTo>
                  <a:cubicBezTo>
                    <a:pt x="44" y="89"/>
                    <a:pt x="57" y="74"/>
                    <a:pt x="68" y="58"/>
                  </a:cubicBezTo>
                  <a:cubicBezTo>
                    <a:pt x="56" y="58"/>
                    <a:pt x="43" y="58"/>
                    <a:pt x="31" y="58"/>
                  </a:cubicBezTo>
                  <a:close/>
                  <a:moveTo>
                    <a:pt x="711" y="100"/>
                  </a:moveTo>
                  <a:cubicBezTo>
                    <a:pt x="712" y="100"/>
                    <a:pt x="712" y="102"/>
                    <a:pt x="713" y="101"/>
                  </a:cubicBezTo>
                  <a:cubicBezTo>
                    <a:pt x="713" y="87"/>
                    <a:pt x="713" y="72"/>
                    <a:pt x="713" y="58"/>
                  </a:cubicBezTo>
                  <a:cubicBezTo>
                    <a:pt x="701" y="58"/>
                    <a:pt x="688" y="58"/>
                    <a:pt x="676" y="58"/>
                  </a:cubicBezTo>
                  <a:cubicBezTo>
                    <a:pt x="686" y="73"/>
                    <a:pt x="699" y="87"/>
                    <a:pt x="711" y="100"/>
                  </a:cubicBezTo>
                  <a:close/>
                  <a:moveTo>
                    <a:pt x="86" y="158"/>
                  </a:moveTo>
                  <a:cubicBezTo>
                    <a:pt x="84" y="170"/>
                    <a:pt x="81" y="187"/>
                    <a:pt x="85" y="199"/>
                  </a:cubicBezTo>
                  <a:cubicBezTo>
                    <a:pt x="88" y="205"/>
                    <a:pt x="92" y="211"/>
                    <a:pt x="96" y="218"/>
                  </a:cubicBezTo>
                  <a:cubicBezTo>
                    <a:pt x="99" y="224"/>
                    <a:pt x="102" y="231"/>
                    <a:pt x="104" y="238"/>
                  </a:cubicBezTo>
                  <a:cubicBezTo>
                    <a:pt x="108" y="254"/>
                    <a:pt x="106" y="273"/>
                    <a:pt x="108" y="293"/>
                  </a:cubicBezTo>
                  <a:cubicBezTo>
                    <a:pt x="119" y="289"/>
                    <a:pt x="128" y="295"/>
                    <a:pt x="132" y="302"/>
                  </a:cubicBezTo>
                  <a:cubicBezTo>
                    <a:pt x="139" y="315"/>
                    <a:pt x="139" y="333"/>
                    <a:pt x="144" y="347"/>
                  </a:cubicBezTo>
                  <a:cubicBezTo>
                    <a:pt x="150" y="360"/>
                    <a:pt x="156" y="369"/>
                    <a:pt x="164" y="378"/>
                  </a:cubicBezTo>
                  <a:cubicBezTo>
                    <a:pt x="165" y="379"/>
                    <a:pt x="165" y="381"/>
                    <a:pt x="167" y="381"/>
                  </a:cubicBezTo>
                  <a:cubicBezTo>
                    <a:pt x="160" y="368"/>
                    <a:pt x="162" y="349"/>
                    <a:pt x="164" y="331"/>
                  </a:cubicBezTo>
                  <a:cubicBezTo>
                    <a:pt x="166" y="317"/>
                    <a:pt x="168" y="301"/>
                    <a:pt x="164" y="290"/>
                  </a:cubicBezTo>
                  <a:cubicBezTo>
                    <a:pt x="162" y="283"/>
                    <a:pt x="155" y="277"/>
                    <a:pt x="151" y="270"/>
                  </a:cubicBezTo>
                  <a:cubicBezTo>
                    <a:pt x="148" y="264"/>
                    <a:pt x="144" y="256"/>
                    <a:pt x="144" y="246"/>
                  </a:cubicBezTo>
                  <a:cubicBezTo>
                    <a:pt x="144" y="231"/>
                    <a:pt x="152" y="225"/>
                    <a:pt x="159" y="216"/>
                  </a:cubicBezTo>
                  <a:cubicBezTo>
                    <a:pt x="163" y="212"/>
                    <a:pt x="169" y="206"/>
                    <a:pt x="170" y="200"/>
                  </a:cubicBezTo>
                  <a:cubicBezTo>
                    <a:pt x="171" y="187"/>
                    <a:pt x="166" y="173"/>
                    <a:pt x="158" y="166"/>
                  </a:cubicBezTo>
                  <a:cubicBezTo>
                    <a:pt x="154" y="162"/>
                    <a:pt x="147" y="158"/>
                    <a:pt x="141" y="157"/>
                  </a:cubicBezTo>
                  <a:cubicBezTo>
                    <a:pt x="123" y="155"/>
                    <a:pt x="104" y="159"/>
                    <a:pt x="86" y="157"/>
                  </a:cubicBezTo>
                  <a:cubicBezTo>
                    <a:pt x="86" y="157"/>
                    <a:pt x="86" y="158"/>
                    <a:pt x="86" y="158"/>
                  </a:cubicBezTo>
                  <a:close/>
                  <a:moveTo>
                    <a:pt x="625" y="157"/>
                  </a:moveTo>
                  <a:cubicBezTo>
                    <a:pt x="618" y="157"/>
                    <a:pt x="611" y="156"/>
                    <a:pt x="603" y="157"/>
                  </a:cubicBezTo>
                  <a:cubicBezTo>
                    <a:pt x="597" y="158"/>
                    <a:pt x="589" y="162"/>
                    <a:pt x="585" y="166"/>
                  </a:cubicBezTo>
                  <a:cubicBezTo>
                    <a:pt x="579" y="173"/>
                    <a:pt x="570" y="192"/>
                    <a:pt x="576" y="204"/>
                  </a:cubicBezTo>
                  <a:cubicBezTo>
                    <a:pt x="580" y="215"/>
                    <a:pt x="590" y="221"/>
                    <a:pt x="596" y="230"/>
                  </a:cubicBezTo>
                  <a:cubicBezTo>
                    <a:pt x="603" y="243"/>
                    <a:pt x="598" y="259"/>
                    <a:pt x="593" y="270"/>
                  </a:cubicBezTo>
                  <a:cubicBezTo>
                    <a:pt x="588" y="279"/>
                    <a:pt x="579" y="286"/>
                    <a:pt x="578" y="299"/>
                  </a:cubicBezTo>
                  <a:cubicBezTo>
                    <a:pt x="576" y="325"/>
                    <a:pt x="588" y="360"/>
                    <a:pt x="577" y="381"/>
                  </a:cubicBezTo>
                  <a:cubicBezTo>
                    <a:pt x="579" y="381"/>
                    <a:pt x="579" y="379"/>
                    <a:pt x="580" y="378"/>
                  </a:cubicBezTo>
                  <a:cubicBezTo>
                    <a:pt x="588" y="369"/>
                    <a:pt x="594" y="360"/>
                    <a:pt x="599" y="348"/>
                  </a:cubicBezTo>
                  <a:cubicBezTo>
                    <a:pt x="605" y="334"/>
                    <a:pt x="605" y="315"/>
                    <a:pt x="611" y="303"/>
                  </a:cubicBezTo>
                  <a:cubicBezTo>
                    <a:pt x="616" y="295"/>
                    <a:pt x="625" y="289"/>
                    <a:pt x="637" y="293"/>
                  </a:cubicBezTo>
                  <a:cubicBezTo>
                    <a:pt x="638" y="272"/>
                    <a:pt x="635" y="254"/>
                    <a:pt x="640" y="238"/>
                  </a:cubicBezTo>
                  <a:cubicBezTo>
                    <a:pt x="642" y="230"/>
                    <a:pt x="645" y="223"/>
                    <a:pt x="649" y="217"/>
                  </a:cubicBezTo>
                  <a:cubicBezTo>
                    <a:pt x="652" y="210"/>
                    <a:pt x="657" y="204"/>
                    <a:pt x="659" y="198"/>
                  </a:cubicBezTo>
                  <a:cubicBezTo>
                    <a:pt x="663" y="186"/>
                    <a:pt x="660" y="169"/>
                    <a:pt x="658" y="157"/>
                  </a:cubicBezTo>
                  <a:cubicBezTo>
                    <a:pt x="647" y="157"/>
                    <a:pt x="635" y="157"/>
                    <a:pt x="625" y="157"/>
                  </a:cubicBezTo>
                  <a:close/>
                  <a:moveTo>
                    <a:pt x="30" y="193"/>
                  </a:moveTo>
                  <a:cubicBezTo>
                    <a:pt x="44" y="213"/>
                    <a:pt x="72" y="231"/>
                    <a:pt x="74" y="264"/>
                  </a:cubicBezTo>
                  <a:cubicBezTo>
                    <a:pt x="74" y="271"/>
                    <a:pt x="73" y="278"/>
                    <a:pt x="73" y="287"/>
                  </a:cubicBezTo>
                  <a:cubicBezTo>
                    <a:pt x="73" y="293"/>
                    <a:pt x="73" y="306"/>
                    <a:pt x="77" y="308"/>
                  </a:cubicBezTo>
                  <a:cubicBezTo>
                    <a:pt x="81" y="309"/>
                    <a:pt x="86" y="305"/>
                    <a:pt x="89" y="303"/>
                  </a:cubicBezTo>
                  <a:cubicBezTo>
                    <a:pt x="93" y="300"/>
                    <a:pt x="97" y="299"/>
                    <a:pt x="99" y="296"/>
                  </a:cubicBezTo>
                  <a:cubicBezTo>
                    <a:pt x="99" y="271"/>
                    <a:pt x="99" y="248"/>
                    <a:pt x="92" y="230"/>
                  </a:cubicBezTo>
                  <a:cubicBezTo>
                    <a:pt x="85" y="213"/>
                    <a:pt x="71" y="199"/>
                    <a:pt x="75" y="174"/>
                  </a:cubicBezTo>
                  <a:cubicBezTo>
                    <a:pt x="75" y="174"/>
                    <a:pt x="75" y="173"/>
                    <a:pt x="74" y="174"/>
                  </a:cubicBezTo>
                  <a:cubicBezTo>
                    <a:pt x="62" y="182"/>
                    <a:pt x="48" y="190"/>
                    <a:pt x="30" y="193"/>
                  </a:cubicBezTo>
                  <a:close/>
                  <a:moveTo>
                    <a:pt x="652" y="231"/>
                  </a:moveTo>
                  <a:cubicBezTo>
                    <a:pt x="644" y="251"/>
                    <a:pt x="646" y="270"/>
                    <a:pt x="644" y="297"/>
                  </a:cubicBezTo>
                  <a:cubicBezTo>
                    <a:pt x="648" y="299"/>
                    <a:pt x="652" y="301"/>
                    <a:pt x="656" y="303"/>
                  </a:cubicBezTo>
                  <a:cubicBezTo>
                    <a:pt x="659" y="305"/>
                    <a:pt x="665" y="310"/>
                    <a:pt x="669" y="307"/>
                  </a:cubicBezTo>
                  <a:cubicBezTo>
                    <a:pt x="671" y="304"/>
                    <a:pt x="671" y="291"/>
                    <a:pt x="671" y="286"/>
                  </a:cubicBezTo>
                  <a:cubicBezTo>
                    <a:pt x="671" y="278"/>
                    <a:pt x="670" y="271"/>
                    <a:pt x="670" y="264"/>
                  </a:cubicBezTo>
                  <a:cubicBezTo>
                    <a:pt x="672" y="234"/>
                    <a:pt x="696" y="214"/>
                    <a:pt x="711" y="197"/>
                  </a:cubicBezTo>
                  <a:cubicBezTo>
                    <a:pt x="713" y="196"/>
                    <a:pt x="714" y="194"/>
                    <a:pt x="714" y="193"/>
                  </a:cubicBezTo>
                  <a:cubicBezTo>
                    <a:pt x="696" y="190"/>
                    <a:pt x="682" y="182"/>
                    <a:pt x="669" y="174"/>
                  </a:cubicBezTo>
                  <a:cubicBezTo>
                    <a:pt x="673" y="200"/>
                    <a:pt x="658" y="214"/>
                    <a:pt x="652" y="231"/>
                  </a:cubicBezTo>
                  <a:close/>
                  <a:moveTo>
                    <a:pt x="350" y="261"/>
                  </a:moveTo>
                  <a:cubicBezTo>
                    <a:pt x="318" y="262"/>
                    <a:pt x="287" y="264"/>
                    <a:pt x="257" y="268"/>
                  </a:cubicBezTo>
                  <a:cubicBezTo>
                    <a:pt x="227" y="272"/>
                    <a:pt x="199" y="278"/>
                    <a:pt x="172" y="284"/>
                  </a:cubicBezTo>
                  <a:cubicBezTo>
                    <a:pt x="181" y="307"/>
                    <a:pt x="169" y="337"/>
                    <a:pt x="172" y="365"/>
                  </a:cubicBezTo>
                  <a:cubicBezTo>
                    <a:pt x="173" y="371"/>
                    <a:pt x="174" y="382"/>
                    <a:pt x="179" y="383"/>
                  </a:cubicBezTo>
                  <a:cubicBezTo>
                    <a:pt x="181" y="384"/>
                    <a:pt x="186" y="382"/>
                    <a:pt x="189" y="381"/>
                  </a:cubicBezTo>
                  <a:cubicBezTo>
                    <a:pt x="244" y="367"/>
                    <a:pt x="305" y="358"/>
                    <a:pt x="372" y="358"/>
                  </a:cubicBezTo>
                  <a:cubicBezTo>
                    <a:pt x="434" y="358"/>
                    <a:pt x="493" y="366"/>
                    <a:pt x="543" y="379"/>
                  </a:cubicBezTo>
                  <a:cubicBezTo>
                    <a:pt x="548" y="380"/>
                    <a:pt x="561" y="385"/>
                    <a:pt x="565" y="383"/>
                  </a:cubicBezTo>
                  <a:cubicBezTo>
                    <a:pt x="570" y="381"/>
                    <a:pt x="572" y="369"/>
                    <a:pt x="572" y="361"/>
                  </a:cubicBezTo>
                  <a:cubicBezTo>
                    <a:pt x="574" y="335"/>
                    <a:pt x="563" y="305"/>
                    <a:pt x="572" y="284"/>
                  </a:cubicBezTo>
                  <a:cubicBezTo>
                    <a:pt x="507" y="270"/>
                    <a:pt x="431" y="257"/>
                    <a:pt x="350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060" y="1575"/>
              <a:ext cx="102" cy="64"/>
            </a:xfrm>
            <a:custGeom>
              <a:avLst/>
              <a:gdLst>
                <a:gd name="T0" fmla="*/ 103 w 111"/>
                <a:gd name="T1" fmla="*/ 0 h 70"/>
                <a:gd name="T2" fmla="*/ 105 w 111"/>
                <a:gd name="T3" fmla="*/ 6 h 70"/>
                <a:gd name="T4" fmla="*/ 107 w 111"/>
                <a:gd name="T5" fmla="*/ 24 h 70"/>
                <a:gd name="T6" fmla="*/ 42 w 111"/>
                <a:gd name="T7" fmla="*/ 31 h 70"/>
                <a:gd name="T8" fmla="*/ 23 w 111"/>
                <a:gd name="T9" fmla="*/ 36 h 70"/>
                <a:gd name="T10" fmla="*/ 24 w 111"/>
                <a:gd name="T11" fmla="*/ 44 h 70"/>
                <a:gd name="T12" fmla="*/ 45 w 111"/>
                <a:gd name="T13" fmla="*/ 44 h 70"/>
                <a:gd name="T14" fmla="*/ 108 w 111"/>
                <a:gd name="T15" fmla="*/ 37 h 70"/>
                <a:gd name="T16" fmla="*/ 111 w 111"/>
                <a:gd name="T17" fmla="*/ 60 h 70"/>
                <a:gd name="T18" fmla="*/ 70 w 111"/>
                <a:gd name="T19" fmla="*/ 65 h 70"/>
                <a:gd name="T20" fmla="*/ 29 w 111"/>
                <a:gd name="T21" fmla="*/ 69 h 70"/>
                <a:gd name="T22" fmla="*/ 11 w 111"/>
                <a:gd name="T23" fmla="*/ 60 h 70"/>
                <a:gd name="T24" fmla="*/ 10 w 111"/>
                <a:gd name="T25" fmla="*/ 18 h 70"/>
                <a:gd name="T26" fmla="*/ 53 w 111"/>
                <a:gd name="T27" fmla="*/ 6 h 70"/>
                <a:gd name="T28" fmla="*/ 103 w 111"/>
                <a:gd name="T2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0">
                  <a:moveTo>
                    <a:pt x="103" y="0"/>
                  </a:moveTo>
                  <a:cubicBezTo>
                    <a:pt x="105" y="1"/>
                    <a:pt x="105" y="4"/>
                    <a:pt x="105" y="6"/>
                  </a:cubicBezTo>
                  <a:cubicBezTo>
                    <a:pt x="105" y="11"/>
                    <a:pt x="106" y="18"/>
                    <a:pt x="107" y="24"/>
                  </a:cubicBezTo>
                  <a:cubicBezTo>
                    <a:pt x="87" y="26"/>
                    <a:pt x="64" y="28"/>
                    <a:pt x="42" y="31"/>
                  </a:cubicBezTo>
                  <a:cubicBezTo>
                    <a:pt x="37" y="32"/>
                    <a:pt x="25" y="32"/>
                    <a:pt x="23" y="36"/>
                  </a:cubicBezTo>
                  <a:cubicBezTo>
                    <a:pt x="22" y="39"/>
                    <a:pt x="24" y="43"/>
                    <a:pt x="24" y="44"/>
                  </a:cubicBezTo>
                  <a:cubicBezTo>
                    <a:pt x="28" y="47"/>
                    <a:pt x="40" y="45"/>
                    <a:pt x="45" y="44"/>
                  </a:cubicBezTo>
                  <a:cubicBezTo>
                    <a:pt x="67" y="42"/>
                    <a:pt x="87" y="39"/>
                    <a:pt x="108" y="37"/>
                  </a:cubicBezTo>
                  <a:cubicBezTo>
                    <a:pt x="109" y="45"/>
                    <a:pt x="110" y="53"/>
                    <a:pt x="111" y="60"/>
                  </a:cubicBezTo>
                  <a:cubicBezTo>
                    <a:pt x="98" y="62"/>
                    <a:pt x="84" y="63"/>
                    <a:pt x="70" y="65"/>
                  </a:cubicBezTo>
                  <a:cubicBezTo>
                    <a:pt x="57" y="66"/>
                    <a:pt x="42" y="70"/>
                    <a:pt x="29" y="69"/>
                  </a:cubicBezTo>
                  <a:cubicBezTo>
                    <a:pt x="22" y="68"/>
                    <a:pt x="15" y="65"/>
                    <a:pt x="11" y="60"/>
                  </a:cubicBezTo>
                  <a:cubicBezTo>
                    <a:pt x="4" y="51"/>
                    <a:pt x="0" y="29"/>
                    <a:pt x="10" y="18"/>
                  </a:cubicBezTo>
                  <a:cubicBezTo>
                    <a:pt x="18" y="9"/>
                    <a:pt x="36" y="8"/>
                    <a:pt x="53" y="6"/>
                  </a:cubicBezTo>
                  <a:cubicBezTo>
                    <a:pt x="70" y="4"/>
                    <a:pt x="87" y="2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85" y="1574"/>
              <a:ext cx="99" cy="71"/>
            </a:xfrm>
            <a:custGeom>
              <a:avLst/>
              <a:gdLst>
                <a:gd name="T0" fmla="*/ 40 w 108"/>
                <a:gd name="T1" fmla="*/ 3 h 77"/>
                <a:gd name="T2" fmla="*/ 36 w 108"/>
                <a:gd name="T3" fmla="*/ 25 h 77"/>
                <a:gd name="T4" fmla="*/ 19 w 108"/>
                <a:gd name="T5" fmla="*/ 32 h 77"/>
                <a:gd name="T6" fmla="*/ 36 w 108"/>
                <a:gd name="T7" fmla="*/ 32 h 77"/>
                <a:gd name="T8" fmla="*/ 46 w 108"/>
                <a:gd name="T9" fmla="*/ 25 h 77"/>
                <a:gd name="T10" fmla="*/ 78 w 108"/>
                <a:gd name="T11" fmla="*/ 9 h 77"/>
                <a:gd name="T12" fmla="*/ 105 w 108"/>
                <a:gd name="T13" fmla="*/ 32 h 77"/>
                <a:gd name="T14" fmla="*/ 63 w 108"/>
                <a:gd name="T15" fmla="*/ 68 h 77"/>
                <a:gd name="T16" fmla="*/ 66 w 108"/>
                <a:gd name="T17" fmla="*/ 46 h 77"/>
                <a:gd name="T18" fmla="*/ 83 w 108"/>
                <a:gd name="T19" fmla="*/ 46 h 77"/>
                <a:gd name="T20" fmla="*/ 80 w 108"/>
                <a:gd name="T21" fmla="*/ 33 h 77"/>
                <a:gd name="T22" fmla="*/ 70 w 108"/>
                <a:gd name="T23" fmla="*/ 35 h 77"/>
                <a:gd name="T24" fmla="*/ 32 w 108"/>
                <a:gd name="T25" fmla="*/ 60 h 77"/>
                <a:gd name="T26" fmla="*/ 0 w 108"/>
                <a:gd name="T27" fmla="*/ 34 h 77"/>
                <a:gd name="T28" fmla="*/ 21 w 108"/>
                <a:gd name="T29" fmla="*/ 1 h 77"/>
                <a:gd name="T30" fmla="*/ 40 w 108"/>
                <a:gd name="T3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77">
                  <a:moveTo>
                    <a:pt x="40" y="3"/>
                  </a:moveTo>
                  <a:cubicBezTo>
                    <a:pt x="39" y="11"/>
                    <a:pt x="37" y="18"/>
                    <a:pt x="36" y="25"/>
                  </a:cubicBezTo>
                  <a:cubicBezTo>
                    <a:pt x="30" y="24"/>
                    <a:pt x="17" y="21"/>
                    <a:pt x="19" y="32"/>
                  </a:cubicBezTo>
                  <a:cubicBezTo>
                    <a:pt x="20" y="41"/>
                    <a:pt x="31" y="36"/>
                    <a:pt x="36" y="32"/>
                  </a:cubicBezTo>
                  <a:cubicBezTo>
                    <a:pt x="39" y="30"/>
                    <a:pt x="43" y="27"/>
                    <a:pt x="46" y="25"/>
                  </a:cubicBezTo>
                  <a:cubicBezTo>
                    <a:pt x="55" y="17"/>
                    <a:pt x="62" y="8"/>
                    <a:pt x="78" y="9"/>
                  </a:cubicBezTo>
                  <a:cubicBezTo>
                    <a:pt x="92" y="10"/>
                    <a:pt x="103" y="19"/>
                    <a:pt x="105" y="32"/>
                  </a:cubicBezTo>
                  <a:cubicBezTo>
                    <a:pt x="108" y="59"/>
                    <a:pt x="91" y="77"/>
                    <a:pt x="63" y="68"/>
                  </a:cubicBezTo>
                  <a:cubicBezTo>
                    <a:pt x="64" y="61"/>
                    <a:pt x="65" y="54"/>
                    <a:pt x="66" y="46"/>
                  </a:cubicBezTo>
                  <a:cubicBezTo>
                    <a:pt x="71" y="46"/>
                    <a:pt x="79" y="49"/>
                    <a:pt x="83" y="46"/>
                  </a:cubicBezTo>
                  <a:cubicBezTo>
                    <a:pt x="89" y="42"/>
                    <a:pt x="85" y="33"/>
                    <a:pt x="80" y="33"/>
                  </a:cubicBezTo>
                  <a:cubicBezTo>
                    <a:pt x="77" y="32"/>
                    <a:pt x="72" y="34"/>
                    <a:pt x="70" y="35"/>
                  </a:cubicBezTo>
                  <a:cubicBezTo>
                    <a:pt x="58" y="42"/>
                    <a:pt x="50" y="59"/>
                    <a:pt x="32" y="60"/>
                  </a:cubicBezTo>
                  <a:cubicBezTo>
                    <a:pt x="14" y="62"/>
                    <a:pt x="0" y="50"/>
                    <a:pt x="0" y="34"/>
                  </a:cubicBezTo>
                  <a:cubicBezTo>
                    <a:pt x="0" y="18"/>
                    <a:pt x="7" y="3"/>
                    <a:pt x="21" y="1"/>
                  </a:cubicBezTo>
                  <a:cubicBezTo>
                    <a:pt x="29" y="0"/>
                    <a:pt x="32" y="2"/>
                    <a:pt x="4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071" y="1644"/>
              <a:ext cx="96" cy="49"/>
            </a:xfrm>
            <a:custGeom>
              <a:avLst/>
              <a:gdLst>
                <a:gd name="T0" fmla="*/ 104 w 104"/>
                <a:gd name="T1" fmla="*/ 31 h 53"/>
                <a:gd name="T2" fmla="*/ 97 w 104"/>
                <a:gd name="T3" fmla="*/ 53 h 53"/>
                <a:gd name="T4" fmla="*/ 0 w 104"/>
                <a:gd name="T5" fmla="*/ 22 h 53"/>
                <a:gd name="T6" fmla="*/ 7 w 104"/>
                <a:gd name="T7" fmla="*/ 0 h 53"/>
                <a:gd name="T8" fmla="*/ 104 w 104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3">
                  <a:moveTo>
                    <a:pt x="104" y="31"/>
                  </a:moveTo>
                  <a:cubicBezTo>
                    <a:pt x="102" y="39"/>
                    <a:pt x="99" y="46"/>
                    <a:pt x="97" y="53"/>
                  </a:cubicBezTo>
                  <a:cubicBezTo>
                    <a:pt x="64" y="43"/>
                    <a:pt x="32" y="32"/>
                    <a:pt x="0" y="22"/>
                  </a:cubicBezTo>
                  <a:cubicBezTo>
                    <a:pt x="2" y="14"/>
                    <a:pt x="4" y="6"/>
                    <a:pt x="7" y="0"/>
                  </a:cubicBezTo>
                  <a:cubicBezTo>
                    <a:pt x="39" y="10"/>
                    <a:pt x="72" y="20"/>
                    <a:pt x="10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047" y="1688"/>
              <a:ext cx="98" cy="77"/>
            </a:xfrm>
            <a:custGeom>
              <a:avLst/>
              <a:gdLst>
                <a:gd name="T0" fmla="*/ 49 w 106"/>
                <a:gd name="T1" fmla="*/ 7 h 83"/>
                <a:gd name="T2" fmla="*/ 40 w 106"/>
                <a:gd name="T3" fmla="*/ 27 h 83"/>
                <a:gd name="T4" fmla="*/ 21 w 106"/>
                <a:gd name="T5" fmla="*/ 30 h 83"/>
                <a:gd name="T6" fmla="*/ 40 w 106"/>
                <a:gd name="T7" fmla="*/ 34 h 83"/>
                <a:gd name="T8" fmla="*/ 50 w 106"/>
                <a:gd name="T9" fmla="*/ 29 h 83"/>
                <a:gd name="T10" fmla="*/ 72 w 106"/>
                <a:gd name="T11" fmla="*/ 20 h 83"/>
                <a:gd name="T12" fmla="*/ 105 w 106"/>
                <a:gd name="T13" fmla="*/ 44 h 83"/>
                <a:gd name="T14" fmla="*/ 77 w 106"/>
                <a:gd name="T15" fmla="*/ 82 h 83"/>
                <a:gd name="T16" fmla="*/ 55 w 106"/>
                <a:gd name="T17" fmla="*/ 76 h 83"/>
                <a:gd name="T18" fmla="*/ 64 w 106"/>
                <a:gd name="T19" fmla="*/ 55 h 83"/>
                <a:gd name="T20" fmla="*/ 85 w 106"/>
                <a:gd name="T21" fmla="*/ 52 h 83"/>
                <a:gd name="T22" fmla="*/ 77 w 106"/>
                <a:gd name="T23" fmla="*/ 44 h 83"/>
                <a:gd name="T24" fmla="*/ 57 w 106"/>
                <a:gd name="T25" fmla="*/ 51 h 83"/>
                <a:gd name="T26" fmla="*/ 35 w 106"/>
                <a:gd name="T27" fmla="*/ 61 h 83"/>
                <a:gd name="T28" fmla="*/ 2 w 106"/>
                <a:gd name="T29" fmla="*/ 32 h 83"/>
                <a:gd name="T30" fmla="*/ 27 w 106"/>
                <a:gd name="T31" fmla="*/ 1 h 83"/>
                <a:gd name="T32" fmla="*/ 49 w 106"/>
                <a:gd name="T33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" h="83">
                  <a:moveTo>
                    <a:pt x="49" y="7"/>
                  </a:moveTo>
                  <a:cubicBezTo>
                    <a:pt x="46" y="14"/>
                    <a:pt x="42" y="20"/>
                    <a:pt x="40" y="27"/>
                  </a:cubicBezTo>
                  <a:cubicBezTo>
                    <a:pt x="36" y="25"/>
                    <a:pt x="21" y="19"/>
                    <a:pt x="21" y="30"/>
                  </a:cubicBezTo>
                  <a:cubicBezTo>
                    <a:pt x="21" y="40"/>
                    <a:pt x="33" y="37"/>
                    <a:pt x="40" y="34"/>
                  </a:cubicBezTo>
                  <a:cubicBezTo>
                    <a:pt x="43" y="33"/>
                    <a:pt x="47" y="31"/>
                    <a:pt x="50" y="29"/>
                  </a:cubicBezTo>
                  <a:cubicBezTo>
                    <a:pt x="57" y="26"/>
                    <a:pt x="64" y="21"/>
                    <a:pt x="72" y="20"/>
                  </a:cubicBezTo>
                  <a:cubicBezTo>
                    <a:pt x="88" y="19"/>
                    <a:pt x="103" y="30"/>
                    <a:pt x="105" y="44"/>
                  </a:cubicBezTo>
                  <a:cubicBezTo>
                    <a:pt x="106" y="60"/>
                    <a:pt x="95" y="82"/>
                    <a:pt x="77" y="82"/>
                  </a:cubicBezTo>
                  <a:cubicBezTo>
                    <a:pt x="68" y="83"/>
                    <a:pt x="64" y="79"/>
                    <a:pt x="55" y="76"/>
                  </a:cubicBezTo>
                  <a:cubicBezTo>
                    <a:pt x="58" y="69"/>
                    <a:pt x="61" y="62"/>
                    <a:pt x="64" y="55"/>
                  </a:cubicBezTo>
                  <a:cubicBezTo>
                    <a:pt x="68" y="57"/>
                    <a:pt x="85" y="65"/>
                    <a:pt x="85" y="52"/>
                  </a:cubicBezTo>
                  <a:cubicBezTo>
                    <a:pt x="85" y="47"/>
                    <a:pt x="81" y="45"/>
                    <a:pt x="77" y="44"/>
                  </a:cubicBezTo>
                  <a:cubicBezTo>
                    <a:pt x="70" y="43"/>
                    <a:pt x="63" y="48"/>
                    <a:pt x="57" y="51"/>
                  </a:cubicBezTo>
                  <a:cubicBezTo>
                    <a:pt x="51" y="55"/>
                    <a:pt x="44" y="60"/>
                    <a:pt x="35" y="61"/>
                  </a:cubicBezTo>
                  <a:cubicBezTo>
                    <a:pt x="16" y="63"/>
                    <a:pt x="0" y="50"/>
                    <a:pt x="2" y="32"/>
                  </a:cubicBezTo>
                  <a:cubicBezTo>
                    <a:pt x="3" y="18"/>
                    <a:pt x="13" y="2"/>
                    <a:pt x="27" y="1"/>
                  </a:cubicBezTo>
                  <a:cubicBezTo>
                    <a:pt x="36" y="0"/>
                    <a:pt x="40" y="4"/>
                    <a:pt x="4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65" y="1711"/>
              <a:ext cx="43" cy="38"/>
            </a:xfrm>
            <a:custGeom>
              <a:avLst/>
              <a:gdLst>
                <a:gd name="T0" fmla="*/ 16 w 47"/>
                <a:gd name="T1" fmla="*/ 0 h 41"/>
                <a:gd name="T2" fmla="*/ 23 w 47"/>
                <a:gd name="T3" fmla="*/ 4 h 41"/>
                <a:gd name="T4" fmla="*/ 20 w 47"/>
                <a:gd name="T5" fmla="*/ 13 h 41"/>
                <a:gd name="T6" fmla="*/ 47 w 47"/>
                <a:gd name="T7" fmla="*/ 38 h 41"/>
                <a:gd name="T8" fmla="*/ 31 w 47"/>
                <a:gd name="T9" fmla="*/ 38 h 41"/>
                <a:gd name="T10" fmla="*/ 25 w 47"/>
                <a:gd name="T11" fmla="*/ 27 h 41"/>
                <a:gd name="T12" fmla="*/ 19 w 47"/>
                <a:gd name="T13" fmla="*/ 16 h 41"/>
                <a:gd name="T14" fmla="*/ 0 w 47"/>
                <a:gd name="T15" fmla="*/ 41 h 41"/>
                <a:gd name="T16" fmla="*/ 14 w 47"/>
                <a:gd name="T17" fmla="*/ 14 h 41"/>
                <a:gd name="T18" fmla="*/ 17 w 47"/>
                <a:gd name="T19" fmla="*/ 4 h 41"/>
                <a:gd name="T20" fmla="*/ 16 w 47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1">
                  <a:moveTo>
                    <a:pt x="16" y="0"/>
                  </a:moveTo>
                  <a:cubicBezTo>
                    <a:pt x="19" y="0"/>
                    <a:pt x="22" y="2"/>
                    <a:pt x="23" y="4"/>
                  </a:cubicBezTo>
                  <a:cubicBezTo>
                    <a:pt x="23" y="7"/>
                    <a:pt x="21" y="10"/>
                    <a:pt x="20" y="13"/>
                  </a:cubicBezTo>
                  <a:cubicBezTo>
                    <a:pt x="27" y="23"/>
                    <a:pt x="37" y="32"/>
                    <a:pt x="47" y="38"/>
                  </a:cubicBezTo>
                  <a:cubicBezTo>
                    <a:pt x="43" y="39"/>
                    <a:pt x="33" y="40"/>
                    <a:pt x="31" y="38"/>
                  </a:cubicBezTo>
                  <a:cubicBezTo>
                    <a:pt x="28" y="36"/>
                    <a:pt x="27" y="30"/>
                    <a:pt x="25" y="27"/>
                  </a:cubicBezTo>
                  <a:cubicBezTo>
                    <a:pt x="23" y="23"/>
                    <a:pt x="20" y="19"/>
                    <a:pt x="19" y="16"/>
                  </a:cubicBezTo>
                  <a:cubicBezTo>
                    <a:pt x="14" y="26"/>
                    <a:pt x="10" y="37"/>
                    <a:pt x="0" y="41"/>
                  </a:cubicBezTo>
                  <a:cubicBezTo>
                    <a:pt x="6" y="35"/>
                    <a:pt x="11" y="25"/>
                    <a:pt x="14" y="14"/>
                  </a:cubicBezTo>
                  <a:cubicBezTo>
                    <a:pt x="15" y="11"/>
                    <a:pt x="17" y="7"/>
                    <a:pt x="17" y="4"/>
                  </a:cubicBezTo>
                  <a:cubicBezTo>
                    <a:pt x="16" y="2"/>
                    <a:pt x="15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3556" y="1711"/>
              <a:ext cx="43" cy="33"/>
            </a:xfrm>
            <a:custGeom>
              <a:avLst/>
              <a:gdLst>
                <a:gd name="T0" fmla="*/ 43 w 46"/>
                <a:gd name="T1" fmla="*/ 3 h 35"/>
                <a:gd name="T2" fmla="*/ 22 w 46"/>
                <a:gd name="T3" fmla="*/ 8 h 35"/>
                <a:gd name="T4" fmla="*/ 25 w 46"/>
                <a:gd name="T5" fmla="*/ 11 h 35"/>
                <a:gd name="T6" fmla="*/ 17 w 46"/>
                <a:gd name="T7" fmla="*/ 20 h 35"/>
                <a:gd name="T8" fmla="*/ 9 w 46"/>
                <a:gd name="T9" fmla="*/ 28 h 35"/>
                <a:gd name="T10" fmla="*/ 34 w 46"/>
                <a:gd name="T11" fmla="*/ 24 h 35"/>
                <a:gd name="T12" fmla="*/ 28 w 46"/>
                <a:gd name="T13" fmla="*/ 16 h 35"/>
                <a:gd name="T14" fmla="*/ 42 w 46"/>
                <a:gd name="T15" fmla="*/ 21 h 35"/>
                <a:gd name="T16" fmla="*/ 43 w 46"/>
                <a:gd name="T17" fmla="*/ 30 h 35"/>
                <a:gd name="T18" fmla="*/ 36 w 46"/>
                <a:gd name="T19" fmla="*/ 26 h 35"/>
                <a:gd name="T20" fmla="*/ 28 w 46"/>
                <a:gd name="T21" fmla="*/ 28 h 35"/>
                <a:gd name="T22" fmla="*/ 2 w 46"/>
                <a:gd name="T23" fmla="*/ 35 h 35"/>
                <a:gd name="T24" fmla="*/ 2 w 46"/>
                <a:gd name="T25" fmla="*/ 28 h 35"/>
                <a:gd name="T26" fmla="*/ 15 w 46"/>
                <a:gd name="T27" fmla="*/ 9 h 35"/>
                <a:gd name="T28" fmla="*/ 2 w 46"/>
                <a:gd name="T29" fmla="*/ 8 h 35"/>
                <a:gd name="T30" fmla="*/ 20 w 46"/>
                <a:gd name="T31" fmla="*/ 5 h 35"/>
                <a:gd name="T32" fmla="*/ 36 w 46"/>
                <a:gd name="T33" fmla="*/ 1 h 35"/>
                <a:gd name="T34" fmla="*/ 43 w 46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35">
                  <a:moveTo>
                    <a:pt x="43" y="3"/>
                  </a:moveTo>
                  <a:cubicBezTo>
                    <a:pt x="39" y="7"/>
                    <a:pt x="29" y="6"/>
                    <a:pt x="22" y="8"/>
                  </a:cubicBezTo>
                  <a:cubicBezTo>
                    <a:pt x="22" y="9"/>
                    <a:pt x="25" y="9"/>
                    <a:pt x="25" y="11"/>
                  </a:cubicBezTo>
                  <a:cubicBezTo>
                    <a:pt x="25" y="13"/>
                    <a:pt x="19" y="18"/>
                    <a:pt x="17" y="20"/>
                  </a:cubicBezTo>
                  <a:cubicBezTo>
                    <a:pt x="14" y="23"/>
                    <a:pt x="11" y="26"/>
                    <a:pt x="9" y="28"/>
                  </a:cubicBezTo>
                  <a:cubicBezTo>
                    <a:pt x="18" y="27"/>
                    <a:pt x="25" y="25"/>
                    <a:pt x="34" y="24"/>
                  </a:cubicBezTo>
                  <a:cubicBezTo>
                    <a:pt x="33" y="21"/>
                    <a:pt x="29" y="19"/>
                    <a:pt x="28" y="16"/>
                  </a:cubicBezTo>
                  <a:cubicBezTo>
                    <a:pt x="32" y="15"/>
                    <a:pt x="39" y="17"/>
                    <a:pt x="42" y="21"/>
                  </a:cubicBezTo>
                  <a:cubicBezTo>
                    <a:pt x="44" y="23"/>
                    <a:pt x="46" y="28"/>
                    <a:pt x="43" y="30"/>
                  </a:cubicBezTo>
                  <a:cubicBezTo>
                    <a:pt x="40" y="31"/>
                    <a:pt x="39" y="26"/>
                    <a:pt x="36" y="26"/>
                  </a:cubicBezTo>
                  <a:cubicBezTo>
                    <a:pt x="34" y="25"/>
                    <a:pt x="30" y="27"/>
                    <a:pt x="28" y="28"/>
                  </a:cubicBezTo>
                  <a:cubicBezTo>
                    <a:pt x="20" y="30"/>
                    <a:pt x="10" y="33"/>
                    <a:pt x="2" y="35"/>
                  </a:cubicBezTo>
                  <a:cubicBezTo>
                    <a:pt x="1" y="34"/>
                    <a:pt x="0" y="30"/>
                    <a:pt x="2" y="28"/>
                  </a:cubicBezTo>
                  <a:cubicBezTo>
                    <a:pt x="9" y="25"/>
                    <a:pt x="16" y="19"/>
                    <a:pt x="15" y="9"/>
                  </a:cubicBezTo>
                  <a:cubicBezTo>
                    <a:pt x="12" y="9"/>
                    <a:pt x="5" y="10"/>
                    <a:pt x="2" y="8"/>
                  </a:cubicBezTo>
                  <a:cubicBezTo>
                    <a:pt x="7" y="6"/>
                    <a:pt x="14" y="6"/>
                    <a:pt x="20" y="5"/>
                  </a:cubicBezTo>
                  <a:cubicBezTo>
                    <a:pt x="26" y="4"/>
                    <a:pt x="32" y="3"/>
                    <a:pt x="36" y="1"/>
                  </a:cubicBezTo>
                  <a:cubicBezTo>
                    <a:pt x="39" y="1"/>
                    <a:pt x="43" y="0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3653" y="1712"/>
              <a:ext cx="16" cy="11"/>
            </a:xfrm>
            <a:custGeom>
              <a:avLst/>
              <a:gdLst>
                <a:gd name="T0" fmla="*/ 9 w 17"/>
                <a:gd name="T1" fmla="*/ 11 h 11"/>
                <a:gd name="T2" fmla="*/ 0 w 17"/>
                <a:gd name="T3" fmla="*/ 2 h 11"/>
                <a:gd name="T4" fmla="*/ 9 w 17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9" y="11"/>
                  </a:moveTo>
                  <a:cubicBezTo>
                    <a:pt x="5" y="9"/>
                    <a:pt x="1" y="6"/>
                    <a:pt x="0" y="2"/>
                  </a:cubicBezTo>
                  <a:cubicBezTo>
                    <a:pt x="6" y="0"/>
                    <a:pt x="17" y="7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490" y="1713"/>
              <a:ext cx="16" cy="16"/>
            </a:xfrm>
            <a:custGeom>
              <a:avLst/>
              <a:gdLst>
                <a:gd name="T0" fmla="*/ 17 w 17"/>
                <a:gd name="T1" fmla="*/ 7 h 17"/>
                <a:gd name="T2" fmla="*/ 0 w 17"/>
                <a:gd name="T3" fmla="*/ 17 h 17"/>
                <a:gd name="T4" fmla="*/ 7 w 17"/>
                <a:gd name="T5" fmla="*/ 8 h 17"/>
                <a:gd name="T6" fmla="*/ 17 w 17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cubicBezTo>
                    <a:pt x="12" y="11"/>
                    <a:pt x="6" y="14"/>
                    <a:pt x="0" y="17"/>
                  </a:cubicBezTo>
                  <a:cubicBezTo>
                    <a:pt x="2" y="14"/>
                    <a:pt x="5" y="12"/>
                    <a:pt x="7" y="8"/>
                  </a:cubicBezTo>
                  <a:cubicBezTo>
                    <a:pt x="5" y="0"/>
                    <a:pt x="15" y="5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115" y="1721"/>
              <a:ext cx="94" cy="61"/>
            </a:xfrm>
            <a:custGeom>
              <a:avLst/>
              <a:gdLst>
                <a:gd name="T0" fmla="*/ 102 w 102"/>
                <a:gd name="T1" fmla="*/ 21 h 66"/>
                <a:gd name="T2" fmla="*/ 10 w 102"/>
                <a:gd name="T3" fmla="*/ 66 h 66"/>
                <a:gd name="T4" fmla="*/ 0 w 102"/>
                <a:gd name="T5" fmla="*/ 45 h 66"/>
                <a:gd name="T6" fmla="*/ 92 w 102"/>
                <a:gd name="T7" fmla="*/ 0 h 66"/>
                <a:gd name="T8" fmla="*/ 102 w 102"/>
                <a:gd name="T9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6">
                  <a:moveTo>
                    <a:pt x="102" y="21"/>
                  </a:moveTo>
                  <a:cubicBezTo>
                    <a:pt x="71" y="36"/>
                    <a:pt x="40" y="51"/>
                    <a:pt x="10" y="66"/>
                  </a:cubicBezTo>
                  <a:cubicBezTo>
                    <a:pt x="6" y="59"/>
                    <a:pt x="3" y="51"/>
                    <a:pt x="0" y="45"/>
                  </a:cubicBezTo>
                  <a:cubicBezTo>
                    <a:pt x="30" y="30"/>
                    <a:pt x="61" y="14"/>
                    <a:pt x="92" y="0"/>
                  </a:cubicBezTo>
                  <a:cubicBezTo>
                    <a:pt x="95" y="7"/>
                    <a:pt x="99" y="14"/>
                    <a:pt x="10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474" y="1720"/>
              <a:ext cx="11" cy="10"/>
            </a:xfrm>
            <a:custGeom>
              <a:avLst/>
              <a:gdLst>
                <a:gd name="T0" fmla="*/ 0 w 12"/>
                <a:gd name="T1" fmla="*/ 3 h 11"/>
                <a:gd name="T2" fmla="*/ 7 w 12"/>
                <a:gd name="T3" fmla="*/ 11 h 11"/>
                <a:gd name="T4" fmla="*/ 0 w 12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6" y="0"/>
                    <a:pt x="12" y="10"/>
                    <a:pt x="7" y="11"/>
                  </a:cubicBezTo>
                  <a:cubicBezTo>
                    <a:pt x="4" y="11"/>
                    <a:pt x="1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717" y="1723"/>
              <a:ext cx="69" cy="59"/>
            </a:xfrm>
            <a:custGeom>
              <a:avLst/>
              <a:gdLst>
                <a:gd name="T0" fmla="*/ 50 w 75"/>
                <a:gd name="T1" fmla="*/ 5 h 64"/>
                <a:gd name="T2" fmla="*/ 45 w 75"/>
                <a:gd name="T3" fmla="*/ 27 h 64"/>
                <a:gd name="T4" fmla="*/ 65 w 75"/>
                <a:gd name="T5" fmla="*/ 30 h 64"/>
                <a:gd name="T6" fmla="*/ 51 w 75"/>
                <a:gd name="T7" fmla="*/ 31 h 64"/>
                <a:gd name="T8" fmla="*/ 45 w 75"/>
                <a:gd name="T9" fmla="*/ 31 h 64"/>
                <a:gd name="T10" fmla="*/ 41 w 75"/>
                <a:gd name="T11" fmla="*/ 56 h 64"/>
                <a:gd name="T12" fmla="*/ 75 w 75"/>
                <a:gd name="T13" fmla="*/ 63 h 64"/>
                <a:gd name="T14" fmla="*/ 56 w 75"/>
                <a:gd name="T15" fmla="*/ 61 h 64"/>
                <a:gd name="T16" fmla="*/ 28 w 75"/>
                <a:gd name="T17" fmla="*/ 59 h 64"/>
                <a:gd name="T18" fmla="*/ 0 w 75"/>
                <a:gd name="T19" fmla="*/ 55 h 64"/>
                <a:gd name="T20" fmla="*/ 18 w 75"/>
                <a:gd name="T21" fmla="*/ 55 h 64"/>
                <a:gd name="T22" fmla="*/ 19 w 75"/>
                <a:gd name="T23" fmla="*/ 30 h 64"/>
                <a:gd name="T24" fmla="*/ 17 w 75"/>
                <a:gd name="T25" fmla="*/ 22 h 64"/>
                <a:gd name="T26" fmla="*/ 26 w 75"/>
                <a:gd name="T27" fmla="*/ 27 h 64"/>
                <a:gd name="T28" fmla="*/ 24 w 75"/>
                <a:gd name="T29" fmla="*/ 56 h 64"/>
                <a:gd name="T30" fmla="*/ 36 w 75"/>
                <a:gd name="T31" fmla="*/ 56 h 64"/>
                <a:gd name="T32" fmla="*/ 39 w 75"/>
                <a:gd name="T33" fmla="*/ 33 h 64"/>
                <a:gd name="T34" fmla="*/ 41 w 75"/>
                <a:gd name="T35" fmla="*/ 8 h 64"/>
                <a:gd name="T36" fmla="*/ 39 w 75"/>
                <a:gd name="T37" fmla="*/ 1 h 64"/>
                <a:gd name="T38" fmla="*/ 40 w 75"/>
                <a:gd name="T39" fmla="*/ 0 h 64"/>
                <a:gd name="T40" fmla="*/ 50 w 75"/>
                <a:gd name="T4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64">
                  <a:moveTo>
                    <a:pt x="50" y="5"/>
                  </a:moveTo>
                  <a:cubicBezTo>
                    <a:pt x="48" y="12"/>
                    <a:pt x="46" y="19"/>
                    <a:pt x="45" y="27"/>
                  </a:cubicBezTo>
                  <a:cubicBezTo>
                    <a:pt x="51" y="28"/>
                    <a:pt x="64" y="23"/>
                    <a:pt x="65" y="30"/>
                  </a:cubicBezTo>
                  <a:cubicBezTo>
                    <a:pt x="63" y="33"/>
                    <a:pt x="56" y="32"/>
                    <a:pt x="51" y="31"/>
                  </a:cubicBezTo>
                  <a:cubicBezTo>
                    <a:pt x="49" y="31"/>
                    <a:pt x="47" y="31"/>
                    <a:pt x="45" y="31"/>
                  </a:cubicBezTo>
                  <a:cubicBezTo>
                    <a:pt x="44" y="39"/>
                    <a:pt x="43" y="48"/>
                    <a:pt x="41" y="56"/>
                  </a:cubicBezTo>
                  <a:cubicBezTo>
                    <a:pt x="53" y="58"/>
                    <a:pt x="73" y="51"/>
                    <a:pt x="75" y="63"/>
                  </a:cubicBezTo>
                  <a:cubicBezTo>
                    <a:pt x="69" y="64"/>
                    <a:pt x="62" y="62"/>
                    <a:pt x="56" y="61"/>
                  </a:cubicBezTo>
                  <a:cubicBezTo>
                    <a:pt x="47" y="60"/>
                    <a:pt x="38" y="59"/>
                    <a:pt x="28" y="59"/>
                  </a:cubicBezTo>
                  <a:cubicBezTo>
                    <a:pt x="18" y="58"/>
                    <a:pt x="6" y="60"/>
                    <a:pt x="0" y="55"/>
                  </a:cubicBezTo>
                  <a:cubicBezTo>
                    <a:pt x="5" y="55"/>
                    <a:pt x="12" y="56"/>
                    <a:pt x="18" y="55"/>
                  </a:cubicBezTo>
                  <a:cubicBezTo>
                    <a:pt x="19" y="47"/>
                    <a:pt x="20" y="37"/>
                    <a:pt x="19" y="30"/>
                  </a:cubicBezTo>
                  <a:cubicBezTo>
                    <a:pt x="19" y="27"/>
                    <a:pt x="16" y="25"/>
                    <a:pt x="17" y="22"/>
                  </a:cubicBezTo>
                  <a:cubicBezTo>
                    <a:pt x="20" y="22"/>
                    <a:pt x="24" y="24"/>
                    <a:pt x="26" y="27"/>
                  </a:cubicBezTo>
                  <a:cubicBezTo>
                    <a:pt x="24" y="35"/>
                    <a:pt x="24" y="46"/>
                    <a:pt x="24" y="56"/>
                  </a:cubicBezTo>
                  <a:cubicBezTo>
                    <a:pt x="28" y="56"/>
                    <a:pt x="32" y="56"/>
                    <a:pt x="36" y="56"/>
                  </a:cubicBezTo>
                  <a:cubicBezTo>
                    <a:pt x="37" y="49"/>
                    <a:pt x="38" y="41"/>
                    <a:pt x="39" y="33"/>
                  </a:cubicBezTo>
                  <a:cubicBezTo>
                    <a:pt x="40" y="24"/>
                    <a:pt x="42" y="16"/>
                    <a:pt x="41" y="8"/>
                  </a:cubicBezTo>
                  <a:cubicBezTo>
                    <a:pt x="41" y="6"/>
                    <a:pt x="39" y="3"/>
                    <a:pt x="39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4" y="1"/>
                    <a:pt x="48" y="2"/>
                    <a:pt x="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458" y="1727"/>
              <a:ext cx="66" cy="44"/>
            </a:xfrm>
            <a:custGeom>
              <a:avLst/>
              <a:gdLst>
                <a:gd name="T0" fmla="*/ 52 w 72"/>
                <a:gd name="T1" fmla="*/ 2 h 48"/>
                <a:gd name="T2" fmla="*/ 36 w 72"/>
                <a:gd name="T3" fmla="*/ 7 h 48"/>
                <a:gd name="T4" fmla="*/ 37 w 72"/>
                <a:gd name="T5" fmla="*/ 13 h 48"/>
                <a:gd name="T6" fmla="*/ 48 w 72"/>
                <a:gd name="T7" fmla="*/ 12 h 48"/>
                <a:gd name="T8" fmla="*/ 37 w 72"/>
                <a:gd name="T9" fmla="*/ 15 h 48"/>
                <a:gd name="T10" fmla="*/ 37 w 72"/>
                <a:gd name="T11" fmla="*/ 21 h 48"/>
                <a:gd name="T12" fmla="*/ 56 w 72"/>
                <a:gd name="T13" fmla="*/ 20 h 48"/>
                <a:gd name="T14" fmla="*/ 37 w 72"/>
                <a:gd name="T15" fmla="*/ 24 h 48"/>
                <a:gd name="T16" fmla="*/ 37 w 72"/>
                <a:gd name="T17" fmla="*/ 35 h 48"/>
                <a:gd name="T18" fmla="*/ 46 w 72"/>
                <a:gd name="T19" fmla="*/ 24 h 48"/>
                <a:gd name="T20" fmla="*/ 54 w 72"/>
                <a:gd name="T21" fmla="*/ 26 h 48"/>
                <a:gd name="T22" fmla="*/ 48 w 72"/>
                <a:gd name="T23" fmla="*/ 33 h 48"/>
                <a:gd name="T24" fmla="*/ 72 w 72"/>
                <a:gd name="T25" fmla="*/ 35 h 48"/>
                <a:gd name="T26" fmla="*/ 54 w 72"/>
                <a:gd name="T27" fmla="*/ 36 h 48"/>
                <a:gd name="T28" fmla="*/ 17 w 72"/>
                <a:gd name="T29" fmla="*/ 41 h 48"/>
                <a:gd name="T30" fmla="*/ 0 w 72"/>
                <a:gd name="T31" fmla="*/ 40 h 48"/>
                <a:gd name="T32" fmla="*/ 33 w 72"/>
                <a:gd name="T33" fmla="*/ 36 h 48"/>
                <a:gd name="T34" fmla="*/ 32 w 72"/>
                <a:gd name="T35" fmla="*/ 25 h 48"/>
                <a:gd name="T36" fmla="*/ 15 w 72"/>
                <a:gd name="T37" fmla="*/ 25 h 48"/>
                <a:gd name="T38" fmla="*/ 32 w 72"/>
                <a:gd name="T39" fmla="*/ 22 h 48"/>
                <a:gd name="T40" fmla="*/ 31 w 72"/>
                <a:gd name="T41" fmla="*/ 17 h 48"/>
                <a:gd name="T42" fmla="*/ 21 w 72"/>
                <a:gd name="T43" fmla="*/ 16 h 48"/>
                <a:gd name="T44" fmla="*/ 31 w 72"/>
                <a:gd name="T45" fmla="*/ 14 h 48"/>
                <a:gd name="T46" fmla="*/ 28 w 72"/>
                <a:gd name="T47" fmla="*/ 8 h 48"/>
                <a:gd name="T48" fmla="*/ 16 w 72"/>
                <a:gd name="T49" fmla="*/ 8 h 48"/>
                <a:gd name="T50" fmla="*/ 43 w 72"/>
                <a:gd name="T51" fmla="*/ 2 h 48"/>
                <a:gd name="T52" fmla="*/ 52 w 72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48">
                  <a:moveTo>
                    <a:pt x="52" y="2"/>
                  </a:moveTo>
                  <a:cubicBezTo>
                    <a:pt x="49" y="6"/>
                    <a:pt x="41" y="5"/>
                    <a:pt x="36" y="7"/>
                  </a:cubicBezTo>
                  <a:cubicBezTo>
                    <a:pt x="37" y="8"/>
                    <a:pt x="38" y="11"/>
                    <a:pt x="37" y="13"/>
                  </a:cubicBezTo>
                  <a:cubicBezTo>
                    <a:pt x="40" y="12"/>
                    <a:pt x="45" y="10"/>
                    <a:pt x="48" y="12"/>
                  </a:cubicBezTo>
                  <a:cubicBezTo>
                    <a:pt x="46" y="15"/>
                    <a:pt x="41" y="15"/>
                    <a:pt x="37" y="15"/>
                  </a:cubicBezTo>
                  <a:cubicBezTo>
                    <a:pt x="37" y="17"/>
                    <a:pt x="37" y="19"/>
                    <a:pt x="37" y="21"/>
                  </a:cubicBezTo>
                  <a:cubicBezTo>
                    <a:pt x="43" y="20"/>
                    <a:pt x="51" y="16"/>
                    <a:pt x="56" y="20"/>
                  </a:cubicBezTo>
                  <a:cubicBezTo>
                    <a:pt x="51" y="23"/>
                    <a:pt x="43" y="23"/>
                    <a:pt x="37" y="24"/>
                  </a:cubicBezTo>
                  <a:cubicBezTo>
                    <a:pt x="37" y="28"/>
                    <a:pt x="38" y="31"/>
                    <a:pt x="37" y="35"/>
                  </a:cubicBezTo>
                  <a:cubicBezTo>
                    <a:pt x="45" y="36"/>
                    <a:pt x="48" y="31"/>
                    <a:pt x="46" y="24"/>
                  </a:cubicBezTo>
                  <a:cubicBezTo>
                    <a:pt x="49" y="24"/>
                    <a:pt x="53" y="24"/>
                    <a:pt x="54" y="26"/>
                  </a:cubicBezTo>
                  <a:cubicBezTo>
                    <a:pt x="53" y="29"/>
                    <a:pt x="50" y="31"/>
                    <a:pt x="48" y="33"/>
                  </a:cubicBezTo>
                  <a:cubicBezTo>
                    <a:pt x="56" y="32"/>
                    <a:pt x="69" y="26"/>
                    <a:pt x="72" y="35"/>
                  </a:cubicBezTo>
                  <a:cubicBezTo>
                    <a:pt x="66" y="37"/>
                    <a:pt x="60" y="36"/>
                    <a:pt x="54" y="36"/>
                  </a:cubicBezTo>
                  <a:cubicBezTo>
                    <a:pt x="41" y="37"/>
                    <a:pt x="28" y="39"/>
                    <a:pt x="17" y="41"/>
                  </a:cubicBezTo>
                  <a:cubicBezTo>
                    <a:pt x="10" y="43"/>
                    <a:pt x="4" y="48"/>
                    <a:pt x="0" y="40"/>
                  </a:cubicBezTo>
                  <a:cubicBezTo>
                    <a:pt x="11" y="39"/>
                    <a:pt x="22" y="38"/>
                    <a:pt x="33" y="36"/>
                  </a:cubicBezTo>
                  <a:cubicBezTo>
                    <a:pt x="33" y="32"/>
                    <a:pt x="32" y="28"/>
                    <a:pt x="32" y="25"/>
                  </a:cubicBezTo>
                  <a:cubicBezTo>
                    <a:pt x="27" y="25"/>
                    <a:pt x="19" y="28"/>
                    <a:pt x="15" y="25"/>
                  </a:cubicBezTo>
                  <a:cubicBezTo>
                    <a:pt x="19" y="23"/>
                    <a:pt x="27" y="23"/>
                    <a:pt x="32" y="22"/>
                  </a:cubicBezTo>
                  <a:cubicBezTo>
                    <a:pt x="32" y="21"/>
                    <a:pt x="32" y="18"/>
                    <a:pt x="31" y="17"/>
                  </a:cubicBezTo>
                  <a:cubicBezTo>
                    <a:pt x="28" y="17"/>
                    <a:pt x="23" y="19"/>
                    <a:pt x="21" y="16"/>
                  </a:cubicBezTo>
                  <a:cubicBezTo>
                    <a:pt x="23" y="14"/>
                    <a:pt x="27" y="15"/>
                    <a:pt x="31" y="14"/>
                  </a:cubicBezTo>
                  <a:cubicBezTo>
                    <a:pt x="31" y="11"/>
                    <a:pt x="29" y="10"/>
                    <a:pt x="28" y="8"/>
                  </a:cubicBezTo>
                  <a:cubicBezTo>
                    <a:pt x="25" y="9"/>
                    <a:pt x="18" y="11"/>
                    <a:pt x="16" y="8"/>
                  </a:cubicBezTo>
                  <a:cubicBezTo>
                    <a:pt x="24" y="6"/>
                    <a:pt x="34" y="4"/>
                    <a:pt x="43" y="2"/>
                  </a:cubicBezTo>
                  <a:cubicBezTo>
                    <a:pt x="46" y="1"/>
                    <a:pt x="49" y="0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3631" y="1725"/>
              <a:ext cx="38" cy="44"/>
            </a:xfrm>
            <a:custGeom>
              <a:avLst/>
              <a:gdLst>
                <a:gd name="T0" fmla="*/ 41 w 41"/>
                <a:gd name="T1" fmla="*/ 6 h 47"/>
                <a:gd name="T2" fmla="*/ 24 w 41"/>
                <a:gd name="T3" fmla="*/ 9 h 47"/>
                <a:gd name="T4" fmla="*/ 28 w 41"/>
                <a:gd name="T5" fmla="*/ 13 h 47"/>
                <a:gd name="T6" fmla="*/ 25 w 41"/>
                <a:gd name="T7" fmla="*/ 17 h 47"/>
                <a:gd name="T8" fmla="*/ 36 w 41"/>
                <a:gd name="T9" fmla="*/ 22 h 47"/>
                <a:gd name="T10" fmla="*/ 34 w 41"/>
                <a:gd name="T11" fmla="*/ 28 h 47"/>
                <a:gd name="T12" fmla="*/ 20 w 41"/>
                <a:gd name="T13" fmla="*/ 47 h 47"/>
                <a:gd name="T14" fmla="*/ 16 w 41"/>
                <a:gd name="T15" fmla="*/ 38 h 47"/>
                <a:gd name="T16" fmla="*/ 23 w 41"/>
                <a:gd name="T17" fmla="*/ 40 h 47"/>
                <a:gd name="T18" fmla="*/ 24 w 41"/>
                <a:gd name="T19" fmla="*/ 20 h 47"/>
                <a:gd name="T20" fmla="*/ 0 w 41"/>
                <a:gd name="T21" fmla="*/ 42 h 47"/>
                <a:gd name="T22" fmla="*/ 21 w 41"/>
                <a:gd name="T23" fmla="*/ 9 h 47"/>
                <a:gd name="T24" fmla="*/ 3 w 41"/>
                <a:gd name="T25" fmla="*/ 7 h 47"/>
                <a:gd name="T26" fmla="*/ 24 w 41"/>
                <a:gd name="T27" fmla="*/ 5 h 47"/>
                <a:gd name="T28" fmla="*/ 41 w 41"/>
                <a:gd name="T2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7">
                  <a:moveTo>
                    <a:pt x="41" y="6"/>
                  </a:moveTo>
                  <a:cubicBezTo>
                    <a:pt x="37" y="9"/>
                    <a:pt x="29" y="7"/>
                    <a:pt x="24" y="9"/>
                  </a:cubicBezTo>
                  <a:cubicBezTo>
                    <a:pt x="24" y="10"/>
                    <a:pt x="27" y="11"/>
                    <a:pt x="28" y="13"/>
                  </a:cubicBezTo>
                  <a:cubicBezTo>
                    <a:pt x="27" y="14"/>
                    <a:pt x="26" y="15"/>
                    <a:pt x="25" y="17"/>
                  </a:cubicBezTo>
                  <a:cubicBezTo>
                    <a:pt x="30" y="17"/>
                    <a:pt x="36" y="18"/>
                    <a:pt x="36" y="22"/>
                  </a:cubicBezTo>
                  <a:cubicBezTo>
                    <a:pt x="36" y="23"/>
                    <a:pt x="34" y="26"/>
                    <a:pt x="34" y="28"/>
                  </a:cubicBezTo>
                  <a:cubicBezTo>
                    <a:pt x="31" y="35"/>
                    <a:pt x="29" y="47"/>
                    <a:pt x="20" y="47"/>
                  </a:cubicBezTo>
                  <a:cubicBezTo>
                    <a:pt x="19" y="43"/>
                    <a:pt x="17" y="41"/>
                    <a:pt x="16" y="38"/>
                  </a:cubicBezTo>
                  <a:cubicBezTo>
                    <a:pt x="18" y="38"/>
                    <a:pt x="20" y="39"/>
                    <a:pt x="23" y="40"/>
                  </a:cubicBezTo>
                  <a:cubicBezTo>
                    <a:pt x="26" y="36"/>
                    <a:pt x="35" y="21"/>
                    <a:pt x="24" y="20"/>
                  </a:cubicBezTo>
                  <a:cubicBezTo>
                    <a:pt x="19" y="30"/>
                    <a:pt x="12" y="38"/>
                    <a:pt x="0" y="42"/>
                  </a:cubicBezTo>
                  <a:cubicBezTo>
                    <a:pt x="8" y="32"/>
                    <a:pt x="20" y="26"/>
                    <a:pt x="21" y="9"/>
                  </a:cubicBezTo>
                  <a:cubicBezTo>
                    <a:pt x="14" y="11"/>
                    <a:pt x="5" y="14"/>
                    <a:pt x="3" y="7"/>
                  </a:cubicBezTo>
                  <a:cubicBezTo>
                    <a:pt x="10" y="7"/>
                    <a:pt x="17" y="6"/>
                    <a:pt x="24" y="5"/>
                  </a:cubicBezTo>
                  <a:cubicBezTo>
                    <a:pt x="31" y="4"/>
                    <a:pt x="39" y="0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548" y="1740"/>
              <a:ext cx="66" cy="32"/>
            </a:xfrm>
            <a:custGeom>
              <a:avLst/>
              <a:gdLst>
                <a:gd name="T0" fmla="*/ 28 w 71"/>
                <a:gd name="T1" fmla="*/ 1 h 35"/>
                <a:gd name="T2" fmla="*/ 38 w 71"/>
                <a:gd name="T3" fmla="*/ 4 h 35"/>
                <a:gd name="T4" fmla="*/ 37 w 71"/>
                <a:gd name="T5" fmla="*/ 10 h 35"/>
                <a:gd name="T6" fmla="*/ 52 w 71"/>
                <a:gd name="T7" fmla="*/ 10 h 35"/>
                <a:gd name="T8" fmla="*/ 37 w 71"/>
                <a:gd name="T9" fmla="*/ 15 h 35"/>
                <a:gd name="T10" fmla="*/ 38 w 71"/>
                <a:gd name="T11" fmla="*/ 25 h 35"/>
                <a:gd name="T12" fmla="*/ 71 w 71"/>
                <a:gd name="T13" fmla="*/ 27 h 35"/>
                <a:gd name="T14" fmla="*/ 56 w 71"/>
                <a:gd name="T15" fmla="*/ 29 h 35"/>
                <a:gd name="T16" fmla="*/ 26 w 71"/>
                <a:gd name="T17" fmla="*/ 31 h 35"/>
                <a:gd name="T18" fmla="*/ 16 w 71"/>
                <a:gd name="T19" fmla="*/ 32 h 35"/>
                <a:gd name="T20" fmla="*/ 0 w 71"/>
                <a:gd name="T21" fmla="*/ 32 h 35"/>
                <a:gd name="T22" fmla="*/ 16 w 71"/>
                <a:gd name="T23" fmla="*/ 29 h 35"/>
                <a:gd name="T24" fmla="*/ 32 w 71"/>
                <a:gd name="T25" fmla="*/ 27 h 35"/>
                <a:gd name="T26" fmla="*/ 32 w 71"/>
                <a:gd name="T27" fmla="*/ 16 h 35"/>
                <a:gd name="T28" fmla="*/ 15 w 71"/>
                <a:gd name="T29" fmla="*/ 15 h 35"/>
                <a:gd name="T30" fmla="*/ 31 w 71"/>
                <a:gd name="T31" fmla="*/ 12 h 35"/>
                <a:gd name="T32" fmla="*/ 28 w 71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35">
                  <a:moveTo>
                    <a:pt x="28" y="1"/>
                  </a:moveTo>
                  <a:cubicBezTo>
                    <a:pt x="33" y="0"/>
                    <a:pt x="35" y="2"/>
                    <a:pt x="38" y="4"/>
                  </a:cubicBezTo>
                  <a:cubicBezTo>
                    <a:pt x="38" y="6"/>
                    <a:pt x="37" y="7"/>
                    <a:pt x="37" y="10"/>
                  </a:cubicBezTo>
                  <a:cubicBezTo>
                    <a:pt x="41" y="10"/>
                    <a:pt x="49" y="6"/>
                    <a:pt x="52" y="10"/>
                  </a:cubicBezTo>
                  <a:cubicBezTo>
                    <a:pt x="50" y="14"/>
                    <a:pt x="42" y="13"/>
                    <a:pt x="37" y="15"/>
                  </a:cubicBezTo>
                  <a:cubicBezTo>
                    <a:pt x="37" y="18"/>
                    <a:pt x="37" y="22"/>
                    <a:pt x="38" y="25"/>
                  </a:cubicBezTo>
                  <a:cubicBezTo>
                    <a:pt x="48" y="26"/>
                    <a:pt x="65" y="16"/>
                    <a:pt x="71" y="27"/>
                  </a:cubicBezTo>
                  <a:cubicBezTo>
                    <a:pt x="67" y="30"/>
                    <a:pt x="61" y="28"/>
                    <a:pt x="56" y="29"/>
                  </a:cubicBezTo>
                  <a:cubicBezTo>
                    <a:pt x="45" y="29"/>
                    <a:pt x="35" y="29"/>
                    <a:pt x="26" y="31"/>
                  </a:cubicBezTo>
                  <a:cubicBezTo>
                    <a:pt x="23" y="31"/>
                    <a:pt x="19" y="31"/>
                    <a:pt x="16" y="32"/>
                  </a:cubicBezTo>
                  <a:cubicBezTo>
                    <a:pt x="10" y="33"/>
                    <a:pt x="5" y="35"/>
                    <a:pt x="0" y="32"/>
                  </a:cubicBezTo>
                  <a:cubicBezTo>
                    <a:pt x="4" y="30"/>
                    <a:pt x="10" y="30"/>
                    <a:pt x="16" y="29"/>
                  </a:cubicBezTo>
                  <a:cubicBezTo>
                    <a:pt x="21" y="28"/>
                    <a:pt x="27" y="27"/>
                    <a:pt x="32" y="27"/>
                  </a:cubicBezTo>
                  <a:cubicBezTo>
                    <a:pt x="32" y="23"/>
                    <a:pt x="31" y="20"/>
                    <a:pt x="32" y="16"/>
                  </a:cubicBezTo>
                  <a:cubicBezTo>
                    <a:pt x="27" y="16"/>
                    <a:pt x="19" y="18"/>
                    <a:pt x="15" y="15"/>
                  </a:cubicBezTo>
                  <a:cubicBezTo>
                    <a:pt x="19" y="13"/>
                    <a:pt x="26" y="13"/>
                    <a:pt x="31" y="12"/>
                  </a:cubicBezTo>
                  <a:cubicBezTo>
                    <a:pt x="31" y="7"/>
                    <a:pt x="29" y="5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76" y="1746"/>
              <a:ext cx="12" cy="10"/>
            </a:xfrm>
            <a:custGeom>
              <a:avLst/>
              <a:gdLst>
                <a:gd name="T0" fmla="*/ 11 w 13"/>
                <a:gd name="T1" fmla="*/ 4 h 11"/>
                <a:gd name="T2" fmla="*/ 9 w 13"/>
                <a:gd name="T3" fmla="*/ 11 h 11"/>
                <a:gd name="T4" fmla="*/ 0 w 13"/>
                <a:gd name="T5" fmla="*/ 2 h 11"/>
                <a:gd name="T6" fmla="*/ 11 w 13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1" y="4"/>
                  </a:moveTo>
                  <a:cubicBezTo>
                    <a:pt x="13" y="7"/>
                    <a:pt x="11" y="10"/>
                    <a:pt x="9" y="11"/>
                  </a:cubicBezTo>
                  <a:cubicBezTo>
                    <a:pt x="5" y="9"/>
                    <a:pt x="2" y="6"/>
                    <a:pt x="0" y="2"/>
                  </a:cubicBezTo>
                  <a:cubicBezTo>
                    <a:pt x="4" y="0"/>
                    <a:pt x="8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475" y="1752"/>
              <a:ext cx="10" cy="8"/>
            </a:xfrm>
            <a:custGeom>
              <a:avLst/>
              <a:gdLst>
                <a:gd name="T0" fmla="*/ 5 w 11"/>
                <a:gd name="T1" fmla="*/ 9 h 9"/>
                <a:gd name="T2" fmla="*/ 0 w 11"/>
                <a:gd name="T3" fmla="*/ 2 h 9"/>
                <a:gd name="T4" fmla="*/ 5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5" y="9"/>
                  </a:moveTo>
                  <a:cubicBezTo>
                    <a:pt x="2" y="8"/>
                    <a:pt x="1" y="5"/>
                    <a:pt x="0" y="2"/>
                  </a:cubicBezTo>
                  <a:cubicBezTo>
                    <a:pt x="5" y="0"/>
                    <a:pt x="11" y="6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149" y="1757"/>
              <a:ext cx="102" cy="87"/>
            </a:xfrm>
            <a:custGeom>
              <a:avLst/>
              <a:gdLst>
                <a:gd name="T0" fmla="*/ 32 w 110"/>
                <a:gd name="T1" fmla="*/ 66 h 95"/>
                <a:gd name="T2" fmla="*/ 35 w 110"/>
                <a:gd name="T3" fmla="*/ 64 h 95"/>
                <a:gd name="T4" fmla="*/ 97 w 110"/>
                <a:gd name="T5" fmla="*/ 31 h 95"/>
                <a:gd name="T6" fmla="*/ 110 w 110"/>
                <a:gd name="T7" fmla="*/ 52 h 95"/>
                <a:gd name="T8" fmla="*/ 17 w 110"/>
                <a:gd name="T9" fmla="*/ 95 h 95"/>
                <a:gd name="T10" fmla="*/ 0 w 110"/>
                <a:gd name="T11" fmla="*/ 71 h 95"/>
                <a:gd name="T12" fmla="*/ 76 w 110"/>
                <a:gd name="T13" fmla="*/ 0 h 95"/>
                <a:gd name="T14" fmla="*/ 89 w 110"/>
                <a:gd name="T15" fmla="*/ 20 h 95"/>
                <a:gd name="T16" fmla="*/ 32 w 110"/>
                <a:gd name="T17" fmla="*/ 6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32" y="66"/>
                  </a:moveTo>
                  <a:cubicBezTo>
                    <a:pt x="32" y="67"/>
                    <a:pt x="34" y="65"/>
                    <a:pt x="35" y="64"/>
                  </a:cubicBezTo>
                  <a:cubicBezTo>
                    <a:pt x="55" y="53"/>
                    <a:pt x="77" y="42"/>
                    <a:pt x="97" y="31"/>
                  </a:cubicBezTo>
                  <a:cubicBezTo>
                    <a:pt x="101" y="39"/>
                    <a:pt x="106" y="44"/>
                    <a:pt x="110" y="52"/>
                  </a:cubicBezTo>
                  <a:cubicBezTo>
                    <a:pt x="79" y="66"/>
                    <a:pt x="48" y="80"/>
                    <a:pt x="17" y="95"/>
                  </a:cubicBezTo>
                  <a:cubicBezTo>
                    <a:pt x="11" y="87"/>
                    <a:pt x="6" y="79"/>
                    <a:pt x="0" y="71"/>
                  </a:cubicBezTo>
                  <a:cubicBezTo>
                    <a:pt x="25" y="47"/>
                    <a:pt x="51" y="24"/>
                    <a:pt x="76" y="0"/>
                  </a:cubicBezTo>
                  <a:cubicBezTo>
                    <a:pt x="80" y="7"/>
                    <a:pt x="85" y="13"/>
                    <a:pt x="89" y="20"/>
                  </a:cubicBezTo>
                  <a:cubicBezTo>
                    <a:pt x="70" y="36"/>
                    <a:pt x="52" y="52"/>
                    <a:pt x="3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73" y="1760"/>
              <a:ext cx="19" cy="12"/>
            </a:xfrm>
            <a:custGeom>
              <a:avLst/>
              <a:gdLst>
                <a:gd name="T0" fmla="*/ 0 w 21"/>
                <a:gd name="T1" fmla="*/ 0 h 13"/>
                <a:gd name="T2" fmla="*/ 13 w 21"/>
                <a:gd name="T3" fmla="*/ 13 h 13"/>
                <a:gd name="T4" fmla="*/ 0 w 21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8" y="0"/>
                    <a:pt x="21" y="8"/>
                    <a:pt x="13" y="13"/>
                  </a:cubicBezTo>
                  <a:cubicBezTo>
                    <a:pt x="7" y="10"/>
                    <a:pt x="3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3476" y="1760"/>
              <a:ext cx="35" cy="25"/>
            </a:xfrm>
            <a:custGeom>
              <a:avLst/>
              <a:gdLst>
                <a:gd name="T0" fmla="*/ 38 w 38"/>
                <a:gd name="T1" fmla="*/ 10 h 27"/>
                <a:gd name="T2" fmla="*/ 32 w 38"/>
                <a:gd name="T3" fmla="*/ 17 h 27"/>
                <a:gd name="T4" fmla="*/ 35 w 38"/>
                <a:gd name="T5" fmla="*/ 20 h 27"/>
                <a:gd name="T6" fmla="*/ 9 w 38"/>
                <a:gd name="T7" fmla="*/ 24 h 27"/>
                <a:gd name="T8" fmla="*/ 8 w 38"/>
                <a:gd name="T9" fmla="*/ 27 h 27"/>
                <a:gd name="T10" fmla="*/ 3 w 38"/>
                <a:gd name="T11" fmla="*/ 19 h 27"/>
                <a:gd name="T12" fmla="*/ 0 w 38"/>
                <a:gd name="T13" fmla="*/ 10 h 27"/>
                <a:gd name="T14" fmla="*/ 5 w 38"/>
                <a:gd name="T15" fmla="*/ 11 h 27"/>
                <a:gd name="T16" fmla="*/ 38 w 38"/>
                <a:gd name="T17" fmla="*/ 10 h 27"/>
                <a:gd name="T18" fmla="*/ 6 w 38"/>
                <a:gd name="T19" fmla="*/ 13 h 27"/>
                <a:gd name="T20" fmla="*/ 8 w 38"/>
                <a:gd name="T21" fmla="*/ 22 h 27"/>
                <a:gd name="T22" fmla="*/ 26 w 38"/>
                <a:gd name="T23" fmla="*/ 18 h 27"/>
                <a:gd name="T24" fmla="*/ 27 w 38"/>
                <a:gd name="T25" fmla="*/ 10 h 27"/>
                <a:gd name="T26" fmla="*/ 6 w 38"/>
                <a:gd name="T2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7">
                  <a:moveTo>
                    <a:pt x="38" y="10"/>
                  </a:moveTo>
                  <a:cubicBezTo>
                    <a:pt x="35" y="12"/>
                    <a:pt x="33" y="14"/>
                    <a:pt x="32" y="17"/>
                  </a:cubicBezTo>
                  <a:cubicBezTo>
                    <a:pt x="33" y="18"/>
                    <a:pt x="35" y="18"/>
                    <a:pt x="35" y="20"/>
                  </a:cubicBezTo>
                  <a:cubicBezTo>
                    <a:pt x="27" y="22"/>
                    <a:pt x="18" y="23"/>
                    <a:pt x="9" y="24"/>
                  </a:cubicBezTo>
                  <a:cubicBezTo>
                    <a:pt x="8" y="25"/>
                    <a:pt x="9" y="27"/>
                    <a:pt x="8" y="27"/>
                  </a:cubicBezTo>
                  <a:cubicBezTo>
                    <a:pt x="4" y="27"/>
                    <a:pt x="4" y="22"/>
                    <a:pt x="3" y="19"/>
                  </a:cubicBezTo>
                  <a:cubicBezTo>
                    <a:pt x="2" y="16"/>
                    <a:pt x="1" y="13"/>
                    <a:pt x="0" y="10"/>
                  </a:cubicBezTo>
                  <a:cubicBezTo>
                    <a:pt x="1" y="9"/>
                    <a:pt x="4" y="10"/>
                    <a:pt x="5" y="11"/>
                  </a:cubicBezTo>
                  <a:cubicBezTo>
                    <a:pt x="16" y="10"/>
                    <a:pt x="31" y="0"/>
                    <a:pt x="38" y="10"/>
                  </a:cubicBezTo>
                  <a:close/>
                  <a:moveTo>
                    <a:pt x="6" y="13"/>
                  </a:moveTo>
                  <a:cubicBezTo>
                    <a:pt x="6" y="16"/>
                    <a:pt x="7" y="19"/>
                    <a:pt x="8" y="22"/>
                  </a:cubicBezTo>
                  <a:cubicBezTo>
                    <a:pt x="14" y="21"/>
                    <a:pt x="20" y="19"/>
                    <a:pt x="26" y="18"/>
                  </a:cubicBezTo>
                  <a:cubicBezTo>
                    <a:pt x="27" y="16"/>
                    <a:pt x="28" y="13"/>
                    <a:pt x="27" y="10"/>
                  </a:cubicBezTo>
                  <a:cubicBezTo>
                    <a:pt x="19" y="10"/>
                    <a:pt x="13" y="12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956" y="1810"/>
              <a:ext cx="102" cy="101"/>
            </a:xfrm>
            <a:custGeom>
              <a:avLst/>
              <a:gdLst>
                <a:gd name="T0" fmla="*/ 30 w 110"/>
                <a:gd name="T1" fmla="*/ 34 h 109"/>
                <a:gd name="T2" fmla="*/ 45 w 110"/>
                <a:gd name="T3" fmla="*/ 48 h 109"/>
                <a:gd name="T4" fmla="*/ 62 w 110"/>
                <a:gd name="T5" fmla="*/ 30 h 109"/>
                <a:gd name="T6" fmla="*/ 76 w 110"/>
                <a:gd name="T7" fmla="*/ 44 h 109"/>
                <a:gd name="T8" fmla="*/ 59 w 110"/>
                <a:gd name="T9" fmla="*/ 62 h 109"/>
                <a:gd name="T10" fmla="*/ 75 w 110"/>
                <a:gd name="T11" fmla="*/ 78 h 109"/>
                <a:gd name="T12" fmla="*/ 95 w 110"/>
                <a:gd name="T13" fmla="*/ 57 h 109"/>
                <a:gd name="T14" fmla="*/ 107 w 110"/>
                <a:gd name="T15" fmla="*/ 67 h 109"/>
                <a:gd name="T16" fmla="*/ 110 w 110"/>
                <a:gd name="T17" fmla="*/ 70 h 109"/>
                <a:gd name="T18" fmla="*/ 101 w 110"/>
                <a:gd name="T19" fmla="*/ 80 h 109"/>
                <a:gd name="T20" fmla="*/ 74 w 110"/>
                <a:gd name="T21" fmla="*/ 109 h 109"/>
                <a:gd name="T22" fmla="*/ 4 w 110"/>
                <a:gd name="T23" fmla="*/ 42 h 109"/>
                <a:gd name="T24" fmla="*/ 0 w 110"/>
                <a:gd name="T25" fmla="*/ 37 h 109"/>
                <a:gd name="T26" fmla="*/ 9 w 110"/>
                <a:gd name="T27" fmla="*/ 28 h 109"/>
                <a:gd name="T28" fmla="*/ 36 w 110"/>
                <a:gd name="T29" fmla="*/ 0 h 109"/>
                <a:gd name="T30" fmla="*/ 47 w 110"/>
                <a:gd name="T31" fmla="*/ 10 h 109"/>
                <a:gd name="T32" fmla="*/ 50 w 110"/>
                <a:gd name="T33" fmla="*/ 14 h 109"/>
                <a:gd name="T34" fmla="*/ 45 w 110"/>
                <a:gd name="T35" fmla="*/ 19 h 109"/>
                <a:gd name="T36" fmla="*/ 30 w 110"/>
                <a:gd name="T37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09">
                  <a:moveTo>
                    <a:pt x="30" y="34"/>
                  </a:moveTo>
                  <a:cubicBezTo>
                    <a:pt x="35" y="39"/>
                    <a:pt x="40" y="44"/>
                    <a:pt x="45" y="48"/>
                  </a:cubicBezTo>
                  <a:cubicBezTo>
                    <a:pt x="51" y="42"/>
                    <a:pt x="57" y="36"/>
                    <a:pt x="62" y="30"/>
                  </a:cubicBezTo>
                  <a:cubicBezTo>
                    <a:pt x="67" y="34"/>
                    <a:pt x="71" y="39"/>
                    <a:pt x="76" y="44"/>
                  </a:cubicBezTo>
                  <a:cubicBezTo>
                    <a:pt x="71" y="50"/>
                    <a:pt x="65" y="56"/>
                    <a:pt x="59" y="62"/>
                  </a:cubicBezTo>
                  <a:cubicBezTo>
                    <a:pt x="64" y="67"/>
                    <a:pt x="70" y="72"/>
                    <a:pt x="75" y="78"/>
                  </a:cubicBezTo>
                  <a:cubicBezTo>
                    <a:pt x="82" y="71"/>
                    <a:pt x="89" y="64"/>
                    <a:pt x="95" y="57"/>
                  </a:cubicBezTo>
                  <a:cubicBezTo>
                    <a:pt x="99" y="60"/>
                    <a:pt x="103" y="63"/>
                    <a:pt x="107" y="67"/>
                  </a:cubicBezTo>
                  <a:cubicBezTo>
                    <a:pt x="107" y="67"/>
                    <a:pt x="110" y="70"/>
                    <a:pt x="110" y="70"/>
                  </a:cubicBezTo>
                  <a:cubicBezTo>
                    <a:pt x="110" y="72"/>
                    <a:pt x="102" y="79"/>
                    <a:pt x="101" y="80"/>
                  </a:cubicBezTo>
                  <a:cubicBezTo>
                    <a:pt x="92" y="90"/>
                    <a:pt x="81" y="100"/>
                    <a:pt x="74" y="109"/>
                  </a:cubicBezTo>
                  <a:cubicBezTo>
                    <a:pt x="51" y="88"/>
                    <a:pt x="28" y="64"/>
                    <a:pt x="4" y="42"/>
                  </a:cubicBezTo>
                  <a:cubicBezTo>
                    <a:pt x="3" y="41"/>
                    <a:pt x="0" y="37"/>
                    <a:pt x="0" y="37"/>
                  </a:cubicBezTo>
                  <a:cubicBezTo>
                    <a:pt x="0" y="36"/>
                    <a:pt x="7" y="30"/>
                    <a:pt x="9" y="28"/>
                  </a:cubicBezTo>
                  <a:cubicBezTo>
                    <a:pt x="18" y="19"/>
                    <a:pt x="28" y="9"/>
                    <a:pt x="36" y="0"/>
                  </a:cubicBezTo>
                  <a:cubicBezTo>
                    <a:pt x="38" y="3"/>
                    <a:pt x="43" y="7"/>
                    <a:pt x="47" y="10"/>
                  </a:cubicBezTo>
                  <a:cubicBezTo>
                    <a:pt x="47" y="11"/>
                    <a:pt x="50" y="14"/>
                    <a:pt x="50" y="14"/>
                  </a:cubicBezTo>
                  <a:cubicBezTo>
                    <a:pt x="50" y="15"/>
                    <a:pt x="46" y="18"/>
                    <a:pt x="45" y="19"/>
                  </a:cubicBezTo>
                  <a:cubicBezTo>
                    <a:pt x="40" y="24"/>
                    <a:pt x="35" y="30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3194" y="1818"/>
              <a:ext cx="101" cy="100"/>
            </a:xfrm>
            <a:custGeom>
              <a:avLst/>
              <a:gdLst>
                <a:gd name="T0" fmla="*/ 110 w 110"/>
                <a:gd name="T1" fmla="*/ 38 h 109"/>
                <a:gd name="T2" fmla="*/ 99 w 110"/>
                <a:gd name="T3" fmla="*/ 48 h 109"/>
                <a:gd name="T4" fmla="*/ 96 w 110"/>
                <a:gd name="T5" fmla="*/ 52 h 109"/>
                <a:gd name="T6" fmla="*/ 91 w 110"/>
                <a:gd name="T7" fmla="*/ 47 h 109"/>
                <a:gd name="T8" fmla="*/ 76 w 110"/>
                <a:gd name="T9" fmla="*/ 31 h 109"/>
                <a:gd name="T10" fmla="*/ 62 w 110"/>
                <a:gd name="T11" fmla="*/ 45 h 109"/>
                <a:gd name="T12" fmla="*/ 79 w 110"/>
                <a:gd name="T13" fmla="*/ 63 h 109"/>
                <a:gd name="T14" fmla="*/ 65 w 110"/>
                <a:gd name="T15" fmla="*/ 77 h 109"/>
                <a:gd name="T16" fmla="*/ 47 w 110"/>
                <a:gd name="T17" fmla="*/ 59 h 109"/>
                <a:gd name="T18" fmla="*/ 31 w 110"/>
                <a:gd name="T19" fmla="*/ 74 h 109"/>
                <a:gd name="T20" fmla="*/ 51 w 110"/>
                <a:gd name="T21" fmla="*/ 95 h 109"/>
                <a:gd name="T22" fmla="*/ 40 w 110"/>
                <a:gd name="T23" fmla="*/ 106 h 109"/>
                <a:gd name="T24" fmla="*/ 37 w 110"/>
                <a:gd name="T25" fmla="*/ 109 h 109"/>
                <a:gd name="T26" fmla="*/ 28 w 110"/>
                <a:gd name="T27" fmla="*/ 99 h 109"/>
                <a:gd name="T28" fmla="*/ 0 w 110"/>
                <a:gd name="T29" fmla="*/ 71 h 109"/>
                <a:gd name="T30" fmla="*/ 74 w 110"/>
                <a:gd name="T31" fmla="*/ 0 h 109"/>
                <a:gd name="T32" fmla="*/ 110 w 110"/>
                <a:gd name="T3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09">
                  <a:moveTo>
                    <a:pt x="110" y="38"/>
                  </a:moveTo>
                  <a:cubicBezTo>
                    <a:pt x="106" y="41"/>
                    <a:pt x="103" y="45"/>
                    <a:pt x="99" y="48"/>
                  </a:cubicBezTo>
                  <a:cubicBezTo>
                    <a:pt x="99" y="49"/>
                    <a:pt x="96" y="52"/>
                    <a:pt x="96" y="52"/>
                  </a:cubicBezTo>
                  <a:cubicBezTo>
                    <a:pt x="95" y="52"/>
                    <a:pt x="92" y="48"/>
                    <a:pt x="91" y="47"/>
                  </a:cubicBezTo>
                  <a:cubicBezTo>
                    <a:pt x="86" y="41"/>
                    <a:pt x="81" y="36"/>
                    <a:pt x="76" y="31"/>
                  </a:cubicBezTo>
                  <a:cubicBezTo>
                    <a:pt x="71" y="35"/>
                    <a:pt x="67" y="40"/>
                    <a:pt x="62" y="45"/>
                  </a:cubicBezTo>
                  <a:cubicBezTo>
                    <a:pt x="67" y="51"/>
                    <a:pt x="74" y="57"/>
                    <a:pt x="79" y="63"/>
                  </a:cubicBezTo>
                  <a:cubicBezTo>
                    <a:pt x="74" y="68"/>
                    <a:pt x="69" y="72"/>
                    <a:pt x="65" y="77"/>
                  </a:cubicBezTo>
                  <a:cubicBezTo>
                    <a:pt x="59" y="71"/>
                    <a:pt x="53" y="65"/>
                    <a:pt x="47" y="59"/>
                  </a:cubicBezTo>
                  <a:cubicBezTo>
                    <a:pt x="42" y="63"/>
                    <a:pt x="36" y="69"/>
                    <a:pt x="31" y="74"/>
                  </a:cubicBezTo>
                  <a:cubicBezTo>
                    <a:pt x="38" y="81"/>
                    <a:pt x="44" y="88"/>
                    <a:pt x="51" y="95"/>
                  </a:cubicBezTo>
                  <a:cubicBezTo>
                    <a:pt x="48" y="98"/>
                    <a:pt x="44" y="102"/>
                    <a:pt x="40" y="106"/>
                  </a:cubicBezTo>
                  <a:cubicBezTo>
                    <a:pt x="40" y="106"/>
                    <a:pt x="37" y="109"/>
                    <a:pt x="37" y="109"/>
                  </a:cubicBezTo>
                  <a:cubicBezTo>
                    <a:pt x="36" y="109"/>
                    <a:pt x="29" y="101"/>
                    <a:pt x="28" y="99"/>
                  </a:cubicBezTo>
                  <a:cubicBezTo>
                    <a:pt x="19" y="90"/>
                    <a:pt x="8" y="79"/>
                    <a:pt x="0" y="71"/>
                  </a:cubicBezTo>
                  <a:cubicBezTo>
                    <a:pt x="25" y="47"/>
                    <a:pt x="50" y="24"/>
                    <a:pt x="74" y="0"/>
                  </a:cubicBezTo>
                  <a:cubicBezTo>
                    <a:pt x="86" y="13"/>
                    <a:pt x="99" y="25"/>
                    <a:pt x="11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3921" y="1862"/>
              <a:ext cx="80" cy="85"/>
            </a:xfrm>
            <a:custGeom>
              <a:avLst/>
              <a:gdLst>
                <a:gd name="T0" fmla="*/ 86 w 86"/>
                <a:gd name="T1" fmla="*/ 76 h 92"/>
                <a:gd name="T2" fmla="*/ 73 w 86"/>
                <a:gd name="T3" fmla="*/ 88 h 92"/>
                <a:gd name="T4" fmla="*/ 68 w 86"/>
                <a:gd name="T5" fmla="*/ 92 h 92"/>
                <a:gd name="T6" fmla="*/ 60 w 86"/>
                <a:gd name="T7" fmla="*/ 82 h 92"/>
                <a:gd name="T8" fmla="*/ 0 w 86"/>
                <a:gd name="T9" fmla="*/ 16 h 92"/>
                <a:gd name="T10" fmla="*/ 17 w 86"/>
                <a:gd name="T11" fmla="*/ 0 h 92"/>
                <a:gd name="T12" fmla="*/ 86 w 86"/>
                <a:gd name="T13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2">
                  <a:moveTo>
                    <a:pt x="86" y="76"/>
                  </a:moveTo>
                  <a:cubicBezTo>
                    <a:pt x="81" y="80"/>
                    <a:pt x="77" y="83"/>
                    <a:pt x="73" y="88"/>
                  </a:cubicBezTo>
                  <a:cubicBezTo>
                    <a:pt x="72" y="88"/>
                    <a:pt x="69" y="92"/>
                    <a:pt x="68" y="92"/>
                  </a:cubicBezTo>
                  <a:cubicBezTo>
                    <a:pt x="67" y="92"/>
                    <a:pt x="61" y="83"/>
                    <a:pt x="60" y="82"/>
                  </a:cubicBezTo>
                  <a:cubicBezTo>
                    <a:pt x="40" y="60"/>
                    <a:pt x="19" y="36"/>
                    <a:pt x="0" y="16"/>
                  </a:cubicBezTo>
                  <a:cubicBezTo>
                    <a:pt x="5" y="10"/>
                    <a:pt x="11" y="5"/>
                    <a:pt x="17" y="0"/>
                  </a:cubicBezTo>
                  <a:cubicBezTo>
                    <a:pt x="40" y="25"/>
                    <a:pt x="62" y="51"/>
                    <a:pt x="8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3251" y="1867"/>
              <a:ext cx="100" cy="108"/>
            </a:xfrm>
            <a:custGeom>
              <a:avLst/>
              <a:gdLst>
                <a:gd name="T0" fmla="*/ 70 w 108"/>
                <a:gd name="T1" fmla="*/ 67 h 118"/>
                <a:gd name="T2" fmla="*/ 73 w 108"/>
                <a:gd name="T3" fmla="*/ 80 h 118"/>
                <a:gd name="T4" fmla="*/ 49 w 108"/>
                <a:gd name="T5" fmla="*/ 113 h 118"/>
                <a:gd name="T6" fmla="*/ 48 w 108"/>
                <a:gd name="T7" fmla="*/ 118 h 118"/>
                <a:gd name="T8" fmla="*/ 29 w 108"/>
                <a:gd name="T9" fmla="*/ 103 h 118"/>
                <a:gd name="T10" fmla="*/ 41 w 108"/>
                <a:gd name="T11" fmla="*/ 86 h 118"/>
                <a:gd name="T12" fmla="*/ 52 w 108"/>
                <a:gd name="T13" fmla="*/ 67 h 118"/>
                <a:gd name="T14" fmla="*/ 46 w 108"/>
                <a:gd name="T15" fmla="*/ 60 h 118"/>
                <a:gd name="T16" fmla="*/ 18 w 108"/>
                <a:gd name="T17" fmla="*/ 94 h 118"/>
                <a:gd name="T18" fmla="*/ 0 w 108"/>
                <a:gd name="T19" fmla="*/ 80 h 118"/>
                <a:gd name="T20" fmla="*/ 64 w 108"/>
                <a:gd name="T21" fmla="*/ 0 h 118"/>
                <a:gd name="T22" fmla="*/ 65 w 108"/>
                <a:gd name="T23" fmla="*/ 0 h 118"/>
                <a:gd name="T24" fmla="*/ 86 w 108"/>
                <a:gd name="T25" fmla="*/ 18 h 118"/>
                <a:gd name="T26" fmla="*/ 97 w 108"/>
                <a:gd name="T27" fmla="*/ 54 h 118"/>
                <a:gd name="T28" fmla="*/ 70 w 108"/>
                <a:gd name="T29" fmla="*/ 67 h 118"/>
                <a:gd name="T30" fmla="*/ 64 w 108"/>
                <a:gd name="T31" fmla="*/ 38 h 118"/>
                <a:gd name="T32" fmla="*/ 56 w 108"/>
                <a:gd name="T33" fmla="*/ 46 h 118"/>
                <a:gd name="T34" fmla="*/ 61 w 108"/>
                <a:gd name="T35" fmla="*/ 49 h 118"/>
                <a:gd name="T36" fmla="*/ 66 w 108"/>
                <a:gd name="T37" fmla="*/ 51 h 118"/>
                <a:gd name="T38" fmla="*/ 78 w 108"/>
                <a:gd name="T39" fmla="*/ 36 h 118"/>
                <a:gd name="T40" fmla="*/ 71 w 108"/>
                <a:gd name="T41" fmla="*/ 28 h 118"/>
                <a:gd name="T42" fmla="*/ 64 w 108"/>
                <a:gd name="T43" fmla="*/ 3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18">
                  <a:moveTo>
                    <a:pt x="70" y="67"/>
                  </a:moveTo>
                  <a:cubicBezTo>
                    <a:pt x="72" y="71"/>
                    <a:pt x="74" y="75"/>
                    <a:pt x="73" y="80"/>
                  </a:cubicBezTo>
                  <a:cubicBezTo>
                    <a:pt x="70" y="92"/>
                    <a:pt x="53" y="103"/>
                    <a:pt x="49" y="113"/>
                  </a:cubicBezTo>
                  <a:cubicBezTo>
                    <a:pt x="48" y="115"/>
                    <a:pt x="48" y="117"/>
                    <a:pt x="48" y="118"/>
                  </a:cubicBezTo>
                  <a:cubicBezTo>
                    <a:pt x="41" y="113"/>
                    <a:pt x="35" y="108"/>
                    <a:pt x="29" y="103"/>
                  </a:cubicBezTo>
                  <a:cubicBezTo>
                    <a:pt x="31" y="97"/>
                    <a:pt x="36" y="92"/>
                    <a:pt x="41" y="86"/>
                  </a:cubicBezTo>
                  <a:cubicBezTo>
                    <a:pt x="45" y="81"/>
                    <a:pt x="53" y="74"/>
                    <a:pt x="52" y="67"/>
                  </a:cubicBezTo>
                  <a:cubicBezTo>
                    <a:pt x="52" y="64"/>
                    <a:pt x="49" y="62"/>
                    <a:pt x="46" y="60"/>
                  </a:cubicBezTo>
                  <a:cubicBezTo>
                    <a:pt x="36" y="71"/>
                    <a:pt x="27" y="82"/>
                    <a:pt x="18" y="94"/>
                  </a:cubicBezTo>
                  <a:cubicBezTo>
                    <a:pt x="11" y="90"/>
                    <a:pt x="6" y="84"/>
                    <a:pt x="0" y="80"/>
                  </a:cubicBezTo>
                  <a:cubicBezTo>
                    <a:pt x="21" y="53"/>
                    <a:pt x="43" y="27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71" y="6"/>
                    <a:pt x="78" y="11"/>
                    <a:pt x="86" y="18"/>
                  </a:cubicBezTo>
                  <a:cubicBezTo>
                    <a:pt x="97" y="26"/>
                    <a:pt x="108" y="38"/>
                    <a:pt x="97" y="54"/>
                  </a:cubicBezTo>
                  <a:cubicBezTo>
                    <a:pt x="91" y="61"/>
                    <a:pt x="84" y="72"/>
                    <a:pt x="70" y="67"/>
                  </a:cubicBezTo>
                  <a:close/>
                  <a:moveTo>
                    <a:pt x="64" y="38"/>
                  </a:moveTo>
                  <a:cubicBezTo>
                    <a:pt x="63" y="39"/>
                    <a:pt x="56" y="45"/>
                    <a:pt x="56" y="46"/>
                  </a:cubicBezTo>
                  <a:cubicBezTo>
                    <a:pt x="56" y="48"/>
                    <a:pt x="59" y="49"/>
                    <a:pt x="61" y="49"/>
                  </a:cubicBezTo>
                  <a:cubicBezTo>
                    <a:pt x="63" y="50"/>
                    <a:pt x="65" y="51"/>
                    <a:pt x="66" y="51"/>
                  </a:cubicBezTo>
                  <a:cubicBezTo>
                    <a:pt x="71" y="51"/>
                    <a:pt x="79" y="41"/>
                    <a:pt x="78" y="36"/>
                  </a:cubicBezTo>
                  <a:cubicBezTo>
                    <a:pt x="77" y="33"/>
                    <a:pt x="74" y="31"/>
                    <a:pt x="71" y="28"/>
                  </a:cubicBezTo>
                  <a:cubicBezTo>
                    <a:pt x="68" y="31"/>
                    <a:pt x="67" y="34"/>
                    <a:pt x="6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3863" y="1897"/>
              <a:ext cx="88" cy="99"/>
            </a:xfrm>
            <a:custGeom>
              <a:avLst/>
              <a:gdLst>
                <a:gd name="T0" fmla="*/ 34 w 95"/>
                <a:gd name="T1" fmla="*/ 1 h 107"/>
                <a:gd name="T2" fmla="*/ 70 w 95"/>
                <a:gd name="T3" fmla="*/ 31 h 107"/>
                <a:gd name="T4" fmla="*/ 81 w 95"/>
                <a:gd name="T5" fmla="*/ 48 h 107"/>
                <a:gd name="T6" fmla="*/ 90 w 95"/>
                <a:gd name="T7" fmla="*/ 80 h 107"/>
                <a:gd name="T8" fmla="*/ 50 w 95"/>
                <a:gd name="T9" fmla="*/ 101 h 107"/>
                <a:gd name="T10" fmla="*/ 21 w 95"/>
                <a:gd name="T11" fmla="*/ 68 h 107"/>
                <a:gd name="T12" fmla="*/ 11 w 95"/>
                <a:gd name="T13" fmla="*/ 54 h 107"/>
                <a:gd name="T14" fmla="*/ 4 w 95"/>
                <a:gd name="T15" fmla="*/ 24 h 107"/>
                <a:gd name="T16" fmla="*/ 25 w 95"/>
                <a:gd name="T17" fmla="*/ 4 h 107"/>
                <a:gd name="T18" fmla="*/ 34 w 95"/>
                <a:gd name="T19" fmla="*/ 1 h 107"/>
                <a:gd name="T20" fmla="*/ 28 w 95"/>
                <a:gd name="T21" fmla="*/ 36 h 107"/>
                <a:gd name="T22" fmla="*/ 51 w 95"/>
                <a:gd name="T23" fmla="*/ 70 h 107"/>
                <a:gd name="T24" fmla="*/ 62 w 95"/>
                <a:gd name="T25" fmla="*/ 81 h 107"/>
                <a:gd name="T26" fmla="*/ 69 w 95"/>
                <a:gd name="T27" fmla="*/ 76 h 107"/>
                <a:gd name="T28" fmla="*/ 62 w 95"/>
                <a:gd name="T29" fmla="*/ 61 h 107"/>
                <a:gd name="T30" fmla="*/ 43 w 95"/>
                <a:gd name="T31" fmla="*/ 33 h 107"/>
                <a:gd name="T32" fmla="*/ 30 w 95"/>
                <a:gd name="T33" fmla="*/ 22 h 107"/>
                <a:gd name="T34" fmla="*/ 28 w 95"/>
                <a:gd name="T35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107">
                  <a:moveTo>
                    <a:pt x="34" y="1"/>
                  </a:moveTo>
                  <a:cubicBezTo>
                    <a:pt x="54" y="0"/>
                    <a:pt x="62" y="19"/>
                    <a:pt x="70" y="31"/>
                  </a:cubicBezTo>
                  <a:cubicBezTo>
                    <a:pt x="74" y="37"/>
                    <a:pt x="77" y="42"/>
                    <a:pt x="81" y="48"/>
                  </a:cubicBezTo>
                  <a:cubicBezTo>
                    <a:pt x="86" y="55"/>
                    <a:pt x="95" y="66"/>
                    <a:pt x="90" y="80"/>
                  </a:cubicBezTo>
                  <a:cubicBezTo>
                    <a:pt x="86" y="91"/>
                    <a:pt x="67" y="107"/>
                    <a:pt x="50" y="101"/>
                  </a:cubicBezTo>
                  <a:cubicBezTo>
                    <a:pt x="37" y="96"/>
                    <a:pt x="29" y="80"/>
                    <a:pt x="21" y="68"/>
                  </a:cubicBezTo>
                  <a:cubicBezTo>
                    <a:pt x="18" y="63"/>
                    <a:pt x="15" y="58"/>
                    <a:pt x="11" y="54"/>
                  </a:cubicBezTo>
                  <a:cubicBezTo>
                    <a:pt x="7" y="47"/>
                    <a:pt x="0" y="35"/>
                    <a:pt x="4" y="24"/>
                  </a:cubicBezTo>
                  <a:cubicBezTo>
                    <a:pt x="7" y="15"/>
                    <a:pt x="16" y="8"/>
                    <a:pt x="25" y="4"/>
                  </a:cubicBezTo>
                  <a:cubicBezTo>
                    <a:pt x="28" y="3"/>
                    <a:pt x="31" y="2"/>
                    <a:pt x="34" y="1"/>
                  </a:cubicBezTo>
                  <a:close/>
                  <a:moveTo>
                    <a:pt x="28" y="36"/>
                  </a:moveTo>
                  <a:cubicBezTo>
                    <a:pt x="35" y="47"/>
                    <a:pt x="44" y="59"/>
                    <a:pt x="51" y="70"/>
                  </a:cubicBezTo>
                  <a:cubicBezTo>
                    <a:pt x="53" y="73"/>
                    <a:pt x="57" y="81"/>
                    <a:pt x="62" y="81"/>
                  </a:cubicBezTo>
                  <a:cubicBezTo>
                    <a:pt x="65" y="81"/>
                    <a:pt x="69" y="79"/>
                    <a:pt x="69" y="76"/>
                  </a:cubicBezTo>
                  <a:cubicBezTo>
                    <a:pt x="70" y="71"/>
                    <a:pt x="64" y="64"/>
                    <a:pt x="62" y="61"/>
                  </a:cubicBezTo>
                  <a:cubicBezTo>
                    <a:pt x="55" y="50"/>
                    <a:pt x="50" y="43"/>
                    <a:pt x="43" y="33"/>
                  </a:cubicBezTo>
                  <a:cubicBezTo>
                    <a:pt x="40" y="29"/>
                    <a:pt x="36" y="21"/>
                    <a:pt x="30" y="22"/>
                  </a:cubicBezTo>
                  <a:cubicBezTo>
                    <a:pt x="23" y="24"/>
                    <a:pt x="25" y="31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328" y="1915"/>
              <a:ext cx="85" cy="97"/>
            </a:xfrm>
            <a:custGeom>
              <a:avLst/>
              <a:gdLst>
                <a:gd name="T0" fmla="*/ 79 w 92"/>
                <a:gd name="T1" fmla="*/ 55 h 106"/>
                <a:gd name="T2" fmla="*/ 61 w 92"/>
                <a:gd name="T3" fmla="*/ 44 h 106"/>
                <a:gd name="T4" fmla="*/ 66 w 92"/>
                <a:gd name="T5" fmla="*/ 30 h 106"/>
                <a:gd name="T6" fmla="*/ 53 w 92"/>
                <a:gd name="T7" fmla="*/ 29 h 106"/>
                <a:gd name="T8" fmla="*/ 58 w 92"/>
                <a:gd name="T9" fmla="*/ 53 h 106"/>
                <a:gd name="T10" fmla="*/ 63 w 92"/>
                <a:gd name="T11" fmla="*/ 77 h 106"/>
                <a:gd name="T12" fmla="*/ 36 w 92"/>
                <a:gd name="T13" fmla="*/ 105 h 106"/>
                <a:gd name="T14" fmla="*/ 1 w 92"/>
                <a:gd name="T15" fmla="*/ 77 h 106"/>
                <a:gd name="T16" fmla="*/ 10 w 92"/>
                <a:gd name="T17" fmla="*/ 52 h 106"/>
                <a:gd name="T18" fmla="*/ 30 w 92"/>
                <a:gd name="T19" fmla="*/ 64 h 106"/>
                <a:gd name="T20" fmla="*/ 31 w 92"/>
                <a:gd name="T21" fmla="*/ 85 h 106"/>
                <a:gd name="T22" fmla="*/ 39 w 92"/>
                <a:gd name="T23" fmla="*/ 72 h 106"/>
                <a:gd name="T24" fmla="*/ 28 w 92"/>
                <a:gd name="T25" fmla="*/ 32 h 106"/>
                <a:gd name="T26" fmla="*/ 62 w 92"/>
                <a:gd name="T27" fmla="*/ 5 h 106"/>
                <a:gd name="T28" fmla="*/ 87 w 92"/>
                <a:gd name="T29" fmla="*/ 25 h 106"/>
                <a:gd name="T30" fmla="*/ 79 w 92"/>
                <a:gd name="T3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06">
                  <a:moveTo>
                    <a:pt x="79" y="55"/>
                  </a:moveTo>
                  <a:cubicBezTo>
                    <a:pt x="73" y="52"/>
                    <a:pt x="67" y="47"/>
                    <a:pt x="61" y="44"/>
                  </a:cubicBezTo>
                  <a:cubicBezTo>
                    <a:pt x="61" y="39"/>
                    <a:pt x="68" y="36"/>
                    <a:pt x="66" y="30"/>
                  </a:cubicBezTo>
                  <a:cubicBezTo>
                    <a:pt x="65" y="22"/>
                    <a:pt x="55" y="24"/>
                    <a:pt x="53" y="29"/>
                  </a:cubicBezTo>
                  <a:cubicBezTo>
                    <a:pt x="50" y="35"/>
                    <a:pt x="56" y="48"/>
                    <a:pt x="58" y="53"/>
                  </a:cubicBezTo>
                  <a:cubicBezTo>
                    <a:pt x="60" y="60"/>
                    <a:pt x="63" y="69"/>
                    <a:pt x="63" y="77"/>
                  </a:cubicBezTo>
                  <a:cubicBezTo>
                    <a:pt x="62" y="92"/>
                    <a:pt x="50" y="105"/>
                    <a:pt x="36" y="105"/>
                  </a:cubicBezTo>
                  <a:cubicBezTo>
                    <a:pt x="20" y="106"/>
                    <a:pt x="2" y="92"/>
                    <a:pt x="1" y="77"/>
                  </a:cubicBezTo>
                  <a:cubicBezTo>
                    <a:pt x="0" y="67"/>
                    <a:pt x="5" y="61"/>
                    <a:pt x="10" y="52"/>
                  </a:cubicBezTo>
                  <a:cubicBezTo>
                    <a:pt x="17" y="56"/>
                    <a:pt x="23" y="60"/>
                    <a:pt x="30" y="64"/>
                  </a:cubicBezTo>
                  <a:cubicBezTo>
                    <a:pt x="27" y="67"/>
                    <a:pt x="17" y="85"/>
                    <a:pt x="31" y="85"/>
                  </a:cubicBezTo>
                  <a:cubicBezTo>
                    <a:pt x="36" y="85"/>
                    <a:pt x="40" y="80"/>
                    <a:pt x="39" y="72"/>
                  </a:cubicBezTo>
                  <a:cubicBezTo>
                    <a:pt x="38" y="60"/>
                    <a:pt x="27" y="48"/>
                    <a:pt x="28" y="32"/>
                  </a:cubicBezTo>
                  <a:cubicBezTo>
                    <a:pt x="30" y="17"/>
                    <a:pt x="42" y="0"/>
                    <a:pt x="62" y="5"/>
                  </a:cubicBezTo>
                  <a:cubicBezTo>
                    <a:pt x="72" y="8"/>
                    <a:pt x="84" y="17"/>
                    <a:pt x="87" y="25"/>
                  </a:cubicBezTo>
                  <a:cubicBezTo>
                    <a:pt x="92" y="36"/>
                    <a:pt x="85" y="46"/>
                    <a:pt x="79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398" y="1944"/>
              <a:ext cx="56" cy="96"/>
            </a:xfrm>
            <a:custGeom>
              <a:avLst/>
              <a:gdLst>
                <a:gd name="T0" fmla="*/ 61 w 61"/>
                <a:gd name="T1" fmla="*/ 9 h 104"/>
                <a:gd name="T2" fmla="*/ 22 w 61"/>
                <a:gd name="T3" fmla="*/ 104 h 104"/>
                <a:gd name="T4" fmla="*/ 0 w 61"/>
                <a:gd name="T5" fmla="*/ 95 h 104"/>
                <a:gd name="T6" fmla="*/ 30 w 61"/>
                <a:gd name="T7" fmla="*/ 24 h 104"/>
                <a:gd name="T8" fmla="*/ 40 w 61"/>
                <a:gd name="T9" fmla="*/ 0 h 104"/>
                <a:gd name="T10" fmla="*/ 61 w 61"/>
                <a:gd name="T11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04">
                  <a:moveTo>
                    <a:pt x="61" y="9"/>
                  </a:moveTo>
                  <a:cubicBezTo>
                    <a:pt x="48" y="40"/>
                    <a:pt x="35" y="72"/>
                    <a:pt x="22" y="104"/>
                  </a:cubicBezTo>
                  <a:cubicBezTo>
                    <a:pt x="15" y="101"/>
                    <a:pt x="8" y="98"/>
                    <a:pt x="0" y="95"/>
                  </a:cubicBezTo>
                  <a:cubicBezTo>
                    <a:pt x="10" y="72"/>
                    <a:pt x="20" y="48"/>
                    <a:pt x="30" y="24"/>
                  </a:cubicBezTo>
                  <a:cubicBezTo>
                    <a:pt x="33" y="16"/>
                    <a:pt x="36" y="6"/>
                    <a:pt x="40" y="0"/>
                  </a:cubicBezTo>
                  <a:cubicBezTo>
                    <a:pt x="47" y="3"/>
                    <a:pt x="54" y="6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462" y="1959"/>
              <a:ext cx="55" cy="100"/>
            </a:xfrm>
            <a:custGeom>
              <a:avLst/>
              <a:gdLst>
                <a:gd name="T0" fmla="*/ 59 w 59"/>
                <a:gd name="T1" fmla="*/ 11 h 109"/>
                <a:gd name="T2" fmla="*/ 55 w 59"/>
                <a:gd name="T3" fmla="*/ 31 h 109"/>
                <a:gd name="T4" fmla="*/ 40 w 59"/>
                <a:gd name="T5" fmla="*/ 28 h 109"/>
                <a:gd name="T6" fmla="*/ 23 w 59"/>
                <a:gd name="T7" fmla="*/ 109 h 109"/>
                <a:gd name="T8" fmla="*/ 0 w 59"/>
                <a:gd name="T9" fmla="*/ 104 h 109"/>
                <a:gd name="T10" fmla="*/ 17 w 59"/>
                <a:gd name="T11" fmla="*/ 23 h 109"/>
                <a:gd name="T12" fmla="*/ 3 w 59"/>
                <a:gd name="T13" fmla="*/ 20 h 109"/>
                <a:gd name="T14" fmla="*/ 6 w 59"/>
                <a:gd name="T15" fmla="*/ 0 h 109"/>
                <a:gd name="T16" fmla="*/ 59 w 59"/>
                <a:gd name="T17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09">
                  <a:moveTo>
                    <a:pt x="59" y="11"/>
                  </a:moveTo>
                  <a:cubicBezTo>
                    <a:pt x="57" y="18"/>
                    <a:pt x="56" y="24"/>
                    <a:pt x="55" y="31"/>
                  </a:cubicBezTo>
                  <a:cubicBezTo>
                    <a:pt x="50" y="30"/>
                    <a:pt x="45" y="29"/>
                    <a:pt x="40" y="28"/>
                  </a:cubicBezTo>
                  <a:cubicBezTo>
                    <a:pt x="34" y="54"/>
                    <a:pt x="29" y="82"/>
                    <a:pt x="23" y="109"/>
                  </a:cubicBezTo>
                  <a:cubicBezTo>
                    <a:pt x="15" y="107"/>
                    <a:pt x="8" y="105"/>
                    <a:pt x="0" y="104"/>
                  </a:cubicBezTo>
                  <a:cubicBezTo>
                    <a:pt x="6" y="77"/>
                    <a:pt x="11" y="50"/>
                    <a:pt x="17" y="23"/>
                  </a:cubicBezTo>
                  <a:cubicBezTo>
                    <a:pt x="13" y="22"/>
                    <a:pt x="7" y="21"/>
                    <a:pt x="3" y="20"/>
                  </a:cubicBezTo>
                  <a:cubicBezTo>
                    <a:pt x="3" y="13"/>
                    <a:pt x="5" y="7"/>
                    <a:pt x="6" y="0"/>
                  </a:cubicBezTo>
                  <a:cubicBezTo>
                    <a:pt x="24" y="4"/>
                    <a:pt x="41" y="8"/>
                    <a:pt x="5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3712" y="1967"/>
              <a:ext cx="62" cy="101"/>
            </a:xfrm>
            <a:custGeom>
              <a:avLst/>
              <a:gdLst>
                <a:gd name="T0" fmla="*/ 68 w 68"/>
                <a:gd name="T1" fmla="*/ 98 h 109"/>
                <a:gd name="T2" fmla="*/ 44 w 68"/>
                <a:gd name="T3" fmla="*/ 102 h 109"/>
                <a:gd name="T4" fmla="*/ 39 w 68"/>
                <a:gd name="T5" fmla="*/ 85 h 109"/>
                <a:gd name="T6" fmla="*/ 23 w 68"/>
                <a:gd name="T7" fmla="*/ 87 h 109"/>
                <a:gd name="T8" fmla="*/ 24 w 68"/>
                <a:gd name="T9" fmla="*/ 106 h 109"/>
                <a:gd name="T10" fmla="*/ 0 w 68"/>
                <a:gd name="T11" fmla="*/ 109 h 109"/>
                <a:gd name="T12" fmla="*/ 3 w 68"/>
                <a:gd name="T13" fmla="*/ 5 h 109"/>
                <a:gd name="T14" fmla="*/ 33 w 68"/>
                <a:gd name="T15" fmla="*/ 0 h 109"/>
                <a:gd name="T16" fmla="*/ 33 w 68"/>
                <a:gd name="T17" fmla="*/ 0 h 109"/>
                <a:gd name="T18" fmla="*/ 38 w 68"/>
                <a:gd name="T19" fmla="*/ 12 h 109"/>
                <a:gd name="T20" fmla="*/ 68 w 68"/>
                <a:gd name="T21" fmla="*/ 98 h 109"/>
                <a:gd name="T22" fmla="*/ 23 w 68"/>
                <a:gd name="T23" fmla="*/ 68 h 109"/>
                <a:gd name="T24" fmla="*/ 33 w 68"/>
                <a:gd name="T25" fmla="*/ 66 h 109"/>
                <a:gd name="T26" fmla="*/ 22 w 68"/>
                <a:gd name="T27" fmla="*/ 22 h 109"/>
                <a:gd name="T28" fmla="*/ 23 w 68"/>
                <a:gd name="T29" fmla="*/ 6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109">
                  <a:moveTo>
                    <a:pt x="68" y="98"/>
                  </a:moveTo>
                  <a:cubicBezTo>
                    <a:pt x="61" y="100"/>
                    <a:pt x="52" y="101"/>
                    <a:pt x="44" y="102"/>
                  </a:cubicBezTo>
                  <a:cubicBezTo>
                    <a:pt x="42" y="96"/>
                    <a:pt x="40" y="91"/>
                    <a:pt x="39" y="85"/>
                  </a:cubicBezTo>
                  <a:cubicBezTo>
                    <a:pt x="33" y="85"/>
                    <a:pt x="29" y="86"/>
                    <a:pt x="23" y="87"/>
                  </a:cubicBezTo>
                  <a:cubicBezTo>
                    <a:pt x="23" y="93"/>
                    <a:pt x="24" y="99"/>
                    <a:pt x="24" y="106"/>
                  </a:cubicBezTo>
                  <a:cubicBezTo>
                    <a:pt x="15" y="106"/>
                    <a:pt x="8" y="108"/>
                    <a:pt x="0" y="109"/>
                  </a:cubicBezTo>
                  <a:cubicBezTo>
                    <a:pt x="1" y="74"/>
                    <a:pt x="2" y="39"/>
                    <a:pt x="3" y="5"/>
                  </a:cubicBezTo>
                  <a:cubicBezTo>
                    <a:pt x="13" y="3"/>
                    <a:pt x="24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1"/>
                    <a:pt x="38" y="9"/>
                    <a:pt x="38" y="12"/>
                  </a:cubicBezTo>
                  <a:cubicBezTo>
                    <a:pt x="48" y="40"/>
                    <a:pt x="59" y="72"/>
                    <a:pt x="68" y="98"/>
                  </a:cubicBezTo>
                  <a:close/>
                  <a:moveTo>
                    <a:pt x="23" y="68"/>
                  </a:moveTo>
                  <a:cubicBezTo>
                    <a:pt x="27" y="67"/>
                    <a:pt x="29" y="66"/>
                    <a:pt x="33" y="66"/>
                  </a:cubicBezTo>
                  <a:cubicBezTo>
                    <a:pt x="30" y="52"/>
                    <a:pt x="25" y="37"/>
                    <a:pt x="22" y="22"/>
                  </a:cubicBezTo>
                  <a:cubicBezTo>
                    <a:pt x="22" y="37"/>
                    <a:pt x="23" y="52"/>
                    <a:pt x="2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3518" y="1975"/>
              <a:ext cx="63" cy="98"/>
            </a:xfrm>
            <a:custGeom>
              <a:avLst/>
              <a:gdLst>
                <a:gd name="T0" fmla="*/ 58 w 68"/>
                <a:gd name="T1" fmla="*/ 3 h 106"/>
                <a:gd name="T2" fmla="*/ 68 w 68"/>
                <a:gd name="T3" fmla="*/ 106 h 106"/>
                <a:gd name="T4" fmla="*/ 43 w 68"/>
                <a:gd name="T5" fmla="*/ 104 h 106"/>
                <a:gd name="T6" fmla="*/ 43 w 68"/>
                <a:gd name="T7" fmla="*/ 86 h 106"/>
                <a:gd name="T8" fmla="*/ 27 w 68"/>
                <a:gd name="T9" fmla="*/ 84 h 106"/>
                <a:gd name="T10" fmla="*/ 23 w 68"/>
                <a:gd name="T11" fmla="*/ 103 h 106"/>
                <a:gd name="T12" fmla="*/ 0 w 68"/>
                <a:gd name="T13" fmla="*/ 101 h 106"/>
                <a:gd name="T14" fmla="*/ 27 w 68"/>
                <a:gd name="T15" fmla="*/ 0 h 106"/>
                <a:gd name="T16" fmla="*/ 58 w 68"/>
                <a:gd name="T17" fmla="*/ 3 h 106"/>
                <a:gd name="T18" fmla="*/ 32 w 68"/>
                <a:gd name="T19" fmla="*/ 66 h 106"/>
                <a:gd name="T20" fmla="*/ 42 w 68"/>
                <a:gd name="T21" fmla="*/ 67 h 106"/>
                <a:gd name="T22" fmla="*/ 40 w 68"/>
                <a:gd name="T23" fmla="*/ 21 h 106"/>
                <a:gd name="T24" fmla="*/ 32 w 68"/>
                <a:gd name="T25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06">
                  <a:moveTo>
                    <a:pt x="58" y="3"/>
                  </a:moveTo>
                  <a:cubicBezTo>
                    <a:pt x="61" y="38"/>
                    <a:pt x="65" y="72"/>
                    <a:pt x="68" y="106"/>
                  </a:cubicBezTo>
                  <a:cubicBezTo>
                    <a:pt x="60" y="106"/>
                    <a:pt x="51" y="105"/>
                    <a:pt x="43" y="104"/>
                  </a:cubicBezTo>
                  <a:cubicBezTo>
                    <a:pt x="43" y="98"/>
                    <a:pt x="43" y="92"/>
                    <a:pt x="43" y="86"/>
                  </a:cubicBezTo>
                  <a:cubicBezTo>
                    <a:pt x="38" y="85"/>
                    <a:pt x="32" y="85"/>
                    <a:pt x="27" y="84"/>
                  </a:cubicBezTo>
                  <a:cubicBezTo>
                    <a:pt x="26" y="90"/>
                    <a:pt x="25" y="97"/>
                    <a:pt x="23" y="103"/>
                  </a:cubicBezTo>
                  <a:cubicBezTo>
                    <a:pt x="15" y="102"/>
                    <a:pt x="7" y="101"/>
                    <a:pt x="0" y="101"/>
                  </a:cubicBezTo>
                  <a:cubicBezTo>
                    <a:pt x="9" y="67"/>
                    <a:pt x="17" y="33"/>
                    <a:pt x="27" y="0"/>
                  </a:cubicBezTo>
                  <a:cubicBezTo>
                    <a:pt x="38" y="1"/>
                    <a:pt x="48" y="2"/>
                    <a:pt x="58" y="3"/>
                  </a:cubicBezTo>
                  <a:close/>
                  <a:moveTo>
                    <a:pt x="32" y="66"/>
                  </a:moveTo>
                  <a:cubicBezTo>
                    <a:pt x="35" y="67"/>
                    <a:pt x="39" y="66"/>
                    <a:pt x="42" y="67"/>
                  </a:cubicBezTo>
                  <a:cubicBezTo>
                    <a:pt x="42" y="51"/>
                    <a:pt x="41" y="36"/>
                    <a:pt x="40" y="21"/>
                  </a:cubicBezTo>
                  <a:cubicBezTo>
                    <a:pt x="38" y="37"/>
                    <a:pt x="34" y="51"/>
                    <a:pt x="3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3" y="1979"/>
              <a:ext cx="60" cy="103"/>
            </a:xfrm>
            <a:custGeom>
              <a:avLst/>
              <a:gdLst>
                <a:gd name="T0" fmla="*/ 62 w 65"/>
                <a:gd name="T1" fmla="*/ 38 h 111"/>
                <a:gd name="T2" fmla="*/ 40 w 65"/>
                <a:gd name="T3" fmla="*/ 37 h 111"/>
                <a:gd name="T4" fmla="*/ 31 w 65"/>
                <a:gd name="T5" fmla="*/ 21 h 111"/>
                <a:gd name="T6" fmla="*/ 27 w 65"/>
                <a:gd name="T7" fmla="*/ 27 h 111"/>
                <a:gd name="T8" fmla="*/ 42 w 65"/>
                <a:gd name="T9" fmla="*/ 47 h 111"/>
                <a:gd name="T10" fmla="*/ 58 w 65"/>
                <a:gd name="T11" fmla="*/ 65 h 111"/>
                <a:gd name="T12" fmla="*/ 58 w 65"/>
                <a:gd name="T13" fmla="*/ 94 h 111"/>
                <a:gd name="T14" fmla="*/ 7 w 65"/>
                <a:gd name="T15" fmla="*/ 99 h 111"/>
                <a:gd name="T16" fmla="*/ 0 w 65"/>
                <a:gd name="T17" fmla="*/ 68 h 111"/>
                <a:gd name="T18" fmla="*/ 24 w 65"/>
                <a:gd name="T19" fmla="*/ 70 h 111"/>
                <a:gd name="T20" fmla="*/ 24 w 65"/>
                <a:gd name="T21" fmla="*/ 86 h 111"/>
                <a:gd name="T22" fmla="*/ 38 w 65"/>
                <a:gd name="T23" fmla="*/ 83 h 111"/>
                <a:gd name="T24" fmla="*/ 34 w 65"/>
                <a:gd name="T25" fmla="*/ 71 h 111"/>
                <a:gd name="T26" fmla="*/ 4 w 65"/>
                <a:gd name="T27" fmla="*/ 30 h 111"/>
                <a:gd name="T28" fmla="*/ 28 w 65"/>
                <a:gd name="T29" fmla="*/ 2 h 111"/>
                <a:gd name="T30" fmla="*/ 62 w 65"/>
                <a:gd name="T31" fmla="*/ 3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11">
                  <a:moveTo>
                    <a:pt x="62" y="38"/>
                  </a:moveTo>
                  <a:cubicBezTo>
                    <a:pt x="55" y="38"/>
                    <a:pt x="48" y="37"/>
                    <a:pt x="40" y="37"/>
                  </a:cubicBezTo>
                  <a:cubicBezTo>
                    <a:pt x="42" y="30"/>
                    <a:pt x="41" y="17"/>
                    <a:pt x="31" y="21"/>
                  </a:cubicBezTo>
                  <a:cubicBezTo>
                    <a:pt x="28" y="22"/>
                    <a:pt x="27" y="25"/>
                    <a:pt x="27" y="27"/>
                  </a:cubicBezTo>
                  <a:cubicBezTo>
                    <a:pt x="27" y="35"/>
                    <a:pt x="37" y="42"/>
                    <a:pt x="42" y="47"/>
                  </a:cubicBezTo>
                  <a:cubicBezTo>
                    <a:pt x="47" y="52"/>
                    <a:pt x="55" y="59"/>
                    <a:pt x="58" y="65"/>
                  </a:cubicBezTo>
                  <a:cubicBezTo>
                    <a:pt x="63" y="74"/>
                    <a:pt x="61" y="88"/>
                    <a:pt x="58" y="94"/>
                  </a:cubicBezTo>
                  <a:cubicBezTo>
                    <a:pt x="48" y="111"/>
                    <a:pt x="18" y="111"/>
                    <a:pt x="7" y="99"/>
                  </a:cubicBezTo>
                  <a:cubicBezTo>
                    <a:pt x="0" y="91"/>
                    <a:pt x="0" y="82"/>
                    <a:pt x="0" y="68"/>
                  </a:cubicBezTo>
                  <a:cubicBezTo>
                    <a:pt x="8" y="69"/>
                    <a:pt x="16" y="69"/>
                    <a:pt x="24" y="70"/>
                  </a:cubicBezTo>
                  <a:cubicBezTo>
                    <a:pt x="24" y="75"/>
                    <a:pt x="22" y="81"/>
                    <a:pt x="24" y="86"/>
                  </a:cubicBezTo>
                  <a:cubicBezTo>
                    <a:pt x="28" y="91"/>
                    <a:pt x="37" y="89"/>
                    <a:pt x="38" y="83"/>
                  </a:cubicBezTo>
                  <a:cubicBezTo>
                    <a:pt x="39" y="78"/>
                    <a:pt x="36" y="73"/>
                    <a:pt x="34" y="71"/>
                  </a:cubicBezTo>
                  <a:cubicBezTo>
                    <a:pt x="24" y="59"/>
                    <a:pt x="4" y="52"/>
                    <a:pt x="4" y="30"/>
                  </a:cubicBezTo>
                  <a:cubicBezTo>
                    <a:pt x="4" y="15"/>
                    <a:pt x="13" y="4"/>
                    <a:pt x="28" y="2"/>
                  </a:cubicBezTo>
                  <a:cubicBezTo>
                    <a:pt x="54" y="0"/>
                    <a:pt x="65" y="12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081" y="1646"/>
              <a:ext cx="109" cy="88"/>
            </a:xfrm>
            <a:custGeom>
              <a:avLst/>
              <a:gdLst>
                <a:gd name="T0" fmla="*/ 49 w 118"/>
                <a:gd name="T1" fmla="*/ 62 h 95"/>
                <a:gd name="T2" fmla="*/ 56 w 118"/>
                <a:gd name="T3" fmla="*/ 60 h 95"/>
                <a:gd name="T4" fmla="*/ 111 w 118"/>
                <a:gd name="T5" fmla="*/ 40 h 95"/>
                <a:gd name="T6" fmla="*/ 118 w 118"/>
                <a:gd name="T7" fmla="*/ 62 h 95"/>
                <a:gd name="T8" fmla="*/ 21 w 118"/>
                <a:gd name="T9" fmla="*/ 95 h 95"/>
                <a:gd name="T10" fmla="*/ 13 w 118"/>
                <a:gd name="T11" fmla="*/ 72 h 95"/>
                <a:gd name="T12" fmla="*/ 72 w 118"/>
                <a:gd name="T13" fmla="*/ 31 h 95"/>
                <a:gd name="T14" fmla="*/ 7 w 118"/>
                <a:gd name="T15" fmla="*/ 55 h 95"/>
                <a:gd name="T16" fmla="*/ 0 w 118"/>
                <a:gd name="T17" fmla="*/ 33 h 95"/>
                <a:gd name="T18" fmla="*/ 96 w 118"/>
                <a:gd name="T19" fmla="*/ 0 h 95"/>
                <a:gd name="T20" fmla="*/ 105 w 118"/>
                <a:gd name="T21" fmla="*/ 24 h 95"/>
                <a:gd name="T22" fmla="*/ 49 w 118"/>
                <a:gd name="T23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95">
                  <a:moveTo>
                    <a:pt x="49" y="62"/>
                  </a:moveTo>
                  <a:cubicBezTo>
                    <a:pt x="49" y="64"/>
                    <a:pt x="54" y="61"/>
                    <a:pt x="56" y="60"/>
                  </a:cubicBezTo>
                  <a:cubicBezTo>
                    <a:pt x="73" y="53"/>
                    <a:pt x="93" y="47"/>
                    <a:pt x="111" y="40"/>
                  </a:cubicBezTo>
                  <a:cubicBezTo>
                    <a:pt x="113" y="48"/>
                    <a:pt x="116" y="55"/>
                    <a:pt x="118" y="62"/>
                  </a:cubicBezTo>
                  <a:cubicBezTo>
                    <a:pt x="85" y="73"/>
                    <a:pt x="53" y="84"/>
                    <a:pt x="21" y="95"/>
                  </a:cubicBezTo>
                  <a:cubicBezTo>
                    <a:pt x="19" y="87"/>
                    <a:pt x="16" y="80"/>
                    <a:pt x="13" y="72"/>
                  </a:cubicBezTo>
                  <a:cubicBezTo>
                    <a:pt x="32" y="58"/>
                    <a:pt x="51" y="43"/>
                    <a:pt x="72" y="31"/>
                  </a:cubicBezTo>
                  <a:cubicBezTo>
                    <a:pt x="52" y="39"/>
                    <a:pt x="29" y="47"/>
                    <a:pt x="7" y="55"/>
                  </a:cubicBezTo>
                  <a:cubicBezTo>
                    <a:pt x="5" y="48"/>
                    <a:pt x="2" y="40"/>
                    <a:pt x="0" y="33"/>
                  </a:cubicBezTo>
                  <a:cubicBezTo>
                    <a:pt x="32" y="22"/>
                    <a:pt x="64" y="11"/>
                    <a:pt x="96" y="0"/>
                  </a:cubicBezTo>
                  <a:cubicBezTo>
                    <a:pt x="99" y="7"/>
                    <a:pt x="102" y="16"/>
                    <a:pt x="105" y="24"/>
                  </a:cubicBezTo>
                  <a:cubicBezTo>
                    <a:pt x="87" y="37"/>
                    <a:pt x="69" y="50"/>
                    <a:pt x="4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00" y="1745"/>
              <a:ext cx="111" cy="105"/>
            </a:xfrm>
            <a:custGeom>
              <a:avLst/>
              <a:gdLst>
                <a:gd name="T0" fmla="*/ 39 w 121"/>
                <a:gd name="T1" fmla="*/ 56 h 114"/>
                <a:gd name="T2" fmla="*/ 96 w 121"/>
                <a:gd name="T3" fmla="*/ 96 h 114"/>
                <a:gd name="T4" fmla="*/ 82 w 121"/>
                <a:gd name="T5" fmla="*/ 114 h 114"/>
                <a:gd name="T6" fmla="*/ 0 w 121"/>
                <a:gd name="T7" fmla="*/ 54 h 114"/>
                <a:gd name="T8" fmla="*/ 15 w 121"/>
                <a:gd name="T9" fmla="*/ 33 h 114"/>
                <a:gd name="T10" fmla="*/ 79 w 121"/>
                <a:gd name="T11" fmla="*/ 57 h 114"/>
                <a:gd name="T12" fmla="*/ 25 w 121"/>
                <a:gd name="T13" fmla="*/ 19 h 114"/>
                <a:gd name="T14" fmla="*/ 38 w 121"/>
                <a:gd name="T15" fmla="*/ 0 h 114"/>
                <a:gd name="T16" fmla="*/ 121 w 121"/>
                <a:gd name="T17" fmla="*/ 61 h 114"/>
                <a:gd name="T18" fmla="*/ 106 w 121"/>
                <a:gd name="T19" fmla="*/ 81 h 114"/>
                <a:gd name="T20" fmla="*/ 39 w 121"/>
                <a:gd name="T21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14">
                  <a:moveTo>
                    <a:pt x="39" y="56"/>
                  </a:moveTo>
                  <a:cubicBezTo>
                    <a:pt x="58" y="68"/>
                    <a:pt x="77" y="82"/>
                    <a:pt x="96" y="96"/>
                  </a:cubicBezTo>
                  <a:cubicBezTo>
                    <a:pt x="91" y="102"/>
                    <a:pt x="87" y="108"/>
                    <a:pt x="82" y="114"/>
                  </a:cubicBezTo>
                  <a:cubicBezTo>
                    <a:pt x="55" y="94"/>
                    <a:pt x="27" y="74"/>
                    <a:pt x="0" y="54"/>
                  </a:cubicBezTo>
                  <a:cubicBezTo>
                    <a:pt x="5" y="47"/>
                    <a:pt x="10" y="40"/>
                    <a:pt x="15" y="33"/>
                  </a:cubicBezTo>
                  <a:cubicBezTo>
                    <a:pt x="36" y="41"/>
                    <a:pt x="59" y="48"/>
                    <a:pt x="79" y="57"/>
                  </a:cubicBezTo>
                  <a:cubicBezTo>
                    <a:pt x="60" y="45"/>
                    <a:pt x="43" y="32"/>
                    <a:pt x="25" y="19"/>
                  </a:cubicBezTo>
                  <a:cubicBezTo>
                    <a:pt x="29" y="13"/>
                    <a:pt x="34" y="7"/>
                    <a:pt x="38" y="0"/>
                  </a:cubicBezTo>
                  <a:cubicBezTo>
                    <a:pt x="66" y="21"/>
                    <a:pt x="93" y="41"/>
                    <a:pt x="121" y="61"/>
                  </a:cubicBezTo>
                  <a:cubicBezTo>
                    <a:pt x="116" y="68"/>
                    <a:pt x="111" y="74"/>
                    <a:pt x="106" y="81"/>
                  </a:cubicBezTo>
                  <a:cubicBezTo>
                    <a:pt x="84" y="73"/>
                    <a:pt x="60" y="6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769" y="1930"/>
              <a:ext cx="109" cy="117"/>
            </a:xfrm>
            <a:custGeom>
              <a:avLst/>
              <a:gdLst>
                <a:gd name="T0" fmla="*/ 60 w 118"/>
                <a:gd name="T1" fmla="*/ 118 h 127"/>
                <a:gd name="T2" fmla="*/ 39 w 118"/>
                <a:gd name="T3" fmla="*/ 127 h 127"/>
                <a:gd name="T4" fmla="*/ 0 w 118"/>
                <a:gd name="T5" fmla="*/ 32 h 127"/>
                <a:gd name="T6" fmla="*/ 33 w 118"/>
                <a:gd name="T7" fmla="*/ 19 h 127"/>
                <a:gd name="T8" fmla="*/ 60 w 118"/>
                <a:gd name="T9" fmla="*/ 68 h 127"/>
                <a:gd name="T10" fmla="*/ 46 w 118"/>
                <a:gd name="T11" fmla="*/ 14 h 127"/>
                <a:gd name="T12" fmla="*/ 79 w 118"/>
                <a:gd name="T13" fmla="*/ 0 h 127"/>
                <a:gd name="T14" fmla="*/ 118 w 118"/>
                <a:gd name="T15" fmla="*/ 95 h 127"/>
                <a:gd name="T16" fmla="*/ 97 w 118"/>
                <a:gd name="T17" fmla="*/ 103 h 127"/>
                <a:gd name="T18" fmla="*/ 66 w 118"/>
                <a:gd name="T19" fmla="*/ 27 h 127"/>
                <a:gd name="T20" fmla="*/ 85 w 118"/>
                <a:gd name="T21" fmla="*/ 108 h 127"/>
                <a:gd name="T22" fmla="*/ 72 w 118"/>
                <a:gd name="T23" fmla="*/ 114 h 127"/>
                <a:gd name="T24" fmla="*/ 28 w 118"/>
                <a:gd name="T25" fmla="*/ 44 h 127"/>
                <a:gd name="T26" fmla="*/ 60 w 118"/>
                <a:gd name="T27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127">
                  <a:moveTo>
                    <a:pt x="60" y="118"/>
                  </a:moveTo>
                  <a:cubicBezTo>
                    <a:pt x="53" y="122"/>
                    <a:pt x="46" y="124"/>
                    <a:pt x="39" y="127"/>
                  </a:cubicBezTo>
                  <a:cubicBezTo>
                    <a:pt x="26" y="95"/>
                    <a:pt x="12" y="65"/>
                    <a:pt x="0" y="32"/>
                  </a:cubicBezTo>
                  <a:cubicBezTo>
                    <a:pt x="11" y="28"/>
                    <a:pt x="22" y="23"/>
                    <a:pt x="33" y="19"/>
                  </a:cubicBezTo>
                  <a:cubicBezTo>
                    <a:pt x="42" y="35"/>
                    <a:pt x="52" y="50"/>
                    <a:pt x="60" y="68"/>
                  </a:cubicBezTo>
                  <a:cubicBezTo>
                    <a:pt x="55" y="52"/>
                    <a:pt x="50" y="32"/>
                    <a:pt x="46" y="14"/>
                  </a:cubicBezTo>
                  <a:cubicBezTo>
                    <a:pt x="56" y="9"/>
                    <a:pt x="68" y="4"/>
                    <a:pt x="79" y="0"/>
                  </a:cubicBezTo>
                  <a:cubicBezTo>
                    <a:pt x="92" y="32"/>
                    <a:pt x="105" y="63"/>
                    <a:pt x="118" y="95"/>
                  </a:cubicBezTo>
                  <a:cubicBezTo>
                    <a:pt x="111" y="97"/>
                    <a:pt x="104" y="100"/>
                    <a:pt x="97" y="103"/>
                  </a:cubicBezTo>
                  <a:cubicBezTo>
                    <a:pt x="87" y="78"/>
                    <a:pt x="76" y="53"/>
                    <a:pt x="66" y="27"/>
                  </a:cubicBezTo>
                  <a:cubicBezTo>
                    <a:pt x="72" y="53"/>
                    <a:pt x="79" y="81"/>
                    <a:pt x="85" y="108"/>
                  </a:cubicBezTo>
                  <a:cubicBezTo>
                    <a:pt x="81" y="110"/>
                    <a:pt x="76" y="112"/>
                    <a:pt x="72" y="114"/>
                  </a:cubicBezTo>
                  <a:cubicBezTo>
                    <a:pt x="57" y="91"/>
                    <a:pt x="42" y="67"/>
                    <a:pt x="28" y="44"/>
                  </a:cubicBezTo>
                  <a:cubicBezTo>
                    <a:pt x="39" y="68"/>
                    <a:pt x="49" y="94"/>
                    <a:pt x="6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3439" y="1221"/>
              <a:ext cx="76" cy="72"/>
            </a:xfrm>
            <a:custGeom>
              <a:avLst/>
              <a:gdLst>
                <a:gd name="T0" fmla="*/ 41 w 82"/>
                <a:gd name="T1" fmla="*/ 0 h 78"/>
                <a:gd name="T2" fmla="*/ 54 w 82"/>
                <a:gd name="T3" fmla="*/ 26 h 78"/>
                <a:gd name="T4" fmla="*/ 82 w 82"/>
                <a:gd name="T5" fmla="*/ 30 h 78"/>
                <a:gd name="T6" fmla="*/ 77 w 82"/>
                <a:gd name="T7" fmla="*/ 34 h 78"/>
                <a:gd name="T8" fmla="*/ 67 w 82"/>
                <a:gd name="T9" fmla="*/ 45 h 78"/>
                <a:gd name="T10" fmla="*/ 62 w 82"/>
                <a:gd name="T11" fmla="*/ 50 h 78"/>
                <a:gd name="T12" fmla="*/ 64 w 82"/>
                <a:gd name="T13" fmla="*/ 64 h 78"/>
                <a:gd name="T14" fmla="*/ 67 w 82"/>
                <a:gd name="T15" fmla="*/ 78 h 78"/>
                <a:gd name="T16" fmla="*/ 41 w 82"/>
                <a:gd name="T17" fmla="*/ 65 h 78"/>
                <a:gd name="T18" fmla="*/ 16 w 82"/>
                <a:gd name="T19" fmla="*/ 78 h 78"/>
                <a:gd name="T20" fmla="*/ 21 w 82"/>
                <a:gd name="T21" fmla="*/ 50 h 78"/>
                <a:gd name="T22" fmla="*/ 0 w 82"/>
                <a:gd name="T23" fmla="*/ 30 h 78"/>
                <a:gd name="T24" fmla="*/ 28 w 82"/>
                <a:gd name="T25" fmla="*/ 26 h 78"/>
                <a:gd name="T26" fmla="*/ 41 w 82"/>
                <a:gd name="T27" fmla="*/ 0 h 78"/>
                <a:gd name="T28" fmla="*/ 27 w 82"/>
                <a:gd name="T29" fmla="*/ 63 h 78"/>
                <a:gd name="T30" fmla="*/ 41 w 82"/>
                <a:gd name="T31" fmla="*/ 55 h 78"/>
                <a:gd name="T32" fmla="*/ 56 w 82"/>
                <a:gd name="T33" fmla="*/ 63 h 78"/>
                <a:gd name="T34" fmla="*/ 52 w 82"/>
                <a:gd name="T35" fmla="*/ 46 h 78"/>
                <a:gd name="T36" fmla="*/ 65 w 82"/>
                <a:gd name="T37" fmla="*/ 35 h 78"/>
                <a:gd name="T38" fmla="*/ 48 w 82"/>
                <a:gd name="T39" fmla="*/ 33 h 78"/>
                <a:gd name="T40" fmla="*/ 41 w 82"/>
                <a:gd name="T41" fmla="*/ 19 h 78"/>
                <a:gd name="T42" fmla="*/ 34 w 82"/>
                <a:gd name="T43" fmla="*/ 33 h 78"/>
                <a:gd name="T44" fmla="*/ 18 w 82"/>
                <a:gd name="T45" fmla="*/ 35 h 78"/>
                <a:gd name="T46" fmla="*/ 30 w 82"/>
                <a:gd name="T47" fmla="*/ 47 h 78"/>
                <a:gd name="T48" fmla="*/ 27 w 82"/>
                <a:gd name="T49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78">
                  <a:moveTo>
                    <a:pt x="41" y="0"/>
                  </a:moveTo>
                  <a:cubicBezTo>
                    <a:pt x="46" y="8"/>
                    <a:pt x="50" y="17"/>
                    <a:pt x="54" y="26"/>
                  </a:cubicBezTo>
                  <a:cubicBezTo>
                    <a:pt x="63" y="27"/>
                    <a:pt x="72" y="28"/>
                    <a:pt x="82" y="30"/>
                  </a:cubicBezTo>
                  <a:cubicBezTo>
                    <a:pt x="82" y="31"/>
                    <a:pt x="79" y="33"/>
                    <a:pt x="77" y="34"/>
                  </a:cubicBezTo>
                  <a:cubicBezTo>
                    <a:pt x="74" y="38"/>
                    <a:pt x="71" y="41"/>
                    <a:pt x="67" y="45"/>
                  </a:cubicBezTo>
                  <a:cubicBezTo>
                    <a:pt x="65" y="46"/>
                    <a:pt x="62" y="49"/>
                    <a:pt x="62" y="50"/>
                  </a:cubicBezTo>
                  <a:cubicBezTo>
                    <a:pt x="61" y="53"/>
                    <a:pt x="64" y="61"/>
                    <a:pt x="64" y="64"/>
                  </a:cubicBezTo>
                  <a:cubicBezTo>
                    <a:pt x="65" y="69"/>
                    <a:pt x="66" y="73"/>
                    <a:pt x="67" y="78"/>
                  </a:cubicBezTo>
                  <a:cubicBezTo>
                    <a:pt x="58" y="74"/>
                    <a:pt x="50" y="69"/>
                    <a:pt x="41" y="65"/>
                  </a:cubicBezTo>
                  <a:cubicBezTo>
                    <a:pt x="33" y="69"/>
                    <a:pt x="24" y="74"/>
                    <a:pt x="16" y="78"/>
                  </a:cubicBezTo>
                  <a:cubicBezTo>
                    <a:pt x="17" y="69"/>
                    <a:pt x="19" y="59"/>
                    <a:pt x="21" y="50"/>
                  </a:cubicBezTo>
                  <a:cubicBezTo>
                    <a:pt x="15" y="43"/>
                    <a:pt x="6" y="36"/>
                    <a:pt x="0" y="30"/>
                  </a:cubicBezTo>
                  <a:cubicBezTo>
                    <a:pt x="10" y="28"/>
                    <a:pt x="19" y="27"/>
                    <a:pt x="28" y="26"/>
                  </a:cubicBezTo>
                  <a:cubicBezTo>
                    <a:pt x="33" y="17"/>
                    <a:pt x="37" y="8"/>
                    <a:pt x="41" y="0"/>
                  </a:cubicBezTo>
                  <a:close/>
                  <a:moveTo>
                    <a:pt x="27" y="63"/>
                  </a:moveTo>
                  <a:cubicBezTo>
                    <a:pt x="32" y="60"/>
                    <a:pt x="37" y="57"/>
                    <a:pt x="41" y="55"/>
                  </a:cubicBezTo>
                  <a:cubicBezTo>
                    <a:pt x="46" y="58"/>
                    <a:pt x="51" y="60"/>
                    <a:pt x="56" y="63"/>
                  </a:cubicBezTo>
                  <a:cubicBezTo>
                    <a:pt x="54" y="57"/>
                    <a:pt x="54" y="52"/>
                    <a:pt x="52" y="46"/>
                  </a:cubicBezTo>
                  <a:cubicBezTo>
                    <a:pt x="57" y="43"/>
                    <a:pt x="60" y="39"/>
                    <a:pt x="65" y="35"/>
                  </a:cubicBezTo>
                  <a:cubicBezTo>
                    <a:pt x="59" y="35"/>
                    <a:pt x="54" y="34"/>
                    <a:pt x="48" y="33"/>
                  </a:cubicBezTo>
                  <a:cubicBezTo>
                    <a:pt x="46" y="28"/>
                    <a:pt x="44" y="23"/>
                    <a:pt x="41" y="19"/>
                  </a:cubicBezTo>
                  <a:cubicBezTo>
                    <a:pt x="39" y="24"/>
                    <a:pt x="36" y="28"/>
                    <a:pt x="34" y="33"/>
                  </a:cubicBezTo>
                  <a:cubicBezTo>
                    <a:pt x="29" y="34"/>
                    <a:pt x="24" y="34"/>
                    <a:pt x="18" y="35"/>
                  </a:cubicBezTo>
                  <a:cubicBezTo>
                    <a:pt x="21" y="39"/>
                    <a:pt x="27" y="42"/>
                    <a:pt x="30" y="47"/>
                  </a:cubicBezTo>
                  <a:cubicBezTo>
                    <a:pt x="29" y="52"/>
                    <a:pt x="27" y="58"/>
                    <a:pt x="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3727" y="1221"/>
              <a:ext cx="76" cy="72"/>
            </a:xfrm>
            <a:custGeom>
              <a:avLst/>
              <a:gdLst>
                <a:gd name="T0" fmla="*/ 40 w 82"/>
                <a:gd name="T1" fmla="*/ 0 h 78"/>
                <a:gd name="T2" fmla="*/ 53 w 82"/>
                <a:gd name="T3" fmla="*/ 26 h 78"/>
                <a:gd name="T4" fmla="*/ 81 w 82"/>
                <a:gd name="T5" fmla="*/ 30 h 78"/>
                <a:gd name="T6" fmla="*/ 79 w 82"/>
                <a:gd name="T7" fmla="*/ 32 h 78"/>
                <a:gd name="T8" fmla="*/ 61 w 82"/>
                <a:gd name="T9" fmla="*/ 50 h 78"/>
                <a:gd name="T10" fmla="*/ 66 w 82"/>
                <a:gd name="T11" fmla="*/ 78 h 78"/>
                <a:gd name="T12" fmla="*/ 41 w 82"/>
                <a:gd name="T13" fmla="*/ 65 h 78"/>
                <a:gd name="T14" fmla="*/ 15 w 82"/>
                <a:gd name="T15" fmla="*/ 78 h 78"/>
                <a:gd name="T16" fmla="*/ 20 w 82"/>
                <a:gd name="T17" fmla="*/ 50 h 78"/>
                <a:gd name="T18" fmla="*/ 0 w 82"/>
                <a:gd name="T19" fmla="*/ 30 h 78"/>
                <a:gd name="T20" fmla="*/ 28 w 82"/>
                <a:gd name="T21" fmla="*/ 26 h 78"/>
                <a:gd name="T22" fmla="*/ 40 w 82"/>
                <a:gd name="T23" fmla="*/ 0 h 78"/>
                <a:gd name="T24" fmla="*/ 33 w 82"/>
                <a:gd name="T25" fmla="*/ 33 h 78"/>
                <a:gd name="T26" fmla="*/ 18 w 82"/>
                <a:gd name="T27" fmla="*/ 35 h 78"/>
                <a:gd name="T28" fmla="*/ 29 w 82"/>
                <a:gd name="T29" fmla="*/ 47 h 78"/>
                <a:gd name="T30" fmla="*/ 26 w 82"/>
                <a:gd name="T31" fmla="*/ 62 h 78"/>
                <a:gd name="T32" fmla="*/ 41 w 82"/>
                <a:gd name="T33" fmla="*/ 55 h 78"/>
                <a:gd name="T34" fmla="*/ 55 w 82"/>
                <a:gd name="T35" fmla="*/ 62 h 78"/>
                <a:gd name="T36" fmla="*/ 52 w 82"/>
                <a:gd name="T37" fmla="*/ 47 h 78"/>
                <a:gd name="T38" fmla="*/ 58 w 82"/>
                <a:gd name="T39" fmla="*/ 41 h 78"/>
                <a:gd name="T40" fmla="*/ 63 w 82"/>
                <a:gd name="T41" fmla="*/ 35 h 78"/>
                <a:gd name="T42" fmla="*/ 48 w 82"/>
                <a:gd name="T43" fmla="*/ 33 h 78"/>
                <a:gd name="T44" fmla="*/ 40 w 82"/>
                <a:gd name="T45" fmla="*/ 18 h 78"/>
                <a:gd name="T46" fmla="*/ 33 w 82"/>
                <a:gd name="T47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78">
                  <a:moveTo>
                    <a:pt x="40" y="0"/>
                  </a:moveTo>
                  <a:cubicBezTo>
                    <a:pt x="45" y="8"/>
                    <a:pt x="49" y="17"/>
                    <a:pt x="53" y="26"/>
                  </a:cubicBezTo>
                  <a:cubicBezTo>
                    <a:pt x="63" y="27"/>
                    <a:pt x="72" y="28"/>
                    <a:pt x="81" y="30"/>
                  </a:cubicBezTo>
                  <a:cubicBezTo>
                    <a:pt x="82" y="31"/>
                    <a:pt x="80" y="31"/>
                    <a:pt x="79" y="32"/>
                  </a:cubicBezTo>
                  <a:cubicBezTo>
                    <a:pt x="74" y="38"/>
                    <a:pt x="67" y="44"/>
                    <a:pt x="61" y="50"/>
                  </a:cubicBezTo>
                  <a:cubicBezTo>
                    <a:pt x="63" y="59"/>
                    <a:pt x="64" y="69"/>
                    <a:pt x="66" y="78"/>
                  </a:cubicBezTo>
                  <a:cubicBezTo>
                    <a:pt x="58" y="75"/>
                    <a:pt x="49" y="69"/>
                    <a:pt x="41" y="65"/>
                  </a:cubicBezTo>
                  <a:cubicBezTo>
                    <a:pt x="32" y="69"/>
                    <a:pt x="24" y="74"/>
                    <a:pt x="15" y="78"/>
                  </a:cubicBezTo>
                  <a:cubicBezTo>
                    <a:pt x="17" y="69"/>
                    <a:pt x="18" y="59"/>
                    <a:pt x="20" y="50"/>
                  </a:cubicBezTo>
                  <a:cubicBezTo>
                    <a:pt x="14" y="43"/>
                    <a:pt x="5" y="36"/>
                    <a:pt x="0" y="30"/>
                  </a:cubicBezTo>
                  <a:cubicBezTo>
                    <a:pt x="9" y="28"/>
                    <a:pt x="18" y="27"/>
                    <a:pt x="28" y="26"/>
                  </a:cubicBezTo>
                  <a:cubicBezTo>
                    <a:pt x="32" y="17"/>
                    <a:pt x="36" y="8"/>
                    <a:pt x="40" y="0"/>
                  </a:cubicBezTo>
                  <a:close/>
                  <a:moveTo>
                    <a:pt x="33" y="33"/>
                  </a:moveTo>
                  <a:cubicBezTo>
                    <a:pt x="28" y="34"/>
                    <a:pt x="23" y="34"/>
                    <a:pt x="18" y="35"/>
                  </a:cubicBezTo>
                  <a:cubicBezTo>
                    <a:pt x="20" y="39"/>
                    <a:pt x="26" y="42"/>
                    <a:pt x="29" y="47"/>
                  </a:cubicBezTo>
                  <a:cubicBezTo>
                    <a:pt x="28" y="52"/>
                    <a:pt x="27" y="57"/>
                    <a:pt x="26" y="62"/>
                  </a:cubicBezTo>
                  <a:cubicBezTo>
                    <a:pt x="31" y="60"/>
                    <a:pt x="36" y="57"/>
                    <a:pt x="41" y="55"/>
                  </a:cubicBezTo>
                  <a:cubicBezTo>
                    <a:pt x="45" y="57"/>
                    <a:pt x="50" y="60"/>
                    <a:pt x="55" y="62"/>
                  </a:cubicBezTo>
                  <a:cubicBezTo>
                    <a:pt x="54" y="57"/>
                    <a:pt x="53" y="52"/>
                    <a:pt x="52" y="47"/>
                  </a:cubicBezTo>
                  <a:cubicBezTo>
                    <a:pt x="54" y="45"/>
                    <a:pt x="56" y="43"/>
                    <a:pt x="58" y="41"/>
                  </a:cubicBezTo>
                  <a:cubicBezTo>
                    <a:pt x="60" y="39"/>
                    <a:pt x="63" y="37"/>
                    <a:pt x="63" y="35"/>
                  </a:cubicBezTo>
                  <a:cubicBezTo>
                    <a:pt x="58" y="34"/>
                    <a:pt x="53" y="34"/>
                    <a:pt x="48" y="33"/>
                  </a:cubicBezTo>
                  <a:cubicBezTo>
                    <a:pt x="45" y="28"/>
                    <a:pt x="43" y="23"/>
                    <a:pt x="40" y="18"/>
                  </a:cubicBezTo>
                  <a:cubicBezTo>
                    <a:pt x="38" y="23"/>
                    <a:pt x="36" y="28"/>
                    <a:pt x="3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3364" y="1183"/>
              <a:ext cx="513" cy="477"/>
            </a:xfrm>
            <a:custGeom>
              <a:avLst/>
              <a:gdLst>
                <a:gd name="T0" fmla="*/ 4 w 555"/>
                <a:gd name="T1" fmla="*/ 99 h 516"/>
                <a:gd name="T2" fmla="*/ 390 w 555"/>
                <a:gd name="T3" fmla="*/ 456 h 516"/>
                <a:gd name="T4" fmla="*/ 265 w 555"/>
                <a:gd name="T5" fmla="*/ 123 h 516"/>
                <a:gd name="T6" fmla="*/ 340 w 555"/>
                <a:gd name="T7" fmla="*/ 123 h 516"/>
                <a:gd name="T8" fmla="*/ 358 w 555"/>
                <a:gd name="T9" fmla="*/ 171 h 516"/>
                <a:gd name="T10" fmla="*/ 426 w 555"/>
                <a:gd name="T11" fmla="*/ 171 h 516"/>
                <a:gd name="T12" fmla="*/ 432 w 555"/>
                <a:gd name="T13" fmla="*/ 165 h 516"/>
                <a:gd name="T14" fmla="*/ 364 w 555"/>
                <a:gd name="T15" fmla="*/ 165 h 516"/>
                <a:gd name="T16" fmla="*/ 383 w 555"/>
                <a:gd name="T17" fmla="*/ 315 h 516"/>
                <a:gd name="T18" fmla="*/ 367 w 555"/>
                <a:gd name="T19" fmla="*/ 321 h 516"/>
                <a:gd name="T20" fmla="*/ 188 w 555"/>
                <a:gd name="T21" fmla="*/ 321 h 516"/>
                <a:gd name="T22" fmla="*/ 166 w 555"/>
                <a:gd name="T23" fmla="*/ 257 h 516"/>
                <a:gd name="T24" fmla="*/ 142 w 555"/>
                <a:gd name="T25" fmla="*/ 208 h 516"/>
                <a:gd name="T26" fmla="*/ 148 w 555"/>
                <a:gd name="T27" fmla="*/ 224 h 516"/>
                <a:gd name="T28" fmla="*/ 300 w 555"/>
                <a:gd name="T29" fmla="*/ 185 h 516"/>
                <a:gd name="T30" fmla="*/ 366 w 555"/>
                <a:gd name="T31" fmla="*/ 251 h 516"/>
                <a:gd name="T32" fmla="*/ 362 w 555"/>
                <a:gd name="T33" fmla="*/ 224 h 516"/>
                <a:gd name="T34" fmla="*/ 273 w 555"/>
                <a:gd name="T35" fmla="*/ 248 h 516"/>
                <a:gd name="T36" fmla="*/ 238 w 555"/>
                <a:gd name="T37" fmla="*/ 309 h 516"/>
                <a:gd name="T38" fmla="*/ 220 w 555"/>
                <a:gd name="T39" fmla="*/ 300 h 516"/>
                <a:gd name="T40" fmla="*/ 232 w 555"/>
                <a:gd name="T41" fmla="*/ 327 h 516"/>
                <a:gd name="T42" fmla="*/ 242 w 555"/>
                <a:gd name="T43" fmla="*/ 224 h 516"/>
                <a:gd name="T44" fmla="*/ 238 w 555"/>
                <a:gd name="T45" fmla="*/ 244 h 516"/>
                <a:gd name="T46" fmla="*/ 243 w 555"/>
                <a:gd name="T47" fmla="*/ 258 h 516"/>
                <a:gd name="T48" fmla="*/ 305 w 555"/>
                <a:gd name="T49" fmla="*/ 230 h 516"/>
                <a:gd name="T50" fmla="*/ 281 w 555"/>
                <a:gd name="T51" fmla="*/ 208 h 516"/>
                <a:gd name="T52" fmla="*/ 316 w 555"/>
                <a:gd name="T53" fmla="*/ 263 h 516"/>
                <a:gd name="T54" fmla="*/ 311 w 555"/>
                <a:gd name="T55" fmla="*/ 157 h 516"/>
                <a:gd name="T56" fmla="*/ 246 w 555"/>
                <a:gd name="T57" fmla="*/ 179 h 516"/>
                <a:gd name="T58" fmla="*/ 255 w 555"/>
                <a:gd name="T59" fmla="*/ 185 h 516"/>
                <a:gd name="T60" fmla="*/ 188 w 555"/>
                <a:gd name="T61" fmla="*/ 251 h 516"/>
                <a:gd name="T62" fmla="*/ 182 w 555"/>
                <a:gd name="T63" fmla="*/ 274 h 516"/>
                <a:gd name="T64" fmla="*/ 193 w 555"/>
                <a:gd name="T65" fmla="*/ 208 h 516"/>
                <a:gd name="T66" fmla="*/ 172 w 555"/>
                <a:gd name="T67" fmla="*/ 296 h 516"/>
                <a:gd name="T68" fmla="*/ 199 w 555"/>
                <a:gd name="T69" fmla="*/ 315 h 516"/>
                <a:gd name="T70" fmla="*/ 220 w 555"/>
                <a:gd name="T71" fmla="*/ 257 h 516"/>
                <a:gd name="T72" fmla="*/ 220 w 555"/>
                <a:gd name="T73" fmla="*/ 333 h 516"/>
                <a:gd name="T74" fmla="*/ 325 w 555"/>
                <a:gd name="T75" fmla="*/ 358 h 516"/>
                <a:gd name="T76" fmla="*/ 335 w 555"/>
                <a:gd name="T77" fmla="*/ 343 h 516"/>
                <a:gd name="T78" fmla="*/ 323 w 555"/>
                <a:gd name="T79" fmla="*/ 300 h 516"/>
                <a:gd name="T80" fmla="*/ 323 w 555"/>
                <a:gd name="T81" fmla="*/ 294 h 516"/>
                <a:gd name="T82" fmla="*/ 352 w 555"/>
                <a:gd name="T83" fmla="*/ 268 h 516"/>
                <a:gd name="T84" fmla="*/ 356 w 555"/>
                <a:gd name="T85" fmla="*/ 296 h 516"/>
                <a:gd name="T86" fmla="*/ 383 w 555"/>
                <a:gd name="T87" fmla="*/ 289 h 516"/>
                <a:gd name="T88" fmla="*/ 373 w 555"/>
                <a:gd name="T89" fmla="*/ 230 h 516"/>
                <a:gd name="T90" fmla="*/ 426 w 555"/>
                <a:gd name="T91" fmla="*/ 230 h 516"/>
                <a:gd name="T92" fmla="*/ 386 w 555"/>
                <a:gd name="T93" fmla="*/ 208 h 516"/>
                <a:gd name="T94" fmla="*/ 487 w 555"/>
                <a:gd name="T95" fmla="*/ 299 h 516"/>
                <a:gd name="T96" fmla="*/ 218 w 555"/>
                <a:gd name="T97" fmla="*/ 185 h 516"/>
                <a:gd name="T98" fmla="*/ 175 w 555"/>
                <a:gd name="T99" fmla="*/ 171 h 516"/>
                <a:gd name="T100" fmla="*/ 193 w 555"/>
                <a:gd name="T101" fmla="*/ 165 h 516"/>
                <a:gd name="T102" fmla="*/ 124 w 555"/>
                <a:gd name="T103" fmla="*/ 165 h 516"/>
                <a:gd name="T104" fmla="*/ 222 w 555"/>
                <a:gd name="T105" fmla="*/ 349 h 516"/>
                <a:gd name="T106" fmla="*/ 278 w 555"/>
                <a:gd name="T107" fmla="*/ 496 h 516"/>
                <a:gd name="T108" fmla="*/ 264 w 555"/>
                <a:gd name="T109" fmla="*/ 455 h 516"/>
                <a:gd name="T110" fmla="*/ 294 w 555"/>
                <a:gd name="T111" fmla="*/ 441 h 516"/>
                <a:gd name="T112" fmla="*/ 297 w 555"/>
                <a:gd name="T113" fmla="*/ 450 h 516"/>
                <a:gd name="T114" fmla="*/ 252 w 555"/>
                <a:gd name="T115" fmla="*/ 445 h 516"/>
                <a:gd name="T116" fmla="*/ 460 w 555"/>
                <a:gd name="T117" fmla="*/ 401 h 516"/>
                <a:gd name="T118" fmla="*/ 389 w 555"/>
                <a:gd name="T119" fmla="*/ 308 h 516"/>
                <a:gd name="T120" fmla="*/ 308 w 555"/>
                <a:gd name="T121" fmla="*/ 139 h 516"/>
                <a:gd name="T122" fmla="*/ 234 w 555"/>
                <a:gd name="T123" fmla="*/ 139 h 516"/>
                <a:gd name="T124" fmla="*/ 278 w 555"/>
                <a:gd name="T125" fmla="*/ 6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5" h="516">
                  <a:moveTo>
                    <a:pt x="446" y="6"/>
                  </a:moveTo>
                  <a:cubicBezTo>
                    <a:pt x="444" y="5"/>
                    <a:pt x="439" y="0"/>
                    <a:pt x="439" y="0"/>
                  </a:cubicBezTo>
                  <a:cubicBezTo>
                    <a:pt x="439" y="0"/>
                    <a:pt x="436" y="2"/>
                    <a:pt x="435" y="3"/>
                  </a:cubicBezTo>
                  <a:cubicBezTo>
                    <a:pt x="425" y="9"/>
                    <a:pt x="415" y="15"/>
                    <a:pt x="406" y="20"/>
                  </a:cubicBezTo>
                  <a:cubicBezTo>
                    <a:pt x="370" y="38"/>
                    <a:pt x="332" y="50"/>
                    <a:pt x="278" y="50"/>
                  </a:cubicBezTo>
                  <a:cubicBezTo>
                    <a:pt x="207" y="50"/>
                    <a:pt x="162" y="29"/>
                    <a:pt x="118" y="0"/>
                  </a:cubicBezTo>
                  <a:cubicBezTo>
                    <a:pt x="99" y="16"/>
                    <a:pt x="78" y="34"/>
                    <a:pt x="59" y="52"/>
                  </a:cubicBezTo>
                  <a:cubicBezTo>
                    <a:pt x="40" y="68"/>
                    <a:pt x="22" y="84"/>
                    <a:pt x="4" y="99"/>
                  </a:cubicBezTo>
                  <a:cubicBezTo>
                    <a:pt x="3" y="100"/>
                    <a:pt x="0" y="101"/>
                    <a:pt x="1" y="102"/>
                  </a:cubicBezTo>
                  <a:cubicBezTo>
                    <a:pt x="25" y="107"/>
                    <a:pt x="40" y="121"/>
                    <a:pt x="48" y="141"/>
                  </a:cubicBezTo>
                  <a:cubicBezTo>
                    <a:pt x="57" y="162"/>
                    <a:pt x="55" y="191"/>
                    <a:pt x="55" y="221"/>
                  </a:cubicBezTo>
                  <a:cubicBezTo>
                    <a:pt x="55" y="320"/>
                    <a:pt x="58" y="421"/>
                    <a:pt x="132" y="445"/>
                  </a:cubicBezTo>
                  <a:cubicBezTo>
                    <a:pt x="181" y="461"/>
                    <a:pt x="238" y="470"/>
                    <a:pt x="268" y="505"/>
                  </a:cubicBezTo>
                  <a:cubicBezTo>
                    <a:pt x="271" y="508"/>
                    <a:pt x="274" y="513"/>
                    <a:pt x="278" y="516"/>
                  </a:cubicBezTo>
                  <a:cubicBezTo>
                    <a:pt x="285" y="509"/>
                    <a:pt x="291" y="501"/>
                    <a:pt x="299" y="494"/>
                  </a:cubicBezTo>
                  <a:cubicBezTo>
                    <a:pt x="322" y="475"/>
                    <a:pt x="358" y="465"/>
                    <a:pt x="390" y="456"/>
                  </a:cubicBezTo>
                  <a:cubicBezTo>
                    <a:pt x="413" y="449"/>
                    <a:pt x="437" y="443"/>
                    <a:pt x="452" y="431"/>
                  </a:cubicBezTo>
                  <a:cubicBezTo>
                    <a:pt x="498" y="391"/>
                    <a:pt x="502" y="307"/>
                    <a:pt x="502" y="221"/>
                  </a:cubicBezTo>
                  <a:cubicBezTo>
                    <a:pt x="502" y="191"/>
                    <a:pt x="500" y="163"/>
                    <a:pt x="508" y="141"/>
                  </a:cubicBezTo>
                  <a:cubicBezTo>
                    <a:pt x="517" y="121"/>
                    <a:pt x="531" y="106"/>
                    <a:pt x="555" y="102"/>
                  </a:cubicBezTo>
                  <a:cubicBezTo>
                    <a:pt x="520" y="70"/>
                    <a:pt x="483" y="38"/>
                    <a:pt x="446" y="6"/>
                  </a:cubicBezTo>
                  <a:close/>
                  <a:moveTo>
                    <a:pt x="252" y="145"/>
                  </a:moveTo>
                  <a:cubicBezTo>
                    <a:pt x="253" y="138"/>
                    <a:pt x="252" y="130"/>
                    <a:pt x="252" y="123"/>
                  </a:cubicBezTo>
                  <a:cubicBezTo>
                    <a:pt x="257" y="123"/>
                    <a:pt x="261" y="123"/>
                    <a:pt x="265" y="123"/>
                  </a:cubicBezTo>
                  <a:cubicBezTo>
                    <a:pt x="265" y="130"/>
                    <a:pt x="265" y="138"/>
                    <a:pt x="265" y="145"/>
                  </a:cubicBezTo>
                  <a:cubicBezTo>
                    <a:pt x="272" y="146"/>
                    <a:pt x="281" y="145"/>
                    <a:pt x="289" y="145"/>
                  </a:cubicBezTo>
                  <a:cubicBezTo>
                    <a:pt x="291" y="139"/>
                    <a:pt x="289" y="130"/>
                    <a:pt x="290" y="123"/>
                  </a:cubicBezTo>
                  <a:cubicBezTo>
                    <a:pt x="294" y="123"/>
                    <a:pt x="298" y="123"/>
                    <a:pt x="303" y="123"/>
                  </a:cubicBezTo>
                  <a:cubicBezTo>
                    <a:pt x="303" y="130"/>
                    <a:pt x="303" y="138"/>
                    <a:pt x="303" y="145"/>
                  </a:cubicBezTo>
                  <a:cubicBezTo>
                    <a:pt x="310" y="146"/>
                    <a:pt x="319" y="145"/>
                    <a:pt x="327" y="145"/>
                  </a:cubicBezTo>
                  <a:cubicBezTo>
                    <a:pt x="327" y="138"/>
                    <a:pt x="327" y="130"/>
                    <a:pt x="327" y="123"/>
                  </a:cubicBezTo>
                  <a:cubicBezTo>
                    <a:pt x="331" y="123"/>
                    <a:pt x="335" y="123"/>
                    <a:pt x="340" y="123"/>
                  </a:cubicBezTo>
                  <a:cubicBezTo>
                    <a:pt x="340" y="133"/>
                    <a:pt x="340" y="142"/>
                    <a:pt x="340" y="152"/>
                  </a:cubicBezTo>
                  <a:cubicBezTo>
                    <a:pt x="298" y="152"/>
                    <a:pt x="257" y="152"/>
                    <a:pt x="215" y="152"/>
                  </a:cubicBezTo>
                  <a:cubicBezTo>
                    <a:pt x="215" y="142"/>
                    <a:pt x="215" y="132"/>
                    <a:pt x="216" y="123"/>
                  </a:cubicBezTo>
                  <a:cubicBezTo>
                    <a:pt x="220" y="123"/>
                    <a:pt x="224" y="123"/>
                    <a:pt x="228" y="123"/>
                  </a:cubicBezTo>
                  <a:cubicBezTo>
                    <a:pt x="228" y="130"/>
                    <a:pt x="228" y="138"/>
                    <a:pt x="228" y="145"/>
                  </a:cubicBezTo>
                  <a:cubicBezTo>
                    <a:pt x="235" y="146"/>
                    <a:pt x="244" y="145"/>
                    <a:pt x="252" y="145"/>
                  </a:cubicBezTo>
                  <a:close/>
                  <a:moveTo>
                    <a:pt x="346" y="171"/>
                  </a:moveTo>
                  <a:cubicBezTo>
                    <a:pt x="350" y="171"/>
                    <a:pt x="354" y="171"/>
                    <a:pt x="358" y="171"/>
                  </a:cubicBezTo>
                  <a:cubicBezTo>
                    <a:pt x="358" y="177"/>
                    <a:pt x="358" y="184"/>
                    <a:pt x="358" y="191"/>
                  </a:cubicBezTo>
                  <a:cubicBezTo>
                    <a:pt x="365" y="192"/>
                    <a:pt x="373" y="191"/>
                    <a:pt x="381" y="191"/>
                  </a:cubicBezTo>
                  <a:cubicBezTo>
                    <a:pt x="381" y="184"/>
                    <a:pt x="381" y="178"/>
                    <a:pt x="381" y="171"/>
                  </a:cubicBezTo>
                  <a:cubicBezTo>
                    <a:pt x="384" y="171"/>
                    <a:pt x="388" y="171"/>
                    <a:pt x="392" y="171"/>
                  </a:cubicBezTo>
                  <a:cubicBezTo>
                    <a:pt x="392" y="178"/>
                    <a:pt x="392" y="184"/>
                    <a:pt x="392" y="191"/>
                  </a:cubicBezTo>
                  <a:cubicBezTo>
                    <a:pt x="399" y="191"/>
                    <a:pt x="407" y="191"/>
                    <a:pt x="414" y="191"/>
                  </a:cubicBezTo>
                  <a:cubicBezTo>
                    <a:pt x="415" y="185"/>
                    <a:pt x="414" y="177"/>
                    <a:pt x="415" y="171"/>
                  </a:cubicBezTo>
                  <a:cubicBezTo>
                    <a:pt x="418" y="171"/>
                    <a:pt x="422" y="171"/>
                    <a:pt x="426" y="171"/>
                  </a:cubicBezTo>
                  <a:cubicBezTo>
                    <a:pt x="426" y="181"/>
                    <a:pt x="426" y="192"/>
                    <a:pt x="426" y="202"/>
                  </a:cubicBezTo>
                  <a:cubicBezTo>
                    <a:pt x="397" y="202"/>
                    <a:pt x="367" y="202"/>
                    <a:pt x="337" y="202"/>
                  </a:cubicBezTo>
                  <a:cubicBezTo>
                    <a:pt x="337" y="196"/>
                    <a:pt x="337" y="191"/>
                    <a:pt x="337" y="185"/>
                  </a:cubicBezTo>
                  <a:cubicBezTo>
                    <a:pt x="340" y="185"/>
                    <a:pt x="342" y="185"/>
                    <a:pt x="345" y="185"/>
                  </a:cubicBezTo>
                  <a:cubicBezTo>
                    <a:pt x="346" y="181"/>
                    <a:pt x="345" y="175"/>
                    <a:pt x="346" y="171"/>
                  </a:cubicBezTo>
                  <a:close/>
                  <a:moveTo>
                    <a:pt x="489" y="227"/>
                  </a:moveTo>
                  <a:cubicBezTo>
                    <a:pt x="470" y="227"/>
                    <a:pt x="451" y="227"/>
                    <a:pt x="432" y="227"/>
                  </a:cubicBezTo>
                  <a:cubicBezTo>
                    <a:pt x="432" y="206"/>
                    <a:pt x="432" y="186"/>
                    <a:pt x="432" y="165"/>
                  </a:cubicBezTo>
                  <a:cubicBezTo>
                    <a:pt x="425" y="164"/>
                    <a:pt x="417" y="165"/>
                    <a:pt x="409" y="165"/>
                  </a:cubicBezTo>
                  <a:cubicBezTo>
                    <a:pt x="408" y="171"/>
                    <a:pt x="409" y="179"/>
                    <a:pt x="409" y="186"/>
                  </a:cubicBezTo>
                  <a:cubicBezTo>
                    <a:pt x="405" y="186"/>
                    <a:pt x="401" y="186"/>
                    <a:pt x="398" y="186"/>
                  </a:cubicBezTo>
                  <a:cubicBezTo>
                    <a:pt x="398" y="179"/>
                    <a:pt x="398" y="172"/>
                    <a:pt x="398" y="165"/>
                  </a:cubicBezTo>
                  <a:cubicBezTo>
                    <a:pt x="391" y="164"/>
                    <a:pt x="382" y="165"/>
                    <a:pt x="375" y="165"/>
                  </a:cubicBezTo>
                  <a:cubicBezTo>
                    <a:pt x="375" y="172"/>
                    <a:pt x="375" y="179"/>
                    <a:pt x="375" y="186"/>
                  </a:cubicBezTo>
                  <a:cubicBezTo>
                    <a:pt x="371" y="186"/>
                    <a:pt x="367" y="186"/>
                    <a:pt x="364" y="186"/>
                  </a:cubicBezTo>
                  <a:cubicBezTo>
                    <a:pt x="364" y="179"/>
                    <a:pt x="364" y="172"/>
                    <a:pt x="364" y="165"/>
                  </a:cubicBezTo>
                  <a:cubicBezTo>
                    <a:pt x="358" y="164"/>
                    <a:pt x="351" y="165"/>
                    <a:pt x="345" y="165"/>
                  </a:cubicBezTo>
                  <a:cubicBezTo>
                    <a:pt x="346" y="157"/>
                    <a:pt x="345" y="149"/>
                    <a:pt x="346" y="143"/>
                  </a:cubicBezTo>
                  <a:cubicBezTo>
                    <a:pt x="396" y="143"/>
                    <a:pt x="445" y="143"/>
                    <a:pt x="495" y="143"/>
                  </a:cubicBezTo>
                  <a:cubicBezTo>
                    <a:pt x="486" y="164"/>
                    <a:pt x="491" y="197"/>
                    <a:pt x="489" y="227"/>
                  </a:cubicBezTo>
                  <a:close/>
                  <a:moveTo>
                    <a:pt x="362" y="315"/>
                  </a:moveTo>
                  <a:cubicBezTo>
                    <a:pt x="362" y="308"/>
                    <a:pt x="362" y="302"/>
                    <a:pt x="362" y="296"/>
                  </a:cubicBezTo>
                  <a:cubicBezTo>
                    <a:pt x="369" y="296"/>
                    <a:pt x="376" y="296"/>
                    <a:pt x="383" y="296"/>
                  </a:cubicBezTo>
                  <a:cubicBezTo>
                    <a:pt x="383" y="302"/>
                    <a:pt x="383" y="308"/>
                    <a:pt x="383" y="315"/>
                  </a:cubicBezTo>
                  <a:cubicBezTo>
                    <a:pt x="376" y="315"/>
                    <a:pt x="369" y="315"/>
                    <a:pt x="362" y="315"/>
                  </a:cubicBezTo>
                  <a:close/>
                  <a:moveTo>
                    <a:pt x="383" y="321"/>
                  </a:moveTo>
                  <a:cubicBezTo>
                    <a:pt x="383" y="328"/>
                    <a:pt x="383" y="336"/>
                    <a:pt x="383" y="343"/>
                  </a:cubicBezTo>
                  <a:cubicBezTo>
                    <a:pt x="380" y="343"/>
                    <a:pt x="376" y="343"/>
                    <a:pt x="373" y="343"/>
                  </a:cubicBezTo>
                  <a:cubicBezTo>
                    <a:pt x="373" y="336"/>
                    <a:pt x="373" y="328"/>
                    <a:pt x="373" y="321"/>
                  </a:cubicBezTo>
                  <a:cubicBezTo>
                    <a:pt x="376" y="321"/>
                    <a:pt x="380" y="321"/>
                    <a:pt x="383" y="321"/>
                  </a:cubicBezTo>
                  <a:close/>
                  <a:moveTo>
                    <a:pt x="341" y="321"/>
                  </a:moveTo>
                  <a:cubicBezTo>
                    <a:pt x="350" y="321"/>
                    <a:pt x="358" y="321"/>
                    <a:pt x="367" y="321"/>
                  </a:cubicBezTo>
                  <a:cubicBezTo>
                    <a:pt x="367" y="328"/>
                    <a:pt x="367" y="336"/>
                    <a:pt x="367" y="343"/>
                  </a:cubicBezTo>
                  <a:cubicBezTo>
                    <a:pt x="358" y="343"/>
                    <a:pt x="350" y="343"/>
                    <a:pt x="341" y="343"/>
                  </a:cubicBezTo>
                  <a:cubicBezTo>
                    <a:pt x="341" y="336"/>
                    <a:pt x="341" y="327"/>
                    <a:pt x="341" y="321"/>
                  </a:cubicBezTo>
                  <a:close/>
                  <a:moveTo>
                    <a:pt x="188" y="321"/>
                  </a:moveTo>
                  <a:cubicBezTo>
                    <a:pt x="197" y="321"/>
                    <a:pt x="205" y="321"/>
                    <a:pt x="214" y="321"/>
                  </a:cubicBezTo>
                  <a:cubicBezTo>
                    <a:pt x="214" y="328"/>
                    <a:pt x="214" y="336"/>
                    <a:pt x="214" y="343"/>
                  </a:cubicBezTo>
                  <a:cubicBezTo>
                    <a:pt x="205" y="343"/>
                    <a:pt x="197" y="343"/>
                    <a:pt x="188" y="343"/>
                  </a:cubicBezTo>
                  <a:cubicBezTo>
                    <a:pt x="188" y="336"/>
                    <a:pt x="188" y="327"/>
                    <a:pt x="188" y="321"/>
                  </a:cubicBezTo>
                  <a:close/>
                  <a:moveTo>
                    <a:pt x="166" y="257"/>
                  </a:moveTo>
                  <a:cubicBezTo>
                    <a:pt x="166" y="271"/>
                    <a:pt x="166" y="285"/>
                    <a:pt x="166" y="299"/>
                  </a:cubicBezTo>
                  <a:cubicBezTo>
                    <a:pt x="134" y="299"/>
                    <a:pt x="101" y="299"/>
                    <a:pt x="69" y="299"/>
                  </a:cubicBezTo>
                  <a:cubicBezTo>
                    <a:pt x="67" y="279"/>
                    <a:pt x="67" y="258"/>
                    <a:pt x="66" y="236"/>
                  </a:cubicBezTo>
                  <a:cubicBezTo>
                    <a:pt x="66" y="236"/>
                    <a:pt x="66" y="236"/>
                    <a:pt x="67" y="235"/>
                  </a:cubicBezTo>
                  <a:cubicBezTo>
                    <a:pt x="86" y="235"/>
                    <a:pt x="105" y="235"/>
                    <a:pt x="124" y="235"/>
                  </a:cubicBezTo>
                  <a:cubicBezTo>
                    <a:pt x="124" y="242"/>
                    <a:pt x="124" y="249"/>
                    <a:pt x="124" y="256"/>
                  </a:cubicBezTo>
                  <a:cubicBezTo>
                    <a:pt x="137" y="257"/>
                    <a:pt x="152" y="257"/>
                    <a:pt x="166" y="257"/>
                  </a:cubicBezTo>
                  <a:close/>
                  <a:moveTo>
                    <a:pt x="147" y="230"/>
                  </a:moveTo>
                  <a:cubicBezTo>
                    <a:pt x="147" y="237"/>
                    <a:pt x="147" y="244"/>
                    <a:pt x="147" y="251"/>
                  </a:cubicBezTo>
                  <a:cubicBezTo>
                    <a:pt x="141" y="251"/>
                    <a:pt x="136" y="251"/>
                    <a:pt x="130" y="251"/>
                  </a:cubicBezTo>
                  <a:cubicBezTo>
                    <a:pt x="130" y="244"/>
                    <a:pt x="130" y="237"/>
                    <a:pt x="130" y="230"/>
                  </a:cubicBezTo>
                  <a:cubicBezTo>
                    <a:pt x="136" y="230"/>
                    <a:pt x="141" y="230"/>
                    <a:pt x="147" y="230"/>
                  </a:cubicBezTo>
                  <a:close/>
                  <a:moveTo>
                    <a:pt x="130" y="224"/>
                  </a:moveTo>
                  <a:cubicBezTo>
                    <a:pt x="130" y="219"/>
                    <a:pt x="130" y="213"/>
                    <a:pt x="130" y="208"/>
                  </a:cubicBezTo>
                  <a:cubicBezTo>
                    <a:pt x="134" y="208"/>
                    <a:pt x="138" y="208"/>
                    <a:pt x="142" y="208"/>
                  </a:cubicBezTo>
                  <a:cubicBezTo>
                    <a:pt x="142" y="213"/>
                    <a:pt x="142" y="219"/>
                    <a:pt x="142" y="224"/>
                  </a:cubicBezTo>
                  <a:cubicBezTo>
                    <a:pt x="138" y="224"/>
                    <a:pt x="134" y="224"/>
                    <a:pt x="130" y="224"/>
                  </a:cubicBezTo>
                  <a:close/>
                  <a:moveTo>
                    <a:pt x="153" y="251"/>
                  </a:moveTo>
                  <a:cubicBezTo>
                    <a:pt x="153" y="244"/>
                    <a:pt x="153" y="236"/>
                    <a:pt x="153" y="230"/>
                  </a:cubicBezTo>
                  <a:cubicBezTo>
                    <a:pt x="163" y="230"/>
                    <a:pt x="172" y="230"/>
                    <a:pt x="182" y="230"/>
                  </a:cubicBezTo>
                  <a:cubicBezTo>
                    <a:pt x="182" y="237"/>
                    <a:pt x="182" y="244"/>
                    <a:pt x="182" y="251"/>
                  </a:cubicBezTo>
                  <a:cubicBezTo>
                    <a:pt x="172" y="251"/>
                    <a:pt x="163" y="251"/>
                    <a:pt x="153" y="251"/>
                  </a:cubicBezTo>
                  <a:close/>
                  <a:moveTo>
                    <a:pt x="148" y="224"/>
                  </a:moveTo>
                  <a:cubicBezTo>
                    <a:pt x="148" y="219"/>
                    <a:pt x="148" y="213"/>
                    <a:pt x="148" y="208"/>
                  </a:cubicBezTo>
                  <a:cubicBezTo>
                    <a:pt x="155" y="208"/>
                    <a:pt x="162" y="208"/>
                    <a:pt x="169" y="208"/>
                  </a:cubicBezTo>
                  <a:cubicBezTo>
                    <a:pt x="169" y="213"/>
                    <a:pt x="169" y="219"/>
                    <a:pt x="169" y="224"/>
                  </a:cubicBezTo>
                  <a:cubicBezTo>
                    <a:pt x="162" y="224"/>
                    <a:pt x="155" y="224"/>
                    <a:pt x="148" y="224"/>
                  </a:cubicBezTo>
                  <a:close/>
                  <a:moveTo>
                    <a:pt x="331" y="185"/>
                  </a:moveTo>
                  <a:cubicBezTo>
                    <a:pt x="331" y="191"/>
                    <a:pt x="331" y="196"/>
                    <a:pt x="331" y="202"/>
                  </a:cubicBezTo>
                  <a:cubicBezTo>
                    <a:pt x="321" y="202"/>
                    <a:pt x="310" y="202"/>
                    <a:pt x="299" y="202"/>
                  </a:cubicBezTo>
                  <a:cubicBezTo>
                    <a:pt x="300" y="197"/>
                    <a:pt x="299" y="190"/>
                    <a:pt x="300" y="185"/>
                  </a:cubicBezTo>
                  <a:cubicBezTo>
                    <a:pt x="310" y="185"/>
                    <a:pt x="321" y="185"/>
                    <a:pt x="331" y="185"/>
                  </a:cubicBezTo>
                  <a:close/>
                  <a:moveTo>
                    <a:pt x="317" y="179"/>
                  </a:moveTo>
                  <a:cubicBezTo>
                    <a:pt x="317" y="172"/>
                    <a:pt x="317" y="165"/>
                    <a:pt x="317" y="157"/>
                  </a:cubicBezTo>
                  <a:cubicBezTo>
                    <a:pt x="325" y="157"/>
                    <a:pt x="332" y="157"/>
                    <a:pt x="340" y="157"/>
                  </a:cubicBezTo>
                  <a:cubicBezTo>
                    <a:pt x="340" y="165"/>
                    <a:pt x="340" y="172"/>
                    <a:pt x="340" y="179"/>
                  </a:cubicBezTo>
                  <a:cubicBezTo>
                    <a:pt x="332" y="179"/>
                    <a:pt x="325" y="179"/>
                    <a:pt x="317" y="179"/>
                  </a:cubicBezTo>
                  <a:close/>
                  <a:moveTo>
                    <a:pt x="366" y="230"/>
                  </a:moveTo>
                  <a:cubicBezTo>
                    <a:pt x="366" y="237"/>
                    <a:pt x="366" y="244"/>
                    <a:pt x="366" y="251"/>
                  </a:cubicBezTo>
                  <a:cubicBezTo>
                    <a:pt x="356" y="251"/>
                    <a:pt x="345" y="251"/>
                    <a:pt x="335" y="251"/>
                  </a:cubicBezTo>
                  <a:cubicBezTo>
                    <a:pt x="335" y="244"/>
                    <a:pt x="334" y="236"/>
                    <a:pt x="335" y="230"/>
                  </a:cubicBezTo>
                  <a:cubicBezTo>
                    <a:pt x="345" y="230"/>
                    <a:pt x="356" y="230"/>
                    <a:pt x="366" y="230"/>
                  </a:cubicBezTo>
                  <a:close/>
                  <a:moveTo>
                    <a:pt x="362" y="224"/>
                  </a:moveTo>
                  <a:cubicBezTo>
                    <a:pt x="362" y="219"/>
                    <a:pt x="362" y="213"/>
                    <a:pt x="362" y="208"/>
                  </a:cubicBezTo>
                  <a:cubicBezTo>
                    <a:pt x="368" y="208"/>
                    <a:pt x="374" y="208"/>
                    <a:pt x="380" y="208"/>
                  </a:cubicBezTo>
                  <a:cubicBezTo>
                    <a:pt x="380" y="213"/>
                    <a:pt x="380" y="219"/>
                    <a:pt x="380" y="224"/>
                  </a:cubicBezTo>
                  <a:cubicBezTo>
                    <a:pt x="374" y="224"/>
                    <a:pt x="368" y="224"/>
                    <a:pt x="362" y="224"/>
                  </a:cubicBezTo>
                  <a:close/>
                  <a:moveTo>
                    <a:pt x="356" y="224"/>
                  </a:moveTo>
                  <a:cubicBezTo>
                    <a:pt x="344" y="224"/>
                    <a:pt x="331" y="224"/>
                    <a:pt x="318" y="224"/>
                  </a:cubicBezTo>
                  <a:cubicBezTo>
                    <a:pt x="319" y="219"/>
                    <a:pt x="318" y="213"/>
                    <a:pt x="319" y="208"/>
                  </a:cubicBezTo>
                  <a:cubicBezTo>
                    <a:pt x="331" y="208"/>
                    <a:pt x="344" y="208"/>
                    <a:pt x="356" y="208"/>
                  </a:cubicBezTo>
                  <a:cubicBezTo>
                    <a:pt x="356" y="213"/>
                    <a:pt x="356" y="219"/>
                    <a:pt x="356" y="224"/>
                  </a:cubicBezTo>
                  <a:close/>
                  <a:moveTo>
                    <a:pt x="317" y="299"/>
                  </a:moveTo>
                  <a:cubicBezTo>
                    <a:pt x="290" y="299"/>
                    <a:pt x="264" y="299"/>
                    <a:pt x="238" y="299"/>
                  </a:cubicBezTo>
                  <a:cubicBezTo>
                    <a:pt x="235" y="270"/>
                    <a:pt x="250" y="250"/>
                    <a:pt x="273" y="248"/>
                  </a:cubicBezTo>
                  <a:cubicBezTo>
                    <a:pt x="296" y="246"/>
                    <a:pt x="314" y="262"/>
                    <a:pt x="317" y="282"/>
                  </a:cubicBezTo>
                  <a:cubicBezTo>
                    <a:pt x="318" y="287"/>
                    <a:pt x="316" y="293"/>
                    <a:pt x="317" y="299"/>
                  </a:cubicBezTo>
                  <a:close/>
                  <a:moveTo>
                    <a:pt x="238" y="345"/>
                  </a:moveTo>
                  <a:cubicBezTo>
                    <a:pt x="238" y="345"/>
                    <a:pt x="239" y="345"/>
                    <a:pt x="239" y="345"/>
                  </a:cubicBezTo>
                  <a:cubicBezTo>
                    <a:pt x="239" y="346"/>
                    <a:pt x="238" y="346"/>
                    <a:pt x="238" y="347"/>
                  </a:cubicBezTo>
                  <a:cubicBezTo>
                    <a:pt x="237" y="347"/>
                    <a:pt x="238" y="346"/>
                    <a:pt x="238" y="345"/>
                  </a:cubicBezTo>
                  <a:close/>
                  <a:moveTo>
                    <a:pt x="238" y="343"/>
                  </a:moveTo>
                  <a:cubicBezTo>
                    <a:pt x="238" y="332"/>
                    <a:pt x="238" y="320"/>
                    <a:pt x="238" y="309"/>
                  </a:cubicBezTo>
                  <a:cubicBezTo>
                    <a:pt x="238" y="309"/>
                    <a:pt x="238" y="308"/>
                    <a:pt x="238" y="308"/>
                  </a:cubicBezTo>
                  <a:cubicBezTo>
                    <a:pt x="264" y="308"/>
                    <a:pt x="291" y="308"/>
                    <a:pt x="317" y="308"/>
                  </a:cubicBezTo>
                  <a:cubicBezTo>
                    <a:pt x="317" y="320"/>
                    <a:pt x="317" y="331"/>
                    <a:pt x="317" y="343"/>
                  </a:cubicBezTo>
                  <a:cubicBezTo>
                    <a:pt x="290" y="343"/>
                    <a:pt x="264" y="343"/>
                    <a:pt x="238" y="343"/>
                  </a:cubicBezTo>
                  <a:close/>
                  <a:moveTo>
                    <a:pt x="232" y="300"/>
                  </a:moveTo>
                  <a:cubicBezTo>
                    <a:pt x="232" y="304"/>
                    <a:pt x="232" y="307"/>
                    <a:pt x="232" y="310"/>
                  </a:cubicBezTo>
                  <a:cubicBezTo>
                    <a:pt x="228" y="310"/>
                    <a:pt x="224" y="310"/>
                    <a:pt x="220" y="310"/>
                  </a:cubicBezTo>
                  <a:cubicBezTo>
                    <a:pt x="220" y="307"/>
                    <a:pt x="220" y="304"/>
                    <a:pt x="220" y="300"/>
                  </a:cubicBezTo>
                  <a:cubicBezTo>
                    <a:pt x="224" y="300"/>
                    <a:pt x="228" y="300"/>
                    <a:pt x="232" y="300"/>
                  </a:cubicBezTo>
                  <a:close/>
                  <a:moveTo>
                    <a:pt x="220" y="294"/>
                  </a:moveTo>
                  <a:cubicBezTo>
                    <a:pt x="220" y="290"/>
                    <a:pt x="220" y="287"/>
                    <a:pt x="220" y="284"/>
                  </a:cubicBezTo>
                  <a:cubicBezTo>
                    <a:pt x="224" y="284"/>
                    <a:pt x="228" y="284"/>
                    <a:pt x="232" y="284"/>
                  </a:cubicBezTo>
                  <a:cubicBezTo>
                    <a:pt x="232" y="287"/>
                    <a:pt x="232" y="290"/>
                    <a:pt x="232" y="294"/>
                  </a:cubicBezTo>
                  <a:cubicBezTo>
                    <a:pt x="228" y="294"/>
                    <a:pt x="224" y="294"/>
                    <a:pt x="220" y="294"/>
                  </a:cubicBezTo>
                  <a:close/>
                  <a:moveTo>
                    <a:pt x="232" y="316"/>
                  </a:moveTo>
                  <a:cubicBezTo>
                    <a:pt x="232" y="320"/>
                    <a:pt x="232" y="323"/>
                    <a:pt x="232" y="327"/>
                  </a:cubicBezTo>
                  <a:cubicBezTo>
                    <a:pt x="228" y="327"/>
                    <a:pt x="224" y="327"/>
                    <a:pt x="220" y="327"/>
                  </a:cubicBezTo>
                  <a:cubicBezTo>
                    <a:pt x="220" y="323"/>
                    <a:pt x="220" y="320"/>
                    <a:pt x="220" y="316"/>
                  </a:cubicBezTo>
                  <a:cubicBezTo>
                    <a:pt x="224" y="316"/>
                    <a:pt x="228" y="316"/>
                    <a:pt x="232" y="316"/>
                  </a:cubicBezTo>
                  <a:close/>
                  <a:moveTo>
                    <a:pt x="242" y="224"/>
                  </a:moveTo>
                  <a:cubicBezTo>
                    <a:pt x="243" y="219"/>
                    <a:pt x="242" y="213"/>
                    <a:pt x="243" y="208"/>
                  </a:cubicBezTo>
                  <a:cubicBezTo>
                    <a:pt x="253" y="208"/>
                    <a:pt x="264" y="208"/>
                    <a:pt x="274" y="208"/>
                  </a:cubicBezTo>
                  <a:cubicBezTo>
                    <a:pt x="274" y="213"/>
                    <a:pt x="274" y="219"/>
                    <a:pt x="274" y="224"/>
                  </a:cubicBezTo>
                  <a:cubicBezTo>
                    <a:pt x="264" y="224"/>
                    <a:pt x="253" y="224"/>
                    <a:pt x="242" y="224"/>
                  </a:cubicBezTo>
                  <a:close/>
                  <a:moveTo>
                    <a:pt x="274" y="230"/>
                  </a:moveTo>
                  <a:cubicBezTo>
                    <a:pt x="274" y="234"/>
                    <a:pt x="274" y="238"/>
                    <a:pt x="274" y="243"/>
                  </a:cubicBezTo>
                  <a:cubicBezTo>
                    <a:pt x="270" y="243"/>
                    <a:pt x="266" y="244"/>
                    <a:pt x="262" y="245"/>
                  </a:cubicBezTo>
                  <a:cubicBezTo>
                    <a:pt x="261" y="241"/>
                    <a:pt x="259" y="237"/>
                    <a:pt x="258" y="233"/>
                  </a:cubicBezTo>
                  <a:cubicBezTo>
                    <a:pt x="262" y="231"/>
                    <a:pt x="268" y="230"/>
                    <a:pt x="274" y="230"/>
                  </a:cubicBezTo>
                  <a:close/>
                  <a:moveTo>
                    <a:pt x="256" y="247"/>
                  </a:moveTo>
                  <a:cubicBezTo>
                    <a:pt x="254" y="250"/>
                    <a:pt x="250" y="251"/>
                    <a:pt x="248" y="254"/>
                  </a:cubicBezTo>
                  <a:cubicBezTo>
                    <a:pt x="245" y="250"/>
                    <a:pt x="241" y="248"/>
                    <a:pt x="238" y="244"/>
                  </a:cubicBezTo>
                  <a:cubicBezTo>
                    <a:pt x="243" y="241"/>
                    <a:pt x="247" y="237"/>
                    <a:pt x="252" y="235"/>
                  </a:cubicBezTo>
                  <a:cubicBezTo>
                    <a:pt x="253" y="239"/>
                    <a:pt x="255" y="243"/>
                    <a:pt x="256" y="247"/>
                  </a:cubicBezTo>
                  <a:close/>
                  <a:moveTo>
                    <a:pt x="250" y="230"/>
                  </a:moveTo>
                  <a:cubicBezTo>
                    <a:pt x="240" y="234"/>
                    <a:pt x="232" y="242"/>
                    <a:pt x="226" y="248"/>
                  </a:cubicBezTo>
                  <a:cubicBezTo>
                    <a:pt x="226" y="242"/>
                    <a:pt x="226" y="236"/>
                    <a:pt x="226" y="230"/>
                  </a:cubicBezTo>
                  <a:cubicBezTo>
                    <a:pt x="234" y="230"/>
                    <a:pt x="242" y="230"/>
                    <a:pt x="250" y="230"/>
                  </a:cubicBezTo>
                  <a:close/>
                  <a:moveTo>
                    <a:pt x="233" y="248"/>
                  </a:moveTo>
                  <a:cubicBezTo>
                    <a:pt x="237" y="251"/>
                    <a:pt x="241" y="254"/>
                    <a:pt x="243" y="258"/>
                  </a:cubicBezTo>
                  <a:cubicBezTo>
                    <a:pt x="242" y="260"/>
                    <a:pt x="240" y="262"/>
                    <a:pt x="239" y="264"/>
                  </a:cubicBezTo>
                  <a:cubicBezTo>
                    <a:pt x="235" y="262"/>
                    <a:pt x="230" y="261"/>
                    <a:pt x="225" y="260"/>
                  </a:cubicBezTo>
                  <a:cubicBezTo>
                    <a:pt x="227" y="255"/>
                    <a:pt x="231" y="252"/>
                    <a:pt x="233" y="248"/>
                  </a:cubicBezTo>
                  <a:close/>
                  <a:moveTo>
                    <a:pt x="305" y="230"/>
                  </a:moveTo>
                  <a:cubicBezTo>
                    <a:pt x="312" y="229"/>
                    <a:pt x="321" y="230"/>
                    <a:pt x="329" y="230"/>
                  </a:cubicBezTo>
                  <a:cubicBezTo>
                    <a:pt x="329" y="236"/>
                    <a:pt x="329" y="242"/>
                    <a:pt x="329" y="247"/>
                  </a:cubicBezTo>
                  <a:cubicBezTo>
                    <a:pt x="328" y="248"/>
                    <a:pt x="327" y="246"/>
                    <a:pt x="326" y="246"/>
                  </a:cubicBezTo>
                  <a:cubicBezTo>
                    <a:pt x="321" y="240"/>
                    <a:pt x="314" y="233"/>
                    <a:pt x="305" y="230"/>
                  </a:cubicBezTo>
                  <a:close/>
                  <a:moveTo>
                    <a:pt x="316" y="244"/>
                  </a:moveTo>
                  <a:cubicBezTo>
                    <a:pt x="313" y="247"/>
                    <a:pt x="310" y="251"/>
                    <a:pt x="306" y="253"/>
                  </a:cubicBezTo>
                  <a:cubicBezTo>
                    <a:pt x="304" y="251"/>
                    <a:pt x="301" y="249"/>
                    <a:pt x="297" y="247"/>
                  </a:cubicBezTo>
                  <a:cubicBezTo>
                    <a:pt x="299" y="243"/>
                    <a:pt x="301" y="239"/>
                    <a:pt x="302" y="235"/>
                  </a:cubicBezTo>
                  <a:cubicBezTo>
                    <a:pt x="307" y="237"/>
                    <a:pt x="312" y="240"/>
                    <a:pt x="316" y="244"/>
                  </a:cubicBezTo>
                  <a:close/>
                  <a:moveTo>
                    <a:pt x="313" y="224"/>
                  </a:moveTo>
                  <a:cubicBezTo>
                    <a:pt x="302" y="224"/>
                    <a:pt x="291" y="224"/>
                    <a:pt x="281" y="224"/>
                  </a:cubicBezTo>
                  <a:cubicBezTo>
                    <a:pt x="281" y="219"/>
                    <a:pt x="280" y="213"/>
                    <a:pt x="281" y="208"/>
                  </a:cubicBezTo>
                  <a:cubicBezTo>
                    <a:pt x="291" y="208"/>
                    <a:pt x="302" y="208"/>
                    <a:pt x="313" y="208"/>
                  </a:cubicBezTo>
                  <a:cubicBezTo>
                    <a:pt x="313" y="213"/>
                    <a:pt x="313" y="219"/>
                    <a:pt x="313" y="224"/>
                  </a:cubicBezTo>
                  <a:close/>
                  <a:moveTo>
                    <a:pt x="296" y="232"/>
                  </a:moveTo>
                  <a:cubicBezTo>
                    <a:pt x="295" y="237"/>
                    <a:pt x="293" y="241"/>
                    <a:pt x="292" y="245"/>
                  </a:cubicBezTo>
                  <a:cubicBezTo>
                    <a:pt x="289" y="244"/>
                    <a:pt x="285" y="243"/>
                    <a:pt x="281" y="243"/>
                  </a:cubicBezTo>
                  <a:cubicBezTo>
                    <a:pt x="281" y="238"/>
                    <a:pt x="281" y="234"/>
                    <a:pt x="281" y="230"/>
                  </a:cubicBezTo>
                  <a:cubicBezTo>
                    <a:pt x="287" y="230"/>
                    <a:pt x="291" y="231"/>
                    <a:pt x="296" y="232"/>
                  </a:cubicBezTo>
                  <a:close/>
                  <a:moveTo>
                    <a:pt x="316" y="263"/>
                  </a:moveTo>
                  <a:cubicBezTo>
                    <a:pt x="314" y="262"/>
                    <a:pt x="313" y="259"/>
                    <a:pt x="311" y="258"/>
                  </a:cubicBezTo>
                  <a:cubicBezTo>
                    <a:pt x="314" y="254"/>
                    <a:pt x="317" y="251"/>
                    <a:pt x="320" y="248"/>
                  </a:cubicBezTo>
                  <a:cubicBezTo>
                    <a:pt x="324" y="251"/>
                    <a:pt x="327" y="255"/>
                    <a:pt x="329" y="260"/>
                  </a:cubicBezTo>
                  <a:cubicBezTo>
                    <a:pt x="325" y="261"/>
                    <a:pt x="320" y="262"/>
                    <a:pt x="316" y="263"/>
                  </a:cubicBezTo>
                  <a:close/>
                  <a:moveTo>
                    <a:pt x="311" y="179"/>
                  </a:moveTo>
                  <a:cubicBezTo>
                    <a:pt x="301" y="179"/>
                    <a:pt x="291" y="179"/>
                    <a:pt x="282" y="179"/>
                  </a:cubicBezTo>
                  <a:cubicBezTo>
                    <a:pt x="282" y="172"/>
                    <a:pt x="281" y="164"/>
                    <a:pt x="282" y="157"/>
                  </a:cubicBezTo>
                  <a:cubicBezTo>
                    <a:pt x="292" y="157"/>
                    <a:pt x="301" y="157"/>
                    <a:pt x="311" y="157"/>
                  </a:cubicBezTo>
                  <a:cubicBezTo>
                    <a:pt x="311" y="165"/>
                    <a:pt x="311" y="172"/>
                    <a:pt x="311" y="179"/>
                  </a:cubicBezTo>
                  <a:close/>
                  <a:moveTo>
                    <a:pt x="293" y="185"/>
                  </a:moveTo>
                  <a:cubicBezTo>
                    <a:pt x="293" y="191"/>
                    <a:pt x="293" y="196"/>
                    <a:pt x="293" y="202"/>
                  </a:cubicBezTo>
                  <a:cubicBezTo>
                    <a:pt x="283" y="202"/>
                    <a:pt x="272" y="202"/>
                    <a:pt x="262" y="202"/>
                  </a:cubicBezTo>
                  <a:cubicBezTo>
                    <a:pt x="262" y="197"/>
                    <a:pt x="261" y="190"/>
                    <a:pt x="262" y="185"/>
                  </a:cubicBezTo>
                  <a:cubicBezTo>
                    <a:pt x="272" y="185"/>
                    <a:pt x="283" y="185"/>
                    <a:pt x="293" y="185"/>
                  </a:cubicBezTo>
                  <a:close/>
                  <a:moveTo>
                    <a:pt x="275" y="179"/>
                  </a:moveTo>
                  <a:cubicBezTo>
                    <a:pt x="266" y="179"/>
                    <a:pt x="256" y="179"/>
                    <a:pt x="246" y="179"/>
                  </a:cubicBezTo>
                  <a:cubicBezTo>
                    <a:pt x="246" y="172"/>
                    <a:pt x="245" y="164"/>
                    <a:pt x="246" y="157"/>
                  </a:cubicBezTo>
                  <a:cubicBezTo>
                    <a:pt x="256" y="157"/>
                    <a:pt x="266" y="157"/>
                    <a:pt x="275" y="157"/>
                  </a:cubicBezTo>
                  <a:cubicBezTo>
                    <a:pt x="275" y="165"/>
                    <a:pt x="275" y="172"/>
                    <a:pt x="275" y="179"/>
                  </a:cubicBezTo>
                  <a:close/>
                  <a:moveTo>
                    <a:pt x="255" y="185"/>
                  </a:moveTo>
                  <a:cubicBezTo>
                    <a:pt x="255" y="191"/>
                    <a:pt x="255" y="196"/>
                    <a:pt x="255" y="202"/>
                  </a:cubicBezTo>
                  <a:cubicBezTo>
                    <a:pt x="245" y="202"/>
                    <a:pt x="234" y="202"/>
                    <a:pt x="224" y="202"/>
                  </a:cubicBezTo>
                  <a:cubicBezTo>
                    <a:pt x="224" y="197"/>
                    <a:pt x="223" y="190"/>
                    <a:pt x="224" y="185"/>
                  </a:cubicBezTo>
                  <a:cubicBezTo>
                    <a:pt x="235" y="185"/>
                    <a:pt x="245" y="185"/>
                    <a:pt x="255" y="185"/>
                  </a:cubicBezTo>
                  <a:close/>
                  <a:moveTo>
                    <a:pt x="237" y="208"/>
                  </a:moveTo>
                  <a:cubicBezTo>
                    <a:pt x="237" y="213"/>
                    <a:pt x="237" y="219"/>
                    <a:pt x="237" y="224"/>
                  </a:cubicBezTo>
                  <a:cubicBezTo>
                    <a:pt x="224" y="224"/>
                    <a:pt x="211" y="224"/>
                    <a:pt x="198" y="224"/>
                  </a:cubicBezTo>
                  <a:cubicBezTo>
                    <a:pt x="199" y="219"/>
                    <a:pt x="198" y="213"/>
                    <a:pt x="199" y="208"/>
                  </a:cubicBezTo>
                  <a:cubicBezTo>
                    <a:pt x="211" y="208"/>
                    <a:pt x="224" y="208"/>
                    <a:pt x="237" y="208"/>
                  </a:cubicBezTo>
                  <a:close/>
                  <a:moveTo>
                    <a:pt x="220" y="230"/>
                  </a:moveTo>
                  <a:cubicBezTo>
                    <a:pt x="220" y="237"/>
                    <a:pt x="220" y="244"/>
                    <a:pt x="220" y="251"/>
                  </a:cubicBezTo>
                  <a:cubicBezTo>
                    <a:pt x="209" y="251"/>
                    <a:pt x="199" y="251"/>
                    <a:pt x="188" y="251"/>
                  </a:cubicBezTo>
                  <a:cubicBezTo>
                    <a:pt x="188" y="244"/>
                    <a:pt x="188" y="236"/>
                    <a:pt x="188" y="230"/>
                  </a:cubicBezTo>
                  <a:cubicBezTo>
                    <a:pt x="199" y="230"/>
                    <a:pt x="209" y="230"/>
                    <a:pt x="220" y="230"/>
                  </a:cubicBezTo>
                  <a:close/>
                  <a:moveTo>
                    <a:pt x="172" y="268"/>
                  </a:moveTo>
                  <a:cubicBezTo>
                    <a:pt x="172" y="264"/>
                    <a:pt x="172" y="261"/>
                    <a:pt x="172" y="257"/>
                  </a:cubicBezTo>
                  <a:cubicBezTo>
                    <a:pt x="180" y="257"/>
                    <a:pt x="189" y="257"/>
                    <a:pt x="197" y="257"/>
                  </a:cubicBezTo>
                  <a:cubicBezTo>
                    <a:pt x="197" y="261"/>
                    <a:pt x="197" y="264"/>
                    <a:pt x="197" y="268"/>
                  </a:cubicBezTo>
                  <a:cubicBezTo>
                    <a:pt x="189" y="268"/>
                    <a:pt x="180" y="268"/>
                    <a:pt x="172" y="268"/>
                  </a:cubicBezTo>
                  <a:close/>
                  <a:moveTo>
                    <a:pt x="182" y="274"/>
                  </a:moveTo>
                  <a:cubicBezTo>
                    <a:pt x="182" y="279"/>
                    <a:pt x="182" y="284"/>
                    <a:pt x="182" y="289"/>
                  </a:cubicBezTo>
                  <a:cubicBezTo>
                    <a:pt x="179" y="289"/>
                    <a:pt x="176" y="289"/>
                    <a:pt x="172" y="289"/>
                  </a:cubicBezTo>
                  <a:cubicBezTo>
                    <a:pt x="172" y="284"/>
                    <a:pt x="172" y="279"/>
                    <a:pt x="172" y="274"/>
                  </a:cubicBezTo>
                  <a:cubicBezTo>
                    <a:pt x="176" y="274"/>
                    <a:pt x="179" y="274"/>
                    <a:pt x="182" y="274"/>
                  </a:cubicBezTo>
                  <a:close/>
                  <a:moveTo>
                    <a:pt x="193" y="224"/>
                  </a:moveTo>
                  <a:cubicBezTo>
                    <a:pt x="187" y="224"/>
                    <a:pt x="181" y="224"/>
                    <a:pt x="175" y="224"/>
                  </a:cubicBezTo>
                  <a:cubicBezTo>
                    <a:pt x="175" y="219"/>
                    <a:pt x="175" y="213"/>
                    <a:pt x="175" y="208"/>
                  </a:cubicBezTo>
                  <a:cubicBezTo>
                    <a:pt x="181" y="208"/>
                    <a:pt x="187" y="208"/>
                    <a:pt x="193" y="208"/>
                  </a:cubicBezTo>
                  <a:cubicBezTo>
                    <a:pt x="193" y="213"/>
                    <a:pt x="193" y="219"/>
                    <a:pt x="193" y="224"/>
                  </a:cubicBezTo>
                  <a:close/>
                  <a:moveTo>
                    <a:pt x="172" y="321"/>
                  </a:moveTo>
                  <a:cubicBezTo>
                    <a:pt x="176" y="321"/>
                    <a:pt x="179" y="321"/>
                    <a:pt x="182" y="321"/>
                  </a:cubicBezTo>
                  <a:cubicBezTo>
                    <a:pt x="182" y="328"/>
                    <a:pt x="182" y="336"/>
                    <a:pt x="182" y="343"/>
                  </a:cubicBezTo>
                  <a:cubicBezTo>
                    <a:pt x="179" y="343"/>
                    <a:pt x="176" y="343"/>
                    <a:pt x="172" y="343"/>
                  </a:cubicBezTo>
                  <a:cubicBezTo>
                    <a:pt x="172" y="336"/>
                    <a:pt x="172" y="328"/>
                    <a:pt x="172" y="321"/>
                  </a:cubicBezTo>
                  <a:close/>
                  <a:moveTo>
                    <a:pt x="172" y="315"/>
                  </a:moveTo>
                  <a:cubicBezTo>
                    <a:pt x="172" y="308"/>
                    <a:pt x="172" y="302"/>
                    <a:pt x="172" y="296"/>
                  </a:cubicBezTo>
                  <a:cubicBezTo>
                    <a:pt x="179" y="296"/>
                    <a:pt x="186" y="296"/>
                    <a:pt x="193" y="296"/>
                  </a:cubicBezTo>
                  <a:cubicBezTo>
                    <a:pt x="193" y="302"/>
                    <a:pt x="193" y="308"/>
                    <a:pt x="193" y="315"/>
                  </a:cubicBezTo>
                  <a:cubicBezTo>
                    <a:pt x="186" y="315"/>
                    <a:pt x="179" y="315"/>
                    <a:pt x="172" y="315"/>
                  </a:cubicBezTo>
                  <a:close/>
                  <a:moveTo>
                    <a:pt x="199" y="315"/>
                  </a:moveTo>
                  <a:cubicBezTo>
                    <a:pt x="199" y="308"/>
                    <a:pt x="199" y="302"/>
                    <a:pt x="199" y="296"/>
                  </a:cubicBezTo>
                  <a:cubicBezTo>
                    <a:pt x="204" y="296"/>
                    <a:pt x="209" y="296"/>
                    <a:pt x="214" y="296"/>
                  </a:cubicBezTo>
                  <a:cubicBezTo>
                    <a:pt x="214" y="302"/>
                    <a:pt x="214" y="308"/>
                    <a:pt x="214" y="315"/>
                  </a:cubicBezTo>
                  <a:cubicBezTo>
                    <a:pt x="209" y="315"/>
                    <a:pt x="204" y="315"/>
                    <a:pt x="199" y="315"/>
                  </a:cubicBezTo>
                  <a:close/>
                  <a:moveTo>
                    <a:pt x="188" y="289"/>
                  </a:moveTo>
                  <a:cubicBezTo>
                    <a:pt x="188" y="284"/>
                    <a:pt x="188" y="279"/>
                    <a:pt x="188" y="274"/>
                  </a:cubicBezTo>
                  <a:cubicBezTo>
                    <a:pt x="197" y="274"/>
                    <a:pt x="205" y="274"/>
                    <a:pt x="214" y="274"/>
                  </a:cubicBezTo>
                  <a:cubicBezTo>
                    <a:pt x="214" y="279"/>
                    <a:pt x="214" y="284"/>
                    <a:pt x="214" y="289"/>
                  </a:cubicBezTo>
                  <a:cubicBezTo>
                    <a:pt x="205" y="289"/>
                    <a:pt x="197" y="289"/>
                    <a:pt x="188" y="289"/>
                  </a:cubicBezTo>
                  <a:close/>
                  <a:moveTo>
                    <a:pt x="203" y="268"/>
                  </a:moveTo>
                  <a:cubicBezTo>
                    <a:pt x="203" y="264"/>
                    <a:pt x="203" y="261"/>
                    <a:pt x="203" y="257"/>
                  </a:cubicBezTo>
                  <a:cubicBezTo>
                    <a:pt x="208" y="257"/>
                    <a:pt x="214" y="257"/>
                    <a:pt x="220" y="257"/>
                  </a:cubicBezTo>
                  <a:cubicBezTo>
                    <a:pt x="218" y="260"/>
                    <a:pt x="216" y="264"/>
                    <a:pt x="215" y="268"/>
                  </a:cubicBezTo>
                  <a:cubicBezTo>
                    <a:pt x="211" y="268"/>
                    <a:pt x="207" y="268"/>
                    <a:pt x="203" y="268"/>
                  </a:cubicBezTo>
                  <a:close/>
                  <a:moveTo>
                    <a:pt x="222" y="265"/>
                  </a:moveTo>
                  <a:cubicBezTo>
                    <a:pt x="227" y="266"/>
                    <a:pt x="231" y="268"/>
                    <a:pt x="236" y="269"/>
                  </a:cubicBezTo>
                  <a:cubicBezTo>
                    <a:pt x="235" y="272"/>
                    <a:pt x="234" y="275"/>
                    <a:pt x="233" y="278"/>
                  </a:cubicBezTo>
                  <a:cubicBezTo>
                    <a:pt x="229" y="278"/>
                    <a:pt x="224" y="278"/>
                    <a:pt x="220" y="278"/>
                  </a:cubicBezTo>
                  <a:cubicBezTo>
                    <a:pt x="219" y="272"/>
                    <a:pt x="221" y="269"/>
                    <a:pt x="222" y="265"/>
                  </a:cubicBezTo>
                  <a:close/>
                  <a:moveTo>
                    <a:pt x="220" y="333"/>
                  </a:moveTo>
                  <a:cubicBezTo>
                    <a:pt x="224" y="333"/>
                    <a:pt x="228" y="333"/>
                    <a:pt x="232" y="333"/>
                  </a:cubicBezTo>
                  <a:cubicBezTo>
                    <a:pt x="232" y="336"/>
                    <a:pt x="232" y="340"/>
                    <a:pt x="232" y="343"/>
                  </a:cubicBezTo>
                  <a:cubicBezTo>
                    <a:pt x="228" y="343"/>
                    <a:pt x="224" y="343"/>
                    <a:pt x="220" y="343"/>
                  </a:cubicBezTo>
                  <a:cubicBezTo>
                    <a:pt x="220" y="340"/>
                    <a:pt x="220" y="336"/>
                    <a:pt x="220" y="333"/>
                  </a:cubicBezTo>
                  <a:close/>
                  <a:moveTo>
                    <a:pt x="236" y="349"/>
                  </a:moveTo>
                  <a:cubicBezTo>
                    <a:pt x="256" y="349"/>
                    <a:pt x="275" y="349"/>
                    <a:pt x="295" y="349"/>
                  </a:cubicBezTo>
                  <a:cubicBezTo>
                    <a:pt x="301" y="349"/>
                    <a:pt x="309" y="348"/>
                    <a:pt x="314" y="349"/>
                  </a:cubicBezTo>
                  <a:cubicBezTo>
                    <a:pt x="317" y="350"/>
                    <a:pt x="322" y="355"/>
                    <a:pt x="325" y="358"/>
                  </a:cubicBezTo>
                  <a:cubicBezTo>
                    <a:pt x="334" y="368"/>
                    <a:pt x="344" y="378"/>
                    <a:pt x="353" y="387"/>
                  </a:cubicBezTo>
                  <a:cubicBezTo>
                    <a:pt x="301" y="387"/>
                    <a:pt x="250" y="387"/>
                    <a:pt x="198" y="387"/>
                  </a:cubicBezTo>
                  <a:cubicBezTo>
                    <a:pt x="198" y="386"/>
                    <a:pt x="201" y="384"/>
                    <a:pt x="202" y="383"/>
                  </a:cubicBezTo>
                  <a:cubicBezTo>
                    <a:pt x="213" y="372"/>
                    <a:pt x="225" y="360"/>
                    <a:pt x="236" y="349"/>
                  </a:cubicBezTo>
                  <a:close/>
                  <a:moveTo>
                    <a:pt x="323" y="343"/>
                  </a:moveTo>
                  <a:cubicBezTo>
                    <a:pt x="323" y="340"/>
                    <a:pt x="323" y="336"/>
                    <a:pt x="323" y="333"/>
                  </a:cubicBezTo>
                  <a:cubicBezTo>
                    <a:pt x="327" y="333"/>
                    <a:pt x="331" y="333"/>
                    <a:pt x="335" y="333"/>
                  </a:cubicBezTo>
                  <a:cubicBezTo>
                    <a:pt x="335" y="336"/>
                    <a:pt x="335" y="340"/>
                    <a:pt x="335" y="343"/>
                  </a:cubicBezTo>
                  <a:cubicBezTo>
                    <a:pt x="331" y="343"/>
                    <a:pt x="327" y="343"/>
                    <a:pt x="323" y="343"/>
                  </a:cubicBezTo>
                  <a:close/>
                  <a:moveTo>
                    <a:pt x="323" y="327"/>
                  </a:moveTo>
                  <a:cubicBezTo>
                    <a:pt x="323" y="323"/>
                    <a:pt x="323" y="320"/>
                    <a:pt x="323" y="316"/>
                  </a:cubicBezTo>
                  <a:cubicBezTo>
                    <a:pt x="327" y="316"/>
                    <a:pt x="331" y="316"/>
                    <a:pt x="335" y="316"/>
                  </a:cubicBezTo>
                  <a:cubicBezTo>
                    <a:pt x="335" y="320"/>
                    <a:pt x="335" y="323"/>
                    <a:pt x="335" y="327"/>
                  </a:cubicBezTo>
                  <a:cubicBezTo>
                    <a:pt x="331" y="327"/>
                    <a:pt x="327" y="327"/>
                    <a:pt x="323" y="327"/>
                  </a:cubicBezTo>
                  <a:close/>
                  <a:moveTo>
                    <a:pt x="323" y="310"/>
                  </a:moveTo>
                  <a:cubicBezTo>
                    <a:pt x="323" y="307"/>
                    <a:pt x="323" y="304"/>
                    <a:pt x="323" y="300"/>
                  </a:cubicBezTo>
                  <a:cubicBezTo>
                    <a:pt x="327" y="300"/>
                    <a:pt x="331" y="300"/>
                    <a:pt x="335" y="300"/>
                  </a:cubicBezTo>
                  <a:cubicBezTo>
                    <a:pt x="335" y="304"/>
                    <a:pt x="335" y="307"/>
                    <a:pt x="335" y="310"/>
                  </a:cubicBezTo>
                  <a:cubicBezTo>
                    <a:pt x="331" y="310"/>
                    <a:pt x="327" y="310"/>
                    <a:pt x="323" y="310"/>
                  </a:cubicBezTo>
                  <a:close/>
                  <a:moveTo>
                    <a:pt x="323" y="294"/>
                  </a:moveTo>
                  <a:cubicBezTo>
                    <a:pt x="323" y="290"/>
                    <a:pt x="323" y="287"/>
                    <a:pt x="323" y="284"/>
                  </a:cubicBezTo>
                  <a:cubicBezTo>
                    <a:pt x="327" y="284"/>
                    <a:pt x="331" y="284"/>
                    <a:pt x="335" y="284"/>
                  </a:cubicBezTo>
                  <a:cubicBezTo>
                    <a:pt x="335" y="287"/>
                    <a:pt x="335" y="290"/>
                    <a:pt x="335" y="294"/>
                  </a:cubicBezTo>
                  <a:cubicBezTo>
                    <a:pt x="331" y="294"/>
                    <a:pt x="327" y="294"/>
                    <a:pt x="323" y="294"/>
                  </a:cubicBezTo>
                  <a:close/>
                  <a:moveTo>
                    <a:pt x="321" y="278"/>
                  </a:moveTo>
                  <a:cubicBezTo>
                    <a:pt x="321" y="275"/>
                    <a:pt x="320" y="272"/>
                    <a:pt x="318" y="269"/>
                  </a:cubicBezTo>
                  <a:cubicBezTo>
                    <a:pt x="322" y="267"/>
                    <a:pt x="328" y="267"/>
                    <a:pt x="332" y="265"/>
                  </a:cubicBezTo>
                  <a:cubicBezTo>
                    <a:pt x="334" y="268"/>
                    <a:pt x="335" y="272"/>
                    <a:pt x="335" y="278"/>
                  </a:cubicBezTo>
                  <a:cubicBezTo>
                    <a:pt x="330" y="278"/>
                    <a:pt x="326" y="278"/>
                    <a:pt x="321" y="278"/>
                  </a:cubicBezTo>
                  <a:close/>
                  <a:moveTo>
                    <a:pt x="334" y="257"/>
                  </a:moveTo>
                  <a:cubicBezTo>
                    <a:pt x="340" y="256"/>
                    <a:pt x="346" y="257"/>
                    <a:pt x="352" y="257"/>
                  </a:cubicBezTo>
                  <a:cubicBezTo>
                    <a:pt x="352" y="261"/>
                    <a:pt x="352" y="264"/>
                    <a:pt x="352" y="268"/>
                  </a:cubicBezTo>
                  <a:cubicBezTo>
                    <a:pt x="348" y="268"/>
                    <a:pt x="344" y="268"/>
                    <a:pt x="340" y="268"/>
                  </a:cubicBezTo>
                  <a:cubicBezTo>
                    <a:pt x="338" y="264"/>
                    <a:pt x="337" y="260"/>
                    <a:pt x="334" y="257"/>
                  </a:cubicBezTo>
                  <a:close/>
                  <a:moveTo>
                    <a:pt x="341" y="289"/>
                  </a:moveTo>
                  <a:cubicBezTo>
                    <a:pt x="341" y="284"/>
                    <a:pt x="341" y="279"/>
                    <a:pt x="341" y="274"/>
                  </a:cubicBezTo>
                  <a:cubicBezTo>
                    <a:pt x="350" y="274"/>
                    <a:pt x="358" y="274"/>
                    <a:pt x="367" y="274"/>
                  </a:cubicBezTo>
                  <a:cubicBezTo>
                    <a:pt x="367" y="279"/>
                    <a:pt x="367" y="284"/>
                    <a:pt x="367" y="289"/>
                  </a:cubicBezTo>
                  <a:cubicBezTo>
                    <a:pt x="358" y="289"/>
                    <a:pt x="350" y="289"/>
                    <a:pt x="341" y="289"/>
                  </a:cubicBezTo>
                  <a:close/>
                  <a:moveTo>
                    <a:pt x="356" y="296"/>
                  </a:moveTo>
                  <a:cubicBezTo>
                    <a:pt x="356" y="302"/>
                    <a:pt x="356" y="308"/>
                    <a:pt x="356" y="315"/>
                  </a:cubicBezTo>
                  <a:cubicBezTo>
                    <a:pt x="351" y="315"/>
                    <a:pt x="346" y="315"/>
                    <a:pt x="341" y="315"/>
                  </a:cubicBezTo>
                  <a:cubicBezTo>
                    <a:pt x="341" y="308"/>
                    <a:pt x="341" y="302"/>
                    <a:pt x="341" y="296"/>
                  </a:cubicBezTo>
                  <a:cubicBezTo>
                    <a:pt x="346" y="296"/>
                    <a:pt x="351" y="296"/>
                    <a:pt x="356" y="296"/>
                  </a:cubicBezTo>
                  <a:close/>
                  <a:moveTo>
                    <a:pt x="373" y="289"/>
                  </a:moveTo>
                  <a:cubicBezTo>
                    <a:pt x="373" y="284"/>
                    <a:pt x="373" y="279"/>
                    <a:pt x="373" y="274"/>
                  </a:cubicBezTo>
                  <a:cubicBezTo>
                    <a:pt x="376" y="274"/>
                    <a:pt x="380" y="274"/>
                    <a:pt x="383" y="274"/>
                  </a:cubicBezTo>
                  <a:cubicBezTo>
                    <a:pt x="383" y="279"/>
                    <a:pt x="383" y="284"/>
                    <a:pt x="383" y="289"/>
                  </a:cubicBezTo>
                  <a:cubicBezTo>
                    <a:pt x="380" y="289"/>
                    <a:pt x="376" y="289"/>
                    <a:pt x="373" y="289"/>
                  </a:cubicBezTo>
                  <a:close/>
                  <a:moveTo>
                    <a:pt x="358" y="268"/>
                  </a:moveTo>
                  <a:cubicBezTo>
                    <a:pt x="358" y="264"/>
                    <a:pt x="358" y="261"/>
                    <a:pt x="358" y="257"/>
                  </a:cubicBezTo>
                  <a:cubicBezTo>
                    <a:pt x="366" y="257"/>
                    <a:pt x="375" y="257"/>
                    <a:pt x="383" y="257"/>
                  </a:cubicBezTo>
                  <a:cubicBezTo>
                    <a:pt x="383" y="261"/>
                    <a:pt x="383" y="264"/>
                    <a:pt x="383" y="268"/>
                  </a:cubicBezTo>
                  <a:cubicBezTo>
                    <a:pt x="375" y="268"/>
                    <a:pt x="366" y="268"/>
                    <a:pt x="358" y="268"/>
                  </a:cubicBezTo>
                  <a:close/>
                  <a:moveTo>
                    <a:pt x="372" y="251"/>
                  </a:moveTo>
                  <a:cubicBezTo>
                    <a:pt x="373" y="244"/>
                    <a:pt x="372" y="236"/>
                    <a:pt x="373" y="230"/>
                  </a:cubicBezTo>
                  <a:cubicBezTo>
                    <a:pt x="382" y="230"/>
                    <a:pt x="392" y="230"/>
                    <a:pt x="402" y="230"/>
                  </a:cubicBezTo>
                  <a:cubicBezTo>
                    <a:pt x="402" y="237"/>
                    <a:pt x="402" y="244"/>
                    <a:pt x="402" y="251"/>
                  </a:cubicBezTo>
                  <a:cubicBezTo>
                    <a:pt x="392" y="251"/>
                    <a:pt x="382" y="251"/>
                    <a:pt x="372" y="251"/>
                  </a:cubicBezTo>
                  <a:close/>
                  <a:moveTo>
                    <a:pt x="426" y="230"/>
                  </a:moveTo>
                  <a:cubicBezTo>
                    <a:pt x="426" y="237"/>
                    <a:pt x="426" y="244"/>
                    <a:pt x="426" y="251"/>
                  </a:cubicBezTo>
                  <a:cubicBezTo>
                    <a:pt x="420" y="251"/>
                    <a:pt x="414" y="251"/>
                    <a:pt x="407" y="251"/>
                  </a:cubicBezTo>
                  <a:cubicBezTo>
                    <a:pt x="407" y="244"/>
                    <a:pt x="407" y="237"/>
                    <a:pt x="407" y="230"/>
                  </a:cubicBezTo>
                  <a:cubicBezTo>
                    <a:pt x="414" y="230"/>
                    <a:pt x="420" y="230"/>
                    <a:pt x="426" y="230"/>
                  </a:cubicBezTo>
                  <a:close/>
                  <a:moveTo>
                    <a:pt x="413" y="224"/>
                  </a:moveTo>
                  <a:cubicBezTo>
                    <a:pt x="413" y="219"/>
                    <a:pt x="413" y="213"/>
                    <a:pt x="413" y="208"/>
                  </a:cubicBezTo>
                  <a:cubicBezTo>
                    <a:pt x="418" y="208"/>
                    <a:pt x="422" y="208"/>
                    <a:pt x="426" y="208"/>
                  </a:cubicBezTo>
                  <a:cubicBezTo>
                    <a:pt x="426" y="213"/>
                    <a:pt x="426" y="219"/>
                    <a:pt x="426" y="224"/>
                  </a:cubicBezTo>
                  <a:cubicBezTo>
                    <a:pt x="422" y="224"/>
                    <a:pt x="418" y="224"/>
                    <a:pt x="413" y="224"/>
                  </a:cubicBezTo>
                  <a:close/>
                  <a:moveTo>
                    <a:pt x="407" y="224"/>
                  </a:moveTo>
                  <a:cubicBezTo>
                    <a:pt x="400" y="224"/>
                    <a:pt x="393" y="224"/>
                    <a:pt x="386" y="224"/>
                  </a:cubicBezTo>
                  <a:cubicBezTo>
                    <a:pt x="386" y="219"/>
                    <a:pt x="386" y="213"/>
                    <a:pt x="386" y="208"/>
                  </a:cubicBezTo>
                  <a:cubicBezTo>
                    <a:pt x="393" y="208"/>
                    <a:pt x="400" y="208"/>
                    <a:pt x="407" y="208"/>
                  </a:cubicBezTo>
                  <a:cubicBezTo>
                    <a:pt x="407" y="213"/>
                    <a:pt x="407" y="219"/>
                    <a:pt x="407" y="224"/>
                  </a:cubicBezTo>
                  <a:close/>
                  <a:moveTo>
                    <a:pt x="389" y="257"/>
                  </a:moveTo>
                  <a:cubicBezTo>
                    <a:pt x="403" y="257"/>
                    <a:pt x="417" y="257"/>
                    <a:pt x="432" y="257"/>
                  </a:cubicBezTo>
                  <a:cubicBezTo>
                    <a:pt x="433" y="251"/>
                    <a:pt x="432" y="243"/>
                    <a:pt x="432" y="236"/>
                  </a:cubicBezTo>
                  <a:cubicBezTo>
                    <a:pt x="432" y="236"/>
                    <a:pt x="432" y="236"/>
                    <a:pt x="432" y="235"/>
                  </a:cubicBezTo>
                  <a:cubicBezTo>
                    <a:pt x="451" y="235"/>
                    <a:pt x="470" y="235"/>
                    <a:pt x="489" y="235"/>
                  </a:cubicBezTo>
                  <a:cubicBezTo>
                    <a:pt x="489" y="258"/>
                    <a:pt x="488" y="279"/>
                    <a:pt x="487" y="299"/>
                  </a:cubicBezTo>
                  <a:cubicBezTo>
                    <a:pt x="454" y="299"/>
                    <a:pt x="421" y="299"/>
                    <a:pt x="389" y="299"/>
                  </a:cubicBezTo>
                  <a:cubicBezTo>
                    <a:pt x="389" y="285"/>
                    <a:pt x="389" y="271"/>
                    <a:pt x="389" y="257"/>
                  </a:cubicBezTo>
                  <a:close/>
                  <a:moveTo>
                    <a:pt x="216" y="157"/>
                  </a:moveTo>
                  <a:cubicBezTo>
                    <a:pt x="224" y="157"/>
                    <a:pt x="232" y="157"/>
                    <a:pt x="240" y="157"/>
                  </a:cubicBezTo>
                  <a:cubicBezTo>
                    <a:pt x="240" y="165"/>
                    <a:pt x="240" y="172"/>
                    <a:pt x="240" y="179"/>
                  </a:cubicBezTo>
                  <a:cubicBezTo>
                    <a:pt x="232" y="179"/>
                    <a:pt x="223" y="179"/>
                    <a:pt x="215" y="179"/>
                  </a:cubicBezTo>
                  <a:cubicBezTo>
                    <a:pt x="215" y="172"/>
                    <a:pt x="215" y="164"/>
                    <a:pt x="216" y="157"/>
                  </a:cubicBezTo>
                  <a:close/>
                  <a:moveTo>
                    <a:pt x="218" y="185"/>
                  </a:moveTo>
                  <a:cubicBezTo>
                    <a:pt x="218" y="191"/>
                    <a:pt x="218" y="196"/>
                    <a:pt x="218" y="202"/>
                  </a:cubicBezTo>
                  <a:cubicBezTo>
                    <a:pt x="188" y="202"/>
                    <a:pt x="159" y="202"/>
                    <a:pt x="130" y="202"/>
                  </a:cubicBezTo>
                  <a:cubicBezTo>
                    <a:pt x="130" y="192"/>
                    <a:pt x="130" y="180"/>
                    <a:pt x="130" y="171"/>
                  </a:cubicBezTo>
                  <a:cubicBezTo>
                    <a:pt x="134" y="171"/>
                    <a:pt x="138" y="171"/>
                    <a:pt x="142" y="171"/>
                  </a:cubicBezTo>
                  <a:cubicBezTo>
                    <a:pt x="142" y="177"/>
                    <a:pt x="142" y="184"/>
                    <a:pt x="142" y="191"/>
                  </a:cubicBezTo>
                  <a:cubicBezTo>
                    <a:pt x="148" y="192"/>
                    <a:pt x="157" y="191"/>
                    <a:pt x="164" y="191"/>
                  </a:cubicBezTo>
                  <a:cubicBezTo>
                    <a:pt x="165" y="185"/>
                    <a:pt x="164" y="177"/>
                    <a:pt x="164" y="171"/>
                  </a:cubicBezTo>
                  <a:cubicBezTo>
                    <a:pt x="168" y="171"/>
                    <a:pt x="172" y="171"/>
                    <a:pt x="175" y="171"/>
                  </a:cubicBezTo>
                  <a:cubicBezTo>
                    <a:pt x="175" y="178"/>
                    <a:pt x="175" y="184"/>
                    <a:pt x="175" y="191"/>
                  </a:cubicBezTo>
                  <a:cubicBezTo>
                    <a:pt x="183" y="191"/>
                    <a:pt x="191" y="191"/>
                    <a:pt x="198" y="191"/>
                  </a:cubicBezTo>
                  <a:cubicBezTo>
                    <a:pt x="198" y="184"/>
                    <a:pt x="198" y="178"/>
                    <a:pt x="198" y="171"/>
                  </a:cubicBezTo>
                  <a:cubicBezTo>
                    <a:pt x="202" y="171"/>
                    <a:pt x="206" y="171"/>
                    <a:pt x="209" y="171"/>
                  </a:cubicBezTo>
                  <a:cubicBezTo>
                    <a:pt x="209" y="175"/>
                    <a:pt x="209" y="180"/>
                    <a:pt x="209" y="185"/>
                  </a:cubicBezTo>
                  <a:cubicBezTo>
                    <a:pt x="212" y="185"/>
                    <a:pt x="215" y="185"/>
                    <a:pt x="218" y="185"/>
                  </a:cubicBezTo>
                  <a:close/>
                  <a:moveTo>
                    <a:pt x="209" y="165"/>
                  </a:moveTo>
                  <a:cubicBezTo>
                    <a:pt x="204" y="165"/>
                    <a:pt x="198" y="165"/>
                    <a:pt x="193" y="165"/>
                  </a:cubicBezTo>
                  <a:cubicBezTo>
                    <a:pt x="192" y="171"/>
                    <a:pt x="193" y="179"/>
                    <a:pt x="193" y="186"/>
                  </a:cubicBezTo>
                  <a:cubicBezTo>
                    <a:pt x="189" y="186"/>
                    <a:pt x="185" y="186"/>
                    <a:pt x="182" y="186"/>
                  </a:cubicBezTo>
                  <a:cubicBezTo>
                    <a:pt x="182" y="179"/>
                    <a:pt x="182" y="172"/>
                    <a:pt x="182" y="165"/>
                  </a:cubicBezTo>
                  <a:cubicBezTo>
                    <a:pt x="175" y="164"/>
                    <a:pt x="166" y="165"/>
                    <a:pt x="159" y="165"/>
                  </a:cubicBezTo>
                  <a:cubicBezTo>
                    <a:pt x="159" y="172"/>
                    <a:pt x="159" y="179"/>
                    <a:pt x="159" y="186"/>
                  </a:cubicBezTo>
                  <a:cubicBezTo>
                    <a:pt x="155" y="186"/>
                    <a:pt x="151" y="186"/>
                    <a:pt x="148" y="186"/>
                  </a:cubicBezTo>
                  <a:cubicBezTo>
                    <a:pt x="148" y="179"/>
                    <a:pt x="148" y="172"/>
                    <a:pt x="148" y="165"/>
                  </a:cubicBezTo>
                  <a:cubicBezTo>
                    <a:pt x="140" y="164"/>
                    <a:pt x="132" y="165"/>
                    <a:pt x="124" y="165"/>
                  </a:cubicBezTo>
                  <a:cubicBezTo>
                    <a:pt x="123" y="185"/>
                    <a:pt x="124" y="206"/>
                    <a:pt x="124" y="227"/>
                  </a:cubicBezTo>
                  <a:cubicBezTo>
                    <a:pt x="105" y="227"/>
                    <a:pt x="86" y="227"/>
                    <a:pt x="66" y="227"/>
                  </a:cubicBezTo>
                  <a:cubicBezTo>
                    <a:pt x="66" y="197"/>
                    <a:pt x="69" y="165"/>
                    <a:pt x="61" y="143"/>
                  </a:cubicBezTo>
                  <a:cubicBezTo>
                    <a:pt x="110" y="143"/>
                    <a:pt x="160" y="143"/>
                    <a:pt x="209" y="143"/>
                  </a:cubicBezTo>
                  <a:cubicBezTo>
                    <a:pt x="209" y="150"/>
                    <a:pt x="209" y="157"/>
                    <a:pt x="209" y="165"/>
                  </a:cubicBezTo>
                  <a:close/>
                  <a:moveTo>
                    <a:pt x="166" y="308"/>
                  </a:moveTo>
                  <a:cubicBezTo>
                    <a:pt x="166" y="321"/>
                    <a:pt x="166" y="335"/>
                    <a:pt x="166" y="349"/>
                  </a:cubicBezTo>
                  <a:cubicBezTo>
                    <a:pt x="184" y="349"/>
                    <a:pt x="204" y="349"/>
                    <a:pt x="222" y="349"/>
                  </a:cubicBezTo>
                  <a:cubicBezTo>
                    <a:pt x="223" y="350"/>
                    <a:pt x="222" y="351"/>
                    <a:pt x="221" y="351"/>
                  </a:cubicBezTo>
                  <a:cubicBezTo>
                    <a:pt x="212" y="360"/>
                    <a:pt x="204" y="369"/>
                    <a:pt x="194" y="378"/>
                  </a:cubicBezTo>
                  <a:cubicBezTo>
                    <a:pt x="191" y="381"/>
                    <a:pt x="187" y="387"/>
                    <a:pt x="184" y="387"/>
                  </a:cubicBezTo>
                  <a:cubicBezTo>
                    <a:pt x="179" y="389"/>
                    <a:pt x="166" y="387"/>
                    <a:pt x="160" y="387"/>
                  </a:cubicBezTo>
                  <a:cubicBezTo>
                    <a:pt x="136" y="387"/>
                    <a:pt x="112" y="387"/>
                    <a:pt x="88" y="387"/>
                  </a:cubicBezTo>
                  <a:cubicBezTo>
                    <a:pt x="78" y="365"/>
                    <a:pt x="72" y="337"/>
                    <a:pt x="70" y="308"/>
                  </a:cubicBezTo>
                  <a:cubicBezTo>
                    <a:pt x="102" y="308"/>
                    <a:pt x="134" y="308"/>
                    <a:pt x="166" y="308"/>
                  </a:cubicBezTo>
                  <a:close/>
                  <a:moveTo>
                    <a:pt x="278" y="496"/>
                  </a:moveTo>
                  <a:cubicBezTo>
                    <a:pt x="270" y="490"/>
                    <a:pt x="262" y="483"/>
                    <a:pt x="253" y="477"/>
                  </a:cubicBezTo>
                  <a:cubicBezTo>
                    <a:pt x="261" y="473"/>
                    <a:pt x="269" y="469"/>
                    <a:pt x="277" y="464"/>
                  </a:cubicBezTo>
                  <a:cubicBezTo>
                    <a:pt x="285" y="469"/>
                    <a:pt x="293" y="473"/>
                    <a:pt x="302" y="477"/>
                  </a:cubicBezTo>
                  <a:cubicBezTo>
                    <a:pt x="293" y="483"/>
                    <a:pt x="286" y="490"/>
                    <a:pt x="278" y="496"/>
                  </a:cubicBezTo>
                  <a:close/>
                  <a:moveTo>
                    <a:pt x="291" y="462"/>
                  </a:moveTo>
                  <a:cubicBezTo>
                    <a:pt x="286" y="460"/>
                    <a:pt x="282" y="457"/>
                    <a:pt x="277" y="455"/>
                  </a:cubicBezTo>
                  <a:cubicBezTo>
                    <a:pt x="272" y="457"/>
                    <a:pt x="268" y="460"/>
                    <a:pt x="263" y="462"/>
                  </a:cubicBezTo>
                  <a:cubicBezTo>
                    <a:pt x="263" y="460"/>
                    <a:pt x="264" y="457"/>
                    <a:pt x="264" y="455"/>
                  </a:cubicBezTo>
                  <a:cubicBezTo>
                    <a:pt x="264" y="452"/>
                    <a:pt x="266" y="449"/>
                    <a:pt x="265" y="447"/>
                  </a:cubicBezTo>
                  <a:cubicBezTo>
                    <a:pt x="265" y="445"/>
                    <a:pt x="261" y="442"/>
                    <a:pt x="260" y="441"/>
                  </a:cubicBezTo>
                  <a:cubicBezTo>
                    <a:pt x="258" y="439"/>
                    <a:pt x="255" y="437"/>
                    <a:pt x="254" y="435"/>
                  </a:cubicBezTo>
                  <a:cubicBezTo>
                    <a:pt x="259" y="434"/>
                    <a:pt x="264" y="434"/>
                    <a:pt x="270" y="433"/>
                  </a:cubicBezTo>
                  <a:cubicBezTo>
                    <a:pt x="272" y="428"/>
                    <a:pt x="274" y="423"/>
                    <a:pt x="277" y="418"/>
                  </a:cubicBezTo>
                  <a:cubicBezTo>
                    <a:pt x="279" y="423"/>
                    <a:pt x="282" y="428"/>
                    <a:pt x="284" y="433"/>
                  </a:cubicBezTo>
                  <a:cubicBezTo>
                    <a:pt x="289" y="433"/>
                    <a:pt x="294" y="434"/>
                    <a:pt x="299" y="435"/>
                  </a:cubicBezTo>
                  <a:cubicBezTo>
                    <a:pt x="299" y="437"/>
                    <a:pt x="296" y="439"/>
                    <a:pt x="294" y="441"/>
                  </a:cubicBezTo>
                  <a:cubicBezTo>
                    <a:pt x="292" y="443"/>
                    <a:pt x="290" y="445"/>
                    <a:pt x="288" y="446"/>
                  </a:cubicBezTo>
                  <a:cubicBezTo>
                    <a:pt x="289" y="452"/>
                    <a:pt x="290" y="457"/>
                    <a:pt x="291" y="462"/>
                  </a:cubicBezTo>
                  <a:close/>
                  <a:moveTo>
                    <a:pt x="460" y="401"/>
                  </a:moveTo>
                  <a:cubicBezTo>
                    <a:pt x="454" y="412"/>
                    <a:pt x="445" y="421"/>
                    <a:pt x="434" y="428"/>
                  </a:cubicBezTo>
                  <a:cubicBezTo>
                    <a:pt x="422" y="435"/>
                    <a:pt x="405" y="439"/>
                    <a:pt x="389" y="443"/>
                  </a:cubicBezTo>
                  <a:cubicBezTo>
                    <a:pt x="358" y="452"/>
                    <a:pt x="326" y="462"/>
                    <a:pt x="302" y="477"/>
                  </a:cubicBezTo>
                  <a:cubicBezTo>
                    <a:pt x="301" y="470"/>
                    <a:pt x="300" y="464"/>
                    <a:pt x="298" y="457"/>
                  </a:cubicBezTo>
                  <a:cubicBezTo>
                    <a:pt x="298" y="455"/>
                    <a:pt x="297" y="452"/>
                    <a:pt x="297" y="450"/>
                  </a:cubicBezTo>
                  <a:cubicBezTo>
                    <a:pt x="298" y="447"/>
                    <a:pt x="306" y="442"/>
                    <a:pt x="308" y="440"/>
                  </a:cubicBezTo>
                  <a:cubicBezTo>
                    <a:pt x="312" y="436"/>
                    <a:pt x="315" y="433"/>
                    <a:pt x="318" y="430"/>
                  </a:cubicBezTo>
                  <a:cubicBezTo>
                    <a:pt x="309" y="428"/>
                    <a:pt x="300" y="427"/>
                    <a:pt x="290" y="426"/>
                  </a:cubicBezTo>
                  <a:cubicBezTo>
                    <a:pt x="285" y="417"/>
                    <a:pt x="281" y="409"/>
                    <a:pt x="277" y="400"/>
                  </a:cubicBezTo>
                  <a:cubicBezTo>
                    <a:pt x="272" y="408"/>
                    <a:pt x="269" y="417"/>
                    <a:pt x="264" y="426"/>
                  </a:cubicBezTo>
                  <a:cubicBezTo>
                    <a:pt x="255" y="427"/>
                    <a:pt x="246" y="428"/>
                    <a:pt x="237" y="429"/>
                  </a:cubicBezTo>
                  <a:cubicBezTo>
                    <a:pt x="236" y="431"/>
                    <a:pt x="239" y="433"/>
                    <a:pt x="241" y="434"/>
                  </a:cubicBezTo>
                  <a:cubicBezTo>
                    <a:pt x="245" y="438"/>
                    <a:pt x="247" y="441"/>
                    <a:pt x="252" y="445"/>
                  </a:cubicBezTo>
                  <a:cubicBezTo>
                    <a:pt x="253" y="446"/>
                    <a:pt x="256" y="449"/>
                    <a:pt x="256" y="451"/>
                  </a:cubicBezTo>
                  <a:cubicBezTo>
                    <a:pt x="257" y="453"/>
                    <a:pt x="255" y="460"/>
                    <a:pt x="254" y="463"/>
                  </a:cubicBezTo>
                  <a:cubicBezTo>
                    <a:pt x="253" y="468"/>
                    <a:pt x="252" y="472"/>
                    <a:pt x="252" y="476"/>
                  </a:cubicBezTo>
                  <a:cubicBezTo>
                    <a:pt x="227" y="460"/>
                    <a:pt x="194" y="451"/>
                    <a:pt x="162" y="442"/>
                  </a:cubicBezTo>
                  <a:cubicBezTo>
                    <a:pt x="152" y="439"/>
                    <a:pt x="140" y="437"/>
                    <a:pt x="130" y="433"/>
                  </a:cubicBezTo>
                  <a:cubicBezTo>
                    <a:pt x="114" y="426"/>
                    <a:pt x="101" y="411"/>
                    <a:pt x="93" y="396"/>
                  </a:cubicBezTo>
                  <a:cubicBezTo>
                    <a:pt x="216" y="396"/>
                    <a:pt x="339" y="396"/>
                    <a:pt x="462" y="396"/>
                  </a:cubicBezTo>
                  <a:cubicBezTo>
                    <a:pt x="463" y="398"/>
                    <a:pt x="461" y="399"/>
                    <a:pt x="460" y="401"/>
                  </a:cubicBezTo>
                  <a:close/>
                  <a:moveTo>
                    <a:pt x="467" y="387"/>
                  </a:moveTo>
                  <a:cubicBezTo>
                    <a:pt x="438" y="387"/>
                    <a:pt x="409" y="387"/>
                    <a:pt x="379" y="387"/>
                  </a:cubicBezTo>
                  <a:cubicBezTo>
                    <a:pt x="375" y="387"/>
                    <a:pt x="370" y="388"/>
                    <a:pt x="367" y="387"/>
                  </a:cubicBezTo>
                  <a:cubicBezTo>
                    <a:pt x="364" y="387"/>
                    <a:pt x="359" y="381"/>
                    <a:pt x="356" y="378"/>
                  </a:cubicBezTo>
                  <a:cubicBezTo>
                    <a:pt x="347" y="368"/>
                    <a:pt x="337" y="359"/>
                    <a:pt x="328" y="349"/>
                  </a:cubicBezTo>
                  <a:cubicBezTo>
                    <a:pt x="348" y="349"/>
                    <a:pt x="368" y="349"/>
                    <a:pt x="388" y="349"/>
                  </a:cubicBezTo>
                  <a:cubicBezTo>
                    <a:pt x="389" y="336"/>
                    <a:pt x="389" y="322"/>
                    <a:pt x="389" y="309"/>
                  </a:cubicBezTo>
                  <a:cubicBezTo>
                    <a:pt x="389" y="309"/>
                    <a:pt x="389" y="308"/>
                    <a:pt x="389" y="308"/>
                  </a:cubicBezTo>
                  <a:cubicBezTo>
                    <a:pt x="421" y="308"/>
                    <a:pt x="454" y="308"/>
                    <a:pt x="486" y="308"/>
                  </a:cubicBezTo>
                  <a:cubicBezTo>
                    <a:pt x="483" y="338"/>
                    <a:pt x="478" y="365"/>
                    <a:pt x="467" y="387"/>
                  </a:cubicBezTo>
                  <a:close/>
                  <a:moveTo>
                    <a:pt x="499" y="134"/>
                  </a:moveTo>
                  <a:cubicBezTo>
                    <a:pt x="448" y="134"/>
                    <a:pt x="397" y="134"/>
                    <a:pt x="345" y="134"/>
                  </a:cubicBezTo>
                  <a:cubicBezTo>
                    <a:pt x="345" y="128"/>
                    <a:pt x="345" y="123"/>
                    <a:pt x="345" y="118"/>
                  </a:cubicBezTo>
                  <a:cubicBezTo>
                    <a:pt x="338" y="117"/>
                    <a:pt x="329" y="117"/>
                    <a:pt x="321" y="117"/>
                  </a:cubicBezTo>
                  <a:cubicBezTo>
                    <a:pt x="321" y="124"/>
                    <a:pt x="321" y="132"/>
                    <a:pt x="321" y="139"/>
                  </a:cubicBezTo>
                  <a:cubicBezTo>
                    <a:pt x="317" y="139"/>
                    <a:pt x="313" y="139"/>
                    <a:pt x="308" y="139"/>
                  </a:cubicBezTo>
                  <a:cubicBezTo>
                    <a:pt x="308" y="132"/>
                    <a:pt x="308" y="125"/>
                    <a:pt x="308" y="118"/>
                  </a:cubicBezTo>
                  <a:cubicBezTo>
                    <a:pt x="301" y="117"/>
                    <a:pt x="292" y="117"/>
                    <a:pt x="284" y="117"/>
                  </a:cubicBezTo>
                  <a:cubicBezTo>
                    <a:pt x="284" y="124"/>
                    <a:pt x="284" y="132"/>
                    <a:pt x="284" y="139"/>
                  </a:cubicBezTo>
                  <a:cubicBezTo>
                    <a:pt x="280" y="139"/>
                    <a:pt x="275" y="139"/>
                    <a:pt x="271" y="139"/>
                  </a:cubicBezTo>
                  <a:cubicBezTo>
                    <a:pt x="271" y="132"/>
                    <a:pt x="271" y="125"/>
                    <a:pt x="271" y="118"/>
                  </a:cubicBezTo>
                  <a:cubicBezTo>
                    <a:pt x="264" y="117"/>
                    <a:pt x="255" y="117"/>
                    <a:pt x="247" y="117"/>
                  </a:cubicBezTo>
                  <a:cubicBezTo>
                    <a:pt x="247" y="124"/>
                    <a:pt x="247" y="132"/>
                    <a:pt x="247" y="139"/>
                  </a:cubicBezTo>
                  <a:cubicBezTo>
                    <a:pt x="242" y="139"/>
                    <a:pt x="238" y="139"/>
                    <a:pt x="234" y="139"/>
                  </a:cubicBezTo>
                  <a:cubicBezTo>
                    <a:pt x="234" y="132"/>
                    <a:pt x="234" y="124"/>
                    <a:pt x="234" y="117"/>
                  </a:cubicBezTo>
                  <a:cubicBezTo>
                    <a:pt x="226" y="117"/>
                    <a:pt x="218" y="117"/>
                    <a:pt x="209" y="117"/>
                  </a:cubicBezTo>
                  <a:cubicBezTo>
                    <a:pt x="209" y="123"/>
                    <a:pt x="209" y="128"/>
                    <a:pt x="209" y="134"/>
                  </a:cubicBezTo>
                  <a:cubicBezTo>
                    <a:pt x="159" y="134"/>
                    <a:pt x="108" y="134"/>
                    <a:pt x="58" y="134"/>
                  </a:cubicBezTo>
                  <a:cubicBezTo>
                    <a:pt x="49" y="119"/>
                    <a:pt x="40" y="105"/>
                    <a:pt x="25" y="97"/>
                  </a:cubicBezTo>
                  <a:cubicBezTo>
                    <a:pt x="24" y="96"/>
                    <a:pt x="26" y="95"/>
                    <a:pt x="27" y="95"/>
                  </a:cubicBezTo>
                  <a:cubicBezTo>
                    <a:pt x="57" y="68"/>
                    <a:pt x="89" y="42"/>
                    <a:pt x="119" y="16"/>
                  </a:cubicBezTo>
                  <a:cubicBezTo>
                    <a:pt x="160" y="43"/>
                    <a:pt x="212" y="62"/>
                    <a:pt x="278" y="62"/>
                  </a:cubicBezTo>
                  <a:cubicBezTo>
                    <a:pt x="330" y="62"/>
                    <a:pt x="370" y="51"/>
                    <a:pt x="404" y="33"/>
                  </a:cubicBezTo>
                  <a:cubicBezTo>
                    <a:pt x="416" y="27"/>
                    <a:pt x="428" y="21"/>
                    <a:pt x="438" y="15"/>
                  </a:cubicBezTo>
                  <a:cubicBezTo>
                    <a:pt x="469" y="42"/>
                    <a:pt x="502" y="70"/>
                    <a:pt x="532" y="97"/>
                  </a:cubicBezTo>
                  <a:cubicBezTo>
                    <a:pt x="517" y="105"/>
                    <a:pt x="506" y="118"/>
                    <a:pt x="49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108395" y="4021294"/>
            <a:ext cx="5627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304860"/>
                </a:solidFill>
              </a:rPr>
              <a:t>ADD YOUR PAPER ENGLISH NAME HERE</a:t>
            </a:r>
            <a:endParaRPr lang="zh-CN" altLang="en-US" sz="2000" dirty="0">
              <a:solidFill>
                <a:srgbClr val="30486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849632" y="4647792"/>
            <a:ext cx="27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r>
              <a:rPr lang="zh-CN" altLang="en-US" sz="2000" dirty="0" smtClean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：锐旗</a:t>
            </a:r>
            <a:endParaRPr lang="zh-CN" alt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836689" y="4659525"/>
            <a:ext cx="27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：锐旗设计</a:t>
            </a:r>
            <a:endParaRPr lang="zh-CN" alt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12"/>
          <p:cNvGrpSpPr>
            <a:grpSpLocks/>
          </p:cNvGrpSpPr>
          <p:nvPr/>
        </p:nvGrpSpPr>
        <p:grpSpPr bwMode="auto">
          <a:xfrm>
            <a:off x="3279946" y="4647792"/>
            <a:ext cx="411843" cy="411843"/>
            <a:chOff x="5986" y="18339"/>
            <a:chExt cx="600" cy="600"/>
          </a:xfrm>
        </p:grpSpPr>
        <p:sp>
          <p:nvSpPr>
            <p:cNvPr id="64" name="椭圆 74"/>
            <p:cNvSpPr>
              <a:spLocks noChangeArrowheads="1"/>
            </p:cNvSpPr>
            <p:nvPr/>
          </p:nvSpPr>
          <p:spPr bwMode="auto">
            <a:xfrm>
              <a:off x="5986" y="18339"/>
              <a:ext cx="600" cy="600"/>
            </a:xfrm>
            <a:prstGeom prst="ellipse">
              <a:avLst/>
            </a:pr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 noEditPoints="1" noChangeArrowheads="1"/>
            </p:cNvSpPr>
            <p:nvPr/>
          </p:nvSpPr>
          <p:spPr bwMode="auto">
            <a:xfrm flipH="1">
              <a:off x="6074" y="18513"/>
              <a:ext cx="425" cy="280"/>
            </a:xfrm>
            <a:custGeom>
              <a:avLst/>
              <a:gdLst>
                <a:gd name="T0" fmla="*/ 516 w 962"/>
                <a:gd name="T1" fmla="*/ 0 h 631"/>
                <a:gd name="T2" fmla="*/ 32 w 962"/>
                <a:gd name="T3" fmla="*/ 71 h 631"/>
                <a:gd name="T4" fmla="*/ 32 w 962"/>
                <a:gd name="T5" fmla="*/ 327 h 631"/>
                <a:gd name="T6" fmla="*/ 21 w 962"/>
                <a:gd name="T7" fmla="*/ 338 h 631"/>
                <a:gd name="T8" fmla="*/ 17 w 962"/>
                <a:gd name="T9" fmla="*/ 354 h 631"/>
                <a:gd name="T10" fmla="*/ 17 w 962"/>
                <a:gd name="T11" fmla="*/ 363 h 631"/>
                <a:gd name="T12" fmla="*/ 23 w 962"/>
                <a:gd name="T13" fmla="*/ 375 h 631"/>
                <a:gd name="T14" fmla="*/ 32 w 962"/>
                <a:gd name="T15" fmla="*/ 384 h 631"/>
                <a:gd name="T16" fmla="*/ 44 w 962"/>
                <a:gd name="T17" fmla="*/ 388 h 631"/>
                <a:gd name="T18" fmla="*/ 50 w 962"/>
                <a:gd name="T19" fmla="*/ 390 h 631"/>
                <a:gd name="T20" fmla="*/ 63 w 962"/>
                <a:gd name="T21" fmla="*/ 388 h 631"/>
                <a:gd name="T22" fmla="*/ 76 w 962"/>
                <a:gd name="T23" fmla="*/ 379 h 631"/>
                <a:gd name="T24" fmla="*/ 82 w 962"/>
                <a:gd name="T25" fmla="*/ 369 h 631"/>
                <a:gd name="T26" fmla="*/ 84 w 962"/>
                <a:gd name="T27" fmla="*/ 354 h 631"/>
                <a:gd name="T28" fmla="*/ 84 w 962"/>
                <a:gd name="T29" fmla="*/ 346 h 631"/>
                <a:gd name="T30" fmla="*/ 76 w 962"/>
                <a:gd name="T31" fmla="*/ 331 h 631"/>
                <a:gd name="T32" fmla="*/ 67 w 962"/>
                <a:gd name="T33" fmla="*/ 164 h 631"/>
                <a:gd name="T34" fmla="*/ 962 w 962"/>
                <a:gd name="T35" fmla="*/ 159 h 631"/>
                <a:gd name="T36" fmla="*/ 962 w 962"/>
                <a:gd name="T37" fmla="*/ 71 h 631"/>
                <a:gd name="T38" fmla="*/ 78 w 962"/>
                <a:gd name="T39" fmla="*/ 402 h 631"/>
                <a:gd name="T40" fmla="*/ 50 w 962"/>
                <a:gd name="T41" fmla="*/ 409 h 631"/>
                <a:gd name="T42" fmla="*/ 25 w 962"/>
                <a:gd name="T43" fmla="*/ 402 h 631"/>
                <a:gd name="T44" fmla="*/ 0 w 962"/>
                <a:gd name="T45" fmla="*/ 555 h 631"/>
                <a:gd name="T46" fmla="*/ 17 w 962"/>
                <a:gd name="T47" fmla="*/ 562 h 631"/>
                <a:gd name="T48" fmla="*/ 25 w 962"/>
                <a:gd name="T49" fmla="*/ 564 h 631"/>
                <a:gd name="T50" fmla="*/ 40 w 962"/>
                <a:gd name="T51" fmla="*/ 566 h 631"/>
                <a:gd name="T52" fmla="*/ 61 w 962"/>
                <a:gd name="T53" fmla="*/ 549 h 631"/>
                <a:gd name="T54" fmla="*/ 67 w 962"/>
                <a:gd name="T55" fmla="*/ 566 h 631"/>
                <a:gd name="T56" fmla="*/ 76 w 962"/>
                <a:gd name="T57" fmla="*/ 495 h 631"/>
                <a:gd name="T58" fmla="*/ 86 w 962"/>
                <a:gd name="T59" fmla="*/ 560 h 631"/>
                <a:gd name="T60" fmla="*/ 99 w 962"/>
                <a:gd name="T61" fmla="*/ 555 h 631"/>
                <a:gd name="T62" fmla="*/ 78 w 962"/>
                <a:gd name="T63" fmla="*/ 402 h 631"/>
                <a:gd name="T64" fmla="*/ 176 w 962"/>
                <a:gd name="T65" fmla="*/ 220 h 631"/>
                <a:gd name="T66" fmla="*/ 838 w 962"/>
                <a:gd name="T67" fmla="*/ 218 h 631"/>
                <a:gd name="T68" fmla="*/ 838 w 962"/>
                <a:gd name="T69" fmla="*/ 553 h 631"/>
                <a:gd name="T70" fmla="*/ 757 w 962"/>
                <a:gd name="T71" fmla="*/ 557 h 631"/>
                <a:gd name="T72" fmla="*/ 673 w 962"/>
                <a:gd name="T73" fmla="*/ 572 h 631"/>
                <a:gd name="T74" fmla="*/ 591 w 962"/>
                <a:gd name="T75" fmla="*/ 597 h 631"/>
                <a:gd name="T76" fmla="*/ 509 w 962"/>
                <a:gd name="T77" fmla="*/ 631 h 631"/>
                <a:gd name="T78" fmla="*/ 469 w 962"/>
                <a:gd name="T79" fmla="*/ 612 h 631"/>
                <a:gd name="T80" fmla="*/ 390 w 962"/>
                <a:gd name="T81" fmla="*/ 585 h 631"/>
                <a:gd name="T82" fmla="*/ 306 w 962"/>
                <a:gd name="T83" fmla="*/ 566 h 631"/>
                <a:gd name="T84" fmla="*/ 220 w 962"/>
                <a:gd name="T85" fmla="*/ 557 h 631"/>
                <a:gd name="T86" fmla="*/ 176 w 962"/>
                <a:gd name="T87" fmla="*/ 555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2" h="631">
                  <a:moveTo>
                    <a:pt x="962" y="71"/>
                  </a:moveTo>
                  <a:lnTo>
                    <a:pt x="516" y="0"/>
                  </a:lnTo>
                  <a:lnTo>
                    <a:pt x="32" y="71"/>
                  </a:lnTo>
                  <a:lnTo>
                    <a:pt x="32" y="327"/>
                  </a:lnTo>
                  <a:lnTo>
                    <a:pt x="25" y="331"/>
                  </a:lnTo>
                  <a:lnTo>
                    <a:pt x="21" y="338"/>
                  </a:lnTo>
                  <a:lnTo>
                    <a:pt x="17" y="346"/>
                  </a:lnTo>
                  <a:lnTo>
                    <a:pt x="17" y="354"/>
                  </a:lnTo>
                  <a:lnTo>
                    <a:pt x="17" y="363"/>
                  </a:lnTo>
                  <a:lnTo>
                    <a:pt x="19" y="369"/>
                  </a:lnTo>
                  <a:lnTo>
                    <a:pt x="23" y="375"/>
                  </a:lnTo>
                  <a:lnTo>
                    <a:pt x="27" y="379"/>
                  </a:lnTo>
                  <a:lnTo>
                    <a:pt x="32" y="384"/>
                  </a:lnTo>
                  <a:lnTo>
                    <a:pt x="38" y="388"/>
                  </a:lnTo>
                  <a:lnTo>
                    <a:pt x="44" y="388"/>
                  </a:lnTo>
                  <a:lnTo>
                    <a:pt x="50" y="390"/>
                  </a:lnTo>
                  <a:lnTo>
                    <a:pt x="57" y="388"/>
                  </a:lnTo>
                  <a:lnTo>
                    <a:pt x="63" y="388"/>
                  </a:lnTo>
                  <a:lnTo>
                    <a:pt x="69" y="384"/>
                  </a:lnTo>
                  <a:lnTo>
                    <a:pt x="76" y="379"/>
                  </a:lnTo>
                  <a:lnTo>
                    <a:pt x="80" y="375"/>
                  </a:lnTo>
                  <a:lnTo>
                    <a:pt x="82" y="369"/>
                  </a:lnTo>
                  <a:lnTo>
                    <a:pt x="84" y="363"/>
                  </a:lnTo>
                  <a:lnTo>
                    <a:pt x="84" y="354"/>
                  </a:lnTo>
                  <a:lnTo>
                    <a:pt x="84" y="346"/>
                  </a:lnTo>
                  <a:lnTo>
                    <a:pt x="80" y="338"/>
                  </a:lnTo>
                  <a:lnTo>
                    <a:pt x="76" y="331"/>
                  </a:lnTo>
                  <a:lnTo>
                    <a:pt x="67" y="325"/>
                  </a:lnTo>
                  <a:lnTo>
                    <a:pt x="67" y="164"/>
                  </a:lnTo>
                  <a:lnTo>
                    <a:pt x="516" y="229"/>
                  </a:lnTo>
                  <a:lnTo>
                    <a:pt x="962" y="159"/>
                  </a:lnTo>
                  <a:lnTo>
                    <a:pt x="962" y="71"/>
                  </a:lnTo>
                  <a:close/>
                  <a:moveTo>
                    <a:pt x="78" y="402"/>
                  </a:moveTo>
                  <a:lnTo>
                    <a:pt x="78" y="402"/>
                  </a:lnTo>
                  <a:lnTo>
                    <a:pt x="65" y="407"/>
                  </a:lnTo>
                  <a:lnTo>
                    <a:pt x="50" y="409"/>
                  </a:lnTo>
                  <a:lnTo>
                    <a:pt x="38" y="407"/>
                  </a:lnTo>
                  <a:lnTo>
                    <a:pt x="25" y="402"/>
                  </a:lnTo>
                  <a:lnTo>
                    <a:pt x="0" y="555"/>
                  </a:lnTo>
                  <a:lnTo>
                    <a:pt x="17" y="562"/>
                  </a:lnTo>
                  <a:lnTo>
                    <a:pt x="23" y="545"/>
                  </a:lnTo>
                  <a:lnTo>
                    <a:pt x="25" y="564"/>
                  </a:lnTo>
                  <a:lnTo>
                    <a:pt x="40" y="566"/>
                  </a:lnTo>
                  <a:lnTo>
                    <a:pt x="55" y="566"/>
                  </a:lnTo>
                  <a:lnTo>
                    <a:pt x="61" y="549"/>
                  </a:lnTo>
                  <a:lnTo>
                    <a:pt x="67" y="566"/>
                  </a:lnTo>
                  <a:lnTo>
                    <a:pt x="71" y="564"/>
                  </a:lnTo>
                  <a:lnTo>
                    <a:pt x="76" y="495"/>
                  </a:lnTo>
                  <a:lnTo>
                    <a:pt x="86" y="560"/>
                  </a:lnTo>
                  <a:lnTo>
                    <a:pt x="99" y="555"/>
                  </a:lnTo>
                  <a:lnTo>
                    <a:pt x="78" y="402"/>
                  </a:lnTo>
                  <a:close/>
                  <a:moveTo>
                    <a:pt x="176" y="555"/>
                  </a:moveTo>
                  <a:lnTo>
                    <a:pt x="176" y="220"/>
                  </a:lnTo>
                  <a:lnTo>
                    <a:pt x="516" y="268"/>
                  </a:lnTo>
                  <a:lnTo>
                    <a:pt x="838" y="218"/>
                  </a:lnTo>
                  <a:lnTo>
                    <a:pt x="838" y="553"/>
                  </a:lnTo>
                  <a:lnTo>
                    <a:pt x="796" y="553"/>
                  </a:lnTo>
                  <a:lnTo>
                    <a:pt x="757" y="557"/>
                  </a:lnTo>
                  <a:lnTo>
                    <a:pt x="715" y="564"/>
                  </a:lnTo>
                  <a:lnTo>
                    <a:pt x="673" y="572"/>
                  </a:lnTo>
                  <a:lnTo>
                    <a:pt x="631" y="585"/>
                  </a:lnTo>
                  <a:lnTo>
                    <a:pt x="591" y="597"/>
                  </a:lnTo>
                  <a:lnTo>
                    <a:pt x="549" y="614"/>
                  </a:lnTo>
                  <a:lnTo>
                    <a:pt x="509" y="631"/>
                  </a:lnTo>
                  <a:lnTo>
                    <a:pt x="469" y="612"/>
                  </a:lnTo>
                  <a:lnTo>
                    <a:pt x="430" y="597"/>
                  </a:lnTo>
                  <a:lnTo>
                    <a:pt x="390" y="585"/>
                  </a:lnTo>
                  <a:lnTo>
                    <a:pt x="348" y="574"/>
                  </a:lnTo>
                  <a:lnTo>
                    <a:pt x="306" y="566"/>
                  </a:lnTo>
                  <a:lnTo>
                    <a:pt x="262" y="562"/>
                  </a:lnTo>
                  <a:lnTo>
                    <a:pt x="220" y="557"/>
                  </a:lnTo>
                  <a:lnTo>
                    <a:pt x="176" y="5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4"/>
          <p:cNvGrpSpPr>
            <a:grpSpLocks/>
          </p:cNvGrpSpPr>
          <p:nvPr/>
        </p:nvGrpSpPr>
        <p:grpSpPr bwMode="auto">
          <a:xfrm>
            <a:off x="6265755" y="4647471"/>
            <a:ext cx="413091" cy="415374"/>
            <a:chOff x="0" y="0"/>
            <a:chExt cx="454" cy="454"/>
          </a:xfrm>
        </p:grpSpPr>
        <p:sp>
          <p:nvSpPr>
            <p:cNvPr id="67" name="正圆 1244"/>
            <p:cNvSpPr>
              <a:spLocks noChangeArrowheads="1"/>
            </p:cNvSpPr>
            <p:nvPr/>
          </p:nvSpPr>
          <p:spPr bwMode="auto">
            <a:xfrm>
              <a:off x="0" y="0"/>
              <a:ext cx="454" cy="454"/>
            </a:xfrm>
            <a:prstGeom prst="ellipse">
              <a:avLst/>
            </a:pr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999" tIns="47159" rIns="89999" bIns="4715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方形小人2 1235"/>
            <p:cNvSpPr>
              <a:spLocks noChangeArrowheads="1"/>
            </p:cNvSpPr>
            <p:nvPr/>
          </p:nvSpPr>
          <p:spPr bwMode="auto">
            <a:xfrm>
              <a:off x="113" y="114"/>
              <a:ext cx="226" cy="226"/>
            </a:xfrm>
            <a:custGeom>
              <a:avLst/>
              <a:gdLst>
                <a:gd name="T0" fmla="*/ 393420 w 1520415"/>
                <a:gd name="T1" fmla="*/ 849255 h 1755576"/>
                <a:gd name="T2" fmla="*/ 760208 w 1520415"/>
                <a:gd name="T3" fmla="*/ 1098122 h 1755576"/>
                <a:gd name="T4" fmla="*/ 1126995 w 1520415"/>
                <a:gd name="T5" fmla="*/ 849255 h 1755576"/>
                <a:gd name="T6" fmla="*/ 1520415 w 1520415"/>
                <a:gd name="T7" fmla="*/ 1475516 h 1755576"/>
                <a:gd name="T8" fmla="*/ 1520415 w 1520415"/>
                <a:gd name="T9" fmla="*/ 1755576 h 1755576"/>
                <a:gd name="T10" fmla="*/ 0 w 1520415"/>
                <a:gd name="T11" fmla="*/ 1755576 h 1755576"/>
                <a:gd name="T12" fmla="*/ 0 w 1520415"/>
                <a:gd name="T13" fmla="*/ 1475516 h 1755576"/>
                <a:gd name="T14" fmla="*/ 393420 w 1520415"/>
                <a:gd name="T15" fmla="*/ 849255 h 1755576"/>
                <a:gd name="T16" fmla="*/ 760207 w 1520415"/>
                <a:gd name="T17" fmla="*/ 0 h 1755576"/>
                <a:gd name="T18" fmla="*/ 1138249 w 1520415"/>
                <a:gd name="T19" fmla="*/ 477053 h 1755576"/>
                <a:gd name="T20" fmla="*/ 760207 w 1520415"/>
                <a:gd name="T21" fmla="*/ 954106 h 1755576"/>
                <a:gd name="T22" fmla="*/ 382165 w 1520415"/>
                <a:gd name="T23" fmla="*/ 477053 h 1755576"/>
                <a:gd name="T24" fmla="*/ 760207 w 1520415"/>
                <a:gd name="T25" fmla="*/ 0 h 1755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0415" h="1755576">
                  <a:moveTo>
                    <a:pt x="393420" y="849255"/>
                  </a:moveTo>
                  <a:cubicBezTo>
                    <a:pt x="462894" y="997863"/>
                    <a:pt x="601240" y="1098122"/>
                    <a:pt x="760208" y="1098122"/>
                  </a:cubicBezTo>
                  <a:cubicBezTo>
                    <a:pt x="919176" y="1098122"/>
                    <a:pt x="1057521" y="997863"/>
                    <a:pt x="1126995" y="849255"/>
                  </a:cubicBezTo>
                  <a:cubicBezTo>
                    <a:pt x="1344348" y="849804"/>
                    <a:pt x="1520415" y="1129988"/>
                    <a:pt x="1520415" y="1475516"/>
                  </a:cubicBezTo>
                  <a:lnTo>
                    <a:pt x="1520415" y="1755576"/>
                  </a:lnTo>
                  <a:lnTo>
                    <a:pt x="0" y="1755576"/>
                  </a:lnTo>
                  <a:lnTo>
                    <a:pt x="0" y="1475516"/>
                  </a:lnTo>
                  <a:cubicBezTo>
                    <a:pt x="0" y="1129988"/>
                    <a:pt x="176067" y="849804"/>
                    <a:pt x="393420" y="849255"/>
                  </a:cubicBezTo>
                  <a:close/>
                  <a:moveTo>
                    <a:pt x="760207" y="0"/>
                  </a:moveTo>
                  <a:cubicBezTo>
                    <a:pt x="968994" y="0"/>
                    <a:pt x="1138249" y="213584"/>
                    <a:pt x="1138249" y="477053"/>
                  </a:cubicBezTo>
                  <a:cubicBezTo>
                    <a:pt x="1138249" y="740522"/>
                    <a:pt x="968994" y="954106"/>
                    <a:pt x="760207" y="954106"/>
                  </a:cubicBezTo>
                  <a:cubicBezTo>
                    <a:pt x="551420" y="954106"/>
                    <a:pt x="382165" y="740522"/>
                    <a:pt x="382165" y="477053"/>
                  </a:cubicBezTo>
                  <a:cubicBezTo>
                    <a:pt x="382165" y="213584"/>
                    <a:pt x="551420" y="0"/>
                    <a:pt x="760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5896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2" name="圆角矩形 19"/>
          <p:cNvSpPr/>
          <p:nvPr/>
        </p:nvSpPr>
        <p:spPr>
          <a:xfrm>
            <a:off x="4862681" y="2884521"/>
            <a:ext cx="2259019" cy="2236715"/>
          </a:xfrm>
          <a:prstGeom prst="ellipse">
            <a:avLst/>
          </a:prstGeom>
          <a:solidFill>
            <a:srgbClr val="1F4E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3" name="组合 402"/>
          <p:cNvGrpSpPr/>
          <p:nvPr/>
        </p:nvGrpSpPr>
        <p:grpSpPr>
          <a:xfrm>
            <a:off x="5042785" y="2594954"/>
            <a:ext cx="2418483" cy="2515367"/>
            <a:chOff x="4721608" y="1835707"/>
            <a:chExt cx="1879634" cy="1954931"/>
          </a:xfrm>
          <a:solidFill>
            <a:srgbClr val="304860">
              <a:alpha val="39000"/>
            </a:srgbClr>
          </a:solidFill>
        </p:grpSpPr>
        <p:sp>
          <p:nvSpPr>
            <p:cNvPr id="404" name="圆角矩形 19"/>
            <p:cNvSpPr/>
            <p:nvPr/>
          </p:nvSpPr>
          <p:spPr>
            <a:xfrm>
              <a:off x="4721608" y="1835707"/>
              <a:ext cx="1755699" cy="17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5" name="圆角矩形 20"/>
            <p:cNvSpPr/>
            <p:nvPr/>
          </p:nvSpPr>
          <p:spPr>
            <a:xfrm>
              <a:off x="4845543" y="2052274"/>
              <a:ext cx="1755699" cy="17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6" name="矩形 405"/>
          <p:cNvSpPr/>
          <p:nvPr/>
        </p:nvSpPr>
        <p:spPr>
          <a:xfrm>
            <a:off x="5398016" y="3023611"/>
            <a:ext cx="1527435" cy="169276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整体分析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圆角矩形 406"/>
          <p:cNvSpPr/>
          <p:nvPr/>
        </p:nvSpPr>
        <p:spPr>
          <a:xfrm rot="10800000" flipV="1">
            <a:off x="784904" y="190573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30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1209269" y="1874037"/>
            <a:ext cx="1176921" cy="41735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9" name="直接连接符 408"/>
          <p:cNvCxnSpPr/>
          <p:nvPr/>
        </p:nvCxnSpPr>
        <p:spPr>
          <a:xfrm>
            <a:off x="1297640" y="224276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矩形 409"/>
          <p:cNvSpPr/>
          <p:nvPr/>
        </p:nvSpPr>
        <p:spPr>
          <a:xfrm>
            <a:off x="1213763" y="2320651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圆角矩形 410"/>
          <p:cNvSpPr/>
          <p:nvPr/>
        </p:nvSpPr>
        <p:spPr>
          <a:xfrm rot="10800000" flipV="1">
            <a:off x="784902" y="40446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30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1209266" y="4012905"/>
            <a:ext cx="1159288" cy="41735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3" name="直接连接符 412"/>
          <p:cNvCxnSpPr/>
          <p:nvPr/>
        </p:nvCxnSpPr>
        <p:spPr>
          <a:xfrm>
            <a:off x="1297637" y="438163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矩形 413"/>
          <p:cNvSpPr/>
          <p:nvPr/>
        </p:nvSpPr>
        <p:spPr>
          <a:xfrm>
            <a:off x="1213760" y="4459517"/>
            <a:ext cx="3532696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5" name="圆角矩形 414"/>
          <p:cNvSpPr/>
          <p:nvPr/>
        </p:nvSpPr>
        <p:spPr>
          <a:xfrm rot="10800000" flipV="1">
            <a:off x="11083920" y="192066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30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9679933" y="1874037"/>
            <a:ext cx="1168906" cy="41735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7" name="直接连接符 416"/>
          <p:cNvCxnSpPr/>
          <p:nvPr/>
        </p:nvCxnSpPr>
        <p:spPr>
          <a:xfrm>
            <a:off x="8627391" y="224276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8" name="矩形 417"/>
          <p:cNvSpPr/>
          <p:nvPr/>
        </p:nvSpPr>
        <p:spPr>
          <a:xfrm>
            <a:off x="7577498" y="2320651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" name="圆角矩形 418"/>
          <p:cNvSpPr/>
          <p:nvPr/>
        </p:nvSpPr>
        <p:spPr>
          <a:xfrm rot="10800000" flipV="1">
            <a:off x="11083919" y="40595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30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9676303" y="4012905"/>
            <a:ext cx="1165700" cy="41735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1" name="直接连接符 420"/>
          <p:cNvCxnSpPr/>
          <p:nvPr/>
        </p:nvCxnSpPr>
        <p:spPr>
          <a:xfrm>
            <a:off x="8627391" y="438163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矩形 421"/>
          <p:cNvSpPr/>
          <p:nvPr/>
        </p:nvSpPr>
        <p:spPr>
          <a:xfrm>
            <a:off x="7577498" y="4459517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527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788987" y="5829098"/>
            <a:ext cx="614025" cy="80091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71808" y="5829098"/>
            <a:ext cx="614025" cy="80091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06165" y="5829098"/>
            <a:ext cx="614025" cy="80091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6975546" y="2175249"/>
            <a:ext cx="3275267" cy="369427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8DA1B5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1941187" y="2175249"/>
            <a:ext cx="3275267" cy="369427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8DA1B5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271808" y="3780051"/>
            <a:ext cx="614025" cy="61402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45367" y="3983049"/>
            <a:ext cx="266905" cy="208029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33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flipV="1">
            <a:off x="4378623" y="1995362"/>
            <a:ext cx="3434752" cy="38741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304860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788987" y="3780051"/>
            <a:ext cx="614025" cy="61402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Freeform 247"/>
          <p:cNvSpPr>
            <a:spLocks noEditPoints="1"/>
          </p:cNvSpPr>
          <p:nvPr/>
        </p:nvSpPr>
        <p:spPr bwMode="auto">
          <a:xfrm>
            <a:off x="5975958" y="3967022"/>
            <a:ext cx="240084" cy="240084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306166" y="3780051"/>
            <a:ext cx="614025" cy="61402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Freeform 271"/>
          <p:cNvSpPr>
            <a:spLocks noEditPoints="1"/>
          </p:cNvSpPr>
          <p:nvPr/>
        </p:nvSpPr>
        <p:spPr bwMode="auto">
          <a:xfrm>
            <a:off x="8526828" y="3949360"/>
            <a:ext cx="172703" cy="275409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3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837411" y="3367653"/>
            <a:ext cx="0" cy="11871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065927" y="4846067"/>
            <a:ext cx="1558342" cy="339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200" b="1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350567" y="3373421"/>
            <a:ext cx="0" cy="11871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579083" y="4851836"/>
            <a:ext cx="1558342" cy="339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200" b="1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39492" y="2465161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453851" y="2914453"/>
            <a:ext cx="220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137425" y="2429839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651784" y="2879131"/>
            <a:ext cx="220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588287" y="2430181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102646" y="2879473"/>
            <a:ext cx="220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646902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椭圆 3"/>
          <p:cNvSpPr/>
          <p:nvPr/>
        </p:nvSpPr>
        <p:spPr>
          <a:xfrm>
            <a:off x="3587861" y="2614543"/>
            <a:ext cx="1641789" cy="3005207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3"/>
          <p:cNvSpPr/>
          <p:nvPr/>
        </p:nvSpPr>
        <p:spPr>
          <a:xfrm rot="14205549">
            <a:off x="2184680" y="1325182"/>
            <a:ext cx="1641790" cy="3005209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3"/>
          <p:cNvSpPr/>
          <p:nvPr/>
        </p:nvSpPr>
        <p:spPr>
          <a:xfrm rot="7186905">
            <a:off x="1766203" y="3147060"/>
            <a:ext cx="1641790" cy="3005209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7"/>
          <p:cNvSpPr>
            <a:spLocks noChangeArrowheads="1"/>
          </p:cNvSpPr>
          <p:nvPr/>
        </p:nvSpPr>
        <p:spPr bwMode="auto">
          <a:xfrm rot="19636389" flipH="1">
            <a:off x="2262613" y="2339835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54" name="矩形 7"/>
          <p:cNvSpPr>
            <a:spLocks noChangeArrowheads="1"/>
          </p:cNvSpPr>
          <p:nvPr/>
        </p:nvSpPr>
        <p:spPr bwMode="auto">
          <a:xfrm rot="1567712" flipH="1">
            <a:off x="1906865" y="4582428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55" name="矩形 7"/>
          <p:cNvSpPr>
            <a:spLocks noChangeArrowheads="1"/>
          </p:cNvSpPr>
          <p:nvPr/>
        </p:nvSpPr>
        <p:spPr bwMode="auto">
          <a:xfrm rot="16565489" flipH="1">
            <a:off x="4270889" y="3736429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75172" y="1964446"/>
            <a:ext cx="2331820" cy="516747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18"/>
          <p:cNvSpPr txBox="1"/>
          <p:nvPr/>
        </p:nvSpPr>
        <p:spPr>
          <a:xfrm>
            <a:off x="5948630" y="2538364"/>
            <a:ext cx="53148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8" name="矩形 57"/>
          <p:cNvSpPr/>
          <p:nvPr/>
        </p:nvSpPr>
        <p:spPr>
          <a:xfrm>
            <a:off x="6075172" y="3326853"/>
            <a:ext cx="2331820" cy="516747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5948630" y="3900771"/>
            <a:ext cx="53148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6075172" y="4664781"/>
            <a:ext cx="2331820" cy="516747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5948630" y="5238699"/>
            <a:ext cx="53148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915780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636043" y="3221428"/>
            <a:ext cx="1099827" cy="1499385"/>
            <a:chOff x="8509212" y="3282624"/>
            <a:chExt cx="1191848" cy="1727133"/>
          </a:xfrm>
          <a:solidFill>
            <a:srgbClr val="304860"/>
          </a:solidFill>
        </p:grpSpPr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8509212" y="3282624"/>
              <a:ext cx="1191848" cy="1727133"/>
            </a:xfrm>
            <a:custGeom>
              <a:avLst/>
              <a:gdLst>
                <a:gd name="T0" fmla="*/ 0 w 482"/>
                <a:gd name="T1" fmla="*/ 0 h 696"/>
                <a:gd name="T2" fmla="*/ 0 w 482"/>
                <a:gd name="T3" fmla="*/ 223 h 696"/>
                <a:gd name="T4" fmla="*/ 0 w 482"/>
                <a:gd name="T5" fmla="*/ 223 h 696"/>
                <a:gd name="T6" fmla="*/ 125 w 482"/>
                <a:gd name="T7" fmla="*/ 348 h 696"/>
                <a:gd name="T8" fmla="*/ 0 w 482"/>
                <a:gd name="T9" fmla="*/ 473 h 696"/>
                <a:gd name="T10" fmla="*/ 0 w 482"/>
                <a:gd name="T11" fmla="*/ 473 h 696"/>
                <a:gd name="T12" fmla="*/ 0 w 482"/>
                <a:gd name="T13" fmla="*/ 696 h 696"/>
                <a:gd name="T14" fmla="*/ 388 w 482"/>
                <a:gd name="T15" fmla="*/ 441 h 696"/>
                <a:gd name="T16" fmla="*/ 482 w 482"/>
                <a:gd name="T17" fmla="*/ 348 h 696"/>
                <a:gd name="T18" fmla="*/ 388 w 482"/>
                <a:gd name="T19" fmla="*/ 255 h 696"/>
                <a:gd name="T20" fmla="*/ 0 w 482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0" y="696"/>
                    <a:pt x="380" y="441"/>
                    <a:pt x="388" y="441"/>
                  </a:cubicBezTo>
                  <a:cubicBezTo>
                    <a:pt x="440" y="441"/>
                    <a:pt x="482" y="400"/>
                    <a:pt x="482" y="348"/>
                  </a:cubicBezTo>
                  <a:cubicBezTo>
                    <a:pt x="482" y="296"/>
                    <a:pt x="440" y="255"/>
                    <a:pt x="388" y="255"/>
                  </a:cubicBezTo>
                  <a:cubicBezTo>
                    <a:pt x="380" y="255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384277" y="3916186"/>
              <a:ext cx="316781" cy="461057"/>
            </a:xfrm>
            <a:custGeom>
              <a:avLst/>
              <a:gdLst>
                <a:gd name="T0" fmla="*/ 34 w 128"/>
                <a:gd name="T1" fmla="*/ 186 h 186"/>
                <a:gd name="T2" fmla="*/ 128 w 128"/>
                <a:gd name="T3" fmla="*/ 93 h 186"/>
                <a:gd name="T4" fmla="*/ 34 w 128"/>
                <a:gd name="T5" fmla="*/ 0 h 186"/>
                <a:gd name="T6" fmla="*/ 0 w 128"/>
                <a:gd name="T7" fmla="*/ 93 h 186"/>
                <a:gd name="T8" fmla="*/ 34 w 12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6">
                  <a:moveTo>
                    <a:pt x="34" y="186"/>
                  </a:moveTo>
                  <a:cubicBezTo>
                    <a:pt x="86" y="186"/>
                    <a:pt x="128" y="145"/>
                    <a:pt x="128" y="93"/>
                  </a:cubicBezTo>
                  <a:cubicBezTo>
                    <a:pt x="128" y="41"/>
                    <a:pt x="86" y="0"/>
                    <a:pt x="34" y="0"/>
                  </a:cubicBezTo>
                  <a:cubicBezTo>
                    <a:pt x="30" y="0"/>
                    <a:pt x="0" y="46"/>
                    <a:pt x="0" y="93"/>
                  </a:cubicBezTo>
                  <a:cubicBezTo>
                    <a:pt x="0" y="140"/>
                    <a:pt x="30" y="186"/>
                    <a:pt x="34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96382" y="3221428"/>
            <a:ext cx="1589927" cy="1499385"/>
            <a:chOff x="2506057" y="3282624"/>
            <a:chExt cx="1722954" cy="1727133"/>
          </a:xfrm>
          <a:solidFill>
            <a:srgbClr val="233053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2506057" y="3282624"/>
              <a:ext cx="1722954" cy="172713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150304" y="3960732"/>
              <a:ext cx="435507" cy="416511"/>
              <a:chOff x="1004888" y="993775"/>
              <a:chExt cx="2438400" cy="2332038"/>
            </a:xfrm>
            <a:grpFill/>
          </p:grpSpPr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任意多边形 23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257396" y="3221429"/>
            <a:ext cx="1590890" cy="1499385"/>
            <a:chOff x="7015216" y="3282625"/>
            <a:chExt cx="1723997" cy="1727133"/>
          </a:xfrm>
          <a:solidFill>
            <a:srgbClr val="233053"/>
          </a:solidFill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7015216" y="3282625"/>
              <a:ext cx="1723997" cy="172713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A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04455" y="3975800"/>
              <a:ext cx="582225" cy="442378"/>
              <a:chOff x="4268086" y="4221191"/>
              <a:chExt cx="509646" cy="387231"/>
            </a:xfrm>
            <a:grpFill/>
          </p:grpSpPr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870072" y="3221429"/>
            <a:ext cx="1590890" cy="1499385"/>
            <a:chOff x="5511817" y="3282625"/>
            <a:chExt cx="1723997" cy="1727133"/>
          </a:xfrm>
          <a:solidFill>
            <a:srgbClr val="233053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511817" y="3282625"/>
              <a:ext cx="1723997" cy="172713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137173" y="3877415"/>
              <a:ext cx="378161" cy="483623"/>
              <a:chOff x="1605186" y="572440"/>
              <a:chExt cx="563562" cy="720725"/>
            </a:xfrm>
            <a:grpFill/>
          </p:grpSpPr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483710" y="3221428"/>
            <a:ext cx="1589927" cy="1499385"/>
            <a:chOff x="4009460" y="3282624"/>
            <a:chExt cx="1722954" cy="1727133"/>
          </a:xfrm>
          <a:solidFill>
            <a:srgbClr val="233053"/>
          </a:solidFill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4009460" y="3282624"/>
              <a:ext cx="1722954" cy="172713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A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4655107" y="3912536"/>
              <a:ext cx="417861" cy="467307"/>
              <a:chOff x="5999255" y="3275006"/>
              <a:chExt cx="402656" cy="450303"/>
            </a:xfrm>
            <a:grpFill/>
            <a:effectLst/>
          </p:grpSpPr>
          <p:sp>
            <p:nvSpPr>
              <p:cNvPr id="39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4" name="任意多边形 43"/>
          <p:cNvSpPr/>
          <p:nvPr/>
        </p:nvSpPr>
        <p:spPr>
          <a:xfrm rot="5400000">
            <a:off x="3435676" y="3074855"/>
            <a:ext cx="671169" cy="37570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30486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5400000">
            <a:off x="7585281" y="4817766"/>
            <a:ext cx="671169" cy="37570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8DA1B5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5400000">
            <a:off x="4808660" y="4817766"/>
            <a:ext cx="671169" cy="37570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8DA1B5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5400000">
            <a:off x="6143018" y="3074855"/>
            <a:ext cx="671169" cy="37570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30486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929926" y="1770010"/>
            <a:ext cx="1783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55488" y="2132510"/>
            <a:ext cx="2115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文艺让生活更有范文艺让生活更有范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729268" y="1771222"/>
            <a:ext cx="1783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492930" y="2133722"/>
            <a:ext cx="2115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文艺让生活更有范文艺让生活更有范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252338" y="5217777"/>
            <a:ext cx="1783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16000" y="5580277"/>
            <a:ext cx="2115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文艺让生活更有范文艺让生活更有范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127880" y="5218989"/>
            <a:ext cx="1783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这是小标题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853442" y="5581489"/>
            <a:ext cx="2115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文艺让生活更有范文艺让生活更有范</a:t>
            </a:r>
          </a:p>
        </p:txBody>
      </p:sp>
    </p:spTree>
    <p:extLst>
      <p:ext uri="{BB962C8B-B14F-4D97-AF65-F5344CB8AC3E}">
        <p14:creationId xmlns:p14="http://schemas.microsoft.com/office/powerpoint/2010/main" val="3415323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0" name="Picture 5" descr="F:\无版权图片\5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t="17273" r="6740" b="14017"/>
          <a:stretch>
            <a:fillRect/>
          </a:stretch>
        </p:blipFill>
        <p:spPr bwMode="auto">
          <a:xfrm>
            <a:off x="1178015" y="2378302"/>
            <a:ext cx="3153059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6" descr="F:\无版权图片\5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" t="11745" r="1360" b="7860"/>
          <a:stretch>
            <a:fillRect/>
          </a:stretch>
        </p:blipFill>
        <p:spPr bwMode="auto">
          <a:xfrm>
            <a:off x="4545381" y="2378302"/>
            <a:ext cx="3155340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7" descr="F:\无版权图片\5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" t="14394" r="2933" b="12978"/>
          <a:stretch>
            <a:fillRect/>
          </a:stretch>
        </p:blipFill>
        <p:spPr bwMode="auto">
          <a:xfrm>
            <a:off x="7915029" y="2378302"/>
            <a:ext cx="3153060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椭圆 45"/>
          <p:cNvSpPr>
            <a:spLocks noChangeArrowheads="1"/>
          </p:cNvSpPr>
          <p:nvPr/>
        </p:nvSpPr>
        <p:spPr bwMode="auto">
          <a:xfrm>
            <a:off x="2185717" y="2615408"/>
            <a:ext cx="1137654" cy="1137654"/>
          </a:xfrm>
          <a:prstGeom prst="ellipse">
            <a:avLst/>
          </a:prstGeom>
          <a:solidFill>
            <a:srgbClr val="30486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4" name="组合 46"/>
          <p:cNvGrpSpPr>
            <a:grpSpLocks/>
          </p:cNvGrpSpPr>
          <p:nvPr/>
        </p:nvGrpSpPr>
        <p:grpSpPr bwMode="auto">
          <a:xfrm>
            <a:off x="2493499" y="2875314"/>
            <a:ext cx="524370" cy="615565"/>
            <a:chOff x="0" y="0"/>
            <a:chExt cx="365125" cy="428626"/>
          </a:xfrm>
          <a:solidFill>
            <a:schemeClr val="bg1"/>
          </a:solidFill>
        </p:grpSpPr>
        <p:sp>
          <p:nvSpPr>
            <p:cNvPr id="55" name="Freeform 21"/>
            <p:cNvSpPr>
              <a:spLocks noEditPoints="1" noChangeArrowheads="1"/>
            </p:cNvSpPr>
            <p:nvPr/>
          </p:nvSpPr>
          <p:spPr bwMode="auto">
            <a:xfrm>
              <a:off x="4763" y="0"/>
              <a:ext cx="355600" cy="306388"/>
            </a:xfrm>
            <a:custGeom>
              <a:avLst/>
              <a:gdLst>
                <a:gd name="T0" fmla="*/ 2147483646 w 674"/>
                <a:gd name="T1" fmla="*/ 0 h 579"/>
                <a:gd name="T2" fmla="*/ 2147483646 w 674"/>
                <a:gd name="T3" fmla="*/ 2147483646 h 579"/>
                <a:gd name="T4" fmla="*/ 2147483646 w 674"/>
                <a:gd name="T5" fmla="*/ 2147483646 h 579"/>
                <a:gd name="T6" fmla="*/ 0 w 674"/>
                <a:gd name="T7" fmla="*/ 2147483646 h 579"/>
                <a:gd name="T8" fmla="*/ 0 w 674"/>
                <a:gd name="T9" fmla="*/ 2147483646 h 579"/>
                <a:gd name="T10" fmla="*/ 2147483646 w 674"/>
                <a:gd name="T11" fmla="*/ 2147483646 h 579"/>
                <a:gd name="T12" fmla="*/ 2147483646 w 674"/>
                <a:gd name="T13" fmla="*/ 2147483646 h 579"/>
                <a:gd name="T14" fmla="*/ 2147483646 w 674"/>
                <a:gd name="T15" fmla="*/ 2147483646 h 579"/>
                <a:gd name="T16" fmla="*/ 2147483646 w 674"/>
                <a:gd name="T17" fmla="*/ 2147483646 h 579"/>
                <a:gd name="T18" fmla="*/ 2147483646 w 674"/>
                <a:gd name="T19" fmla="*/ 2147483646 h 579"/>
                <a:gd name="T20" fmla="*/ 2147483646 w 674"/>
                <a:gd name="T21" fmla="*/ 2147483646 h 579"/>
                <a:gd name="T22" fmla="*/ 2147483646 w 674"/>
                <a:gd name="T23" fmla="*/ 2147483646 h 579"/>
                <a:gd name="T24" fmla="*/ 2147483646 w 674"/>
                <a:gd name="T25" fmla="*/ 2147483646 h 579"/>
                <a:gd name="T26" fmla="*/ 2147483646 w 674"/>
                <a:gd name="T27" fmla="*/ 2147483646 h 579"/>
                <a:gd name="T28" fmla="*/ 2147483646 w 674"/>
                <a:gd name="T29" fmla="*/ 2147483646 h 579"/>
                <a:gd name="T30" fmla="*/ 2147483646 w 674"/>
                <a:gd name="T31" fmla="*/ 2147483646 h 579"/>
                <a:gd name="T32" fmla="*/ 2147483646 w 674"/>
                <a:gd name="T33" fmla="*/ 2147483646 h 579"/>
                <a:gd name="T34" fmla="*/ 2147483646 w 674"/>
                <a:gd name="T35" fmla="*/ 2147483646 h 579"/>
                <a:gd name="T36" fmla="*/ 2147483646 w 674"/>
                <a:gd name="T37" fmla="*/ 2147483646 h 579"/>
                <a:gd name="T38" fmla="*/ 2147483646 w 674"/>
                <a:gd name="T39" fmla="*/ 2147483646 h 579"/>
                <a:gd name="T40" fmla="*/ 2147483646 w 674"/>
                <a:gd name="T41" fmla="*/ 2147483646 h 579"/>
                <a:gd name="T42" fmla="*/ 2147483646 w 674"/>
                <a:gd name="T43" fmla="*/ 2147483646 h 579"/>
                <a:gd name="T44" fmla="*/ 2147483646 w 674"/>
                <a:gd name="T45" fmla="*/ 2147483646 h 579"/>
                <a:gd name="T46" fmla="*/ 2147483646 w 674"/>
                <a:gd name="T47" fmla="*/ 2147483646 h 579"/>
                <a:gd name="T48" fmla="*/ 2147483646 w 674"/>
                <a:gd name="T49" fmla="*/ 2147483646 h 579"/>
                <a:gd name="T50" fmla="*/ 2147483646 w 674"/>
                <a:gd name="T51" fmla="*/ 2147483646 h 579"/>
                <a:gd name="T52" fmla="*/ 2147483646 w 674"/>
                <a:gd name="T53" fmla="*/ 2147483646 h 579"/>
                <a:gd name="T54" fmla="*/ 2147483646 w 674"/>
                <a:gd name="T55" fmla="*/ 2147483646 h 579"/>
                <a:gd name="T56" fmla="*/ 2147483646 w 674"/>
                <a:gd name="T57" fmla="*/ 2147483646 h 579"/>
                <a:gd name="T58" fmla="*/ 2147483646 w 674"/>
                <a:gd name="T59" fmla="*/ 2147483646 h 579"/>
                <a:gd name="T60" fmla="*/ 2147483646 w 674"/>
                <a:gd name="T61" fmla="*/ 2147483646 h 579"/>
                <a:gd name="T62" fmla="*/ 2147483646 w 674"/>
                <a:gd name="T63" fmla="*/ 2147483646 h 579"/>
                <a:gd name="T64" fmla="*/ 2147483646 w 674"/>
                <a:gd name="T65" fmla="*/ 2147483646 h 579"/>
                <a:gd name="T66" fmla="*/ 2147483646 w 674"/>
                <a:gd name="T67" fmla="*/ 2147483646 h 579"/>
                <a:gd name="T68" fmla="*/ 2147483646 w 674"/>
                <a:gd name="T69" fmla="*/ 2147483646 h 579"/>
                <a:gd name="T70" fmla="*/ 2147483646 w 674"/>
                <a:gd name="T71" fmla="*/ 2147483646 h 579"/>
                <a:gd name="T72" fmla="*/ 2147483646 w 674"/>
                <a:gd name="T73" fmla="*/ 2147483646 h 579"/>
                <a:gd name="T74" fmla="*/ 2147483646 w 674"/>
                <a:gd name="T75" fmla="*/ 2147483646 h 579"/>
                <a:gd name="T76" fmla="*/ 2147483646 w 674"/>
                <a:gd name="T77" fmla="*/ 2147483646 h 579"/>
                <a:gd name="T78" fmla="*/ 2147483646 w 674"/>
                <a:gd name="T79" fmla="*/ 2147483646 h 579"/>
                <a:gd name="T80" fmla="*/ 2147483646 w 674"/>
                <a:gd name="T81" fmla="*/ 2147483646 h 579"/>
                <a:gd name="T82" fmla="*/ 2147483646 w 674"/>
                <a:gd name="T83" fmla="*/ 2147483646 h 579"/>
                <a:gd name="T84" fmla="*/ 2147483646 w 674"/>
                <a:gd name="T85" fmla="*/ 2147483646 h 579"/>
                <a:gd name="T86" fmla="*/ 2147483646 w 674"/>
                <a:gd name="T87" fmla="*/ 2147483646 h 579"/>
                <a:gd name="T88" fmla="*/ 2147483646 w 674"/>
                <a:gd name="T89" fmla="*/ 2147483646 h 579"/>
                <a:gd name="T90" fmla="*/ 2147483646 w 674"/>
                <a:gd name="T91" fmla="*/ 2147483646 h 579"/>
                <a:gd name="T92" fmla="*/ 2147483646 w 674"/>
                <a:gd name="T93" fmla="*/ 2147483646 h 579"/>
                <a:gd name="T94" fmla="*/ 2147483646 w 674"/>
                <a:gd name="T95" fmla="*/ 2147483646 h 579"/>
                <a:gd name="T96" fmla="*/ 2147483646 w 674"/>
                <a:gd name="T97" fmla="*/ 2147483646 h 579"/>
                <a:gd name="T98" fmla="*/ 2147483646 w 674"/>
                <a:gd name="T99" fmla="*/ 2147483646 h 579"/>
                <a:gd name="T100" fmla="*/ 2147483646 w 674"/>
                <a:gd name="T101" fmla="*/ 2147483646 h 579"/>
                <a:gd name="T102" fmla="*/ 2147483646 w 674"/>
                <a:gd name="T103" fmla="*/ 2147483646 h 579"/>
                <a:gd name="T104" fmla="*/ 2147483646 w 674"/>
                <a:gd name="T105" fmla="*/ 2147483646 h 579"/>
                <a:gd name="T106" fmla="*/ 2147483646 w 674"/>
                <a:gd name="T107" fmla="*/ 2147483646 h 579"/>
                <a:gd name="T108" fmla="*/ 2147483646 w 674"/>
                <a:gd name="T109" fmla="*/ 2147483646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74"/>
                <a:gd name="T166" fmla="*/ 0 h 579"/>
                <a:gd name="T167" fmla="*/ 674 w 674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74" h="579">
                  <a:moveTo>
                    <a:pt x="589" y="0"/>
                  </a:moveTo>
                  <a:lnTo>
                    <a:pt x="84" y="0"/>
                  </a:lnTo>
                  <a:lnTo>
                    <a:pt x="76" y="1"/>
                  </a:lnTo>
                  <a:lnTo>
                    <a:pt x="67" y="3"/>
                  </a:lnTo>
                  <a:lnTo>
                    <a:pt x="52" y="7"/>
                  </a:lnTo>
                  <a:lnTo>
                    <a:pt x="36" y="15"/>
                  </a:lnTo>
                  <a:lnTo>
                    <a:pt x="24" y="25"/>
                  </a:lnTo>
                  <a:lnTo>
                    <a:pt x="14" y="38"/>
                  </a:lnTo>
                  <a:lnTo>
                    <a:pt x="7" y="52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493"/>
                  </a:lnTo>
                  <a:lnTo>
                    <a:pt x="0" y="502"/>
                  </a:lnTo>
                  <a:lnTo>
                    <a:pt x="1" y="510"/>
                  </a:lnTo>
                  <a:lnTo>
                    <a:pt x="7" y="527"/>
                  </a:lnTo>
                  <a:lnTo>
                    <a:pt x="14" y="541"/>
                  </a:lnTo>
                  <a:lnTo>
                    <a:pt x="24" y="553"/>
                  </a:lnTo>
                  <a:lnTo>
                    <a:pt x="36" y="563"/>
                  </a:lnTo>
                  <a:lnTo>
                    <a:pt x="52" y="572"/>
                  </a:lnTo>
                  <a:lnTo>
                    <a:pt x="67" y="576"/>
                  </a:lnTo>
                  <a:lnTo>
                    <a:pt x="76" y="577"/>
                  </a:lnTo>
                  <a:lnTo>
                    <a:pt x="84" y="579"/>
                  </a:lnTo>
                  <a:lnTo>
                    <a:pt x="589" y="579"/>
                  </a:lnTo>
                  <a:lnTo>
                    <a:pt x="598" y="577"/>
                  </a:lnTo>
                  <a:lnTo>
                    <a:pt x="607" y="576"/>
                  </a:lnTo>
                  <a:lnTo>
                    <a:pt x="622" y="572"/>
                  </a:lnTo>
                  <a:lnTo>
                    <a:pt x="636" y="563"/>
                  </a:lnTo>
                  <a:lnTo>
                    <a:pt x="649" y="553"/>
                  </a:lnTo>
                  <a:lnTo>
                    <a:pt x="659" y="541"/>
                  </a:lnTo>
                  <a:lnTo>
                    <a:pt x="667" y="527"/>
                  </a:lnTo>
                  <a:lnTo>
                    <a:pt x="671" y="510"/>
                  </a:lnTo>
                  <a:lnTo>
                    <a:pt x="673" y="502"/>
                  </a:lnTo>
                  <a:lnTo>
                    <a:pt x="674" y="493"/>
                  </a:lnTo>
                  <a:lnTo>
                    <a:pt x="674" y="85"/>
                  </a:lnTo>
                  <a:lnTo>
                    <a:pt x="673" y="77"/>
                  </a:lnTo>
                  <a:lnTo>
                    <a:pt x="671" y="69"/>
                  </a:lnTo>
                  <a:lnTo>
                    <a:pt x="667" y="52"/>
                  </a:lnTo>
                  <a:lnTo>
                    <a:pt x="659" y="38"/>
                  </a:lnTo>
                  <a:lnTo>
                    <a:pt x="649" y="25"/>
                  </a:lnTo>
                  <a:lnTo>
                    <a:pt x="636" y="15"/>
                  </a:lnTo>
                  <a:lnTo>
                    <a:pt x="622" y="7"/>
                  </a:lnTo>
                  <a:lnTo>
                    <a:pt x="607" y="3"/>
                  </a:lnTo>
                  <a:lnTo>
                    <a:pt x="598" y="1"/>
                  </a:lnTo>
                  <a:lnTo>
                    <a:pt x="589" y="0"/>
                  </a:lnTo>
                  <a:close/>
                  <a:moveTo>
                    <a:pt x="137" y="492"/>
                  </a:moveTo>
                  <a:lnTo>
                    <a:pt x="137" y="492"/>
                  </a:lnTo>
                  <a:lnTo>
                    <a:pt x="126" y="490"/>
                  </a:lnTo>
                  <a:lnTo>
                    <a:pt x="115" y="488"/>
                  </a:lnTo>
                  <a:lnTo>
                    <a:pt x="107" y="482"/>
                  </a:lnTo>
                  <a:lnTo>
                    <a:pt x="98" y="475"/>
                  </a:lnTo>
                  <a:lnTo>
                    <a:pt x="91" y="468"/>
                  </a:lnTo>
                  <a:lnTo>
                    <a:pt x="86" y="458"/>
                  </a:lnTo>
                  <a:lnTo>
                    <a:pt x="83" y="447"/>
                  </a:lnTo>
                  <a:lnTo>
                    <a:pt x="81" y="437"/>
                  </a:lnTo>
                  <a:lnTo>
                    <a:pt x="83" y="426"/>
                  </a:lnTo>
                  <a:lnTo>
                    <a:pt x="86" y="415"/>
                  </a:lnTo>
                  <a:lnTo>
                    <a:pt x="91" y="406"/>
                  </a:lnTo>
                  <a:lnTo>
                    <a:pt x="98" y="398"/>
                  </a:lnTo>
                  <a:lnTo>
                    <a:pt x="107" y="391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7" y="381"/>
                  </a:lnTo>
                  <a:lnTo>
                    <a:pt x="149" y="383"/>
                  </a:lnTo>
                  <a:lnTo>
                    <a:pt x="158" y="385"/>
                  </a:lnTo>
                  <a:lnTo>
                    <a:pt x="168" y="391"/>
                  </a:lnTo>
                  <a:lnTo>
                    <a:pt x="177" y="398"/>
                  </a:lnTo>
                  <a:lnTo>
                    <a:pt x="182" y="406"/>
                  </a:lnTo>
                  <a:lnTo>
                    <a:pt x="188" y="415"/>
                  </a:lnTo>
                  <a:lnTo>
                    <a:pt x="191" y="426"/>
                  </a:lnTo>
                  <a:lnTo>
                    <a:pt x="192" y="437"/>
                  </a:lnTo>
                  <a:lnTo>
                    <a:pt x="191" y="447"/>
                  </a:lnTo>
                  <a:lnTo>
                    <a:pt x="188" y="458"/>
                  </a:lnTo>
                  <a:lnTo>
                    <a:pt x="182" y="468"/>
                  </a:lnTo>
                  <a:lnTo>
                    <a:pt x="177" y="475"/>
                  </a:lnTo>
                  <a:lnTo>
                    <a:pt x="168" y="482"/>
                  </a:lnTo>
                  <a:lnTo>
                    <a:pt x="158" y="488"/>
                  </a:lnTo>
                  <a:lnTo>
                    <a:pt x="149" y="490"/>
                  </a:lnTo>
                  <a:lnTo>
                    <a:pt x="137" y="492"/>
                  </a:lnTo>
                  <a:close/>
                  <a:moveTo>
                    <a:pt x="558" y="492"/>
                  </a:moveTo>
                  <a:lnTo>
                    <a:pt x="558" y="492"/>
                  </a:lnTo>
                  <a:lnTo>
                    <a:pt x="547" y="490"/>
                  </a:lnTo>
                  <a:lnTo>
                    <a:pt x="535" y="488"/>
                  </a:lnTo>
                  <a:lnTo>
                    <a:pt x="527" y="482"/>
                  </a:lnTo>
                  <a:lnTo>
                    <a:pt x="518" y="475"/>
                  </a:lnTo>
                  <a:lnTo>
                    <a:pt x="511" y="468"/>
                  </a:lnTo>
                  <a:lnTo>
                    <a:pt x="506" y="458"/>
                  </a:lnTo>
                  <a:lnTo>
                    <a:pt x="503" y="447"/>
                  </a:lnTo>
                  <a:lnTo>
                    <a:pt x="502" y="437"/>
                  </a:lnTo>
                  <a:lnTo>
                    <a:pt x="503" y="426"/>
                  </a:lnTo>
                  <a:lnTo>
                    <a:pt x="506" y="415"/>
                  </a:lnTo>
                  <a:lnTo>
                    <a:pt x="511" y="406"/>
                  </a:lnTo>
                  <a:lnTo>
                    <a:pt x="518" y="398"/>
                  </a:lnTo>
                  <a:lnTo>
                    <a:pt x="527" y="391"/>
                  </a:lnTo>
                  <a:lnTo>
                    <a:pt x="535" y="385"/>
                  </a:lnTo>
                  <a:lnTo>
                    <a:pt x="547" y="383"/>
                  </a:lnTo>
                  <a:lnTo>
                    <a:pt x="558" y="381"/>
                  </a:lnTo>
                  <a:lnTo>
                    <a:pt x="569" y="383"/>
                  </a:lnTo>
                  <a:lnTo>
                    <a:pt x="579" y="385"/>
                  </a:lnTo>
                  <a:lnTo>
                    <a:pt x="589" y="391"/>
                  </a:lnTo>
                  <a:lnTo>
                    <a:pt x="597" y="398"/>
                  </a:lnTo>
                  <a:lnTo>
                    <a:pt x="603" y="406"/>
                  </a:lnTo>
                  <a:lnTo>
                    <a:pt x="608" y="415"/>
                  </a:lnTo>
                  <a:lnTo>
                    <a:pt x="611" y="426"/>
                  </a:lnTo>
                  <a:lnTo>
                    <a:pt x="612" y="437"/>
                  </a:lnTo>
                  <a:lnTo>
                    <a:pt x="611" y="447"/>
                  </a:lnTo>
                  <a:lnTo>
                    <a:pt x="608" y="458"/>
                  </a:lnTo>
                  <a:lnTo>
                    <a:pt x="603" y="468"/>
                  </a:lnTo>
                  <a:lnTo>
                    <a:pt x="597" y="475"/>
                  </a:lnTo>
                  <a:lnTo>
                    <a:pt x="589" y="482"/>
                  </a:lnTo>
                  <a:lnTo>
                    <a:pt x="579" y="488"/>
                  </a:lnTo>
                  <a:lnTo>
                    <a:pt x="569" y="490"/>
                  </a:lnTo>
                  <a:lnTo>
                    <a:pt x="558" y="492"/>
                  </a:lnTo>
                  <a:close/>
                  <a:moveTo>
                    <a:pt x="619" y="273"/>
                  </a:moveTo>
                  <a:lnTo>
                    <a:pt x="619" y="273"/>
                  </a:lnTo>
                  <a:lnTo>
                    <a:pt x="618" y="284"/>
                  </a:lnTo>
                  <a:lnTo>
                    <a:pt x="615" y="294"/>
                  </a:lnTo>
                  <a:lnTo>
                    <a:pt x="611" y="303"/>
                  </a:lnTo>
                  <a:lnTo>
                    <a:pt x="604" y="310"/>
                  </a:lnTo>
                  <a:lnTo>
                    <a:pt x="597" y="315"/>
                  </a:lnTo>
                  <a:lnTo>
                    <a:pt x="589" y="321"/>
                  </a:lnTo>
                  <a:lnTo>
                    <a:pt x="579" y="324"/>
                  </a:lnTo>
                  <a:lnTo>
                    <a:pt x="569" y="325"/>
                  </a:lnTo>
                  <a:lnTo>
                    <a:pt x="105" y="325"/>
                  </a:lnTo>
                  <a:lnTo>
                    <a:pt x="95" y="324"/>
                  </a:lnTo>
                  <a:lnTo>
                    <a:pt x="86" y="321"/>
                  </a:lnTo>
                  <a:lnTo>
                    <a:pt x="77" y="315"/>
                  </a:lnTo>
                  <a:lnTo>
                    <a:pt x="69" y="310"/>
                  </a:lnTo>
                  <a:lnTo>
                    <a:pt x="63" y="303"/>
                  </a:lnTo>
                  <a:lnTo>
                    <a:pt x="59" y="294"/>
                  </a:lnTo>
                  <a:lnTo>
                    <a:pt x="56" y="284"/>
                  </a:lnTo>
                  <a:lnTo>
                    <a:pt x="55" y="273"/>
                  </a:lnTo>
                  <a:lnTo>
                    <a:pt x="55" y="111"/>
                  </a:lnTo>
                  <a:lnTo>
                    <a:pt x="56" y="101"/>
                  </a:lnTo>
                  <a:lnTo>
                    <a:pt x="59" y="91"/>
                  </a:lnTo>
                  <a:lnTo>
                    <a:pt x="63" y="83"/>
                  </a:lnTo>
                  <a:lnTo>
                    <a:pt x="69" y="76"/>
                  </a:lnTo>
                  <a:lnTo>
                    <a:pt x="77" y="69"/>
                  </a:lnTo>
                  <a:lnTo>
                    <a:pt x="86" y="64"/>
                  </a:lnTo>
                  <a:lnTo>
                    <a:pt x="95" y="62"/>
                  </a:lnTo>
                  <a:lnTo>
                    <a:pt x="105" y="60"/>
                  </a:lnTo>
                  <a:lnTo>
                    <a:pt x="569" y="60"/>
                  </a:lnTo>
                  <a:lnTo>
                    <a:pt x="579" y="62"/>
                  </a:lnTo>
                  <a:lnTo>
                    <a:pt x="589" y="64"/>
                  </a:lnTo>
                  <a:lnTo>
                    <a:pt x="597" y="69"/>
                  </a:lnTo>
                  <a:lnTo>
                    <a:pt x="604" y="76"/>
                  </a:lnTo>
                  <a:lnTo>
                    <a:pt x="611" y="83"/>
                  </a:lnTo>
                  <a:lnTo>
                    <a:pt x="615" y="91"/>
                  </a:lnTo>
                  <a:lnTo>
                    <a:pt x="618" y="101"/>
                  </a:lnTo>
                  <a:lnTo>
                    <a:pt x="619" y="111"/>
                  </a:lnTo>
                  <a:lnTo>
                    <a:pt x="619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2"/>
            <p:cNvSpPr>
              <a:spLocks noEditPoints="1" noChangeArrowheads="1"/>
            </p:cNvSpPr>
            <p:nvPr/>
          </p:nvSpPr>
          <p:spPr bwMode="auto">
            <a:xfrm>
              <a:off x="74613" y="333375"/>
              <a:ext cx="215900" cy="82550"/>
            </a:xfrm>
            <a:custGeom>
              <a:avLst/>
              <a:gdLst>
                <a:gd name="T0" fmla="*/ 2147483646 w 407"/>
                <a:gd name="T1" fmla="*/ 2147483646 h 156"/>
                <a:gd name="T2" fmla="*/ 2147483646 w 407"/>
                <a:gd name="T3" fmla="*/ 2147483646 h 156"/>
                <a:gd name="T4" fmla="*/ 2147483646 w 407"/>
                <a:gd name="T5" fmla="*/ 2147483646 h 156"/>
                <a:gd name="T6" fmla="*/ 2147483646 w 407"/>
                <a:gd name="T7" fmla="*/ 2147483646 h 156"/>
                <a:gd name="T8" fmla="*/ 2147483646 w 407"/>
                <a:gd name="T9" fmla="*/ 2147483646 h 156"/>
                <a:gd name="T10" fmla="*/ 2147483646 w 407"/>
                <a:gd name="T11" fmla="*/ 0 h 156"/>
                <a:gd name="T12" fmla="*/ 2147483646 w 407"/>
                <a:gd name="T13" fmla="*/ 0 h 156"/>
                <a:gd name="T14" fmla="*/ 2147483646 w 407"/>
                <a:gd name="T15" fmla="*/ 2147483646 h 156"/>
                <a:gd name="T16" fmla="*/ 2147483646 w 407"/>
                <a:gd name="T17" fmla="*/ 2147483646 h 156"/>
                <a:gd name="T18" fmla="*/ 2147483646 w 407"/>
                <a:gd name="T19" fmla="*/ 0 h 156"/>
                <a:gd name="T20" fmla="*/ 2147483646 w 407"/>
                <a:gd name="T21" fmla="*/ 0 h 156"/>
                <a:gd name="T22" fmla="*/ 2147483646 w 407"/>
                <a:gd name="T23" fmla="*/ 0 h 156"/>
                <a:gd name="T24" fmla="*/ 2147483646 w 407"/>
                <a:gd name="T25" fmla="*/ 2147483646 h 156"/>
                <a:gd name="T26" fmla="*/ 2147483646 w 407"/>
                <a:gd name="T27" fmla="*/ 0 h 156"/>
                <a:gd name="T28" fmla="*/ 2147483646 w 407"/>
                <a:gd name="T29" fmla="*/ 2147483646 h 156"/>
                <a:gd name="T30" fmla="*/ 2147483646 w 407"/>
                <a:gd name="T31" fmla="*/ 2147483646 h 156"/>
                <a:gd name="T32" fmla="*/ 0 w 407"/>
                <a:gd name="T33" fmla="*/ 2147483646 h 156"/>
                <a:gd name="T34" fmla="*/ 2147483646 w 407"/>
                <a:gd name="T35" fmla="*/ 2147483646 h 156"/>
                <a:gd name="T36" fmla="*/ 2147483646 w 407"/>
                <a:gd name="T37" fmla="*/ 2147483646 h 1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7"/>
                <a:gd name="T58" fmla="*/ 0 h 156"/>
                <a:gd name="T59" fmla="*/ 407 w 407"/>
                <a:gd name="T60" fmla="*/ 156 h 1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7" h="156">
                  <a:moveTo>
                    <a:pt x="349" y="62"/>
                  </a:moveTo>
                  <a:lnTo>
                    <a:pt x="59" y="62"/>
                  </a:lnTo>
                  <a:lnTo>
                    <a:pt x="38" y="95"/>
                  </a:lnTo>
                  <a:lnTo>
                    <a:pt x="369" y="95"/>
                  </a:lnTo>
                  <a:lnTo>
                    <a:pt x="349" y="62"/>
                  </a:lnTo>
                  <a:close/>
                  <a:moveTo>
                    <a:pt x="310" y="0"/>
                  </a:moveTo>
                  <a:lnTo>
                    <a:pt x="97" y="0"/>
                  </a:lnTo>
                  <a:lnTo>
                    <a:pt x="76" y="34"/>
                  </a:lnTo>
                  <a:lnTo>
                    <a:pt x="331" y="34"/>
                  </a:lnTo>
                  <a:lnTo>
                    <a:pt x="310" y="0"/>
                  </a:lnTo>
                  <a:close/>
                  <a:moveTo>
                    <a:pt x="384" y="0"/>
                  </a:moveTo>
                  <a:lnTo>
                    <a:pt x="383" y="0"/>
                  </a:lnTo>
                  <a:lnTo>
                    <a:pt x="384" y="3"/>
                  </a:lnTo>
                  <a:lnTo>
                    <a:pt x="384" y="0"/>
                  </a:lnTo>
                  <a:close/>
                  <a:moveTo>
                    <a:pt x="387" y="122"/>
                  </a:moveTo>
                  <a:lnTo>
                    <a:pt x="21" y="122"/>
                  </a:lnTo>
                  <a:lnTo>
                    <a:pt x="0" y="156"/>
                  </a:lnTo>
                  <a:lnTo>
                    <a:pt x="407" y="156"/>
                  </a:lnTo>
                  <a:lnTo>
                    <a:pt x="38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3"/>
            <p:cNvSpPr>
              <a:spLocks noEditPoints="1" noChangeArrowheads="1"/>
            </p:cNvSpPr>
            <p:nvPr/>
          </p:nvSpPr>
          <p:spPr bwMode="auto">
            <a:xfrm>
              <a:off x="0" y="325438"/>
              <a:ext cx="365125" cy="103188"/>
            </a:xfrm>
            <a:custGeom>
              <a:avLst/>
              <a:gdLst>
                <a:gd name="T0" fmla="*/ 2147483646 w 690"/>
                <a:gd name="T1" fmla="*/ 0 h 197"/>
                <a:gd name="T2" fmla="*/ 2147483646 w 690"/>
                <a:gd name="T3" fmla="*/ 0 h 197"/>
                <a:gd name="T4" fmla="*/ 2147483646 w 690"/>
                <a:gd name="T5" fmla="*/ 2147483646 h 197"/>
                <a:gd name="T6" fmla="*/ 2147483646 w 690"/>
                <a:gd name="T7" fmla="*/ 2147483646 h 197"/>
                <a:gd name="T8" fmla="*/ 2147483646 w 690"/>
                <a:gd name="T9" fmla="*/ 0 h 197"/>
                <a:gd name="T10" fmla="*/ 0 w 690"/>
                <a:gd name="T11" fmla="*/ 2147483646 h 197"/>
                <a:gd name="T12" fmla="*/ 2147483646 w 690"/>
                <a:gd name="T13" fmla="*/ 2147483646 h 197"/>
                <a:gd name="T14" fmla="*/ 2147483646 w 690"/>
                <a:gd name="T15" fmla="*/ 0 h 197"/>
                <a:gd name="T16" fmla="*/ 2147483646 w 690"/>
                <a:gd name="T17" fmla="*/ 0 h 197"/>
                <a:gd name="T18" fmla="*/ 0 w 690"/>
                <a:gd name="T19" fmla="*/ 2147483646 h 1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0"/>
                <a:gd name="T31" fmla="*/ 0 h 197"/>
                <a:gd name="T32" fmla="*/ 690 w 690"/>
                <a:gd name="T33" fmla="*/ 197 h 1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0" h="197">
                  <a:moveTo>
                    <a:pt x="567" y="0"/>
                  </a:moveTo>
                  <a:lnTo>
                    <a:pt x="480" y="0"/>
                  </a:lnTo>
                  <a:lnTo>
                    <a:pt x="602" y="197"/>
                  </a:lnTo>
                  <a:lnTo>
                    <a:pt x="690" y="197"/>
                  </a:lnTo>
                  <a:lnTo>
                    <a:pt x="567" y="0"/>
                  </a:lnTo>
                  <a:close/>
                  <a:moveTo>
                    <a:pt x="0" y="197"/>
                  </a:moveTo>
                  <a:lnTo>
                    <a:pt x="88" y="197"/>
                  </a:lnTo>
                  <a:lnTo>
                    <a:pt x="210" y="0"/>
                  </a:lnTo>
                  <a:lnTo>
                    <a:pt x="122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椭圆 50"/>
          <p:cNvSpPr>
            <a:spLocks noChangeArrowheads="1"/>
          </p:cNvSpPr>
          <p:nvPr/>
        </p:nvSpPr>
        <p:spPr bwMode="auto">
          <a:xfrm>
            <a:off x="5566763" y="2615408"/>
            <a:ext cx="1137656" cy="1137654"/>
          </a:xfrm>
          <a:prstGeom prst="ellipse">
            <a:avLst/>
          </a:prstGeom>
          <a:solidFill>
            <a:srgbClr val="30486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9" name="组合 51"/>
          <p:cNvGrpSpPr>
            <a:grpSpLocks/>
          </p:cNvGrpSpPr>
          <p:nvPr/>
        </p:nvGrpSpPr>
        <p:grpSpPr bwMode="auto">
          <a:xfrm>
            <a:off x="5742314" y="2941429"/>
            <a:ext cx="811634" cy="446854"/>
            <a:chOff x="0" y="0"/>
            <a:chExt cx="565150" cy="311151"/>
          </a:xfrm>
          <a:solidFill>
            <a:schemeClr val="bg1"/>
          </a:solidFill>
        </p:grpSpPr>
        <p:sp>
          <p:nvSpPr>
            <p:cNvPr id="60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565150" cy="282575"/>
            </a:xfrm>
            <a:custGeom>
              <a:avLst/>
              <a:gdLst>
                <a:gd name="T0" fmla="*/ 2147483646 w 1068"/>
                <a:gd name="T1" fmla="*/ 2147483646 h 534"/>
                <a:gd name="T2" fmla="*/ 2147483646 w 1068"/>
                <a:gd name="T3" fmla="*/ 2147483646 h 534"/>
                <a:gd name="T4" fmla="*/ 2147483646 w 1068"/>
                <a:gd name="T5" fmla="*/ 2147483646 h 534"/>
                <a:gd name="T6" fmla="*/ 2147483646 w 1068"/>
                <a:gd name="T7" fmla="*/ 2147483646 h 534"/>
                <a:gd name="T8" fmla="*/ 2147483646 w 1068"/>
                <a:gd name="T9" fmla="*/ 2147483646 h 534"/>
                <a:gd name="T10" fmla="*/ 2147483646 w 1068"/>
                <a:gd name="T11" fmla="*/ 2147483646 h 534"/>
                <a:gd name="T12" fmla="*/ 2147483646 w 1068"/>
                <a:gd name="T13" fmla="*/ 2147483646 h 534"/>
                <a:gd name="T14" fmla="*/ 2147483646 w 1068"/>
                <a:gd name="T15" fmla="*/ 2147483646 h 534"/>
                <a:gd name="T16" fmla="*/ 2147483646 w 1068"/>
                <a:gd name="T17" fmla="*/ 2147483646 h 534"/>
                <a:gd name="T18" fmla="*/ 2147483646 w 1068"/>
                <a:gd name="T19" fmla="*/ 2147483646 h 534"/>
                <a:gd name="T20" fmla="*/ 2147483646 w 1068"/>
                <a:gd name="T21" fmla="*/ 2147483646 h 534"/>
                <a:gd name="T22" fmla="*/ 2147483646 w 1068"/>
                <a:gd name="T23" fmla="*/ 2147483646 h 534"/>
                <a:gd name="T24" fmla="*/ 2147483646 w 1068"/>
                <a:gd name="T25" fmla="*/ 2147483646 h 534"/>
                <a:gd name="T26" fmla="*/ 2147483646 w 1068"/>
                <a:gd name="T27" fmla="*/ 2147483646 h 534"/>
                <a:gd name="T28" fmla="*/ 2147483646 w 1068"/>
                <a:gd name="T29" fmla="*/ 2147483646 h 534"/>
                <a:gd name="T30" fmla="*/ 2147483646 w 1068"/>
                <a:gd name="T31" fmla="*/ 2147483646 h 534"/>
                <a:gd name="T32" fmla="*/ 2147483646 w 1068"/>
                <a:gd name="T33" fmla="*/ 2147483646 h 534"/>
                <a:gd name="T34" fmla="*/ 2147483646 w 1068"/>
                <a:gd name="T35" fmla="*/ 2147483646 h 534"/>
                <a:gd name="T36" fmla="*/ 2147483646 w 1068"/>
                <a:gd name="T37" fmla="*/ 2147483646 h 534"/>
                <a:gd name="T38" fmla="*/ 0 w 1068"/>
                <a:gd name="T39" fmla="*/ 2147483646 h 534"/>
                <a:gd name="T40" fmla="*/ 2147483646 w 1068"/>
                <a:gd name="T41" fmla="*/ 2147483646 h 534"/>
                <a:gd name="T42" fmla="*/ 2147483646 w 1068"/>
                <a:gd name="T43" fmla="*/ 2147483646 h 534"/>
                <a:gd name="T44" fmla="*/ 2147483646 w 1068"/>
                <a:gd name="T45" fmla="*/ 2147483646 h 534"/>
                <a:gd name="T46" fmla="*/ 2147483646 w 1068"/>
                <a:gd name="T47" fmla="*/ 2147483646 h 534"/>
                <a:gd name="T48" fmla="*/ 2147483646 w 1068"/>
                <a:gd name="T49" fmla="*/ 2147483646 h 534"/>
                <a:gd name="T50" fmla="*/ 2147483646 w 1068"/>
                <a:gd name="T51" fmla="*/ 2147483646 h 534"/>
                <a:gd name="T52" fmla="*/ 2147483646 w 1068"/>
                <a:gd name="T53" fmla="*/ 2147483646 h 534"/>
                <a:gd name="T54" fmla="*/ 2147483646 w 1068"/>
                <a:gd name="T55" fmla="*/ 2147483646 h 534"/>
                <a:gd name="T56" fmla="*/ 2147483646 w 1068"/>
                <a:gd name="T57" fmla="*/ 2147483646 h 534"/>
                <a:gd name="T58" fmla="*/ 2147483646 w 1068"/>
                <a:gd name="T59" fmla="*/ 2147483646 h 534"/>
                <a:gd name="T60" fmla="*/ 2147483646 w 1068"/>
                <a:gd name="T61" fmla="*/ 2147483646 h 534"/>
                <a:gd name="T62" fmla="*/ 2147483646 w 1068"/>
                <a:gd name="T63" fmla="*/ 2147483646 h 534"/>
                <a:gd name="T64" fmla="*/ 2147483646 w 1068"/>
                <a:gd name="T65" fmla="*/ 2147483646 h 534"/>
                <a:gd name="T66" fmla="*/ 2147483646 w 1068"/>
                <a:gd name="T67" fmla="*/ 2147483646 h 534"/>
                <a:gd name="T68" fmla="*/ 2147483646 w 1068"/>
                <a:gd name="T69" fmla="*/ 2147483646 h 534"/>
                <a:gd name="T70" fmla="*/ 2147483646 w 1068"/>
                <a:gd name="T71" fmla="*/ 2147483646 h 534"/>
                <a:gd name="T72" fmla="*/ 2147483646 w 1068"/>
                <a:gd name="T73" fmla="*/ 2147483646 h 534"/>
                <a:gd name="T74" fmla="*/ 2147483646 w 1068"/>
                <a:gd name="T75" fmla="*/ 2147483646 h 534"/>
                <a:gd name="T76" fmla="*/ 2147483646 w 1068"/>
                <a:gd name="T77" fmla="*/ 2147483646 h 534"/>
                <a:gd name="T78" fmla="*/ 2147483646 w 1068"/>
                <a:gd name="T79" fmla="*/ 2147483646 h 534"/>
                <a:gd name="T80" fmla="*/ 2147483646 w 1068"/>
                <a:gd name="T81" fmla="*/ 2147483646 h 534"/>
                <a:gd name="T82" fmla="*/ 2147483646 w 1068"/>
                <a:gd name="T83" fmla="*/ 2147483646 h 534"/>
                <a:gd name="T84" fmla="*/ 2147483646 w 1068"/>
                <a:gd name="T85" fmla="*/ 2147483646 h 534"/>
                <a:gd name="T86" fmla="*/ 2147483646 w 1068"/>
                <a:gd name="T87" fmla="*/ 2147483646 h 534"/>
                <a:gd name="T88" fmla="*/ 2147483646 w 1068"/>
                <a:gd name="T89" fmla="*/ 2147483646 h 534"/>
                <a:gd name="T90" fmla="*/ 2147483646 w 1068"/>
                <a:gd name="T91" fmla="*/ 2147483646 h 534"/>
                <a:gd name="T92" fmla="*/ 2147483646 w 1068"/>
                <a:gd name="T93" fmla="*/ 2147483646 h 534"/>
                <a:gd name="T94" fmla="*/ 2147483646 w 1068"/>
                <a:gd name="T95" fmla="*/ 2147483646 h 534"/>
                <a:gd name="T96" fmla="*/ 2147483646 w 1068"/>
                <a:gd name="T97" fmla="*/ 2147483646 h 534"/>
                <a:gd name="T98" fmla="*/ 2147483646 w 1068"/>
                <a:gd name="T99" fmla="*/ 2147483646 h 534"/>
                <a:gd name="T100" fmla="*/ 2147483646 w 1068"/>
                <a:gd name="T101" fmla="*/ 2147483646 h 534"/>
                <a:gd name="T102" fmla="*/ 2147483646 w 1068"/>
                <a:gd name="T103" fmla="*/ 2147483646 h 534"/>
                <a:gd name="T104" fmla="*/ 2147483646 w 1068"/>
                <a:gd name="T105" fmla="*/ 2147483646 h 534"/>
                <a:gd name="T106" fmla="*/ 2147483646 w 1068"/>
                <a:gd name="T107" fmla="*/ 2147483646 h 534"/>
                <a:gd name="T108" fmla="*/ 2147483646 w 1068"/>
                <a:gd name="T109" fmla="*/ 2147483646 h 534"/>
                <a:gd name="T110" fmla="*/ 2147483646 w 1068"/>
                <a:gd name="T111" fmla="*/ 2147483646 h 534"/>
                <a:gd name="T112" fmla="*/ 2147483646 w 1068"/>
                <a:gd name="T113" fmla="*/ 2147483646 h 5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8"/>
                <a:gd name="T172" fmla="*/ 0 h 534"/>
                <a:gd name="T173" fmla="*/ 1068 w 1068"/>
                <a:gd name="T174" fmla="*/ 534 h 5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9"/>
            <p:cNvSpPr>
              <a:spLocks noEditPoints="1" noChangeArrowheads="1"/>
            </p:cNvSpPr>
            <p:nvPr/>
          </p:nvSpPr>
          <p:spPr bwMode="auto">
            <a:xfrm>
              <a:off x="385763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 noEditPoints="1" noChangeArrowheads="1"/>
            </p:cNvSpPr>
            <p:nvPr/>
          </p:nvSpPr>
          <p:spPr bwMode="auto">
            <a:xfrm>
              <a:off x="77788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9" name="椭圆 55"/>
          <p:cNvSpPr>
            <a:spLocks noChangeArrowheads="1"/>
          </p:cNvSpPr>
          <p:nvPr/>
        </p:nvSpPr>
        <p:spPr bwMode="auto">
          <a:xfrm>
            <a:off x="8922731" y="2615408"/>
            <a:ext cx="1137656" cy="1137654"/>
          </a:xfrm>
          <a:prstGeom prst="ellipse">
            <a:avLst/>
          </a:prstGeom>
          <a:solidFill>
            <a:srgbClr val="30486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0" name="组合 56"/>
          <p:cNvGrpSpPr>
            <a:grpSpLocks/>
          </p:cNvGrpSpPr>
          <p:nvPr/>
        </p:nvGrpSpPr>
        <p:grpSpPr bwMode="auto">
          <a:xfrm>
            <a:off x="9098282" y="2971068"/>
            <a:ext cx="786554" cy="458253"/>
            <a:chOff x="0" y="0"/>
            <a:chExt cx="547688" cy="319088"/>
          </a:xfrm>
          <a:solidFill>
            <a:schemeClr val="bg1"/>
          </a:solidFill>
        </p:grpSpPr>
        <p:sp>
          <p:nvSpPr>
            <p:cNvPr id="71" name="Freeform 3843"/>
            <p:cNvSpPr>
              <a:spLocks noChangeArrowheads="1"/>
            </p:cNvSpPr>
            <p:nvPr/>
          </p:nvSpPr>
          <p:spPr bwMode="auto">
            <a:xfrm>
              <a:off x="303213" y="33338"/>
              <a:ext cx="104775" cy="150813"/>
            </a:xfrm>
            <a:custGeom>
              <a:avLst/>
              <a:gdLst>
                <a:gd name="T0" fmla="*/ 2147483646 w 28"/>
                <a:gd name="T1" fmla="*/ 2147483646 h 40"/>
                <a:gd name="T2" fmla="*/ 2147483646 w 28"/>
                <a:gd name="T3" fmla="*/ 2147483646 h 40"/>
                <a:gd name="T4" fmla="*/ 2147483646 w 28"/>
                <a:gd name="T5" fmla="*/ 2147483646 h 40"/>
                <a:gd name="T6" fmla="*/ 2147483646 w 28"/>
                <a:gd name="T7" fmla="*/ 2147483646 h 40"/>
                <a:gd name="T8" fmla="*/ 2147483646 w 28"/>
                <a:gd name="T9" fmla="*/ 2147483646 h 40"/>
                <a:gd name="T10" fmla="*/ 2147483646 w 28"/>
                <a:gd name="T11" fmla="*/ 2147483646 h 40"/>
                <a:gd name="T12" fmla="*/ 2147483646 w 28"/>
                <a:gd name="T13" fmla="*/ 2147483646 h 40"/>
                <a:gd name="T14" fmla="*/ 2147483646 w 28"/>
                <a:gd name="T15" fmla="*/ 214748364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40"/>
                <a:gd name="T26" fmla="*/ 28 w 2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844"/>
            <p:cNvSpPr>
              <a:spLocks noChangeArrowheads="1"/>
            </p:cNvSpPr>
            <p:nvPr/>
          </p:nvSpPr>
          <p:spPr bwMode="auto">
            <a:xfrm>
              <a:off x="333375" y="26988"/>
              <a:ext cx="109538" cy="25400"/>
            </a:xfrm>
            <a:custGeom>
              <a:avLst/>
              <a:gdLst>
                <a:gd name="T0" fmla="*/ 2147483646 w 29"/>
                <a:gd name="T1" fmla="*/ 2147483646 h 7"/>
                <a:gd name="T2" fmla="*/ 2147483646 w 29"/>
                <a:gd name="T3" fmla="*/ 2147483646 h 7"/>
                <a:gd name="T4" fmla="*/ 0 w 29"/>
                <a:gd name="T5" fmla="*/ 2147483646 h 7"/>
                <a:gd name="T6" fmla="*/ 2147483646 w 29"/>
                <a:gd name="T7" fmla="*/ 0 h 7"/>
                <a:gd name="T8" fmla="*/ 2147483646 w 29"/>
                <a:gd name="T9" fmla="*/ 0 h 7"/>
                <a:gd name="T10" fmla="*/ 2147483646 w 29"/>
                <a:gd name="T11" fmla="*/ 2147483646 h 7"/>
                <a:gd name="T12" fmla="*/ 2147483646 w 29"/>
                <a:gd name="T13" fmla="*/ 2147483646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7"/>
                <a:gd name="T23" fmla="*/ 29 w 2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845"/>
            <p:cNvSpPr>
              <a:spLocks noChangeArrowheads="1"/>
            </p:cNvSpPr>
            <p:nvPr/>
          </p:nvSpPr>
          <p:spPr bwMode="auto">
            <a:xfrm>
              <a:off x="146050" y="0"/>
              <a:ext cx="101600" cy="90488"/>
            </a:xfrm>
            <a:custGeom>
              <a:avLst/>
              <a:gdLst>
                <a:gd name="T0" fmla="*/ 2147483646 w 27"/>
                <a:gd name="T1" fmla="*/ 2147483646 h 24"/>
                <a:gd name="T2" fmla="*/ 2147483646 w 27"/>
                <a:gd name="T3" fmla="*/ 2147483646 h 24"/>
                <a:gd name="T4" fmla="*/ 2147483646 w 27"/>
                <a:gd name="T5" fmla="*/ 2147483646 h 24"/>
                <a:gd name="T6" fmla="*/ 2147483646 w 27"/>
                <a:gd name="T7" fmla="*/ 2147483646 h 24"/>
                <a:gd name="T8" fmla="*/ 2147483646 w 27"/>
                <a:gd name="T9" fmla="*/ 2147483646 h 24"/>
                <a:gd name="T10" fmla="*/ 2147483646 w 27"/>
                <a:gd name="T11" fmla="*/ 2147483646 h 24"/>
                <a:gd name="T12" fmla="*/ 2147483646 w 27"/>
                <a:gd name="T13" fmla="*/ 2147483646 h 24"/>
                <a:gd name="T14" fmla="*/ 2147483646 w 27"/>
                <a:gd name="T15" fmla="*/ 2147483646 h 24"/>
                <a:gd name="T16" fmla="*/ 2147483646 w 27"/>
                <a:gd name="T17" fmla="*/ 2147483646 h 24"/>
                <a:gd name="T18" fmla="*/ 2147483646 w 27"/>
                <a:gd name="T19" fmla="*/ 2147483646 h 24"/>
                <a:gd name="T20" fmla="*/ 2147483646 w 27"/>
                <a:gd name="T21" fmla="*/ 2147483646 h 24"/>
                <a:gd name="T22" fmla="*/ 2147483646 w 27"/>
                <a:gd name="T23" fmla="*/ 2147483646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4"/>
                <a:gd name="T38" fmla="*/ 27 w 27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846"/>
            <p:cNvSpPr>
              <a:spLocks noEditPoints="1" noChangeArrowheads="1"/>
            </p:cNvSpPr>
            <p:nvPr/>
          </p:nvSpPr>
          <p:spPr bwMode="auto">
            <a:xfrm>
              <a:off x="355600" y="127000"/>
              <a:ext cx="192088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3847"/>
            <p:cNvSpPr>
              <a:spLocks noEditPoints="1" noChangeArrowheads="1"/>
            </p:cNvSpPr>
            <p:nvPr/>
          </p:nvSpPr>
          <p:spPr bwMode="auto">
            <a:xfrm>
              <a:off x="0" y="127000"/>
              <a:ext cx="190500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3848"/>
            <p:cNvSpPr>
              <a:spLocks noChangeArrowheads="1"/>
            </p:cNvSpPr>
            <p:nvPr/>
          </p:nvSpPr>
          <p:spPr bwMode="auto">
            <a:xfrm>
              <a:off x="82550" y="63500"/>
              <a:ext cx="385763" cy="176213"/>
            </a:xfrm>
            <a:custGeom>
              <a:avLst/>
              <a:gdLst>
                <a:gd name="T0" fmla="*/ 2147483646 w 103"/>
                <a:gd name="T1" fmla="*/ 2147483646 h 47"/>
                <a:gd name="T2" fmla="*/ 2147483646 w 103"/>
                <a:gd name="T3" fmla="*/ 2147483646 h 47"/>
                <a:gd name="T4" fmla="*/ 2147483646 w 103"/>
                <a:gd name="T5" fmla="*/ 2147483646 h 47"/>
                <a:gd name="T6" fmla="*/ 2147483646 w 103"/>
                <a:gd name="T7" fmla="*/ 2147483646 h 47"/>
                <a:gd name="T8" fmla="*/ 2147483646 w 103"/>
                <a:gd name="T9" fmla="*/ 0 h 47"/>
                <a:gd name="T10" fmla="*/ 2147483646 w 103"/>
                <a:gd name="T11" fmla="*/ 0 h 47"/>
                <a:gd name="T12" fmla="*/ 2147483646 w 103"/>
                <a:gd name="T13" fmla="*/ 2147483646 h 47"/>
                <a:gd name="T14" fmla="*/ 2147483646 w 103"/>
                <a:gd name="T15" fmla="*/ 2147483646 h 47"/>
                <a:gd name="T16" fmla="*/ 2147483646 w 103"/>
                <a:gd name="T17" fmla="*/ 2147483646 h 47"/>
                <a:gd name="T18" fmla="*/ 2147483646 w 103"/>
                <a:gd name="T19" fmla="*/ 2147483646 h 47"/>
                <a:gd name="T20" fmla="*/ 2147483646 w 103"/>
                <a:gd name="T21" fmla="*/ 2147483646 h 47"/>
                <a:gd name="T22" fmla="*/ 2147483646 w 103"/>
                <a:gd name="T23" fmla="*/ 2147483646 h 47"/>
                <a:gd name="T24" fmla="*/ 2147483646 w 103"/>
                <a:gd name="T25" fmla="*/ 2147483646 h 47"/>
                <a:gd name="T26" fmla="*/ 2147483646 w 103"/>
                <a:gd name="T27" fmla="*/ 2147483646 h 47"/>
                <a:gd name="T28" fmla="*/ 2147483646 w 103"/>
                <a:gd name="T29" fmla="*/ 2147483646 h 47"/>
                <a:gd name="T30" fmla="*/ 2147483646 w 103"/>
                <a:gd name="T31" fmla="*/ 2147483646 h 47"/>
                <a:gd name="T32" fmla="*/ 2147483646 w 103"/>
                <a:gd name="T33" fmla="*/ 2147483646 h 47"/>
                <a:gd name="T34" fmla="*/ 2147483646 w 103"/>
                <a:gd name="T35" fmla="*/ 2147483646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3"/>
                <a:gd name="T55" fmla="*/ 0 h 47"/>
                <a:gd name="T56" fmla="*/ 103 w 103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3849"/>
            <p:cNvSpPr>
              <a:spLocks noChangeArrowheads="1"/>
            </p:cNvSpPr>
            <p:nvPr/>
          </p:nvSpPr>
          <p:spPr bwMode="auto">
            <a:xfrm>
              <a:off x="149225" y="112713"/>
              <a:ext cx="112713" cy="90488"/>
            </a:xfrm>
            <a:custGeom>
              <a:avLst/>
              <a:gdLst>
                <a:gd name="T0" fmla="*/ 2147483646 w 30"/>
                <a:gd name="T1" fmla="*/ 2147483646 h 24"/>
                <a:gd name="T2" fmla="*/ 2147483646 w 30"/>
                <a:gd name="T3" fmla="*/ 2147483646 h 24"/>
                <a:gd name="T4" fmla="*/ 2147483646 w 30"/>
                <a:gd name="T5" fmla="*/ 2147483646 h 24"/>
                <a:gd name="T6" fmla="*/ 2147483646 w 30"/>
                <a:gd name="T7" fmla="*/ 2147483646 h 24"/>
                <a:gd name="T8" fmla="*/ 2147483646 w 30"/>
                <a:gd name="T9" fmla="*/ 2147483646 h 24"/>
                <a:gd name="T10" fmla="*/ 2147483646 w 30"/>
                <a:gd name="T11" fmla="*/ 2147483646 h 24"/>
                <a:gd name="T12" fmla="*/ 2147483646 w 30"/>
                <a:gd name="T13" fmla="*/ 2147483646 h 24"/>
                <a:gd name="T14" fmla="*/ 2147483646 w 30"/>
                <a:gd name="T15" fmla="*/ 2147483646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24"/>
                <a:gd name="T26" fmla="*/ 30 w 30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3850"/>
            <p:cNvSpPr>
              <a:spLocks noEditPoints="1" noChangeArrowheads="1"/>
            </p:cNvSpPr>
            <p:nvPr/>
          </p:nvSpPr>
          <p:spPr bwMode="auto">
            <a:xfrm>
              <a:off x="236538" y="157163"/>
              <a:ext cx="104775" cy="109538"/>
            </a:xfrm>
            <a:custGeom>
              <a:avLst/>
              <a:gdLst>
                <a:gd name="T0" fmla="*/ 2147483646 w 28"/>
                <a:gd name="T1" fmla="*/ 2147483646 h 29"/>
                <a:gd name="T2" fmla="*/ 0 w 28"/>
                <a:gd name="T3" fmla="*/ 2147483646 h 29"/>
                <a:gd name="T4" fmla="*/ 2147483646 w 28"/>
                <a:gd name="T5" fmla="*/ 0 h 29"/>
                <a:gd name="T6" fmla="*/ 2147483646 w 28"/>
                <a:gd name="T7" fmla="*/ 2147483646 h 29"/>
                <a:gd name="T8" fmla="*/ 2147483646 w 28"/>
                <a:gd name="T9" fmla="*/ 2147483646 h 29"/>
                <a:gd name="T10" fmla="*/ 2147483646 w 28"/>
                <a:gd name="T11" fmla="*/ 2147483646 h 29"/>
                <a:gd name="T12" fmla="*/ 2147483646 w 28"/>
                <a:gd name="T13" fmla="*/ 2147483646 h 29"/>
                <a:gd name="T14" fmla="*/ 2147483646 w 28"/>
                <a:gd name="T15" fmla="*/ 2147483646 h 29"/>
                <a:gd name="T16" fmla="*/ 2147483646 w 28"/>
                <a:gd name="T17" fmla="*/ 2147483646 h 29"/>
                <a:gd name="T18" fmla="*/ 2147483646 w 28"/>
                <a:gd name="T19" fmla="*/ 2147483646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29"/>
                <a:gd name="T32" fmla="*/ 28 w 28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文本框 1"/>
          <p:cNvSpPr txBox="1">
            <a:spLocks noChangeArrowheads="1"/>
          </p:cNvSpPr>
          <p:nvPr/>
        </p:nvSpPr>
        <p:spPr bwMode="auto">
          <a:xfrm>
            <a:off x="1032103" y="4256256"/>
            <a:ext cx="2685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实践验证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7"/>
          <p:cNvSpPr txBox="1">
            <a:spLocks noChangeArrowheads="1"/>
          </p:cNvSpPr>
          <p:nvPr/>
        </p:nvSpPr>
        <p:spPr bwMode="auto">
          <a:xfrm>
            <a:off x="1032103" y="4758486"/>
            <a:ext cx="303678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请在此处添加文本请在此处添加文本请在此处添加文本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49"/>
          <p:cNvSpPr txBox="1">
            <a:spLocks noChangeArrowheads="1"/>
          </p:cNvSpPr>
          <p:nvPr/>
        </p:nvSpPr>
        <p:spPr bwMode="auto">
          <a:xfrm>
            <a:off x="4399470" y="4728846"/>
            <a:ext cx="303678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请在此处添加文本请在此处添加文本请在此处添加文本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51"/>
          <p:cNvSpPr txBox="1">
            <a:spLocks noChangeArrowheads="1"/>
          </p:cNvSpPr>
          <p:nvPr/>
        </p:nvSpPr>
        <p:spPr bwMode="auto">
          <a:xfrm>
            <a:off x="7782796" y="4728846"/>
            <a:ext cx="303678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请在此处添加文本请在此处添加文本请在此处添加文本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请在此处添加文本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1"/>
          <p:cNvSpPr txBox="1">
            <a:spLocks noChangeArrowheads="1"/>
          </p:cNvSpPr>
          <p:nvPr/>
        </p:nvSpPr>
        <p:spPr bwMode="auto">
          <a:xfrm>
            <a:off x="4331074" y="4261783"/>
            <a:ext cx="2685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实践验证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1"/>
          <p:cNvSpPr txBox="1">
            <a:spLocks noChangeArrowheads="1"/>
          </p:cNvSpPr>
          <p:nvPr/>
        </p:nvSpPr>
        <p:spPr bwMode="auto">
          <a:xfrm>
            <a:off x="7782796" y="4238016"/>
            <a:ext cx="2685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实践验证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72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Shape 6709"/>
          <p:cNvSpPr/>
          <p:nvPr/>
        </p:nvSpPr>
        <p:spPr>
          <a:xfrm>
            <a:off x="883457" y="2432594"/>
            <a:ext cx="5825319" cy="2541163"/>
          </a:xfrm>
          <a:prstGeom prst="rect">
            <a:avLst/>
          </a:prstGeom>
          <a:solidFill>
            <a:srgbClr val="304860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 sz="225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5" name="Group 66"/>
          <p:cNvGrpSpPr/>
          <p:nvPr/>
        </p:nvGrpSpPr>
        <p:grpSpPr>
          <a:xfrm>
            <a:off x="4956576" y="1670319"/>
            <a:ext cx="6437846" cy="4228539"/>
            <a:chOff x="1017405" y="2693984"/>
            <a:chExt cx="6794663" cy="4462905"/>
          </a:xfrm>
        </p:grpSpPr>
        <p:grpSp>
          <p:nvGrpSpPr>
            <p:cNvPr id="36" name="Group 67"/>
            <p:cNvGrpSpPr/>
            <p:nvPr/>
          </p:nvGrpSpPr>
          <p:grpSpPr>
            <a:xfrm>
              <a:off x="1017405" y="2693984"/>
              <a:ext cx="6794663" cy="4462905"/>
              <a:chOff x="1017405" y="2693984"/>
              <a:chExt cx="6794663" cy="4462905"/>
            </a:xfrm>
          </p:grpSpPr>
          <p:sp>
            <p:nvSpPr>
              <p:cNvPr id="39" name="AutoShape 1"/>
              <p:cNvSpPr>
                <a:spLocks/>
              </p:cNvSpPr>
              <p:nvPr/>
            </p:nvSpPr>
            <p:spPr bwMode="auto">
              <a:xfrm>
                <a:off x="1017405" y="2693984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chemeClr val="bg1"/>
              </a:solidFill>
              <a:ln w="25400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0" name="Rectangle 2"/>
              <p:cNvSpPr>
                <a:spLocks/>
              </p:cNvSpPr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1" name="AutoShape 3"/>
              <p:cNvSpPr>
                <a:spLocks/>
              </p:cNvSpPr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2" name="Oval 4"/>
              <p:cNvSpPr>
                <a:spLocks/>
              </p:cNvSpPr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3" name="Oval 5"/>
              <p:cNvSpPr>
                <a:spLocks/>
              </p:cNvSpPr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4" name="Oval 6"/>
              <p:cNvSpPr>
                <a:spLocks/>
              </p:cNvSpPr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5" name="Rectangle 11"/>
              <p:cNvSpPr>
                <a:spLocks/>
              </p:cNvSpPr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B3B3B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47" name="Group 85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2" name="Freeform 13"/>
                <p:cNvSpPr>
                  <a:spLocks/>
                </p:cNvSpPr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3" name="Freeform 14"/>
                <p:cNvSpPr>
                  <a:spLocks/>
                </p:cNvSpPr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6" name="Freeform 17"/>
                <p:cNvSpPr>
                  <a:spLocks/>
                </p:cNvSpPr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7" name="Freeform 18"/>
                <p:cNvSpPr>
                  <a:spLocks/>
                </p:cNvSpPr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5" name="Freeform 19"/>
                <p:cNvSpPr>
                  <a:spLocks/>
                </p:cNvSpPr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7" name="Freeform 21"/>
                <p:cNvSpPr>
                  <a:spLocks/>
                </p:cNvSpPr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48" name="Freeform 25"/>
              <p:cNvSpPr>
                <a:spLocks/>
              </p:cNvSpPr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9" name="Oval 6"/>
              <p:cNvSpPr>
                <a:spLocks/>
              </p:cNvSpPr>
              <p:nvPr/>
            </p:nvSpPr>
            <p:spPr bwMode="auto">
              <a:xfrm>
                <a:off x="1655635" y="2814331"/>
                <a:ext cx="95903" cy="95276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35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7" name="TextBox 68"/>
            <p:cNvSpPr txBox="1"/>
            <p:nvPr/>
          </p:nvSpPr>
          <p:spPr>
            <a:xfrm>
              <a:off x="2353072" y="3063038"/>
              <a:ext cx="2068033" cy="276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675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http://www.docer.com/</a:t>
              </a:r>
              <a:r>
                <a:rPr lang="zh-CN" altLang="en-US" sz="675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稻壳儿</a:t>
              </a:r>
              <a:endParaRPr lang="id-ID" sz="675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2"/>
          <a:stretch/>
        </p:blipFill>
        <p:spPr>
          <a:xfrm>
            <a:off x="5090492" y="2958854"/>
            <a:ext cx="6170012" cy="2823989"/>
          </a:xfrm>
          <a:prstGeom prst="roundRect">
            <a:avLst>
              <a:gd name="adj" fmla="val 1713"/>
            </a:avLst>
          </a:prstGeom>
        </p:spPr>
      </p:pic>
      <p:sp>
        <p:nvSpPr>
          <p:cNvPr id="89" name="矩形 88"/>
          <p:cNvSpPr/>
          <p:nvPr/>
        </p:nvSpPr>
        <p:spPr>
          <a:xfrm>
            <a:off x="6107560" y="2425096"/>
            <a:ext cx="4135876" cy="49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WELCOME TO HERE</a:t>
            </a:r>
            <a:endParaRPr lang="zh-CN" altLang="en-US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87867" y="2824039"/>
            <a:ext cx="3968708" cy="165275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244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70932" y="2169491"/>
            <a:ext cx="6996681" cy="2953955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426" y="413908"/>
            <a:ext cx="5338713" cy="6262434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1890462" y="2627347"/>
            <a:ext cx="4732189" cy="201285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646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098117" y="0"/>
            <a:ext cx="8155212" cy="6524171"/>
            <a:chOff x="1709736" y="995364"/>
            <a:chExt cx="6119806" cy="4895853"/>
          </a:xfrm>
          <a:solidFill>
            <a:schemeClr val="bg1">
              <a:lumMod val="85000"/>
            </a:schemeClr>
          </a:solidFill>
        </p:grpSpPr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空心弧 41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3048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3" name="空心弧 42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3048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4" name="空心弧 43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21323589"/>
              <a:gd name="adj2" fmla="val 15977548"/>
              <a:gd name="adj3" fmla="val 5390"/>
            </a:avLst>
          </a:prstGeom>
          <a:solidFill>
            <a:srgbClr val="3048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5" name="TextBox 18"/>
          <p:cNvSpPr txBox="1"/>
          <p:nvPr/>
        </p:nvSpPr>
        <p:spPr>
          <a:xfrm>
            <a:off x="1451624" y="5035861"/>
            <a:ext cx="2794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078856" y="4266847"/>
            <a:ext cx="12186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7" name="TextBox 18"/>
          <p:cNvSpPr txBox="1"/>
          <p:nvPr/>
        </p:nvSpPr>
        <p:spPr>
          <a:xfrm>
            <a:off x="4946085" y="4999636"/>
            <a:ext cx="2794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5573317" y="4230622"/>
            <a:ext cx="12186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9" name="TextBox 18"/>
          <p:cNvSpPr txBox="1"/>
          <p:nvPr/>
        </p:nvSpPr>
        <p:spPr>
          <a:xfrm>
            <a:off x="8290526" y="4994525"/>
            <a:ext cx="2794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8917758" y="4225511"/>
            <a:ext cx="12186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281067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87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70920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90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13734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75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8931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964575" y="1336997"/>
            <a:ext cx="8174327" cy="2047168"/>
          </a:xfrm>
          <a:prstGeom prst="rect">
            <a:avLst/>
          </a:prstGeom>
          <a:blipFill rotWithShape="1">
            <a:blip r:embed="rId4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504340" y="1336997"/>
            <a:ext cx="2634562" cy="2048729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 12"/>
          <p:cNvGrpSpPr/>
          <p:nvPr/>
        </p:nvGrpSpPr>
        <p:grpSpPr>
          <a:xfrm>
            <a:off x="8165172" y="1622729"/>
            <a:ext cx="1312898" cy="1058996"/>
            <a:chOff x="6173119" y="2789590"/>
            <a:chExt cx="2133437" cy="1720851"/>
          </a:xfrm>
          <a:solidFill>
            <a:schemeClr val="bg1"/>
          </a:solidFill>
        </p:grpSpPr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7950403" y="2798599"/>
            <a:ext cx="181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1" name="TextBox 18"/>
          <p:cNvSpPr txBox="1"/>
          <p:nvPr/>
        </p:nvSpPr>
        <p:spPr>
          <a:xfrm>
            <a:off x="1871662" y="3513336"/>
            <a:ext cx="851667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575" y="4608357"/>
            <a:ext cx="8376630" cy="152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17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83329" y="2967335"/>
            <a:ext cx="7222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304860"/>
                </a:solidFill>
              </a:rPr>
              <a:t>感谢导师们的耐心倾听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365787" y="1384902"/>
            <a:ext cx="1460426" cy="1451804"/>
            <a:chOff x="2946" y="838"/>
            <a:chExt cx="1355" cy="1347"/>
          </a:xfrm>
          <a:solidFill>
            <a:srgbClr val="304860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946" y="838"/>
              <a:ext cx="1355" cy="1347"/>
            </a:xfrm>
            <a:custGeom>
              <a:avLst/>
              <a:gdLst>
                <a:gd name="T0" fmla="*/ 710 w 1467"/>
                <a:gd name="T1" fmla="*/ 0 h 1459"/>
                <a:gd name="T2" fmla="*/ 754 w 1467"/>
                <a:gd name="T3" fmla="*/ 0 h 1459"/>
                <a:gd name="T4" fmla="*/ 754 w 1467"/>
                <a:gd name="T5" fmla="*/ 0 h 1459"/>
                <a:gd name="T6" fmla="*/ 1045 w 1467"/>
                <a:gd name="T7" fmla="*/ 71 h 1459"/>
                <a:gd name="T8" fmla="*/ 1256 w 1467"/>
                <a:gd name="T9" fmla="*/ 222 h 1459"/>
                <a:gd name="T10" fmla="*/ 1336 w 1467"/>
                <a:gd name="T11" fmla="*/ 322 h 1459"/>
                <a:gd name="T12" fmla="*/ 1457 w 1467"/>
                <a:gd name="T13" fmla="*/ 654 h 1459"/>
                <a:gd name="T14" fmla="*/ 1441 w 1467"/>
                <a:gd name="T15" fmla="*/ 901 h 1459"/>
                <a:gd name="T16" fmla="*/ 1394 w 1467"/>
                <a:gd name="T17" fmla="*/ 1035 h 1459"/>
                <a:gd name="T18" fmla="*/ 1244 w 1467"/>
                <a:gd name="T19" fmla="*/ 1247 h 1459"/>
                <a:gd name="T20" fmla="*/ 1030 w 1467"/>
                <a:gd name="T21" fmla="*/ 1394 h 1459"/>
                <a:gd name="T22" fmla="*/ 894 w 1467"/>
                <a:gd name="T23" fmla="*/ 1440 h 1459"/>
                <a:gd name="T24" fmla="*/ 732 w 1467"/>
                <a:gd name="T25" fmla="*/ 1458 h 1459"/>
                <a:gd name="T26" fmla="*/ 434 w 1467"/>
                <a:gd name="T27" fmla="*/ 1394 h 1459"/>
                <a:gd name="T28" fmla="*/ 220 w 1467"/>
                <a:gd name="T29" fmla="*/ 1247 h 1459"/>
                <a:gd name="T30" fmla="*/ 23 w 1467"/>
                <a:gd name="T31" fmla="*/ 900 h 1459"/>
                <a:gd name="T32" fmla="*/ 3 w 1467"/>
                <a:gd name="T33" fmla="*/ 696 h 1459"/>
                <a:gd name="T34" fmla="*/ 19 w 1467"/>
                <a:gd name="T35" fmla="*/ 576 h 1459"/>
                <a:gd name="T36" fmla="*/ 128 w 1467"/>
                <a:gd name="T37" fmla="*/ 322 h 1459"/>
                <a:gd name="T38" fmla="*/ 419 w 1467"/>
                <a:gd name="T39" fmla="*/ 71 h 1459"/>
                <a:gd name="T40" fmla="*/ 710 w 1467"/>
                <a:gd name="T41" fmla="*/ 0 h 1459"/>
                <a:gd name="T42" fmla="*/ 685 w 1467"/>
                <a:gd name="T43" fmla="*/ 35 h 1459"/>
                <a:gd name="T44" fmla="*/ 571 w 1467"/>
                <a:gd name="T45" fmla="*/ 52 h 1459"/>
                <a:gd name="T46" fmla="*/ 238 w 1467"/>
                <a:gd name="T47" fmla="*/ 240 h 1459"/>
                <a:gd name="T48" fmla="*/ 97 w 1467"/>
                <a:gd name="T49" fmla="*/ 447 h 1459"/>
                <a:gd name="T50" fmla="*/ 36 w 1467"/>
                <a:gd name="T51" fmla="*/ 734 h 1459"/>
                <a:gd name="T52" fmla="*/ 55 w 1467"/>
                <a:gd name="T53" fmla="*/ 890 h 1459"/>
                <a:gd name="T54" fmla="*/ 164 w 1467"/>
                <a:gd name="T55" fmla="*/ 1129 h 1459"/>
                <a:gd name="T56" fmla="*/ 265 w 1467"/>
                <a:gd name="T57" fmla="*/ 1244 h 1459"/>
                <a:gd name="T58" fmla="*/ 338 w 1467"/>
                <a:gd name="T59" fmla="*/ 1302 h 1459"/>
                <a:gd name="T60" fmla="*/ 580 w 1467"/>
                <a:gd name="T61" fmla="*/ 1408 h 1459"/>
                <a:gd name="T62" fmla="*/ 737 w 1467"/>
                <a:gd name="T63" fmla="*/ 1425 h 1459"/>
                <a:gd name="T64" fmla="*/ 1022 w 1467"/>
                <a:gd name="T65" fmla="*/ 1362 h 1459"/>
                <a:gd name="T66" fmla="*/ 1267 w 1467"/>
                <a:gd name="T67" fmla="*/ 1173 h 1459"/>
                <a:gd name="T68" fmla="*/ 1367 w 1467"/>
                <a:gd name="T69" fmla="*/ 1012 h 1459"/>
                <a:gd name="T70" fmla="*/ 1427 w 1467"/>
                <a:gd name="T71" fmla="*/ 724 h 1459"/>
                <a:gd name="T72" fmla="*/ 1409 w 1467"/>
                <a:gd name="T73" fmla="*/ 569 h 1459"/>
                <a:gd name="T74" fmla="*/ 1364 w 1467"/>
                <a:gd name="T75" fmla="*/ 440 h 1459"/>
                <a:gd name="T76" fmla="*/ 1126 w 1467"/>
                <a:gd name="T77" fmla="*/ 156 h 1459"/>
                <a:gd name="T78" fmla="*/ 810 w 1467"/>
                <a:gd name="T79" fmla="*/ 38 h 1459"/>
                <a:gd name="T80" fmla="*/ 727 w 1467"/>
                <a:gd name="T81" fmla="*/ 34 h 1459"/>
                <a:gd name="T82" fmla="*/ 685 w 1467"/>
                <a:gd name="T83" fmla="*/ 35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7" h="1459">
                  <a:moveTo>
                    <a:pt x="710" y="0"/>
                  </a:moveTo>
                  <a:cubicBezTo>
                    <a:pt x="725" y="0"/>
                    <a:pt x="739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870" y="4"/>
                    <a:pt x="964" y="33"/>
                    <a:pt x="1045" y="71"/>
                  </a:cubicBezTo>
                  <a:cubicBezTo>
                    <a:pt x="1127" y="109"/>
                    <a:pt x="1195" y="162"/>
                    <a:pt x="1256" y="222"/>
                  </a:cubicBezTo>
                  <a:cubicBezTo>
                    <a:pt x="1286" y="252"/>
                    <a:pt x="1312" y="286"/>
                    <a:pt x="1336" y="322"/>
                  </a:cubicBezTo>
                  <a:cubicBezTo>
                    <a:pt x="1398" y="412"/>
                    <a:pt x="1442" y="518"/>
                    <a:pt x="1457" y="654"/>
                  </a:cubicBezTo>
                  <a:cubicBezTo>
                    <a:pt x="1467" y="740"/>
                    <a:pt x="1458" y="830"/>
                    <a:pt x="1441" y="901"/>
                  </a:cubicBezTo>
                  <a:cubicBezTo>
                    <a:pt x="1429" y="949"/>
                    <a:pt x="1413" y="994"/>
                    <a:pt x="1394" y="1035"/>
                  </a:cubicBezTo>
                  <a:cubicBezTo>
                    <a:pt x="1355" y="1117"/>
                    <a:pt x="1305" y="1187"/>
                    <a:pt x="1244" y="1247"/>
                  </a:cubicBezTo>
                  <a:cubicBezTo>
                    <a:pt x="1183" y="1306"/>
                    <a:pt x="1114" y="1357"/>
                    <a:pt x="1030" y="1394"/>
                  </a:cubicBezTo>
                  <a:cubicBezTo>
                    <a:pt x="988" y="1413"/>
                    <a:pt x="944" y="1429"/>
                    <a:pt x="894" y="1440"/>
                  </a:cubicBezTo>
                  <a:cubicBezTo>
                    <a:pt x="845" y="1451"/>
                    <a:pt x="790" y="1459"/>
                    <a:pt x="732" y="1458"/>
                  </a:cubicBezTo>
                  <a:cubicBezTo>
                    <a:pt x="614" y="1457"/>
                    <a:pt x="517" y="1432"/>
                    <a:pt x="434" y="1394"/>
                  </a:cubicBezTo>
                  <a:cubicBezTo>
                    <a:pt x="351" y="1357"/>
                    <a:pt x="279" y="1306"/>
                    <a:pt x="220" y="1247"/>
                  </a:cubicBezTo>
                  <a:cubicBezTo>
                    <a:pt x="128" y="1155"/>
                    <a:pt x="60" y="1045"/>
                    <a:pt x="23" y="900"/>
                  </a:cubicBezTo>
                  <a:cubicBezTo>
                    <a:pt x="8" y="841"/>
                    <a:pt x="0" y="771"/>
                    <a:pt x="3" y="696"/>
                  </a:cubicBezTo>
                  <a:cubicBezTo>
                    <a:pt x="5" y="652"/>
                    <a:pt x="11" y="612"/>
                    <a:pt x="19" y="576"/>
                  </a:cubicBezTo>
                  <a:cubicBezTo>
                    <a:pt x="41" y="476"/>
                    <a:pt x="78" y="394"/>
                    <a:pt x="128" y="322"/>
                  </a:cubicBezTo>
                  <a:cubicBezTo>
                    <a:pt x="201" y="215"/>
                    <a:pt x="297" y="129"/>
                    <a:pt x="419" y="71"/>
                  </a:cubicBezTo>
                  <a:cubicBezTo>
                    <a:pt x="501" y="32"/>
                    <a:pt x="595" y="4"/>
                    <a:pt x="710" y="0"/>
                  </a:cubicBezTo>
                  <a:close/>
                  <a:moveTo>
                    <a:pt x="685" y="35"/>
                  </a:moveTo>
                  <a:cubicBezTo>
                    <a:pt x="644" y="38"/>
                    <a:pt x="607" y="43"/>
                    <a:pt x="571" y="52"/>
                  </a:cubicBezTo>
                  <a:cubicBezTo>
                    <a:pt x="431" y="87"/>
                    <a:pt x="326" y="152"/>
                    <a:pt x="238" y="240"/>
                  </a:cubicBezTo>
                  <a:cubicBezTo>
                    <a:pt x="180" y="298"/>
                    <a:pt x="133" y="366"/>
                    <a:pt x="97" y="447"/>
                  </a:cubicBezTo>
                  <a:cubicBezTo>
                    <a:pt x="61" y="526"/>
                    <a:pt x="36" y="619"/>
                    <a:pt x="36" y="734"/>
                  </a:cubicBezTo>
                  <a:cubicBezTo>
                    <a:pt x="36" y="791"/>
                    <a:pt x="44" y="843"/>
                    <a:pt x="55" y="890"/>
                  </a:cubicBezTo>
                  <a:cubicBezTo>
                    <a:pt x="77" y="984"/>
                    <a:pt x="116" y="1060"/>
                    <a:pt x="164" y="1129"/>
                  </a:cubicBezTo>
                  <a:cubicBezTo>
                    <a:pt x="193" y="1171"/>
                    <a:pt x="228" y="1211"/>
                    <a:pt x="265" y="1244"/>
                  </a:cubicBezTo>
                  <a:cubicBezTo>
                    <a:pt x="288" y="1265"/>
                    <a:pt x="312" y="1284"/>
                    <a:pt x="338" y="1302"/>
                  </a:cubicBezTo>
                  <a:cubicBezTo>
                    <a:pt x="406" y="1349"/>
                    <a:pt x="486" y="1387"/>
                    <a:pt x="580" y="1408"/>
                  </a:cubicBezTo>
                  <a:cubicBezTo>
                    <a:pt x="628" y="1418"/>
                    <a:pt x="681" y="1426"/>
                    <a:pt x="737" y="1425"/>
                  </a:cubicBezTo>
                  <a:cubicBezTo>
                    <a:pt x="848" y="1423"/>
                    <a:pt x="942" y="1399"/>
                    <a:pt x="1022" y="1362"/>
                  </a:cubicBezTo>
                  <a:cubicBezTo>
                    <a:pt x="1120" y="1315"/>
                    <a:pt x="1201" y="1251"/>
                    <a:pt x="1267" y="1173"/>
                  </a:cubicBezTo>
                  <a:cubicBezTo>
                    <a:pt x="1307" y="1125"/>
                    <a:pt x="1341" y="1072"/>
                    <a:pt x="1367" y="1012"/>
                  </a:cubicBezTo>
                  <a:cubicBezTo>
                    <a:pt x="1403" y="931"/>
                    <a:pt x="1427" y="839"/>
                    <a:pt x="1427" y="724"/>
                  </a:cubicBezTo>
                  <a:cubicBezTo>
                    <a:pt x="1427" y="668"/>
                    <a:pt x="1420" y="616"/>
                    <a:pt x="1409" y="569"/>
                  </a:cubicBezTo>
                  <a:cubicBezTo>
                    <a:pt x="1398" y="523"/>
                    <a:pt x="1382" y="478"/>
                    <a:pt x="1364" y="440"/>
                  </a:cubicBezTo>
                  <a:cubicBezTo>
                    <a:pt x="1308" y="321"/>
                    <a:pt x="1229" y="227"/>
                    <a:pt x="1126" y="156"/>
                  </a:cubicBezTo>
                  <a:cubicBezTo>
                    <a:pt x="1040" y="97"/>
                    <a:pt x="939" y="53"/>
                    <a:pt x="810" y="38"/>
                  </a:cubicBezTo>
                  <a:cubicBezTo>
                    <a:pt x="784" y="35"/>
                    <a:pt x="754" y="32"/>
                    <a:pt x="727" y="34"/>
                  </a:cubicBezTo>
                  <a:cubicBezTo>
                    <a:pt x="712" y="34"/>
                    <a:pt x="698" y="34"/>
                    <a:pt x="68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007" y="895"/>
              <a:ext cx="1230" cy="1232"/>
            </a:xfrm>
            <a:custGeom>
              <a:avLst/>
              <a:gdLst>
                <a:gd name="T0" fmla="*/ 663 w 1332"/>
                <a:gd name="T1" fmla="*/ 1 h 1334"/>
                <a:gd name="T2" fmla="*/ 742 w 1332"/>
                <a:gd name="T3" fmla="*/ 5 h 1334"/>
                <a:gd name="T4" fmla="*/ 938 w 1332"/>
                <a:gd name="T5" fmla="*/ 59 h 1334"/>
                <a:gd name="T6" fmla="*/ 1135 w 1332"/>
                <a:gd name="T7" fmla="*/ 195 h 1334"/>
                <a:gd name="T8" fmla="*/ 1272 w 1332"/>
                <a:gd name="T9" fmla="*/ 391 h 1334"/>
                <a:gd name="T10" fmla="*/ 1332 w 1332"/>
                <a:gd name="T11" fmla="*/ 664 h 1334"/>
                <a:gd name="T12" fmla="*/ 1274 w 1332"/>
                <a:gd name="T13" fmla="*/ 939 h 1334"/>
                <a:gd name="T14" fmla="*/ 1138 w 1332"/>
                <a:gd name="T15" fmla="*/ 1136 h 1334"/>
                <a:gd name="T16" fmla="*/ 942 w 1332"/>
                <a:gd name="T17" fmla="*/ 1273 h 1334"/>
                <a:gd name="T18" fmla="*/ 669 w 1332"/>
                <a:gd name="T19" fmla="*/ 1334 h 1334"/>
                <a:gd name="T20" fmla="*/ 394 w 1332"/>
                <a:gd name="T21" fmla="*/ 1275 h 1334"/>
                <a:gd name="T22" fmla="*/ 197 w 1332"/>
                <a:gd name="T23" fmla="*/ 1139 h 1334"/>
                <a:gd name="T24" fmla="*/ 17 w 1332"/>
                <a:gd name="T25" fmla="*/ 819 h 1334"/>
                <a:gd name="T26" fmla="*/ 0 w 1332"/>
                <a:gd name="T27" fmla="*/ 670 h 1334"/>
                <a:gd name="T28" fmla="*/ 58 w 1332"/>
                <a:gd name="T29" fmla="*/ 395 h 1334"/>
                <a:gd name="T30" fmla="*/ 118 w 1332"/>
                <a:gd name="T31" fmla="*/ 289 h 1334"/>
                <a:gd name="T32" fmla="*/ 390 w 1332"/>
                <a:gd name="T33" fmla="*/ 61 h 1334"/>
                <a:gd name="T34" fmla="*/ 514 w 1332"/>
                <a:gd name="T35" fmla="*/ 18 h 1334"/>
                <a:gd name="T36" fmla="*/ 623 w 1332"/>
                <a:gd name="T37" fmla="*/ 2 h 1334"/>
                <a:gd name="T38" fmla="*/ 663 w 1332"/>
                <a:gd name="T39" fmla="*/ 1 h 1334"/>
                <a:gd name="T40" fmla="*/ 624 w 1332"/>
                <a:gd name="T41" fmla="*/ 17 h 1334"/>
                <a:gd name="T42" fmla="*/ 587 w 1332"/>
                <a:gd name="T43" fmla="*/ 21 h 1334"/>
                <a:gd name="T44" fmla="*/ 397 w 1332"/>
                <a:gd name="T45" fmla="*/ 74 h 1334"/>
                <a:gd name="T46" fmla="*/ 204 w 1332"/>
                <a:gd name="T47" fmla="*/ 208 h 1334"/>
                <a:gd name="T48" fmla="*/ 72 w 1332"/>
                <a:gd name="T49" fmla="*/ 401 h 1334"/>
                <a:gd name="T50" fmla="*/ 15 w 1332"/>
                <a:gd name="T51" fmla="*/ 670 h 1334"/>
                <a:gd name="T52" fmla="*/ 73 w 1332"/>
                <a:gd name="T53" fmla="*/ 937 h 1334"/>
                <a:gd name="T54" fmla="*/ 207 w 1332"/>
                <a:gd name="T55" fmla="*/ 1128 h 1334"/>
                <a:gd name="T56" fmla="*/ 400 w 1332"/>
                <a:gd name="T57" fmla="*/ 1261 h 1334"/>
                <a:gd name="T58" fmla="*/ 668 w 1332"/>
                <a:gd name="T59" fmla="*/ 1318 h 1334"/>
                <a:gd name="T60" fmla="*/ 935 w 1332"/>
                <a:gd name="T61" fmla="*/ 1260 h 1334"/>
                <a:gd name="T62" fmla="*/ 1127 w 1332"/>
                <a:gd name="T63" fmla="*/ 1126 h 1334"/>
                <a:gd name="T64" fmla="*/ 1260 w 1332"/>
                <a:gd name="T65" fmla="*/ 934 h 1334"/>
                <a:gd name="T66" fmla="*/ 1317 w 1332"/>
                <a:gd name="T67" fmla="*/ 665 h 1334"/>
                <a:gd name="T68" fmla="*/ 1259 w 1332"/>
                <a:gd name="T69" fmla="*/ 398 h 1334"/>
                <a:gd name="T70" fmla="*/ 1125 w 1332"/>
                <a:gd name="T71" fmla="*/ 206 h 1334"/>
                <a:gd name="T72" fmla="*/ 932 w 1332"/>
                <a:gd name="T73" fmla="*/ 73 h 1334"/>
                <a:gd name="T74" fmla="*/ 741 w 1332"/>
                <a:gd name="T75" fmla="*/ 20 h 1334"/>
                <a:gd name="T76" fmla="*/ 664 w 1332"/>
                <a:gd name="T77" fmla="*/ 16 h 1334"/>
                <a:gd name="T78" fmla="*/ 624 w 1332"/>
                <a:gd name="T79" fmla="*/ 17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2" h="1334">
                  <a:moveTo>
                    <a:pt x="663" y="1"/>
                  </a:moveTo>
                  <a:cubicBezTo>
                    <a:pt x="688" y="0"/>
                    <a:pt x="718" y="2"/>
                    <a:pt x="742" y="5"/>
                  </a:cubicBezTo>
                  <a:cubicBezTo>
                    <a:pt x="816" y="13"/>
                    <a:pt x="882" y="34"/>
                    <a:pt x="938" y="59"/>
                  </a:cubicBezTo>
                  <a:cubicBezTo>
                    <a:pt x="1015" y="94"/>
                    <a:pt x="1080" y="140"/>
                    <a:pt x="1135" y="195"/>
                  </a:cubicBezTo>
                  <a:cubicBezTo>
                    <a:pt x="1192" y="251"/>
                    <a:pt x="1236" y="314"/>
                    <a:pt x="1272" y="391"/>
                  </a:cubicBezTo>
                  <a:cubicBezTo>
                    <a:pt x="1307" y="467"/>
                    <a:pt x="1332" y="557"/>
                    <a:pt x="1332" y="664"/>
                  </a:cubicBezTo>
                  <a:cubicBezTo>
                    <a:pt x="1332" y="774"/>
                    <a:pt x="1309" y="862"/>
                    <a:pt x="1274" y="939"/>
                  </a:cubicBezTo>
                  <a:cubicBezTo>
                    <a:pt x="1239" y="1016"/>
                    <a:pt x="1194" y="1080"/>
                    <a:pt x="1138" y="1136"/>
                  </a:cubicBezTo>
                  <a:cubicBezTo>
                    <a:pt x="1083" y="1192"/>
                    <a:pt x="1019" y="1238"/>
                    <a:pt x="942" y="1273"/>
                  </a:cubicBezTo>
                  <a:cubicBezTo>
                    <a:pt x="866" y="1308"/>
                    <a:pt x="776" y="1333"/>
                    <a:pt x="669" y="1334"/>
                  </a:cubicBezTo>
                  <a:cubicBezTo>
                    <a:pt x="560" y="1334"/>
                    <a:pt x="471" y="1309"/>
                    <a:pt x="394" y="1275"/>
                  </a:cubicBezTo>
                  <a:cubicBezTo>
                    <a:pt x="317" y="1241"/>
                    <a:pt x="252" y="1195"/>
                    <a:pt x="197" y="1139"/>
                  </a:cubicBezTo>
                  <a:cubicBezTo>
                    <a:pt x="114" y="1056"/>
                    <a:pt x="50" y="954"/>
                    <a:pt x="17" y="819"/>
                  </a:cubicBezTo>
                  <a:cubicBezTo>
                    <a:pt x="6" y="774"/>
                    <a:pt x="0" y="724"/>
                    <a:pt x="0" y="670"/>
                  </a:cubicBezTo>
                  <a:cubicBezTo>
                    <a:pt x="0" y="561"/>
                    <a:pt x="24" y="471"/>
                    <a:pt x="58" y="395"/>
                  </a:cubicBezTo>
                  <a:cubicBezTo>
                    <a:pt x="75" y="357"/>
                    <a:pt x="96" y="321"/>
                    <a:pt x="118" y="289"/>
                  </a:cubicBezTo>
                  <a:cubicBezTo>
                    <a:pt x="187" y="190"/>
                    <a:pt x="277" y="114"/>
                    <a:pt x="390" y="61"/>
                  </a:cubicBezTo>
                  <a:cubicBezTo>
                    <a:pt x="428" y="43"/>
                    <a:pt x="469" y="29"/>
                    <a:pt x="514" y="18"/>
                  </a:cubicBezTo>
                  <a:cubicBezTo>
                    <a:pt x="548" y="10"/>
                    <a:pt x="583" y="5"/>
                    <a:pt x="623" y="2"/>
                  </a:cubicBezTo>
                  <a:cubicBezTo>
                    <a:pt x="636" y="2"/>
                    <a:pt x="649" y="2"/>
                    <a:pt x="663" y="1"/>
                  </a:cubicBezTo>
                  <a:close/>
                  <a:moveTo>
                    <a:pt x="624" y="17"/>
                  </a:moveTo>
                  <a:cubicBezTo>
                    <a:pt x="611" y="18"/>
                    <a:pt x="599" y="19"/>
                    <a:pt x="587" y="21"/>
                  </a:cubicBezTo>
                  <a:cubicBezTo>
                    <a:pt x="515" y="29"/>
                    <a:pt x="452" y="49"/>
                    <a:pt x="397" y="74"/>
                  </a:cubicBezTo>
                  <a:cubicBezTo>
                    <a:pt x="322" y="109"/>
                    <a:pt x="260" y="153"/>
                    <a:pt x="204" y="208"/>
                  </a:cubicBezTo>
                  <a:cubicBezTo>
                    <a:pt x="150" y="262"/>
                    <a:pt x="105" y="326"/>
                    <a:pt x="72" y="401"/>
                  </a:cubicBezTo>
                  <a:cubicBezTo>
                    <a:pt x="38" y="476"/>
                    <a:pt x="15" y="563"/>
                    <a:pt x="15" y="670"/>
                  </a:cubicBezTo>
                  <a:cubicBezTo>
                    <a:pt x="15" y="776"/>
                    <a:pt x="40" y="863"/>
                    <a:pt x="73" y="937"/>
                  </a:cubicBezTo>
                  <a:cubicBezTo>
                    <a:pt x="107" y="1012"/>
                    <a:pt x="153" y="1074"/>
                    <a:pt x="207" y="1128"/>
                  </a:cubicBezTo>
                  <a:cubicBezTo>
                    <a:pt x="261" y="1182"/>
                    <a:pt x="325" y="1228"/>
                    <a:pt x="400" y="1261"/>
                  </a:cubicBezTo>
                  <a:cubicBezTo>
                    <a:pt x="474" y="1294"/>
                    <a:pt x="562" y="1319"/>
                    <a:pt x="668" y="1318"/>
                  </a:cubicBezTo>
                  <a:cubicBezTo>
                    <a:pt x="773" y="1318"/>
                    <a:pt x="861" y="1294"/>
                    <a:pt x="935" y="1260"/>
                  </a:cubicBezTo>
                  <a:cubicBezTo>
                    <a:pt x="1010" y="1226"/>
                    <a:pt x="1073" y="1180"/>
                    <a:pt x="1127" y="1126"/>
                  </a:cubicBezTo>
                  <a:cubicBezTo>
                    <a:pt x="1181" y="1072"/>
                    <a:pt x="1227" y="1009"/>
                    <a:pt x="1260" y="934"/>
                  </a:cubicBezTo>
                  <a:cubicBezTo>
                    <a:pt x="1294" y="858"/>
                    <a:pt x="1317" y="772"/>
                    <a:pt x="1317" y="665"/>
                  </a:cubicBezTo>
                  <a:cubicBezTo>
                    <a:pt x="1317" y="558"/>
                    <a:pt x="1292" y="472"/>
                    <a:pt x="1259" y="398"/>
                  </a:cubicBezTo>
                  <a:cubicBezTo>
                    <a:pt x="1224" y="322"/>
                    <a:pt x="1180" y="261"/>
                    <a:pt x="1125" y="206"/>
                  </a:cubicBezTo>
                  <a:cubicBezTo>
                    <a:pt x="1071" y="152"/>
                    <a:pt x="1007" y="107"/>
                    <a:pt x="932" y="73"/>
                  </a:cubicBezTo>
                  <a:cubicBezTo>
                    <a:pt x="877" y="48"/>
                    <a:pt x="813" y="28"/>
                    <a:pt x="741" y="20"/>
                  </a:cubicBezTo>
                  <a:cubicBezTo>
                    <a:pt x="717" y="18"/>
                    <a:pt x="689" y="15"/>
                    <a:pt x="664" y="16"/>
                  </a:cubicBezTo>
                  <a:cubicBezTo>
                    <a:pt x="650" y="17"/>
                    <a:pt x="637" y="16"/>
                    <a:pt x="62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3687" y="943"/>
              <a:ext cx="94" cy="131"/>
            </a:xfrm>
            <a:custGeom>
              <a:avLst/>
              <a:gdLst>
                <a:gd name="T0" fmla="*/ 59 w 102"/>
                <a:gd name="T1" fmla="*/ 11 h 142"/>
                <a:gd name="T2" fmla="*/ 74 w 102"/>
                <a:gd name="T3" fmla="*/ 12 h 142"/>
                <a:gd name="T4" fmla="*/ 90 w 102"/>
                <a:gd name="T5" fmla="*/ 12 h 142"/>
                <a:gd name="T6" fmla="*/ 101 w 102"/>
                <a:gd name="T7" fmla="*/ 25 h 142"/>
                <a:gd name="T8" fmla="*/ 95 w 102"/>
                <a:gd name="T9" fmla="*/ 34 h 142"/>
                <a:gd name="T10" fmla="*/ 85 w 102"/>
                <a:gd name="T11" fmla="*/ 56 h 142"/>
                <a:gd name="T12" fmla="*/ 81 w 102"/>
                <a:gd name="T13" fmla="*/ 67 h 142"/>
                <a:gd name="T14" fmla="*/ 73 w 102"/>
                <a:gd name="T15" fmla="*/ 73 h 142"/>
                <a:gd name="T16" fmla="*/ 67 w 102"/>
                <a:gd name="T17" fmla="*/ 65 h 142"/>
                <a:gd name="T18" fmla="*/ 44 w 102"/>
                <a:gd name="T19" fmla="*/ 61 h 142"/>
                <a:gd name="T20" fmla="*/ 22 w 102"/>
                <a:gd name="T21" fmla="*/ 126 h 142"/>
                <a:gd name="T22" fmla="*/ 9 w 102"/>
                <a:gd name="T23" fmla="*/ 142 h 142"/>
                <a:gd name="T24" fmla="*/ 14 w 102"/>
                <a:gd name="T25" fmla="*/ 111 h 142"/>
                <a:gd name="T26" fmla="*/ 41 w 102"/>
                <a:gd name="T27" fmla="*/ 43 h 142"/>
                <a:gd name="T28" fmla="*/ 45 w 102"/>
                <a:gd name="T29" fmla="*/ 10 h 142"/>
                <a:gd name="T30" fmla="*/ 45 w 102"/>
                <a:gd name="T31" fmla="*/ 2 h 142"/>
                <a:gd name="T32" fmla="*/ 59 w 102"/>
                <a:gd name="T33" fmla="*/ 11 h 142"/>
                <a:gd name="T34" fmla="*/ 79 w 102"/>
                <a:gd name="T35" fmla="*/ 42 h 142"/>
                <a:gd name="T36" fmla="*/ 84 w 102"/>
                <a:gd name="T37" fmla="*/ 21 h 142"/>
                <a:gd name="T38" fmla="*/ 60 w 102"/>
                <a:gd name="T39" fmla="*/ 18 h 142"/>
                <a:gd name="T40" fmla="*/ 53 w 102"/>
                <a:gd name="T41" fmla="*/ 34 h 142"/>
                <a:gd name="T42" fmla="*/ 72 w 102"/>
                <a:gd name="T43" fmla="*/ 42 h 142"/>
                <a:gd name="T44" fmla="*/ 50 w 102"/>
                <a:gd name="T45" fmla="*/ 41 h 142"/>
                <a:gd name="T46" fmla="*/ 46 w 102"/>
                <a:gd name="T47" fmla="*/ 55 h 142"/>
                <a:gd name="T48" fmla="*/ 71 w 102"/>
                <a:gd name="T49" fmla="*/ 61 h 142"/>
                <a:gd name="T50" fmla="*/ 79 w 102"/>
                <a:gd name="T51" fmla="*/ 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142">
                  <a:moveTo>
                    <a:pt x="59" y="11"/>
                  </a:moveTo>
                  <a:cubicBezTo>
                    <a:pt x="64" y="12"/>
                    <a:pt x="69" y="12"/>
                    <a:pt x="74" y="12"/>
                  </a:cubicBezTo>
                  <a:cubicBezTo>
                    <a:pt x="80" y="12"/>
                    <a:pt x="86" y="11"/>
                    <a:pt x="90" y="12"/>
                  </a:cubicBezTo>
                  <a:cubicBezTo>
                    <a:pt x="93" y="12"/>
                    <a:pt x="102" y="21"/>
                    <a:pt x="101" y="25"/>
                  </a:cubicBezTo>
                  <a:cubicBezTo>
                    <a:pt x="101" y="28"/>
                    <a:pt x="96" y="32"/>
                    <a:pt x="95" y="34"/>
                  </a:cubicBezTo>
                  <a:cubicBezTo>
                    <a:pt x="90" y="40"/>
                    <a:pt x="88" y="48"/>
                    <a:pt x="85" y="56"/>
                  </a:cubicBezTo>
                  <a:cubicBezTo>
                    <a:pt x="84" y="60"/>
                    <a:pt x="83" y="64"/>
                    <a:pt x="81" y="67"/>
                  </a:cubicBezTo>
                  <a:cubicBezTo>
                    <a:pt x="79" y="69"/>
                    <a:pt x="75" y="73"/>
                    <a:pt x="73" y="73"/>
                  </a:cubicBezTo>
                  <a:cubicBezTo>
                    <a:pt x="69" y="72"/>
                    <a:pt x="68" y="67"/>
                    <a:pt x="67" y="65"/>
                  </a:cubicBezTo>
                  <a:cubicBezTo>
                    <a:pt x="60" y="63"/>
                    <a:pt x="52" y="62"/>
                    <a:pt x="44" y="61"/>
                  </a:cubicBezTo>
                  <a:cubicBezTo>
                    <a:pt x="37" y="82"/>
                    <a:pt x="31" y="107"/>
                    <a:pt x="22" y="126"/>
                  </a:cubicBezTo>
                  <a:cubicBezTo>
                    <a:pt x="19" y="132"/>
                    <a:pt x="16" y="140"/>
                    <a:pt x="9" y="142"/>
                  </a:cubicBezTo>
                  <a:cubicBezTo>
                    <a:pt x="0" y="131"/>
                    <a:pt x="9" y="119"/>
                    <a:pt x="14" y="111"/>
                  </a:cubicBezTo>
                  <a:cubicBezTo>
                    <a:pt x="26" y="92"/>
                    <a:pt x="34" y="68"/>
                    <a:pt x="41" y="43"/>
                  </a:cubicBezTo>
                  <a:cubicBezTo>
                    <a:pt x="44" y="33"/>
                    <a:pt x="46" y="21"/>
                    <a:pt x="45" y="10"/>
                  </a:cubicBezTo>
                  <a:cubicBezTo>
                    <a:pt x="45" y="8"/>
                    <a:pt x="44" y="5"/>
                    <a:pt x="45" y="2"/>
                  </a:cubicBezTo>
                  <a:cubicBezTo>
                    <a:pt x="52" y="0"/>
                    <a:pt x="55" y="8"/>
                    <a:pt x="59" y="11"/>
                  </a:cubicBezTo>
                  <a:close/>
                  <a:moveTo>
                    <a:pt x="79" y="42"/>
                  </a:moveTo>
                  <a:cubicBezTo>
                    <a:pt x="80" y="38"/>
                    <a:pt x="86" y="25"/>
                    <a:pt x="84" y="21"/>
                  </a:cubicBezTo>
                  <a:cubicBezTo>
                    <a:pt x="82" y="17"/>
                    <a:pt x="66" y="19"/>
                    <a:pt x="60" y="18"/>
                  </a:cubicBezTo>
                  <a:cubicBezTo>
                    <a:pt x="56" y="22"/>
                    <a:pt x="55" y="28"/>
                    <a:pt x="53" y="34"/>
                  </a:cubicBezTo>
                  <a:cubicBezTo>
                    <a:pt x="62" y="34"/>
                    <a:pt x="70" y="35"/>
                    <a:pt x="72" y="42"/>
                  </a:cubicBezTo>
                  <a:cubicBezTo>
                    <a:pt x="65" y="45"/>
                    <a:pt x="57" y="41"/>
                    <a:pt x="50" y="41"/>
                  </a:cubicBezTo>
                  <a:cubicBezTo>
                    <a:pt x="48" y="46"/>
                    <a:pt x="47" y="50"/>
                    <a:pt x="46" y="55"/>
                  </a:cubicBezTo>
                  <a:cubicBezTo>
                    <a:pt x="56" y="55"/>
                    <a:pt x="68" y="53"/>
                    <a:pt x="71" y="61"/>
                  </a:cubicBezTo>
                  <a:cubicBezTo>
                    <a:pt x="74" y="56"/>
                    <a:pt x="76" y="49"/>
                    <a:pt x="7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3785" y="953"/>
              <a:ext cx="68" cy="165"/>
            </a:xfrm>
            <a:custGeom>
              <a:avLst/>
              <a:gdLst>
                <a:gd name="T0" fmla="*/ 26 w 74"/>
                <a:gd name="T1" fmla="*/ 11 h 178"/>
                <a:gd name="T2" fmla="*/ 43 w 74"/>
                <a:gd name="T3" fmla="*/ 13 h 178"/>
                <a:gd name="T4" fmla="*/ 59 w 74"/>
                <a:gd name="T5" fmla="*/ 10 h 178"/>
                <a:gd name="T6" fmla="*/ 68 w 74"/>
                <a:gd name="T7" fmla="*/ 16 h 178"/>
                <a:gd name="T8" fmla="*/ 74 w 74"/>
                <a:gd name="T9" fmla="*/ 25 h 178"/>
                <a:gd name="T10" fmla="*/ 70 w 74"/>
                <a:gd name="T11" fmla="*/ 32 h 178"/>
                <a:gd name="T12" fmla="*/ 59 w 74"/>
                <a:gd name="T13" fmla="*/ 64 h 178"/>
                <a:gd name="T14" fmla="*/ 37 w 74"/>
                <a:gd name="T15" fmla="*/ 151 h 178"/>
                <a:gd name="T16" fmla="*/ 32 w 74"/>
                <a:gd name="T17" fmla="*/ 167 h 178"/>
                <a:gd name="T18" fmla="*/ 19 w 74"/>
                <a:gd name="T19" fmla="*/ 177 h 178"/>
                <a:gd name="T20" fmla="*/ 8 w 74"/>
                <a:gd name="T21" fmla="*/ 163 h 178"/>
                <a:gd name="T22" fmla="*/ 0 w 74"/>
                <a:gd name="T23" fmla="*/ 147 h 178"/>
                <a:gd name="T24" fmla="*/ 9 w 74"/>
                <a:gd name="T25" fmla="*/ 151 h 178"/>
                <a:gd name="T26" fmla="*/ 18 w 74"/>
                <a:gd name="T27" fmla="*/ 155 h 178"/>
                <a:gd name="T28" fmla="*/ 27 w 74"/>
                <a:gd name="T29" fmla="*/ 135 h 178"/>
                <a:gd name="T30" fmla="*/ 46 w 74"/>
                <a:gd name="T31" fmla="*/ 70 h 178"/>
                <a:gd name="T32" fmla="*/ 14 w 74"/>
                <a:gd name="T33" fmla="*/ 63 h 178"/>
                <a:gd name="T34" fmla="*/ 9 w 74"/>
                <a:gd name="T35" fmla="*/ 68 h 178"/>
                <a:gd name="T36" fmla="*/ 11 w 74"/>
                <a:gd name="T37" fmla="*/ 35 h 178"/>
                <a:gd name="T38" fmla="*/ 15 w 74"/>
                <a:gd name="T39" fmla="*/ 11 h 178"/>
                <a:gd name="T40" fmla="*/ 15 w 74"/>
                <a:gd name="T41" fmla="*/ 3 h 178"/>
                <a:gd name="T42" fmla="*/ 26 w 74"/>
                <a:gd name="T43" fmla="*/ 11 h 178"/>
                <a:gd name="T44" fmla="*/ 22 w 74"/>
                <a:gd name="T45" fmla="*/ 35 h 178"/>
                <a:gd name="T46" fmla="*/ 46 w 74"/>
                <a:gd name="T47" fmla="*/ 43 h 178"/>
                <a:gd name="T48" fmla="*/ 33 w 74"/>
                <a:gd name="T49" fmla="*/ 43 h 178"/>
                <a:gd name="T50" fmla="*/ 20 w 74"/>
                <a:gd name="T51" fmla="*/ 41 h 178"/>
                <a:gd name="T52" fmla="*/ 16 w 74"/>
                <a:gd name="T53" fmla="*/ 56 h 178"/>
                <a:gd name="T54" fmla="*/ 43 w 74"/>
                <a:gd name="T55" fmla="*/ 59 h 178"/>
                <a:gd name="T56" fmla="*/ 48 w 74"/>
                <a:gd name="T57" fmla="*/ 63 h 178"/>
                <a:gd name="T58" fmla="*/ 56 w 74"/>
                <a:gd name="T59" fmla="*/ 21 h 178"/>
                <a:gd name="T60" fmla="*/ 26 w 74"/>
                <a:gd name="T61" fmla="*/ 18 h 178"/>
                <a:gd name="T62" fmla="*/ 22 w 74"/>
                <a:gd name="T63" fmla="*/ 3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178">
                  <a:moveTo>
                    <a:pt x="26" y="11"/>
                  </a:moveTo>
                  <a:cubicBezTo>
                    <a:pt x="32" y="11"/>
                    <a:pt x="37" y="13"/>
                    <a:pt x="43" y="13"/>
                  </a:cubicBezTo>
                  <a:cubicBezTo>
                    <a:pt x="48" y="13"/>
                    <a:pt x="54" y="10"/>
                    <a:pt x="59" y="10"/>
                  </a:cubicBezTo>
                  <a:cubicBezTo>
                    <a:pt x="62" y="11"/>
                    <a:pt x="65" y="14"/>
                    <a:pt x="68" y="16"/>
                  </a:cubicBezTo>
                  <a:cubicBezTo>
                    <a:pt x="70" y="18"/>
                    <a:pt x="74" y="22"/>
                    <a:pt x="74" y="25"/>
                  </a:cubicBezTo>
                  <a:cubicBezTo>
                    <a:pt x="74" y="28"/>
                    <a:pt x="71" y="30"/>
                    <a:pt x="70" y="32"/>
                  </a:cubicBezTo>
                  <a:cubicBezTo>
                    <a:pt x="64" y="40"/>
                    <a:pt x="62" y="53"/>
                    <a:pt x="59" y="64"/>
                  </a:cubicBezTo>
                  <a:cubicBezTo>
                    <a:pt x="51" y="93"/>
                    <a:pt x="44" y="121"/>
                    <a:pt x="37" y="151"/>
                  </a:cubicBezTo>
                  <a:cubicBezTo>
                    <a:pt x="36" y="157"/>
                    <a:pt x="34" y="163"/>
                    <a:pt x="32" y="167"/>
                  </a:cubicBezTo>
                  <a:cubicBezTo>
                    <a:pt x="29" y="170"/>
                    <a:pt x="22" y="177"/>
                    <a:pt x="19" y="177"/>
                  </a:cubicBezTo>
                  <a:cubicBezTo>
                    <a:pt x="14" y="178"/>
                    <a:pt x="11" y="167"/>
                    <a:pt x="8" y="163"/>
                  </a:cubicBezTo>
                  <a:cubicBezTo>
                    <a:pt x="5" y="157"/>
                    <a:pt x="2" y="152"/>
                    <a:pt x="0" y="147"/>
                  </a:cubicBezTo>
                  <a:cubicBezTo>
                    <a:pt x="4" y="147"/>
                    <a:pt x="6" y="149"/>
                    <a:pt x="9" y="151"/>
                  </a:cubicBezTo>
                  <a:cubicBezTo>
                    <a:pt x="11" y="152"/>
                    <a:pt x="15" y="155"/>
                    <a:pt x="18" y="155"/>
                  </a:cubicBezTo>
                  <a:cubicBezTo>
                    <a:pt x="22" y="154"/>
                    <a:pt x="25" y="140"/>
                    <a:pt x="27" y="135"/>
                  </a:cubicBezTo>
                  <a:cubicBezTo>
                    <a:pt x="34" y="114"/>
                    <a:pt x="41" y="90"/>
                    <a:pt x="46" y="70"/>
                  </a:cubicBezTo>
                  <a:cubicBezTo>
                    <a:pt x="37" y="67"/>
                    <a:pt x="25" y="65"/>
                    <a:pt x="14" y="63"/>
                  </a:cubicBezTo>
                  <a:cubicBezTo>
                    <a:pt x="12" y="64"/>
                    <a:pt x="12" y="68"/>
                    <a:pt x="9" y="68"/>
                  </a:cubicBezTo>
                  <a:cubicBezTo>
                    <a:pt x="1" y="58"/>
                    <a:pt x="8" y="46"/>
                    <a:pt x="11" y="35"/>
                  </a:cubicBezTo>
                  <a:cubicBezTo>
                    <a:pt x="13" y="28"/>
                    <a:pt x="16" y="20"/>
                    <a:pt x="15" y="11"/>
                  </a:cubicBezTo>
                  <a:cubicBezTo>
                    <a:pt x="15" y="8"/>
                    <a:pt x="14" y="5"/>
                    <a:pt x="15" y="3"/>
                  </a:cubicBezTo>
                  <a:cubicBezTo>
                    <a:pt x="18" y="0"/>
                    <a:pt x="24" y="9"/>
                    <a:pt x="26" y="11"/>
                  </a:cubicBezTo>
                  <a:close/>
                  <a:moveTo>
                    <a:pt x="22" y="35"/>
                  </a:moveTo>
                  <a:cubicBezTo>
                    <a:pt x="31" y="33"/>
                    <a:pt x="44" y="34"/>
                    <a:pt x="46" y="43"/>
                  </a:cubicBezTo>
                  <a:cubicBezTo>
                    <a:pt x="42" y="45"/>
                    <a:pt x="37" y="43"/>
                    <a:pt x="33" y="43"/>
                  </a:cubicBezTo>
                  <a:cubicBezTo>
                    <a:pt x="28" y="42"/>
                    <a:pt x="24" y="41"/>
                    <a:pt x="20" y="41"/>
                  </a:cubicBezTo>
                  <a:cubicBezTo>
                    <a:pt x="18" y="46"/>
                    <a:pt x="17" y="51"/>
                    <a:pt x="16" y="56"/>
                  </a:cubicBezTo>
                  <a:cubicBezTo>
                    <a:pt x="24" y="58"/>
                    <a:pt x="37" y="56"/>
                    <a:pt x="43" y="59"/>
                  </a:cubicBezTo>
                  <a:cubicBezTo>
                    <a:pt x="45" y="60"/>
                    <a:pt x="47" y="63"/>
                    <a:pt x="48" y="63"/>
                  </a:cubicBezTo>
                  <a:cubicBezTo>
                    <a:pt x="51" y="49"/>
                    <a:pt x="57" y="38"/>
                    <a:pt x="56" y="21"/>
                  </a:cubicBezTo>
                  <a:cubicBezTo>
                    <a:pt x="48" y="18"/>
                    <a:pt x="36" y="19"/>
                    <a:pt x="26" y="18"/>
                  </a:cubicBezTo>
                  <a:cubicBezTo>
                    <a:pt x="25" y="24"/>
                    <a:pt x="22" y="30"/>
                    <a:pt x="2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387" y="966"/>
              <a:ext cx="161" cy="161"/>
            </a:xfrm>
            <a:custGeom>
              <a:avLst/>
              <a:gdLst>
                <a:gd name="T0" fmla="*/ 54 w 175"/>
                <a:gd name="T1" fmla="*/ 56 h 174"/>
                <a:gd name="T2" fmla="*/ 75 w 175"/>
                <a:gd name="T3" fmla="*/ 44 h 174"/>
                <a:gd name="T4" fmla="*/ 94 w 175"/>
                <a:gd name="T5" fmla="*/ 32 h 174"/>
                <a:gd name="T6" fmla="*/ 117 w 175"/>
                <a:gd name="T7" fmla="*/ 36 h 174"/>
                <a:gd name="T8" fmla="*/ 103 w 175"/>
                <a:gd name="T9" fmla="*/ 45 h 174"/>
                <a:gd name="T10" fmla="*/ 56 w 175"/>
                <a:gd name="T11" fmla="*/ 66 h 174"/>
                <a:gd name="T12" fmla="*/ 57 w 175"/>
                <a:gd name="T13" fmla="*/ 73 h 174"/>
                <a:gd name="T14" fmla="*/ 109 w 175"/>
                <a:gd name="T15" fmla="*/ 103 h 174"/>
                <a:gd name="T16" fmla="*/ 139 w 175"/>
                <a:gd name="T17" fmla="*/ 114 h 174"/>
                <a:gd name="T18" fmla="*/ 158 w 175"/>
                <a:gd name="T19" fmla="*/ 115 h 174"/>
                <a:gd name="T20" fmla="*/ 175 w 175"/>
                <a:gd name="T21" fmla="*/ 118 h 174"/>
                <a:gd name="T22" fmla="*/ 158 w 175"/>
                <a:gd name="T23" fmla="*/ 127 h 174"/>
                <a:gd name="T24" fmla="*/ 148 w 175"/>
                <a:gd name="T25" fmla="*/ 131 h 174"/>
                <a:gd name="T26" fmla="*/ 135 w 175"/>
                <a:gd name="T27" fmla="*/ 135 h 174"/>
                <a:gd name="T28" fmla="*/ 114 w 175"/>
                <a:gd name="T29" fmla="*/ 124 h 174"/>
                <a:gd name="T30" fmla="*/ 59 w 175"/>
                <a:gd name="T31" fmla="*/ 82 h 174"/>
                <a:gd name="T32" fmla="*/ 32 w 175"/>
                <a:gd name="T33" fmla="*/ 163 h 174"/>
                <a:gd name="T34" fmla="*/ 15 w 175"/>
                <a:gd name="T35" fmla="*/ 174 h 174"/>
                <a:gd name="T36" fmla="*/ 20 w 175"/>
                <a:gd name="T37" fmla="*/ 167 h 174"/>
                <a:gd name="T38" fmla="*/ 48 w 175"/>
                <a:gd name="T39" fmla="*/ 105 h 174"/>
                <a:gd name="T40" fmla="*/ 45 w 175"/>
                <a:gd name="T41" fmla="*/ 72 h 174"/>
                <a:gd name="T42" fmla="*/ 31 w 175"/>
                <a:gd name="T43" fmla="*/ 81 h 174"/>
                <a:gd name="T44" fmla="*/ 17 w 175"/>
                <a:gd name="T45" fmla="*/ 90 h 174"/>
                <a:gd name="T46" fmla="*/ 0 w 175"/>
                <a:gd name="T47" fmla="*/ 88 h 174"/>
                <a:gd name="T48" fmla="*/ 10 w 175"/>
                <a:gd name="T49" fmla="*/ 81 h 174"/>
                <a:gd name="T50" fmla="*/ 43 w 175"/>
                <a:gd name="T51" fmla="*/ 63 h 174"/>
                <a:gd name="T52" fmla="*/ 36 w 175"/>
                <a:gd name="T53" fmla="*/ 40 h 174"/>
                <a:gd name="T54" fmla="*/ 23 w 175"/>
                <a:gd name="T55" fmla="*/ 12 h 174"/>
                <a:gd name="T56" fmla="*/ 16 w 175"/>
                <a:gd name="T57" fmla="*/ 7 h 174"/>
                <a:gd name="T58" fmla="*/ 24 w 175"/>
                <a:gd name="T59" fmla="*/ 1 h 174"/>
                <a:gd name="T60" fmla="*/ 43 w 175"/>
                <a:gd name="T61" fmla="*/ 5 h 174"/>
                <a:gd name="T62" fmla="*/ 44 w 175"/>
                <a:gd name="T63" fmla="*/ 13 h 174"/>
                <a:gd name="T64" fmla="*/ 54 w 175"/>
                <a:gd name="T65" fmla="*/ 5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174">
                  <a:moveTo>
                    <a:pt x="54" y="56"/>
                  </a:moveTo>
                  <a:cubicBezTo>
                    <a:pt x="61" y="52"/>
                    <a:pt x="68" y="48"/>
                    <a:pt x="75" y="44"/>
                  </a:cubicBezTo>
                  <a:cubicBezTo>
                    <a:pt x="81" y="40"/>
                    <a:pt x="87" y="34"/>
                    <a:pt x="94" y="32"/>
                  </a:cubicBezTo>
                  <a:cubicBezTo>
                    <a:pt x="99" y="29"/>
                    <a:pt x="117" y="30"/>
                    <a:pt x="117" y="36"/>
                  </a:cubicBezTo>
                  <a:cubicBezTo>
                    <a:pt x="117" y="41"/>
                    <a:pt x="105" y="43"/>
                    <a:pt x="103" y="45"/>
                  </a:cubicBezTo>
                  <a:cubicBezTo>
                    <a:pt x="86" y="51"/>
                    <a:pt x="71" y="58"/>
                    <a:pt x="56" y="66"/>
                  </a:cubicBezTo>
                  <a:cubicBezTo>
                    <a:pt x="57" y="68"/>
                    <a:pt x="57" y="70"/>
                    <a:pt x="57" y="73"/>
                  </a:cubicBezTo>
                  <a:cubicBezTo>
                    <a:pt x="73" y="84"/>
                    <a:pt x="90" y="94"/>
                    <a:pt x="109" y="103"/>
                  </a:cubicBezTo>
                  <a:cubicBezTo>
                    <a:pt x="117" y="108"/>
                    <a:pt x="127" y="112"/>
                    <a:pt x="139" y="114"/>
                  </a:cubicBezTo>
                  <a:cubicBezTo>
                    <a:pt x="145" y="114"/>
                    <a:pt x="152" y="115"/>
                    <a:pt x="158" y="115"/>
                  </a:cubicBezTo>
                  <a:cubicBezTo>
                    <a:pt x="164" y="115"/>
                    <a:pt x="171" y="115"/>
                    <a:pt x="175" y="118"/>
                  </a:cubicBezTo>
                  <a:cubicBezTo>
                    <a:pt x="171" y="123"/>
                    <a:pt x="164" y="125"/>
                    <a:pt x="158" y="127"/>
                  </a:cubicBezTo>
                  <a:cubicBezTo>
                    <a:pt x="155" y="129"/>
                    <a:pt x="152" y="130"/>
                    <a:pt x="148" y="131"/>
                  </a:cubicBezTo>
                  <a:cubicBezTo>
                    <a:pt x="144" y="133"/>
                    <a:pt x="141" y="136"/>
                    <a:pt x="135" y="135"/>
                  </a:cubicBezTo>
                  <a:cubicBezTo>
                    <a:pt x="128" y="134"/>
                    <a:pt x="120" y="127"/>
                    <a:pt x="114" y="124"/>
                  </a:cubicBezTo>
                  <a:cubicBezTo>
                    <a:pt x="95" y="111"/>
                    <a:pt x="75" y="96"/>
                    <a:pt x="59" y="82"/>
                  </a:cubicBezTo>
                  <a:cubicBezTo>
                    <a:pt x="65" y="119"/>
                    <a:pt x="51" y="146"/>
                    <a:pt x="32" y="163"/>
                  </a:cubicBezTo>
                  <a:cubicBezTo>
                    <a:pt x="27" y="168"/>
                    <a:pt x="22" y="174"/>
                    <a:pt x="15" y="174"/>
                  </a:cubicBezTo>
                  <a:cubicBezTo>
                    <a:pt x="15" y="171"/>
                    <a:pt x="18" y="169"/>
                    <a:pt x="20" y="167"/>
                  </a:cubicBezTo>
                  <a:cubicBezTo>
                    <a:pt x="32" y="151"/>
                    <a:pt x="46" y="132"/>
                    <a:pt x="48" y="105"/>
                  </a:cubicBezTo>
                  <a:cubicBezTo>
                    <a:pt x="48" y="93"/>
                    <a:pt x="47" y="83"/>
                    <a:pt x="45" y="72"/>
                  </a:cubicBezTo>
                  <a:cubicBezTo>
                    <a:pt x="40" y="74"/>
                    <a:pt x="36" y="77"/>
                    <a:pt x="31" y="81"/>
                  </a:cubicBezTo>
                  <a:cubicBezTo>
                    <a:pt x="26" y="84"/>
                    <a:pt x="21" y="88"/>
                    <a:pt x="17" y="90"/>
                  </a:cubicBezTo>
                  <a:cubicBezTo>
                    <a:pt x="12" y="92"/>
                    <a:pt x="4" y="92"/>
                    <a:pt x="0" y="88"/>
                  </a:cubicBezTo>
                  <a:cubicBezTo>
                    <a:pt x="3" y="84"/>
                    <a:pt x="7" y="83"/>
                    <a:pt x="10" y="81"/>
                  </a:cubicBezTo>
                  <a:cubicBezTo>
                    <a:pt x="21" y="75"/>
                    <a:pt x="32" y="69"/>
                    <a:pt x="43" y="63"/>
                  </a:cubicBezTo>
                  <a:cubicBezTo>
                    <a:pt x="41" y="55"/>
                    <a:pt x="39" y="48"/>
                    <a:pt x="36" y="40"/>
                  </a:cubicBezTo>
                  <a:cubicBezTo>
                    <a:pt x="33" y="29"/>
                    <a:pt x="31" y="18"/>
                    <a:pt x="23" y="12"/>
                  </a:cubicBezTo>
                  <a:cubicBezTo>
                    <a:pt x="21" y="10"/>
                    <a:pt x="16" y="9"/>
                    <a:pt x="16" y="7"/>
                  </a:cubicBezTo>
                  <a:cubicBezTo>
                    <a:pt x="15" y="4"/>
                    <a:pt x="20" y="1"/>
                    <a:pt x="24" y="1"/>
                  </a:cubicBezTo>
                  <a:cubicBezTo>
                    <a:pt x="31" y="0"/>
                    <a:pt x="41" y="2"/>
                    <a:pt x="43" y="5"/>
                  </a:cubicBezTo>
                  <a:cubicBezTo>
                    <a:pt x="45" y="7"/>
                    <a:pt x="44" y="10"/>
                    <a:pt x="44" y="13"/>
                  </a:cubicBezTo>
                  <a:cubicBezTo>
                    <a:pt x="45" y="29"/>
                    <a:pt x="52" y="42"/>
                    <a:pt x="5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205" y="1093"/>
              <a:ext cx="834" cy="836"/>
            </a:xfrm>
            <a:custGeom>
              <a:avLst/>
              <a:gdLst>
                <a:gd name="T0" fmla="*/ 446 w 904"/>
                <a:gd name="T1" fmla="*/ 1 h 906"/>
                <a:gd name="T2" fmla="*/ 549 w 904"/>
                <a:gd name="T3" fmla="*/ 12 h 906"/>
                <a:gd name="T4" fmla="*/ 634 w 904"/>
                <a:gd name="T5" fmla="*/ 40 h 906"/>
                <a:gd name="T6" fmla="*/ 768 w 904"/>
                <a:gd name="T7" fmla="*/ 131 h 906"/>
                <a:gd name="T8" fmla="*/ 862 w 904"/>
                <a:gd name="T9" fmla="*/ 264 h 906"/>
                <a:gd name="T10" fmla="*/ 904 w 904"/>
                <a:gd name="T11" fmla="*/ 447 h 906"/>
                <a:gd name="T12" fmla="*/ 865 w 904"/>
                <a:gd name="T13" fmla="*/ 635 h 906"/>
                <a:gd name="T14" fmla="*/ 774 w 904"/>
                <a:gd name="T15" fmla="*/ 769 h 906"/>
                <a:gd name="T16" fmla="*/ 642 w 904"/>
                <a:gd name="T17" fmla="*/ 863 h 906"/>
                <a:gd name="T18" fmla="*/ 458 w 904"/>
                <a:gd name="T19" fmla="*/ 905 h 906"/>
                <a:gd name="T20" fmla="*/ 270 w 904"/>
                <a:gd name="T21" fmla="*/ 867 h 906"/>
                <a:gd name="T22" fmla="*/ 136 w 904"/>
                <a:gd name="T23" fmla="*/ 776 h 906"/>
                <a:gd name="T24" fmla="*/ 13 w 904"/>
                <a:gd name="T25" fmla="*/ 559 h 906"/>
                <a:gd name="T26" fmla="*/ 0 w 904"/>
                <a:gd name="T27" fmla="*/ 459 h 906"/>
                <a:gd name="T28" fmla="*/ 79 w 904"/>
                <a:gd name="T29" fmla="*/ 199 h 906"/>
                <a:gd name="T30" fmla="*/ 262 w 904"/>
                <a:gd name="T31" fmla="*/ 43 h 906"/>
                <a:gd name="T32" fmla="*/ 445 w 904"/>
                <a:gd name="T33" fmla="*/ 1 h 906"/>
                <a:gd name="T34" fmla="*/ 446 w 904"/>
                <a:gd name="T35" fmla="*/ 1 h 906"/>
                <a:gd name="T36" fmla="*/ 271 w 904"/>
                <a:gd name="T37" fmla="*/ 54 h 906"/>
                <a:gd name="T38" fmla="*/ 141 w 904"/>
                <a:gd name="T39" fmla="*/ 144 h 906"/>
                <a:gd name="T40" fmla="*/ 52 w 904"/>
                <a:gd name="T41" fmla="*/ 273 h 906"/>
                <a:gd name="T42" fmla="*/ 13 w 904"/>
                <a:gd name="T43" fmla="*/ 454 h 906"/>
                <a:gd name="T44" fmla="*/ 52 w 904"/>
                <a:gd name="T45" fmla="*/ 634 h 906"/>
                <a:gd name="T46" fmla="*/ 142 w 904"/>
                <a:gd name="T47" fmla="*/ 764 h 906"/>
                <a:gd name="T48" fmla="*/ 272 w 904"/>
                <a:gd name="T49" fmla="*/ 853 h 906"/>
                <a:gd name="T50" fmla="*/ 453 w 904"/>
                <a:gd name="T51" fmla="*/ 892 h 906"/>
                <a:gd name="T52" fmla="*/ 633 w 904"/>
                <a:gd name="T53" fmla="*/ 853 h 906"/>
                <a:gd name="T54" fmla="*/ 763 w 904"/>
                <a:gd name="T55" fmla="*/ 763 h 906"/>
                <a:gd name="T56" fmla="*/ 852 w 904"/>
                <a:gd name="T57" fmla="*/ 633 h 906"/>
                <a:gd name="T58" fmla="*/ 891 w 904"/>
                <a:gd name="T59" fmla="*/ 452 h 906"/>
                <a:gd name="T60" fmla="*/ 852 w 904"/>
                <a:gd name="T61" fmla="*/ 272 h 906"/>
                <a:gd name="T62" fmla="*/ 762 w 904"/>
                <a:gd name="T63" fmla="*/ 143 h 906"/>
                <a:gd name="T64" fmla="*/ 632 w 904"/>
                <a:gd name="T65" fmla="*/ 53 h 906"/>
                <a:gd name="T66" fmla="*/ 451 w 904"/>
                <a:gd name="T67" fmla="*/ 14 h 906"/>
                <a:gd name="T68" fmla="*/ 271 w 904"/>
                <a:gd name="T69" fmla="*/ 5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4" h="906">
                  <a:moveTo>
                    <a:pt x="446" y="1"/>
                  </a:moveTo>
                  <a:cubicBezTo>
                    <a:pt x="481" y="0"/>
                    <a:pt x="519" y="5"/>
                    <a:pt x="549" y="12"/>
                  </a:cubicBezTo>
                  <a:cubicBezTo>
                    <a:pt x="580" y="19"/>
                    <a:pt x="608" y="28"/>
                    <a:pt x="634" y="40"/>
                  </a:cubicBezTo>
                  <a:cubicBezTo>
                    <a:pt x="687" y="62"/>
                    <a:pt x="731" y="94"/>
                    <a:pt x="768" y="131"/>
                  </a:cubicBezTo>
                  <a:cubicBezTo>
                    <a:pt x="807" y="170"/>
                    <a:pt x="838" y="211"/>
                    <a:pt x="862" y="264"/>
                  </a:cubicBezTo>
                  <a:cubicBezTo>
                    <a:pt x="885" y="315"/>
                    <a:pt x="904" y="376"/>
                    <a:pt x="904" y="447"/>
                  </a:cubicBezTo>
                  <a:cubicBezTo>
                    <a:pt x="904" y="523"/>
                    <a:pt x="888" y="582"/>
                    <a:pt x="865" y="635"/>
                  </a:cubicBezTo>
                  <a:cubicBezTo>
                    <a:pt x="843" y="688"/>
                    <a:pt x="811" y="731"/>
                    <a:pt x="774" y="769"/>
                  </a:cubicBezTo>
                  <a:cubicBezTo>
                    <a:pt x="737" y="807"/>
                    <a:pt x="694" y="839"/>
                    <a:pt x="642" y="863"/>
                  </a:cubicBezTo>
                  <a:cubicBezTo>
                    <a:pt x="591" y="887"/>
                    <a:pt x="528" y="904"/>
                    <a:pt x="458" y="905"/>
                  </a:cubicBezTo>
                  <a:cubicBezTo>
                    <a:pt x="385" y="906"/>
                    <a:pt x="322" y="890"/>
                    <a:pt x="270" y="867"/>
                  </a:cubicBezTo>
                  <a:cubicBezTo>
                    <a:pt x="219" y="844"/>
                    <a:pt x="173" y="813"/>
                    <a:pt x="136" y="776"/>
                  </a:cubicBezTo>
                  <a:cubicBezTo>
                    <a:pt x="80" y="719"/>
                    <a:pt x="35" y="650"/>
                    <a:pt x="13" y="559"/>
                  </a:cubicBezTo>
                  <a:cubicBezTo>
                    <a:pt x="5" y="529"/>
                    <a:pt x="0" y="495"/>
                    <a:pt x="0" y="459"/>
                  </a:cubicBezTo>
                  <a:cubicBezTo>
                    <a:pt x="0" y="348"/>
                    <a:pt x="33" y="265"/>
                    <a:pt x="79" y="199"/>
                  </a:cubicBezTo>
                  <a:cubicBezTo>
                    <a:pt x="124" y="133"/>
                    <a:pt x="184" y="79"/>
                    <a:pt x="262" y="43"/>
                  </a:cubicBezTo>
                  <a:cubicBezTo>
                    <a:pt x="312" y="20"/>
                    <a:pt x="373" y="1"/>
                    <a:pt x="445" y="1"/>
                  </a:cubicBezTo>
                  <a:lnTo>
                    <a:pt x="446" y="1"/>
                  </a:lnTo>
                  <a:close/>
                  <a:moveTo>
                    <a:pt x="271" y="54"/>
                  </a:moveTo>
                  <a:cubicBezTo>
                    <a:pt x="221" y="77"/>
                    <a:pt x="178" y="107"/>
                    <a:pt x="141" y="144"/>
                  </a:cubicBezTo>
                  <a:cubicBezTo>
                    <a:pt x="104" y="181"/>
                    <a:pt x="75" y="222"/>
                    <a:pt x="52" y="273"/>
                  </a:cubicBezTo>
                  <a:cubicBezTo>
                    <a:pt x="29" y="324"/>
                    <a:pt x="13" y="383"/>
                    <a:pt x="13" y="454"/>
                  </a:cubicBezTo>
                  <a:cubicBezTo>
                    <a:pt x="13" y="524"/>
                    <a:pt x="30" y="584"/>
                    <a:pt x="52" y="634"/>
                  </a:cubicBezTo>
                  <a:cubicBezTo>
                    <a:pt x="75" y="685"/>
                    <a:pt x="106" y="727"/>
                    <a:pt x="142" y="764"/>
                  </a:cubicBezTo>
                  <a:cubicBezTo>
                    <a:pt x="179" y="801"/>
                    <a:pt x="222" y="830"/>
                    <a:pt x="272" y="853"/>
                  </a:cubicBezTo>
                  <a:cubicBezTo>
                    <a:pt x="322" y="876"/>
                    <a:pt x="382" y="892"/>
                    <a:pt x="453" y="892"/>
                  </a:cubicBezTo>
                  <a:cubicBezTo>
                    <a:pt x="523" y="892"/>
                    <a:pt x="583" y="875"/>
                    <a:pt x="633" y="853"/>
                  </a:cubicBezTo>
                  <a:cubicBezTo>
                    <a:pt x="684" y="830"/>
                    <a:pt x="726" y="799"/>
                    <a:pt x="763" y="763"/>
                  </a:cubicBezTo>
                  <a:cubicBezTo>
                    <a:pt x="799" y="726"/>
                    <a:pt x="830" y="683"/>
                    <a:pt x="852" y="633"/>
                  </a:cubicBezTo>
                  <a:cubicBezTo>
                    <a:pt x="875" y="582"/>
                    <a:pt x="891" y="524"/>
                    <a:pt x="891" y="452"/>
                  </a:cubicBezTo>
                  <a:cubicBezTo>
                    <a:pt x="891" y="382"/>
                    <a:pt x="875" y="322"/>
                    <a:pt x="852" y="272"/>
                  </a:cubicBezTo>
                  <a:cubicBezTo>
                    <a:pt x="828" y="221"/>
                    <a:pt x="799" y="180"/>
                    <a:pt x="762" y="143"/>
                  </a:cubicBezTo>
                  <a:cubicBezTo>
                    <a:pt x="725" y="106"/>
                    <a:pt x="683" y="76"/>
                    <a:pt x="632" y="53"/>
                  </a:cubicBezTo>
                  <a:cubicBezTo>
                    <a:pt x="583" y="30"/>
                    <a:pt x="520" y="14"/>
                    <a:pt x="451" y="14"/>
                  </a:cubicBezTo>
                  <a:cubicBezTo>
                    <a:pt x="379" y="15"/>
                    <a:pt x="321" y="30"/>
                    <a:pt x="27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929" y="1120"/>
              <a:ext cx="187" cy="75"/>
            </a:xfrm>
            <a:custGeom>
              <a:avLst/>
              <a:gdLst>
                <a:gd name="T0" fmla="*/ 200 w 203"/>
                <a:gd name="T1" fmla="*/ 82 h 82"/>
                <a:gd name="T2" fmla="*/ 183 w 203"/>
                <a:gd name="T3" fmla="*/ 70 h 82"/>
                <a:gd name="T4" fmla="*/ 154 w 203"/>
                <a:gd name="T5" fmla="*/ 43 h 82"/>
                <a:gd name="T6" fmla="*/ 137 w 203"/>
                <a:gd name="T7" fmla="*/ 23 h 82"/>
                <a:gd name="T8" fmla="*/ 85 w 203"/>
                <a:gd name="T9" fmla="*/ 48 h 82"/>
                <a:gd name="T10" fmla="*/ 9 w 203"/>
                <a:gd name="T11" fmla="*/ 60 h 82"/>
                <a:gd name="T12" fmla="*/ 0 w 203"/>
                <a:gd name="T13" fmla="*/ 56 h 82"/>
                <a:gd name="T14" fmla="*/ 19 w 203"/>
                <a:gd name="T15" fmla="*/ 53 h 82"/>
                <a:gd name="T16" fmla="*/ 72 w 203"/>
                <a:gd name="T17" fmla="*/ 42 h 82"/>
                <a:gd name="T18" fmla="*/ 114 w 203"/>
                <a:gd name="T19" fmla="*/ 20 h 82"/>
                <a:gd name="T20" fmla="*/ 133 w 203"/>
                <a:gd name="T21" fmla="*/ 3 h 82"/>
                <a:gd name="T22" fmla="*/ 140 w 203"/>
                <a:gd name="T23" fmla="*/ 16 h 82"/>
                <a:gd name="T24" fmla="*/ 153 w 203"/>
                <a:gd name="T25" fmla="*/ 31 h 82"/>
                <a:gd name="T26" fmla="*/ 182 w 203"/>
                <a:gd name="T27" fmla="*/ 57 h 82"/>
                <a:gd name="T28" fmla="*/ 198 w 203"/>
                <a:gd name="T29" fmla="*/ 69 h 82"/>
                <a:gd name="T30" fmla="*/ 200 w 203"/>
                <a:gd name="T3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3" h="82">
                  <a:moveTo>
                    <a:pt x="200" y="82"/>
                  </a:moveTo>
                  <a:cubicBezTo>
                    <a:pt x="193" y="80"/>
                    <a:pt x="188" y="75"/>
                    <a:pt x="183" y="70"/>
                  </a:cubicBezTo>
                  <a:cubicBezTo>
                    <a:pt x="173" y="61"/>
                    <a:pt x="164" y="53"/>
                    <a:pt x="154" y="43"/>
                  </a:cubicBezTo>
                  <a:cubicBezTo>
                    <a:pt x="147" y="37"/>
                    <a:pt x="140" y="32"/>
                    <a:pt x="137" y="23"/>
                  </a:cubicBezTo>
                  <a:cubicBezTo>
                    <a:pt x="119" y="30"/>
                    <a:pt x="103" y="41"/>
                    <a:pt x="85" y="48"/>
                  </a:cubicBezTo>
                  <a:cubicBezTo>
                    <a:pt x="64" y="57"/>
                    <a:pt x="38" y="64"/>
                    <a:pt x="9" y="60"/>
                  </a:cubicBezTo>
                  <a:cubicBezTo>
                    <a:pt x="5" y="60"/>
                    <a:pt x="0" y="59"/>
                    <a:pt x="0" y="56"/>
                  </a:cubicBezTo>
                  <a:cubicBezTo>
                    <a:pt x="6" y="54"/>
                    <a:pt x="12" y="54"/>
                    <a:pt x="19" y="53"/>
                  </a:cubicBezTo>
                  <a:cubicBezTo>
                    <a:pt x="39" y="52"/>
                    <a:pt x="56" y="49"/>
                    <a:pt x="72" y="42"/>
                  </a:cubicBezTo>
                  <a:cubicBezTo>
                    <a:pt x="87" y="37"/>
                    <a:pt x="101" y="29"/>
                    <a:pt x="114" y="20"/>
                  </a:cubicBezTo>
                  <a:cubicBezTo>
                    <a:pt x="122" y="15"/>
                    <a:pt x="130" y="12"/>
                    <a:pt x="133" y="3"/>
                  </a:cubicBezTo>
                  <a:cubicBezTo>
                    <a:pt x="140" y="0"/>
                    <a:pt x="139" y="12"/>
                    <a:pt x="140" y="16"/>
                  </a:cubicBezTo>
                  <a:cubicBezTo>
                    <a:pt x="141" y="20"/>
                    <a:pt x="150" y="28"/>
                    <a:pt x="153" y="31"/>
                  </a:cubicBezTo>
                  <a:cubicBezTo>
                    <a:pt x="162" y="41"/>
                    <a:pt x="172" y="49"/>
                    <a:pt x="182" y="57"/>
                  </a:cubicBezTo>
                  <a:cubicBezTo>
                    <a:pt x="187" y="61"/>
                    <a:pt x="194" y="64"/>
                    <a:pt x="198" y="69"/>
                  </a:cubicBezTo>
                  <a:cubicBezTo>
                    <a:pt x="200" y="72"/>
                    <a:pt x="203" y="78"/>
                    <a:pt x="20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124" y="1130"/>
              <a:ext cx="117" cy="153"/>
            </a:xfrm>
            <a:custGeom>
              <a:avLst/>
              <a:gdLst>
                <a:gd name="T0" fmla="*/ 62 w 127"/>
                <a:gd name="T1" fmla="*/ 1 h 166"/>
                <a:gd name="T2" fmla="*/ 92 w 127"/>
                <a:gd name="T3" fmla="*/ 39 h 166"/>
                <a:gd name="T4" fmla="*/ 104 w 127"/>
                <a:gd name="T5" fmla="*/ 18 h 166"/>
                <a:gd name="T6" fmla="*/ 126 w 127"/>
                <a:gd name="T7" fmla="*/ 12 h 166"/>
                <a:gd name="T8" fmla="*/ 122 w 127"/>
                <a:gd name="T9" fmla="*/ 37 h 166"/>
                <a:gd name="T10" fmla="*/ 120 w 127"/>
                <a:gd name="T11" fmla="*/ 46 h 166"/>
                <a:gd name="T12" fmla="*/ 114 w 127"/>
                <a:gd name="T13" fmla="*/ 39 h 166"/>
                <a:gd name="T14" fmla="*/ 108 w 127"/>
                <a:gd name="T15" fmla="*/ 31 h 166"/>
                <a:gd name="T16" fmla="*/ 99 w 127"/>
                <a:gd name="T17" fmla="*/ 41 h 166"/>
                <a:gd name="T18" fmla="*/ 66 w 127"/>
                <a:gd name="T19" fmla="*/ 116 h 166"/>
                <a:gd name="T20" fmla="*/ 54 w 127"/>
                <a:gd name="T21" fmla="*/ 136 h 166"/>
                <a:gd name="T22" fmla="*/ 70 w 127"/>
                <a:gd name="T23" fmla="*/ 163 h 166"/>
                <a:gd name="T24" fmla="*/ 53 w 127"/>
                <a:gd name="T25" fmla="*/ 159 h 166"/>
                <a:gd name="T26" fmla="*/ 51 w 127"/>
                <a:gd name="T27" fmla="*/ 151 h 166"/>
                <a:gd name="T28" fmla="*/ 45 w 127"/>
                <a:gd name="T29" fmla="*/ 141 h 166"/>
                <a:gd name="T30" fmla="*/ 39 w 127"/>
                <a:gd name="T31" fmla="*/ 136 h 166"/>
                <a:gd name="T32" fmla="*/ 49 w 127"/>
                <a:gd name="T33" fmla="*/ 134 h 166"/>
                <a:gd name="T34" fmla="*/ 57 w 127"/>
                <a:gd name="T35" fmla="*/ 118 h 166"/>
                <a:gd name="T36" fmla="*/ 10 w 127"/>
                <a:gd name="T37" fmla="*/ 106 h 166"/>
                <a:gd name="T38" fmla="*/ 3 w 127"/>
                <a:gd name="T39" fmla="*/ 105 h 166"/>
                <a:gd name="T40" fmla="*/ 12 w 127"/>
                <a:gd name="T41" fmla="*/ 94 h 166"/>
                <a:gd name="T42" fmla="*/ 0 w 127"/>
                <a:gd name="T43" fmla="*/ 76 h 166"/>
                <a:gd name="T44" fmla="*/ 14 w 127"/>
                <a:gd name="T45" fmla="*/ 68 h 166"/>
                <a:gd name="T46" fmla="*/ 16 w 127"/>
                <a:gd name="T47" fmla="*/ 92 h 166"/>
                <a:gd name="T48" fmla="*/ 24 w 127"/>
                <a:gd name="T49" fmla="*/ 96 h 166"/>
                <a:gd name="T50" fmla="*/ 34 w 127"/>
                <a:gd name="T51" fmla="*/ 77 h 166"/>
                <a:gd name="T52" fmla="*/ 29 w 127"/>
                <a:gd name="T53" fmla="*/ 98 h 166"/>
                <a:gd name="T54" fmla="*/ 39 w 127"/>
                <a:gd name="T55" fmla="*/ 103 h 166"/>
                <a:gd name="T56" fmla="*/ 51 w 127"/>
                <a:gd name="T57" fmla="*/ 85 h 166"/>
                <a:gd name="T58" fmla="*/ 44 w 127"/>
                <a:gd name="T59" fmla="*/ 104 h 166"/>
                <a:gd name="T60" fmla="*/ 60 w 127"/>
                <a:gd name="T61" fmla="*/ 110 h 166"/>
                <a:gd name="T62" fmla="*/ 88 w 127"/>
                <a:gd name="T63" fmla="*/ 51 h 166"/>
                <a:gd name="T64" fmla="*/ 77 w 127"/>
                <a:gd name="T65" fmla="*/ 39 h 166"/>
                <a:gd name="T66" fmla="*/ 72 w 127"/>
                <a:gd name="T67" fmla="*/ 49 h 166"/>
                <a:gd name="T68" fmla="*/ 64 w 127"/>
                <a:gd name="T69" fmla="*/ 58 h 166"/>
                <a:gd name="T70" fmla="*/ 73 w 127"/>
                <a:gd name="T71" fmla="*/ 35 h 166"/>
                <a:gd name="T72" fmla="*/ 65 w 127"/>
                <a:gd name="T73" fmla="*/ 27 h 166"/>
                <a:gd name="T74" fmla="*/ 59 w 127"/>
                <a:gd name="T75" fmla="*/ 37 h 166"/>
                <a:gd name="T76" fmla="*/ 51 w 127"/>
                <a:gd name="T77" fmla="*/ 45 h 166"/>
                <a:gd name="T78" fmla="*/ 62 w 127"/>
                <a:gd name="T79" fmla="*/ 23 h 166"/>
                <a:gd name="T80" fmla="*/ 50 w 127"/>
                <a:gd name="T81" fmla="*/ 15 h 166"/>
                <a:gd name="T82" fmla="*/ 43 w 127"/>
                <a:gd name="T83" fmla="*/ 30 h 166"/>
                <a:gd name="T84" fmla="*/ 34 w 127"/>
                <a:gd name="T85" fmla="*/ 34 h 166"/>
                <a:gd name="T86" fmla="*/ 39 w 127"/>
                <a:gd name="T87" fmla="*/ 21 h 166"/>
                <a:gd name="T88" fmla="*/ 44 w 127"/>
                <a:gd name="T89" fmla="*/ 8 h 166"/>
                <a:gd name="T90" fmla="*/ 62 w 127"/>
                <a:gd name="T9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" h="166">
                  <a:moveTo>
                    <a:pt x="62" y="1"/>
                  </a:moveTo>
                  <a:cubicBezTo>
                    <a:pt x="69" y="16"/>
                    <a:pt x="81" y="28"/>
                    <a:pt x="92" y="39"/>
                  </a:cubicBezTo>
                  <a:cubicBezTo>
                    <a:pt x="97" y="32"/>
                    <a:pt x="97" y="22"/>
                    <a:pt x="104" y="18"/>
                  </a:cubicBezTo>
                  <a:cubicBezTo>
                    <a:pt x="110" y="15"/>
                    <a:pt x="119" y="13"/>
                    <a:pt x="126" y="12"/>
                  </a:cubicBezTo>
                  <a:cubicBezTo>
                    <a:pt x="127" y="19"/>
                    <a:pt x="123" y="27"/>
                    <a:pt x="122" y="37"/>
                  </a:cubicBezTo>
                  <a:cubicBezTo>
                    <a:pt x="122" y="40"/>
                    <a:pt x="123" y="44"/>
                    <a:pt x="120" y="46"/>
                  </a:cubicBezTo>
                  <a:cubicBezTo>
                    <a:pt x="117" y="45"/>
                    <a:pt x="116" y="42"/>
                    <a:pt x="114" y="39"/>
                  </a:cubicBezTo>
                  <a:cubicBezTo>
                    <a:pt x="112" y="37"/>
                    <a:pt x="111" y="32"/>
                    <a:pt x="108" y="31"/>
                  </a:cubicBezTo>
                  <a:cubicBezTo>
                    <a:pt x="105" y="31"/>
                    <a:pt x="101" y="37"/>
                    <a:pt x="99" y="41"/>
                  </a:cubicBezTo>
                  <a:cubicBezTo>
                    <a:pt x="87" y="65"/>
                    <a:pt x="75" y="90"/>
                    <a:pt x="66" y="116"/>
                  </a:cubicBezTo>
                  <a:cubicBezTo>
                    <a:pt x="63" y="124"/>
                    <a:pt x="62" y="134"/>
                    <a:pt x="54" y="136"/>
                  </a:cubicBezTo>
                  <a:cubicBezTo>
                    <a:pt x="58" y="146"/>
                    <a:pt x="69" y="150"/>
                    <a:pt x="70" y="163"/>
                  </a:cubicBezTo>
                  <a:cubicBezTo>
                    <a:pt x="66" y="166"/>
                    <a:pt x="55" y="162"/>
                    <a:pt x="53" y="159"/>
                  </a:cubicBezTo>
                  <a:cubicBezTo>
                    <a:pt x="52" y="158"/>
                    <a:pt x="52" y="154"/>
                    <a:pt x="51" y="151"/>
                  </a:cubicBezTo>
                  <a:cubicBezTo>
                    <a:pt x="49" y="148"/>
                    <a:pt x="48" y="143"/>
                    <a:pt x="45" y="141"/>
                  </a:cubicBezTo>
                  <a:cubicBezTo>
                    <a:pt x="43" y="139"/>
                    <a:pt x="40" y="140"/>
                    <a:pt x="39" y="136"/>
                  </a:cubicBezTo>
                  <a:cubicBezTo>
                    <a:pt x="41" y="133"/>
                    <a:pt x="46" y="133"/>
                    <a:pt x="49" y="134"/>
                  </a:cubicBezTo>
                  <a:cubicBezTo>
                    <a:pt x="52" y="129"/>
                    <a:pt x="54" y="123"/>
                    <a:pt x="57" y="118"/>
                  </a:cubicBezTo>
                  <a:cubicBezTo>
                    <a:pt x="42" y="114"/>
                    <a:pt x="28" y="105"/>
                    <a:pt x="10" y="106"/>
                  </a:cubicBezTo>
                  <a:cubicBezTo>
                    <a:pt x="8" y="106"/>
                    <a:pt x="5" y="107"/>
                    <a:pt x="3" y="105"/>
                  </a:cubicBezTo>
                  <a:cubicBezTo>
                    <a:pt x="2" y="99"/>
                    <a:pt x="8" y="97"/>
                    <a:pt x="12" y="94"/>
                  </a:cubicBezTo>
                  <a:cubicBezTo>
                    <a:pt x="9" y="87"/>
                    <a:pt x="7" y="79"/>
                    <a:pt x="0" y="76"/>
                  </a:cubicBezTo>
                  <a:cubicBezTo>
                    <a:pt x="2" y="70"/>
                    <a:pt x="7" y="67"/>
                    <a:pt x="14" y="68"/>
                  </a:cubicBezTo>
                  <a:cubicBezTo>
                    <a:pt x="16" y="75"/>
                    <a:pt x="15" y="84"/>
                    <a:pt x="16" y="92"/>
                  </a:cubicBezTo>
                  <a:cubicBezTo>
                    <a:pt x="19" y="94"/>
                    <a:pt x="21" y="95"/>
                    <a:pt x="24" y="96"/>
                  </a:cubicBezTo>
                  <a:cubicBezTo>
                    <a:pt x="25" y="87"/>
                    <a:pt x="26" y="77"/>
                    <a:pt x="34" y="77"/>
                  </a:cubicBezTo>
                  <a:cubicBezTo>
                    <a:pt x="34" y="85"/>
                    <a:pt x="30" y="91"/>
                    <a:pt x="29" y="98"/>
                  </a:cubicBezTo>
                  <a:cubicBezTo>
                    <a:pt x="32" y="100"/>
                    <a:pt x="36" y="101"/>
                    <a:pt x="39" y="103"/>
                  </a:cubicBezTo>
                  <a:cubicBezTo>
                    <a:pt x="40" y="94"/>
                    <a:pt x="42" y="85"/>
                    <a:pt x="51" y="85"/>
                  </a:cubicBezTo>
                  <a:cubicBezTo>
                    <a:pt x="51" y="92"/>
                    <a:pt x="46" y="98"/>
                    <a:pt x="44" y="104"/>
                  </a:cubicBezTo>
                  <a:cubicBezTo>
                    <a:pt x="49" y="107"/>
                    <a:pt x="55" y="108"/>
                    <a:pt x="60" y="110"/>
                  </a:cubicBezTo>
                  <a:cubicBezTo>
                    <a:pt x="69" y="90"/>
                    <a:pt x="78" y="70"/>
                    <a:pt x="88" y="51"/>
                  </a:cubicBezTo>
                  <a:cubicBezTo>
                    <a:pt x="85" y="46"/>
                    <a:pt x="80" y="43"/>
                    <a:pt x="77" y="39"/>
                  </a:cubicBezTo>
                  <a:cubicBezTo>
                    <a:pt x="76" y="42"/>
                    <a:pt x="74" y="46"/>
                    <a:pt x="72" y="49"/>
                  </a:cubicBezTo>
                  <a:cubicBezTo>
                    <a:pt x="70" y="53"/>
                    <a:pt x="69" y="58"/>
                    <a:pt x="64" y="58"/>
                  </a:cubicBezTo>
                  <a:cubicBezTo>
                    <a:pt x="65" y="49"/>
                    <a:pt x="67" y="39"/>
                    <a:pt x="73" y="35"/>
                  </a:cubicBezTo>
                  <a:cubicBezTo>
                    <a:pt x="71" y="32"/>
                    <a:pt x="68" y="30"/>
                    <a:pt x="65" y="27"/>
                  </a:cubicBezTo>
                  <a:cubicBezTo>
                    <a:pt x="63" y="30"/>
                    <a:pt x="61" y="34"/>
                    <a:pt x="59" y="37"/>
                  </a:cubicBezTo>
                  <a:cubicBezTo>
                    <a:pt x="57" y="41"/>
                    <a:pt x="56" y="46"/>
                    <a:pt x="51" y="45"/>
                  </a:cubicBezTo>
                  <a:cubicBezTo>
                    <a:pt x="52" y="37"/>
                    <a:pt x="54" y="27"/>
                    <a:pt x="62" y="23"/>
                  </a:cubicBezTo>
                  <a:cubicBezTo>
                    <a:pt x="59" y="22"/>
                    <a:pt x="55" y="13"/>
                    <a:pt x="50" y="15"/>
                  </a:cubicBezTo>
                  <a:cubicBezTo>
                    <a:pt x="47" y="16"/>
                    <a:pt x="45" y="28"/>
                    <a:pt x="43" y="30"/>
                  </a:cubicBezTo>
                  <a:cubicBezTo>
                    <a:pt x="40" y="33"/>
                    <a:pt x="38" y="34"/>
                    <a:pt x="34" y="34"/>
                  </a:cubicBezTo>
                  <a:cubicBezTo>
                    <a:pt x="35" y="30"/>
                    <a:pt x="37" y="25"/>
                    <a:pt x="39" y="21"/>
                  </a:cubicBezTo>
                  <a:cubicBezTo>
                    <a:pt x="40" y="17"/>
                    <a:pt x="42" y="11"/>
                    <a:pt x="44" y="8"/>
                  </a:cubicBezTo>
                  <a:cubicBezTo>
                    <a:pt x="46" y="5"/>
                    <a:pt x="56" y="0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005" y="1149"/>
              <a:ext cx="94" cy="89"/>
            </a:xfrm>
            <a:custGeom>
              <a:avLst/>
              <a:gdLst>
                <a:gd name="T0" fmla="*/ 78 w 102"/>
                <a:gd name="T1" fmla="*/ 70 h 96"/>
                <a:gd name="T2" fmla="*/ 71 w 102"/>
                <a:gd name="T3" fmla="*/ 73 h 96"/>
                <a:gd name="T4" fmla="*/ 58 w 102"/>
                <a:gd name="T5" fmla="*/ 82 h 96"/>
                <a:gd name="T6" fmla="*/ 52 w 102"/>
                <a:gd name="T7" fmla="*/ 87 h 96"/>
                <a:gd name="T8" fmla="*/ 33 w 102"/>
                <a:gd name="T9" fmla="*/ 92 h 96"/>
                <a:gd name="T10" fmla="*/ 34 w 102"/>
                <a:gd name="T11" fmla="*/ 87 h 96"/>
                <a:gd name="T12" fmla="*/ 6 w 102"/>
                <a:gd name="T13" fmla="*/ 57 h 96"/>
                <a:gd name="T14" fmla="*/ 1 w 102"/>
                <a:gd name="T15" fmla="*/ 57 h 96"/>
                <a:gd name="T16" fmla="*/ 15 w 102"/>
                <a:gd name="T17" fmla="*/ 42 h 96"/>
                <a:gd name="T18" fmla="*/ 22 w 102"/>
                <a:gd name="T19" fmla="*/ 37 h 96"/>
                <a:gd name="T20" fmla="*/ 36 w 102"/>
                <a:gd name="T21" fmla="*/ 25 h 96"/>
                <a:gd name="T22" fmla="*/ 41 w 102"/>
                <a:gd name="T23" fmla="*/ 18 h 96"/>
                <a:gd name="T24" fmla="*/ 45 w 102"/>
                <a:gd name="T25" fmla="*/ 28 h 96"/>
                <a:gd name="T26" fmla="*/ 60 w 102"/>
                <a:gd name="T27" fmla="*/ 25 h 96"/>
                <a:gd name="T28" fmla="*/ 52 w 102"/>
                <a:gd name="T29" fmla="*/ 17 h 96"/>
                <a:gd name="T30" fmla="*/ 45 w 102"/>
                <a:gd name="T31" fmla="*/ 0 h 96"/>
                <a:gd name="T32" fmla="*/ 52 w 102"/>
                <a:gd name="T33" fmla="*/ 5 h 96"/>
                <a:gd name="T34" fmla="*/ 70 w 102"/>
                <a:gd name="T35" fmla="*/ 23 h 96"/>
                <a:gd name="T36" fmla="*/ 83 w 102"/>
                <a:gd name="T37" fmla="*/ 35 h 96"/>
                <a:gd name="T38" fmla="*/ 97 w 102"/>
                <a:gd name="T39" fmla="*/ 45 h 96"/>
                <a:gd name="T40" fmla="*/ 99 w 102"/>
                <a:gd name="T41" fmla="*/ 59 h 96"/>
                <a:gd name="T42" fmla="*/ 90 w 102"/>
                <a:gd name="T43" fmla="*/ 52 h 96"/>
                <a:gd name="T44" fmla="*/ 67 w 102"/>
                <a:gd name="T45" fmla="*/ 31 h 96"/>
                <a:gd name="T46" fmla="*/ 65 w 102"/>
                <a:gd name="T47" fmla="*/ 35 h 96"/>
                <a:gd name="T48" fmla="*/ 50 w 102"/>
                <a:gd name="T49" fmla="*/ 32 h 96"/>
                <a:gd name="T50" fmla="*/ 61 w 102"/>
                <a:gd name="T51" fmla="*/ 41 h 96"/>
                <a:gd name="T52" fmla="*/ 73 w 102"/>
                <a:gd name="T53" fmla="*/ 48 h 96"/>
                <a:gd name="T54" fmla="*/ 78 w 102"/>
                <a:gd name="T55" fmla="*/ 70 h 96"/>
                <a:gd name="T56" fmla="*/ 41 w 102"/>
                <a:gd name="T57" fmla="*/ 32 h 96"/>
                <a:gd name="T58" fmla="*/ 33 w 102"/>
                <a:gd name="T59" fmla="*/ 38 h 96"/>
                <a:gd name="T60" fmla="*/ 53 w 102"/>
                <a:gd name="T61" fmla="*/ 53 h 96"/>
                <a:gd name="T62" fmla="*/ 53 w 102"/>
                <a:gd name="T63" fmla="*/ 61 h 96"/>
                <a:gd name="T64" fmla="*/ 47 w 102"/>
                <a:gd name="T65" fmla="*/ 56 h 96"/>
                <a:gd name="T66" fmla="*/ 30 w 102"/>
                <a:gd name="T67" fmla="*/ 40 h 96"/>
                <a:gd name="T68" fmla="*/ 23 w 102"/>
                <a:gd name="T69" fmla="*/ 47 h 96"/>
                <a:gd name="T70" fmla="*/ 44 w 102"/>
                <a:gd name="T71" fmla="*/ 65 h 96"/>
                <a:gd name="T72" fmla="*/ 43 w 102"/>
                <a:gd name="T73" fmla="*/ 71 h 96"/>
                <a:gd name="T74" fmla="*/ 31 w 102"/>
                <a:gd name="T75" fmla="*/ 60 h 96"/>
                <a:gd name="T76" fmla="*/ 19 w 102"/>
                <a:gd name="T77" fmla="*/ 49 h 96"/>
                <a:gd name="T78" fmla="*/ 11 w 102"/>
                <a:gd name="T79" fmla="*/ 54 h 96"/>
                <a:gd name="T80" fmla="*/ 39 w 102"/>
                <a:gd name="T81" fmla="*/ 82 h 96"/>
                <a:gd name="T82" fmla="*/ 68 w 102"/>
                <a:gd name="T83" fmla="*/ 58 h 96"/>
                <a:gd name="T84" fmla="*/ 41 w 102"/>
                <a:gd name="T85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2" h="96">
                  <a:moveTo>
                    <a:pt x="78" y="70"/>
                  </a:moveTo>
                  <a:cubicBezTo>
                    <a:pt x="76" y="72"/>
                    <a:pt x="73" y="72"/>
                    <a:pt x="71" y="73"/>
                  </a:cubicBezTo>
                  <a:cubicBezTo>
                    <a:pt x="66" y="74"/>
                    <a:pt x="62" y="79"/>
                    <a:pt x="58" y="82"/>
                  </a:cubicBezTo>
                  <a:cubicBezTo>
                    <a:pt x="56" y="83"/>
                    <a:pt x="54" y="85"/>
                    <a:pt x="52" y="87"/>
                  </a:cubicBezTo>
                  <a:cubicBezTo>
                    <a:pt x="47" y="91"/>
                    <a:pt x="42" y="96"/>
                    <a:pt x="33" y="92"/>
                  </a:cubicBezTo>
                  <a:cubicBezTo>
                    <a:pt x="32" y="91"/>
                    <a:pt x="34" y="89"/>
                    <a:pt x="34" y="87"/>
                  </a:cubicBezTo>
                  <a:cubicBezTo>
                    <a:pt x="26" y="76"/>
                    <a:pt x="15" y="67"/>
                    <a:pt x="6" y="57"/>
                  </a:cubicBezTo>
                  <a:cubicBezTo>
                    <a:pt x="4" y="57"/>
                    <a:pt x="3" y="57"/>
                    <a:pt x="1" y="57"/>
                  </a:cubicBezTo>
                  <a:cubicBezTo>
                    <a:pt x="0" y="48"/>
                    <a:pt x="8" y="45"/>
                    <a:pt x="15" y="42"/>
                  </a:cubicBezTo>
                  <a:cubicBezTo>
                    <a:pt x="17" y="40"/>
                    <a:pt x="20" y="38"/>
                    <a:pt x="22" y="37"/>
                  </a:cubicBezTo>
                  <a:cubicBezTo>
                    <a:pt x="27" y="33"/>
                    <a:pt x="32" y="29"/>
                    <a:pt x="36" y="25"/>
                  </a:cubicBezTo>
                  <a:cubicBezTo>
                    <a:pt x="37" y="24"/>
                    <a:pt x="38" y="18"/>
                    <a:pt x="41" y="18"/>
                  </a:cubicBezTo>
                  <a:cubicBezTo>
                    <a:pt x="44" y="18"/>
                    <a:pt x="43" y="27"/>
                    <a:pt x="45" y="28"/>
                  </a:cubicBezTo>
                  <a:cubicBezTo>
                    <a:pt x="50" y="27"/>
                    <a:pt x="55" y="26"/>
                    <a:pt x="60" y="25"/>
                  </a:cubicBezTo>
                  <a:cubicBezTo>
                    <a:pt x="58" y="23"/>
                    <a:pt x="55" y="20"/>
                    <a:pt x="52" y="17"/>
                  </a:cubicBezTo>
                  <a:cubicBezTo>
                    <a:pt x="47" y="13"/>
                    <a:pt x="41" y="10"/>
                    <a:pt x="45" y="0"/>
                  </a:cubicBezTo>
                  <a:cubicBezTo>
                    <a:pt x="48" y="1"/>
                    <a:pt x="50" y="3"/>
                    <a:pt x="52" y="5"/>
                  </a:cubicBezTo>
                  <a:cubicBezTo>
                    <a:pt x="58" y="11"/>
                    <a:pt x="63" y="17"/>
                    <a:pt x="70" y="23"/>
                  </a:cubicBezTo>
                  <a:cubicBezTo>
                    <a:pt x="74" y="27"/>
                    <a:pt x="79" y="31"/>
                    <a:pt x="83" y="35"/>
                  </a:cubicBezTo>
                  <a:cubicBezTo>
                    <a:pt x="88" y="38"/>
                    <a:pt x="94" y="41"/>
                    <a:pt x="97" y="45"/>
                  </a:cubicBezTo>
                  <a:cubicBezTo>
                    <a:pt x="100" y="48"/>
                    <a:pt x="102" y="55"/>
                    <a:pt x="99" y="59"/>
                  </a:cubicBezTo>
                  <a:cubicBezTo>
                    <a:pt x="95" y="59"/>
                    <a:pt x="93" y="55"/>
                    <a:pt x="90" y="52"/>
                  </a:cubicBezTo>
                  <a:cubicBezTo>
                    <a:pt x="83" y="45"/>
                    <a:pt x="76" y="38"/>
                    <a:pt x="67" y="31"/>
                  </a:cubicBezTo>
                  <a:cubicBezTo>
                    <a:pt x="67" y="32"/>
                    <a:pt x="67" y="34"/>
                    <a:pt x="65" y="35"/>
                  </a:cubicBezTo>
                  <a:cubicBezTo>
                    <a:pt x="60" y="33"/>
                    <a:pt x="55" y="33"/>
                    <a:pt x="50" y="32"/>
                  </a:cubicBezTo>
                  <a:cubicBezTo>
                    <a:pt x="53" y="35"/>
                    <a:pt x="56" y="38"/>
                    <a:pt x="61" y="41"/>
                  </a:cubicBezTo>
                  <a:cubicBezTo>
                    <a:pt x="64" y="44"/>
                    <a:pt x="69" y="46"/>
                    <a:pt x="73" y="48"/>
                  </a:cubicBezTo>
                  <a:cubicBezTo>
                    <a:pt x="78" y="52"/>
                    <a:pt x="80" y="61"/>
                    <a:pt x="78" y="70"/>
                  </a:cubicBezTo>
                  <a:close/>
                  <a:moveTo>
                    <a:pt x="41" y="32"/>
                  </a:moveTo>
                  <a:cubicBezTo>
                    <a:pt x="38" y="34"/>
                    <a:pt x="35" y="36"/>
                    <a:pt x="33" y="38"/>
                  </a:cubicBezTo>
                  <a:cubicBezTo>
                    <a:pt x="39" y="42"/>
                    <a:pt x="49" y="47"/>
                    <a:pt x="53" y="53"/>
                  </a:cubicBezTo>
                  <a:cubicBezTo>
                    <a:pt x="54" y="54"/>
                    <a:pt x="56" y="60"/>
                    <a:pt x="53" y="61"/>
                  </a:cubicBezTo>
                  <a:cubicBezTo>
                    <a:pt x="51" y="61"/>
                    <a:pt x="47" y="57"/>
                    <a:pt x="47" y="56"/>
                  </a:cubicBezTo>
                  <a:cubicBezTo>
                    <a:pt x="41" y="51"/>
                    <a:pt x="35" y="46"/>
                    <a:pt x="30" y="40"/>
                  </a:cubicBezTo>
                  <a:cubicBezTo>
                    <a:pt x="28" y="42"/>
                    <a:pt x="25" y="44"/>
                    <a:pt x="23" y="47"/>
                  </a:cubicBezTo>
                  <a:cubicBezTo>
                    <a:pt x="29" y="52"/>
                    <a:pt x="42" y="56"/>
                    <a:pt x="44" y="65"/>
                  </a:cubicBezTo>
                  <a:cubicBezTo>
                    <a:pt x="44" y="66"/>
                    <a:pt x="45" y="70"/>
                    <a:pt x="43" y="71"/>
                  </a:cubicBezTo>
                  <a:cubicBezTo>
                    <a:pt x="38" y="68"/>
                    <a:pt x="34" y="64"/>
                    <a:pt x="31" y="60"/>
                  </a:cubicBezTo>
                  <a:cubicBezTo>
                    <a:pt x="27" y="57"/>
                    <a:pt x="23" y="53"/>
                    <a:pt x="19" y="49"/>
                  </a:cubicBezTo>
                  <a:cubicBezTo>
                    <a:pt x="17" y="51"/>
                    <a:pt x="13" y="52"/>
                    <a:pt x="11" y="54"/>
                  </a:cubicBezTo>
                  <a:cubicBezTo>
                    <a:pt x="21" y="63"/>
                    <a:pt x="32" y="71"/>
                    <a:pt x="39" y="82"/>
                  </a:cubicBezTo>
                  <a:cubicBezTo>
                    <a:pt x="50" y="75"/>
                    <a:pt x="60" y="68"/>
                    <a:pt x="68" y="58"/>
                  </a:cubicBezTo>
                  <a:cubicBezTo>
                    <a:pt x="61" y="47"/>
                    <a:pt x="50" y="40"/>
                    <a:pt x="4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" y="1159"/>
              <a:ext cx="30" cy="39"/>
            </a:xfrm>
            <a:custGeom>
              <a:avLst/>
              <a:gdLst>
                <a:gd name="T0" fmla="*/ 14 w 32"/>
                <a:gd name="T1" fmla="*/ 2 h 42"/>
                <a:gd name="T2" fmla="*/ 18 w 32"/>
                <a:gd name="T3" fmla="*/ 17 h 42"/>
                <a:gd name="T4" fmla="*/ 32 w 32"/>
                <a:gd name="T5" fmla="*/ 18 h 42"/>
                <a:gd name="T6" fmla="*/ 19 w 32"/>
                <a:gd name="T7" fmla="*/ 26 h 42"/>
                <a:gd name="T8" fmla="*/ 18 w 32"/>
                <a:gd name="T9" fmla="*/ 42 h 42"/>
                <a:gd name="T10" fmla="*/ 13 w 32"/>
                <a:gd name="T11" fmla="*/ 29 h 42"/>
                <a:gd name="T12" fmla="*/ 0 w 32"/>
                <a:gd name="T13" fmla="*/ 34 h 42"/>
                <a:gd name="T14" fmla="*/ 11 w 32"/>
                <a:gd name="T15" fmla="*/ 22 h 42"/>
                <a:gd name="T16" fmla="*/ 5 w 32"/>
                <a:gd name="T17" fmla="*/ 9 h 42"/>
                <a:gd name="T18" fmla="*/ 1 w 32"/>
                <a:gd name="T19" fmla="*/ 6 h 42"/>
                <a:gd name="T20" fmla="*/ 14 w 32"/>
                <a:gd name="T2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14" y="2"/>
                  </a:moveTo>
                  <a:cubicBezTo>
                    <a:pt x="16" y="7"/>
                    <a:pt x="16" y="12"/>
                    <a:pt x="18" y="17"/>
                  </a:cubicBezTo>
                  <a:cubicBezTo>
                    <a:pt x="20" y="15"/>
                    <a:pt x="32" y="13"/>
                    <a:pt x="32" y="18"/>
                  </a:cubicBezTo>
                  <a:cubicBezTo>
                    <a:pt x="32" y="22"/>
                    <a:pt x="21" y="24"/>
                    <a:pt x="19" y="26"/>
                  </a:cubicBezTo>
                  <a:cubicBezTo>
                    <a:pt x="19" y="29"/>
                    <a:pt x="20" y="42"/>
                    <a:pt x="18" y="42"/>
                  </a:cubicBezTo>
                  <a:cubicBezTo>
                    <a:pt x="15" y="42"/>
                    <a:pt x="15" y="30"/>
                    <a:pt x="13" y="29"/>
                  </a:cubicBezTo>
                  <a:cubicBezTo>
                    <a:pt x="8" y="30"/>
                    <a:pt x="5" y="35"/>
                    <a:pt x="0" y="34"/>
                  </a:cubicBezTo>
                  <a:cubicBezTo>
                    <a:pt x="2" y="29"/>
                    <a:pt x="8" y="26"/>
                    <a:pt x="11" y="22"/>
                  </a:cubicBezTo>
                  <a:cubicBezTo>
                    <a:pt x="10" y="19"/>
                    <a:pt x="8" y="11"/>
                    <a:pt x="5" y="9"/>
                  </a:cubicBezTo>
                  <a:cubicBezTo>
                    <a:pt x="4" y="7"/>
                    <a:pt x="1" y="8"/>
                    <a:pt x="1" y="6"/>
                  </a:cubicBezTo>
                  <a:cubicBezTo>
                    <a:pt x="1" y="2"/>
                    <a:pt x="11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190" y="1168"/>
              <a:ext cx="93" cy="122"/>
            </a:xfrm>
            <a:custGeom>
              <a:avLst/>
              <a:gdLst>
                <a:gd name="T0" fmla="*/ 58 w 101"/>
                <a:gd name="T1" fmla="*/ 59 h 133"/>
                <a:gd name="T2" fmla="*/ 95 w 101"/>
                <a:gd name="T3" fmla="*/ 86 h 133"/>
                <a:gd name="T4" fmla="*/ 96 w 101"/>
                <a:gd name="T5" fmla="*/ 104 h 133"/>
                <a:gd name="T6" fmla="*/ 88 w 101"/>
                <a:gd name="T7" fmla="*/ 105 h 133"/>
                <a:gd name="T8" fmla="*/ 69 w 101"/>
                <a:gd name="T9" fmla="*/ 110 h 133"/>
                <a:gd name="T10" fmla="*/ 80 w 101"/>
                <a:gd name="T11" fmla="*/ 93 h 133"/>
                <a:gd name="T12" fmla="*/ 69 w 101"/>
                <a:gd name="T13" fmla="*/ 78 h 133"/>
                <a:gd name="T14" fmla="*/ 53 w 101"/>
                <a:gd name="T15" fmla="*/ 69 h 133"/>
                <a:gd name="T16" fmla="*/ 35 w 101"/>
                <a:gd name="T17" fmla="*/ 110 h 133"/>
                <a:gd name="T18" fmla="*/ 16 w 101"/>
                <a:gd name="T19" fmla="*/ 132 h 133"/>
                <a:gd name="T20" fmla="*/ 23 w 101"/>
                <a:gd name="T21" fmla="*/ 116 h 133"/>
                <a:gd name="T22" fmla="*/ 45 w 101"/>
                <a:gd name="T23" fmla="*/ 68 h 133"/>
                <a:gd name="T24" fmla="*/ 31 w 101"/>
                <a:gd name="T25" fmla="*/ 69 h 133"/>
                <a:gd name="T26" fmla="*/ 38 w 101"/>
                <a:gd name="T27" fmla="*/ 59 h 133"/>
                <a:gd name="T28" fmla="*/ 34 w 101"/>
                <a:gd name="T29" fmla="*/ 48 h 133"/>
                <a:gd name="T30" fmla="*/ 28 w 101"/>
                <a:gd name="T31" fmla="*/ 39 h 133"/>
                <a:gd name="T32" fmla="*/ 20 w 101"/>
                <a:gd name="T33" fmla="*/ 56 h 133"/>
                <a:gd name="T34" fmla="*/ 18 w 101"/>
                <a:gd name="T35" fmla="*/ 66 h 133"/>
                <a:gd name="T36" fmla="*/ 14 w 101"/>
                <a:gd name="T37" fmla="*/ 80 h 133"/>
                <a:gd name="T38" fmla="*/ 0 w 101"/>
                <a:gd name="T39" fmla="*/ 84 h 133"/>
                <a:gd name="T40" fmla="*/ 9 w 101"/>
                <a:gd name="T41" fmla="*/ 67 h 133"/>
                <a:gd name="T42" fmla="*/ 17 w 101"/>
                <a:gd name="T43" fmla="*/ 40 h 133"/>
                <a:gd name="T44" fmla="*/ 30 w 101"/>
                <a:gd name="T45" fmla="*/ 24 h 133"/>
                <a:gd name="T46" fmla="*/ 42 w 101"/>
                <a:gd name="T47" fmla="*/ 23 h 133"/>
                <a:gd name="T48" fmla="*/ 42 w 101"/>
                <a:gd name="T49" fmla="*/ 57 h 133"/>
                <a:gd name="T50" fmla="*/ 50 w 101"/>
                <a:gd name="T51" fmla="*/ 57 h 133"/>
                <a:gd name="T52" fmla="*/ 65 w 101"/>
                <a:gd name="T53" fmla="*/ 23 h 133"/>
                <a:gd name="T54" fmla="*/ 73 w 101"/>
                <a:gd name="T55" fmla="*/ 7 h 133"/>
                <a:gd name="T56" fmla="*/ 87 w 101"/>
                <a:gd name="T57" fmla="*/ 1 h 133"/>
                <a:gd name="T58" fmla="*/ 83 w 101"/>
                <a:gd name="T59" fmla="*/ 18 h 133"/>
                <a:gd name="T60" fmla="*/ 58 w 101"/>
                <a:gd name="T61" fmla="*/ 5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33">
                  <a:moveTo>
                    <a:pt x="58" y="59"/>
                  </a:moveTo>
                  <a:cubicBezTo>
                    <a:pt x="71" y="65"/>
                    <a:pt x="87" y="72"/>
                    <a:pt x="95" y="86"/>
                  </a:cubicBezTo>
                  <a:cubicBezTo>
                    <a:pt x="97" y="90"/>
                    <a:pt x="101" y="102"/>
                    <a:pt x="96" y="104"/>
                  </a:cubicBezTo>
                  <a:cubicBezTo>
                    <a:pt x="94" y="105"/>
                    <a:pt x="91" y="105"/>
                    <a:pt x="88" y="105"/>
                  </a:cubicBezTo>
                  <a:cubicBezTo>
                    <a:pt x="81" y="106"/>
                    <a:pt x="74" y="110"/>
                    <a:pt x="69" y="110"/>
                  </a:cubicBezTo>
                  <a:cubicBezTo>
                    <a:pt x="71" y="103"/>
                    <a:pt x="80" y="101"/>
                    <a:pt x="80" y="93"/>
                  </a:cubicBezTo>
                  <a:cubicBezTo>
                    <a:pt x="81" y="87"/>
                    <a:pt x="74" y="82"/>
                    <a:pt x="69" y="78"/>
                  </a:cubicBezTo>
                  <a:cubicBezTo>
                    <a:pt x="64" y="75"/>
                    <a:pt x="58" y="72"/>
                    <a:pt x="53" y="69"/>
                  </a:cubicBezTo>
                  <a:cubicBezTo>
                    <a:pt x="47" y="81"/>
                    <a:pt x="40" y="96"/>
                    <a:pt x="35" y="110"/>
                  </a:cubicBezTo>
                  <a:cubicBezTo>
                    <a:pt x="32" y="120"/>
                    <a:pt x="30" y="133"/>
                    <a:pt x="16" y="132"/>
                  </a:cubicBezTo>
                  <a:cubicBezTo>
                    <a:pt x="17" y="126"/>
                    <a:pt x="20" y="121"/>
                    <a:pt x="23" y="116"/>
                  </a:cubicBezTo>
                  <a:cubicBezTo>
                    <a:pt x="30" y="100"/>
                    <a:pt x="37" y="84"/>
                    <a:pt x="45" y="68"/>
                  </a:cubicBezTo>
                  <a:cubicBezTo>
                    <a:pt x="39" y="67"/>
                    <a:pt x="35" y="71"/>
                    <a:pt x="31" y="69"/>
                  </a:cubicBezTo>
                  <a:cubicBezTo>
                    <a:pt x="29" y="63"/>
                    <a:pt x="35" y="61"/>
                    <a:pt x="38" y="59"/>
                  </a:cubicBezTo>
                  <a:cubicBezTo>
                    <a:pt x="37" y="55"/>
                    <a:pt x="35" y="52"/>
                    <a:pt x="34" y="48"/>
                  </a:cubicBezTo>
                  <a:cubicBezTo>
                    <a:pt x="33" y="46"/>
                    <a:pt x="31" y="39"/>
                    <a:pt x="28" y="39"/>
                  </a:cubicBezTo>
                  <a:cubicBezTo>
                    <a:pt x="23" y="38"/>
                    <a:pt x="21" y="51"/>
                    <a:pt x="20" y="56"/>
                  </a:cubicBezTo>
                  <a:cubicBezTo>
                    <a:pt x="19" y="60"/>
                    <a:pt x="19" y="63"/>
                    <a:pt x="18" y="66"/>
                  </a:cubicBezTo>
                  <a:cubicBezTo>
                    <a:pt x="17" y="71"/>
                    <a:pt x="16" y="77"/>
                    <a:pt x="14" y="80"/>
                  </a:cubicBezTo>
                  <a:cubicBezTo>
                    <a:pt x="11" y="83"/>
                    <a:pt x="5" y="86"/>
                    <a:pt x="0" y="84"/>
                  </a:cubicBezTo>
                  <a:cubicBezTo>
                    <a:pt x="1" y="77"/>
                    <a:pt x="7" y="74"/>
                    <a:pt x="9" y="67"/>
                  </a:cubicBezTo>
                  <a:cubicBezTo>
                    <a:pt x="12" y="59"/>
                    <a:pt x="14" y="49"/>
                    <a:pt x="17" y="40"/>
                  </a:cubicBezTo>
                  <a:cubicBezTo>
                    <a:pt x="19" y="30"/>
                    <a:pt x="21" y="28"/>
                    <a:pt x="30" y="24"/>
                  </a:cubicBezTo>
                  <a:cubicBezTo>
                    <a:pt x="34" y="22"/>
                    <a:pt x="39" y="20"/>
                    <a:pt x="42" y="23"/>
                  </a:cubicBezTo>
                  <a:cubicBezTo>
                    <a:pt x="41" y="33"/>
                    <a:pt x="41" y="45"/>
                    <a:pt x="42" y="57"/>
                  </a:cubicBezTo>
                  <a:cubicBezTo>
                    <a:pt x="44" y="57"/>
                    <a:pt x="48" y="56"/>
                    <a:pt x="50" y="57"/>
                  </a:cubicBezTo>
                  <a:cubicBezTo>
                    <a:pt x="54" y="48"/>
                    <a:pt x="60" y="34"/>
                    <a:pt x="65" y="23"/>
                  </a:cubicBezTo>
                  <a:cubicBezTo>
                    <a:pt x="67" y="16"/>
                    <a:pt x="68" y="10"/>
                    <a:pt x="73" y="7"/>
                  </a:cubicBezTo>
                  <a:cubicBezTo>
                    <a:pt x="76" y="5"/>
                    <a:pt x="84" y="0"/>
                    <a:pt x="87" y="1"/>
                  </a:cubicBezTo>
                  <a:cubicBezTo>
                    <a:pt x="95" y="2"/>
                    <a:pt x="85" y="15"/>
                    <a:pt x="83" y="18"/>
                  </a:cubicBezTo>
                  <a:cubicBezTo>
                    <a:pt x="74" y="31"/>
                    <a:pt x="66" y="45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164" y="1179"/>
              <a:ext cx="31" cy="37"/>
            </a:xfrm>
            <a:custGeom>
              <a:avLst/>
              <a:gdLst>
                <a:gd name="T0" fmla="*/ 14 w 33"/>
                <a:gd name="T1" fmla="*/ 1 h 40"/>
                <a:gd name="T2" fmla="*/ 17 w 33"/>
                <a:gd name="T3" fmla="*/ 12 h 40"/>
                <a:gd name="T4" fmla="*/ 33 w 33"/>
                <a:gd name="T5" fmla="*/ 12 h 40"/>
                <a:gd name="T6" fmla="*/ 19 w 33"/>
                <a:gd name="T7" fmla="*/ 20 h 40"/>
                <a:gd name="T8" fmla="*/ 19 w 33"/>
                <a:gd name="T9" fmla="*/ 40 h 40"/>
                <a:gd name="T10" fmla="*/ 16 w 33"/>
                <a:gd name="T11" fmla="*/ 31 h 40"/>
                <a:gd name="T12" fmla="*/ 13 w 33"/>
                <a:gd name="T13" fmla="*/ 22 h 40"/>
                <a:gd name="T14" fmla="*/ 0 w 33"/>
                <a:gd name="T15" fmla="*/ 25 h 40"/>
                <a:gd name="T16" fmla="*/ 10 w 33"/>
                <a:gd name="T17" fmla="*/ 17 h 40"/>
                <a:gd name="T18" fmla="*/ 1 w 33"/>
                <a:gd name="T19" fmla="*/ 5 h 40"/>
                <a:gd name="T20" fmla="*/ 14 w 33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40">
                  <a:moveTo>
                    <a:pt x="14" y="1"/>
                  </a:moveTo>
                  <a:cubicBezTo>
                    <a:pt x="15" y="4"/>
                    <a:pt x="15" y="9"/>
                    <a:pt x="17" y="12"/>
                  </a:cubicBezTo>
                  <a:cubicBezTo>
                    <a:pt x="19" y="8"/>
                    <a:pt x="33" y="7"/>
                    <a:pt x="33" y="12"/>
                  </a:cubicBezTo>
                  <a:cubicBezTo>
                    <a:pt x="33" y="17"/>
                    <a:pt x="21" y="17"/>
                    <a:pt x="19" y="20"/>
                  </a:cubicBezTo>
                  <a:cubicBezTo>
                    <a:pt x="19" y="26"/>
                    <a:pt x="22" y="35"/>
                    <a:pt x="19" y="40"/>
                  </a:cubicBezTo>
                  <a:cubicBezTo>
                    <a:pt x="17" y="38"/>
                    <a:pt x="17" y="34"/>
                    <a:pt x="16" y="31"/>
                  </a:cubicBezTo>
                  <a:cubicBezTo>
                    <a:pt x="15" y="28"/>
                    <a:pt x="14" y="25"/>
                    <a:pt x="13" y="22"/>
                  </a:cubicBezTo>
                  <a:cubicBezTo>
                    <a:pt x="9" y="22"/>
                    <a:pt x="5" y="28"/>
                    <a:pt x="0" y="25"/>
                  </a:cubicBezTo>
                  <a:cubicBezTo>
                    <a:pt x="3" y="21"/>
                    <a:pt x="7" y="20"/>
                    <a:pt x="10" y="17"/>
                  </a:cubicBezTo>
                  <a:cubicBezTo>
                    <a:pt x="9" y="12"/>
                    <a:pt x="6" y="8"/>
                    <a:pt x="1" y="5"/>
                  </a:cubicBezTo>
                  <a:cubicBezTo>
                    <a:pt x="3" y="1"/>
                    <a:pt x="8" y="0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3947" y="1197"/>
              <a:ext cx="88" cy="114"/>
            </a:xfrm>
            <a:custGeom>
              <a:avLst/>
              <a:gdLst>
                <a:gd name="T0" fmla="*/ 65 w 95"/>
                <a:gd name="T1" fmla="*/ 7 h 123"/>
                <a:gd name="T2" fmla="*/ 66 w 95"/>
                <a:gd name="T3" fmla="*/ 21 h 123"/>
                <a:gd name="T4" fmla="*/ 77 w 95"/>
                <a:gd name="T5" fmla="*/ 31 h 123"/>
                <a:gd name="T6" fmla="*/ 90 w 95"/>
                <a:gd name="T7" fmla="*/ 55 h 123"/>
                <a:gd name="T8" fmla="*/ 80 w 95"/>
                <a:gd name="T9" fmla="*/ 54 h 123"/>
                <a:gd name="T10" fmla="*/ 54 w 95"/>
                <a:gd name="T11" fmla="*/ 57 h 123"/>
                <a:gd name="T12" fmla="*/ 69 w 95"/>
                <a:gd name="T13" fmla="*/ 107 h 123"/>
                <a:gd name="T14" fmla="*/ 75 w 95"/>
                <a:gd name="T15" fmla="*/ 123 h 123"/>
                <a:gd name="T16" fmla="*/ 66 w 95"/>
                <a:gd name="T17" fmla="*/ 119 h 123"/>
                <a:gd name="T18" fmla="*/ 59 w 95"/>
                <a:gd name="T19" fmla="*/ 112 h 123"/>
                <a:gd name="T20" fmla="*/ 46 w 95"/>
                <a:gd name="T21" fmla="*/ 98 h 123"/>
                <a:gd name="T22" fmla="*/ 45 w 95"/>
                <a:gd name="T23" fmla="*/ 56 h 123"/>
                <a:gd name="T24" fmla="*/ 7 w 95"/>
                <a:gd name="T25" fmla="*/ 36 h 123"/>
                <a:gd name="T26" fmla="*/ 0 w 95"/>
                <a:gd name="T27" fmla="*/ 25 h 123"/>
                <a:gd name="T28" fmla="*/ 5 w 95"/>
                <a:gd name="T29" fmla="*/ 27 h 123"/>
                <a:gd name="T30" fmla="*/ 45 w 95"/>
                <a:gd name="T31" fmla="*/ 47 h 123"/>
                <a:gd name="T32" fmla="*/ 47 w 95"/>
                <a:gd name="T33" fmla="*/ 21 h 123"/>
                <a:gd name="T34" fmla="*/ 1 w 95"/>
                <a:gd name="T35" fmla="*/ 0 h 123"/>
                <a:gd name="T36" fmla="*/ 2 w 95"/>
                <a:gd name="T37" fmla="*/ 0 h 123"/>
                <a:gd name="T38" fmla="*/ 58 w 95"/>
                <a:gd name="T39" fmla="*/ 10 h 123"/>
                <a:gd name="T40" fmla="*/ 65 w 95"/>
                <a:gd name="T41" fmla="*/ 7 h 123"/>
                <a:gd name="T42" fmla="*/ 53 w 95"/>
                <a:gd name="T43" fmla="*/ 47 h 123"/>
                <a:gd name="T44" fmla="*/ 66 w 95"/>
                <a:gd name="T45" fmla="*/ 45 h 123"/>
                <a:gd name="T46" fmla="*/ 76 w 95"/>
                <a:gd name="T47" fmla="*/ 40 h 123"/>
                <a:gd name="T48" fmla="*/ 69 w 95"/>
                <a:gd name="T49" fmla="*/ 33 h 123"/>
                <a:gd name="T50" fmla="*/ 58 w 95"/>
                <a:gd name="T51" fmla="*/ 22 h 123"/>
                <a:gd name="T52" fmla="*/ 52 w 95"/>
                <a:gd name="T53" fmla="*/ 21 h 123"/>
                <a:gd name="T54" fmla="*/ 53 w 95"/>
                <a:gd name="T55" fmla="*/ 4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23">
                  <a:moveTo>
                    <a:pt x="65" y="7"/>
                  </a:moveTo>
                  <a:cubicBezTo>
                    <a:pt x="69" y="9"/>
                    <a:pt x="69" y="18"/>
                    <a:pt x="66" y="21"/>
                  </a:cubicBezTo>
                  <a:cubicBezTo>
                    <a:pt x="69" y="25"/>
                    <a:pt x="72" y="28"/>
                    <a:pt x="77" y="31"/>
                  </a:cubicBezTo>
                  <a:cubicBezTo>
                    <a:pt x="84" y="37"/>
                    <a:pt x="95" y="41"/>
                    <a:pt x="90" y="55"/>
                  </a:cubicBezTo>
                  <a:cubicBezTo>
                    <a:pt x="86" y="56"/>
                    <a:pt x="83" y="54"/>
                    <a:pt x="80" y="54"/>
                  </a:cubicBezTo>
                  <a:cubicBezTo>
                    <a:pt x="71" y="54"/>
                    <a:pt x="63" y="57"/>
                    <a:pt x="54" y="57"/>
                  </a:cubicBezTo>
                  <a:cubicBezTo>
                    <a:pt x="56" y="76"/>
                    <a:pt x="63" y="92"/>
                    <a:pt x="69" y="107"/>
                  </a:cubicBezTo>
                  <a:cubicBezTo>
                    <a:pt x="71" y="112"/>
                    <a:pt x="74" y="117"/>
                    <a:pt x="75" y="123"/>
                  </a:cubicBezTo>
                  <a:cubicBezTo>
                    <a:pt x="72" y="123"/>
                    <a:pt x="69" y="120"/>
                    <a:pt x="66" y="119"/>
                  </a:cubicBezTo>
                  <a:cubicBezTo>
                    <a:pt x="64" y="117"/>
                    <a:pt x="61" y="114"/>
                    <a:pt x="59" y="112"/>
                  </a:cubicBezTo>
                  <a:cubicBezTo>
                    <a:pt x="55" y="109"/>
                    <a:pt x="49" y="103"/>
                    <a:pt x="46" y="98"/>
                  </a:cubicBezTo>
                  <a:cubicBezTo>
                    <a:pt x="41" y="87"/>
                    <a:pt x="47" y="71"/>
                    <a:pt x="45" y="56"/>
                  </a:cubicBezTo>
                  <a:cubicBezTo>
                    <a:pt x="30" y="53"/>
                    <a:pt x="17" y="46"/>
                    <a:pt x="7" y="36"/>
                  </a:cubicBezTo>
                  <a:cubicBezTo>
                    <a:pt x="4" y="33"/>
                    <a:pt x="0" y="29"/>
                    <a:pt x="0" y="25"/>
                  </a:cubicBezTo>
                  <a:cubicBezTo>
                    <a:pt x="2" y="24"/>
                    <a:pt x="4" y="26"/>
                    <a:pt x="5" y="27"/>
                  </a:cubicBezTo>
                  <a:cubicBezTo>
                    <a:pt x="16" y="35"/>
                    <a:pt x="29" y="44"/>
                    <a:pt x="45" y="47"/>
                  </a:cubicBezTo>
                  <a:cubicBezTo>
                    <a:pt x="46" y="38"/>
                    <a:pt x="46" y="29"/>
                    <a:pt x="47" y="21"/>
                  </a:cubicBezTo>
                  <a:cubicBezTo>
                    <a:pt x="28" y="18"/>
                    <a:pt x="11" y="12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6" y="5"/>
                    <a:pt x="38" y="14"/>
                    <a:pt x="58" y="10"/>
                  </a:cubicBezTo>
                  <a:cubicBezTo>
                    <a:pt x="60" y="9"/>
                    <a:pt x="62" y="7"/>
                    <a:pt x="65" y="7"/>
                  </a:cubicBezTo>
                  <a:close/>
                  <a:moveTo>
                    <a:pt x="53" y="47"/>
                  </a:moveTo>
                  <a:cubicBezTo>
                    <a:pt x="57" y="47"/>
                    <a:pt x="61" y="46"/>
                    <a:pt x="66" y="45"/>
                  </a:cubicBezTo>
                  <a:cubicBezTo>
                    <a:pt x="69" y="44"/>
                    <a:pt x="75" y="43"/>
                    <a:pt x="76" y="40"/>
                  </a:cubicBezTo>
                  <a:cubicBezTo>
                    <a:pt x="76" y="37"/>
                    <a:pt x="71" y="35"/>
                    <a:pt x="69" y="33"/>
                  </a:cubicBezTo>
                  <a:cubicBezTo>
                    <a:pt x="63" y="29"/>
                    <a:pt x="61" y="26"/>
                    <a:pt x="58" y="22"/>
                  </a:cubicBezTo>
                  <a:cubicBezTo>
                    <a:pt x="56" y="21"/>
                    <a:pt x="54" y="21"/>
                    <a:pt x="52" y="21"/>
                  </a:cubicBezTo>
                  <a:cubicBezTo>
                    <a:pt x="52" y="30"/>
                    <a:pt x="52" y="39"/>
                    <a:pt x="5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049" y="1364"/>
              <a:ext cx="146" cy="147"/>
            </a:xfrm>
            <a:custGeom>
              <a:avLst/>
              <a:gdLst>
                <a:gd name="T0" fmla="*/ 78 w 158"/>
                <a:gd name="T1" fmla="*/ 0 h 159"/>
                <a:gd name="T2" fmla="*/ 95 w 158"/>
                <a:gd name="T3" fmla="*/ 41 h 159"/>
                <a:gd name="T4" fmla="*/ 135 w 158"/>
                <a:gd name="T5" fmla="*/ 23 h 159"/>
                <a:gd name="T6" fmla="*/ 117 w 158"/>
                <a:gd name="T7" fmla="*/ 63 h 159"/>
                <a:gd name="T8" fmla="*/ 158 w 158"/>
                <a:gd name="T9" fmla="*/ 79 h 159"/>
                <a:gd name="T10" fmla="*/ 117 w 158"/>
                <a:gd name="T11" fmla="*/ 95 h 159"/>
                <a:gd name="T12" fmla="*/ 134 w 158"/>
                <a:gd name="T13" fmla="*/ 135 h 159"/>
                <a:gd name="T14" fmla="*/ 95 w 158"/>
                <a:gd name="T15" fmla="*/ 118 h 159"/>
                <a:gd name="T16" fmla="*/ 79 w 158"/>
                <a:gd name="T17" fmla="*/ 159 h 159"/>
                <a:gd name="T18" fmla="*/ 63 w 158"/>
                <a:gd name="T19" fmla="*/ 118 h 159"/>
                <a:gd name="T20" fmla="*/ 23 w 158"/>
                <a:gd name="T21" fmla="*/ 135 h 159"/>
                <a:gd name="T22" fmla="*/ 40 w 158"/>
                <a:gd name="T23" fmla="*/ 96 h 159"/>
                <a:gd name="T24" fmla="*/ 0 w 158"/>
                <a:gd name="T25" fmla="*/ 80 h 159"/>
                <a:gd name="T26" fmla="*/ 40 w 158"/>
                <a:gd name="T27" fmla="*/ 63 h 159"/>
                <a:gd name="T28" fmla="*/ 23 w 158"/>
                <a:gd name="T29" fmla="*/ 23 h 159"/>
                <a:gd name="T30" fmla="*/ 62 w 158"/>
                <a:gd name="T31" fmla="*/ 41 h 159"/>
                <a:gd name="T32" fmla="*/ 78 w 158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59">
                  <a:moveTo>
                    <a:pt x="78" y="0"/>
                  </a:moveTo>
                  <a:cubicBezTo>
                    <a:pt x="84" y="13"/>
                    <a:pt x="89" y="27"/>
                    <a:pt x="95" y="41"/>
                  </a:cubicBezTo>
                  <a:cubicBezTo>
                    <a:pt x="108" y="35"/>
                    <a:pt x="121" y="29"/>
                    <a:pt x="135" y="23"/>
                  </a:cubicBezTo>
                  <a:cubicBezTo>
                    <a:pt x="129" y="36"/>
                    <a:pt x="123" y="50"/>
                    <a:pt x="117" y="63"/>
                  </a:cubicBezTo>
                  <a:cubicBezTo>
                    <a:pt x="130" y="69"/>
                    <a:pt x="144" y="74"/>
                    <a:pt x="158" y="79"/>
                  </a:cubicBezTo>
                  <a:cubicBezTo>
                    <a:pt x="145" y="85"/>
                    <a:pt x="131" y="90"/>
                    <a:pt x="117" y="95"/>
                  </a:cubicBezTo>
                  <a:cubicBezTo>
                    <a:pt x="123" y="109"/>
                    <a:pt x="129" y="122"/>
                    <a:pt x="134" y="135"/>
                  </a:cubicBezTo>
                  <a:cubicBezTo>
                    <a:pt x="121" y="130"/>
                    <a:pt x="108" y="124"/>
                    <a:pt x="95" y="118"/>
                  </a:cubicBezTo>
                  <a:cubicBezTo>
                    <a:pt x="89" y="131"/>
                    <a:pt x="84" y="145"/>
                    <a:pt x="79" y="159"/>
                  </a:cubicBezTo>
                  <a:cubicBezTo>
                    <a:pt x="73" y="145"/>
                    <a:pt x="68" y="131"/>
                    <a:pt x="63" y="118"/>
                  </a:cubicBezTo>
                  <a:cubicBezTo>
                    <a:pt x="49" y="124"/>
                    <a:pt x="36" y="130"/>
                    <a:pt x="23" y="135"/>
                  </a:cubicBezTo>
                  <a:cubicBezTo>
                    <a:pt x="28" y="122"/>
                    <a:pt x="34" y="109"/>
                    <a:pt x="40" y="96"/>
                  </a:cubicBezTo>
                  <a:cubicBezTo>
                    <a:pt x="27" y="90"/>
                    <a:pt x="13" y="85"/>
                    <a:pt x="0" y="80"/>
                  </a:cubicBezTo>
                  <a:cubicBezTo>
                    <a:pt x="13" y="74"/>
                    <a:pt x="27" y="69"/>
                    <a:pt x="40" y="63"/>
                  </a:cubicBezTo>
                  <a:cubicBezTo>
                    <a:pt x="34" y="50"/>
                    <a:pt x="28" y="37"/>
                    <a:pt x="23" y="23"/>
                  </a:cubicBezTo>
                  <a:cubicBezTo>
                    <a:pt x="36" y="29"/>
                    <a:pt x="49" y="35"/>
                    <a:pt x="62" y="41"/>
                  </a:cubicBezTo>
                  <a:cubicBezTo>
                    <a:pt x="68" y="28"/>
                    <a:pt x="73" y="14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051" y="1364"/>
              <a:ext cx="147" cy="147"/>
            </a:xfrm>
            <a:custGeom>
              <a:avLst/>
              <a:gdLst>
                <a:gd name="T0" fmla="*/ 79 w 159"/>
                <a:gd name="T1" fmla="*/ 0 h 159"/>
                <a:gd name="T2" fmla="*/ 95 w 159"/>
                <a:gd name="T3" fmla="*/ 41 h 159"/>
                <a:gd name="T4" fmla="*/ 135 w 159"/>
                <a:gd name="T5" fmla="*/ 23 h 159"/>
                <a:gd name="T6" fmla="*/ 118 w 159"/>
                <a:gd name="T7" fmla="*/ 63 h 159"/>
                <a:gd name="T8" fmla="*/ 159 w 159"/>
                <a:gd name="T9" fmla="*/ 79 h 159"/>
                <a:gd name="T10" fmla="*/ 118 w 159"/>
                <a:gd name="T11" fmla="*/ 95 h 159"/>
                <a:gd name="T12" fmla="*/ 135 w 159"/>
                <a:gd name="T13" fmla="*/ 135 h 159"/>
                <a:gd name="T14" fmla="*/ 96 w 159"/>
                <a:gd name="T15" fmla="*/ 118 h 159"/>
                <a:gd name="T16" fmla="*/ 80 w 159"/>
                <a:gd name="T17" fmla="*/ 159 h 159"/>
                <a:gd name="T18" fmla="*/ 63 w 159"/>
                <a:gd name="T19" fmla="*/ 118 h 159"/>
                <a:gd name="T20" fmla="*/ 24 w 159"/>
                <a:gd name="T21" fmla="*/ 135 h 159"/>
                <a:gd name="T22" fmla="*/ 41 w 159"/>
                <a:gd name="T23" fmla="*/ 96 h 159"/>
                <a:gd name="T24" fmla="*/ 0 w 159"/>
                <a:gd name="T25" fmla="*/ 80 h 159"/>
                <a:gd name="T26" fmla="*/ 41 w 159"/>
                <a:gd name="T27" fmla="*/ 63 h 159"/>
                <a:gd name="T28" fmla="*/ 24 w 159"/>
                <a:gd name="T29" fmla="*/ 23 h 159"/>
                <a:gd name="T30" fmla="*/ 63 w 159"/>
                <a:gd name="T31" fmla="*/ 41 h 159"/>
                <a:gd name="T32" fmla="*/ 79 w 159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159">
                  <a:moveTo>
                    <a:pt x="79" y="0"/>
                  </a:moveTo>
                  <a:cubicBezTo>
                    <a:pt x="85" y="13"/>
                    <a:pt x="90" y="27"/>
                    <a:pt x="95" y="41"/>
                  </a:cubicBezTo>
                  <a:cubicBezTo>
                    <a:pt x="109" y="35"/>
                    <a:pt x="122" y="29"/>
                    <a:pt x="135" y="23"/>
                  </a:cubicBezTo>
                  <a:cubicBezTo>
                    <a:pt x="130" y="37"/>
                    <a:pt x="124" y="50"/>
                    <a:pt x="118" y="63"/>
                  </a:cubicBezTo>
                  <a:cubicBezTo>
                    <a:pt x="131" y="69"/>
                    <a:pt x="145" y="74"/>
                    <a:pt x="159" y="79"/>
                  </a:cubicBezTo>
                  <a:cubicBezTo>
                    <a:pt x="146" y="85"/>
                    <a:pt x="132" y="90"/>
                    <a:pt x="118" y="95"/>
                  </a:cubicBezTo>
                  <a:cubicBezTo>
                    <a:pt x="124" y="109"/>
                    <a:pt x="130" y="122"/>
                    <a:pt x="135" y="135"/>
                  </a:cubicBezTo>
                  <a:cubicBezTo>
                    <a:pt x="122" y="130"/>
                    <a:pt x="109" y="124"/>
                    <a:pt x="96" y="118"/>
                  </a:cubicBezTo>
                  <a:cubicBezTo>
                    <a:pt x="90" y="131"/>
                    <a:pt x="85" y="145"/>
                    <a:pt x="80" y="159"/>
                  </a:cubicBezTo>
                  <a:cubicBezTo>
                    <a:pt x="74" y="145"/>
                    <a:pt x="69" y="131"/>
                    <a:pt x="63" y="118"/>
                  </a:cubicBezTo>
                  <a:cubicBezTo>
                    <a:pt x="50" y="124"/>
                    <a:pt x="37" y="130"/>
                    <a:pt x="24" y="135"/>
                  </a:cubicBezTo>
                  <a:cubicBezTo>
                    <a:pt x="29" y="122"/>
                    <a:pt x="35" y="109"/>
                    <a:pt x="41" y="96"/>
                  </a:cubicBezTo>
                  <a:cubicBezTo>
                    <a:pt x="28" y="90"/>
                    <a:pt x="14" y="85"/>
                    <a:pt x="0" y="80"/>
                  </a:cubicBezTo>
                  <a:cubicBezTo>
                    <a:pt x="13" y="74"/>
                    <a:pt x="27" y="69"/>
                    <a:pt x="41" y="63"/>
                  </a:cubicBezTo>
                  <a:cubicBezTo>
                    <a:pt x="35" y="50"/>
                    <a:pt x="29" y="37"/>
                    <a:pt x="24" y="23"/>
                  </a:cubicBezTo>
                  <a:cubicBezTo>
                    <a:pt x="37" y="29"/>
                    <a:pt x="50" y="35"/>
                    <a:pt x="63" y="41"/>
                  </a:cubicBezTo>
                  <a:cubicBezTo>
                    <a:pt x="69" y="28"/>
                    <a:pt x="74" y="14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3279" y="1453"/>
              <a:ext cx="686" cy="365"/>
            </a:xfrm>
            <a:custGeom>
              <a:avLst/>
              <a:gdLst>
                <a:gd name="T0" fmla="*/ 173 w 744"/>
                <a:gd name="T1" fmla="*/ 171 h 395"/>
                <a:gd name="T2" fmla="*/ 155 w 744"/>
                <a:gd name="T3" fmla="*/ 238 h 395"/>
                <a:gd name="T4" fmla="*/ 576 w 744"/>
                <a:gd name="T5" fmla="*/ 274 h 395"/>
                <a:gd name="T6" fmla="*/ 565 w 744"/>
                <a:gd name="T7" fmla="*/ 200 h 395"/>
                <a:gd name="T8" fmla="*/ 654 w 744"/>
                <a:gd name="T9" fmla="*/ 147 h 395"/>
                <a:gd name="T10" fmla="*/ 637 w 744"/>
                <a:gd name="T11" fmla="*/ 0 h 395"/>
                <a:gd name="T12" fmla="*/ 736 w 744"/>
                <a:gd name="T13" fmla="*/ 25 h 395"/>
                <a:gd name="T14" fmla="*/ 723 w 744"/>
                <a:gd name="T15" fmla="*/ 112 h 395"/>
                <a:gd name="T16" fmla="*/ 714 w 744"/>
                <a:gd name="T17" fmla="*/ 207 h 395"/>
                <a:gd name="T18" fmla="*/ 679 w 744"/>
                <a:gd name="T19" fmla="*/ 297 h 395"/>
                <a:gd name="T20" fmla="*/ 613 w 744"/>
                <a:gd name="T21" fmla="*/ 331 h 395"/>
                <a:gd name="T22" fmla="*/ 558 w 744"/>
                <a:gd name="T23" fmla="*/ 392 h 395"/>
                <a:gd name="T24" fmla="*/ 193 w 744"/>
                <a:gd name="T25" fmla="*/ 390 h 395"/>
                <a:gd name="T26" fmla="*/ 132 w 744"/>
                <a:gd name="T27" fmla="*/ 336 h 395"/>
                <a:gd name="T28" fmla="*/ 83 w 744"/>
                <a:gd name="T29" fmla="*/ 316 h 395"/>
                <a:gd name="T30" fmla="*/ 65 w 744"/>
                <a:gd name="T31" fmla="*/ 260 h 395"/>
                <a:gd name="T32" fmla="*/ 2 w 744"/>
                <a:gd name="T33" fmla="*/ 151 h 395"/>
                <a:gd name="T34" fmla="*/ 21 w 744"/>
                <a:gd name="T35" fmla="*/ 99 h 395"/>
                <a:gd name="T36" fmla="*/ 12 w 744"/>
                <a:gd name="T37" fmla="*/ 48 h 395"/>
                <a:gd name="T38" fmla="*/ 106 w 744"/>
                <a:gd name="T39" fmla="*/ 0 h 395"/>
                <a:gd name="T40" fmla="*/ 92 w 744"/>
                <a:gd name="T41" fmla="*/ 109 h 395"/>
                <a:gd name="T42" fmla="*/ 15 w 744"/>
                <a:gd name="T43" fmla="*/ 33 h 395"/>
                <a:gd name="T44" fmla="*/ 74 w 744"/>
                <a:gd name="T45" fmla="*/ 49 h 395"/>
                <a:gd name="T46" fmla="*/ 71 w 744"/>
                <a:gd name="T47" fmla="*/ 19 h 395"/>
                <a:gd name="T48" fmla="*/ 673 w 744"/>
                <a:gd name="T49" fmla="*/ 18 h 395"/>
                <a:gd name="T50" fmla="*/ 670 w 744"/>
                <a:gd name="T51" fmla="*/ 49 h 395"/>
                <a:gd name="T52" fmla="*/ 729 w 744"/>
                <a:gd name="T53" fmla="*/ 36 h 395"/>
                <a:gd name="T54" fmla="*/ 673 w 744"/>
                <a:gd name="T55" fmla="*/ 18 h 395"/>
                <a:gd name="T56" fmla="*/ 28 w 744"/>
                <a:gd name="T57" fmla="*/ 117 h 395"/>
                <a:gd name="T58" fmla="*/ 32 w 744"/>
                <a:gd name="T59" fmla="*/ 183 h 395"/>
                <a:gd name="T60" fmla="*/ 80 w 744"/>
                <a:gd name="T61" fmla="*/ 133 h 395"/>
                <a:gd name="T62" fmla="*/ 99 w 744"/>
                <a:gd name="T63" fmla="*/ 27 h 395"/>
                <a:gd name="T64" fmla="*/ 648 w 744"/>
                <a:gd name="T65" fmla="*/ 74 h 395"/>
                <a:gd name="T66" fmla="*/ 664 w 744"/>
                <a:gd name="T67" fmla="*/ 155 h 395"/>
                <a:gd name="T68" fmla="*/ 721 w 744"/>
                <a:gd name="T69" fmla="*/ 184 h 395"/>
                <a:gd name="T70" fmla="*/ 728 w 744"/>
                <a:gd name="T71" fmla="*/ 135 h 395"/>
                <a:gd name="T72" fmla="*/ 645 w 744"/>
                <a:gd name="T73" fmla="*/ 27 h 395"/>
                <a:gd name="T74" fmla="*/ 31 w 744"/>
                <a:gd name="T75" fmla="*/ 58 h 395"/>
                <a:gd name="T76" fmla="*/ 31 w 744"/>
                <a:gd name="T77" fmla="*/ 58 h 395"/>
                <a:gd name="T78" fmla="*/ 713 w 744"/>
                <a:gd name="T79" fmla="*/ 58 h 395"/>
                <a:gd name="T80" fmla="*/ 86 w 744"/>
                <a:gd name="T81" fmla="*/ 158 h 395"/>
                <a:gd name="T82" fmla="*/ 104 w 744"/>
                <a:gd name="T83" fmla="*/ 238 h 395"/>
                <a:gd name="T84" fmla="*/ 144 w 744"/>
                <a:gd name="T85" fmla="*/ 347 h 395"/>
                <a:gd name="T86" fmla="*/ 164 w 744"/>
                <a:gd name="T87" fmla="*/ 331 h 395"/>
                <a:gd name="T88" fmla="*/ 144 w 744"/>
                <a:gd name="T89" fmla="*/ 246 h 395"/>
                <a:gd name="T90" fmla="*/ 158 w 744"/>
                <a:gd name="T91" fmla="*/ 166 h 395"/>
                <a:gd name="T92" fmla="*/ 86 w 744"/>
                <a:gd name="T93" fmla="*/ 158 h 395"/>
                <a:gd name="T94" fmla="*/ 585 w 744"/>
                <a:gd name="T95" fmla="*/ 166 h 395"/>
                <a:gd name="T96" fmla="*/ 593 w 744"/>
                <a:gd name="T97" fmla="*/ 270 h 395"/>
                <a:gd name="T98" fmla="*/ 580 w 744"/>
                <a:gd name="T99" fmla="*/ 378 h 395"/>
                <a:gd name="T100" fmla="*/ 637 w 744"/>
                <a:gd name="T101" fmla="*/ 293 h 395"/>
                <a:gd name="T102" fmla="*/ 659 w 744"/>
                <a:gd name="T103" fmla="*/ 198 h 395"/>
                <a:gd name="T104" fmla="*/ 30 w 744"/>
                <a:gd name="T105" fmla="*/ 193 h 395"/>
                <a:gd name="T106" fmla="*/ 77 w 744"/>
                <a:gd name="T107" fmla="*/ 308 h 395"/>
                <a:gd name="T108" fmla="*/ 92 w 744"/>
                <a:gd name="T109" fmla="*/ 230 h 395"/>
                <a:gd name="T110" fmla="*/ 30 w 744"/>
                <a:gd name="T111" fmla="*/ 193 h 395"/>
                <a:gd name="T112" fmla="*/ 656 w 744"/>
                <a:gd name="T113" fmla="*/ 303 h 395"/>
                <a:gd name="T114" fmla="*/ 670 w 744"/>
                <a:gd name="T115" fmla="*/ 264 h 395"/>
                <a:gd name="T116" fmla="*/ 669 w 744"/>
                <a:gd name="T117" fmla="*/ 174 h 395"/>
                <a:gd name="T118" fmla="*/ 257 w 744"/>
                <a:gd name="T119" fmla="*/ 268 h 395"/>
                <a:gd name="T120" fmla="*/ 179 w 744"/>
                <a:gd name="T121" fmla="*/ 383 h 395"/>
                <a:gd name="T122" fmla="*/ 543 w 744"/>
                <a:gd name="T123" fmla="*/ 379 h 395"/>
                <a:gd name="T124" fmla="*/ 572 w 744"/>
                <a:gd name="T125" fmla="*/ 28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4" h="395">
                  <a:moveTo>
                    <a:pt x="90" y="147"/>
                  </a:moveTo>
                  <a:cubicBezTo>
                    <a:pt x="114" y="148"/>
                    <a:pt x="139" y="144"/>
                    <a:pt x="155" y="153"/>
                  </a:cubicBezTo>
                  <a:cubicBezTo>
                    <a:pt x="163" y="157"/>
                    <a:pt x="168" y="163"/>
                    <a:pt x="173" y="171"/>
                  </a:cubicBezTo>
                  <a:cubicBezTo>
                    <a:pt x="177" y="179"/>
                    <a:pt x="181" y="192"/>
                    <a:pt x="178" y="203"/>
                  </a:cubicBezTo>
                  <a:cubicBezTo>
                    <a:pt x="176" y="210"/>
                    <a:pt x="172" y="216"/>
                    <a:pt x="168" y="222"/>
                  </a:cubicBezTo>
                  <a:cubicBezTo>
                    <a:pt x="163" y="227"/>
                    <a:pt x="158" y="232"/>
                    <a:pt x="155" y="238"/>
                  </a:cubicBezTo>
                  <a:cubicBezTo>
                    <a:pt x="151" y="254"/>
                    <a:pt x="161" y="267"/>
                    <a:pt x="167" y="275"/>
                  </a:cubicBezTo>
                  <a:cubicBezTo>
                    <a:pt x="229" y="261"/>
                    <a:pt x="297" y="251"/>
                    <a:pt x="372" y="251"/>
                  </a:cubicBezTo>
                  <a:cubicBezTo>
                    <a:pt x="446" y="251"/>
                    <a:pt x="515" y="261"/>
                    <a:pt x="576" y="274"/>
                  </a:cubicBezTo>
                  <a:cubicBezTo>
                    <a:pt x="584" y="267"/>
                    <a:pt x="594" y="252"/>
                    <a:pt x="588" y="237"/>
                  </a:cubicBezTo>
                  <a:cubicBezTo>
                    <a:pt x="585" y="230"/>
                    <a:pt x="579" y="225"/>
                    <a:pt x="575" y="219"/>
                  </a:cubicBezTo>
                  <a:cubicBezTo>
                    <a:pt x="571" y="214"/>
                    <a:pt x="566" y="208"/>
                    <a:pt x="565" y="200"/>
                  </a:cubicBezTo>
                  <a:cubicBezTo>
                    <a:pt x="564" y="188"/>
                    <a:pt x="567" y="178"/>
                    <a:pt x="571" y="170"/>
                  </a:cubicBezTo>
                  <a:cubicBezTo>
                    <a:pt x="575" y="163"/>
                    <a:pt x="582" y="157"/>
                    <a:pt x="589" y="153"/>
                  </a:cubicBezTo>
                  <a:cubicBezTo>
                    <a:pt x="605" y="144"/>
                    <a:pt x="630" y="148"/>
                    <a:pt x="654" y="147"/>
                  </a:cubicBezTo>
                  <a:cubicBezTo>
                    <a:pt x="655" y="133"/>
                    <a:pt x="656" y="119"/>
                    <a:pt x="652" y="108"/>
                  </a:cubicBezTo>
                  <a:cubicBezTo>
                    <a:pt x="649" y="98"/>
                    <a:pt x="643" y="89"/>
                    <a:pt x="640" y="79"/>
                  </a:cubicBezTo>
                  <a:cubicBezTo>
                    <a:pt x="633" y="57"/>
                    <a:pt x="638" y="28"/>
                    <a:pt x="637" y="0"/>
                  </a:cubicBezTo>
                  <a:cubicBezTo>
                    <a:pt x="643" y="7"/>
                    <a:pt x="647" y="16"/>
                    <a:pt x="652" y="24"/>
                  </a:cubicBezTo>
                  <a:cubicBezTo>
                    <a:pt x="656" y="22"/>
                    <a:pt x="658" y="18"/>
                    <a:pt x="662" y="15"/>
                  </a:cubicBezTo>
                  <a:cubicBezTo>
                    <a:pt x="683" y="1"/>
                    <a:pt x="725" y="5"/>
                    <a:pt x="736" y="25"/>
                  </a:cubicBezTo>
                  <a:cubicBezTo>
                    <a:pt x="743" y="38"/>
                    <a:pt x="732" y="50"/>
                    <a:pt x="723" y="56"/>
                  </a:cubicBezTo>
                  <a:cubicBezTo>
                    <a:pt x="723" y="70"/>
                    <a:pt x="723" y="83"/>
                    <a:pt x="723" y="98"/>
                  </a:cubicBezTo>
                  <a:cubicBezTo>
                    <a:pt x="723" y="102"/>
                    <a:pt x="722" y="108"/>
                    <a:pt x="723" y="112"/>
                  </a:cubicBezTo>
                  <a:cubicBezTo>
                    <a:pt x="724" y="116"/>
                    <a:pt x="728" y="120"/>
                    <a:pt x="730" y="123"/>
                  </a:cubicBezTo>
                  <a:cubicBezTo>
                    <a:pt x="737" y="133"/>
                    <a:pt x="744" y="146"/>
                    <a:pt x="741" y="163"/>
                  </a:cubicBezTo>
                  <a:cubicBezTo>
                    <a:pt x="739" y="181"/>
                    <a:pt x="724" y="196"/>
                    <a:pt x="714" y="207"/>
                  </a:cubicBezTo>
                  <a:cubicBezTo>
                    <a:pt x="702" y="220"/>
                    <a:pt x="691" y="231"/>
                    <a:pt x="683" y="247"/>
                  </a:cubicBezTo>
                  <a:cubicBezTo>
                    <a:pt x="679" y="256"/>
                    <a:pt x="679" y="264"/>
                    <a:pt x="679" y="279"/>
                  </a:cubicBezTo>
                  <a:cubicBezTo>
                    <a:pt x="679" y="284"/>
                    <a:pt x="679" y="290"/>
                    <a:pt x="679" y="297"/>
                  </a:cubicBezTo>
                  <a:cubicBezTo>
                    <a:pt x="678" y="306"/>
                    <a:pt x="678" y="315"/>
                    <a:pt x="670" y="316"/>
                  </a:cubicBezTo>
                  <a:cubicBezTo>
                    <a:pt x="654" y="320"/>
                    <a:pt x="644" y="300"/>
                    <a:pt x="630" y="301"/>
                  </a:cubicBezTo>
                  <a:cubicBezTo>
                    <a:pt x="617" y="302"/>
                    <a:pt x="616" y="320"/>
                    <a:pt x="613" y="331"/>
                  </a:cubicBezTo>
                  <a:cubicBezTo>
                    <a:pt x="611" y="339"/>
                    <a:pt x="608" y="347"/>
                    <a:pt x="606" y="354"/>
                  </a:cubicBezTo>
                  <a:cubicBezTo>
                    <a:pt x="600" y="367"/>
                    <a:pt x="592" y="382"/>
                    <a:pt x="581" y="390"/>
                  </a:cubicBezTo>
                  <a:cubicBezTo>
                    <a:pt x="575" y="395"/>
                    <a:pt x="567" y="394"/>
                    <a:pt x="558" y="392"/>
                  </a:cubicBezTo>
                  <a:cubicBezTo>
                    <a:pt x="535" y="386"/>
                    <a:pt x="511" y="380"/>
                    <a:pt x="486" y="376"/>
                  </a:cubicBezTo>
                  <a:cubicBezTo>
                    <a:pt x="449" y="371"/>
                    <a:pt x="411" y="367"/>
                    <a:pt x="377" y="367"/>
                  </a:cubicBezTo>
                  <a:cubicBezTo>
                    <a:pt x="307" y="367"/>
                    <a:pt x="249" y="375"/>
                    <a:pt x="193" y="390"/>
                  </a:cubicBezTo>
                  <a:cubicBezTo>
                    <a:pt x="184" y="393"/>
                    <a:pt x="175" y="395"/>
                    <a:pt x="167" y="392"/>
                  </a:cubicBezTo>
                  <a:cubicBezTo>
                    <a:pt x="161" y="389"/>
                    <a:pt x="155" y="383"/>
                    <a:pt x="151" y="377"/>
                  </a:cubicBezTo>
                  <a:cubicBezTo>
                    <a:pt x="143" y="365"/>
                    <a:pt x="136" y="352"/>
                    <a:pt x="132" y="336"/>
                  </a:cubicBezTo>
                  <a:cubicBezTo>
                    <a:pt x="128" y="323"/>
                    <a:pt x="129" y="301"/>
                    <a:pt x="113" y="301"/>
                  </a:cubicBezTo>
                  <a:cubicBezTo>
                    <a:pt x="108" y="301"/>
                    <a:pt x="102" y="305"/>
                    <a:pt x="97" y="308"/>
                  </a:cubicBezTo>
                  <a:cubicBezTo>
                    <a:pt x="92" y="310"/>
                    <a:pt x="88" y="314"/>
                    <a:pt x="83" y="316"/>
                  </a:cubicBezTo>
                  <a:cubicBezTo>
                    <a:pt x="77" y="318"/>
                    <a:pt x="72" y="317"/>
                    <a:pt x="69" y="314"/>
                  </a:cubicBezTo>
                  <a:cubicBezTo>
                    <a:pt x="64" y="309"/>
                    <a:pt x="65" y="297"/>
                    <a:pt x="65" y="288"/>
                  </a:cubicBezTo>
                  <a:cubicBezTo>
                    <a:pt x="65" y="278"/>
                    <a:pt x="66" y="268"/>
                    <a:pt x="65" y="260"/>
                  </a:cubicBezTo>
                  <a:cubicBezTo>
                    <a:pt x="63" y="245"/>
                    <a:pt x="52" y="233"/>
                    <a:pt x="44" y="223"/>
                  </a:cubicBezTo>
                  <a:cubicBezTo>
                    <a:pt x="36" y="214"/>
                    <a:pt x="26" y="203"/>
                    <a:pt x="18" y="192"/>
                  </a:cubicBezTo>
                  <a:cubicBezTo>
                    <a:pt x="9" y="182"/>
                    <a:pt x="0" y="170"/>
                    <a:pt x="2" y="151"/>
                  </a:cubicBezTo>
                  <a:cubicBezTo>
                    <a:pt x="4" y="139"/>
                    <a:pt x="9" y="129"/>
                    <a:pt x="15" y="121"/>
                  </a:cubicBezTo>
                  <a:cubicBezTo>
                    <a:pt x="17" y="119"/>
                    <a:pt x="21" y="115"/>
                    <a:pt x="21" y="113"/>
                  </a:cubicBezTo>
                  <a:cubicBezTo>
                    <a:pt x="22" y="109"/>
                    <a:pt x="21" y="103"/>
                    <a:pt x="21" y="99"/>
                  </a:cubicBezTo>
                  <a:cubicBezTo>
                    <a:pt x="21" y="89"/>
                    <a:pt x="21" y="81"/>
                    <a:pt x="21" y="70"/>
                  </a:cubicBezTo>
                  <a:cubicBezTo>
                    <a:pt x="21" y="65"/>
                    <a:pt x="22" y="59"/>
                    <a:pt x="21" y="56"/>
                  </a:cubicBezTo>
                  <a:cubicBezTo>
                    <a:pt x="20" y="53"/>
                    <a:pt x="14" y="51"/>
                    <a:pt x="12" y="48"/>
                  </a:cubicBezTo>
                  <a:cubicBezTo>
                    <a:pt x="8" y="44"/>
                    <a:pt x="4" y="35"/>
                    <a:pt x="7" y="27"/>
                  </a:cubicBezTo>
                  <a:cubicBezTo>
                    <a:pt x="18" y="1"/>
                    <a:pt x="76" y="0"/>
                    <a:pt x="91" y="24"/>
                  </a:cubicBezTo>
                  <a:cubicBezTo>
                    <a:pt x="96" y="16"/>
                    <a:pt x="101" y="8"/>
                    <a:pt x="106" y="0"/>
                  </a:cubicBezTo>
                  <a:cubicBezTo>
                    <a:pt x="107" y="0"/>
                    <a:pt x="107" y="0"/>
                    <a:pt x="107" y="1"/>
                  </a:cubicBezTo>
                  <a:cubicBezTo>
                    <a:pt x="106" y="28"/>
                    <a:pt x="111" y="58"/>
                    <a:pt x="104" y="79"/>
                  </a:cubicBezTo>
                  <a:cubicBezTo>
                    <a:pt x="101" y="89"/>
                    <a:pt x="95" y="98"/>
                    <a:pt x="92" y="109"/>
                  </a:cubicBezTo>
                  <a:cubicBezTo>
                    <a:pt x="88" y="120"/>
                    <a:pt x="89" y="133"/>
                    <a:pt x="90" y="147"/>
                  </a:cubicBezTo>
                  <a:close/>
                  <a:moveTo>
                    <a:pt x="25" y="20"/>
                  </a:moveTo>
                  <a:cubicBezTo>
                    <a:pt x="21" y="22"/>
                    <a:pt x="15" y="28"/>
                    <a:pt x="15" y="33"/>
                  </a:cubicBezTo>
                  <a:cubicBezTo>
                    <a:pt x="14" y="40"/>
                    <a:pt x="20" y="46"/>
                    <a:pt x="26" y="48"/>
                  </a:cubicBezTo>
                  <a:cubicBezTo>
                    <a:pt x="32" y="51"/>
                    <a:pt x="43" y="49"/>
                    <a:pt x="52" y="49"/>
                  </a:cubicBezTo>
                  <a:cubicBezTo>
                    <a:pt x="59" y="49"/>
                    <a:pt x="70" y="51"/>
                    <a:pt x="74" y="49"/>
                  </a:cubicBezTo>
                  <a:cubicBezTo>
                    <a:pt x="77" y="48"/>
                    <a:pt x="78" y="44"/>
                    <a:pt x="80" y="41"/>
                  </a:cubicBezTo>
                  <a:cubicBezTo>
                    <a:pt x="82" y="38"/>
                    <a:pt x="85" y="35"/>
                    <a:pt x="85" y="32"/>
                  </a:cubicBezTo>
                  <a:cubicBezTo>
                    <a:pt x="85" y="26"/>
                    <a:pt x="76" y="21"/>
                    <a:pt x="71" y="19"/>
                  </a:cubicBezTo>
                  <a:cubicBezTo>
                    <a:pt x="64" y="16"/>
                    <a:pt x="55" y="15"/>
                    <a:pt x="48" y="15"/>
                  </a:cubicBezTo>
                  <a:cubicBezTo>
                    <a:pt x="39" y="15"/>
                    <a:pt x="31" y="17"/>
                    <a:pt x="25" y="20"/>
                  </a:cubicBezTo>
                  <a:close/>
                  <a:moveTo>
                    <a:pt x="673" y="18"/>
                  </a:moveTo>
                  <a:cubicBezTo>
                    <a:pt x="667" y="21"/>
                    <a:pt x="659" y="26"/>
                    <a:pt x="659" y="33"/>
                  </a:cubicBezTo>
                  <a:cubicBezTo>
                    <a:pt x="659" y="35"/>
                    <a:pt x="662" y="38"/>
                    <a:pt x="664" y="41"/>
                  </a:cubicBezTo>
                  <a:cubicBezTo>
                    <a:pt x="666" y="44"/>
                    <a:pt x="668" y="48"/>
                    <a:pt x="670" y="49"/>
                  </a:cubicBezTo>
                  <a:cubicBezTo>
                    <a:pt x="674" y="51"/>
                    <a:pt x="685" y="49"/>
                    <a:pt x="692" y="49"/>
                  </a:cubicBezTo>
                  <a:cubicBezTo>
                    <a:pt x="699" y="49"/>
                    <a:pt x="707" y="50"/>
                    <a:pt x="714" y="49"/>
                  </a:cubicBezTo>
                  <a:cubicBezTo>
                    <a:pt x="721" y="49"/>
                    <a:pt x="729" y="42"/>
                    <a:pt x="729" y="36"/>
                  </a:cubicBezTo>
                  <a:cubicBezTo>
                    <a:pt x="731" y="27"/>
                    <a:pt x="721" y="21"/>
                    <a:pt x="716" y="19"/>
                  </a:cubicBezTo>
                  <a:cubicBezTo>
                    <a:pt x="709" y="16"/>
                    <a:pt x="701" y="15"/>
                    <a:pt x="692" y="15"/>
                  </a:cubicBezTo>
                  <a:cubicBezTo>
                    <a:pt x="686" y="15"/>
                    <a:pt x="679" y="16"/>
                    <a:pt x="673" y="18"/>
                  </a:cubicBezTo>
                  <a:close/>
                  <a:moveTo>
                    <a:pt x="77" y="59"/>
                  </a:moveTo>
                  <a:cubicBezTo>
                    <a:pt x="70" y="70"/>
                    <a:pt x="62" y="80"/>
                    <a:pt x="54" y="89"/>
                  </a:cubicBezTo>
                  <a:cubicBezTo>
                    <a:pt x="45" y="99"/>
                    <a:pt x="37" y="107"/>
                    <a:pt x="28" y="117"/>
                  </a:cubicBezTo>
                  <a:cubicBezTo>
                    <a:pt x="19" y="128"/>
                    <a:pt x="7" y="144"/>
                    <a:pt x="11" y="164"/>
                  </a:cubicBezTo>
                  <a:cubicBezTo>
                    <a:pt x="12" y="170"/>
                    <a:pt x="19" y="183"/>
                    <a:pt x="23" y="184"/>
                  </a:cubicBezTo>
                  <a:cubicBezTo>
                    <a:pt x="25" y="185"/>
                    <a:pt x="29" y="184"/>
                    <a:pt x="32" y="183"/>
                  </a:cubicBezTo>
                  <a:cubicBezTo>
                    <a:pt x="49" y="180"/>
                    <a:pt x="59" y="174"/>
                    <a:pt x="69" y="166"/>
                  </a:cubicBezTo>
                  <a:cubicBezTo>
                    <a:pt x="73" y="163"/>
                    <a:pt x="78" y="158"/>
                    <a:pt x="80" y="154"/>
                  </a:cubicBezTo>
                  <a:cubicBezTo>
                    <a:pt x="81" y="148"/>
                    <a:pt x="80" y="140"/>
                    <a:pt x="80" y="133"/>
                  </a:cubicBezTo>
                  <a:cubicBezTo>
                    <a:pt x="80" y="127"/>
                    <a:pt x="80" y="119"/>
                    <a:pt x="81" y="113"/>
                  </a:cubicBezTo>
                  <a:cubicBezTo>
                    <a:pt x="83" y="99"/>
                    <a:pt x="93" y="89"/>
                    <a:pt x="96" y="74"/>
                  </a:cubicBezTo>
                  <a:cubicBezTo>
                    <a:pt x="100" y="60"/>
                    <a:pt x="99" y="46"/>
                    <a:pt x="99" y="27"/>
                  </a:cubicBezTo>
                  <a:cubicBezTo>
                    <a:pt x="99" y="27"/>
                    <a:pt x="99" y="26"/>
                    <a:pt x="99" y="26"/>
                  </a:cubicBezTo>
                  <a:cubicBezTo>
                    <a:pt x="92" y="37"/>
                    <a:pt x="85" y="48"/>
                    <a:pt x="77" y="59"/>
                  </a:cubicBezTo>
                  <a:close/>
                  <a:moveTo>
                    <a:pt x="648" y="74"/>
                  </a:moveTo>
                  <a:cubicBezTo>
                    <a:pt x="650" y="86"/>
                    <a:pt x="658" y="97"/>
                    <a:pt x="662" y="109"/>
                  </a:cubicBezTo>
                  <a:cubicBezTo>
                    <a:pt x="664" y="116"/>
                    <a:pt x="664" y="125"/>
                    <a:pt x="664" y="134"/>
                  </a:cubicBezTo>
                  <a:cubicBezTo>
                    <a:pt x="664" y="140"/>
                    <a:pt x="663" y="149"/>
                    <a:pt x="664" y="155"/>
                  </a:cubicBezTo>
                  <a:cubicBezTo>
                    <a:pt x="665" y="158"/>
                    <a:pt x="671" y="163"/>
                    <a:pt x="675" y="166"/>
                  </a:cubicBezTo>
                  <a:cubicBezTo>
                    <a:pt x="683" y="173"/>
                    <a:pt x="691" y="178"/>
                    <a:pt x="703" y="181"/>
                  </a:cubicBezTo>
                  <a:cubicBezTo>
                    <a:pt x="706" y="182"/>
                    <a:pt x="717" y="185"/>
                    <a:pt x="721" y="184"/>
                  </a:cubicBezTo>
                  <a:cubicBezTo>
                    <a:pt x="724" y="184"/>
                    <a:pt x="726" y="178"/>
                    <a:pt x="728" y="176"/>
                  </a:cubicBezTo>
                  <a:cubicBezTo>
                    <a:pt x="730" y="172"/>
                    <a:pt x="731" y="169"/>
                    <a:pt x="732" y="166"/>
                  </a:cubicBezTo>
                  <a:cubicBezTo>
                    <a:pt x="735" y="155"/>
                    <a:pt x="732" y="142"/>
                    <a:pt x="728" y="135"/>
                  </a:cubicBezTo>
                  <a:cubicBezTo>
                    <a:pt x="723" y="125"/>
                    <a:pt x="715" y="116"/>
                    <a:pt x="707" y="108"/>
                  </a:cubicBezTo>
                  <a:cubicBezTo>
                    <a:pt x="700" y="100"/>
                    <a:pt x="692" y="92"/>
                    <a:pt x="685" y="83"/>
                  </a:cubicBezTo>
                  <a:cubicBezTo>
                    <a:pt x="670" y="64"/>
                    <a:pt x="657" y="46"/>
                    <a:pt x="645" y="27"/>
                  </a:cubicBezTo>
                  <a:cubicBezTo>
                    <a:pt x="645" y="27"/>
                    <a:pt x="645" y="26"/>
                    <a:pt x="645" y="26"/>
                  </a:cubicBezTo>
                  <a:cubicBezTo>
                    <a:pt x="645" y="44"/>
                    <a:pt x="644" y="61"/>
                    <a:pt x="648" y="74"/>
                  </a:cubicBezTo>
                  <a:close/>
                  <a:moveTo>
                    <a:pt x="31" y="58"/>
                  </a:moveTo>
                  <a:cubicBezTo>
                    <a:pt x="31" y="72"/>
                    <a:pt x="31" y="87"/>
                    <a:pt x="31" y="102"/>
                  </a:cubicBezTo>
                  <a:cubicBezTo>
                    <a:pt x="44" y="89"/>
                    <a:pt x="57" y="74"/>
                    <a:pt x="68" y="58"/>
                  </a:cubicBezTo>
                  <a:cubicBezTo>
                    <a:pt x="56" y="58"/>
                    <a:pt x="43" y="58"/>
                    <a:pt x="31" y="58"/>
                  </a:cubicBezTo>
                  <a:close/>
                  <a:moveTo>
                    <a:pt x="711" y="100"/>
                  </a:moveTo>
                  <a:cubicBezTo>
                    <a:pt x="712" y="100"/>
                    <a:pt x="712" y="102"/>
                    <a:pt x="713" y="101"/>
                  </a:cubicBezTo>
                  <a:cubicBezTo>
                    <a:pt x="713" y="87"/>
                    <a:pt x="713" y="72"/>
                    <a:pt x="713" y="58"/>
                  </a:cubicBezTo>
                  <a:cubicBezTo>
                    <a:pt x="701" y="58"/>
                    <a:pt x="688" y="58"/>
                    <a:pt x="676" y="58"/>
                  </a:cubicBezTo>
                  <a:cubicBezTo>
                    <a:pt x="686" y="73"/>
                    <a:pt x="699" y="87"/>
                    <a:pt x="711" y="100"/>
                  </a:cubicBezTo>
                  <a:close/>
                  <a:moveTo>
                    <a:pt x="86" y="158"/>
                  </a:moveTo>
                  <a:cubicBezTo>
                    <a:pt x="84" y="170"/>
                    <a:pt x="81" y="187"/>
                    <a:pt x="85" y="199"/>
                  </a:cubicBezTo>
                  <a:cubicBezTo>
                    <a:pt x="88" y="205"/>
                    <a:pt x="92" y="211"/>
                    <a:pt x="96" y="218"/>
                  </a:cubicBezTo>
                  <a:cubicBezTo>
                    <a:pt x="99" y="224"/>
                    <a:pt x="102" y="231"/>
                    <a:pt x="104" y="238"/>
                  </a:cubicBezTo>
                  <a:cubicBezTo>
                    <a:pt x="108" y="254"/>
                    <a:pt x="106" y="273"/>
                    <a:pt x="108" y="293"/>
                  </a:cubicBezTo>
                  <a:cubicBezTo>
                    <a:pt x="119" y="289"/>
                    <a:pt x="128" y="295"/>
                    <a:pt x="132" y="302"/>
                  </a:cubicBezTo>
                  <a:cubicBezTo>
                    <a:pt x="139" y="315"/>
                    <a:pt x="139" y="333"/>
                    <a:pt x="144" y="347"/>
                  </a:cubicBezTo>
                  <a:cubicBezTo>
                    <a:pt x="150" y="360"/>
                    <a:pt x="156" y="369"/>
                    <a:pt x="164" y="378"/>
                  </a:cubicBezTo>
                  <a:cubicBezTo>
                    <a:pt x="165" y="379"/>
                    <a:pt x="165" y="381"/>
                    <a:pt x="167" y="381"/>
                  </a:cubicBezTo>
                  <a:cubicBezTo>
                    <a:pt x="160" y="368"/>
                    <a:pt x="162" y="349"/>
                    <a:pt x="164" y="331"/>
                  </a:cubicBezTo>
                  <a:cubicBezTo>
                    <a:pt x="166" y="317"/>
                    <a:pt x="168" y="301"/>
                    <a:pt x="164" y="290"/>
                  </a:cubicBezTo>
                  <a:cubicBezTo>
                    <a:pt x="162" y="283"/>
                    <a:pt x="155" y="277"/>
                    <a:pt x="151" y="270"/>
                  </a:cubicBezTo>
                  <a:cubicBezTo>
                    <a:pt x="148" y="264"/>
                    <a:pt x="144" y="256"/>
                    <a:pt x="144" y="246"/>
                  </a:cubicBezTo>
                  <a:cubicBezTo>
                    <a:pt x="144" y="231"/>
                    <a:pt x="152" y="225"/>
                    <a:pt x="159" y="216"/>
                  </a:cubicBezTo>
                  <a:cubicBezTo>
                    <a:pt x="163" y="212"/>
                    <a:pt x="169" y="206"/>
                    <a:pt x="170" y="200"/>
                  </a:cubicBezTo>
                  <a:cubicBezTo>
                    <a:pt x="171" y="187"/>
                    <a:pt x="166" y="173"/>
                    <a:pt x="158" y="166"/>
                  </a:cubicBezTo>
                  <a:cubicBezTo>
                    <a:pt x="154" y="162"/>
                    <a:pt x="147" y="158"/>
                    <a:pt x="141" y="157"/>
                  </a:cubicBezTo>
                  <a:cubicBezTo>
                    <a:pt x="123" y="155"/>
                    <a:pt x="104" y="159"/>
                    <a:pt x="86" y="157"/>
                  </a:cubicBezTo>
                  <a:cubicBezTo>
                    <a:pt x="86" y="157"/>
                    <a:pt x="86" y="158"/>
                    <a:pt x="86" y="158"/>
                  </a:cubicBezTo>
                  <a:close/>
                  <a:moveTo>
                    <a:pt x="625" y="157"/>
                  </a:moveTo>
                  <a:cubicBezTo>
                    <a:pt x="618" y="157"/>
                    <a:pt x="611" y="156"/>
                    <a:pt x="603" y="157"/>
                  </a:cubicBezTo>
                  <a:cubicBezTo>
                    <a:pt x="597" y="158"/>
                    <a:pt x="589" y="162"/>
                    <a:pt x="585" y="166"/>
                  </a:cubicBezTo>
                  <a:cubicBezTo>
                    <a:pt x="579" y="173"/>
                    <a:pt x="570" y="192"/>
                    <a:pt x="576" y="204"/>
                  </a:cubicBezTo>
                  <a:cubicBezTo>
                    <a:pt x="580" y="215"/>
                    <a:pt x="590" y="221"/>
                    <a:pt x="596" y="230"/>
                  </a:cubicBezTo>
                  <a:cubicBezTo>
                    <a:pt x="603" y="243"/>
                    <a:pt x="598" y="259"/>
                    <a:pt x="593" y="270"/>
                  </a:cubicBezTo>
                  <a:cubicBezTo>
                    <a:pt x="588" y="279"/>
                    <a:pt x="579" y="286"/>
                    <a:pt x="578" y="299"/>
                  </a:cubicBezTo>
                  <a:cubicBezTo>
                    <a:pt x="576" y="325"/>
                    <a:pt x="588" y="360"/>
                    <a:pt x="577" y="381"/>
                  </a:cubicBezTo>
                  <a:cubicBezTo>
                    <a:pt x="579" y="381"/>
                    <a:pt x="579" y="379"/>
                    <a:pt x="580" y="378"/>
                  </a:cubicBezTo>
                  <a:cubicBezTo>
                    <a:pt x="588" y="369"/>
                    <a:pt x="594" y="360"/>
                    <a:pt x="599" y="348"/>
                  </a:cubicBezTo>
                  <a:cubicBezTo>
                    <a:pt x="605" y="334"/>
                    <a:pt x="605" y="315"/>
                    <a:pt x="611" y="303"/>
                  </a:cubicBezTo>
                  <a:cubicBezTo>
                    <a:pt x="616" y="295"/>
                    <a:pt x="625" y="289"/>
                    <a:pt x="637" y="293"/>
                  </a:cubicBezTo>
                  <a:cubicBezTo>
                    <a:pt x="638" y="272"/>
                    <a:pt x="635" y="254"/>
                    <a:pt x="640" y="238"/>
                  </a:cubicBezTo>
                  <a:cubicBezTo>
                    <a:pt x="642" y="230"/>
                    <a:pt x="645" y="223"/>
                    <a:pt x="649" y="217"/>
                  </a:cubicBezTo>
                  <a:cubicBezTo>
                    <a:pt x="652" y="210"/>
                    <a:pt x="657" y="204"/>
                    <a:pt x="659" y="198"/>
                  </a:cubicBezTo>
                  <a:cubicBezTo>
                    <a:pt x="663" y="186"/>
                    <a:pt x="660" y="169"/>
                    <a:pt x="658" y="157"/>
                  </a:cubicBezTo>
                  <a:cubicBezTo>
                    <a:pt x="647" y="157"/>
                    <a:pt x="635" y="157"/>
                    <a:pt x="625" y="157"/>
                  </a:cubicBezTo>
                  <a:close/>
                  <a:moveTo>
                    <a:pt x="30" y="193"/>
                  </a:moveTo>
                  <a:cubicBezTo>
                    <a:pt x="44" y="213"/>
                    <a:pt x="72" y="231"/>
                    <a:pt x="74" y="264"/>
                  </a:cubicBezTo>
                  <a:cubicBezTo>
                    <a:pt x="74" y="271"/>
                    <a:pt x="73" y="278"/>
                    <a:pt x="73" y="287"/>
                  </a:cubicBezTo>
                  <a:cubicBezTo>
                    <a:pt x="73" y="293"/>
                    <a:pt x="73" y="306"/>
                    <a:pt x="77" y="308"/>
                  </a:cubicBezTo>
                  <a:cubicBezTo>
                    <a:pt x="81" y="309"/>
                    <a:pt x="86" y="305"/>
                    <a:pt x="89" y="303"/>
                  </a:cubicBezTo>
                  <a:cubicBezTo>
                    <a:pt x="93" y="300"/>
                    <a:pt x="97" y="299"/>
                    <a:pt x="99" y="296"/>
                  </a:cubicBezTo>
                  <a:cubicBezTo>
                    <a:pt x="99" y="271"/>
                    <a:pt x="99" y="248"/>
                    <a:pt x="92" y="230"/>
                  </a:cubicBezTo>
                  <a:cubicBezTo>
                    <a:pt x="85" y="213"/>
                    <a:pt x="71" y="199"/>
                    <a:pt x="75" y="174"/>
                  </a:cubicBezTo>
                  <a:cubicBezTo>
                    <a:pt x="75" y="174"/>
                    <a:pt x="75" y="173"/>
                    <a:pt x="74" y="174"/>
                  </a:cubicBezTo>
                  <a:cubicBezTo>
                    <a:pt x="62" y="182"/>
                    <a:pt x="48" y="190"/>
                    <a:pt x="30" y="193"/>
                  </a:cubicBezTo>
                  <a:close/>
                  <a:moveTo>
                    <a:pt x="652" y="231"/>
                  </a:moveTo>
                  <a:cubicBezTo>
                    <a:pt x="644" y="251"/>
                    <a:pt x="646" y="270"/>
                    <a:pt x="644" y="297"/>
                  </a:cubicBezTo>
                  <a:cubicBezTo>
                    <a:pt x="648" y="299"/>
                    <a:pt x="652" y="301"/>
                    <a:pt x="656" y="303"/>
                  </a:cubicBezTo>
                  <a:cubicBezTo>
                    <a:pt x="659" y="305"/>
                    <a:pt x="665" y="310"/>
                    <a:pt x="669" y="307"/>
                  </a:cubicBezTo>
                  <a:cubicBezTo>
                    <a:pt x="671" y="304"/>
                    <a:pt x="671" y="291"/>
                    <a:pt x="671" y="286"/>
                  </a:cubicBezTo>
                  <a:cubicBezTo>
                    <a:pt x="671" y="278"/>
                    <a:pt x="670" y="271"/>
                    <a:pt x="670" y="264"/>
                  </a:cubicBezTo>
                  <a:cubicBezTo>
                    <a:pt x="672" y="234"/>
                    <a:pt x="696" y="214"/>
                    <a:pt x="711" y="197"/>
                  </a:cubicBezTo>
                  <a:cubicBezTo>
                    <a:pt x="713" y="196"/>
                    <a:pt x="714" y="194"/>
                    <a:pt x="714" y="193"/>
                  </a:cubicBezTo>
                  <a:cubicBezTo>
                    <a:pt x="696" y="190"/>
                    <a:pt x="682" y="182"/>
                    <a:pt x="669" y="174"/>
                  </a:cubicBezTo>
                  <a:cubicBezTo>
                    <a:pt x="673" y="200"/>
                    <a:pt x="658" y="214"/>
                    <a:pt x="652" y="231"/>
                  </a:cubicBezTo>
                  <a:close/>
                  <a:moveTo>
                    <a:pt x="350" y="261"/>
                  </a:moveTo>
                  <a:cubicBezTo>
                    <a:pt x="318" y="262"/>
                    <a:pt x="287" y="264"/>
                    <a:pt x="257" y="268"/>
                  </a:cubicBezTo>
                  <a:cubicBezTo>
                    <a:pt x="227" y="272"/>
                    <a:pt x="199" y="278"/>
                    <a:pt x="172" y="284"/>
                  </a:cubicBezTo>
                  <a:cubicBezTo>
                    <a:pt x="181" y="307"/>
                    <a:pt x="169" y="337"/>
                    <a:pt x="172" y="365"/>
                  </a:cubicBezTo>
                  <a:cubicBezTo>
                    <a:pt x="173" y="371"/>
                    <a:pt x="174" y="382"/>
                    <a:pt x="179" y="383"/>
                  </a:cubicBezTo>
                  <a:cubicBezTo>
                    <a:pt x="181" y="384"/>
                    <a:pt x="186" y="382"/>
                    <a:pt x="189" y="381"/>
                  </a:cubicBezTo>
                  <a:cubicBezTo>
                    <a:pt x="244" y="367"/>
                    <a:pt x="305" y="358"/>
                    <a:pt x="372" y="358"/>
                  </a:cubicBezTo>
                  <a:cubicBezTo>
                    <a:pt x="434" y="358"/>
                    <a:pt x="493" y="366"/>
                    <a:pt x="543" y="379"/>
                  </a:cubicBezTo>
                  <a:cubicBezTo>
                    <a:pt x="548" y="380"/>
                    <a:pt x="561" y="385"/>
                    <a:pt x="565" y="383"/>
                  </a:cubicBezTo>
                  <a:cubicBezTo>
                    <a:pt x="570" y="381"/>
                    <a:pt x="572" y="369"/>
                    <a:pt x="572" y="361"/>
                  </a:cubicBezTo>
                  <a:cubicBezTo>
                    <a:pt x="574" y="335"/>
                    <a:pt x="563" y="305"/>
                    <a:pt x="572" y="284"/>
                  </a:cubicBezTo>
                  <a:cubicBezTo>
                    <a:pt x="507" y="270"/>
                    <a:pt x="431" y="257"/>
                    <a:pt x="350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060" y="1575"/>
              <a:ext cx="102" cy="64"/>
            </a:xfrm>
            <a:custGeom>
              <a:avLst/>
              <a:gdLst>
                <a:gd name="T0" fmla="*/ 103 w 111"/>
                <a:gd name="T1" fmla="*/ 0 h 70"/>
                <a:gd name="T2" fmla="*/ 105 w 111"/>
                <a:gd name="T3" fmla="*/ 6 h 70"/>
                <a:gd name="T4" fmla="*/ 107 w 111"/>
                <a:gd name="T5" fmla="*/ 24 h 70"/>
                <a:gd name="T6" fmla="*/ 42 w 111"/>
                <a:gd name="T7" fmla="*/ 31 h 70"/>
                <a:gd name="T8" fmla="*/ 23 w 111"/>
                <a:gd name="T9" fmla="*/ 36 h 70"/>
                <a:gd name="T10" fmla="*/ 24 w 111"/>
                <a:gd name="T11" fmla="*/ 44 h 70"/>
                <a:gd name="T12" fmla="*/ 45 w 111"/>
                <a:gd name="T13" fmla="*/ 44 h 70"/>
                <a:gd name="T14" fmla="*/ 108 w 111"/>
                <a:gd name="T15" fmla="*/ 37 h 70"/>
                <a:gd name="T16" fmla="*/ 111 w 111"/>
                <a:gd name="T17" fmla="*/ 60 h 70"/>
                <a:gd name="T18" fmla="*/ 70 w 111"/>
                <a:gd name="T19" fmla="*/ 65 h 70"/>
                <a:gd name="T20" fmla="*/ 29 w 111"/>
                <a:gd name="T21" fmla="*/ 69 h 70"/>
                <a:gd name="T22" fmla="*/ 11 w 111"/>
                <a:gd name="T23" fmla="*/ 60 h 70"/>
                <a:gd name="T24" fmla="*/ 10 w 111"/>
                <a:gd name="T25" fmla="*/ 18 h 70"/>
                <a:gd name="T26" fmla="*/ 53 w 111"/>
                <a:gd name="T27" fmla="*/ 6 h 70"/>
                <a:gd name="T28" fmla="*/ 103 w 111"/>
                <a:gd name="T2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0">
                  <a:moveTo>
                    <a:pt x="103" y="0"/>
                  </a:moveTo>
                  <a:cubicBezTo>
                    <a:pt x="105" y="1"/>
                    <a:pt x="105" y="4"/>
                    <a:pt x="105" y="6"/>
                  </a:cubicBezTo>
                  <a:cubicBezTo>
                    <a:pt x="105" y="11"/>
                    <a:pt x="106" y="18"/>
                    <a:pt x="107" y="24"/>
                  </a:cubicBezTo>
                  <a:cubicBezTo>
                    <a:pt x="87" y="26"/>
                    <a:pt x="64" y="28"/>
                    <a:pt x="42" y="31"/>
                  </a:cubicBezTo>
                  <a:cubicBezTo>
                    <a:pt x="37" y="32"/>
                    <a:pt x="25" y="32"/>
                    <a:pt x="23" y="36"/>
                  </a:cubicBezTo>
                  <a:cubicBezTo>
                    <a:pt x="22" y="39"/>
                    <a:pt x="24" y="43"/>
                    <a:pt x="24" y="44"/>
                  </a:cubicBezTo>
                  <a:cubicBezTo>
                    <a:pt x="28" y="47"/>
                    <a:pt x="40" y="45"/>
                    <a:pt x="45" y="44"/>
                  </a:cubicBezTo>
                  <a:cubicBezTo>
                    <a:pt x="67" y="42"/>
                    <a:pt x="87" y="39"/>
                    <a:pt x="108" y="37"/>
                  </a:cubicBezTo>
                  <a:cubicBezTo>
                    <a:pt x="109" y="45"/>
                    <a:pt x="110" y="53"/>
                    <a:pt x="111" y="60"/>
                  </a:cubicBezTo>
                  <a:cubicBezTo>
                    <a:pt x="98" y="62"/>
                    <a:pt x="84" y="63"/>
                    <a:pt x="70" y="65"/>
                  </a:cubicBezTo>
                  <a:cubicBezTo>
                    <a:pt x="57" y="66"/>
                    <a:pt x="42" y="70"/>
                    <a:pt x="29" y="69"/>
                  </a:cubicBezTo>
                  <a:cubicBezTo>
                    <a:pt x="22" y="68"/>
                    <a:pt x="15" y="65"/>
                    <a:pt x="11" y="60"/>
                  </a:cubicBezTo>
                  <a:cubicBezTo>
                    <a:pt x="4" y="51"/>
                    <a:pt x="0" y="29"/>
                    <a:pt x="10" y="18"/>
                  </a:cubicBezTo>
                  <a:cubicBezTo>
                    <a:pt x="18" y="9"/>
                    <a:pt x="36" y="8"/>
                    <a:pt x="53" y="6"/>
                  </a:cubicBezTo>
                  <a:cubicBezTo>
                    <a:pt x="70" y="4"/>
                    <a:pt x="87" y="2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85" y="1574"/>
              <a:ext cx="99" cy="71"/>
            </a:xfrm>
            <a:custGeom>
              <a:avLst/>
              <a:gdLst>
                <a:gd name="T0" fmla="*/ 40 w 108"/>
                <a:gd name="T1" fmla="*/ 3 h 77"/>
                <a:gd name="T2" fmla="*/ 36 w 108"/>
                <a:gd name="T3" fmla="*/ 25 h 77"/>
                <a:gd name="T4" fmla="*/ 19 w 108"/>
                <a:gd name="T5" fmla="*/ 32 h 77"/>
                <a:gd name="T6" fmla="*/ 36 w 108"/>
                <a:gd name="T7" fmla="*/ 32 h 77"/>
                <a:gd name="T8" fmla="*/ 46 w 108"/>
                <a:gd name="T9" fmla="*/ 25 h 77"/>
                <a:gd name="T10" fmla="*/ 78 w 108"/>
                <a:gd name="T11" fmla="*/ 9 h 77"/>
                <a:gd name="T12" fmla="*/ 105 w 108"/>
                <a:gd name="T13" fmla="*/ 32 h 77"/>
                <a:gd name="T14" fmla="*/ 63 w 108"/>
                <a:gd name="T15" fmla="*/ 68 h 77"/>
                <a:gd name="T16" fmla="*/ 66 w 108"/>
                <a:gd name="T17" fmla="*/ 46 h 77"/>
                <a:gd name="T18" fmla="*/ 83 w 108"/>
                <a:gd name="T19" fmla="*/ 46 h 77"/>
                <a:gd name="T20" fmla="*/ 80 w 108"/>
                <a:gd name="T21" fmla="*/ 33 h 77"/>
                <a:gd name="T22" fmla="*/ 70 w 108"/>
                <a:gd name="T23" fmla="*/ 35 h 77"/>
                <a:gd name="T24" fmla="*/ 32 w 108"/>
                <a:gd name="T25" fmla="*/ 60 h 77"/>
                <a:gd name="T26" fmla="*/ 0 w 108"/>
                <a:gd name="T27" fmla="*/ 34 h 77"/>
                <a:gd name="T28" fmla="*/ 21 w 108"/>
                <a:gd name="T29" fmla="*/ 1 h 77"/>
                <a:gd name="T30" fmla="*/ 40 w 108"/>
                <a:gd name="T3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77">
                  <a:moveTo>
                    <a:pt x="40" y="3"/>
                  </a:moveTo>
                  <a:cubicBezTo>
                    <a:pt x="39" y="11"/>
                    <a:pt x="37" y="18"/>
                    <a:pt x="36" y="25"/>
                  </a:cubicBezTo>
                  <a:cubicBezTo>
                    <a:pt x="30" y="24"/>
                    <a:pt x="17" y="21"/>
                    <a:pt x="19" y="32"/>
                  </a:cubicBezTo>
                  <a:cubicBezTo>
                    <a:pt x="20" y="41"/>
                    <a:pt x="31" y="36"/>
                    <a:pt x="36" y="32"/>
                  </a:cubicBezTo>
                  <a:cubicBezTo>
                    <a:pt x="39" y="30"/>
                    <a:pt x="43" y="27"/>
                    <a:pt x="46" y="25"/>
                  </a:cubicBezTo>
                  <a:cubicBezTo>
                    <a:pt x="55" y="17"/>
                    <a:pt x="62" y="8"/>
                    <a:pt x="78" y="9"/>
                  </a:cubicBezTo>
                  <a:cubicBezTo>
                    <a:pt x="92" y="10"/>
                    <a:pt x="103" y="19"/>
                    <a:pt x="105" y="32"/>
                  </a:cubicBezTo>
                  <a:cubicBezTo>
                    <a:pt x="108" y="59"/>
                    <a:pt x="91" y="77"/>
                    <a:pt x="63" y="68"/>
                  </a:cubicBezTo>
                  <a:cubicBezTo>
                    <a:pt x="64" y="61"/>
                    <a:pt x="65" y="54"/>
                    <a:pt x="66" y="46"/>
                  </a:cubicBezTo>
                  <a:cubicBezTo>
                    <a:pt x="71" y="46"/>
                    <a:pt x="79" y="49"/>
                    <a:pt x="83" y="46"/>
                  </a:cubicBezTo>
                  <a:cubicBezTo>
                    <a:pt x="89" y="42"/>
                    <a:pt x="85" y="33"/>
                    <a:pt x="80" y="33"/>
                  </a:cubicBezTo>
                  <a:cubicBezTo>
                    <a:pt x="77" y="32"/>
                    <a:pt x="72" y="34"/>
                    <a:pt x="70" y="35"/>
                  </a:cubicBezTo>
                  <a:cubicBezTo>
                    <a:pt x="58" y="42"/>
                    <a:pt x="50" y="59"/>
                    <a:pt x="32" y="60"/>
                  </a:cubicBezTo>
                  <a:cubicBezTo>
                    <a:pt x="14" y="62"/>
                    <a:pt x="0" y="50"/>
                    <a:pt x="0" y="34"/>
                  </a:cubicBezTo>
                  <a:cubicBezTo>
                    <a:pt x="0" y="18"/>
                    <a:pt x="7" y="3"/>
                    <a:pt x="21" y="1"/>
                  </a:cubicBezTo>
                  <a:cubicBezTo>
                    <a:pt x="29" y="0"/>
                    <a:pt x="32" y="2"/>
                    <a:pt x="4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071" y="1644"/>
              <a:ext cx="96" cy="49"/>
            </a:xfrm>
            <a:custGeom>
              <a:avLst/>
              <a:gdLst>
                <a:gd name="T0" fmla="*/ 104 w 104"/>
                <a:gd name="T1" fmla="*/ 31 h 53"/>
                <a:gd name="T2" fmla="*/ 97 w 104"/>
                <a:gd name="T3" fmla="*/ 53 h 53"/>
                <a:gd name="T4" fmla="*/ 0 w 104"/>
                <a:gd name="T5" fmla="*/ 22 h 53"/>
                <a:gd name="T6" fmla="*/ 7 w 104"/>
                <a:gd name="T7" fmla="*/ 0 h 53"/>
                <a:gd name="T8" fmla="*/ 104 w 104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3">
                  <a:moveTo>
                    <a:pt x="104" y="31"/>
                  </a:moveTo>
                  <a:cubicBezTo>
                    <a:pt x="102" y="39"/>
                    <a:pt x="99" y="46"/>
                    <a:pt x="97" y="53"/>
                  </a:cubicBezTo>
                  <a:cubicBezTo>
                    <a:pt x="64" y="43"/>
                    <a:pt x="32" y="32"/>
                    <a:pt x="0" y="22"/>
                  </a:cubicBezTo>
                  <a:cubicBezTo>
                    <a:pt x="2" y="14"/>
                    <a:pt x="4" y="6"/>
                    <a:pt x="7" y="0"/>
                  </a:cubicBezTo>
                  <a:cubicBezTo>
                    <a:pt x="39" y="10"/>
                    <a:pt x="72" y="20"/>
                    <a:pt x="10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047" y="1688"/>
              <a:ext cx="98" cy="77"/>
            </a:xfrm>
            <a:custGeom>
              <a:avLst/>
              <a:gdLst>
                <a:gd name="T0" fmla="*/ 49 w 106"/>
                <a:gd name="T1" fmla="*/ 7 h 83"/>
                <a:gd name="T2" fmla="*/ 40 w 106"/>
                <a:gd name="T3" fmla="*/ 27 h 83"/>
                <a:gd name="T4" fmla="*/ 21 w 106"/>
                <a:gd name="T5" fmla="*/ 30 h 83"/>
                <a:gd name="T6" fmla="*/ 40 w 106"/>
                <a:gd name="T7" fmla="*/ 34 h 83"/>
                <a:gd name="T8" fmla="*/ 50 w 106"/>
                <a:gd name="T9" fmla="*/ 29 h 83"/>
                <a:gd name="T10" fmla="*/ 72 w 106"/>
                <a:gd name="T11" fmla="*/ 20 h 83"/>
                <a:gd name="T12" fmla="*/ 105 w 106"/>
                <a:gd name="T13" fmla="*/ 44 h 83"/>
                <a:gd name="T14" fmla="*/ 77 w 106"/>
                <a:gd name="T15" fmla="*/ 82 h 83"/>
                <a:gd name="T16" fmla="*/ 55 w 106"/>
                <a:gd name="T17" fmla="*/ 76 h 83"/>
                <a:gd name="T18" fmla="*/ 64 w 106"/>
                <a:gd name="T19" fmla="*/ 55 h 83"/>
                <a:gd name="T20" fmla="*/ 85 w 106"/>
                <a:gd name="T21" fmla="*/ 52 h 83"/>
                <a:gd name="T22" fmla="*/ 77 w 106"/>
                <a:gd name="T23" fmla="*/ 44 h 83"/>
                <a:gd name="T24" fmla="*/ 57 w 106"/>
                <a:gd name="T25" fmla="*/ 51 h 83"/>
                <a:gd name="T26" fmla="*/ 35 w 106"/>
                <a:gd name="T27" fmla="*/ 61 h 83"/>
                <a:gd name="T28" fmla="*/ 2 w 106"/>
                <a:gd name="T29" fmla="*/ 32 h 83"/>
                <a:gd name="T30" fmla="*/ 27 w 106"/>
                <a:gd name="T31" fmla="*/ 1 h 83"/>
                <a:gd name="T32" fmla="*/ 49 w 106"/>
                <a:gd name="T33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" h="83">
                  <a:moveTo>
                    <a:pt x="49" y="7"/>
                  </a:moveTo>
                  <a:cubicBezTo>
                    <a:pt x="46" y="14"/>
                    <a:pt x="42" y="20"/>
                    <a:pt x="40" y="27"/>
                  </a:cubicBezTo>
                  <a:cubicBezTo>
                    <a:pt x="36" y="25"/>
                    <a:pt x="21" y="19"/>
                    <a:pt x="21" y="30"/>
                  </a:cubicBezTo>
                  <a:cubicBezTo>
                    <a:pt x="21" y="40"/>
                    <a:pt x="33" y="37"/>
                    <a:pt x="40" y="34"/>
                  </a:cubicBezTo>
                  <a:cubicBezTo>
                    <a:pt x="43" y="33"/>
                    <a:pt x="47" y="31"/>
                    <a:pt x="50" y="29"/>
                  </a:cubicBezTo>
                  <a:cubicBezTo>
                    <a:pt x="57" y="26"/>
                    <a:pt x="64" y="21"/>
                    <a:pt x="72" y="20"/>
                  </a:cubicBezTo>
                  <a:cubicBezTo>
                    <a:pt x="88" y="19"/>
                    <a:pt x="103" y="30"/>
                    <a:pt x="105" y="44"/>
                  </a:cubicBezTo>
                  <a:cubicBezTo>
                    <a:pt x="106" y="60"/>
                    <a:pt x="95" y="82"/>
                    <a:pt x="77" y="82"/>
                  </a:cubicBezTo>
                  <a:cubicBezTo>
                    <a:pt x="68" y="83"/>
                    <a:pt x="64" y="79"/>
                    <a:pt x="55" y="76"/>
                  </a:cubicBezTo>
                  <a:cubicBezTo>
                    <a:pt x="58" y="69"/>
                    <a:pt x="61" y="62"/>
                    <a:pt x="64" y="55"/>
                  </a:cubicBezTo>
                  <a:cubicBezTo>
                    <a:pt x="68" y="57"/>
                    <a:pt x="85" y="65"/>
                    <a:pt x="85" y="52"/>
                  </a:cubicBezTo>
                  <a:cubicBezTo>
                    <a:pt x="85" y="47"/>
                    <a:pt x="81" y="45"/>
                    <a:pt x="77" y="44"/>
                  </a:cubicBezTo>
                  <a:cubicBezTo>
                    <a:pt x="70" y="43"/>
                    <a:pt x="63" y="48"/>
                    <a:pt x="57" y="51"/>
                  </a:cubicBezTo>
                  <a:cubicBezTo>
                    <a:pt x="51" y="55"/>
                    <a:pt x="44" y="60"/>
                    <a:pt x="35" y="61"/>
                  </a:cubicBezTo>
                  <a:cubicBezTo>
                    <a:pt x="16" y="63"/>
                    <a:pt x="0" y="50"/>
                    <a:pt x="2" y="32"/>
                  </a:cubicBezTo>
                  <a:cubicBezTo>
                    <a:pt x="3" y="18"/>
                    <a:pt x="13" y="2"/>
                    <a:pt x="27" y="1"/>
                  </a:cubicBezTo>
                  <a:cubicBezTo>
                    <a:pt x="36" y="0"/>
                    <a:pt x="40" y="4"/>
                    <a:pt x="4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65" y="1711"/>
              <a:ext cx="43" cy="38"/>
            </a:xfrm>
            <a:custGeom>
              <a:avLst/>
              <a:gdLst>
                <a:gd name="T0" fmla="*/ 16 w 47"/>
                <a:gd name="T1" fmla="*/ 0 h 41"/>
                <a:gd name="T2" fmla="*/ 23 w 47"/>
                <a:gd name="T3" fmla="*/ 4 h 41"/>
                <a:gd name="T4" fmla="*/ 20 w 47"/>
                <a:gd name="T5" fmla="*/ 13 h 41"/>
                <a:gd name="T6" fmla="*/ 47 w 47"/>
                <a:gd name="T7" fmla="*/ 38 h 41"/>
                <a:gd name="T8" fmla="*/ 31 w 47"/>
                <a:gd name="T9" fmla="*/ 38 h 41"/>
                <a:gd name="T10" fmla="*/ 25 w 47"/>
                <a:gd name="T11" fmla="*/ 27 h 41"/>
                <a:gd name="T12" fmla="*/ 19 w 47"/>
                <a:gd name="T13" fmla="*/ 16 h 41"/>
                <a:gd name="T14" fmla="*/ 0 w 47"/>
                <a:gd name="T15" fmla="*/ 41 h 41"/>
                <a:gd name="T16" fmla="*/ 14 w 47"/>
                <a:gd name="T17" fmla="*/ 14 h 41"/>
                <a:gd name="T18" fmla="*/ 17 w 47"/>
                <a:gd name="T19" fmla="*/ 4 h 41"/>
                <a:gd name="T20" fmla="*/ 16 w 47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1">
                  <a:moveTo>
                    <a:pt x="16" y="0"/>
                  </a:moveTo>
                  <a:cubicBezTo>
                    <a:pt x="19" y="0"/>
                    <a:pt x="22" y="2"/>
                    <a:pt x="23" y="4"/>
                  </a:cubicBezTo>
                  <a:cubicBezTo>
                    <a:pt x="23" y="7"/>
                    <a:pt x="21" y="10"/>
                    <a:pt x="20" y="13"/>
                  </a:cubicBezTo>
                  <a:cubicBezTo>
                    <a:pt x="27" y="23"/>
                    <a:pt x="37" y="32"/>
                    <a:pt x="47" y="38"/>
                  </a:cubicBezTo>
                  <a:cubicBezTo>
                    <a:pt x="43" y="39"/>
                    <a:pt x="33" y="40"/>
                    <a:pt x="31" y="38"/>
                  </a:cubicBezTo>
                  <a:cubicBezTo>
                    <a:pt x="28" y="36"/>
                    <a:pt x="27" y="30"/>
                    <a:pt x="25" y="27"/>
                  </a:cubicBezTo>
                  <a:cubicBezTo>
                    <a:pt x="23" y="23"/>
                    <a:pt x="20" y="19"/>
                    <a:pt x="19" y="16"/>
                  </a:cubicBezTo>
                  <a:cubicBezTo>
                    <a:pt x="14" y="26"/>
                    <a:pt x="10" y="37"/>
                    <a:pt x="0" y="41"/>
                  </a:cubicBezTo>
                  <a:cubicBezTo>
                    <a:pt x="6" y="35"/>
                    <a:pt x="11" y="25"/>
                    <a:pt x="14" y="14"/>
                  </a:cubicBezTo>
                  <a:cubicBezTo>
                    <a:pt x="15" y="11"/>
                    <a:pt x="17" y="7"/>
                    <a:pt x="17" y="4"/>
                  </a:cubicBezTo>
                  <a:cubicBezTo>
                    <a:pt x="16" y="2"/>
                    <a:pt x="15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3556" y="1711"/>
              <a:ext cx="43" cy="33"/>
            </a:xfrm>
            <a:custGeom>
              <a:avLst/>
              <a:gdLst>
                <a:gd name="T0" fmla="*/ 43 w 46"/>
                <a:gd name="T1" fmla="*/ 3 h 35"/>
                <a:gd name="T2" fmla="*/ 22 w 46"/>
                <a:gd name="T3" fmla="*/ 8 h 35"/>
                <a:gd name="T4" fmla="*/ 25 w 46"/>
                <a:gd name="T5" fmla="*/ 11 h 35"/>
                <a:gd name="T6" fmla="*/ 17 w 46"/>
                <a:gd name="T7" fmla="*/ 20 h 35"/>
                <a:gd name="T8" fmla="*/ 9 w 46"/>
                <a:gd name="T9" fmla="*/ 28 h 35"/>
                <a:gd name="T10" fmla="*/ 34 w 46"/>
                <a:gd name="T11" fmla="*/ 24 h 35"/>
                <a:gd name="T12" fmla="*/ 28 w 46"/>
                <a:gd name="T13" fmla="*/ 16 h 35"/>
                <a:gd name="T14" fmla="*/ 42 w 46"/>
                <a:gd name="T15" fmla="*/ 21 h 35"/>
                <a:gd name="T16" fmla="*/ 43 w 46"/>
                <a:gd name="T17" fmla="*/ 30 h 35"/>
                <a:gd name="T18" fmla="*/ 36 w 46"/>
                <a:gd name="T19" fmla="*/ 26 h 35"/>
                <a:gd name="T20" fmla="*/ 28 w 46"/>
                <a:gd name="T21" fmla="*/ 28 h 35"/>
                <a:gd name="T22" fmla="*/ 2 w 46"/>
                <a:gd name="T23" fmla="*/ 35 h 35"/>
                <a:gd name="T24" fmla="*/ 2 w 46"/>
                <a:gd name="T25" fmla="*/ 28 h 35"/>
                <a:gd name="T26" fmla="*/ 15 w 46"/>
                <a:gd name="T27" fmla="*/ 9 h 35"/>
                <a:gd name="T28" fmla="*/ 2 w 46"/>
                <a:gd name="T29" fmla="*/ 8 h 35"/>
                <a:gd name="T30" fmla="*/ 20 w 46"/>
                <a:gd name="T31" fmla="*/ 5 h 35"/>
                <a:gd name="T32" fmla="*/ 36 w 46"/>
                <a:gd name="T33" fmla="*/ 1 h 35"/>
                <a:gd name="T34" fmla="*/ 43 w 46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35">
                  <a:moveTo>
                    <a:pt x="43" y="3"/>
                  </a:moveTo>
                  <a:cubicBezTo>
                    <a:pt x="39" y="7"/>
                    <a:pt x="29" y="6"/>
                    <a:pt x="22" y="8"/>
                  </a:cubicBezTo>
                  <a:cubicBezTo>
                    <a:pt x="22" y="9"/>
                    <a:pt x="25" y="9"/>
                    <a:pt x="25" y="11"/>
                  </a:cubicBezTo>
                  <a:cubicBezTo>
                    <a:pt x="25" y="13"/>
                    <a:pt x="19" y="18"/>
                    <a:pt x="17" y="20"/>
                  </a:cubicBezTo>
                  <a:cubicBezTo>
                    <a:pt x="14" y="23"/>
                    <a:pt x="11" y="26"/>
                    <a:pt x="9" y="28"/>
                  </a:cubicBezTo>
                  <a:cubicBezTo>
                    <a:pt x="18" y="27"/>
                    <a:pt x="25" y="25"/>
                    <a:pt x="34" y="24"/>
                  </a:cubicBezTo>
                  <a:cubicBezTo>
                    <a:pt x="33" y="21"/>
                    <a:pt x="29" y="19"/>
                    <a:pt x="28" y="16"/>
                  </a:cubicBezTo>
                  <a:cubicBezTo>
                    <a:pt x="32" y="15"/>
                    <a:pt x="39" y="17"/>
                    <a:pt x="42" y="21"/>
                  </a:cubicBezTo>
                  <a:cubicBezTo>
                    <a:pt x="44" y="23"/>
                    <a:pt x="46" y="28"/>
                    <a:pt x="43" y="30"/>
                  </a:cubicBezTo>
                  <a:cubicBezTo>
                    <a:pt x="40" y="31"/>
                    <a:pt x="39" y="26"/>
                    <a:pt x="36" y="26"/>
                  </a:cubicBezTo>
                  <a:cubicBezTo>
                    <a:pt x="34" y="25"/>
                    <a:pt x="30" y="27"/>
                    <a:pt x="28" y="28"/>
                  </a:cubicBezTo>
                  <a:cubicBezTo>
                    <a:pt x="20" y="30"/>
                    <a:pt x="10" y="33"/>
                    <a:pt x="2" y="35"/>
                  </a:cubicBezTo>
                  <a:cubicBezTo>
                    <a:pt x="1" y="34"/>
                    <a:pt x="0" y="30"/>
                    <a:pt x="2" y="28"/>
                  </a:cubicBezTo>
                  <a:cubicBezTo>
                    <a:pt x="9" y="25"/>
                    <a:pt x="16" y="19"/>
                    <a:pt x="15" y="9"/>
                  </a:cubicBezTo>
                  <a:cubicBezTo>
                    <a:pt x="12" y="9"/>
                    <a:pt x="5" y="10"/>
                    <a:pt x="2" y="8"/>
                  </a:cubicBezTo>
                  <a:cubicBezTo>
                    <a:pt x="7" y="6"/>
                    <a:pt x="14" y="6"/>
                    <a:pt x="20" y="5"/>
                  </a:cubicBezTo>
                  <a:cubicBezTo>
                    <a:pt x="26" y="4"/>
                    <a:pt x="32" y="3"/>
                    <a:pt x="36" y="1"/>
                  </a:cubicBezTo>
                  <a:cubicBezTo>
                    <a:pt x="39" y="1"/>
                    <a:pt x="43" y="0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3653" y="1712"/>
              <a:ext cx="16" cy="11"/>
            </a:xfrm>
            <a:custGeom>
              <a:avLst/>
              <a:gdLst>
                <a:gd name="T0" fmla="*/ 9 w 17"/>
                <a:gd name="T1" fmla="*/ 11 h 11"/>
                <a:gd name="T2" fmla="*/ 0 w 17"/>
                <a:gd name="T3" fmla="*/ 2 h 11"/>
                <a:gd name="T4" fmla="*/ 9 w 17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9" y="11"/>
                  </a:moveTo>
                  <a:cubicBezTo>
                    <a:pt x="5" y="9"/>
                    <a:pt x="1" y="6"/>
                    <a:pt x="0" y="2"/>
                  </a:cubicBezTo>
                  <a:cubicBezTo>
                    <a:pt x="6" y="0"/>
                    <a:pt x="17" y="7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490" y="1713"/>
              <a:ext cx="16" cy="16"/>
            </a:xfrm>
            <a:custGeom>
              <a:avLst/>
              <a:gdLst>
                <a:gd name="T0" fmla="*/ 17 w 17"/>
                <a:gd name="T1" fmla="*/ 7 h 17"/>
                <a:gd name="T2" fmla="*/ 0 w 17"/>
                <a:gd name="T3" fmla="*/ 17 h 17"/>
                <a:gd name="T4" fmla="*/ 7 w 17"/>
                <a:gd name="T5" fmla="*/ 8 h 17"/>
                <a:gd name="T6" fmla="*/ 17 w 17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17" y="7"/>
                  </a:moveTo>
                  <a:cubicBezTo>
                    <a:pt x="12" y="11"/>
                    <a:pt x="6" y="14"/>
                    <a:pt x="0" y="17"/>
                  </a:cubicBezTo>
                  <a:cubicBezTo>
                    <a:pt x="2" y="14"/>
                    <a:pt x="5" y="12"/>
                    <a:pt x="7" y="8"/>
                  </a:cubicBezTo>
                  <a:cubicBezTo>
                    <a:pt x="5" y="0"/>
                    <a:pt x="15" y="5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115" y="1721"/>
              <a:ext cx="94" cy="61"/>
            </a:xfrm>
            <a:custGeom>
              <a:avLst/>
              <a:gdLst>
                <a:gd name="T0" fmla="*/ 102 w 102"/>
                <a:gd name="T1" fmla="*/ 21 h 66"/>
                <a:gd name="T2" fmla="*/ 10 w 102"/>
                <a:gd name="T3" fmla="*/ 66 h 66"/>
                <a:gd name="T4" fmla="*/ 0 w 102"/>
                <a:gd name="T5" fmla="*/ 45 h 66"/>
                <a:gd name="T6" fmla="*/ 92 w 102"/>
                <a:gd name="T7" fmla="*/ 0 h 66"/>
                <a:gd name="T8" fmla="*/ 102 w 102"/>
                <a:gd name="T9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6">
                  <a:moveTo>
                    <a:pt x="102" y="21"/>
                  </a:moveTo>
                  <a:cubicBezTo>
                    <a:pt x="71" y="36"/>
                    <a:pt x="40" y="51"/>
                    <a:pt x="10" y="66"/>
                  </a:cubicBezTo>
                  <a:cubicBezTo>
                    <a:pt x="6" y="59"/>
                    <a:pt x="3" y="51"/>
                    <a:pt x="0" y="45"/>
                  </a:cubicBezTo>
                  <a:cubicBezTo>
                    <a:pt x="30" y="30"/>
                    <a:pt x="61" y="14"/>
                    <a:pt x="92" y="0"/>
                  </a:cubicBezTo>
                  <a:cubicBezTo>
                    <a:pt x="95" y="7"/>
                    <a:pt x="99" y="14"/>
                    <a:pt x="10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474" y="1720"/>
              <a:ext cx="11" cy="10"/>
            </a:xfrm>
            <a:custGeom>
              <a:avLst/>
              <a:gdLst>
                <a:gd name="T0" fmla="*/ 0 w 12"/>
                <a:gd name="T1" fmla="*/ 3 h 11"/>
                <a:gd name="T2" fmla="*/ 7 w 12"/>
                <a:gd name="T3" fmla="*/ 11 h 11"/>
                <a:gd name="T4" fmla="*/ 0 w 12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6" y="0"/>
                    <a:pt x="12" y="10"/>
                    <a:pt x="7" y="11"/>
                  </a:cubicBezTo>
                  <a:cubicBezTo>
                    <a:pt x="4" y="11"/>
                    <a:pt x="1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717" y="1723"/>
              <a:ext cx="69" cy="59"/>
            </a:xfrm>
            <a:custGeom>
              <a:avLst/>
              <a:gdLst>
                <a:gd name="T0" fmla="*/ 50 w 75"/>
                <a:gd name="T1" fmla="*/ 5 h 64"/>
                <a:gd name="T2" fmla="*/ 45 w 75"/>
                <a:gd name="T3" fmla="*/ 27 h 64"/>
                <a:gd name="T4" fmla="*/ 65 w 75"/>
                <a:gd name="T5" fmla="*/ 30 h 64"/>
                <a:gd name="T6" fmla="*/ 51 w 75"/>
                <a:gd name="T7" fmla="*/ 31 h 64"/>
                <a:gd name="T8" fmla="*/ 45 w 75"/>
                <a:gd name="T9" fmla="*/ 31 h 64"/>
                <a:gd name="T10" fmla="*/ 41 w 75"/>
                <a:gd name="T11" fmla="*/ 56 h 64"/>
                <a:gd name="T12" fmla="*/ 75 w 75"/>
                <a:gd name="T13" fmla="*/ 63 h 64"/>
                <a:gd name="T14" fmla="*/ 56 w 75"/>
                <a:gd name="T15" fmla="*/ 61 h 64"/>
                <a:gd name="T16" fmla="*/ 28 w 75"/>
                <a:gd name="T17" fmla="*/ 59 h 64"/>
                <a:gd name="T18" fmla="*/ 0 w 75"/>
                <a:gd name="T19" fmla="*/ 55 h 64"/>
                <a:gd name="T20" fmla="*/ 18 w 75"/>
                <a:gd name="T21" fmla="*/ 55 h 64"/>
                <a:gd name="T22" fmla="*/ 19 w 75"/>
                <a:gd name="T23" fmla="*/ 30 h 64"/>
                <a:gd name="T24" fmla="*/ 17 w 75"/>
                <a:gd name="T25" fmla="*/ 22 h 64"/>
                <a:gd name="T26" fmla="*/ 26 w 75"/>
                <a:gd name="T27" fmla="*/ 27 h 64"/>
                <a:gd name="T28" fmla="*/ 24 w 75"/>
                <a:gd name="T29" fmla="*/ 56 h 64"/>
                <a:gd name="T30" fmla="*/ 36 w 75"/>
                <a:gd name="T31" fmla="*/ 56 h 64"/>
                <a:gd name="T32" fmla="*/ 39 w 75"/>
                <a:gd name="T33" fmla="*/ 33 h 64"/>
                <a:gd name="T34" fmla="*/ 41 w 75"/>
                <a:gd name="T35" fmla="*/ 8 h 64"/>
                <a:gd name="T36" fmla="*/ 39 w 75"/>
                <a:gd name="T37" fmla="*/ 1 h 64"/>
                <a:gd name="T38" fmla="*/ 40 w 75"/>
                <a:gd name="T39" fmla="*/ 0 h 64"/>
                <a:gd name="T40" fmla="*/ 50 w 75"/>
                <a:gd name="T4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64">
                  <a:moveTo>
                    <a:pt x="50" y="5"/>
                  </a:moveTo>
                  <a:cubicBezTo>
                    <a:pt x="48" y="12"/>
                    <a:pt x="46" y="19"/>
                    <a:pt x="45" y="27"/>
                  </a:cubicBezTo>
                  <a:cubicBezTo>
                    <a:pt x="51" y="28"/>
                    <a:pt x="64" y="23"/>
                    <a:pt x="65" y="30"/>
                  </a:cubicBezTo>
                  <a:cubicBezTo>
                    <a:pt x="63" y="33"/>
                    <a:pt x="56" y="32"/>
                    <a:pt x="51" y="31"/>
                  </a:cubicBezTo>
                  <a:cubicBezTo>
                    <a:pt x="49" y="31"/>
                    <a:pt x="47" y="31"/>
                    <a:pt x="45" y="31"/>
                  </a:cubicBezTo>
                  <a:cubicBezTo>
                    <a:pt x="44" y="39"/>
                    <a:pt x="43" y="48"/>
                    <a:pt x="41" y="56"/>
                  </a:cubicBezTo>
                  <a:cubicBezTo>
                    <a:pt x="53" y="58"/>
                    <a:pt x="73" y="51"/>
                    <a:pt x="75" y="63"/>
                  </a:cubicBezTo>
                  <a:cubicBezTo>
                    <a:pt x="69" y="64"/>
                    <a:pt x="62" y="62"/>
                    <a:pt x="56" y="61"/>
                  </a:cubicBezTo>
                  <a:cubicBezTo>
                    <a:pt x="47" y="60"/>
                    <a:pt x="38" y="59"/>
                    <a:pt x="28" y="59"/>
                  </a:cubicBezTo>
                  <a:cubicBezTo>
                    <a:pt x="18" y="58"/>
                    <a:pt x="6" y="60"/>
                    <a:pt x="0" y="55"/>
                  </a:cubicBezTo>
                  <a:cubicBezTo>
                    <a:pt x="5" y="55"/>
                    <a:pt x="12" y="56"/>
                    <a:pt x="18" y="55"/>
                  </a:cubicBezTo>
                  <a:cubicBezTo>
                    <a:pt x="19" y="47"/>
                    <a:pt x="20" y="37"/>
                    <a:pt x="19" y="30"/>
                  </a:cubicBezTo>
                  <a:cubicBezTo>
                    <a:pt x="19" y="27"/>
                    <a:pt x="16" y="25"/>
                    <a:pt x="17" y="22"/>
                  </a:cubicBezTo>
                  <a:cubicBezTo>
                    <a:pt x="20" y="22"/>
                    <a:pt x="24" y="24"/>
                    <a:pt x="26" y="27"/>
                  </a:cubicBezTo>
                  <a:cubicBezTo>
                    <a:pt x="24" y="35"/>
                    <a:pt x="24" y="46"/>
                    <a:pt x="24" y="56"/>
                  </a:cubicBezTo>
                  <a:cubicBezTo>
                    <a:pt x="28" y="56"/>
                    <a:pt x="32" y="56"/>
                    <a:pt x="36" y="56"/>
                  </a:cubicBezTo>
                  <a:cubicBezTo>
                    <a:pt x="37" y="49"/>
                    <a:pt x="38" y="41"/>
                    <a:pt x="39" y="33"/>
                  </a:cubicBezTo>
                  <a:cubicBezTo>
                    <a:pt x="40" y="24"/>
                    <a:pt x="42" y="16"/>
                    <a:pt x="41" y="8"/>
                  </a:cubicBezTo>
                  <a:cubicBezTo>
                    <a:pt x="41" y="6"/>
                    <a:pt x="39" y="3"/>
                    <a:pt x="39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4" y="1"/>
                    <a:pt x="48" y="2"/>
                    <a:pt x="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458" y="1727"/>
              <a:ext cx="66" cy="44"/>
            </a:xfrm>
            <a:custGeom>
              <a:avLst/>
              <a:gdLst>
                <a:gd name="T0" fmla="*/ 52 w 72"/>
                <a:gd name="T1" fmla="*/ 2 h 48"/>
                <a:gd name="T2" fmla="*/ 36 w 72"/>
                <a:gd name="T3" fmla="*/ 7 h 48"/>
                <a:gd name="T4" fmla="*/ 37 w 72"/>
                <a:gd name="T5" fmla="*/ 13 h 48"/>
                <a:gd name="T6" fmla="*/ 48 w 72"/>
                <a:gd name="T7" fmla="*/ 12 h 48"/>
                <a:gd name="T8" fmla="*/ 37 w 72"/>
                <a:gd name="T9" fmla="*/ 15 h 48"/>
                <a:gd name="T10" fmla="*/ 37 w 72"/>
                <a:gd name="T11" fmla="*/ 21 h 48"/>
                <a:gd name="T12" fmla="*/ 56 w 72"/>
                <a:gd name="T13" fmla="*/ 20 h 48"/>
                <a:gd name="T14" fmla="*/ 37 w 72"/>
                <a:gd name="T15" fmla="*/ 24 h 48"/>
                <a:gd name="T16" fmla="*/ 37 w 72"/>
                <a:gd name="T17" fmla="*/ 35 h 48"/>
                <a:gd name="T18" fmla="*/ 46 w 72"/>
                <a:gd name="T19" fmla="*/ 24 h 48"/>
                <a:gd name="T20" fmla="*/ 54 w 72"/>
                <a:gd name="T21" fmla="*/ 26 h 48"/>
                <a:gd name="T22" fmla="*/ 48 w 72"/>
                <a:gd name="T23" fmla="*/ 33 h 48"/>
                <a:gd name="T24" fmla="*/ 72 w 72"/>
                <a:gd name="T25" fmla="*/ 35 h 48"/>
                <a:gd name="T26" fmla="*/ 54 w 72"/>
                <a:gd name="T27" fmla="*/ 36 h 48"/>
                <a:gd name="T28" fmla="*/ 17 w 72"/>
                <a:gd name="T29" fmla="*/ 41 h 48"/>
                <a:gd name="T30" fmla="*/ 0 w 72"/>
                <a:gd name="T31" fmla="*/ 40 h 48"/>
                <a:gd name="T32" fmla="*/ 33 w 72"/>
                <a:gd name="T33" fmla="*/ 36 h 48"/>
                <a:gd name="T34" fmla="*/ 32 w 72"/>
                <a:gd name="T35" fmla="*/ 25 h 48"/>
                <a:gd name="T36" fmla="*/ 15 w 72"/>
                <a:gd name="T37" fmla="*/ 25 h 48"/>
                <a:gd name="T38" fmla="*/ 32 w 72"/>
                <a:gd name="T39" fmla="*/ 22 h 48"/>
                <a:gd name="T40" fmla="*/ 31 w 72"/>
                <a:gd name="T41" fmla="*/ 17 h 48"/>
                <a:gd name="T42" fmla="*/ 21 w 72"/>
                <a:gd name="T43" fmla="*/ 16 h 48"/>
                <a:gd name="T44" fmla="*/ 31 w 72"/>
                <a:gd name="T45" fmla="*/ 14 h 48"/>
                <a:gd name="T46" fmla="*/ 28 w 72"/>
                <a:gd name="T47" fmla="*/ 8 h 48"/>
                <a:gd name="T48" fmla="*/ 16 w 72"/>
                <a:gd name="T49" fmla="*/ 8 h 48"/>
                <a:gd name="T50" fmla="*/ 43 w 72"/>
                <a:gd name="T51" fmla="*/ 2 h 48"/>
                <a:gd name="T52" fmla="*/ 52 w 72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48">
                  <a:moveTo>
                    <a:pt x="52" y="2"/>
                  </a:moveTo>
                  <a:cubicBezTo>
                    <a:pt x="49" y="6"/>
                    <a:pt x="41" y="5"/>
                    <a:pt x="36" y="7"/>
                  </a:cubicBezTo>
                  <a:cubicBezTo>
                    <a:pt x="37" y="8"/>
                    <a:pt x="38" y="11"/>
                    <a:pt x="37" y="13"/>
                  </a:cubicBezTo>
                  <a:cubicBezTo>
                    <a:pt x="40" y="12"/>
                    <a:pt x="45" y="10"/>
                    <a:pt x="48" y="12"/>
                  </a:cubicBezTo>
                  <a:cubicBezTo>
                    <a:pt x="46" y="15"/>
                    <a:pt x="41" y="15"/>
                    <a:pt x="37" y="15"/>
                  </a:cubicBezTo>
                  <a:cubicBezTo>
                    <a:pt x="37" y="17"/>
                    <a:pt x="37" y="19"/>
                    <a:pt x="37" y="21"/>
                  </a:cubicBezTo>
                  <a:cubicBezTo>
                    <a:pt x="43" y="20"/>
                    <a:pt x="51" y="16"/>
                    <a:pt x="56" y="20"/>
                  </a:cubicBezTo>
                  <a:cubicBezTo>
                    <a:pt x="51" y="23"/>
                    <a:pt x="43" y="23"/>
                    <a:pt x="37" y="24"/>
                  </a:cubicBezTo>
                  <a:cubicBezTo>
                    <a:pt x="37" y="28"/>
                    <a:pt x="38" y="31"/>
                    <a:pt x="37" y="35"/>
                  </a:cubicBezTo>
                  <a:cubicBezTo>
                    <a:pt x="45" y="36"/>
                    <a:pt x="48" y="31"/>
                    <a:pt x="46" y="24"/>
                  </a:cubicBezTo>
                  <a:cubicBezTo>
                    <a:pt x="49" y="24"/>
                    <a:pt x="53" y="24"/>
                    <a:pt x="54" y="26"/>
                  </a:cubicBezTo>
                  <a:cubicBezTo>
                    <a:pt x="53" y="29"/>
                    <a:pt x="50" y="31"/>
                    <a:pt x="48" y="33"/>
                  </a:cubicBezTo>
                  <a:cubicBezTo>
                    <a:pt x="56" y="32"/>
                    <a:pt x="69" y="26"/>
                    <a:pt x="72" y="35"/>
                  </a:cubicBezTo>
                  <a:cubicBezTo>
                    <a:pt x="66" y="37"/>
                    <a:pt x="60" y="36"/>
                    <a:pt x="54" y="36"/>
                  </a:cubicBezTo>
                  <a:cubicBezTo>
                    <a:pt x="41" y="37"/>
                    <a:pt x="28" y="39"/>
                    <a:pt x="17" y="41"/>
                  </a:cubicBezTo>
                  <a:cubicBezTo>
                    <a:pt x="10" y="43"/>
                    <a:pt x="4" y="48"/>
                    <a:pt x="0" y="40"/>
                  </a:cubicBezTo>
                  <a:cubicBezTo>
                    <a:pt x="11" y="39"/>
                    <a:pt x="22" y="38"/>
                    <a:pt x="33" y="36"/>
                  </a:cubicBezTo>
                  <a:cubicBezTo>
                    <a:pt x="33" y="32"/>
                    <a:pt x="32" y="28"/>
                    <a:pt x="32" y="25"/>
                  </a:cubicBezTo>
                  <a:cubicBezTo>
                    <a:pt x="27" y="25"/>
                    <a:pt x="19" y="28"/>
                    <a:pt x="15" y="25"/>
                  </a:cubicBezTo>
                  <a:cubicBezTo>
                    <a:pt x="19" y="23"/>
                    <a:pt x="27" y="23"/>
                    <a:pt x="32" y="22"/>
                  </a:cubicBezTo>
                  <a:cubicBezTo>
                    <a:pt x="32" y="21"/>
                    <a:pt x="32" y="18"/>
                    <a:pt x="31" y="17"/>
                  </a:cubicBezTo>
                  <a:cubicBezTo>
                    <a:pt x="28" y="17"/>
                    <a:pt x="23" y="19"/>
                    <a:pt x="21" y="16"/>
                  </a:cubicBezTo>
                  <a:cubicBezTo>
                    <a:pt x="23" y="14"/>
                    <a:pt x="27" y="15"/>
                    <a:pt x="31" y="14"/>
                  </a:cubicBezTo>
                  <a:cubicBezTo>
                    <a:pt x="31" y="11"/>
                    <a:pt x="29" y="10"/>
                    <a:pt x="28" y="8"/>
                  </a:cubicBezTo>
                  <a:cubicBezTo>
                    <a:pt x="25" y="9"/>
                    <a:pt x="18" y="11"/>
                    <a:pt x="16" y="8"/>
                  </a:cubicBezTo>
                  <a:cubicBezTo>
                    <a:pt x="24" y="6"/>
                    <a:pt x="34" y="4"/>
                    <a:pt x="43" y="2"/>
                  </a:cubicBezTo>
                  <a:cubicBezTo>
                    <a:pt x="46" y="1"/>
                    <a:pt x="49" y="0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3631" y="1725"/>
              <a:ext cx="38" cy="44"/>
            </a:xfrm>
            <a:custGeom>
              <a:avLst/>
              <a:gdLst>
                <a:gd name="T0" fmla="*/ 41 w 41"/>
                <a:gd name="T1" fmla="*/ 6 h 47"/>
                <a:gd name="T2" fmla="*/ 24 w 41"/>
                <a:gd name="T3" fmla="*/ 9 h 47"/>
                <a:gd name="T4" fmla="*/ 28 w 41"/>
                <a:gd name="T5" fmla="*/ 13 h 47"/>
                <a:gd name="T6" fmla="*/ 25 w 41"/>
                <a:gd name="T7" fmla="*/ 17 h 47"/>
                <a:gd name="T8" fmla="*/ 36 w 41"/>
                <a:gd name="T9" fmla="*/ 22 h 47"/>
                <a:gd name="T10" fmla="*/ 34 w 41"/>
                <a:gd name="T11" fmla="*/ 28 h 47"/>
                <a:gd name="T12" fmla="*/ 20 w 41"/>
                <a:gd name="T13" fmla="*/ 47 h 47"/>
                <a:gd name="T14" fmla="*/ 16 w 41"/>
                <a:gd name="T15" fmla="*/ 38 h 47"/>
                <a:gd name="T16" fmla="*/ 23 w 41"/>
                <a:gd name="T17" fmla="*/ 40 h 47"/>
                <a:gd name="T18" fmla="*/ 24 w 41"/>
                <a:gd name="T19" fmla="*/ 20 h 47"/>
                <a:gd name="T20" fmla="*/ 0 w 41"/>
                <a:gd name="T21" fmla="*/ 42 h 47"/>
                <a:gd name="T22" fmla="*/ 21 w 41"/>
                <a:gd name="T23" fmla="*/ 9 h 47"/>
                <a:gd name="T24" fmla="*/ 3 w 41"/>
                <a:gd name="T25" fmla="*/ 7 h 47"/>
                <a:gd name="T26" fmla="*/ 24 w 41"/>
                <a:gd name="T27" fmla="*/ 5 h 47"/>
                <a:gd name="T28" fmla="*/ 41 w 41"/>
                <a:gd name="T2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7">
                  <a:moveTo>
                    <a:pt x="41" y="6"/>
                  </a:moveTo>
                  <a:cubicBezTo>
                    <a:pt x="37" y="9"/>
                    <a:pt x="29" y="7"/>
                    <a:pt x="24" y="9"/>
                  </a:cubicBezTo>
                  <a:cubicBezTo>
                    <a:pt x="24" y="10"/>
                    <a:pt x="27" y="11"/>
                    <a:pt x="28" y="13"/>
                  </a:cubicBezTo>
                  <a:cubicBezTo>
                    <a:pt x="27" y="14"/>
                    <a:pt x="26" y="15"/>
                    <a:pt x="25" y="17"/>
                  </a:cubicBezTo>
                  <a:cubicBezTo>
                    <a:pt x="30" y="17"/>
                    <a:pt x="36" y="18"/>
                    <a:pt x="36" y="22"/>
                  </a:cubicBezTo>
                  <a:cubicBezTo>
                    <a:pt x="36" y="23"/>
                    <a:pt x="34" y="26"/>
                    <a:pt x="34" y="28"/>
                  </a:cubicBezTo>
                  <a:cubicBezTo>
                    <a:pt x="31" y="35"/>
                    <a:pt x="29" y="47"/>
                    <a:pt x="20" y="47"/>
                  </a:cubicBezTo>
                  <a:cubicBezTo>
                    <a:pt x="19" y="43"/>
                    <a:pt x="17" y="41"/>
                    <a:pt x="16" y="38"/>
                  </a:cubicBezTo>
                  <a:cubicBezTo>
                    <a:pt x="18" y="38"/>
                    <a:pt x="20" y="39"/>
                    <a:pt x="23" y="40"/>
                  </a:cubicBezTo>
                  <a:cubicBezTo>
                    <a:pt x="26" y="36"/>
                    <a:pt x="35" y="21"/>
                    <a:pt x="24" y="20"/>
                  </a:cubicBezTo>
                  <a:cubicBezTo>
                    <a:pt x="19" y="30"/>
                    <a:pt x="12" y="38"/>
                    <a:pt x="0" y="42"/>
                  </a:cubicBezTo>
                  <a:cubicBezTo>
                    <a:pt x="8" y="32"/>
                    <a:pt x="20" y="26"/>
                    <a:pt x="21" y="9"/>
                  </a:cubicBezTo>
                  <a:cubicBezTo>
                    <a:pt x="14" y="11"/>
                    <a:pt x="5" y="14"/>
                    <a:pt x="3" y="7"/>
                  </a:cubicBezTo>
                  <a:cubicBezTo>
                    <a:pt x="10" y="7"/>
                    <a:pt x="17" y="6"/>
                    <a:pt x="24" y="5"/>
                  </a:cubicBezTo>
                  <a:cubicBezTo>
                    <a:pt x="31" y="4"/>
                    <a:pt x="39" y="0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548" y="1740"/>
              <a:ext cx="66" cy="32"/>
            </a:xfrm>
            <a:custGeom>
              <a:avLst/>
              <a:gdLst>
                <a:gd name="T0" fmla="*/ 28 w 71"/>
                <a:gd name="T1" fmla="*/ 1 h 35"/>
                <a:gd name="T2" fmla="*/ 38 w 71"/>
                <a:gd name="T3" fmla="*/ 4 h 35"/>
                <a:gd name="T4" fmla="*/ 37 w 71"/>
                <a:gd name="T5" fmla="*/ 10 h 35"/>
                <a:gd name="T6" fmla="*/ 52 w 71"/>
                <a:gd name="T7" fmla="*/ 10 h 35"/>
                <a:gd name="T8" fmla="*/ 37 w 71"/>
                <a:gd name="T9" fmla="*/ 15 h 35"/>
                <a:gd name="T10" fmla="*/ 38 w 71"/>
                <a:gd name="T11" fmla="*/ 25 h 35"/>
                <a:gd name="T12" fmla="*/ 71 w 71"/>
                <a:gd name="T13" fmla="*/ 27 h 35"/>
                <a:gd name="T14" fmla="*/ 56 w 71"/>
                <a:gd name="T15" fmla="*/ 29 h 35"/>
                <a:gd name="T16" fmla="*/ 26 w 71"/>
                <a:gd name="T17" fmla="*/ 31 h 35"/>
                <a:gd name="T18" fmla="*/ 16 w 71"/>
                <a:gd name="T19" fmla="*/ 32 h 35"/>
                <a:gd name="T20" fmla="*/ 0 w 71"/>
                <a:gd name="T21" fmla="*/ 32 h 35"/>
                <a:gd name="T22" fmla="*/ 16 w 71"/>
                <a:gd name="T23" fmla="*/ 29 h 35"/>
                <a:gd name="T24" fmla="*/ 32 w 71"/>
                <a:gd name="T25" fmla="*/ 27 h 35"/>
                <a:gd name="T26" fmla="*/ 32 w 71"/>
                <a:gd name="T27" fmla="*/ 16 h 35"/>
                <a:gd name="T28" fmla="*/ 15 w 71"/>
                <a:gd name="T29" fmla="*/ 15 h 35"/>
                <a:gd name="T30" fmla="*/ 31 w 71"/>
                <a:gd name="T31" fmla="*/ 12 h 35"/>
                <a:gd name="T32" fmla="*/ 28 w 71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35">
                  <a:moveTo>
                    <a:pt x="28" y="1"/>
                  </a:moveTo>
                  <a:cubicBezTo>
                    <a:pt x="33" y="0"/>
                    <a:pt x="35" y="2"/>
                    <a:pt x="38" y="4"/>
                  </a:cubicBezTo>
                  <a:cubicBezTo>
                    <a:pt x="38" y="6"/>
                    <a:pt x="37" y="7"/>
                    <a:pt x="37" y="10"/>
                  </a:cubicBezTo>
                  <a:cubicBezTo>
                    <a:pt x="41" y="10"/>
                    <a:pt x="49" y="6"/>
                    <a:pt x="52" y="10"/>
                  </a:cubicBezTo>
                  <a:cubicBezTo>
                    <a:pt x="50" y="14"/>
                    <a:pt x="42" y="13"/>
                    <a:pt x="37" y="15"/>
                  </a:cubicBezTo>
                  <a:cubicBezTo>
                    <a:pt x="37" y="18"/>
                    <a:pt x="37" y="22"/>
                    <a:pt x="38" y="25"/>
                  </a:cubicBezTo>
                  <a:cubicBezTo>
                    <a:pt x="48" y="26"/>
                    <a:pt x="65" y="16"/>
                    <a:pt x="71" y="27"/>
                  </a:cubicBezTo>
                  <a:cubicBezTo>
                    <a:pt x="67" y="30"/>
                    <a:pt x="61" y="28"/>
                    <a:pt x="56" y="29"/>
                  </a:cubicBezTo>
                  <a:cubicBezTo>
                    <a:pt x="45" y="29"/>
                    <a:pt x="35" y="29"/>
                    <a:pt x="26" y="31"/>
                  </a:cubicBezTo>
                  <a:cubicBezTo>
                    <a:pt x="23" y="31"/>
                    <a:pt x="19" y="31"/>
                    <a:pt x="16" y="32"/>
                  </a:cubicBezTo>
                  <a:cubicBezTo>
                    <a:pt x="10" y="33"/>
                    <a:pt x="5" y="35"/>
                    <a:pt x="0" y="32"/>
                  </a:cubicBezTo>
                  <a:cubicBezTo>
                    <a:pt x="4" y="30"/>
                    <a:pt x="10" y="30"/>
                    <a:pt x="16" y="29"/>
                  </a:cubicBezTo>
                  <a:cubicBezTo>
                    <a:pt x="21" y="28"/>
                    <a:pt x="27" y="27"/>
                    <a:pt x="32" y="27"/>
                  </a:cubicBezTo>
                  <a:cubicBezTo>
                    <a:pt x="32" y="23"/>
                    <a:pt x="31" y="20"/>
                    <a:pt x="32" y="16"/>
                  </a:cubicBezTo>
                  <a:cubicBezTo>
                    <a:pt x="27" y="16"/>
                    <a:pt x="19" y="18"/>
                    <a:pt x="15" y="15"/>
                  </a:cubicBezTo>
                  <a:cubicBezTo>
                    <a:pt x="19" y="13"/>
                    <a:pt x="26" y="13"/>
                    <a:pt x="31" y="12"/>
                  </a:cubicBezTo>
                  <a:cubicBezTo>
                    <a:pt x="31" y="7"/>
                    <a:pt x="29" y="5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76" y="1746"/>
              <a:ext cx="12" cy="10"/>
            </a:xfrm>
            <a:custGeom>
              <a:avLst/>
              <a:gdLst>
                <a:gd name="T0" fmla="*/ 11 w 13"/>
                <a:gd name="T1" fmla="*/ 4 h 11"/>
                <a:gd name="T2" fmla="*/ 9 w 13"/>
                <a:gd name="T3" fmla="*/ 11 h 11"/>
                <a:gd name="T4" fmla="*/ 0 w 13"/>
                <a:gd name="T5" fmla="*/ 2 h 11"/>
                <a:gd name="T6" fmla="*/ 11 w 13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1" y="4"/>
                  </a:moveTo>
                  <a:cubicBezTo>
                    <a:pt x="13" y="7"/>
                    <a:pt x="11" y="10"/>
                    <a:pt x="9" y="11"/>
                  </a:cubicBezTo>
                  <a:cubicBezTo>
                    <a:pt x="5" y="9"/>
                    <a:pt x="2" y="6"/>
                    <a:pt x="0" y="2"/>
                  </a:cubicBezTo>
                  <a:cubicBezTo>
                    <a:pt x="4" y="0"/>
                    <a:pt x="8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475" y="1752"/>
              <a:ext cx="10" cy="8"/>
            </a:xfrm>
            <a:custGeom>
              <a:avLst/>
              <a:gdLst>
                <a:gd name="T0" fmla="*/ 5 w 11"/>
                <a:gd name="T1" fmla="*/ 9 h 9"/>
                <a:gd name="T2" fmla="*/ 0 w 11"/>
                <a:gd name="T3" fmla="*/ 2 h 9"/>
                <a:gd name="T4" fmla="*/ 5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5" y="9"/>
                  </a:moveTo>
                  <a:cubicBezTo>
                    <a:pt x="2" y="8"/>
                    <a:pt x="1" y="5"/>
                    <a:pt x="0" y="2"/>
                  </a:cubicBezTo>
                  <a:cubicBezTo>
                    <a:pt x="5" y="0"/>
                    <a:pt x="11" y="6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149" y="1757"/>
              <a:ext cx="102" cy="87"/>
            </a:xfrm>
            <a:custGeom>
              <a:avLst/>
              <a:gdLst>
                <a:gd name="T0" fmla="*/ 32 w 110"/>
                <a:gd name="T1" fmla="*/ 66 h 95"/>
                <a:gd name="T2" fmla="*/ 35 w 110"/>
                <a:gd name="T3" fmla="*/ 64 h 95"/>
                <a:gd name="T4" fmla="*/ 97 w 110"/>
                <a:gd name="T5" fmla="*/ 31 h 95"/>
                <a:gd name="T6" fmla="*/ 110 w 110"/>
                <a:gd name="T7" fmla="*/ 52 h 95"/>
                <a:gd name="T8" fmla="*/ 17 w 110"/>
                <a:gd name="T9" fmla="*/ 95 h 95"/>
                <a:gd name="T10" fmla="*/ 0 w 110"/>
                <a:gd name="T11" fmla="*/ 71 h 95"/>
                <a:gd name="T12" fmla="*/ 76 w 110"/>
                <a:gd name="T13" fmla="*/ 0 h 95"/>
                <a:gd name="T14" fmla="*/ 89 w 110"/>
                <a:gd name="T15" fmla="*/ 20 h 95"/>
                <a:gd name="T16" fmla="*/ 32 w 110"/>
                <a:gd name="T17" fmla="*/ 6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32" y="66"/>
                  </a:moveTo>
                  <a:cubicBezTo>
                    <a:pt x="32" y="67"/>
                    <a:pt x="34" y="65"/>
                    <a:pt x="35" y="64"/>
                  </a:cubicBezTo>
                  <a:cubicBezTo>
                    <a:pt x="55" y="53"/>
                    <a:pt x="77" y="42"/>
                    <a:pt x="97" y="31"/>
                  </a:cubicBezTo>
                  <a:cubicBezTo>
                    <a:pt x="101" y="39"/>
                    <a:pt x="106" y="44"/>
                    <a:pt x="110" y="52"/>
                  </a:cubicBezTo>
                  <a:cubicBezTo>
                    <a:pt x="79" y="66"/>
                    <a:pt x="48" y="80"/>
                    <a:pt x="17" y="95"/>
                  </a:cubicBezTo>
                  <a:cubicBezTo>
                    <a:pt x="11" y="87"/>
                    <a:pt x="6" y="79"/>
                    <a:pt x="0" y="71"/>
                  </a:cubicBezTo>
                  <a:cubicBezTo>
                    <a:pt x="25" y="47"/>
                    <a:pt x="51" y="24"/>
                    <a:pt x="76" y="0"/>
                  </a:cubicBezTo>
                  <a:cubicBezTo>
                    <a:pt x="80" y="7"/>
                    <a:pt x="85" y="13"/>
                    <a:pt x="89" y="20"/>
                  </a:cubicBezTo>
                  <a:cubicBezTo>
                    <a:pt x="70" y="36"/>
                    <a:pt x="52" y="52"/>
                    <a:pt x="3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73" y="1760"/>
              <a:ext cx="19" cy="12"/>
            </a:xfrm>
            <a:custGeom>
              <a:avLst/>
              <a:gdLst>
                <a:gd name="T0" fmla="*/ 0 w 21"/>
                <a:gd name="T1" fmla="*/ 0 h 13"/>
                <a:gd name="T2" fmla="*/ 13 w 21"/>
                <a:gd name="T3" fmla="*/ 13 h 13"/>
                <a:gd name="T4" fmla="*/ 0 w 21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8" y="0"/>
                    <a:pt x="21" y="8"/>
                    <a:pt x="13" y="13"/>
                  </a:cubicBezTo>
                  <a:cubicBezTo>
                    <a:pt x="7" y="10"/>
                    <a:pt x="3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3476" y="1760"/>
              <a:ext cx="35" cy="25"/>
            </a:xfrm>
            <a:custGeom>
              <a:avLst/>
              <a:gdLst>
                <a:gd name="T0" fmla="*/ 38 w 38"/>
                <a:gd name="T1" fmla="*/ 10 h 27"/>
                <a:gd name="T2" fmla="*/ 32 w 38"/>
                <a:gd name="T3" fmla="*/ 17 h 27"/>
                <a:gd name="T4" fmla="*/ 35 w 38"/>
                <a:gd name="T5" fmla="*/ 20 h 27"/>
                <a:gd name="T6" fmla="*/ 9 w 38"/>
                <a:gd name="T7" fmla="*/ 24 h 27"/>
                <a:gd name="T8" fmla="*/ 8 w 38"/>
                <a:gd name="T9" fmla="*/ 27 h 27"/>
                <a:gd name="T10" fmla="*/ 3 w 38"/>
                <a:gd name="T11" fmla="*/ 19 h 27"/>
                <a:gd name="T12" fmla="*/ 0 w 38"/>
                <a:gd name="T13" fmla="*/ 10 h 27"/>
                <a:gd name="T14" fmla="*/ 5 w 38"/>
                <a:gd name="T15" fmla="*/ 11 h 27"/>
                <a:gd name="T16" fmla="*/ 38 w 38"/>
                <a:gd name="T17" fmla="*/ 10 h 27"/>
                <a:gd name="T18" fmla="*/ 6 w 38"/>
                <a:gd name="T19" fmla="*/ 13 h 27"/>
                <a:gd name="T20" fmla="*/ 8 w 38"/>
                <a:gd name="T21" fmla="*/ 22 h 27"/>
                <a:gd name="T22" fmla="*/ 26 w 38"/>
                <a:gd name="T23" fmla="*/ 18 h 27"/>
                <a:gd name="T24" fmla="*/ 27 w 38"/>
                <a:gd name="T25" fmla="*/ 10 h 27"/>
                <a:gd name="T26" fmla="*/ 6 w 38"/>
                <a:gd name="T2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7">
                  <a:moveTo>
                    <a:pt x="38" y="10"/>
                  </a:moveTo>
                  <a:cubicBezTo>
                    <a:pt x="35" y="12"/>
                    <a:pt x="33" y="14"/>
                    <a:pt x="32" y="17"/>
                  </a:cubicBezTo>
                  <a:cubicBezTo>
                    <a:pt x="33" y="18"/>
                    <a:pt x="35" y="18"/>
                    <a:pt x="35" y="20"/>
                  </a:cubicBezTo>
                  <a:cubicBezTo>
                    <a:pt x="27" y="22"/>
                    <a:pt x="18" y="23"/>
                    <a:pt x="9" y="24"/>
                  </a:cubicBezTo>
                  <a:cubicBezTo>
                    <a:pt x="8" y="25"/>
                    <a:pt x="9" y="27"/>
                    <a:pt x="8" y="27"/>
                  </a:cubicBezTo>
                  <a:cubicBezTo>
                    <a:pt x="4" y="27"/>
                    <a:pt x="4" y="22"/>
                    <a:pt x="3" y="19"/>
                  </a:cubicBezTo>
                  <a:cubicBezTo>
                    <a:pt x="2" y="16"/>
                    <a:pt x="1" y="13"/>
                    <a:pt x="0" y="10"/>
                  </a:cubicBezTo>
                  <a:cubicBezTo>
                    <a:pt x="1" y="9"/>
                    <a:pt x="4" y="10"/>
                    <a:pt x="5" y="11"/>
                  </a:cubicBezTo>
                  <a:cubicBezTo>
                    <a:pt x="16" y="10"/>
                    <a:pt x="31" y="0"/>
                    <a:pt x="38" y="10"/>
                  </a:cubicBezTo>
                  <a:close/>
                  <a:moveTo>
                    <a:pt x="6" y="13"/>
                  </a:moveTo>
                  <a:cubicBezTo>
                    <a:pt x="6" y="16"/>
                    <a:pt x="7" y="19"/>
                    <a:pt x="8" y="22"/>
                  </a:cubicBezTo>
                  <a:cubicBezTo>
                    <a:pt x="14" y="21"/>
                    <a:pt x="20" y="19"/>
                    <a:pt x="26" y="18"/>
                  </a:cubicBezTo>
                  <a:cubicBezTo>
                    <a:pt x="27" y="16"/>
                    <a:pt x="28" y="13"/>
                    <a:pt x="27" y="10"/>
                  </a:cubicBezTo>
                  <a:cubicBezTo>
                    <a:pt x="19" y="10"/>
                    <a:pt x="13" y="12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956" y="1810"/>
              <a:ext cx="102" cy="101"/>
            </a:xfrm>
            <a:custGeom>
              <a:avLst/>
              <a:gdLst>
                <a:gd name="T0" fmla="*/ 30 w 110"/>
                <a:gd name="T1" fmla="*/ 34 h 109"/>
                <a:gd name="T2" fmla="*/ 45 w 110"/>
                <a:gd name="T3" fmla="*/ 48 h 109"/>
                <a:gd name="T4" fmla="*/ 62 w 110"/>
                <a:gd name="T5" fmla="*/ 30 h 109"/>
                <a:gd name="T6" fmla="*/ 76 w 110"/>
                <a:gd name="T7" fmla="*/ 44 h 109"/>
                <a:gd name="T8" fmla="*/ 59 w 110"/>
                <a:gd name="T9" fmla="*/ 62 h 109"/>
                <a:gd name="T10" fmla="*/ 75 w 110"/>
                <a:gd name="T11" fmla="*/ 78 h 109"/>
                <a:gd name="T12" fmla="*/ 95 w 110"/>
                <a:gd name="T13" fmla="*/ 57 h 109"/>
                <a:gd name="T14" fmla="*/ 107 w 110"/>
                <a:gd name="T15" fmla="*/ 67 h 109"/>
                <a:gd name="T16" fmla="*/ 110 w 110"/>
                <a:gd name="T17" fmla="*/ 70 h 109"/>
                <a:gd name="T18" fmla="*/ 101 w 110"/>
                <a:gd name="T19" fmla="*/ 80 h 109"/>
                <a:gd name="T20" fmla="*/ 74 w 110"/>
                <a:gd name="T21" fmla="*/ 109 h 109"/>
                <a:gd name="T22" fmla="*/ 4 w 110"/>
                <a:gd name="T23" fmla="*/ 42 h 109"/>
                <a:gd name="T24" fmla="*/ 0 w 110"/>
                <a:gd name="T25" fmla="*/ 37 h 109"/>
                <a:gd name="T26" fmla="*/ 9 w 110"/>
                <a:gd name="T27" fmla="*/ 28 h 109"/>
                <a:gd name="T28" fmla="*/ 36 w 110"/>
                <a:gd name="T29" fmla="*/ 0 h 109"/>
                <a:gd name="T30" fmla="*/ 47 w 110"/>
                <a:gd name="T31" fmla="*/ 10 h 109"/>
                <a:gd name="T32" fmla="*/ 50 w 110"/>
                <a:gd name="T33" fmla="*/ 14 h 109"/>
                <a:gd name="T34" fmla="*/ 45 w 110"/>
                <a:gd name="T35" fmla="*/ 19 h 109"/>
                <a:gd name="T36" fmla="*/ 30 w 110"/>
                <a:gd name="T37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09">
                  <a:moveTo>
                    <a:pt x="30" y="34"/>
                  </a:moveTo>
                  <a:cubicBezTo>
                    <a:pt x="35" y="39"/>
                    <a:pt x="40" y="44"/>
                    <a:pt x="45" y="48"/>
                  </a:cubicBezTo>
                  <a:cubicBezTo>
                    <a:pt x="51" y="42"/>
                    <a:pt x="57" y="36"/>
                    <a:pt x="62" y="30"/>
                  </a:cubicBezTo>
                  <a:cubicBezTo>
                    <a:pt x="67" y="34"/>
                    <a:pt x="71" y="39"/>
                    <a:pt x="76" y="44"/>
                  </a:cubicBezTo>
                  <a:cubicBezTo>
                    <a:pt x="71" y="50"/>
                    <a:pt x="65" y="56"/>
                    <a:pt x="59" y="62"/>
                  </a:cubicBezTo>
                  <a:cubicBezTo>
                    <a:pt x="64" y="67"/>
                    <a:pt x="70" y="72"/>
                    <a:pt x="75" y="78"/>
                  </a:cubicBezTo>
                  <a:cubicBezTo>
                    <a:pt x="82" y="71"/>
                    <a:pt x="89" y="64"/>
                    <a:pt x="95" y="57"/>
                  </a:cubicBezTo>
                  <a:cubicBezTo>
                    <a:pt x="99" y="60"/>
                    <a:pt x="103" y="63"/>
                    <a:pt x="107" y="67"/>
                  </a:cubicBezTo>
                  <a:cubicBezTo>
                    <a:pt x="107" y="67"/>
                    <a:pt x="110" y="70"/>
                    <a:pt x="110" y="70"/>
                  </a:cubicBezTo>
                  <a:cubicBezTo>
                    <a:pt x="110" y="72"/>
                    <a:pt x="102" y="79"/>
                    <a:pt x="101" y="80"/>
                  </a:cubicBezTo>
                  <a:cubicBezTo>
                    <a:pt x="92" y="90"/>
                    <a:pt x="81" y="100"/>
                    <a:pt x="74" y="109"/>
                  </a:cubicBezTo>
                  <a:cubicBezTo>
                    <a:pt x="51" y="88"/>
                    <a:pt x="28" y="64"/>
                    <a:pt x="4" y="42"/>
                  </a:cubicBezTo>
                  <a:cubicBezTo>
                    <a:pt x="3" y="41"/>
                    <a:pt x="0" y="37"/>
                    <a:pt x="0" y="37"/>
                  </a:cubicBezTo>
                  <a:cubicBezTo>
                    <a:pt x="0" y="36"/>
                    <a:pt x="7" y="30"/>
                    <a:pt x="9" y="28"/>
                  </a:cubicBezTo>
                  <a:cubicBezTo>
                    <a:pt x="18" y="19"/>
                    <a:pt x="28" y="9"/>
                    <a:pt x="36" y="0"/>
                  </a:cubicBezTo>
                  <a:cubicBezTo>
                    <a:pt x="38" y="3"/>
                    <a:pt x="43" y="7"/>
                    <a:pt x="47" y="10"/>
                  </a:cubicBezTo>
                  <a:cubicBezTo>
                    <a:pt x="47" y="11"/>
                    <a:pt x="50" y="14"/>
                    <a:pt x="50" y="14"/>
                  </a:cubicBezTo>
                  <a:cubicBezTo>
                    <a:pt x="50" y="15"/>
                    <a:pt x="46" y="18"/>
                    <a:pt x="45" y="19"/>
                  </a:cubicBezTo>
                  <a:cubicBezTo>
                    <a:pt x="40" y="24"/>
                    <a:pt x="35" y="30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3194" y="1818"/>
              <a:ext cx="101" cy="100"/>
            </a:xfrm>
            <a:custGeom>
              <a:avLst/>
              <a:gdLst>
                <a:gd name="T0" fmla="*/ 110 w 110"/>
                <a:gd name="T1" fmla="*/ 38 h 109"/>
                <a:gd name="T2" fmla="*/ 99 w 110"/>
                <a:gd name="T3" fmla="*/ 48 h 109"/>
                <a:gd name="T4" fmla="*/ 96 w 110"/>
                <a:gd name="T5" fmla="*/ 52 h 109"/>
                <a:gd name="T6" fmla="*/ 91 w 110"/>
                <a:gd name="T7" fmla="*/ 47 h 109"/>
                <a:gd name="T8" fmla="*/ 76 w 110"/>
                <a:gd name="T9" fmla="*/ 31 h 109"/>
                <a:gd name="T10" fmla="*/ 62 w 110"/>
                <a:gd name="T11" fmla="*/ 45 h 109"/>
                <a:gd name="T12" fmla="*/ 79 w 110"/>
                <a:gd name="T13" fmla="*/ 63 h 109"/>
                <a:gd name="T14" fmla="*/ 65 w 110"/>
                <a:gd name="T15" fmla="*/ 77 h 109"/>
                <a:gd name="T16" fmla="*/ 47 w 110"/>
                <a:gd name="T17" fmla="*/ 59 h 109"/>
                <a:gd name="T18" fmla="*/ 31 w 110"/>
                <a:gd name="T19" fmla="*/ 74 h 109"/>
                <a:gd name="T20" fmla="*/ 51 w 110"/>
                <a:gd name="T21" fmla="*/ 95 h 109"/>
                <a:gd name="T22" fmla="*/ 40 w 110"/>
                <a:gd name="T23" fmla="*/ 106 h 109"/>
                <a:gd name="T24" fmla="*/ 37 w 110"/>
                <a:gd name="T25" fmla="*/ 109 h 109"/>
                <a:gd name="T26" fmla="*/ 28 w 110"/>
                <a:gd name="T27" fmla="*/ 99 h 109"/>
                <a:gd name="T28" fmla="*/ 0 w 110"/>
                <a:gd name="T29" fmla="*/ 71 h 109"/>
                <a:gd name="T30" fmla="*/ 74 w 110"/>
                <a:gd name="T31" fmla="*/ 0 h 109"/>
                <a:gd name="T32" fmla="*/ 110 w 110"/>
                <a:gd name="T3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09">
                  <a:moveTo>
                    <a:pt x="110" y="38"/>
                  </a:moveTo>
                  <a:cubicBezTo>
                    <a:pt x="106" y="41"/>
                    <a:pt x="103" y="45"/>
                    <a:pt x="99" y="48"/>
                  </a:cubicBezTo>
                  <a:cubicBezTo>
                    <a:pt x="99" y="49"/>
                    <a:pt x="96" y="52"/>
                    <a:pt x="96" y="52"/>
                  </a:cubicBezTo>
                  <a:cubicBezTo>
                    <a:pt x="95" y="52"/>
                    <a:pt x="92" y="48"/>
                    <a:pt x="91" y="47"/>
                  </a:cubicBezTo>
                  <a:cubicBezTo>
                    <a:pt x="86" y="41"/>
                    <a:pt x="81" y="36"/>
                    <a:pt x="76" y="31"/>
                  </a:cubicBezTo>
                  <a:cubicBezTo>
                    <a:pt x="71" y="35"/>
                    <a:pt x="67" y="40"/>
                    <a:pt x="62" y="45"/>
                  </a:cubicBezTo>
                  <a:cubicBezTo>
                    <a:pt x="67" y="51"/>
                    <a:pt x="74" y="57"/>
                    <a:pt x="79" y="63"/>
                  </a:cubicBezTo>
                  <a:cubicBezTo>
                    <a:pt x="74" y="68"/>
                    <a:pt x="69" y="72"/>
                    <a:pt x="65" y="77"/>
                  </a:cubicBezTo>
                  <a:cubicBezTo>
                    <a:pt x="59" y="71"/>
                    <a:pt x="53" y="65"/>
                    <a:pt x="47" y="59"/>
                  </a:cubicBezTo>
                  <a:cubicBezTo>
                    <a:pt x="42" y="63"/>
                    <a:pt x="36" y="69"/>
                    <a:pt x="31" y="74"/>
                  </a:cubicBezTo>
                  <a:cubicBezTo>
                    <a:pt x="38" y="81"/>
                    <a:pt x="44" y="88"/>
                    <a:pt x="51" y="95"/>
                  </a:cubicBezTo>
                  <a:cubicBezTo>
                    <a:pt x="48" y="98"/>
                    <a:pt x="44" y="102"/>
                    <a:pt x="40" y="106"/>
                  </a:cubicBezTo>
                  <a:cubicBezTo>
                    <a:pt x="40" y="106"/>
                    <a:pt x="37" y="109"/>
                    <a:pt x="37" y="109"/>
                  </a:cubicBezTo>
                  <a:cubicBezTo>
                    <a:pt x="36" y="109"/>
                    <a:pt x="29" y="101"/>
                    <a:pt x="28" y="99"/>
                  </a:cubicBezTo>
                  <a:cubicBezTo>
                    <a:pt x="19" y="90"/>
                    <a:pt x="8" y="79"/>
                    <a:pt x="0" y="71"/>
                  </a:cubicBezTo>
                  <a:cubicBezTo>
                    <a:pt x="25" y="47"/>
                    <a:pt x="50" y="24"/>
                    <a:pt x="74" y="0"/>
                  </a:cubicBezTo>
                  <a:cubicBezTo>
                    <a:pt x="86" y="13"/>
                    <a:pt x="99" y="25"/>
                    <a:pt x="11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3921" y="1862"/>
              <a:ext cx="80" cy="85"/>
            </a:xfrm>
            <a:custGeom>
              <a:avLst/>
              <a:gdLst>
                <a:gd name="T0" fmla="*/ 86 w 86"/>
                <a:gd name="T1" fmla="*/ 76 h 92"/>
                <a:gd name="T2" fmla="*/ 73 w 86"/>
                <a:gd name="T3" fmla="*/ 88 h 92"/>
                <a:gd name="T4" fmla="*/ 68 w 86"/>
                <a:gd name="T5" fmla="*/ 92 h 92"/>
                <a:gd name="T6" fmla="*/ 60 w 86"/>
                <a:gd name="T7" fmla="*/ 82 h 92"/>
                <a:gd name="T8" fmla="*/ 0 w 86"/>
                <a:gd name="T9" fmla="*/ 16 h 92"/>
                <a:gd name="T10" fmla="*/ 17 w 86"/>
                <a:gd name="T11" fmla="*/ 0 h 92"/>
                <a:gd name="T12" fmla="*/ 86 w 86"/>
                <a:gd name="T13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2">
                  <a:moveTo>
                    <a:pt x="86" y="76"/>
                  </a:moveTo>
                  <a:cubicBezTo>
                    <a:pt x="81" y="80"/>
                    <a:pt x="77" y="83"/>
                    <a:pt x="73" y="88"/>
                  </a:cubicBezTo>
                  <a:cubicBezTo>
                    <a:pt x="72" y="88"/>
                    <a:pt x="69" y="92"/>
                    <a:pt x="68" y="92"/>
                  </a:cubicBezTo>
                  <a:cubicBezTo>
                    <a:pt x="67" y="92"/>
                    <a:pt x="61" y="83"/>
                    <a:pt x="60" y="82"/>
                  </a:cubicBezTo>
                  <a:cubicBezTo>
                    <a:pt x="40" y="60"/>
                    <a:pt x="19" y="36"/>
                    <a:pt x="0" y="16"/>
                  </a:cubicBezTo>
                  <a:cubicBezTo>
                    <a:pt x="5" y="10"/>
                    <a:pt x="11" y="5"/>
                    <a:pt x="17" y="0"/>
                  </a:cubicBezTo>
                  <a:cubicBezTo>
                    <a:pt x="40" y="25"/>
                    <a:pt x="62" y="51"/>
                    <a:pt x="8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3251" y="1867"/>
              <a:ext cx="100" cy="108"/>
            </a:xfrm>
            <a:custGeom>
              <a:avLst/>
              <a:gdLst>
                <a:gd name="T0" fmla="*/ 70 w 108"/>
                <a:gd name="T1" fmla="*/ 67 h 118"/>
                <a:gd name="T2" fmla="*/ 73 w 108"/>
                <a:gd name="T3" fmla="*/ 80 h 118"/>
                <a:gd name="T4" fmla="*/ 49 w 108"/>
                <a:gd name="T5" fmla="*/ 113 h 118"/>
                <a:gd name="T6" fmla="*/ 48 w 108"/>
                <a:gd name="T7" fmla="*/ 118 h 118"/>
                <a:gd name="T8" fmla="*/ 29 w 108"/>
                <a:gd name="T9" fmla="*/ 103 h 118"/>
                <a:gd name="T10" fmla="*/ 41 w 108"/>
                <a:gd name="T11" fmla="*/ 86 h 118"/>
                <a:gd name="T12" fmla="*/ 52 w 108"/>
                <a:gd name="T13" fmla="*/ 67 h 118"/>
                <a:gd name="T14" fmla="*/ 46 w 108"/>
                <a:gd name="T15" fmla="*/ 60 h 118"/>
                <a:gd name="T16" fmla="*/ 18 w 108"/>
                <a:gd name="T17" fmla="*/ 94 h 118"/>
                <a:gd name="T18" fmla="*/ 0 w 108"/>
                <a:gd name="T19" fmla="*/ 80 h 118"/>
                <a:gd name="T20" fmla="*/ 64 w 108"/>
                <a:gd name="T21" fmla="*/ 0 h 118"/>
                <a:gd name="T22" fmla="*/ 65 w 108"/>
                <a:gd name="T23" fmla="*/ 0 h 118"/>
                <a:gd name="T24" fmla="*/ 86 w 108"/>
                <a:gd name="T25" fmla="*/ 18 h 118"/>
                <a:gd name="T26" fmla="*/ 97 w 108"/>
                <a:gd name="T27" fmla="*/ 54 h 118"/>
                <a:gd name="T28" fmla="*/ 70 w 108"/>
                <a:gd name="T29" fmla="*/ 67 h 118"/>
                <a:gd name="T30" fmla="*/ 64 w 108"/>
                <a:gd name="T31" fmla="*/ 38 h 118"/>
                <a:gd name="T32" fmla="*/ 56 w 108"/>
                <a:gd name="T33" fmla="*/ 46 h 118"/>
                <a:gd name="T34" fmla="*/ 61 w 108"/>
                <a:gd name="T35" fmla="*/ 49 h 118"/>
                <a:gd name="T36" fmla="*/ 66 w 108"/>
                <a:gd name="T37" fmla="*/ 51 h 118"/>
                <a:gd name="T38" fmla="*/ 78 w 108"/>
                <a:gd name="T39" fmla="*/ 36 h 118"/>
                <a:gd name="T40" fmla="*/ 71 w 108"/>
                <a:gd name="T41" fmla="*/ 28 h 118"/>
                <a:gd name="T42" fmla="*/ 64 w 108"/>
                <a:gd name="T43" fmla="*/ 3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18">
                  <a:moveTo>
                    <a:pt x="70" y="67"/>
                  </a:moveTo>
                  <a:cubicBezTo>
                    <a:pt x="72" y="71"/>
                    <a:pt x="74" y="75"/>
                    <a:pt x="73" y="80"/>
                  </a:cubicBezTo>
                  <a:cubicBezTo>
                    <a:pt x="70" y="92"/>
                    <a:pt x="53" y="103"/>
                    <a:pt x="49" y="113"/>
                  </a:cubicBezTo>
                  <a:cubicBezTo>
                    <a:pt x="48" y="115"/>
                    <a:pt x="48" y="117"/>
                    <a:pt x="48" y="118"/>
                  </a:cubicBezTo>
                  <a:cubicBezTo>
                    <a:pt x="41" y="113"/>
                    <a:pt x="35" y="108"/>
                    <a:pt x="29" y="103"/>
                  </a:cubicBezTo>
                  <a:cubicBezTo>
                    <a:pt x="31" y="97"/>
                    <a:pt x="36" y="92"/>
                    <a:pt x="41" y="86"/>
                  </a:cubicBezTo>
                  <a:cubicBezTo>
                    <a:pt x="45" y="81"/>
                    <a:pt x="53" y="74"/>
                    <a:pt x="52" y="67"/>
                  </a:cubicBezTo>
                  <a:cubicBezTo>
                    <a:pt x="52" y="64"/>
                    <a:pt x="49" y="62"/>
                    <a:pt x="46" y="60"/>
                  </a:cubicBezTo>
                  <a:cubicBezTo>
                    <a:pt x="36" y="71"/>
                    <a:pt x="27" y="82"/>
                    <a:pt x="18" y="94"/>
                  </a:cubicBezTo>
                  <a:cubicBezTo>
                    <a:pt x="11" y="90"/>
                    <a:pt x="6" y="84"/>
                    <a:pt x="0" y="80"/>
                  </a:cubicBezTo>
                  <a:cubicBezTo>
                    <a:pt x="21" y="53"/>
                    <a:pt x="43" y="27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71" y="6"/>
                    <a:pt x="78" y="11"/>
                    <a:pt x="86" y="18"/>
                  </a:cubicBezTo>
                  <a:cubicBezTo>
                    <a:pt x="97" y="26"/>
                    <a:pt x="108" y="38"/>
                    <a:pt x="97" y="54"/>
                  </a:cubicBezTo>
                  <a:cubicBezTo>
                    <a:pt x="91" y="61"/>
                    <a:pt x="84" y="72"/>
                    <a:pt x="70" y="67"/>
                  </a:cubicBezTo>
                  <a:close/>
                  <a:moveTo>
                    <a:pt x="64" y="38"/>
                  </a:moveTo>
                  <a:cubicBezTo>
                    <a:pt x="63" y="39"/>
                    <a:pt x="56" y="45"/>
                    <a:pt x="56" y="46"/>
                  </a:cubicBezTo>
                  <a:cubicBezTo>
                    <a:pt x="56" y="48"/>
                    <a:pt x="59" y="49"/>
                    <a:pt x="61" y="49"/>
                  </a:cubicBezTo>
                  <a:cubicBezTo>
                    <a:pt x="63" y="50"/>
                    <a:pt x="65" y="51"/>
                    <a:pt x="66" y="51"/>
                  </a:cubicBezTo>
                  <a:cubicBezTo>
                    <a:pt x="71" y="51"/>
                    <a:pt x="79" y="41"/>
                    <a:pt x="78" y="36"/>
                  </a:cubicBezTo>
                  <a:cubicBezTo>
                    <a:pt x="77" y="33"/>
                    <a:pt x="74" y="31"/>
                    <a:pt x="71" y="28"/>
                  </a:cubicBezTo>
                  <a:cubicBezTo>
                    <a:pt x="68" y="31"/>
                    <a:pt x="67" y="34"/>
                    <a:pt x="6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3863" y="1897"/>
              <a:ext cx="88" cy="99"/>
            </a:xfrm>
            <a:custGeom>
              <a:avLst/>
              <a:gdLst>
                <a:gd name="T0" fmla="*/ 34 w 95"/>
                <a:gd name="T1" fmla="*/ 1 h 107"/>
                <a:gd name="T2" fmla="*/ 70 w 95"/>
                <a:gd name="T3" fmla="*/ 31 h 107"/>
                <a:gd name="T4" fmla="*/ 81 w 95"/>
                <a:gd name="T5" fmla="*/ 48 h 107"/>
                <a:gd name="T6" fmla="*/ 90 w 95"/>
                <a:gd name="T7" fmla="*/ 80 h 107"/>
                <a:gd name="T8" fmla="*/ 50 w 95"/>
                <a:gd name="T9" fmla="*/ 101 h 107"/>
                <a:gd name="T10" fmla="*/ 21 w 95"/>
                <a:gd name="T11" fmla="*/ 68 h 107"/>
                <a:gd name="T12" fmla="*/ 11 w 95"/>
                <a:gd name="T13" fmla="*/ 54 h 107"/>
                <a:gd name="T14" fmla="*/ 4 w 95"/>
                <a:gd name="T15" fmla="*/ 24 h 107"/>
                <a:gd name="T16" fmla="*/ 25 w 95"/>
                <a:gd name="T17" fmla="*/ 4 h 107"/>
                <a:gd name="T18" fmla="*/ 34 w 95"/>
                <a:gd name="T19" fmla="*/ 1 h 107"/>
                <a:gd name="T20" fmla="*/ 28 w 95"/>
                <a:gd name="T21" fmla="*/ 36 h 107"/>
                <a:gd name="T22" fmla="*/ 51 w 95"/>
                <a:gd name="T23" fmla="*/ 70 h 107"/>
                <a:gd name="T24" fmla="*/ 62 w 95"/>
                <a:gd name="T25" fmla="*/ 81 h 107"/>
                <a:gd name="T26" fmla="*/ 69 w 95"/>
                <a:gd name="T27" fmla="*/ 76 h 107"/>
                <a:gd name="T28" fmla="*/ 62 w 95"/>
                <a:gd name="T29" fmla="*/ 61 h 107"/>
                <a:gd name="T30" fmla="*/ 43 w 95"/>
                <a:gd name="T31" fmla="*/ 33 h 107"/>
                <a:gd name="T32" fmla="*/ 30 w 95"/>
                <a:gd name="T33" fmla="*/ 22 h 107"/>
                <a:gd name="T34" fmla="*/ 28 w 95"/>
                <a:gd name="T35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107">
                  <a:moveTo>
                    <a:pt x="34" y="1"/>
                  </a:moveTo>
                  <a:cubicBezTo>
                    <a:pt x="54" y="0"/>
                    <a:pt x="62" y="19"/>
                    <a:pt x="70" y="31"/>
                  </a:cubicBezTo>
                  <a:cubicBezTo>
                    <a:pt x="74" y="37"/>
                    <a:pt x="77" y="42"/>
                    <a:pt x="81" y="48"/>
                  </a:cubicBezTo>
                  <a:cubicBezTo>
                    <a:pt x="86" y="55"/>
                    <a:pt x="95" y="66"/>
                    <a:pt x="90" y="80"/>
                  </a:cubicBezTo>
                  <a:cubicBezTo>
                    <a:pt x="86" y="91"/>
                    <a:pt x="67" y="107"/>
                    <a:pt x="50" y="101"/>
                  </a:cubicBezTo>
                  <a:cubicBezTo>
                    <a:pt x="37" y="96"/>
                    <a:pt x="29" y="80"/>
                    <a:pt x="21" y="68"/>
                  </a:cubicBezTo>
                  <a:cubicBezTo>
                    <a:pt x="18" y="63"/>
                    <a:pt x="15" y="58"/>
                    <a:pt x="11" y="54"/>
                  </a:cubicBezTo>
                  <a:cubicBezTo>
                    <a:pt x="7" y="47"/>
                    <a:pt x="0" y="35"/>
                    <a:pt x="4" y="24"/>
                  </a:cubicBezTo>
                  <a:cubicBezTo>
                    <a:pt x="7" y="15"/>
                    <a:pt x="16" y="8"/>
                    <a:pt x="25" y="4"/>
                  </a:cubicBezTo>
                  <a:cubicBezTo>
                    <a:pt x="28" y="3"/>
                    <a:pt x="31" y="2"/>
                    <a:pt x="34" y="1"/>
                  </a:cubicBezTo>
                  <a:close/>
                  <a:moveTo>
                    <a:pt x="28" y="36"/>
                  </a:moveTo>
                  <a:cubicBezTo>
                    <a:pt x="35" y="47"/>
                    <a:pt x="44" y="59"/>
                    <a:pt x="51" y="70"/>
                  </a:cubicBezTo>
                  <a:cubicBezTo>
                    <a:pt x="53" y="73"/>
                    <a:pt x="57" y="81"/>
                    <a:pt x="62" y="81"/>
                  </a:cubicBezTo>
                  <a:cubicBezTo>
                    <a:pt x="65" y="81"/>
                    <a:pt x="69" y="79"/>
                    <a:pt x="69" y="76"/>
                  </a:cubicBezTo>
                  <a:cubicBezTo>
                    <a:pt x="70" y="71"/>
                    <a:pt x="64" y="64"/>
                    <a:pt x="62" y="61"/>
                  </a:cubicBezTo>
                  <a:cubicBezTo>
                    <a:pt x="55" y="50"/>
                    <a:pt x="50" y="43"/>
                    <a:pt x="43" y="33"/>
                  </a:cubicBezTo>
                  <a:cubicBezTo>
                    <a:pt x="40" y="29"/>
                    <a:pt x="36" y="21"/>
                    <a:pt x="30" y="22"/>
                  </a:cubicBezTo>
                  <a:cubicBezTo>
                    <a:pt x="23" y="24"/>
                    <a:pt x="25" y="31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328" y="1915"/>
              <a:ext cx="85" cy="97"/>
            </a:xfrm>
            <a:custGeom>
              <a:avLst/>
              <a:gdLst>
                <a:gd name="T0" fmla="*/ 79 w 92"/>
                <a:gd name="T1" fmla="*/ 55 h 106"/>
                <a:gd name="T2" fmla="*/ 61 w 92"/>
                <a:gd name="T3" fmla="*/ 44 h 106"/>
                <a:gd name="T4" fmla="*/ 66 w 92"/>
                <a:gd name="T5" fmla="*/ 30 h 106"/>
                <a:gd name="T6" fmla="*/ 53 w 92"/>
                <a:gd name="T7" fmla="*/ 29 h 106"/>
                <a:gd name="T8" fmla="*/ 58 w 92"/>
                <a:gd name="T9" fmla="*/ 53 h 106"/>
                <a:gd name="T10" fmla="*/ 63 w 92"/>
                <a:gd name="T11" fmla="*/ 77 h 106"/>
                <a:gd name="T12" fmla="*/ 36 w 92"/>
                <a:gd name="T13" fmla="*/ 105 h 106"/>
                <a:gd name="T14" fmla="*/ 1 w 92"/>
                <a:gd name="T15" fmla="*/ 77 h 106"/>
                <a:gd name="T16" fmla="*/ 10 w 92"/>
                <a:gd name="T17" fmla="*/ 52 h 106"/>
                <a:gd name="T18" fmla="*/ 30 w 92"/>
                <a:gd name="T19" fmla="*/ 64 h 106"/>
                <a:gd name="T20" fmla="*/ 31 w 92"/>
                <a:gd name="T21" fmla="*/ 85 h 106"/>
                <a:gd name="T22" fmla="*/ 39 w 92"/>
                <a:gd name="T23" fmla="*/ 72 h 106"/>
                <a:gd name="T24" fmla="*/ 28 w 92"/>
                <a:gd name="T25" fmla="*/ 32 h 106"/>
                <a:gd name="T26" fmla="*/ 62 w 92"/>
                <a:gd name="T27" fmla="*/ 5 h 106"/>
                <a:gd name="T28" fmla="*/ 87 w 92"/>
                <a:gd name="T29" fmla="*/ 25 h 106"/>
                <a:gd name="T30" fmla="*/ 79 w 92"/>
                <a:gd name="T3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06">
                  <a:moveTo>
                    <a:pt x="79" y="55"/>
                  </a:moveTo>
                  <a:cubicBezTo>
                    <a:pt x="73" y="52"/>
                    <a:pt x="67" y="47"/>
                    <a:pt x="61" y="44"/>
                  </a:cubicBezTo>
                  <a:cubicBezTo>
                    <a:pt x="61" y="39"/>
                    <a:pt x="68" y="36"/>
                    <a:pt x="66" y="30"/>
                  </a:cubicBezTo>
                  <a:cubicBezTo>
                    <a:pt x="65" y="22"/>
                    <a:pt x="55" y="24"/>
                    <a:pt x="53" y="29"/>
                  </a:cubicBezTo>
                  <a:cubicBezTo>
                    <a:pt x="50" y="35"/>
                    <a:pt x="56" y="48"/>
                    <a:pt x="58" y="53"/>
                  </a:cubicBezTo>
                  <a:cubicBezTo>
                    <a:pt x="60" y="60"/>
                    <a:pt x="63" y="69"/>
                    <a:pt x="63" y="77"/>
                  </a:cubicBezTo>
                  <a:cubicBezTo>
                    <a:pt x="62" y="92"/>
                    <a:pt x="50" y="105"/>
                    <a:pt x="36" y="105"/>
                  </a:cubicBezTo>
                  <a:cubicBezTo>
                    <a:pt x="20" y="106"/>
                    <a:pt x="2" y="92"/>
                    <a:pt x="1" y="77"/>
                  </a:cubicBezTo>
                  <a:cubicBezTo>
                    <a:pt x="0" y="67"/>
                    <a:pt x="5" y="61"/>
                    <a:pt x="10" y="52"/>
                  </a:cubicBezTo>
                  <a:cubicBezTo>
                    <a:pt x="17" y="56"/>
                    <a:pt x="23" y="60"/>
                    <a:pt x="30" y="64"/>
                  </a:cubicBezTo>
                  <a:cubicBezTo>
                    <a:pt x="27" y="67"/>
                    <a:pt x="17" y="85"/>
                    <a:pt x="31" y="85"/>
                  </a:cubicBezTo>
                  <a:cubicBezTo>
                    <a:pt x="36" y="85"/>
                    <a:pt x="40" y="80"/>
                    <a:pt x="39" y="72"/>
                  </a:cubicBezTo>
                  <a:cubicBezTo>
                    <a:pt x="38" y="60"/>
                    <a:pt x="27" y="48"/>
                    <a:pt x="28" y="32"/>
                  </a:cubicBezTo>
                  <a:cubicBezTo>
                    <a:pt x="30" y="17"/>
                    <a:pt x="42" y="0"/>
                    <a:pt x="62" y="5"/>
                  </a:cubicBezTo>
                  <a:cubicBezTo>
                    <a:pt x="72" y="8"/>
                    <a:pt x="84" y="17"/>
                    <a:pt x="87" y="25"/>
                  </a:cubicBezTo>
                  <a:cubicBezTo>
                    <a:pt x="92" y="36"/>
                    <a:pt x="85" y="46"/>
                    <a:pt x="79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398" y="1944"/>
              <a:ext cx="56" cy="96"/>
            </a:xfrm>
            <a:custGeom>
              <a:avLst/>
              <a:gdLst>
                <a:gd name="T0" fmla="*/ 61 w 61"/>
                <a:gd name="T1" fmla="*/ 9 h 104"/>
                <a:gd name="T2" fmla="*/ 22 w 61"/>
                <a:gd name="T3" fmla="*/ 104 h 104"/>
                <a:gd name="T4" fmla="*/ 0 w 61"/>
                <a:gd name="T5" fmla="*/ 95 h 104"/>
                <a:gd name="T6" fmla="*/ 30 w 61"/>
                <a:gd name="T7" fmla="*/ 24 h 104"/>
                <a:gd name="T8" fmla="*/ 40 w 61"/>
                <a:gd name="T9" fmla="*/ 0 h 104"/>
                <a:gd name="T10" fmla="*/ 61 w 61"/>
                <a:gd name="T11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04">
                  <a:moveTo>
                    <a:pt x="61" y="9"/>
                  </a:moveTo>
                  <a:cubicBezTo>
                    <a:pt x="48" y="40"/>
                    <a:pt x="35" y="72"/>
                    <a:pt x="22" y="104"/>
                  </a:cubicBezTo>
                  <a:cubicBezTo>
                    <a:pt x="15" y="101"/>
                    <a:pt x="8" y="98"/>
                    <a:pt x="0" y="95"/>
                  </a:cubicBezTo>
                  <a:cubicBezTo>
                    <a:pt x="10" y="72"/>
                    <a:pt x="20" y="48"/>
                    <a:pt x="30" y="24"/>
                  </a:cubicBezTo>
                  <a:cubicBezTo>
                    <a:pt x="33" y="16"/>
                    <a:pt x="36" y="6"/>
                    <a:pt x="40" y="0"/>
                  </a:cubicBezTo>
                  <a:cubicBezTo>
                    <a:pt x="47" y="3"/>
                    <a:pt x="54" y="6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462" y="1959"/>
              <a:ext cx="55" cy="100"/>
            </a:xfrm>
            <a:custGeom>
              <a:avLst/>
              <a:gdLst>
                <a:gd name="T0" fmla="*/ 59 w 59"/>
                <a:gd name="T1" fmla="*/ 11 h 109"/>
                <a:gd name="T2" fmla="*/ 55 w 59"/>
                <a:gd name="T3" fmla="*/ 31 h 109"/>
                <a:gd name="T4" fmla="*/ 40 w 59"/>
                <a:gd name="T5" fmla="*/ 28 h 109"/>
                <a:gd name="T6" fmla="*/ 23 w 59"/>
                <a:gd name="T7" fmla="*/ 109 h 109"/>
                <a:gd name="T8" fmla="*/ 0 w 59"/>
                <a:gd name="T9" fmla="*/ 104 h 109"/>
                <a:gd name="T10" fmla="*/ 17 w 59"/>
                <a:gd name="T11" fmla="*/ 23 h 109"/>
                <a:gd name="T12" fmla="*/ 3 w 59"/>
                <a:gd name="T13" fmla="*/ 20 h 109"/>
                <a:gd name="T14" fmla="*/ 6 w 59"/>
                <a:gd name="T15" fmla="*/ 0 h 109"/>
                <a:gd name="T16" fmla="*/ 59 w 59"/>
                <a:gd name="T17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09">
                  <a:moveTo>
                    <a:pt x="59" y="11"/>
                  </a:moveTo>
                  <a:cubicBezTo>
                    <a:pt x="57" y="18"/>
                    <a:pt x="56" y="24"/>
                    <a:pt x="55" y="31"/>
                  </a:cubicBezTo>
                  <a:cubicBezTo>
                    <a:pt x="50" y="30"/>
                    <a:pt x="45" y="29"/>
                    <a:pt x="40" y="28"/>
                  </a:cubicBezTo>
                  <a:cubicBezTo>
                    <a:pt x="34" y="54"/>
                    <a:pt x="29" y="82"/>
                    <a:pt x="23" y="109"/>
                  </a:cubicBezTo>
                  <a:cubicBezTo>
                    <a:pt x="15" y="107"/>
                    <a:pt x="8" y="105"/>
                    <a:pt x="0" y="104"/>
                  </a:cubicBezTo>
                  <a:cubicBezTo>
                    <a:pt x="6" y="77"/>
                    <a:pt x="11" y="50"/>
                    <a:pt x="17" y="23"/>
                  </a:cubicBezTo>
                  <a:cubicBezTo>
                    <a:pt x="13" y="22"/>
                    <a:pt x="7" y="21"/>
                    <a:pt x="3" y="20"/>
                  </a:cubicBezTo>
                  <a:cubicBezTo>
                    <a:pt x="3" y="13"/>
                    <a:pt x="5" y="7"/>
                    <a:pt x="6" y="0"/>
                  </a:cubicBezTo>
                  <a:cubicBezTo>
                    <a:pt x="24" y="4"/>
                    <a:pt x="41" y="8"/>
                    <a:pt x="5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3712" y="1967"/>
              <a:ext cx="62" cy="101"/>
            </a:xfrm>
            <a:custGeom>
              <a:avLst/>
              <a:gdLst>
                <a:gd name="T0" fmla="*/ 68 w 68"/>
                <a:gd name="T1" fmla="*/ 98 h 109"/>
                <a:gd name="T2" fmla="*/ 44 w 68"/>
                <a:gd name="T3" fmla="*/ 102 h 109"/>
                <a:gd name="T4" fmla="*/ 39 w 68"/>
                <a:gd name="T5" fmla="*/ 85 h 109"/>
                <a:gd name="T6" fmla="*/ 23 w 68"/>
                <a:gd name="T7" fmla="*/ 87 h 109"/>
                <a:gd name="T8" fmla="*/ 24 w 68"/>
                <a:gd name="T9" fmla="*/ 106 h 109"/>
                <a:gd name="T10" fmla="*/ 0 w 68"/>
                <a:gd name="T11" fmla="*/ 109 h 109"/>
                <a:gd name="T12" fmla="*/ 3 w 68"/>
                <a:gd name="T13" fmla="*/ 5 h 109"/>
                <a:gd name="T14" fmla="*/ 33 w 68"/>
                <a:gd name="T15" fmla="*/ 0 h 109"/>
                <a:gd name="T16" fmla="*/ 33 w 68"/>
                <a:gd name="T17" fmla="*/ 0 h 109"/>
                <a:gd name="T18" fmla="*/ 38 w 68"/>
                <a:gd name="T19" fmla="*/ 12 h 109"/>
                <a:gd name="T20" fmla="*/ 68 w 68"/>
                <a:gd name="T21" fmla="*/ 98 h 109"/>
                <a:gd name="T22" fmla="*/ 23 w 68"/>
                <a:gd name="T23" fmla="*/ 68 h 109"/>
                <a:gd name="T24" fmla="*/ 33 w 68"/>
                <a:gd name="T25" fmla="*/ 66 h 109"/>
                <a:gd name="T26" fmla="*/ 22 w 68"/>
                <a:gd name="T27" fmla="*/ 22 h 109"/>
                <a:gd name="T28" fmla="*/ 23 w 68"/>
                <a:gd name="T29" fmla="*/ 6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109">
                  <a:moveTo>
                    <a:pt x="68" y="98"/>
                  </a:moveTo>
                  <a:cubicBezTo>
                    <a:pt x="61" y="100"/>
                    <a:pt x="52" y="101"/>
                    <a:pt x="44" y="102"/>
                  </a:cubicBezTo>
                  <a:cubicBezTo>
                    <a:pt x="42" y="96"/>
                    <a:pt x="40" y="91"/>
                    <a:pt x="39" y="85"/>
                  </a:cubicBezTo>
                  <a:cubicBezTo>
                    <a:pt x="33" y="85"/>
                    <a:pt x="29" y="86"/>
                    <a:pt x="23" y="87"/>
                  </a:cubicBezTo>
                  <a:cubicBezTo>
                    <a:pt x="23" y="93"/>
                    <a:pt x="24" y="99"/>
                    <a:pt x="24" y="106"/>
                  </a:cubicBezTo>
                  <a:cubicBezTo>
                    <a:pt x="15" y="106"/>
                    <a:pt x="8" y="108"/>
                    <a:pt x="0" y="109"/>
                  </a:cubicBezTo>
                  <a:cubicBezTo>
                    <a:pt x="1" y="74"/>
                    <a:pt x="2" y="39"/>
                    <a:pt x="3" y="5"/>
                  </a:cubicBezTo>
                  <a:cubicBezTo>
                    <a:pt x="13" y="3"/>
                    <a:pt x="24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1"/>
                    <a:pt x="38" y="9"/>
                    <a:pt x="38" y="12"/>
                  </a:cubicBezTo>
                  <a:cubicBezTo>
                    <a:pt x="48" y="40"/>
                    <a:pt x="59" y="72"/>
                    <a:pt x="68" y="98"/>
                  </a:cubicBezTo>
                  <a:close/>
                  <a:moveTo>
                    <a:pt x="23" y="68"/>
                  </a:moveTo>
                  <a:cubicBezTo>
                    <a:pt x="27" y="67"/>
                    <a:pt x="29" y="66"/>
                    <a:pt x="33" y="66"/>
                  </a:cubicBezTo>
                  <a:cubicBezTo>
                    <a:pt x="30" y="52"/>
                    <a:pt x="25" y="37"/>
                    <a:pt x="22" y="22"/>
                  </a:cubicBezTo>
                  <a:cubicBezTo>
                    <a:pt x="22" y="37"/>
                    <a:pt x="23" y="52"/>
                    <a:pt x="2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3518" y="1975"/>
              <a:ext cx="63" cy="98"/>
            </a:xfrm>
            <a:custGeom>
              <a:avLst/>
              <a:gdLst>
                <a:gd name="T0" fmla="*/ 58 w 68"/>
                <a:gd name="T1" fmla="*/ 3 h 106"/>
                <a:gd name="T2" fmla="*/ 68 w 68"/>
                <a:gd name="T3" fmla="*/ 106 h 106"/>
                <a:gd name="T4" fmla="*/ 43 w 68"/>
                <a:gd name="T5" fmla="*/ 104 h 106"/>
                <a:gd name="T6" fmla="*/ 43 w 68"/>
                <a:gd name="T7" fmla="*/ 86 h 106"/>
                <a:gd name="T8" fmla="*/ 27 w 68"/>
                <a:gd name="T9" fmla="*/ 84 h 106"/>
                <a:gd name="T10" fmla="*/ 23 w 68"/>
                <a:gd name="T11" fmla="*/ 103 h 106"/>
                <a:gd name="T12" fmla="*/ 0 w 68"/>
                <a:gd name="T13" fmla="*/ 101 h 106"/>
                <a:gd name="T14" fmla="*/ 27 w 68"/>
                <a:gd name="T15" fmla="*/ 0 h 106"/>
                <a:gd name="T16" fmla="*/ 58 w 68"/>
                <a:gd name="T17" fmla="*/ 3 h 106"/>
                <a:gd name="T18" fmla="*/ 32 w 68"/>
                <a:gd name="T19" fmla="*/ 66 h 106"/>
                <a:gd name="T20" fmla="*/ 42 w 68"/>
                <a:gd name="T21" fmla="*/ 67 h 106"/>
                <a:gd name="T22" fmla="*/ 40 w 68"/>
                <a:gd name="T23" fmla="*/ 21 h 106"/>
                <a:gd name="T24" fmla="*/ 32 w 68"/>
                <a:gd name="T25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06">
                  <a:moveTo>
                    <a:pt x="58" y="3"/>
                  </a:moveTo>
                  <a:cubicBezTo>
                    <a:pt x="61" y="38"/>
                    <a:pt x="65" y="72"/>
                    <a:pt x="68" y="106"/>
                  </a:cubicBezTo>
                  <a:cubicBezTo>
                    <a:pt x="60" y="106"/>
                    <a:pt x="51" y="105"/>
                    <a:pt x="43" y="104"/>
                  </a:cubicBezTo>
                  <a:cubicBezTo>
                    <a:pt x="43" y="98"/>
                    <a:pt x="43" y="92"/>
                    <a:pt x="43" y="86"/>
                  </a:cubicBezTo>
                  <a:cubicBezTo>
                    <a:pt x="38" y="85"/>
                    <a:pt x="32" y="85"/>
                    <a:pt x="27" y="84"/>
                  </a:cubicBezTo>
                  <a:cubicBezTo>
                    <a:pt x="26" y="90"/>
                    <a:pt x="25" y="97"/>
                    <a:pt x="23" y="103"/>
                  </a:cubicBezTo>
                  <a:cubicBezTo>
                    <a:pt x="15" y="102"/>
                    <a:pt x="7" y="101"/>
                    <a:pt x="0" y="101"/>
                  </a:cubicBezTo>
                  <a:cubicBezTo>
                    <a:pt x="9" y="67"/>
                    <a:pt x="17" y="33"/>
                    <a:pt x="27" y="0"/>
                  </a:cubicBezTo>
                  <a:cubicBezTo>
                    <a:pt x="38" y="1"/>
                    <a:pt x="48" y="2"/>
                    <a:pt x="58" y="3"/>
                  </a:cubicBezTo>
                  <a:close/>
                  <a:moveTo>
                    <a:pt x="32" y="66"/>
                  </a:moveTo>
                  <a:cubicBezTo>
                    <a:pt x="35" y="67"/>
                    <a:pt x="39" y="66"/>
                    <a:pt x="42" y="67"/>
                  </a:cubicBezTo>
                  <a:cubicBezTo>
                    <a:pt x="42" y="51"/>
                    <a:pt x="41" y="36"/>
                    <a:pt x="40" y="21"/>
                  </a:cubicBezTo>
                  <a:cubicBezTo>
                    <a:pt x="38" y="37"/>
                    <a:pt x="34" y="51"/>
                    <a:pt x="3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3" y="1979"/>
              <a:ext cx="60" cy="103"/>
            </a:xfrm>
            <a:custGeom>
              <a:avLst/>
              <a:gdLst>
                <a:gd name="T0" fmla="*/ 62 w 65"/>
                <a:gd name="T1" fmla="*/ 38 h 111"/>
                <a:gd name="T2" fmla="*/ 40 w 65"/>
                <a:gd name="T3" fmla="*/ 37 h 111"/>
                <a:gd name="T4" fmla="*/ 31 w 65"/>
                <a:gd name="T5" fmla="*/ 21 h 111"/>
                <a:gd name="T6" fmla="*/ 27 w 65"/>
                <a:gd name="T7" fmla="*/ 27 h 111"/>
                <a:gd name="T8" fmla="*/ 42 w 65"/>
                <a:gd name="T9" fmla="*/ 47 h 111"/>
                <a:gd name="T10" fmla="*/ 58 w 65"/>
                <a:gd name="T11" fmla="*/ 65 h 111"/>
                <a:gd name="T12" fmla="*/ 58 w 65"/>
                <a:gd name="T13" fmla="*/ 94 h 111"/>
                <a:gd name="T14" fmla="*/ 7 w 65"/>
                <a:gd name="T15" fmla="*/ 99 h 111"/>
                <a:gd name="T16" fmla="*/ 0 w 65"/>
                <a:gd name="T17" fmla="*/ 68 h 111"/>
                <a:gd name="T18" fmla="*/ 24 w 65"/>
                <a:gd name="T19" fmla="*/ 70 h 111"/>
                <a:gd name="T20" fmla="*/ 24 w 65"/>
                <a:gd name="T21" fmla="*/ 86 h 111"/>
                <a:gd name="T22" fmla="*/ 38 w 65"/>
                <a:gd name="T23" fmla="*/ 83 h 111"/>
                <a:gd name="T24" fmla="*/ 34 w 65"/>
                <a:gd name="T25" fmla="*/ 71 h 111"/>
                <a:gd name="T26" fmla="*/ 4 w 65"/>
                <a:gd name="T27" fmla="*/ 30 h 111"/>
                <a:gd name="T28" fmla="*/ 28 w 65"/>
                <a:gd name="T29" fmla="*/ 2 h 111"/>
                <a:gd name="T30" fmla="*/ 62 w 65"/>
                <a:gd name="T31" fmla="*/ 3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11">
                  <a:moveTo>
                    <a:pt x="62" y="38"/>
                  </a:moveTo>
                  <a:cubicBezTo>
                    <a:pt x="55" y="38"/>
                    <a:pt x="48" y="37"/>
                    <a:pt x="40" y="37"/>
                  </a:cubicBezTo>
                  <a:cubicBezTo>
                    <a:pt x="42" y="30"/>
                    <a:pt x="41" y="17"/>
                    <a:pt x="31" y="21"/>
                  </a:cubicBezTo>
                  <a:cubicBezTo>
                    <a:pt x="28" y="22"/>
                    <a:pt x="27" y="25"/>
                    <a:pt x="27" y="27"/>
                  </a:cubicBezTo>
                  <a:cubicBezTo>
                    <a:pt x="27" y="35"/>
                    <a:pt x="37" y="42"/>
                    <a:pt x="42" y="47"/>
                  </a:cubicBezTo>
                  <a:cubicBezTo>
                    <a:pt x="47" y="52"/>
                    <a:pt x="55" y="59"/>
                    <a:pt x="58" y="65"/>
                  </a:cubicBezTo>
                  <a:cubicBezTo>
                    <a:pt x="63" y="74"/>
                    <a:pt x="61" y="88"/>
                    <a:pt x="58" y="94"/>
                  </a:cubicBezTo>
                  <a:cubicBezTo>
                    <a:pt x="48" y="111"/>
                    <a:pt x="18" y="111"/>
                    <a:pt x="7" y="99"/>
                  </a:cubicBezTo>
                  <a:cubicBezTo>
                    <a:pt x="0" y="91"/>
                    <a:pt x="0" y="82"/>
                    <a:pt x="0" y="68"/>
                  </a:cubicBezTo>
                  <a:cubicBezTo>
                    <a:pt x="8" y="69"/>
                    <a:pt x="16" y="69"/>
                    <a:pt x="24" y="70"/>
                  </a:cubicBezTo>
                  <a:cubicBezTo>
                    <a:pt x="24" y="75"/>
                    <a:pt x="22" y="81"/>
                    <a:pt x="24" y="86"/>
                  </a:cubicBezTo>
                  <a:cubicBezTo>
                    <a:pt x="28" y="91"/>
                    <a:pt x="37" y="89"/>
                    <a:pt x="38" y="83"/>
                  </a:cubicBezTo>
                  <a:cubicBezTo>
                    <a:pt x="39" y="78"/>
                    <a:pt x="36" y="73"/>
                    <a:pt x="34" y="71"/>
                  </a:cubicBezTo>
                  <a:cubicBezTo>
                    <a:pt x="24" y="59"/>
                    <a:pt x="4" y="52"/>
                    <a:pt x="4" y="30"/>
                  </a:cubicBezTo>
                  <a:cubicBezTo>
                    <a:pt x="4" y="15"/>
                    <a:pt x="13" y="4"/>
                    <a:pt x="28" y="2"/>
                  </a:cubicBezTo>
                  <a:cubicBezTo>
                    <a:pt x="54" y="0"/>
                    <a:pt x="65" y="12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081" y="1646"/>
              <a:ext cx="109" cy="88"/>
            </a:xfrm>
            <a:custGeom>
              <a:avLst/>
              <a:gdLst>
                <a:gd name="T0" fmla="*/ 49 w 118"/>
                <a:gd name="T1" fmla="*/ 62 h 95"/>
                <a:gd name="T2" fmla="*/ 56 w 118"/>
                <a:gd name="T3" fmla="*/ 60 h 95"/>
                <a:gd name="T4" fmla="*/ 111 w 118"/>
                <a:gd name="T5" fmla="*/ 40 h 95"/>
                <a:gd name="T6" fmla="*/ 118 w 118"/>
                <a:gd name="T7" fmla="*/ 62 h 95"/>
                <a:gd name="T8" fmla="*/ 21 w 118"/>
                <a:gd name="T9" fmla="*/ 95 h 95"/>
                <a:gd name="T10" fmla="*/ 13 w 118"/>
                <a:gd name="T11" fmla="*/ 72 h 95"/>
                <a:gd name="T12" fmla="*/ 72 w 118"/>
                <a:gd name="T13" fmla="*/ 31 h 95"/>
                <a:gd name="T14" fmla="*/ 7 w 118"/>
                <a:gd name="T15" fmla="*/ 55 h 95"/>
                <a:gd name="T16" fmla="*/ 0 w 118"/>
                <a:gd name="T17" fmla="*/ 33 h 95"/>
                <a:gd name="T18" fmla="*/ 96 w 118"/>
                <a:gd name="T19" fmla="*/ 0 h 95"/>
                <a:gd name="T20" fmla="*/ 105 w 118"/>
                <a:gd name="T21" fmla="*/ 24 h 95"/>
                <a:gd name="T22" fmla="*/ 49 w 118"/>
                <a:gd name="T23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95">
                  <a:moveTo>
                    <a:pt x="49" y="62"/>
                  </a:moveTo>
                  <a:cubicBezTo>
                    <a:pt x="49" y="64"/>
                    <a:pt x="54" y="61"/>
                    <a:pt x="56" y="60"/>
                  </a:cubicBezTo>
                  <a:cubicBezTo>
                    <a:pt x="73" y="53"/>
                    <a:pt x="93" y="47"/>
                    <a:pt x="111" y="40"/>
                  </a:cubicBezTo>
                  <a:cubicBezTo>
                    <a:pt x="113" y="48"/>
                    <a:pt x="116" y="55"/>
                    <a:pt x="118" y="62"/>
                  </a:cubicBezTo>
                  <a:cubicBezTo>
                    <a:pt x="85" y="73"/>
                    <a:pt x="53" y="84"/>
                    <a:pt x="21" y="95"/>
                  </a:cubicBezTo>
                  <a:cubicBezTo>
                    <a:pt x="19" y="87"/>
                    <a:pt x="16" y="80"/>
                    <a:pt x="13" y="72"/>
                  </a:cubicBezTo>
                  <a:cubicBezTo>
                    <a:pt x="32" y="58"/>
                    <a:pt x="51" y="43"/>
                    <a:pt x="72" y="31"/>
                  </a:cubicBezTo>
                  <a:cubicBezTo>
                    <a:pt x="52" y="39"/>
                    <a:pt x="29" y="47"/>
                    <a:pt x="7" y="55"/>
                  </a:cubicBezTo>
                  <a:cubicBezTo>
                    <a:pt x="5" y="48"/>
                    <a:pt x="2" y="40"/>
                    <a:pt x="0" y="33"/>
                  </a:cubicBezTo>
                  <a:cubicBezTo>
                    <a:pt x="32" y="22"/>
                    <a:pt x="64" y="11"/>
                    <a:pt x="96" y="0"/>
                  </a:cubicBezTo>
                  <a:cubicBezTo>
                    <a:pt x="99" y="7"/>
                    <a:pt x="102" y="16"/>
                    <a:pt x="105" y="24"/>
                  </a:cubicBezTo>
                  <a:cubicBezTo>
                    <a:pt x="87" y="37"/>
                    <a:pt x="69" y="50"/>
                    <a:pt x="4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00" y="1745"/>
              <a:ext cx="111" cy="105"/>
            </a:xfrm>
            <a:custGeom>
              <a:avLst/>
              <a:gdLst>
                <a:gd name="T0" fmla="*/ 39 w 121"/>
                <a:gd name="T1" fmla="*/ 56 h 114"/>
                <a:gd name="T2" fmla="*/ 96 w 121"/>
                <a:gd name="T3" fmla="*/ 96 h 114"/>
                <a:gd name="T4" fmla="*/ 82 w 121"/>
                <a:gd name="T5" fmla="*/ 114 h 114"/>
                <a:gd name="T6" fmla="*/ 0 w 121"/>
                <a:gd name="T7" fmla="*/ 54 h 114"/>
                <a:gd name="T8" fmla="*/ 15 w 121"/>
                <a:gd name="T9" fmla="*/ 33 h 114"/>
                <a:gd name="T10" fmla="*/ 79 w 121"/>
                <a:gd name="T11" fmla="*/ 57 h 114"/>
                <a:gd name="T12" fmla="*/ 25 w 121"/>
                <a:gd name="T13" fmla="*/ 19 h 114"/>
                <a:gd name="T14" fmla="*/ 38 w 121"/>
                <a:gd name="T15" fmla="*/ 0 h 114"/>
                <a:gd name="T16" fmla="*/ 121 w 121"/>
                <a:gd name="T17" fmla="*/ 61 h 114"/>
                <a:gd name="T18" fmla="*/ 106 w 121"/>
                <a:gd name="T19" fmla="*/ 81 h 114"/>
                <a:gd name="T20" fmla="*/ 39 w 121"/>
                <a:gd name="T21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14">
                  <a:moveTo>
                    <a:pt x="39" y="56"/>
                  </a:moveTo>
                  <a:cubicBezTo>
                    <a:pt x="58" y="68"/>
                    <a:pt x="77" y="82"/>
                    <a:pt x="96" y="96"/>
                  </a:cubicBezTo>
                  <a:cubicBezTo>
                    <a:pt x="91" y="102"/>
                    <a:pt x="87" y="108"/>
                    <a:pt x="82" y="114"/>
                  </a:cubicBezTo>
                  <a:cubicBezTo>
                    <a:pt x="55" y="94"/>
                    <a:pt x="27" y="74"/>
                    <a:pt x="0" y="54"/>
                  </a:cubicBezTo>
                  <a:cubicBezTo>
                    <a:pt x="5" y="47"/>
                    <a:pt x="10" y="40"/>
                    <a:pt x="15" y="33"/>
                  </a:cubicBezTo>
                  <a:cubicBezTo>
                    <a:pt x="36" y="41"/>
                    <a:pt x="59" y="48"/>
                    <a:pt x="79" y="57"/>
                  </a:cubicBezTo>
                  <a:cubicBezTo>
                    <a:pt x="60" y="45"/>
                    <a:pt x="43" y="32"/>
                    <a:pt x="25" y="19"/>
                  </a:cubicBezTo>
                  <a:cubicBezTo>
                    <a:pt x="29" y="13"/>
                    <a:pt x="34" y="7"/>
                    <a:pt x="38" y="0"/>
                  </a:cubicBezTo>
                  <a:cubicBezTo>
                    <a:pt x="66" y="21"/>
                    <a:pt x="93" y="41"/>
                    <a:pt x="121" y="61"/>
                  </a:cubicBezTo>
                  <a:cubicBezTo>
                    <a:pt x="116" y="68"/>
                    <a:pt x="111" y="74"/>
                    <a:pt x="106" y="81"/>
                  </a:cubicBezTo>
                  <a:cubicBezTo>
                    <a:pt x="84" y="73"/>
                    <a:pt x="60" y="6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769" y="1930"/>
              <a:ext cx="109" cy="117"/>
            </a:xfrm>
            <a:custGeom>
              <a:avLst/>
              <a:gdLst>
                <a:gd name="T0" fmla="*/ 60 w 118"/>
                <a:gd name="T1" fmla="*/ 118 h 127"/>
                <a:gd name="T2" fmla="*/ 39 w 118"/>
                <a:gd name="T3" fmla="*/ 127 h 127"/>
                <a:gd name="T4" fmla="*/ 0 w 118"/>
                <a:gd name="T5" fmla="*/ 32 h 127"/>
                <a:gd name="T6" fmla="*/ 33 w 118"/>
                <a:gd name="T7" fmla="*/ 19 h 127"/>
                <a:gd name="T8" fmla="*/ 60 w 118"/>
                <a:gd name="T9" fmla="*/ 68 h 127"/>
                <a:gd name="T10" fmla="*/ 46 w 118"/>
                <a:gd name="T11" fmla="*/ 14 h 127"/>
                <a:gd name="T12" fmla="*/ 79 w 118"/>
                <a:gd name="T13" fmla="*/ 0 h 127"/>
                <a:gd name="T14" fmla="*/ 118 w 118"/>
                <a:gd name="T15" fmla="*/ 95 h 127"/>
                <a:gd name="T16" fmla="*/ 97 w 118"/>
                <a:gd name="T17" fmla="*/ 103 h 127"/>
                <a:gd name="T18" fmla="*/ 66 w 118"/>
                <a:gd name="T19" fmla="*/ 27 h 127"/>
                <a:gd name="T20" fmla="*/ 85 w 118"/>
                <a:gd name="T21" fmla="*/ 108 h 127"/>
                <a:gd name="T22" fmla="*/ 72 w 118"/>
                <a:gd name="T23" fmla="*/ 114 h 127"/>
                <a:gd name="T24" fmla="*/ 28 w 118"/>
                <a:gd name="T25" fmla="*/ 44 h 127"/>
                <a:gd name="T26" fmla="*/ 60 w 118"/>
                <a:gd name="T27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127">
                  <a:moveTo>
                    <a:pt x="60" y="118"/>
                  </a:moveTo>
                  <a:cubicBezTo>
                    <a:pt x="53" y="122"/>
                    <a:pt x="46" y="124"/>
                    <a:pt x="39" y="127"/>
                  </a:cubicBezTo>
                  <a:cubicBezTo>
                    <a:pt x="26" y="95"/>
                    <a:pt x="12" y="65"/>
                    <a:pt x="0" y="32"/>
                  </a:cubicBezTo>
                  <a:cubicBezTo>
                    <a:pt x="11" y="28"/>
                    <a:pt x="22" y="23"/>
                    <a:pt x="33" y="19"/>
                  </a:cubicBezTo>
                  <a:cubicBezTo>
                    <a:pt x="42" y="35"/>
                    <a:pt x="52" y="50"/>
                    <a:pt x="60" y="68"/>
                  </a:cubicBezTo>
                  <a:cubicBezTo>
                    <a:pt x="55" y="52"/>
                    <a:pt x="50" y="32"/>
                    <a:pt x="46" y="14"/>
                  </a:cubicBezTo>
                  <a:cubicBezTo>
                    <a:pt x="56" y="9"/>
                    <a:pt x="68" y="4"/>
                    <a:pt x="79" y="0"/>
                  </a:cubicBezTo>
                  <a:cubicBezTo>
                    <a:pt x="92" y="32"/>
                    <a:pt x="105" y="63"/>
                    <a:pt x="118" y="95"/>
                  </a:cubicBezTo>
                  <a:cubicBezTo>
                    <a:pt x="111" y="97"/>
                    <a:pt x="104" y="100"/>
                    <a:pt x="97" y="103"/>
                  </a:cubicBezTo>
                  <a:cubicBezTo>
                    <a:pt x="87" y="78"/>
                    <a:pt x="76" y="53"/>
                    <a:pt x="66" y="27"/>
                  </a:cubicBezTo>
                  <a:cubicBezTo>
                    <a:pt x="72" y="53"/>
                    <a:pt x="79" y="81"/>
                    <a:pt x="85" y="108"/>
                  </a:cubicBezTo>
                  <a:cubicBezTo>
                    <a:pt x="81" y="110"/>
                    <a:pt x="76" y="112"/>
                    <a:pt x="72" y="114"/>
                  </a:cubicBezTo>
                  <a:cubicBezTo>
                    <a:pt x="57" y="91"/>
                    <a:pt x="42" y="67"/>
                    <a:pt x="28" y="44"/>
                  </a:cubicBezTo>
                  <a:cubicBezTo>
                    <a:pt x="39" y="68"/>
                    <a:pt x="49" y="94"/>
                    <a:pt x="6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3439" y="1221"/>
              <a:ext cx="76" cy="72"/>
            </a:xfrm>
            <a:custGeom>
              <a:avLst/>
              <a:gdLst>
                <a:gd name="T0" fmla="*/ 41 w 82"/>
                <a:gd name="T1" fmla="*/ 0 h 78"/>
                <a:gd name="T2" fmla="*/ 54 w 82"/>
                <a:gd name="T3" fmla="*/ 26 h 78"/>
                <a:gd name="T4" fmla="*/ 82 w 82"/>
                <a:gd name="T5" fmla="*/ 30 h 78"/>
                <a:gd name="T6" fmla="*/ 77 w 82"/>
                <a:gd name="T7" fmla="*/ 34 h 78"/>
                <a:gd name="T8" fmla="*/ 67 w 82"/>
                <a:gd name="T9" fmla="*/ 45 h 78"/>
                <a:gd name="T10" fmla="*/ 62 w 82"/>
                <a:gd name="T11" fmla="*/ 50 h 78"/>
                <a:gd name="T12" fmla="*/ 64 w 82"/>
                <a:gd name="T13" fmla="*/ 64 h 78"/>
                <a:gd name="T14" fmla="*/ 67 w 82"/>
                <a:gd name="T15" fmla="*/ 78 h 78"/>
                <a:gd name="T16" fmla="*/ 41 w 82"/>
                <a:gd name="T17" fmla="*/ 65 h 78"/>
                <a:gd name="T18" fmla="*/ 16 w 82"/>
                <a:gd name="T19" fmla="*/ 78 h 78"/>
                <a:gd name="T20" fmla="*/ 21 w 82"/>
                <a:gd name="T21" fmla="*/ 50 h 78"/>
                <a:gd name="T22" fmla="*/ 0 w 82"/>
                <a:gd name="T23" fmla="*/ 30 h 78"/>
                <a:gd name="T24" fmla="*/ 28 w 82"/>
                <a:gd name="T25" fmla="*/ 26 h 78"/>
                <a:gd name="T26" fmla="*/ 41 w 82"/>
                <a:gd name="T27" fmla="*/ 0 h 78"/>
                <a:gd name="T28" fmla="*/ 27 w 82"/>
                <a:gd name="T29" fmla="*/ 63 h 78"/>
                <a:gd name="T30" fmla="*/ 41 w 82"/>
                <a:gd name="T31" fmla="*/ 55 h 78"/>
                <a:gd name="T32" fmla="*/ 56 w 82"/>
                <a:gd name="T33" fmla="*/ 63 h 78"/>
                <a:gd name="T34" fmla="*/ 52 w 82"/>
                <a:gd name="T35" fmla="*/ 46 h 78"/>
                <a:gd name="T36" fmla="*/ 65 w 82"/>
                <a:gd name="T37" fmla="*/ 35 h 78"/>
                <a:gd name="T38" fmla="*/ 48 w 82"/>
                <a:gd name="T39" fmla="*/ 33 h 78"/>
                <a:gd name="T40" fmla="*/ 41 w 82"/>
                <a:gd name="T41" fmla="*/ 19 h 78"/>
                <a:gd name="T42" fmla="*/ 34 w 82"/>
                <a:gd name="T43" fmla="*/ 33 h 78"/>
                <a:gd name="T44" fmla="*/ 18 w 82"/>
                <a:gd name="T45" fmla="*/ 35 h 78"/>
                <a:gd name="T46" fmla="*/ 30 w 82"/>
                <a:gd name="T47" fmla="*/ 47 h 78"/>
                <a:gd name="T48" fmla="*/ 27 w 82"/>
                <a:gd name="T49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78">
                  <a:moveTo>
                    <a:pt x="41" y="0"/>
                  </a:moveTo>
                  <a:cubicBezTo>
                    <a:pt x="46" y="8"/>
                    <a:pt x="50" y="17"/>
                    <a:pt x="54" y="26"/>
                  </a:cubicBezTo>
                  <a:cubicBezTo>
                    <a:pt x="63" y="27"/>
                    <a:pt x="72" y="28"/>
                    <a:pt x="82" y="30"/>
                  </a:cubicBezTo>
                  <a:cubicBezTo>
                    <a:pt x="82" y="31"/>
                    <a:pt x="79" y="33"/>
                    <a:pt x="77" y="34"/>
                  </a:cubicBezTo>
                  <a:cubicBezTo>
                    <a:pt x="74" y="38"/>
                    <a:pt x="71" y="41"/>
                    <a:pt x="67" y="45"/>
                  </a:cubicBezTo>
                  <a:cubicBezTo>
                    <a:pt x="65" y="46"/>
                    <a:pt x="62" y="49"/>
                    <a:pt x="62" y="50"/>
                  </a:cubicBezTo>
                  <a:cubicBezTo>
                    <a:pt x="61" y="53"/>
                    <a:pt x="64" y="61"/>
                    <a:pt x="64" y="64"/>
                  </a:cubicBezTo>
                  <a:cubicBezTo>
                    <a:pt x="65" y="69"/>
                    <a:pt x="66" y="73"/>
                    <a:pt x="67" y="78"/>
                  </a:cubicBezTo>
                  <a:cubicBezTo>
                    <a:pt x="58" y="74"/>
                    <a:pt x="50" y="69"/>
                    <a:pt x="41" y="65"/>
                  </a:cubicBezTo>
                  <a:cubicBezTo>
                    <a:pt x="33" y="69"/>
                    <a:pt x="24" y="74"/>
                    <a:pt x="16" y="78"/>
                  </a:cubicBezTo>
                  <a:cubicBezTo>
                    <a:pt x="17" y="69"/>
                    <a:pt x="19" y="59"/>
                    <a:pt x="21" y="50"/>
                  </a:cubicBezTo>
                  <a:cubicBezTo>
                    <a:pt x="15" y="43"/>
                    <a:pt x="6" y="36"/>
                    <a:pt x="0" y="30"/>
                  </a:cubicBezTo>
                  <a:cubicBezTo>
                    <a:pt x="10" y="28"/>
                    <a:pt x="19" y="27"/>
                    <a:pt x="28" y="26"/>
                  </a:cubicBezTo>
                  <a:cubicBezTo>
                    <a:pt x="33" y="17"/>
                    <a:pt x="37" y="8"/>
                    <a:pt x="41" y="0"/>
                  </a:cubicBezTo>
                  <a:close/>
                  <a:moveTo>
                    <a:pt x="27" y="63"/>
                  </a:moveTo>
                  <a:cubicBezTo>
                    <a:pt x="32" y="60"/>
                    <a:pt x="37" y="57"/>
                    <a:pt x="41" y="55"/>
                  </a:cubicBezTo>
                  <a:cubicBezTo>
                    <a:pt x="46" y="58"/>
                    <a:pt x="51" y="60"/>
                    <a:pt x="56" y="63"/>
                  </a:cubicBezTo>
                  <a:cubicBezTo>
                    <a:pt x="54" y="57"/>
                    <a:pt x="54" y="52"/>
                    <a:pt x="52" y="46"/>
                  </a:cubicBezTo>
                  <a:cubicBezTo>
                    <a:pt x="57" y="43"/>
                    <a:pt x="60" y="39"/>
                    <a:pt x="65" y="35"/>
                  </a:cubicBezTo>
                  <a:cubicBezTo>
                    <a:pt x="59" y="35"/>
                    <a:pt x="54" y="34"/>
                    <a:pt x="48" y="33"/>
                  </a:cubicBezTo>
                  <a:cubicBezTo>
                    <a:pt x="46" y="28"/>
                    <a:pt x="44" y="23"/>
                    <a:pt x="41" y="19"/>
                  </a:cubicBezTo>
                  <a:cubicBezTo>
                    <a:pt x="39" y="24"/>
                    <a:pt x="36" y="28"/>
                    <a:pt x="34" y="33"/>
                  </a:cubicBezTo>
                  <a:cubicBezTo>
                    <a:pt x="29" y="34"/>
                    <a:pt x="24" y="34"/>
                    <a:pt x="18" y="35"/>
                  </a:cubicBezTo>
                  <a:cubicBezTo>
                    <a:pt x="21" y="39"/>
                    <a:pt x="27" y="42"/>
                    <a:pt x="30" y="47"/>
                  </a:cubicBezTo>
                  <a:cubicBezTo>
                    <a:pt x="29" y="52"/>
                    <a:pt x="27" y="58"/>
                    <a:pt x="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3727" y="1221"/>
              <a:ext cx="76" cy="72"/>
            </a:xfrm>
            <a:custGeom>
              <a:avLst/>
              <a:gdLst>
                <a:gd name="T0" fmla="*/ 40 w 82"/>
                <a:gd name="T1" fmla="*/ 0 h 78"/>
                <a:gd name="T2" fmla="*/ 53 w 82"/>
                <a:gd name="T3" fmla="*/ 26 h 78"/>
                <a:gd name="T4" fmla="*/ 81 w 82"/>
                <a:gd name="T5" fmla="*/ 30 h 78"/>
                <a:gd name="T6" fmla="*/ 79 w 82"/>
                <a:gd name="T7" fmla="*/ 32 h 78"/>
                <a:gd name="T8" fmla="*/ 61 w 82"/>
                <a:gd name="T9" fmla="*/ 50 h 78"/>
                <a:gd name="T10" fmla="*/ 66 w 82"/>
                <a:gd name="T11" fmla="*/ 78 h 78"/>
                <a:gd name="T12" fmla="*/ 41 w 82"/>
                <a:gd name="T13" fmla="*/ 65 h 78"/>
                <a:gd name="T14" fmla="*/ 15 w 82"/>
                <a:gd name="T15" fmla="*/ 78 h 78"/>
                <a:gd name="T16" fmla="*/ 20 w 82"/>
                <a:gd name="T17" fmla="*/ 50 h 78"/>
                <a:gd name="T18" fmla="*/ 0 w 82"/>
                <a:gd name="T19" fmla="*/ 30 h 78"/>
                <a:gd name="T20" fmla="*/ 28 w 82"/>
                <a:gd name="T21" fmla="*/ 26 h 78"/>
                <a:gd name="T22" fmla="*/ 40 w 82"/>
                <a:gd name="T23" fmla="*/ 0 h 78"/>
                <a:gd name="T24" fmla="*/ 33 w 82"/>
                <a:gd name="T25" fmla="*/ 33 h 78"/>
                <a:gd name="T26" fmla="*/ 18 w 82"/>
                <a:gd name="T27" fmla="*/ 35 h 78"/>
                <a:gd name="T28" fmla="*/ 29 w 82"/>
                <a:gd name="T29" fmla="*/ 47 h 78"/>
                <a:gd name="T30" fmla="*/ 26 w 82"/>
                <a:gd name="T31" fmla="*/ 62 h 78"/>
                <a:gd name="T32" fmla="*/ 41 w 82"/>
                <a:gd name="T33" fmla="*/ 55 h 78"/>
                <a:gd name="T34" fmla="*/ 55 w 82"/>
                <a:gd name="T35" fmla="*/ 62 h 78"/>
                <a:gd name="T36" fmla="*/ 52 w 82"/>
                <a:gd name="T37" fmla="*/ 47 h 78"/>
                <a:gd name="T38" fmla="*/ 58 w 82"/>
                <a:gd name="T39" fmla="*/ 41 h 78"/>
                <a:gd name="T40" fmla="*/ 63 w 82"/>
                <a:gd name="T41" fmla="*/ 35 h 78"/>
                <a:gd name="T42" fmla="*/ 48 w 82"/>
                <a:gd name="T43" fmla="*/ 33 h 78"/>
                <a:gd name="T44" fmla="*/ 40 w 82"/>
                <a:gd name="T45" fmla="*/ 18 h 78"/>
                <a:gd name="T46" fmla="*/ 33 w 82"/>
                <a:gd name="T47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78">
                  <a:moveTo>
                    <a:pt x="40" y="0"/>
                  </a:moveTo>
                  <a:cubicBezTo>
                    <a:pt x="45" y="8"/>
                    <a:pt x="49" y="17"/>
                    <a:pt x="53" y="26"/>
                  </a:cubicBezTo>
                  <a:cubicBezTo>
                    <a:pt x="63" y="27"/>
                    <a:pt x="72" y="28"/>
                    <a:pt x="81" y="30"/>
                  </a:cubicBezTo>
                  <a:cubicBezTo>
                    <a:pt x="82" y="31"/>
                    <a:pt x="80" y="31"/>
                    <a:pt x="79" y="32"/>
                  </a:cubicBezTo>
                  <a:cubicBezTo>
                    <a:pt x="74" y="38"/>
                    <a:pt x="67" y="44"/>
                    <a:pt x="61" y="50"/>
                  </a:cubicBezTo>
                  <a:cubicBezTo>
                    <a:pt x="63" y="59"/>
                    <a:pt x="64" y="69"/>
                    <a:pt x="66" y="78"/>
                  </a:cubicBezTo>
                  <a:cubicBezTo>
                    <a:pt x="58" y="75"/>
                    <a:pt x="49" y="69"/>
                    <a:pt x="41" y="65"/>
                  </a:cubicBezTo>
                  <a:cubicBezTo>
                    <a:pt x="32" y="69"/>
                    <a:pt x="24" y="74"/>
                    <a:pt x="15" y="78"/>
                  </a:cubicBezTo>
                  <a:cubicBezTo>
                    <a:pt x="17" y="69"/>
                    <a:pt x="18" y="59"/>
                    <a:pt x="20" y="50"/>
                  </a:cubicBezTo>
                  <a:cubicBezTo>
                    <a:pt x="14" y="43"/>
                    <a:pt x="5" y="36"/>
                    <a:pt x="0" y="30"/>
                  </a:cubicBezTo>
                  <a:cubicBezTo>
                    <a:pt x="9" y="28"/>
                    <a:pt x="18" y="27"/>
                    <a:pt x="28" y="26"/>
                  </a:cubicBezTo>
                  <a:cubicBezTo>
                    <a:pt x="32" y="17"/>
                    <a:pt x="36" y="8"/>
                    <a:pt x="40" y="0"/>
                  </a:cubicBezTo>
                  <a:close/>
                  <a:moveTo>
                    <a:pt x="33" y="33"/>
                  </a:moveTo>
                  <a:cubicBezTo>
                    <a:pt x="28" y="34"/>
                    <a:pt x="23" y="34"/>
                    <a:pt x="18" y="35"/>
                  </a:cubicBezTo>
                  <a:cubicBezTo>
                    <a:pt x="20" y="39"/>
                    <a:pt x="26" y="42"/>
                    <a:pt x="29" y="47"/>
                  </a:cubicBezTo>
                  <a:cubicBezTo>
                    <a:pt x="28" y="52"/>
                    <a:pt x="27" y="57"/>
                    <a:pt x="26" y="62"/>
                  </a:cubicBezTo>
                  <a:cubicBezTo>
                    <a:pt x="31" y="60"/>
                    <a:pt x="36" y="57"/>
                    <a:pt x="41" y="55"/>
                  </a:cubicBezTo>
                  <a:cubicBezTo>
                    <a:pt x="45" y="57"/>
                    <a:pt x="50" y="60"/>
                    <a:pt x="55" y="62"/>
                  </a:cubicBezTo>
                  <a:cubicBezTo>
                    <a:pt x="54" y="57"/>
                    <a:pt x="53" y="52"/>
                    <a:pt x="52" y="47"/>
                  </a:cubicBezTo>
                  <a:cubicBezTo>
                    <a:pt x="54" y="45"/>
                    <a:pt x="56" y="43"/>
                    <a:pt x="58" y="41"/>
                  </a:cubicBezTo>
                  <a:cubicBezTo>
                    <a:pt x="60" y="39"/>
                    <a:pt x="63" y="37"/>
                    <a:pt x="63" y="35"/>
                  </a:cubicBezTo>
                  <a:cubicBezTo>
                    <a:pt x="58" y="34"/>
                    <a:pt x="53" y="34"/>
                    <a:pt x="48" y="33"/>
                  </a:cubicBezTo>
                  <a:cubicBezTo>
                    <a:pt x="45" y="28"/>
                    <a:pt x="43" y="23"/>
                    <a:pt x="40" y="18"/>
                  </a:cubicBezTo>
                  <a:cubicBezTo>
                    <a:pt x="38" y="23"/>
                    <a:pt x="36" y="28"/>
                    <a:pt x="3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3364" y="1183"/>
              <a:ext cx="513" cy="477"/>
            </a:xfrm>
            <a:custGeom>
              <a:avLst/>
              <a:gdLst>
                <a:gd name="T0" fmla="*/ 4 w 555"/>
                <a:gd name="T1" fmla="*/ 99 h 516"/>
                <a:gd name="T2" fmla="*/ 390 w 555"/>
                <a:gd name="T3" fmla="*/ 456 h 516"/>
                <a:gd name="T4" fmla="*/ 265 w 555"/>
                <a:gd name="T5" fmla="*/ 123 h 516"/>
                <a:gd name="T6" fmla="*/ 340 w 555"/>
                <a:gd name="T7" fmla="*/ 123 h 516"/>
                <a:gd name="T8" fmla="*/ 358 w 555"/>
                <a:gd name="T9" fmla="*/ 171 h 516"/>
                <a:gd name="T10" fmla="*/ 426 w 555"/>
                <a:gd name="T11" fmla="*/ 171 h 516"/>
                <a:gd name="T12" fmla="*/ 432 w 555"/>
                <a:gd name="T13" fmla="*/ 165 h 516"/>
                <a:gd name="T14" fmla="*/ 364 w 555"/>
                <a:gd name="T15" fmla="*/ 165 h 516"/>
                <a:gd name="T16" fmla="*/ 383 w 555"/>
                <a:gd name="T17" fmla="*/ 315 h 516"/>
                <a:gd name="T18" fmla="*/ 367 w 555"/>
                <a:gd name="T19" fmla="*/ 321 h 516"/>
                <a:gd name="T20" fmla="*/ 188 w 555"/>
                <a:gd name="T21" fmla="*/ 321 h 516"/>
                <a:gd name="T22" fmla="*/ 166 w 555"/>
                <a:gd name="T23" fmla="*/ 257 h 516"/>
                <a:gd name="T24" fmla="*/ 142 w 555"/>
                <a:gd name="T25" fmla="*/ 208 h 516"/>
                <a:gd name="T26" fmla="*/ 148 w 555"/>
                <a:gd name="T27" fmla="*/ 224 h 516"/>
                <a:gd name="T28" fmla="*/ 300 w 555"/>
                <a:gd name="T29" fmla="*/ 185 h 516"/>
                <a:gd name="T30" fmla="*/ 366 w 555"/>
                <a:gd name="T31" fmla="*/ 251 h 516"/>
                <a:gd name="T32" fmla="*/ 362 w 555"/>
                <a:gd name="T33" fmla="*/ 224 h 516"/>
                <a:gd name="T34" fmla="*/ 273 w 555"/>
                <a:gd name="T35" fmla="*/ 248 h 516"/>
                <a:gd name="T36" fmla="*/ 238 w 555"/>
                <a:gd name="T37" fmla="*/ 309 h 516"/>
                <a:gd name="T38" fmla="*/ 220 w 555"/>
                <a:gd name="T39" fmla="*/ 300 h 516"/>
                <a:gd name="T40" fmla="*/ 232 w 555"/>
                <a:gd name="T41" fmla="*/ 327 h 516"/>
                <a:gd name="T42" fmla="*/ 242 w 555"/>
                <a:gd name="T43" fmla="*/ 224 h 516"/>
                <a:gd name="T44" fmla="*/ 238 w 555"/>
                <a:gd name="T45" fmla="*/ 244 h 516"/>
                <a:gd name="T46" fmla="*/ 243 w 555"/>
                <a:gd name="T47" fmla="*/ 258 h 516"/>
                <a:gd name="T48" fmla="*/ 305 w 555"/>
                <a:gd name="T49" fmla="*/ 230 h 516"/>
                <a:gd name="T50" fmla="*/ 281 w 555"/>
                <a:gd name="T51" fmla="*/ 208 h 516"/>
                <a:gd name="T52" fmla="*/ 316 w 555"/>
                <a:gd name="T53" fmla="*/ 263 h 516"/>
                <a:gd name="T54" fmla="*/ 311 w 555"/>
                <a:gd name="T55" fmla="*/ 157 h 516"/>
                <a:gd name="T56" fmla="*/ 246 w 555"/>
                <a:gd name="T57" fmla="*/ 179 h 516"/>
                <a:gd name="T58" fmla="*/ 255 w 555"/>
                <a:gd name="T59" fmla="*/ 185 h 516"/>
                <a:gd name="T60" fmla="*/ 188 w 555"/>
                <a:gd name="T61" fmla="*/ 251 h 516"/>
                <a:gd name="T62" fmla="*/ 182 w 555"/>
                <a:gd name="T63" fmla="*/ 274 h 516"/>
                <a:gd name="T64" fmla="*/ 193 w 555"/>
                <a:gd name="T65" fmla="*/ 208 h 516"/>
                <a:gd name="T66" fmla="*/ 172 w 555"/>
                <a:gd name="T67" fmla="*/ 296 h 516"/>
                <a:gd name="T68" fmla="*/ 199 w 555"/>
                <a:gd name="T69" fmla="*/ 315 h 516"/>
                <a:gd name="T70" fmla="*/ 220 w 555"/>
                <a:gd name="T71" fmla="*/ 257 h 516"/>
                <a:gd name="T72" fmla="*/ 220 w 555"/>
                <a:gd name="T73" fmla="*/ 333 h 516"/>
                <a:gd name="T74" fmla="*/ 325 w 555"/>
                <a:gd name="T75" fmla="*/ 358 h 516"/>
                <a:gd name="T76" fmla="*/ 335 w 555"/>
                <a:gd name="T77" fmla="*/ 343 h 516"/>
                <a:gd name="T78" fmla="*/ 323 w 555"/>
                <a:gd name="T79" fmla="*/ 300 h 516"/>
                <a:gd name="T80" fmla="*/ 323 w 555"/>
                <a:gd name="T81" fmla="*/ 294 h 516"/>
                <a:gd name="T82" fmla="*/ 352 w 555"/>
                <a:gd name="T83" fmla="*/ 268 h 516"/>
                <a:gd name="T84" fmla="*/ 356 w 555"/>
                <a:gd name="T85" fmla="*/ 296 h 516"/>
                <a:gd name="T86" fmla="*/ 383 w 555"/>
                <a:gd name="T87" fmla="*/ 289 h 516"/>
                <a:gd name="T88" fmla="*/ 373 w 555"/>
                <a:gd name="T89" fmla="*/ 230 h 516"/>
                <a:gd name="T90" fmla="*/ 426 w 555"/>
                <a:gd name="T91" fmla="*/ 230 h 516"/>
                <a:gd name="T92" fmla="*/ 386 w 555"/>
                <a:gd name="T93" fmla="*/ 208 h 516"/>
                <a:gd name="T94" fmla="*/ 487 w 555"/>
                <a:gd name="T95" fmla="*/ 299 h 516"/>
                <a:gd name="T96" fmla="*/ 218 w 555"/>
                <a:gd name="T97" fmla="*/ 185 h 516"/>
                <a:gd name="T98" fmla="*/ 175 w 555"/>
                <a:gd name="T99" fmla="*/ 171 h 516"/>
                <a:gd name="T100" fmla="*/ 193 w 555"/>
                <a:gd name="T101" fmla="*/ 165 h 516"/>
                <a:gd name="T102" fmla="*/ 124 w 555"/>
                <a:gd name="T103" fmla="*/ 165 h 516"/>
                <a:gd name="T104" fmla="*/ 222 w 555"/>
                <a:gd name="T105" fmla="*/ 349 h 516"/>
                <a:gd name="T106" fmla="*/ 278 w 555"/>
                <a:gd name="T107" fmla="*/ 496 h 516"/>
                <a:gd name="T108" fmla="*/ 264 w 555"/>
                <a:gd name="T109" fmla="*/ 455 h 516"/>
                <a:gd name="T110" fmla="*/ 294 w 555"/>
                <a:gd name="T111" fmla="*/ 441 h 516"/>
                <a:gd name="T112" fmla="*/ 297 w 555"/>
                <a:gd name="T113" fmla="*/ 450 h 516"/>
                <a:gd name="T114" fmla="*/ 252 w 555"/>
                <a:gd name="T115" fmla="*/ 445 h 516"/>
                <a:gd name="T116" fmla="*/ 460 w 555"/>
                <a:gd name="T117" fmla="*/ 401 h 516"/>
                <a:gd name="T118" fmla="*/ 389 w 555"/>
                <a:gd name="T119" fmla="*/ 308 h 516"/>
                <a:gd name="T120" fmla="*/ 308 w 555"/>
                <a:gd name="T121" fmla="*/ 139 h 516"/>
                <a:gd name="T122" fmla="*/ 234 w 555"/>
                <a:gd name="T123" fmla="*/ 139 h 516"/>
                <a:gd name="T124" fmla="*/ 278 w 555"/>
                <a:gd name="T125" fmla="*/ 6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5" h="516">
                  <a:moveTo>
                    <a:pt x="446" y="6"/>
                  </a:moveTo>
                  <a:cubicBezTo>
                    <a:pt x="444" y="5"/>
                    <a:pt x="439" y="0"/>
                    <a:pt x="439" y="0"/>
                  </a:cubicBezTo>
                  <a:cubicBezTo>
                    <a:pt x="439" y="0"/>
                    <a:pt x="436" y="2"/>
                    <a:pt x="435" y="3"/>
                  </a:cubicBezTo>
                  <a:cubicBezTo>
                    <a:pt x="425" y="9"/>
                    <a:pt x="415" y="15"/>
                    <a:pt x="406" y="20"/>
                  </a:cubicBezTo>
                  <a:cubicBezTo>
                    <a:pt x="370" y="38"/>
                    <a:pt x="332" y="50"/>
                    <a:pt x="278" y="50"/>
                  </a:cubicBezTo>
                  <a:cubicBezTo>
                    <a:pt x="207" y="50"/>
                    <a:pt x="162" y="29"/>
                    <a:pt x="118" y="0"/>
                  </a:cubicBezTo>
                  <a:cubicBezTo>
                    <a:pt x="99" y="16"/>
                    <a:pt x="78" y="34"/>
                    <a:pt x="59" y="52"/>
                  </a:cubicBezTo>
                  <a:cubicBezTo>
                    <a:pt x="40" y="68"/>
                    <a:pt x="22" y="84"/>
                    <a:pt x="4" y="99"/>
                  </a:cubicBezTo>
                  <a:cubicBezTo>
                    <a:pt x="3" y="100"/>
                    <a:pt x="0" y="101"/>
                    <a:pt x="1" y="102"/>
                  </a:cubicBezTo>
                  <a:cubicBezTo>
                    <a:pt x="25" y="107"/>
                    <a:pt x="40" y="121"/>
                    <a:pt x="48" y="141"/>
                  </a:cubicBezTo>
                  <a:cubicBezTo>
                    <a:pt x="57" y="162"/>
                    <a:pt x="55" y="191"/>
                    <a:pt x="55" y="221"/>
                  </a:cubicBezTo>
                  <a:cubicBezTo>
                    <a:pt x="55" y="320"/>
                    <a:pt x="58" y="421"/>
                    <a:pt x="132" y="445"/>
                  </a:cubicBezTo>
                  <a:cubicBezTo>
                    <a:pt x="181" y="461"/>
                    <a:pt x="238" y="470"/>
                    <a:pt x="268" y="505"/>
                  </a:cubicBezTo>
                  <a:cubicBezTo>
                    <a:pt x="271" y="508"/>
                    <a:pt x="274" y="513"/>
                    <a:pt x="278" y="516"/>
                  </a:cubicBezTo>
                  <a:cubicBezTo>
                    <a:pt x="285" y="509"/>
                    <a:pt x="291" y="501"/>
                    <a:pt x="299" y="494"/>
                  </a:cubicBezTo>
                  <a:cubicBezTo>
                    <a:pt x="322" y="475"/>
                    <a:pt x="358" y="465"/>
                    <a:pt x="390" y="456"/>
                  </a:cubicBezTo>
                  <a:cubicBezTo>
                    <a:pt x="413" y="449"/>
                    <a:pt x="437" y="443"/>
                    <a:pt x="452" y="431"/>
                  </a:cubicBezTo>
                  <a:cubicBezTo>
                    <a:pt x="498" y="391"/>
                    <a:pt x="502" y="307"/>
                    <a:pt x="502" y="221"/>
                  </a:cubicBezTo>
                  <a:cubicBezTo>
                    <a:pt x="502" y="191"/>
                    <a:pt x="500" y="163"/>
                    <a:pt x="508" y="141"/>
                  </a:cubicBezTo>
                  <a:cubicBezTo>
                    <a:pt x="517" y="121"/>
                    <a:pt x="531" y="106"/>
                    <a:pt x="555" y="102"/>
                  </a:cubicBezTo>
                  <a:cubicBezTo>
                    <a:pt x="520" y="70"/>
                    <a:pt x="483" y="38"/>
                    <a:pt x="446" y="6"/>
                  </a:cubicBezTo>
                  <a:close/>
                  <a:moveTo>
                    <a:pt x="252" y="145"/>
                  </a:moveTo>
                  <a:cubicBezTo>
                    <a:pt x="253" y="138"/>
                    <a:pt x="252" y="130"/>
                    <a:pt x="252" y="123"/>
                  </a:cubicBezTo>
                  <a:cubicBezTo>
                    <a:pt x="257" y="123"/>
                    <a:pt x="261" y="123"/>
                    <a:pt x="265" y="123"/>
                  </a:cubicBezTo>
                  <a:cubicBezTo>
                    <a:pt x="265" y="130"/>
                    <a:pt x="265" y="138"/>
                    <a:pt x="265" y="145"/>
                  </a:cubicBezTo>
                  <a:cubicBezTo>
                    <a:pt x="272" y="146"/>
                    <a:pt x="281" y="145"/>
                    <a:pt x="289" y="145"/>
                  </a:cubicBezTo>
                  <a:cubicBezTo>
                    <a:pt x="291" y="139"/>
                    <a:pt x="289" y="130"/>
                    <a:pt x="290" y="123"/>
                  </a:cubicBezTo>
                  <a:cubicBezTo>
                    <a:pt x="294" y="123"/>
                    <a:pt x="298" y="123"/>
                    <a:pt x="303" y="123"/>
                  </a:cubicBezTo>
                  <a:cubicBezTo>
                    <a:pt x="303" y="130"/>
                    <a:pt x="303" y="138"/>
                    <a:pt x="303" y="145"/>
                  </a:cubicBezTo>
                  <a:cubicBezTo>
                    <a:pt x="310" y="146"/>
                    <a:pt x="319" y="145"/>
                    <a:pt x="327" y="145"/>
                  </a:cubicBezTo>
                  <a:cubicBezTo>
                    <a:pt x="327" y="138"/>
                    <a:pt x="327" y="130"/>
                    <a:pt x="327" y="123"/>
                  </a:cubicBezTo>
                  <a:cubicBezTo>
                    <a:pt x="331" y="123"/>
                    <a:pt x="335" y="123"/>
                    <a:pt x="340" y="123"/>
                  </a:cubicBezTo>
                  <a:cubicBezTo>
                    <a:pt x="340" y="133"/>
                    <a:pt x="340" y="142"/>
                    <a:pt x="340" y="152"/>
                  </a:cubicBezTo>
                  <a:cubicBezTo>
                    <a:pt x="298" y="152"/>
                    <a:pt x="257" y="152"/>
                    <a:pt x="215" y="152"/>
                  </a:cubicBezTo>
                  <a:cubicBezTo>
                    <a:pt x="215" y="142"/>
                    <a:pt x="215" y="132"/>
                    <a:pt x="216" y="123"/>
                  </a:cubicBezTo>
                  <a:cubicBezTo>
                    <a:pt x="220" y="123"/>
                    <a:pt x="224" y="123"/>
                    <a:pt x="228" y="123"/>
                  </a:cubicBezTo>
                  <a:cubicBezTo>
                    <a:pt x="228" y="130"/>
                    <a:pt x="228" y="138"/>
                    <a:pt x="228" y="145"/>
                  </a:cubicBezTo>
                  <a:cubicBezTo>
                    <a:pt x="235" y="146"/>
                    <a:pt x="244" y="145"/>
                    <a:pt x="252" y="145"/>
                  </a:cubicBezTo>
                  <a:close/>
                  <a:moveTo>
                    <a:pt x="346" y="171"/>
                  </a:moveTo>
                  <a:cubicBezTo>
                    <a:pt x="350" y="171"/>
                    <a:pt x="354" y="171"/>
                    <a:pt x="358" y="171"/>
                  </a:cubicBezTo>
                  <a:cubicBezTo>
                    <a:pt x="358" y="177"/>
                    <a:pt x="358" y="184"/>
                    <a:pt x="358" y="191"/>
                  </a:cubicBezTo>
                  <a:cubicBezTo>
                    <a:pt x="365" y="192"/>
                    <a:pt x="373" y="191"/>
                    <a:pt x="381" y="191"/>
                  </a:cubicBezTo>
                  <a:cubicBezTo>
                    <a:pt x="381" y="184"/>
                    <a:pt x="381" y="178"/>
                    <a:pt x="381" y="171"/>
                  </a:cubicBezTo>
                  <a:cubicBezTo>
                    <a:pt x="384" y="171"/>
                    <a:pt x="388" y="171"/>
                    <a:pt x="392" y="171"/>
                  </a:cubicBezTo>
                  <a:cubicBezTo>
                    <a:pt x="392" y="178"/>
                    <a:pt x="392" y="184"/>
                    <a:pt x="392" y="191"/>
                  </a:cubicBezTo>
                  <a:cubicBezTo>
                    <a:pt x="399" y="191"/>
                    <a:pt x="407" y="191"/>
                    <a:pt x="414" y="191"/>
                  </a:cubicBezTo>
                  <a:cubicBezTo>
                    <a:pt x="415" y="185"/>
                    <a:pt x="414" y="177"/>
                    <a:pt x="415" y="171"/>
                  </a:cubicBezTo>
                  <a:cubicBezTo>
                    <a:pt x="418" y="171"/>
                    <a:pt x="422" y="171"/>
                    <a:pt x="426" y="171"/>
                  </a:cubicBezTo>
                  <a:cubicBezTo>
                    <a:pt x="426" y="181"/>
                    <a:pt x="426" y="192"/>
                    <a:pt x="426" y="202"/>
                  </a:cubicBezTo>
                  <a:cubicBezTo>
                    <a:pt x="397" y="202"/>
                    <a:pt x="367" y="202"/>
                    <a:pt x="337" y="202"/>
                  </a:cubicBezTo>
                  <a:cubicBezTo>
                    <a:pt x="337" y="196"/>
                    <a:pt x="337" y="191"/>
                    <a:pt x="337" y="185"/>
                  </a:cubicBezTo>
                  <a:cubicBezTo>
                    <a:pt x="340" y="185"/>
                    <a:pt x="342" y="185"/>
                    <a:pt x="345" y="185"/>
                  </a:cubicBezTo>
                  <a:cubicBezTo>
                    <a:pt x="346" y="181"/>
                    <a:pt x="345" y="175"/>
                    <a:pt x="346" y="171"/>
                  </a:cubicBezTo>
                  <a:close/>
                  <a:moveTo>
                    <a:pt x="489" y="227"/>
                  </a:moveTo>
                  <a:cubicBezTo>
                    <a:pt x="470" y="227"/>
                    <a:pt x="451" y="227"/>
                    <a:pt x="432" y="227"/>
                  </a:cubicBezTo>
                  <a:cubicBezTo>
                    <a:pt x="432" y="206"/>
                    <a:pt x="432" y="186"/>
                    <a:pt x="432" y="165"/>
                  </a:cubicBezTo>
                  <a:cubicBezTo>
                    <a:pt x="425" y="164"/>
                    <a:pt x="417" y="165"/>
                    <a:pt x="409" y="165"/>
                  </a:cubicBezTo>
                  <a:cubicBezTo>
                    <a:pt x="408" y="171"/>
                    <a:pt x="409" y="179"/>
                    <a:pt x="409" y="186"/>
                  </a:cubicBezTo>
                  <a:cubicBezTo>
                    <a:pt x="405" y="186"/>
                    <a:pt x="401" y="186"/>
                    <a:pt x="398" y="186"/>
                  </a:cubicBezTo>
                  <a:cubicBezTo>
                    <a:pt x="398" y="179"/>
                    <a:pt x="398" y="172"/>
                    <a:pt x="398" y="165"/>
                  </a:cubicBezTo>
                  <a:cubicBezTo>
                    <a:pt x="391" y="164"/>
                    <a:pt x="382" y="165"/>
                    <a:pt x="375" y="165"/>
                  </a:cubicBezTo>
                  <a:cubicBezTo>
                    <a:pt x="375" y="172"/>
                    <a:pt x="375" y="179"/>
                    <a:pt x="375" y="186"/>
                  </a:cubicBezTo>
                  <a:cubicBezTo>
                    <a:pt x="371" y="186"/>
                    <a:pt x="367" y="186"/>
                    <a:pt x="364" y="186"/>
                  </a:cubicBezTo>
                  <a:cubicBezTo>
                    <a:pt x="364" y="179"/>
                    <a:pt x="364" y="172"/>
                    <a:pt x="364" y="165"/>
                  </a:cubicBezTo>
                  <a:cubicBezTo>
                    <a:pt x="358" y="164"/>
                    <a:pt x="351" y="165"/>
                    <a:pt x="345" y="165"/>
                  </a:cubicBezTo>
                  <a:cubicBezTo>
                    <a:pt x="346" y="157"/>
                    <a:pt x="345" y="149"/>
                    <a:pt x="346" y="143"/>
                  </a:cubicBezTo>
                  <a:cubicBezTo>
                    <a:pt x="396" y="143"/>
                    <a:pt x="445" y="143"/>
                    <a:pt x="495" y="143"/>
                  </a:cubicBezTo>
                  <a:cubicBezTo>
                    <a:pt x="486" y="164"/>
                    <a:pt x="491" y="197"/>
                    <a:pt x="489" y="227"/>
                  </a:cubicBezTo>
                  <a:close/>
                  <a:moveTo>
                    <a:pt x="362" y="315"/>
                  </a:moveTo>
                  <a:cubicBezTo>
                    <a:pt x="362" y="308"/>
                    <a:pt x="362" y="302"/>
                    <a:pt x="362" y="296"/>
                  </a:cubicBezTo>
                  <a:cubicBezTo>
                    <a:pt x="369" y="296"/>
                    <a:pt x="376" y="296"/>
                    <a:pt x="383" y="296"/>
                  </a:cubicBezTo>
                  <a:cubicBezTo>
                    <a:pt x="383" y="302"/>
                    <a:pt x="383" y="308"/>
                    <a:pt x="383" y="315"/>
                  </a:cubicBezTo>
                  <a:cubicBezTo>
                    <a:pt x="376" y="315"/>
                    <a:pt x="369" y="315"/>
                    <a:pt x="362" y="315"/>
                  </a:cubicBezTo>
                  <a:close/>
                  <a:moveTo>
                    <a:pt x="383" y="321"/>
                  </a:moveTo>
                  <a:cubicBezTo>
                    <a:pt x="383" y="328"/>
                    <a:pt x="383" y="336"/>
                    <a:pt x="383" y="343"/>
                  </a:cubicBezTo>
                  <a:cubicBezTo>
                    <a:pt x="380" y="343"/>
                    <a:pt x="376" y="343"/>
                    <a:pt x="373" y="343"/>
                  </a:cubicBezTo>
                  <a:cubicBezTo>
                    <a:pt x="373" y="336"/>
                    <a:pt x="373" y="328"/>
                    <a:pt x="373" y="321"/>
                  </a:cubicBezTo>
                  <a:cubicBezTo>
                    <a:pt x="376" y="321"/>
                    <a:pt x="380" y="321"/>
                    <a:pt x="383" y="321"/>
                  </a:cubicBezTo>
                  <a:close/>
                  <a:moveTo>
                    <a:pt x="341" y="321"/>
                  </a:moveTo>
                  <a:cubicBezTo>
                    <a:pt x="350" y="321"/>
                    <a:pt x="358" y="321"/>
                    <a:pt x="367" y="321"/>
                  </a:cubicBezTo>
                  <a:cubicBezTo>
                    <a:pt x="367" y="328"/>
                    <a:pt x="367" y="336"/>
                    <a:pt x="367" y="343"/>
                  </a:cubicBezTo>
                  <a:cubicBezTo>
                    <a:pt x="358" y="343"/>
                    <a:pt x="350" y="343"/>
                    <a:pt x="341" y="343"/>
                  </a:cubicBezTo>
                  <a:cubicBezTo>
                    <a:pt x="341" y="336"/>
                    <a:pt x="341" y="327"/>
                    <a:pt x="341" y="321"/>
                  </a:cubicBezTo>
                  <a:close/>
                  <a:moveTo>
                    <a:pt x="188" y="321"/>
                  </a:moveTo>
                  <a:cubicBezTo>
                    <a:pt x="197" y="321"/>
                    <a:pt x="205" y="321"/>
                    <a:pt x="214" y="321"/>
                  </a:cubicBezTo>
                  <a:cubicBezTo>
                    <a:pt x="214" y="328"/>
                    <a:pt x="214" y="336"/>
                    <a:pt x="214" y="343"/>
                  </a:cubicBezTo>
                  <a:cubicBezTo>
                    <a:pt x="205" y="343"/>
                    <a:pt x="197" y="343"/>
                    <a:pt x="188" y="343"/>
                  </a:cubicBezTo>
                  <a:cubicBezTo>
                    <a:pt x="188" y="336"/>
                    <a:pt x="188" y="327"/>
                    <a:pt x="188" y="321"/>
                  </a:cubicBezTo>
                  <a:close/>
                  <a:moveTo>
                    <a:pt x="166" y="257"/>
                  </a:moveTo>
                  <a:cubicBezTo>
                    <a:pt x="166" y="271"/>
                    <a:pt x="166" y="285"/>
                    <a:pt x="166" y="299"/>
                  </a:cubicBezTo>
                  <a:cubicBezTo>
                    <a:pt x="134" y="299"/>
                    <a:pt x="101" y="299"/>
                    <a:pt x="69" y="299"/>
                  </a:cubicBezTo>
                  <a:cubicBezTo>
                    <a:pt x="67" y="279"/>
                    <a:pt x="67" y="258"/>
                    <a:pt x="66" y="236"/>
                  </a:cubicBezTo>
                  <a:cubicBezTo>
                    <a:pt x="66" y="236"/>
                    <a:pt x="66" y="236"/>
                    <a:pt x="67" y="235"/>
                  </a:cubicBezTo>
                  <a:cubicBezTo>
                    <a:pt x="86" y="235"/>
                    <a:pt x="105" y="235"/>
                    <a:pt x="124" y="235"/>
                  </a:cubicBezTo>
                  <a:cubicBezTo>
                    <a:pt x="124" y="242"/>
                    <a:pt x="124" y="249"/>
                    <a:pt x="124" y="256"/>
                  </a:cubicBezTo>
                  <a:cubicBezTo>
                    <a:pt x="137" y="257"/>
                    <a:pt x="152" y="257"/>
                    <a:pt x="166" y="257"/>
                  </a:cubicBezTo>
                  <a:close/>
                  <a:moveTo>
                    <a:pt x="147" y="230"/>
                  </a:moveTo>
                  <a:cubicBezTo>
                    <a:pt x="147" y="237"/>
                    <a:pt x="147" y="244"/>
                    <a:pt x="147" y="251"/>
                  </a:cubicBezTo>
                  <a:cubicBezTo>
                    <a:pt x="141" y="251"/>
                    <a:pt x="136" y="251"/>
                    <a:pt x="130" y="251"/>
                  </a:cubicBezTo>
                  <a:cubicBezTo>
                    <a:pt x="130" y="244"/>
                    <a:pt x="130" y="237"/>
                    <a:pt x="130" y="230"/>
                  </a:cubicBezTo>
                  <a:cubicBezTo>
                    <a:pt x="136" y="230"/>
                    <a:pt x="141" y="230"/>
                    <a:pt x="147" y="230"/>
                  </a:cubicBezTo>
                  <a:close/>
                  <a:moveTo>
                    <a:pt x="130" y="224"/>
                  </a:moveTo>
                  <a:cubicBezTo>
                    <a:pt x="130" y="219"/>
                    <a:pt x="130" y="213"/>
                    <a:pt x="130" y="208"/>
                  </a:cubicBezTo>
                  <a:cubicBezTo>
                    <a:pt x="134" y="208"/>
                    <a:pt x="138" y="208"/>
                    <a:pt x="142" y="208"/>
                  </a:cubicBezTo>
                  <a:cubicBezTo>
                    <a:pt x="142" y="213"/>
                    <a:pt x="142" y="219"/>
                    <a:pt x="142" y="224"/>
                  </a:cubicBezTo>
                  <a:cubicBezTo>
                    <a:pt x="138" y="224"/>
                    <a:pt x="134" y="224"/>
                    <a:pt x="130" y="224"/>
                  </a:cubicBezTo>
                  <a:close/>
                  <a:moveTo>
                    <a:pt x="153" y="251"/>
                  </a:moveTo>
                  <a:cubicBezTo>
                    <a:pt x="153" y="244"/>
                    <a:pt x="153" y="236"/>
                    <a:pt x="153" y="230"/>
                  </a:cubicBezTo>
                  <a:cubicBezTo>
                    <a:pt x="163" y="230"/>
                    <a:pt x="172" y="230"/>
                    <a:pt x="182" y="230"/>
                  </a:cubicBezTo>
                  <a:cubicBezTo>
                    <a:pt x="182" y="237"/>
                    <a:pt x="182" y="244"/>
                    <a:pt x="182" y="251"/>
                  </a:cubicBezTo>
                  <a:cubicBezTo>
                    <a:pt x="172" y="251"/>
                    <a:pt x="163" y="251"/>
                    <a:pt x="153" y="251"/>
                  </a:cubicBezTo>
                  <a:close/>
                  <a:moveTo>
                    <a:pt x="148" y="224"/>
                  </a:moveTo>
                  <a:cubicBezTo>
                    <a:pt x="148" y="219"/>
                    <a:pt x="148" y="213"/>
                    <a:pt x="148" y="208"/>
                  </a:cubicBezTo>
                  <a:cubicBezTo>
                    <a:pt x="155" y="208"/>
                    <a:pt x="162" y="208"/>
                    <a:pt x="169" y="208"/>
                  </a:cubicBezTo>
                  <a:cubicBezTo>
                    <a:pt x="169" y="213"/>
                    <a:pt x="169" y="219"/>
                    <a:pt x="169" y="224"/>
                  </a:cubicBezTo>
                  <a:cubicBezTo>
                    <a:pt x="162" y="224"/>
                    <a:pt x="155" y="224"/>
                    <a:pt x="148" y="224"/>
                  </a:cubicBezTo>
                  <a:close/>
                  <a:moveTo>
                    <a:pt x="331" y="185"/>
                  </a:moveTo>
                  <a:cubicBezTo>
                    <a:pt x="331" y="191"/>
                    <a:pt x="331" y="196"/>
                    <a:pt x="331" y="202"/>
                  </a:cubicBezTo>
                  <a:cubicBezTo>
                    <a:pt x="321" y="202"/>
                    <a:pt x="310" y="202"/>
                    <a:pt x="299" y="202"/>
                  </a:cubicBezTo>
                  <a:cubicBezTo>
                    <a:pt x="300" y="197"/>
                    <a:pt x="299" y="190"/>
                    <a:pt x="300" y="185"/>
                  </a:cubicBezTo>
                  <a:cubicBezTo>
                    <a:pt x="310" y="185"/>
                    <a:pt x="321" y="185"/>
                    <a:pt x="331" y="185"/>
                  </a:cubicBezTo>
                  <a:close/>
                  <a:moveTo>
                    <a:pt x="317" y="179"/>
                  </a:moveTo>
                  <a:cubicBezTo>
                    <a:pt x="317" y="172"/>
                    <a:pt x="317" y="165"/>
                    <a:pt x="317" y="157"/>
                  </a:cubicBezTo>
                  <a:cubicBezTo>
                    <a:pt x="325" y="157"/>
                    <a:pt x="332" y="157"/>
                    <a:pt x="340" y="157"/>
                  </a:cubicBezTo>
                  <a:cubicBezTo>
                    <a:pt x="340" y="165"/>
                    <a:pt x="340" y="172"/>
                    <a:pt x="340" y="179"/>
                  </a:cubicBezTo>
                  <a:cubicBezTo>
                    <a:pt x="332" y="179"/>
                    <a:pt x="325" y="179"/>
                    <a:pt x="317" y="179"/>
                  </a:cubicBezTo>
                  <a:close/>
                  <a:moveTo>
                    <a:pt x="366" y="230"/>
                  </a:moveTo>
                  <a:cubicBezTo>
                    <a:pt x="366" y="237"/>
                    <a:pt x="366" y="244"/>
                    <a:pt x="366" y="251"/>
                  </a:cubicBezTo>
                  <a:cubicBezTo>
                    <a:pt x="356" y="251"/>
                    <a:pt x="345" y="251"/>
                    <a:pt x="335" y="251"/>
                  </a:cubicBezTo>
                  <a:cubicBezTo>
                    <a:pt x="335" y="244"/>
                    <a:pt x="334" y="236"/>
                    <a:pt x="335" y="230"/>
                  </a:cubicBezTo>
                  <a:cubicBezTo>
                    <a:pt x="345" y="230"/>
                    <a:pt x="356" y="230"/>
                    <a:pt x="366" y="230"/>
                  </a:cubicBezTo>
                  <a:close/>
                  <a:moveTo>
                    <a:pt x="362" y="224"/>
                  </a:moveTo>
                  <a:cubicBezTo>
                    <a:pt x="362" y="219"/>
                    <a:pt x="362" y="213"/>
                    <a:pt x="362" y="208"/>
                  </a:cubicBezTo>
                  <a:cubicBezTo>
                    <a:pt x="368" y="208"/>
                    <a:pt x="374" y="208"/>
                    <a:pt x="380" y="208"/>
                  </a:cubicBezTo>
                  <a:cubicBezTo>
                    <a:pt x="380" y="213"/>
                    <a:pt x="380" y="219"/>
                    <a:pt x="380" y="224"/>
                  </a:cubicBezTo>
                  <a:cubicBezTo>
                    <a:pt x="374" y="224"/>
                    <a:pt x="368" y="224"/>
                    <a:pt x="362" y="224"/>
                  </a:cubicBezTo>
                  <a:close/>
                  <a:moveTo>
                    <a:pt x="356" y="224"/>
                  </a:moveTo>
                  <a:cubicBezTo>
                    <a:pt x="344" y="224"/>
                    <a:pt x="331" y="224"/>
                    <a:pt x="318" y="224"/>
                  </a:cubicBezTo>
                  <a:cubicBezTo>
                    <a:pt x="319" y="219"/>
                    <a:pt x="318" y="213"/>
                    <a:pt x="319" y="208"/>
                  </a:cubicBezTo>
                  <a:cubicBezTo>
                    <a:pt x="331" y="208"/>
                    <a:pt x="344" y="208"/>
                    <a:pt x="356" y="208"/>
                  </a:cubicBezTo>
                  <a:cubicBezTo>
                    <a:pt x="356" y="213"/>
                    <a:pt x="356" y="219"/>
                    <a:pt x="356" y="224"/>
                  </a:cubicBezTo>
                  <a:close/>
                  <a:moveTo>
                    <a:pt x="317" y="299"/>
                  </a:moveTo>
                  <a:cubicBezTo>
                    <a:pt x="290" y="299"/>
                    <a:pt x="264" y="299"/>
                    <a:pt x="238" y="299"/>
                  </a:cubicBezTo>
                  <a:cubicBezTo>
                    <a:pt x="235" y="270"/>
                    <a:pt x="250" y="250"/>
                    <a:pt x="273" y="248"/>
                  </a:cubicBezTo>
                  <a:cubicBezTo>
                    <a:pt x="296" y="246"/>
                    <a:pt x="314" y="262"/>
                    <a:pt x="317" y="282"/>
                  </a:cubicBezTo>
                  <a:cubicBezTo>
                    <a:pt x="318" y="287"/>
                    <a:pt x="316" y="293"/>
                    <a:pt x="317" y="299"/>
                  </a:cubicBezTo>
                  <a:close/>
                  <a:moveTo>
                    <a:pt x="238" y="345"/>
                  </a:moveTo>
                  <a:cubicBezTo>
                    <a:pt x="238" y="345"/>
                    <a:pt x="239" y="345"/>
                    <a:pt x="239" y="345"/>
                  </a:cubicBezTo>
                  <a:cubicBezTo>
                    <a:pt x="239" y="346"/>
                    <a:pt x="238" y="346"/>
                    <a:pt x="238" y="347"/>
                  </a:cubicBezTo>
                  <a:cubicBezTo>
                    <a:pt x="237" y="347"/>
                    <a:pt x="238" y="346"/>
                    <a:pt x="238" y="345"/>
                  </a:cubicBezTo>
                  <a:close/>
                  <a:moveTo>
                    <a:pt x="238" y="343"/>
                  </a:moveTo>
                  <a:cubicBezTo>
                    <a:pt x="238" y="332"/>
                    <a:pt x="238" y="320"/>
                    <a:pt x="238" y="309"/>
                  </a:cubicBezTo>
                  <a:cubicBezTo>
                    <a:pt x="238" y="309"/>
                    <a:pt x="238" y="308"/>
                    <a:pt x="238" y="308"/>
                  </a:cubicBezTo>
                  <a:cubicBezTo>
                    <a:pt x="264" y="308"/>
                    <a:pt x="291" y="308"/>
                    <a:pt x="317" y="308"/>
                  </a:cubicBezTo>
                  <a:cubicBezTo>
                    <a:pt x="317" y="320"/>
                    <a:pt x="317" y="331"/>
                    <a:pt x="317" y="343"/>
                  </a:cubicBezTo>
                  <a:cubicBezTo>
                    <a:pt x="290" y="343"/>
                    <a:pt x="264" y="343"/>
                    <a:pt x="238" y="343"/>
                  </a:cubicBezTo>
                  <a:close/>
                  <a:moveTo>
                    <a:pt x="232" y="300"/>
                  </a:moveTo>
                  <a:cubicBezTo>
                    <a:pt x="232" y="304"/>
                    <a:pt x="232" y="307"/>
                    <a:pt x="232" y="310"/>
                  </a:cubicBezTo>
                  <a:cubicBezTo>
                    <a:pt x="228" y="310"/>
                    <a:pt x="224" y="310"/>
                    <a:pt x="220" y="310"/>
                  </a:cubicBezTo>
                  <a:cubicBezTo>
                    <a:pt x="220" y="307"/>
                    <a:pt x="220" y="304"/>
                    <a:pt x="220" y="300"/>
                  </a:cubicBezTo>
                  <a:cubicBezTo>
                    <a:pt x="224" y="300"/>
                    <a:pt x="228" y="300"/>
                    <a:pt x="232" y="300"/>
                  </a:cubicBezTo>
                  <a:close/>
                  <a:moveTo>
                    <a:pt x="220" y="294"/>
                  </a:moveTo>
                  <a:cubicBezTo>
                    <a:pt x="220" y="290"/>
                    <a:pt x="220" y="287"/>
                    <a:pt x="220" y="284"/>
                  </a:cubicBezTo>
                  <a:cubicBezTo>
                    <a:pt x="224" y="284"/>
                    <a:pt x="228" y="284"/>
                    <a:pt x="232" y="284"/>
                  </a:cubicBezTo>
                  <a:cubicBezTo>
                    <a:pt x="232" y="287"/>
                    <a:pt x="232" y="290"/>
                    <a:pt x="232" y="294"/>
                  </a:cubicBezTo>
                  <a:cubicBezTo>
                    <a:pt x="228" y="294"/>
                    <a:pt x="224" y="294"/>
                    <a:pt x="220" y="294"/>
                  </a:cubicBezTo>
                  <a:close/>
                  <a:moveTo>
                    <a:pt x="232" y="316"/>
                  </a:moveTo>
                  <a:cubicBezTo>
                    <a:pt x="232" y="320"/>
                    <a:pt x="232" y="323"/>
                    <a:pt x="232" y="327"/>
                  </a:cubicBezTo>
                  <a:cubicBezTo>
                    <a:pt x="228" y="327"/>
                    <a:pt x="224" y="327"/>
                    <a:pt x="220" y="327"/>
                  </a:cubicBezTo>
                  <a:cubicBezTo>
                    <a:pt x="220" y="323"/>
                    <a:pt x="220" y="320"/>
                    <a:pt x="220" y="316"/>
                  </a:cubicBezTo>
                  <a:cubicBezTo>
                    <a:pt x="224" y="316"/>
                    <a:pt x="228" y="316"/>
                    <a:pt x="232" y="316"/>
                  </a:cubicBezTo>
                  <a:close/>
                  <a:moveTo>
                    <a:pt x="242" y="224"/>
                  </a:moveTo>
                  <a:cubicBezTo>
                    <a:pt x="243" y="219"/>
                    <a:pt x="242" y="213"/>
                    <a:pt x="243" y="208"/>
                  </a:cubicBezTo>
                  <a:cubicBezTo>
                    <a:pt x="253" y="208"/>
                    <a:pt x="264" y="208"/>
                    <a:pt x="274" y="208"/>
                  </a:cubicBezTo>
                  <a:cubicBezTo>
                    <a:pt x="274" y="213"/>
                    <a:pt x="274" y="219"/>
                    <a:pt x="274" y="224"/>
                  </a:cubicBezTo>
                  <a:cubicBezTo>
                    <a:pt x="264" y="224"/>
                    <a:pt x="253" y="224"/>
                    <a:pt x="242" y="224"/>
                  </a:cubicBezTo>
                  <a:close/>
                  <a:moveTo>
                    <a:pt x="274" y="230"/>
                  </a:moveTo>
                  <a:cubicBezTo>
                    <a:pt x="274" y="234"/>
                    <a:pt x="274" y="238"/>
                    <a:pt x="274" y="243"/>
                  </a:cubicBezTo>
                  <a:cubicBezTo>
                    <a:pt x="270" y="243"/>
                    <a:pt x="266" y="244"/>
                    <a:pt x="262" y="245"/>
                  </a:cubicBezTo>
                  <a:cubicBezTo>
                    <a:pt x="261" y="241"/>
                    <a:pt x="259" y="237"/>
                    <a:pt x="258" y="233"/>
                  </a:cubicBezTo>
                  <a:cubicBezTo>
                    <a:pt x="262" y="231"/>
                    <a:pt x="268" y="230"/>
                    <a:pt x="274" y="230"/>
                  </a:cubicBezTo>
                  <a:close/>
                  <a:moveTo>
                    <a:pt x="256" y="247"/>
                  </a:moveTo>
                  <a:cubicBezTo>
                    <a:pt x="254" y="250"/>
                    <a:pt x="250" y="251"/>
                    <a:pt x="248" y="254"/>
                  </a:cubicBezTo>
                  <a:cubicBezTo>
                    <a:pt x="245" y="250"/>
                    <a:pt x="241" y="248"/>
                    <a:pt x="238" y="244"/>
                  </a:cubicBezTo>
                  <a:cubicBezTo>
                    <a:pt x="243" y="241"/>
                    <a:pt x="247" y="237"/>
                    <a:pt x="252" y="235"/>
                  </a:cubicBezTo>
                  <a:cubicBezTo>
                    <a:pt x="253" y="239"/>
                    <a:pt x="255" y="243"/>
                    <a:pt x="256" y="247"/>
                  </a:cubicBezTo>
                  <a:close/>
                  <a:moveTo>
                    <a:pt x="250" y="230"/>
                  </a:moveTo>
                  <a:cubicBezTo>
                    <a:pt x="240" y="234"/>
                    <a:pt x="232" y="242"/>
                    <a:pt x="226" y="248"/>
                  </a:cubicBezTo>
                  <a:cubicBezTo>
                    <a:pt x="226" y="242"/>
                    <a:pt x="226" y="236"/>
                    <a:pt x="226" y="230"/>
                  </a:cubicBezTo>
                  <a:cubicBezTo>
                    <a:pt x="234" y="230"/>
                    <a:pt x="242" y="230"/>
                    <a:pt x="250" y="230"/>
                  </a:cubicBezTo>
                  <a:close/>
                  <a:moveTo>
                    <a:pt x="233" y="248"/>
                  </a:moveTo>
                  <a:cubicBezTo>
                    <a:pt x="237" y="251"/>
                    <a:pt x="241" y="254"/>
                    <a:pt x="243" y="258"/>
                  </a:cubicBezTo>
                  <a:cubicBezTo>
                    <a:pt x="242" y="260"/>
                    <a:pt x="240" y="262"/>
                    <a:pt x="239" y="264"/>
                  </a:cubicBezTo>
                  <a:cubicBezTo>
                    <a:pt x="235" y="262"/>
                    <a:pt x="230" y="261"/>
                    <a:pt x="225" y="260"/>
                  </a:cubicBezTo>
                  <a:cubicBezTo>
                    <a:pt x="227" y="255"/>
                    <a:pt x="231" y="252"/>
                    <a:pt x="233" y="248"/>
                  </a:cubicBezTo>
                  <a:close/>
                  <a:moveTo>
                    <a:pt x="305" y="230"/>
                  </a:moveTo>
                  <a:cubicBezTo>
                    <a:pt x="312" y="229"/>
                    <a:pt x="321" y="230"/>
                    <a:pt x="329" y="230"/>
                  </a:cubicBezTo>
                  <a:cubicBezTo>
                    <a:pt x="329" y="236"/>
                    <a:pt x="329" y="242"/>
                    <a:pt x="329" y="247"/>
                  </a:cubicBezTo>
                  <a:cubicBezTo>
                    <a:pt x="328" y="248"/>
                    <a:pt x="327" y="246"/>
                    <a:pt x="326" y="246"/>
                  </a:cubicBezTo>
                  <a:cubicBezTo>
                    <a:pt x="321" y="240"/>
                    <a:pt x="314" y="233"/>
                    <a:pt x="305" y="230"/>
                  </a:cubicBezTo>
                  <a:close/>
                  <a:moveTo>
                    <a:pt x="316" y="244"/>
                  </a:moveTo>
                  <a:cubicBezTo>
                    <a:pt x="313" y="247"/>
                    <a:pt x="310" y="251"/>
                    <a:pt x="306" y="253"/>
                  </a:cubicBezTo>
                  <a:cubicBezTo>
                    <a:pt x="304" y="251"/>
                    <a:pt x="301" y="249"/>
                    <a:pt x="297" y="247"/>
                  </a:cubicBezTo>
                  <a:cubicBezTo>
                    <a:pt x="299" y="243"/>
                    <a:pt x="301" y="239"/>
                    <a:pt x="302" y="235"/>
                  </a:cubicBezTo>
                  <a:cubicBezTo>
                    <a:pt x="307" y="237"/>
                    <a:pt x="312" y="240"/>
                    <a:pt x="316" y="244"/>
                  </a:cubicBezTo>
                  <a:close/>
                  <a:moveTo>
                    <a:pt x="313" y="224"/>
                  </a:moveTo>
                  <a:cubicBezTo>
                    <a:pt x="302" y="224"/>
                    <a:pt x="291" y="224"/>
                    <a:pt x="281" y="224"/>
                  </a:cubicBezTo>
                  <a:cubicBezTo>
                    <a:pt x="281" y="219"/>
                    <a:pt x="280" y="213"/>
                    <a:pt x="281" y="208"/>
                  </a:cubicBezTo>
                  <a:cubicBezTo>
                    <a:pt x="291" y="208"/>
                    <a:pt x="302" y="208"/>
                    <a:pt x="313" y="208"/>
                  </a:cubicBezTo>
                  <a:cubicBezTo>
                    <a:pt x="313" y="213"/>
                    <a:pt x="313" y="219"/>
                    <a:pt x="313" y="224"/>
                  </a:cubicBezTo>
                  <a:close/>
                  <a:moveTo>
                    <a:pt x="296" y="232"/>
                  </a:moveTo>
                  <a:cubicBezTo>
                    <a:pt x="295" y="237"/>
                    <a:pt x="293" y="241"/>
                    <a:pt x="292" y="245"/>
                  </a:cubicBezTo>
                  <a:cubicBezTo>
                    <a:pt x="289" y="244"/>
                    <a:pt x="285" y="243"/>
                    <a:pt x="281" y="243"/>
                  </a:cubicBezTo>
                  <a:cubicBezTo>
                    <a:pt x="281" y="238"/>
                    <a:pt x="281" y="234"/>
                    <a:pt x="281" y="230"/>
                  </a:cubicBezTo>
                  <a:cubicBezTo>
                    <a:pt x="287" y="230"/>
                    <a:pt x="291" y="231"/>
                    <a:pt x="296" y="232"/>
                  </a:cubicBezTo>
                  <a:close/>
                  <a:moveTo>
                    <a:pt x="316" y="263"/>
                  </a:moveTo>
                  <a:cubicBezTo>
                    <a:pt x="314" y="262"/>
                    <a:pt x="313" y="259"/>
                    <a:pt x="311" y="258"/>
                  </a:cubicBezTo>
                  <a:cubicBezTo>
                    <a:pt x="314" y="254"/>
                    <a:pt x="317" y="251"/>
                    <a:pt x="320" y="248"/>
                  </a:cubicBezTo>
                  <a:cubicBezTo>
                    <a:pt x="324" y="251"/>
                    <a:pt x="327" y="255"/>
                    <a:pt x="329" y="260"/>
                  </a:cubicBezTo>
                  <a:cubicBezTo>
                    <a:pt x="325" y="261"/>
                    <a:pt x="320" y="262"/>
                    <a:pt x="316" y="263"/>
                  </a:cubicBezTo>
                  <a:close/>
                  <a:moveTo>
                    <a:pt x="311" y="179"/>
                  </a:moveTo>
                  <a:cubicBezTo>
                    <a:pt x="301" y="179"/>
                    <a:pt x="291" y="179"/>
                    <a:pt x="282" y="179"/>
                  </a:cubicBezTo>
                  <a:cubicBezTo>
                    <a:pt x="282" y="172"/>
                    <a:pt x="281" y="164"/>
                    <a:pt x="282" y="157"/>
                  </a:cubicBezTo>
                  <a:cubicBezTo>
                    <a:pt x="292" y="157"/>
                    <a:pt x="301" y="157"/>
                    <a:pt x="311" y="157"/>
                  </a:cubicBezTo>
                  <a:cubicBezTo>
                    <a:pt x="311" y="165"/>
                    <a:pt x="311" y="172"/>
                    <a:pt x="311" y="179"/>
                  </a:cubicBezTo>
                  <a:close/>
                  <a:moveTo>
                    <a:pt x="293" y="185"/>
                  </a:moveTo>
                  <a:cubicBezTo>
                    <a:pt x="293" y="191"/>
                    <a:pt x="293" y="196"/>
                    <a:pt x="293" y="202"/>
                  </a:cubicBezTo>
                  <a:cubicBezTo>
                    <a:pt x="283" y="202"/>
                    <a:pt x="272" y="202"/>
                    <a:pt x="262" y="202"/>
                  </a:cubicBezTo>
                  <a:cubicBezTo>
                    <a:pt x="262" y="197"/>
                    <a:pt x="261" y="190"/>
                    <a:pt x="262" y="185"/>
                  </a:cubicBezTo>
                  <a:cubicBezTo>
                    <a:pt x="272" y="185"/>
                    <a:pt x="283" y="185"/>
                    <a:pt x="293" y="185"/>
                  </a:cubicBezTo>
                  <a:close/>
                  <a:moveTo>
                    <a:pt x="275" y="179"/>
                  </a:moveTo>
                  <a:cubicBezTo>
                    <a:pt x="266" y="179"/>
                    <a:pt x="256" y="179"/>
                    <a:pt x="246" y="179"/>
                  </a:cubicBezTo>
                  <a:cubicBezTo>
                    <a:pt x="246" y="172"/>
                    <a:pt x="245" y="164"/>
                    <a:pt x="246" y="157"/>
                  </a:cubicBezTo>
                  <a:cubicBezTo>
                    <a:pt x="256" y="157"/>
                    <a:pt x="266" y="157"/>
                    <a:pt x="275" y="157"/>
                  </a:cubicBezTo>
                  <a:cubicBezTo>
                    <a:pt x="275" y="165"/>
                    <a:pt x="275" y="172"/>
                    <a:pt x="275" y="179"/>
                  </a:cubicBezTo>
                  <a:close/>
                  <a:moveTo>
                    <a:pt x="255" y="185"/>
                  </a:moveTo>
                  <a:cubicBezTo>
                    <a:pt x="255" y="191"/>
                    <a:pt x="255" y="196"/>
                    <a:pt x="255" y="202"/>
                  </a:cubicBezTo>
                  <a:cubicBezTo>
                    <a:pt x="245" y="202"/>
                    <a:pt x="234" y="202"/>
                    <a:pt x="224" y="202"/>
                  </a:cubicBezTo>
                  <a:cubicBezTo>
                    <a:pt x="224" y="197"/>
                    <a:pt x="223" y="190"/>
                    <a:pt x="224" y="185"/>
                  </a:cubicBezTo>
                  <a:cubicBezTo>
                    <a:pt x="235" y="185"/>
                    <a:pt x="245" y="185"/>
                    <a:pt x="255" y="185"/>
                  </a:cubicBezTo>
                  <a:close/>
                  <a:moveTo>
                    <a:pt x="237" y="208"/>
                  </a:moveTo>
                  <a:cubicBezTo>
                    <a:pt x="237" y="213"/>
                    <a:pt x="237" y="219"/>
                    <a:pt x="237" y="224"/>
                  </a:cubicBezTo>
                  <a:cubicBezTo>
                    <a:pt x="224" y="224"/>
                    <a:pt x="211" y="224"/>
                    <a:pt x="198" y="224"/>
                  </a:cubicBezTo>
                  <a:cubicBezTo>
                    <a:pt x="199" y="219"/>
                    <a:pt x="198" y="213"/>
                    <a:pt x="199" y="208"/>
                  </a:cubicBezTo>
                  <a:cubicBezTo>
                    <a:pt x="211" y="208"/>
                    <a:pt x="224" y="208"/>
                    <a:pt x="237" y="208"/>
                  </a:cubicBezTo>
                  <a:close/>
                  <a:moveTo>
                    <a:pt x="220" y="230"/>
                  </a:moveTo>
                  <a:cubicBezTo>
                    <a:pt x="220" y="237"/>
                    <a:pt x="220" y="244"/>
                    <a:pt x="220" y="251"/>
                  </a:cubicBezTo>
                  <a:cubicBezTo>
                    <a:pt x="209" y="251"/>
                    <a:pt x="199" y="251"/>
                    <a:pt x="188" y="251"/>
                  </a:cubicBezTo>
                  <a:cubicBezTo>
                    <a:pt x="188" y="244"/>
                    <a:pt x="188" y="236"/>
                    <a:pt x="188" y="230"/>
                  </a:cubicBezTo>
                  <a:cubicBezTo>
                    <a:pt x="199" y="230"/>
                    <a:pt x="209" y="230"/>
                    <a:pt x="220" y="230"/>
                  </a:cubicBezTo>
                  <a:close/>
                  <a:moveTo>
                    <a:pt x="172" y="268"/>
                  </a:moveTo>
                  <a:cubicBezTo>
                    <a:pt x="172" y="264"/>
                    <a:pt x="172" y="261"/>
                    <a:pt x="172" y="257"/>
                  </a:cubicBezTo>
                  <a:cubicBezTo>
                    <a:pt x="180" y="257"/>
                    <a:pt x="189" y="257"/>
                    <a:pt x="197" y="257"/>
                  </a:cubicBezTo>
                  <a:cubicBezTo>
                    <a:pt x="197" y="261"/>
                    <a:pt x="197" y="264"/>
                    <a:pt x="197" y="268"/>
                  </a:cubicBezTo>
                  <a:cubicBezTo>
                    <a:pt x="189" y="268"/>
                    <a:pt x="180" y="268"/>
                    <a:pt x="172" y="268"/>
                  </a:cubicBezTo>
                  <a:close/>
                  <a:moveTo>
                    <a:pt x="182" y="274"/>
                  </a:moveTo>
                  <a:cubicBezTo>
                    <a:pt x="182" y="279"/>
                    <a:pt x="182" y="284"/>
                    <a:pt x="182" y="289"/>
                  </a:cubicBezTo>
                  <a:cubicBezTo>
                    <a:pt x="179" y="289"/>
                    <a:pt x="176" y="289"/>
                    <a:pt x="172" y="289"/>
                  </a:cubicBezTo>
                  <a:cubicBezTo>
                    <a:pt x="172" y="284"/>
                    <a:pt x="172" y="279"/>
                    <a:pt x="172" y="274"/>
                  </a:cubicBezTo>
                  <a:cubicBezTo>
                    <a:pt x="176" y="274"/>
                    <a:pt x="179" y="274"/>
                    <a:pt x="182" y="274"/>
                  </a:cubicBezTo>
                  <a:close/>
                  <a:moveTo>
                    <a:pt x="193" y="224"/>
                  </a:moveTo>
                  <a:cubicBezTo>
                    <a:pt x="187" y="224"/>
                    <a:pt x="181" y="224"/>
                    <a:pt x="175" y="224"/>
                  </a:cubicBezTo>
                  <a:cubicBezTo>
                    <a:pt x="175" y="219"/>
                    <a:pt x="175" y="213"/>
                    <a:pt x="175" y="208"/>
                  </a:cubicBezTo>
                  <a:cubicBezTo>
                    <a:pt x="181" y="208"/>
                    <a:pt x="187" y="208"/>
                    <a:pt x="193" y="208"/>
                  </a:cubicBezTo>
                  <a:cubicBezTo>
                    <a:pt x="193" y="213"/>
                    <a:pt x="193" y="219"/>
                    <a:pt x="193" y="224"/>
                  </a:cubicBezTo>
                  <a:close/>
                  <a:moveTo>
                    <a:pt x="172" y="321"/>
                  </a:moveTo>
                  <a:cubicBezTo>
                    <a:pt x="176" y="321"/>
                    <a:pt x="179" y="321"/>
                    <a:pt x="182" y="321"/>
                  </a:cubicBezTo>
                  <a:cubicBezTo>
                    <a:pt x="182" y="328"/>
                    <a:pt x="182" y="336"/>
                    <a:pt x="182" y="343"/>
                  </a:cubicBezTo>
                  <a:cubicBezTo>
                    <a:pt x="179" y="343"/>
                    <a:pt x="176" y="343"/>
                    <a:pt x="172" y="343"/>
                  </a:cubicBezTo>
                  <a:cubicBezTo>
                    <a:pt x="172" y="336"/>
                    <a:pt x="172" y="328"/>
                    <a:pt x="172" y="321"/>
                  </a:cubicBezTo>
                  <a:close/>
                  <a:moveTo>
                    <a:pt x="172" y="315"/>
                  </a:moveTo>
                  <a:cubicBezTo>
                    <a:pt x="172" y="308"/>
                    <a:pt x="172" y="302"/>
                    <a:pt x="172" y="296"/>
                  </a:cubicBezTo>
                  <a:cubicBezTo>
                    <a:pt x="179" y="296"/>
                    <a:pt x="186" y="296"/>
                    <a:pt x="193" y="296"/>
                  </a:cubicBezTo>
                  <a:cubicBezTo>
                    <a:pt x="193" y="302"/>
                    <a:pt x="193" y="308"/>
                    <a:pt x="193" y="315"/>
                  </a:cubicBezTo>
                  <a:cubicBezTo>
                    <a:pt x="186" y="315"/>
                    <a:pt x="179" y="315"/>
                    <a:pt x="172" y="315"/>
                  </a:cubicBezTo>
                  <a:close/>
                  <a:moveTo>
                    <a:pt x="199" y="315"/>
                  </a:moveTo>
                  <a:cubicBezTo>
                    <a:pt x="199" y="308"/>
                    <a:pt x="199" y="302"/>
                    <a:pt x="199" y="296"/>
                  </a:cubicBezTo>
                  <a:cubicBezTo>
                    <a:pt x="204" y="296"/>
                    <a:pt x="209" y="296"/>
                    <a:pt x="214" y="296"/>
                  </a:cubicBezTo>
                  <a:cubicBezTo>
                    <a:pt x="214" y="302"/>
                    <a:pt x="214" y="308"/>
                    <a:pt x="214" y="315"/>
                  </a:cubicBezTo>
                  <a:cubicBezTo>
                    <a:pt x="209" y="315"/>
                    <a:pt x="204" y="315"/>
                    <a:pt x="199" y="315"/>
                  </a:cubicBezTo>
                  <a:close/>
                  <a:moveTo>
                    <a:pt x="188" y="289"/>
                  </a:moveTo>
                  <a:cubicBezTo>
                    <a:pt x="188" y="284"/>
                    <a:pt x="188" y="279"/>
                    <a:pt x="188" y="274"/>
                  </a:cubicBezTo>
                  <a:cubicBezTo>
                    <a:pt x="197" y="274"/>
                    <a:pt x="205" y="274"/>
                    <a:pt x="214" y="274"/>
                  </a:cubicBezTo>
                  <a:cubicBezTo>
                    <a:pt x="214" y="279"/>
                    <a:pt x="214" y="284"/>
                    <a:pt x="214" y="289"/>
                  </a:cubicBezTo>
                  <a:cubicBezTo>
                    <a:pt x="205" y="289"/>
                    <a:pt x="197" y="289"/>
                    <a:pt x="188" y="289"/>
                  </a:cubicBezTo>
                  <a:close/>
                  <a:moveTo>
                    <a:pt x="203" y="268"/>
                  </a:moveTo>
                  <a:cubicBezTo>
                    <a:pt x="203" y="264"/>
                    <a:pt x="203" y="261"/>
                    <a:pt x="203" y="257"/>
                  </a:cubicBezTo>
                  <a:cubicBezTo>
                    <a:pt x="208" y="257"/>
                    <a:pt x="214" y="257"/>
                    <a:pt x="220" y="257"/>
                  </a:cubicBezTo>
                  <a:cubicBezTo>
                    <a:pt x="218" y="260"/>
                    <a:pt x="216" y="264"/>
                    <a:pt x="215" y="268"/>
                  </a:cubicBezTo>
                  <a:cubicBezTo>
                    <a:pt x="211" y="268"/>
                    <a:pt x="207" y="268"/>
                    <a:pt x="203" y="268"/>
                  </a:cubicBezTo>
                  <a:close/>
                  <a:moveTo>
                    <a:pt x="222" y="265"/>
                  </a:moveTo>
                  <a:cubicBezTo>
                    <a:pt x="227" y="266"/>
                    <a:pt x="231" y="268"/>
                    <a:pt x="236" y="269"/>
                  </a:cubicBezTo>
                  <a:cubicBezTo>
                    <a:pt x="235" y="272"/>
                    <a:pt x="234" y="275"/>
                    <a:pt x="233" y="278"/>
                  </a:cubicBezTo>
                  <a:cubicBezTo>
                    <a:pt x="229" y="278"/>
                    <a:pt x="224" y="278"/>
                    <a:pt x="220" y="278"/>
                  </a:cubicBezTo>
                  <a:cubicBezTo>
                    <a:pt x="219" y="272"/>
                    <a:pt x="221" y="269"/>
                    <a:pt x="222" y="265"/>
                  </a:cubicBezTo>
                  <a:close/>
                  <a:moveTo>
                    <a:pt x="220" y="333"/>
                  </a:moveTo>
                  <a:cubicBezTo>
                    <a:pt x="224" y="333"/>
                    <a:pt x="228" y="333"/>
                    <a:pt x="232" y="333"/>
                  </a:cubicBezTo>
                  <a:cubicBezTo>
                    <a:pt x="232" y="336"/>
                    <a:pt x="232" y="340"/>
                    <a:pt x="232" y="343"/>
                  </a:cubicBezTo>
                  <a:cubicBezTo>
                    <a:pt x="228" y="343"/>
                    <a:pt x="224" y="343"/>
                    <a:pt x="220" y="343"/>
                  </a:cubicBezTo>
                  <a:cubicBezTo>
                    <a:pt x="220" y="340"/>
                    <a:pt x="220" y="336"/>
                    <a:pt x="220" y="333"/>
                  </a:cubicBezTo>
                  <a:close/>
                  <a:moveTo>
                    <a:pt x="236" y="349"/>
                  </a:moveTo>
                  <a:cubicBezTo>
                    <a:pt x="256" y="349"/>
                    <a:pt x="275" y="349"/>
                    <a:pt x="295" y="349"/>
                  </a:cubicBezTo>
                  <a:cubicBezTo>
                    <a:pt x="301" y="349"/>
                    <a:pt x="309" y="348"/>
                    <a:pt x="314" y="349"/>
                  </a:cubicBezTo>
                  <a:cubicBezTo>
                    <a:pt x="317" y="350"/>
                    <a:pt x="322" y="355"/>
                    <a:pt x="325" y="358"/>
                  </a:cubicBezTo>
                  <a:cubicBezTo>
                    <a:pt x="334" y="368"/>
                    <a:pt x="344" y="378"/>
                    <a:pt x="353" y="387"/>
                  </a:cubicBezTo>
                  <a:cubicBezTo>
                    <a:pt x="301" y="387"/>
                    <a:pt x="250" y="387"/>
                    <a:pt x="198" y="387"/>
                  </a:cubicBezTo>
                  <a:cubicBezTo>
                    <a:pt x="198" y="386"/>
                    <a:pt x="201" y="384"/>
                    <a:pt x="202" y="383"/>
                  </a:cubicBezTo>
                  <a:cubicBezTo>
                    <a:pt x="213" y="372"/>
                    <a:pt x="225" y="360"/>
                    <a:pt x="236" y="349"/>
                  </a:cubicBezTo>
                  <a:close/>
                  <a:moveTo>
                    <a:pt x="323" y="343"/>
                  </a:moveTo>
                  <a:cubicBezTo>
                    <a:pt x="323" y="340"/>
                    <a:pt x="323" y="336"/>
                    <a:pt x="323" y="333"/>
                  </a:cubicBezTo>
                  <a:cubicBezTo>
                    <a:pt x="327" y="333"/>
                    <a:pt x="331" y="333"/>
                    <a:pt x="335" y="333"/>
                  </a:cubicBezTo>
                  <a:cubicBezTo>
                    <a:pt x="335" y="336"/>
                    <a:pt x="335" y="340"/>
                    <a:pt x="335" y="343"/>
                  </a:cubicBezTo>
                  <a:cubicBezTo>
                    <a:pt x="331" y="343"/>
                    <a:pt x="327" y="343"/>
                    <a:pt x="323" y="343"/>
                  </a:cubicBezTo>
                  <a:close/>
                  <a:moveTo>
                    <a:pt x="323" y="327"/>
                  </a:moveTo>
                  <a:cubicBezTo>
                    <a:pt x="323" y="323"/>
                    <a:pt x="323" y="320"/>
                    <a:pt x="323" y="316"/>
                  </a:cubicBezTo>
                  <a:cubicBezTo>
                    <a:pt x="327" y="316"/>
                    <a:pt x="331" y="316"/>
                    <a:pt x="335" y="316"/>
                  </a:cubicBezTo>
                  <a:cubicBezTo>
                    <a:pt x="335" y="320"/>
                    <a:pt x="335" y="323"/>
                    <a:pt x="335" y="327"/>
                  </a:cubicBezTo>
                  <a:cubicBezTo>
                    <a:pt x="331" y="327"/>
                    <a:pt x="327" y="327"/>
                    <a:pt x="323" y="327"/>
                  </a:cubicBezTo>
                  <a:close/>
                  <a:moveTo>
                    <a:pt x="323" y="310"/>
                  </a:moveTo>
                  <a:cubicBezTo>
                    <a:pt x="323" y="307"/>
                    <a:pt x="323" y="304"/>
                    <a:pt x="323" y="300"/>
                  </a:cubicBezTo>
                  <a:cubicBezTo>
                    <a:pt x="327" y="300"/>
                    <a:pt x="331" y="300"/>
                    <a:pt x="335" y="300"/>
                  </a:cubicBezTo>
                  <a:cubicBezTo>
                    <a:pt x="335" y="304"/>
                    <a:pt x="335" y="307"/>
                    <a:pt x="335" y="310"/>
                  </a:cubicBezTo>
                  <a:cubicBezTo>
                    <a:pt x="331" y="310"/>
                    <a:pt x="327" y="310"/>
                    <a:pt x="323" y="310"/>
                  </a:cubicBezTo>
                  <a:close/>
                  <a:moveTo>
                    <a:pt x="323" y="294"/>
                  </a:moveTo>
                  <a:cubicBezTo>
                    <a:pt x="323" y="290"/>
                    <a:pt x="323" y="287"/>
                    <a:pt x="323" y="284"/>
                  </a:cubicBezTo>
                  <a:cubicBezTo>
                    <a:pt x="327" y="284"/>
                    <a:pt x="331" y="284"/>
                    <a:pt x="335" y="284"/>
                  </a:cubicBezTo>
                  <a:cubicBezTo>
                    <a:pt x="335" y="287"/>
                    <a:pt x="335" y="290"/>
                    <a:pt x="335" y="294"/>
                  </a:cubicBezTo>
                  <a:cubicBezTo>
                    <a:pt x="331" y="294"/>
                    <a:pt x="327" y="294"/>
                    <a:pt x="323" y="294"/>
                  </a:cubicBezTo>
                  <a:close/>
                  <a:moveTo>
                    <a:pt x="321" y="278"/>
                  </a:moveTo>
                  <a:cubicBezTo>
                    <a:pt x="321" y="275"/>
                    <a:pt x="320" y="272"/>
                    <a:pt x="318" y="269"/>
                  </a:cubicBezTo>
                  <a:cubicBezTo>
                    <a:pt x="322" y="267"/>
                    <a:pt x="328" y="267"/>
                    <a:pt x="332" y="265"/>
                  </a:cubicBezTo>
                  <a:cubicBezTo>
                    <a:pt x="334" y="268"/>
                    <a:pt x="335" y="272"/>
                    <a:pt x="335" y="278"/>
                  </a:cubicBezTo>
                  <a:cubicBezTo>
                    <a:pt x="330" y="278"/>
                    <a:pt x="326" y="278"/>
                    <a:pt x="321" y="278"/>
                  </a:cubicBezTo>
                  <a:close/>
                  <a:moveTo>
                    <a:pt x="334" y="257"/>
                  </a:moveTo>
                  <a:cubicBezTo>
                    <a:pt x="340" y="256"/>
                    <a:pt x="346" y="257"/>
                    <a:pt x="352" y="257"/>
                  </a:cubicBezTo>
                  <a:cubicBezTo>
                    <a:pt x="352" y="261"/>
                    <a:pt x="352" y="264"/>
                    <a:pt x="352" y="268"/>
                  </a:cubicBezTo>
                  <a:cubicBezTo>
                    <a:pt x="348" y="268"/>
                    <a:pt x="344" y="268"/>
                    <a:pt x="340" y="268"/>
                  </a:cubicBezTo>
                  <a:cubicBezTo>
                    <a:pt x="338" y="264"/>
                    <a:pt x="337" y="260"/>
                    <a:pt x="334" y="257"/>
                  </a:cubicBezTo>
                  <a:close/>
                  <a:moveTo>
                    <a:pt x="341" y="289"/>
                  </a:moveTo>
                  <a:cubicBezTo>
                    <a:pt x="341" y="284"/>
                    <a:pt x="341" y="279"/>
                    <a:pt x="341" y="274"/>
                  </a:cubicBezTo>
                  <a:cubicBezTo>
                    <a:pt x="350" y="274"/>
                    <a:pt x="358" y="274"/>
                    <a:pt x="367" y="274"/>
                  </a:cubicBezTo>
                  <a:cubicBezTo>
                    <a:pt x="367" y="279"/>
                    <a:pt x="367" y="284"/>
                    <a:pt x="367" y="289"/>
                  </a:cubicBezTo>
                  <a:cubicBezTo>
                    <a:pt x="358" y="289"/>
                    <a:pt x="350" y="289"/>
                    <a:pt x="341" y="289"/>
                  </a:cubicBezTo>
                  <a:close/>
                  <a:moveTo>
                    <a:pt x="356" y="296"/>
                  </a:moveTo>
                  <a:cubicBezTo>
                    <a:pt x="356" y="302"/>
                    <a:pt x="356" y="308"/>
                    <a:pt x="356" y="315"/>
                  </a:cubicBezTo>
                  <a:cubicBezTo>
                    <a:pt x="351" y="315"/>
                    <a:pt x="346" y="315"/>
                    <a:pt x="341" y="315"/>
                  </a:cubicBezTo>
                  <a:cubicBezTo>
                    <a:pt x="341" y="308"/>
                    <a:pt x="341" y="302"/>
                    <a:pt x="341" y="296"/>
                  </a:cubicBezTo>
                  <a:cubicBezTo>
                    <a:pt x="346" y="296"/>
                    <a:pt x="351" y="296"/>
                    <a:pt x="356" y="296"/>
                  </a:cubicBezTo>
                  <a:close/>
                  <a:moveTo>
                    <a:pt x="373" y="289"/>
                  </a:moveTo>
                  <a:cubicBezTo>
                    <a:pt x="373" y="284"/>
                    <a:pt x="373" y="279"/>
                    <a:pt x="373" y="274"/>
                  </a:cubicBezTo>
                  <a:cubicBezTo>
                    <a:pt x="376" y="274"/>
                    <a:pt x="380" y="274"/>
                    <a:pt x="383" y="274"/>
                  </a:cubicBezTo>
                  <a:cubicBezTo>
                    <a:pt x="383" y="279"/>
                    <a:pt x="383" y="284"/>
                    <a:pt x="383" y="289"/>
                  </a:cubicBezTo>
                  <a:cubicBezTo>
                    <a:pt x="380" y="289"/>
                    <a:pt x="376" y="289"/>
                    <a:pt x="373" y="289"/>
                  </a:cubicBezTo>
                  <a:close/>
                  <a:moveTo>
                    <a:pt x="358" y="268"/>
                  </a:moveTo>
                  <a:cubicBezTo>
                    <a:pt x="358" y="264"/>
                    <a:pt x="358" y="261"/>
                    <a:pt x="358" y="257"/>
                  </a:cubicBezTo>
                  <a:cubicBezTo>
                    <a:pt x="366" y="257"/>
                    <a:pt x="375" y="257"/>
                    <a:pt x="383" y="257"/>
                  </a:cubicBezTo>
                  <a:cubicBezTo>
                    <a:pt x="383" y="261"/>
                    <a:pt x="383" y="264"/>
                    <a:pt x="383" y="268"/>
                  </a:cubicBezTo>
                  <a:cubicBezTo>
                    <a:pt x="375" y="268"/>
                    <a:pt x="366" y="268"/>
                    <a:pt x="358" y="268"/>
                  </a:cubicBezTo>
                  <a:close/>
                  <a:moveTo>
                    <a:pt x="372" y="251"/>
                  </a:moveTo>
                  <a:cubicBezTo>
                    <a:pt x="373" y="244"/>
                    <a:pt x="372" y="236"/>
                    <a:pt x="373" y="230"/>
                  </a:cubicBezTo>
                  <a:cubicBezTo>
                    <a:pt x="382" y="230"/>
                    <a:pt x="392" y="230"/>
                    <a:pt x="402" y="230"/>
                  </a:cubicBezTo>
                  <a:cubicBezTo>
                    <a:pt x="402" y="237"/>
                    <a:pt x="402" y="244"/>
                    <a:pt x="402" y="251"/>
                  </a:cubicBezTo>
                  <a:cubicBezTo>
                    <a:pt x="392" y="251"/>
                    <a:pt x="382" y="251"/>
                    <a:pt x="372" y="251"/>
                  </a:cubicBezTo>
                  <a:close/>
                  <a:moveTo>
                    <a:pt x="426" y="230"/>
                  </a:moveTo>
                  <a:cubicBezTo>
                    <a:pt x="426" y="237"/>
                    <a:pt x="426" y="244"/>
                    <a:pt x="426" y="251"/>
                  </a:cubicBezTo>
                  <a:cubicBezTo>
                    <a:pt x="420" y="251"/>
                    <a:pt x="414" y="251"/>
                    <a:pt x="407" y="251"/>
                  </a:cubicBezTo>
                  <a:cubicBezTo>
                    <a:pt x="407" y="244"/>
                    <a:pt x="407" y="237"/>
                    <a:pt x="407" y="230"/>
                  </a:cubicBezTo>
                  <a:cubicBezTo>
                    <a:pt x="414" y="230"/>
                    <a:pt x="420" y="230"/>
                    <a:pt x="426" y="230"/>
                  </a:cubicBezTo>
                  <a:close/>
                  <a:moveTo>
                    <a:pt x="413" y="224"/>
                  </a:moveTo>
                  <a:cubicBezTo>
                    <a:pt x="413" y="219"/>
                    <a:pt x="413" y="213"/>
                    <a:pt x="413" y="208"/>
                  </a:cubicBezTo>
                  <a:cubicBezTo>
                    <a:pt x="418" y="208"/>
                    <a:pt x="422" y="208"/>
                    <a:pt x="426" y="208"/>
                  </a:cubicBezTo>
                  <a:cubicBezTo>
                    <a:pt x="426" y="213"/>
                    <a:pt x="426" y="219"/>
                    <a:pt x="426" y="224"/>
                  </a:cubicBezTo>
                  <a:cubicBezTo>
                    <a:pt x="422" y="224"/>
                    <a:pt x="418" y="224"/>
                    <a:pt x="413" y="224"/>
                  </a:cubicBezTo>
                  <a:close/>
                  <a:moveTo>
                    <a:pt x="407" y="224"/>
                  </a:moveTo>
                  <a:cubicBezTo>
                    <a:pt x="400" y="224"/>
                    <a:pt x="393" y="224"/>
                    <a:pt x="386" y="224"/>
                  </a:cubicBezTo>
                  <a:cubicBezTo>
                    <a:pt x="386" y="219"/>
                    <a:pt x="386" y="213"/>
                    <a:pt x="386" y="208"/>
                  </a:cubicBezTo>
                  <a:cubicBezTo>
                    <a:pt x="393" y="208"/>
                    <a:pt x="400" y="208"/>
                    <a:pt x="407" y="208"/>
                  </a:cubicBezTo>
                  <a:cubicBezTo>
                    <a:pt x="407" y="213"/>
                    <a:pt x="407" y="219"/>
                    <a:pt x="407" y="224"/>
                  </a:cubicBezTo>
                  <a:close/>
                  <a:moveTo>
                    <a:pt x="389" y="257"/>
                  </a:moveTo>
                  <a:cubicBezTo>
                    <a:pt x="403" y="257"/>
                    <a:pt x="417" y="257"/>
                    <a:pt x="432" y="257"/>
                  </a:cubicBezTo>
                  <a:cubicBezTo>
                    <a:pt x="433" y="251"/>
                    <a:pt x="432" y="243"/>
                    <a:pt x="432" y="236"/>
                  </a:cubicBezTo>
                  <a:cubicBezTo>
                    <a:pt x="432" y="236"/>
                    <a:pt x="432" y="236"/>
                    <a:pt x="432" y="235"/>
                  </a:cubicBezTo>
                  <a:cubicBezTo>
                    <a:pt x="451" y="235"/>
                    <a:pt x="470" y="235"/>
                    <a:pt x="489" y="235"/>
                  </a:cubicBezTo>
                  <a:cubicBezTo>
                    <a:pt x="489" y="258"/>
                    <a:pt x="488" y="279"/>
                    <a:pt x="487" y="299"/>
                  </a:cubicBezTo>
                  <a:cubicBezTo>
                    <a:pt x="454" y="299"/>
                    <a:pt x="421" y="299"/>
                    <a:pt x="389" y="299"/>
                  </a:cubicBezTo>
                  <a:cubicBezTo>
                    <a:pt x="389" y="285"/>
                    <a:pt x="389" y="271"/>
                    <a:pt x="389" y="257"/>
                  </a:cubicBezTo>
                  <a:close/>
                  <a:moveTo>
                    <a:pt x="216" y="157"/>
                  </a:moveTo>
                  <a:cubicBezTo>
                    <a:pt x="224" y="157"/>
                    <a:pt x="232" y="157"/>
                    <a:pt x="240" y="157"/>
                  </a:cubicBezTo>
                  <a:cubicBezTo>
                    <a:pt x="240" y="165"/>
                    <a:pt x="240" y="172"/>
                    <a:pt x="240" y="179"/>
                  </a:cubicBezTo>
                  <a:cubicBezTo>
                    <a:pt x="232" y="179"/>
                    <a:pt x="223" y="179"/>
                    <a:pt x="215" y="179"/>
                  </a:cubicBezTo>
                  <a:cubicBezTo>
                    <a:pt x="215" y="172"/>
                    <a:pt x="215" y="164"/>
                    <a:pt x="216" y="157"/>
                  </a:cubicBezTo>
                  <a:close/>
                  <a:moveTo>
                    <a:pt x="218" y="185"/>
                  </a:moveTo>
                  <a:cubicBezTo>
                    <a:pt x="218" y="191"/>
                    <a:pt x="218" y="196"/>
                    <a:pt x="218" y="202"/>
                  </a:cubicBezTo>
                  <a:cubicBezTo>
                    <a:pt x="188" y="202"/>
                    <a:pt x="159" y="202"/>
                    <a:pt x="130" y="202"/>
                  </a:cubicBezTo>
                  <a:cubicBezTo>
                    <a:pt x="130" y="192"/>
                    <a:pt x="130" y="180"/>
                    <a:pt x="130" y="171"/>
                  </a:cubicBezTo>
                  <a:cubicBezTo>
                    <a:pt x="134" y="171"/>
                    <a:pt x="138" y="171"/>
                    <a:pt x="142" y="171"/>
                  </a:cubicBezTo>
                  <a:cubicBezTo>
                    <a:pt x="142" y="177"/>
                    <a:pt x="142" y="184"/>
                    <a:pt x="142" y="191"/>
                  </a:cubicBezTo>
                  <a:cubicBezTo>
                    <a:pt x="148" y="192"/>
                    <a:pt x="157" y="191"/>
                    <a:pt x="164" y="191"/>
                  </a:cubicBezTo>
                  <a:cubicBezTo>
                    <a:pt x="165" y="185"/>
                    <a:pt x="164" y="177"/>
                    <a:pt x="164" y="171"/>
                  </a:cubicBezTo>
                  <a:cubicBezTo>
                    <a:pt x="168" y="171"/>
                    <a:pt x="172" y="171"/>
                    <a:pt x="175" y="171"/>
                  </a:cubicBezTo>
                  <a:cubicBezTo>
                    <a:pt x="175" y="178"/>
                    <a:pt x="175" y="184"/>
                    <a:pt x="175" y="191"/>
                  </a:cubicBezTo>
                  <a:cubicBezTo>
                    <a:pt x="183" y="191"/>
                    <a:pt x="191" y="191"/>
                    <a:pt x="198" y="191"/>
                  </a:cubicBezTo>
                  <a:cubicBezTo>
                    <a:pt x="198" y="184"/>
                    <a:pt x="198" y="178"/>
                    <a:pt x="198" y="171"/>
                  </a:cubicBezTo>
                  <a:cubicBezTo>
                    <a:pt x="202" y="171"/>
                    <a:pt x="206" y="171"/>
                    <a:pt x="209" y="171"/>
                  </a:cubicBezTo>
                  <a:cubicBezTo>
                    <a:pt x="209" y="175"/>
                    <a:pt x="209" y="180"/>
                    <a:pt x="209" y="185"/>
                  </a:cubicBezTo>
                  <a:cubicBezTo>
                    <a:pt x="212" y="185"/>
                    <a:pt x="215" y="185"/>
                    <a:pt x="218" y="185"/>
                  </a:cubicBezTo>
                  <a:close/>
                  <a:moveTo>
                    <a:pt x="209" y="165"/>
                  </a:moveTo>
                  <a:cubicBezTo>
                    <a:pt x="204" y="165"/>
                    <a:pt x="198" y="165"/>
                    <a:pt x="193" y="165"/>
                  </a:cubicBezTo>
                  <a:cubicBezTo>
                    <a:pt x="192" y="171"/>
                    <a:pt x="193" y="179"/>
                    <a:pt x="193" y="186"/>
                  </a:cubicBezTo>
                  <a:cubicBezTo>
                    <a:pt x="189" y="186"/>
                    <a:pt x="185" y="186"/>
                    <a:pt x="182" y="186"/>
                  </a:cubicBezTo>
                  <a:cubicBezTo>
                    <a:pt x="182" y="179"/>
                    <a:pt x="182" y="172"/>
                    <a:pt x="182" y="165"/>
                  </a:cubicBezTo>
                  <a:cubicBezTo>
                    <a:pt x="175" y="164"/>
                    <a:pt x="166" y="165"/>
                    <a:pt x="159" y="165"/>
                  </a:cubicBezTo>
                  <a:cubicBezTo>
                    <a:pt x="159" y="172"/>
                    <a:pt x="159" y="179"/>
                    <a:pt x="159" y="186"/>
                  </a:cubicBezTo>
                  <a:cubicBezTo>
                    <a:pt x="155" y="186"/>
                    <a:pt x="151" y="186"/>
                    <a:pt x="148" y="186"/>
                  </a:cubicBezTo>
                  <a:cubicBezTo>
                    <a:pt x="148" y="179"/>
                    <a:pt x="148" y="172"/>
                    <a:pt x="148" y="165"/>
                  </a:cubicBezTo>
                  <a:cubicBezTo>
                    <a:pt x="140" y="164"/>
                    <a:pt x="132" y="165"/>
                    <a:pt x="124" y="165"/>
                  </a:cubicBezTo>
                  <a:cubicBezTo>
                    <a:pt x="123" y="185"/>
                    <a:pt x="124" y="206"/>
                    <a:pt x="124" y="227"/>
                  </a:cubicBezTo>
                  <a:cubicBezTo>
                    <a:pt x="105" y="227"/>
                    <a:pt x="86" y="227"/>
                    <a:pt x="66" y="227"/>
                  </a:cubicBezTo>
                  <a:cubicBezTo>
                    <a:pt x="66" y="197"/>
                    <a:pt x="69" y="165"/>
                    <a:pt x="61" y="143"/>
                  </a:cubicBezTo>
                  <a:cubicBezTo>
                    <a:pt x="110" y="143"/>
                    <a:pt x="160" y="143"/>
                    <a:pt x="209" y="143"/>
                  </a:cubicBezTo>
                  <a:cubicBezTo>
                    <a:pt x="209" y="150"/>
                    <a:pt x="209" y="157"/>
                    <a:pt x="209" y="165"/>
                  </a:cubicBezTo>
                  <a:close/>
                  <a:moveTo>
                    <a:pt x="166" y="308"/>
                  </a:moveTo>
                  <a:cubicBezTo>
                    <a:pt x="166" y="321"/>
                    <a:pt x="166" y="335"/>
                    <a:pt x="166" y="349"/>
                  </a:cubicBezTo>
                  <a:cubicBezTo>
                    <a:pt x="184" y="349"/>
                    <a:pt x="204" y="349"/>
                    <a:pt x="222" y="349"/>
                  </a:cubicBezTo>
                  <a:cubicBezTo>
                    <a:pt x="223" y="350"/>
                    <a:pt x="222" y="351"/>
                    <a:pt x="221" y="351"/>
                  </a:cubicBezTo>
                  <a:cubicBezTo>
                    <a:pt x="212" y="360"/>
                    <a:pt x="204" y="369"/>
                    <a:pt x="194" y="378"/>
                  </a:cubicBezTo>
                  <a:cubicBezTo>
                    <a:pt x="191" y="381"/>
                    <a:pt x="187" y="387"/>
                    <a:pt x="184" y="387"/>
                  </a:cubicBezTo>
                  <a:cubicBezTo>
                    <a:pt x="179" y="389"/>
                    <a:pt x="166" y="387"/>
                    <a:pt x="160" y="387"/>
                  </a:cubicBezTo>
                  <a:cubicBezTo>
                    <a:pt x="136" y="387"/>
                    <a:pt x="112" y="387"/>
                    <a:pt x="88" y="387"/>
                  </a:cubicBezTo>
                  <a:cubicBezTo>
                    <a:pt x="78" y="365"/>
                    <a:pt x="72" y="337"/>
                    <a:pt x="70" y="308"/>
                  </a:cubicBezTo>
                  <a:cubicBezTo>
                    <a:pt x="102" y="308"/>
                    <a:pt x="134" y="308"/>
                    <a:pt x="166" y="308"/>
                  </a:cubicBezTo>
                  <a:close/>
                  <a:moveTo>
                    <a:pt x="278" y="496"/>
                  </a:moveTo>
                  <a:cubicBezTo>
                    <a:pt x="270" y="490"/>
                    <a:pt x="262" y="483"/>
                    <a:pt x="253" y="477"/>
                  </a:cubicBezTo>
                  <a:cubicBezTo>
                    <a:pt x="261" y="473"/>
                    <a:pt x="269" y="469"/>
                    <a:pt x="277" y="464"/>
                  </a:cubicBezTo>
                  <a:cubicBezTo>
                    <a:pt x="285" y="469"/>
                    <a:pt x="293" y="473"/>
                    <a:pt x="302" y="477"/>
                  </a:cubicBezTo>
                  <a:cubicBezTo>
                    <a:pt x="293" y="483"/>
                    <a:pt x="286" y="490"/>
                    <a:pt x="278" y="496"/>
                  </a:cubicBezTo>
                  <a:close/>
                  <a:moveTo>
                    <a:pt x="291" y="462"/>
                  </a:moveTo>
                  <a:cubicBezTo>
                    <a:pt x="286" y="460"/>
                    <a:pt x="282" y="457"/>
                    <a:pt x="277" y="455"/>
                  </a:cubicBezTo>
                  <a:cubicBezTo>
                    <a:pt x="272" y="457"/>
                    <a:pt x="268" y="460"/>
                    <a:pt x="263" y="462"/>
                  </a:cubicBezTo>
                  <a:cubicBezTo>
                    <a:pt x="263" y="460"/>
                    <a:pt x="264" y="457"/>
                    <a:pt x="264" y="455"/>
                  </a:cubicBezTo>
                  <a:cubicBezTo>
                    <a:pt x="264" y="452"/>
                    <a:pt x="266" y="449"/>
                    <a:pt x="265" y="447"/>
                  </a:cubicBezTo>
                  <a:cubicBezTo>
                    <a:pt x="265" y="445"/>
                    <a:pt x="261" y="442"/>
                    <a:pt x="260" y="441"/>
                  </a:cubicBezTo>
                  <a:cubicBezTo>
                    <a:pt x="258" y="439"/>
                    <a:pt x="255" y="437"/>
                    <a:pt x="254" y="435"/>
                  </a:cubicBezTo>
                  <a:cubicBezTo>
                    <a:pt x="259" y="434"/>
                    <a:pt x="264" y="434"/>
                    <a:pt x="270" y="433"/>
                  </a:cubicBezTo>
                  <a:cubicBezTo>
                    <a:pt x="272" y="428"/>
                    <a:pt x="274" y="423"/>
                    <a:pt x="277" y="418"/>
                  </a:cubicBezTo>
                  <a:cubicBezTo>
                    <a:pt x="279" y="423"/>
                    <a:pt x="282" y="428"/>
                    <a:pt x="284" y="433"/>
                  </a:cubicBezTo>
                  <a:cubicBezTo>
                    <a:pt x="289" y="433"/>
                    <a:pt x="294" y="434"/>
                    <a:pt x="299" y="435"/>
                  </a:cubicBezTo>
                  <a:cubicBezTo>
                    <a:pt x="299" y="437"/>
                    <a:pt x="296" y="439"/>
                    <a:pt x="294" y="441"/>
                  </a:cubicBezTo>
                  <a:cubicBezTo>
                    <a:pt x="292" y="443"/>
                    <a:pt x="290" y="445"/>
                    <a:pt x="288" y="446"/>
                  </a:cubicBezTo>
                  <a:cubicBezTo>
                    <a:pt x="289" y="452"/>
                    <a:pt x="290" y="457"/>
                    <a:pt x="291" y="462"/>
                  </a:cubicBezTo>
                  <a:close/>
                  <a:moveTo>
                    <a:pt x="460" y="401"/>
                  </a:moveTo>
                  <a:cubicBezTo>
                    <a:pt x="454" y="412"/>
                    <a:pt x="445" y="421"/>
                    <a:pt x="434" y="428"/>
                  </a:cubicBezTo>
                  <a:cubicBezTo>
                    <a:pt x="422" y="435"/>
                    <a:pt x="405" y="439"/>
                    <a:pt x="389" y="443"/>
                  </a:cubicBezTo>
                  <a:cubicBezTo>
                    <a:pt x="358" y="452"/>
                    <a:pt x="326" y="462"/>
                    <a:pt x="302" y="477"/>
                  </a:cubicBezTo>
                  <a:cubicBezTo>
                    <a:pt x="301" y="470"/>
                    <a:pt x="300" y="464"/>
                    <a:pt x="298" y="457"/>
                  </a:cubicBezTo>
                  <a:cubicBezTo>
                    <a:pt x="298" y="455"/>
                    <a:pt x="297" y="452"/>
                    <a:pt x="297" y="450"/>
                  </a:cubicBezTo>
                  <a:cubicBezTo>
                    <a:pt x="298" y="447"/>
                    <a:pt x="306" y="442"/>
                    <a:pt x="308" y="440"/>
                  </a:cubicBezTo>
                  <a:cubicBezTo>
                    <a:pt x="312" y="436"/>
                    <a:pt x="315" y="433"/>
                    <a:pt x="318" y="430"/>
                  </a:cubicBezTo>
                  <a:cubicBezTo>
                    <a:pt x="309" y="428"/>
                    <a:pt x="300" y="427"/>
                    <a:pt x="290" y="426"/>
                  </a:cubicBezTo>
                  <a:cubicBezTo>
                    <a:pt x="285" y="417"/>
                    <a:pt x="281" y="409"/>
                    <a:pt x="277" y="400"/>
                  </a:cubicBezTo>
                  <a:cubicBezTo>
                    <a:pt x="272" y="408"/>
                    <a:pt x="269" y="417"/>
                    <a:pt x="264" y="426"/>
                  </a:cubicBezTo>
                  <a:cubicBezTo>
                    <a:pt x="255" y="427"/>
                    <a:pt x="246" y="428"/>
                    <a:pt x="237" y="429"/>
                  </a:cubicBezTo>
                  <a:cubicBezTo>
                    <a:pt x="236" y="431"/>
                    <a:pt x="239" y="433"/>
                    <a:pt x="241" y="434"/>
                  </a:cubicBezTo>
                  <a:cubicBezTo>
                    <a:pt x="245" y="438"/>
                    <a:pt x="247" y="441"/>
                    <a:pt x="252" y="445"/>
                  </a:cubicBezTo>
                  <a:cubicBezTo>
                    <a:pt x="253" y="446"/>
                    <a:pt x="256" y="449"/>
                    <a:pt x="256" y="451"/>
                  </a:cubicBezTo>
                  <a:cubicBezTo>
                    <a:pt x="257" y="453"/>
                    <a:pt x="255" y="460"/>
                    <a:pt x="254" y="463"/>
                  </a:cubicBezTo>
                  <a:cubicBezTo>
                    <a:pt x="253" y="468"/>
                    <a:pt x="252" y="472"/>
                    <a:pt x="252" y="476"/>
                  </a:cubicBezTo>
                  <a:cubicBezTo>
                    <a:pt x="227" y="460"/>
                    <a:pt x="194" y="451"/>
                    <a:pt x="162" y="442"/>
                  </a:cubicBezTo>
                  <a:cubicBezTo>
                    <a:pt x="152" y="439"/>
                    <a:pt x="140" y="437"/>
                    <a:pt x="130" y="433"/>
                  </a:cubicBezTo>
                  <a:cubicBezTo>
                    <a:pt x="114" y="426"/>
                    <a:pt x="101" y="411"/>
                    <a:pt x="93" y="396"/>
                  </a:cubicBezTo>
                  <a:cubicBezTo>
                    <a:pt x="216" y="396"/>
                    <a:pt x="339" y="396"/>
                    <a:pt x="462" y="396"/>
                  </a:cubicBezTo>
                  <a:cubicBezTo>
                    <a:pt x="463" y="398"/>
                    <a:pt x="461" y="399"/>
                    <a:pt x="460" y="401"/>
                  </a:cubicBezTo>
                  <a:close/>
                  <a:moveTo>
                    <a:pt x="467" y="387"/>
                  </a:moveTo>
                  <a:cubicBezTo>
                    <a:pt x="438" y="387"/>
                    <a:pt x="409" y="387"/>
                    <a:pt x="379" y="387"/>
                  </a:cubicBezTo>
                  <a:cubicBezTo>
                    <a:pt x="375" y="387"/>
                    <a:pt x="370" y="388"/>
                    <a:pt x="367" y="387"/>
                  </a:cubicBezTo>
                  <a:cubicBezTo>
                    <a:pt x="364" y="387"/>
                    <a:pt x="359" y="381"/>
                    <a:pt x="356" y="378"/>
                  </a:cubicBezTo>
                  <a:cubicBezTo>
                    <a:pt x="347" y="368"/>
                    <a:pt x="337" y="359"/>
                    <a:pt x="328" y="349"/>
                  </a:cubicBezTo>
                  <a:cubicBezTo>
                    <a:pt x="348" y="349"/>
                    <a:pt x="368" y="349"/>
                    <a:pt x="388" y="349"/>
                  </a:cubicBezTo>
                  <a:cubicBezTo>
                    <a:pt x="389" y="336"/>
                    <a:pt x="389" y="322"/>
                    <a:pt x="389" y="309"/>
                  </a:cubicBezTo>
                  <a:cubicBezTo>
                    <a:pt x="389" y="309"/>
                    <a:pt x="389" y="308"/>
                    <a:pt x="389" y="308"/>
                  </a:cubicBezTo>
                  <a:cubicBezTo>
                    <a:pt x="421" y="308"/>
                    <a:pt x="454" y="308"/>
                    <a:pt x="486" y="308"/>
                  </a:cubicBezTo>
                  <a:cubicBezTo>
                    <a:pt x="483" y="338"/>
                    <a:pt x="478" y="365"/>
                    <a:pt x="467" y="387"/>
                  </a:cubicBezTo>
                  <a:close/>
                  <a:moveTo>
                    <a:pt x="499" y="134"/>
                  </a:moveTo>
                  <a:cubicBezTo>
                    <a:pt x="448" y="134"/>
                    <a:pt x="397" y="134"/>
                    <a:pt x="345" y="134"/>
                  </a:cubicBezTo>
                  <a:cubicBezTo>
                    <a:pt x="345" y="128"/>
                    <a:pt x="345" y="123"/>
                    <a:pt x="345" y="118"/>
                  </a:cubicBezTo>
                  <a:cubicBezTo>
                    <a:pt x="338" y="117"/>
                    <a:pt x="329" y="117"/>
                    <a:pt x="321" y="117"/>
                  </a:cubicBezTo>
                  <a:cubicBezTo>
                    <a:pt x="321" y="124"/>
                    <a:pt x="321" y="132"/>
                    <a:pt x="321" y="139"/>
                  </a:cubicBezTo>
                  <a:cubicBezTo>
                    <a:pt x="317" y="139"/>
                    <a:pt x="313" y="139"/>
                    <a:pt x="308" y="139"/>
                  </a:cubicBezTo>
                  <a:cubicBezTo>
                    <a:pt x="308" y="132"/>
                    <a:pt x="308" y="125"/>
                    <a:pt x="308" y="118"/>
                  </a:cubicBezTo>
                  <a:cubicBezTo>
                    <a:pt x="301" y="117"/>
                    <a:pt x="292" y="117"/>
                    <a:pt x="284" y="117"/>
                  </a:cubicBezTo>
                  <a:cubicBezTo>
                    <a:pt x="284" y="124"/>
                    <a:pt x="284" y="132"/>
                    <a:pt x="284" y="139"/>
                  </a:cubicBezTo>
                  <a:cubicBezTo>
                    <a:pt x="280" y="139"/>
                    <a:pt x="275" y="139"/>
                    <a:pt x="271" y="139"/>
                  </a:cubicBezTo>
                  <a:cubicBezTo>
                    <a:pt x="271" y="132"/>
                    <a:pt x="271" y="125"/>
                    <a:pt x="271" y="118"/>
                  </a:cubicBezTo>
                  <a:cubicBezTo>
                    <a:pt x="264" y="117"/>
                    <a:pt x="255" y="117"/>
                    <a:pt x="247" y="117"/>
                  </a:cubicBezTo>
                  <a:cubicBezTo>
                    <a:pt x="247" y="124"/>
                    <a:pt x="247" y="132"/>
                    <a:pt x="247" y="139"/>
                  </a:cubicBezTo>
                  <a:cubicBezTo>
                    <a:pt x="242" y="139"/>
                    <a:pt x="238" y="139"/>
                    <a:pt x="234" y="139"/>
                  </a:cubicBezTo>
                  <a:cubicBezTo>
                    <a:pt x="234" y="132"/>
                    <a:pt x="234" y="124"/>
                    <a:pt x="234" y="117"/>
                  </a:cubicBezTo>
                  <a:cubicBezTo>
                    <a:pt x="226" y="117"/>
                    <a:pt x="218" y="117"/>
                    <a:pt x="209" y="117"/>
                  </a:cubicBezTo>
                  <a:cubicBezTo>
                    <a:pt x="209" y="123"/>
                    <a:pt x="209" y="128"/>
                    <a:pt x="209" y="134"/>
                  </a:cubicBezTo>
                  <a:cubicBezTo>
                    <a:pt x="159" y="134"/>
                    <a:pt x="108" y="134"/>
                    <a:pt x="58" y="134"/>
                  </a:cubicBezTo>
                  <a:cubicBezTo>
                    <a:pt x="49" y="119"/>
                    <a:pt x="40" y="105"/>
                    <a:pt x="25" y="97"/>
                  </a:cubicBezTo>
                  <a:cubicBezTo>
                    <a:pt x="24" y="96"/>
                    <a:pt x="26" y="95"/>
                    <a:pt x="27" y="95"/>
                  </a:cubicBezTo>
                  <a:cubicBezTo>
                    <a:pt x="57" y="68"/>
                    <a:pt x="89" y="42"/>
                    <a:pt x="119" y="16"/>
                  </a:cubicBezTo>
                  <a:cubicBezTo>
                    <a:pt x="160" y="43"/>
                    <a:pt x="212" y="62"/>
                    <a:pt x="278" y="62"/>
                  </a:cubicBezTo>
                  <a:cubicBezTo>
                    <a:pt x="330" y="62"/>
                    <a:pt x="370" y="51"/>
                    <a:pt x="404" y="33"/>
                  </a:cubicBezTo>
                  <a:cubicBezTo>
                    <a:pt x="416" y="27"/>
                    <a:pt x="428" y="21"/>
                    <a:pt x="438" y="15"/>
                  </a:cubicBezTo>
                  <a:cubicBezTo>
                    <a:pt x="469" y="42"/>
                    <a:pt x="502" y="70"/>
                    <a:pt x="532" y="97"/>
                  </a:cubicBezTo>
                  <a:cubicBezTo>
                    <a:pt x="517" y="105"/>
                    <a:pt x="506" y="118"/>
                    <a:pt x="49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108395" y="4021294"/>
            <a:ext cx="5627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304860"/>
                </a:solidFill>
              </a:rPr>
              <a:t>ADD YOUR PAPER ENGLISH NAME HERE</a:t>
            </a:r>
            <a:endParaRPr lang="zh-CN" altLang="en-US" sz="2000" dirty="0">
              <a:solidFill>
                <a:srgbClr val="30486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73432" y="4647792"/>
            <a:ext cx="27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r>
              <a:rPr lang="zh-CN" altLang="en-US" sz="2000" dirty="0" smtClean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：锐旗</a:t>
            </a:r>
            <a:endParaRPr lang="zh-CN" alt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760489" y="4659525"/>
            <a:ext cx="27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</a:t>
            </a:r>
          </a:p>
        </p:txBody>
      </p:sp>
      <p:grpSp>
        <p:nvGrpSpPr>
          <p:cNvPr id="63" name="组合 12"/>
          <p:cNvGrpSpPr>
            <a:grpSpLocks/>
          </p:cNvGrpSpPr>
          <p:nvPr/>
        </p:nvGrpSpPr>
        <p:grpSpPr bwMode="auto">
          <a:xfrm>
            <a:off x="3203746" y="4647792"/>
            <a:ext cx="411843" cy="411843"/>
            <a:chOff x="5986" y="18339"/>
            <a:chExt cx="600" cy="600"/>
          </a:xfrm>
        </p:grpSpPr>
        <p:sp>
          <p:nvSpPr>
            <p:cNvPr id="64" name="椭圆 74"/>
            <p:cNvSpPr>
              <a:spLocks noChangeArrowheads="1"/>
            </p:cNvSpPr>
            <p:nvPr/>
          </p:nvSpPr>
          <p:spPr bwMode="auto">
            <a:xfrm>
              <a:off x="5986" y="18339"/>
              <a:ext cx="600" cy="600"/>
            </a:xfrm>
            <a:prstGeom prst="ellipse">
              <a:avLst/>
            </a:pr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 noEditPoints="1" noChangeArrowheads="1"/>
            </p:cNvSpPr>
            <p:nvPr/>
          </p:nvSpPr>
          <p:spPr bwMode="auto">
            <a:xfrm flipH="1">
              <a:off x="6074" y="18513"/>
              <a:ext cx="425" cy="280"/>
            </a:xfrm>
            <a:custGeom>
              <a:avLst/>
              <a:gdLst>
                <a:gd name="T0" fmla="*/ 516 w 962"/>
                <a:gd name="T1" fmla="*/ 0 h 631"/>
                <a:gd name="T2" fmla="*/ 32 w 962"/>
                <a:gd name="T3" fmla="*/ 71 h 631"/>
                <a:gd name="T4" fmla="*/ 32 w 962"/>
                <a:gd name="T5" fmla="*/ 327 h 631"/>
                <a:gd name="T6" fmla="*/ 21 w 962"/>
                <a:gd name="T7" fmla="*/ 338 h 631"/>
                <a:gd name="T8" fmla="*/ 17 w 962"/>
                <a:gd name="T9" fmla="*/ 354 h 631"/>
                <a:gd name="T10" fmla="*/ 17 w 962"/>
                <a:gd name="T11" fmla="*/ 363 h 631"/>
                <a:gd name="T12" fmla="*/ 23 w 962"/>
                <a:gd name="T13" fmla="*/ 375 h 631"/>
                <a:gd name="T14" fmla="*/ 32 w 962"/>
                <a:gd name="T15" fmla="*/ 384 h 631"/>
                <a:gd name="T16" fmla="*/ 44 w 962"/>
                <a:gd name="T17" fmla="*/ 388 h 631"/>
                <a:gd name="T18" fmla="*/ 50 w 962"/>
                <a:gd name="T19" fmla="*/ 390 h 631"/>
                <a:gd name="T20" fmla="*/ 63 w 962"/>
                <a:gd name="T21" fmla="*/ 388 h 631"/>
                <a:gd name="T22" fmla="*/ 76 w 962"/>
                <a:gd name="T23" fmla="*/ 379 h 631"/>
                <a:gd name="T24" fmla="*/ 82 w 962"/>
                <a:gd name="T25" fmla="*/ 369 h 631"/>
                <a:gd name="T26" fmla="*/ 84 w 962"/>
                <a:gd name="T27" fmla="*/ 354 h 631"/>
                <a:gd name="T28" fmla="*/ 84 w 962"/>
                <a:gd name="T29" fmla="*/ 346 h 631"/>
                <a:gd name="T30" fmla="*/ 76 w 962"/>
                <a:gd name="T31" fmla="*/ 331 h 631"/>
                <a:gd name="T32" fmla="*/ 67 w 962"/>
                <a:gd name="T33" fmla="*/ 164 h 631"/>
                <a:gd name="T34" fmla="*/ 962 w 962"/>
                <a:gd name="T35" fmla="*/ 159 h 631"/>
                <a:gd name="T36" fmla="*/ 962 w 962"/>
                <a:gd name="T37" fmla="*/ 71 h 631"/>
                <a:gd name="T38" fmla="*/ 78 w 962"/>
                <a:gd name="T39" fmla="*/ 402 h 631"/>
                <a:gd name="T40" fmla="*/ 50 w 962"/>
                <a:gd name="T41" fmla="*/ 409 h 631"/>
                <a:gd name="T42" fmla="*/ 25 w 962"/>
                <a:gd name="T43" fmla="*/ 402 h 631"/>
                <a:gd name="T44" fmla="*/ 0 w 962"/>
                <a:gd name="T45" fmla="*/ 555 h 631"/>
                <a:gd name="T46" fmla="*/ 17 w 962"/>
                <a:gd name="T47" fmla="*/ 562 h 631"/>
                <a:gd name="T48" fmla="*/ 25 w 962"/>
                <a:gd name="T49" fmla="*/ 564 h 631"/>
                <a:gd name="T50" fmla="*/ 40 w 962"/>
                <a:gd name="T51" fmla="*/ 566 h 631"/>
                <a:gd name="T52" fmla="*/ 61 w 962"/>
                <a:gd name="T53" fmla="*/ 549 h 631"/>
                <a:gd name="T54" fmla="*/ 67 w 962"/>
                <a:gd name="T55" fmla="*/ 566 h 631"/>
                <a:gd name="T56" fmla="*/ 76 w 962"/>
                <a:gd name="T57" fmla="*/ 495 h 631"/>
                <a:gd name="T58" fmla="*/ 86 w 962"/>
                <a:gd name="T59" fmla="*/ 560 h 631"/>
                <a:gd name="T60" fmla="*/ 99 w 962"/>
                <a:gd name="T61" fmla="*/ 555 h 631"/>
                <a:gd name="T62" fmla="*/ 78 w 962"/>
                <a:gd name="T63" fmla="*/ 402 h 631"/>
                <a:gd name="T64" fmla="*/ 176 w 962"/>
                <a:gd name="T65" fmla="*/ 220 h 631"/>
                <a:gd name="T66" fmla="*/ 838 w 962"/>
                <a:gd name="T67" fmla="*/ 218 h 631"/>
                <a:gd name="T68" fmla="*/ 838 w 962"/>
                <a:gd name="T69" fmla="*/ 553 h 631"/>
                <a:gd name="T70" fmla="*/ 757 w 962"/>
                <a:gd name="T71" fmla="*/ 557 h 631"/>
                <a:gd name="T72" fmla="*/ 673 w 962"/>
                <a:gd name="T73" fmla="*/ 572 h 631"/>
                <a:gd name="T74" fmla="*/ 591 w 962"/>
                <a:gd name="T75" fmla="*/ 597 h 631"/>
                <a:gd name="T76" fmla="*/ 509 w 962"/>
                <a:gd name="T77" fmla="*/ 631 h 631"/>
                <a:gd name="T78" fmla="*/ 469 w 962"/>
                <a:gd name="T79" fmla="*/ 612 h 631"/>
                <a:gd name="T80" fmla="*/ 390 w 962"/>
                <a:gd name="T81" fmla="*/ 585 h 631"/>
                <a:gd name="T82" fmla="*/ 306 w 962"/>
                <a:gd name="T83" fmla="*/ 566 h 631"/>
                <a:gd name="T84" fmla="*/ 220 w 962"/>
                <a:gd name="T85" fmla="*/ 557 h 631"/>
                <a:gd name="T86" fmla="*/ 176 w 962"/>
                <a:gd name="T87" fmla="*/ 555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2" h="631">
                  <a:moveTo>
                    <a:pt x="962" y="71"/>
                  </a:moveTo>
                  <a:lnTo>
                    <a:pt x="516" y="0"/>
                  </a:lnTo>
                  <a:lnTo>
                    <a:pt x="32" y="71"/>
                  </a:lnTo>
                  <a:lnTo>
                    <a:pt x="32" y="327"/>
                  </a:lnTo>
                  <a:lnTo>
                    <a:pt x="25" y="331"/>
                  </a:lnTo>
                  <a:lnTo>
                    <a:pt x="21" y="338"/>
                  </a:lnTo>
                  <a:lnTo>
                    <a:pt x="17" y="346"/>
                  </a:lnTo>
                  <a:lnTo>
                    <a:pt x="17" y="354"/>
                  </a:lnTo>
                  <a:lnTo>
                    <a:pt x="17" y="363"/>
                  </a:lnTo>
                  <a:lnTo>
                    <a:pt x="19" y="369"/>
                  </a:lnTo>
                  <a:lnTo>
                    <a:pt x="23" y="375"/>
                  </a:lnTo>
                  <a:lnTo>
                    <a:pt x="27" y="379"/>
                  </a:lnTo>
                  <a:lnTo>
                    <a:pt x="32" y="384"/>
                  </a:lnTo>
                  <a:lnTo>
                    <a:pt x="38" y="388"/>
                  </a:lnTo>
                  <a:lnTo>
                    <a:pt x="44" y="388"/>
                  </a:lnTo>
                  <a:lnTo>
                    <a:pt x="50" y="390"/>
                  </a:lnTo>
                  <a:lnTo>
                    <a:pt x="57" y="388"/>
                  </a:lnTo>
                  <a:lnTo>
                    <a:pt x="63" y="388"/>
                  </a:lnTo>
                  <a:lnTo>
                    <a:pt x="69" y="384"/>
                  </a:lnTo>
                  <a:lnTo>
                    <a:pt x="76" y="379"/>
                  </a:lnTo>
                  <a:lnTo>
                    <a:pt x="80" y="375"/>
                  </a:lnTo>
                  <a:lnTo>
                    <a:pt x="82" y="369"/>
                  </a:lnTo>
                  <a:lnTo>
                    <a:pt x="84" y="363"/>
                  </a:lnTo>
                  <a:lnTo>
                    <a:pt x="84" y="354"/>
                  </a:lnTo>
                  <a:lnTo>
                    <a:pt x="84" y="346"/>
                  </a:lnTo>
                  <a:lnTo>
                    <a:pt x="80" y="338"/>
                  </a:lnTo>
                  <a:lnTo>
                    <a:pt x="76" y="331"/>
                  </a:lnTo>
                  <a:lnTo>
                    <a:pt x="67" y="325"/>
                  </a:lnTo>
                  <a:lnTo>
                    <a:pt x="67" y="164"/>
                  </a:lnTo>
                  <a:lnTo>
                    <a:pt x="516" y="229"/>
                  </a:lnTo>
                  <a:lnTo>
                    <a:pt x="962" y="159"/>
                  </a:lnTo>
                  <a:lnTo>
                    <a:pt x="962" y="71"/>
                  </a:lnTo>
                  <a:close/>
                  <a:moveTo>
                    <a:pt x="78" y="402"/>
                  </a:moveTo>
                  <a:lnTo>
                    <a:pt x="78" y="402"/>
                  </a:lnTo>
                  <a:lnTo>
                    <a:pt x="65" y="407"/>
                  </a:lnTo>
                  <a:lnTo>
                    <a:pt x="50" y="409"/>
                  </a:lnTo>
                  <a:lnTo>
                    <a:pt x="38" y="407"/>
                  </a:lnTo>
                  <a:lnTo>
                    <a:pt x="25" y="402"/>
                  </a:lnTo>
                  <a:lnTo>
                    <a:pt x="0" y="555"/>
                  </a:lnTo>
                  <a:lnTo>
                    <a:pt x="17" y="562"/>
                  </a:lnTo>
                  <a:lnTo>
                    <a:pt x="23" y="545"/>
                  </a:lnTo>
                  <a:lnTo>
                    <a:pt x="25" y="564"/>
                  </a:lnTo>
                  <a:lnTo>
                    <a:pt x="40" y="566"/>
                  </a:lnTo>
                  <a:lnTo>
                    <a:pt x="55" y="566"/>
                  </a:lnTo>
                  <a:lnTo>
                    <a:pt x="61" y="549"/>
                  </a:lnTo>
                  <a:lnTo>
                    <a:pt x="67" y="566"/>
                  </a:lnTo>
                  <a:lnTo>
                    <a:pt x="71" y="564"/>
                  </a:lnTo>
                  <a:lnTo>
                    <a:pt x="76" y="495"/>
                  </a:lnTo>
                  <a:lnTo>
                    <a:pt x="86" y="560"/>
                  </a:lnTo>
                  <a:lnTo>
                    <a:pt x="99" y="555"/>
                  </a:lnTo>
                  <a:lnTo>
                    <a:pt x="78" y="402"/>
                  </a:lnTo>
                  <a:close/>
                  <a:moveTo>
                    <a:pt x="176" y="555"/>
                  </a:moveTo>
                  <a:lnTo>
                    <a:pt x="176" y="220"/>
                  </a:lnTo>
                  <a:lnTo>
                    <a:pt x="516" y="268"/>
                  </a:lnTo>
                  <a:lnTo>
                    <a:pt x="838" y="218"/>
                  </a:lnTo>
                  <a:lnTo>
                    <a:pt x="838" y="553"/>
                  </a:lnTo>
                  <a:lnTo>
                    <a:pt x="796" y="553"/>
                  </a:lnTo>
                  <a:lnTo>
                    <a:pt x="757" y="557"/>
                  </a:lnTo>
                  <a:lnTo>
                    <a:pt x="715" y="564"/>
                  </a:lnTo>
                  <a:lnTo>
                    <a:pt x="673" y="572"/>
                  </a:lnTo>
                  <a:lnTo>
                    <a:pt x="631" y="585"/>
                  </a:lnTo>
                  <a:lnTo>
                    <a:pt x="591" y="597"/>
                  </a:lnTo>
                  <a:lnTo>
                    <a:pt x="549" y="614"/>
                  </a:lnTo>
                  <a:lnTo>
                    <a:pt x="509" y="631"/>
                  </a:lnTo>
                  <a:lnTo>
                    <a:pt x="469" y="612"/>
                  </a:lnTo>
                  <a:lnTo>
                    <a:pt x="430" y="597"/>
                  </a:lnTo>
                  <a:lnTo>
                    <a:pt x="390" y="585"/>
                  </a:lnTo>
                  <a:lnTo>
                    <a:pt x="348" y="574"/>
                  </a:lnTo>
                  <a:lnTo>
                    <a:pt x="306" y="566"/>
                  </a:lnTo>
                  <a:lnTo>
                    <a:pt x="262" y="562"/>
                  </a:lnTo>
                  <a:lnTo>
                    <a:pt x="220" y="557"/>
                  </a:lnTo>
                  <a:lnTo>
                    <a:pt x="176" y="5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4"/>
          <p:cNvGrpSpPr>
            <a:grpSpLocks/>
          </p:cNvGrpSpPr>
          <p:nvPr/>
        </p:nvGrpSpPr>
        <p:grpSpPr bwMode="auto">
          <a:xfrm>
            <a:off x="6189555" y="4647471"/>
            <a:ext cx="413091" cy="415374"/>
            <a:chOff x="0" y="0"/>
            <a:chExt cx="454" cy="454"/>
          </a:xfrm>
        </p:grpSpPr>
        <p:sp>
          <p:nvSpPr>
            <p:cNvPr id="67" name="正圆 1244"/>
            <p:cNvSpPr>
              <a:spLocks noChangeArrowheads="1"/>
            </p:cNvSpPr>
            <p:nvPr/>
          </p:nvSpPr>
          <p:spPr bwMode="auto">
            <a:xfrm>
              <a:off x="0" y="0"/>
              <a:ext cx="454" cy="454"/>
            </a:xfrm>
            <a:prstGeom prst="ellipse">
              <a:avLst/>
            </a:pr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999" tIns="47159" rIns="89999" bIns="4715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方形小人2 1235"/>
            <p:cNvSpPr>
              <a:spLocks noChangeArrowheads="1"/>
            </p:cNvSpPr>
            <p:nvPr/>
          </p:nvSpPr>
          <p:spPr bwMode="auto">
            <a:xfrm>
              <a:off x="113" y="114"/>
              <a:ext cx="226" cy="226"/>
            </a:xfrm>
            <a:custGeom>
              <a:avLst/>
              <a:gdLst>
                <a:gd name="T0" fmla="*/ 393420 w 1520415"/>
                <a:gd name="T1" fmla="*/ 849255 h 1755576"/>
                <a:gd name="T2" fmla="*/ 760208 w 1520415"/>
                <a:gd name="T3" fmla="*/ 1098122 h 1755576"/>
                <a:gd name="T4" fmla="*/ 1126995 w 1520415"/>
                <a:gd name="T5" fmla="*/ 849255 h 1755576"/>
                <a:gd name="T6" fmla="*/ 1520415 w 1520415"/>
                <a:gd name="T7" fmla="*/ 1475516 h 1755576"/>
                <a:gd name="T8" fmla="*/ 1520415 w 1520415"/>
                <a:gd name="T9" fmla="*/ 1755576 h 1755576"/>
                <a:gd name="T10" fmla="*/ 0 w 1520415"/>
                <a:gd name="T11" fmla="*/ 1755576 h 1755576"/>
                <a:gd name="T12" fmla="*/ 0 w 1520415"/>
                <a:gd name="T13" fmla="*/ 1475516 h 1755576"/>
                <a:gd name="T14" fmla="*/ 393420 w 1520415"/>
                <a:gd name="T15" fmla="*/ 849255 h 1755576"/>
                <a:gd name="T16" fmla="*/ 760207 w 1520415"/>
                <a:gd name="T17" fmla="*/ 0 h 1755576"/>
                <a:gd name="T18" fmla="*/ 1138249 w 1520415"/>
                <a:gd name="T19" fmla="*/ 477053 h 1755576"/>
                <a:gd name="T20" fmla="*/ 760207 w 1520415"/>
                <a:gd name="T21" fmla="*/ 954106 h 1755576"/>
                <a:gd name="T22" fmla="*/ 382165 w 1520415"/>
                <a:gd name="T23" fmla="*/ 477053 h 1755576"/>
                <a:gd name="T24" fmla="*/ 760207 w 1520415"/>
                <a:gd name="T25" fmla="*/ 0 h 1755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0415" h="1755576">
                  <a:moveTo>
                    <a:pt x="393420" y="849255"/>
                  </a:moveTo>
                  <a:cubicBezTo>
                    <a:pt x="462894" y="997863"/>
                    <a:pt x="601240" y="1098122"/>
                    <a:pt x="760208" y="1098122"/>
                  </a:cubicBezTo>
                  <a:cubicBezTo>
                    <a:pt x="919176" y="1098122"/>
                    <a:pt x="1057521" y="997863"/>
                    <a:pt x="1126995" y="849255"/>
                  </a:cubicBezTo>
                  <a:cubicBezTo>
                    <a:pt x="1344348" y="849804"/>
                    <a:pt x="1520415" y="1129988"/>
                    <a:pt x="1520415" y="1475516"/>
                  </a:cubicBezTo>
                  <a:lnTo>
                    <a:pt x="1520415" y="1755576"/>
                  </a:lnTo>
                  <a:lnTo>
                    <a:pt x="0" y="1755576"/>
                  </a:lnTo>
                  <a:lnTo>
                    <a:pt x="0" y="1475516"/>
                  </a:lnTo>
                  <a:cubicBezTo>
                    <a:pt x="0" y="1129988"/>
                    <a:pt x="176067" y="849804"/>
                    <a:pt x="393420" y="849255"/>
                  </a:cubicBezTo>
                  <a:close/>
                  <a:moveTo>
                    <a:pt x="760207" y="0"/>
                  </a:moveTo>
                  <a:cubicBezTo>
                    <a:pt x="968994" y="0"/>
                    <a:pt x="1138249" y="213584"/>
                    <a:pt x="1138249" y="477053"/>
                  </a:cubicBezTo>
                  <a:cubicBezTo>
                    <a:pt x="1138249" y="740522"/>
                    <a:pt x="968994" y="954106"/>
                    <a:pt x="760207" y="954106"/>
                  </a:cubicBezTo>
                  <a:cubicBezTo>
                    <a:pt x="551420" y="954106"/>
                    <a:pt x="382165" y="740522"/>
                    <a:pt x="382165" y="477053"/>
                  </a:cubicBezTo>
                  <a:cubicBezTo>
                    <a:pt x="382165" y="213584"/>
                    <a:pt x="551420" y="0"/>
                    <a:pt x="760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2669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4499367" y="1055215"/>
            <a:ext cx="3348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304860"/>
                </a:solidFill>
              </a:rPr>
              <a:t>论文主要内容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31146" y="2357435"/>
            <a:ext cx="985463" cy="1042769"/>
            <a:chOff x="1831146" y="2807604"/>
            <a:chExt cx="985463" cy="1042769"/>
          </a:xfrm>
        </p:grpSpPr>
        <p:sp>
          <p:nvSpPr>
            <p:cNvPr id="7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31146" y="2810674"/>
              <a:ext cx="982393" cy="1039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"/>
            <p:cNvSpPr>
              <a:spLocks noEditPoints="1"/>
            </p:cNvSpPr>
            <p:nvPr/>
          </p:nvSpPr>
          <p:spPr bwMode="auto">
            <a:xfrm>
              <a:off x="1907895" y="3762367"/>
              <a:ext cx="900527" cy="84936"/>
            </a:xfrm>
            <a:custGeom>
              <a:avLst/>
              <a:gdLst>
                <a:gd name="T0" fmla="*/ 163 w 327"/>
                <a:gd name="T1" fmla="*/ 31 h 31"/>
                <a:gd name="T2" fmla="*/ 1 w 327"/>
                <a:gd name="T3" fmla="*/ 16 h 31"/>
                <a:gd name="T4" fmla="*/ 163 w 327"/>
                <a:gd name="T5" fmla="*/ 1 h 31"/>
                <a:gd name="T6" fmla="*/ 326 w 327"/>
                <a:gd name="T7" fmla="*/ 16 h 31"/>
                <a:gd name="T8" fmla="*/ 163 w 327"/>
                <a:gd name="T9" fmla="*/ 31 h 31"/>
                <a:gd name="T10" fmla="*/ 163 w 327"/>
                <a:gd name="T11" fmla="*/ 0 h 31"/>
                <a:gd name="T12" fmla="*/ 0 w 327"/>
                <a:gd name="T13" fmla="*/ 16 h 31"/>
                <a:gd name="T14" fmla="*/ 163 w 327"/>
                <a:gd name="T15" fmla="*/ 31 h 31"/>
                <a:gd name="T16" fmla="*/ 327 w 327"/>
                <a:gd name="T17" fmla="*/ 16 h 31"/>
                <a:gd name="T18" fmla="*/ 163 w 32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7" h="31">
                  <a:moveTo>
                    <a:pt x="163" y="31"/>
                  </a:moveTo>
                  <a:cubicBezTo>
                    <a:pt x="74" y="31"/>
                    <a:pt x="1" y="24"/>
                    <a:pt x="1" y="16"/>
                  </a:cubicBezTo>
                  <a:cubicBezTo>
                    <a:pt x="1" y="7"/>
                    <a:pt x="74" y="1"/>
                    <a:pt x="163" y="1"/>
                  </a:cubicBezTo>
                  <a:cubicBezTo>
                    <a:pt x="253" y="1"/>
                    <a:pt x="326" y="7"/>
                    <a:pt x="326" y="16"/>
                  </a:cubicBezTo>
                  <a:cubicBezTo>
                    <a:pt x="326" y="24"/>
                    <a:pt x="253" y="31"/>
                    <a:pt x="163" y="31"/>
                  </a:cubicBezTo>
                  <a:moveTo>
                    <a:pt x="163" y="0"/>
                  </a:moveTo>
                  <a:cubicBezTo>
                    <a:pt x="73" y="0"/>
                    <a:pt x="0" y="7"/>
                    <a:pt x="0" y="16"/>
                  </a:cubicBezTo>
                  <a:cubicBezTo>
                    <a:pt x="0" y="24"/>
                    <a:pt x="73" y="31"/>
                    <a:pt x="163" y="31"/>
                  </a:cubicBezTo>
                  <a:cubicBezTo>
                    <a:pt x="254" y="31"/>
                    <a:pt x="327" y="24"/>
                    <a:pt x="327" y="16"/>
                  </a:cubicBezTo>
                  <a:cubicBezTo>
                    <a:pt x="327" y="7"/>
                    <a:pt x="254" y="0"/>
                    <a:pt x="1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1910965" y="3765437"/>
              <a:ext cx="894387" cy="81866"/>
            </a:xfrm>
            <a:custGeom>
              <a:avLst/>
              <a:gdLst>
                <a:gd name="T0" fmla="*/ 162 w 325"/>
                <a:gd name="T1" fmla="*/ 30 h 30"/>
                <a:gd name="T2" fmla="*/ 2 w 325"/>
                <a:gd name="T3" fmla="*/ 15 h 30"/>
                <a:gd name="T4" fmla="*/ 162 w 325"/>
                <a:gd name="T5" fmla="*/ 0 h 30"/>
                <a:gd name="T6" fmla="*/ 323 w 325"/>
                <a:gd name="T7" fmla="*/ 15 h 30"/>
                <a:gd name="T8" fmla="*/ 162 w 325"/>
                <a:gd name="T9" fmla="*/ 30 h 30"/>
                <a:gd name="T10" fmla="*/ 162 w 325"/>
                <a:gd name="T11" fmla="*/ 0 h 30"/>
                <a:gd name="T12" fmla="*/ 0 w 325"/>
                <a:gd name="T13" fmla="*/ 15 h 30"/>
                <a:gd name="T14" fmla="*/ 162 w 325"/>
                <a:gd name="T15" fmla="*/ 30 h 30"/>
                <a:gd name="T16" fmla="*/ 325 w 325"/>
                <a:gd name="T17" fmla="*/ 15 h 30"/>
                <a:gd name="T18" fmla="*/ 162 w 32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30">
                  <a:moveTo>
                    <a:pt x="162" y="30"/>
                  </a:moveTo>
                  <a:cubicBezTo>
                    <a:pt x="74" y="30"/>
                    <a:pt x="2" y="23"/>
                    <a:pt x="2" y="15"/>
                  </a:cubicBezTo>
                  <a:cubicBezTo>
                    <a:pt x="2" y="7"/>
                    <a:pt x="74" y="0"/>
                    <a:pt x="162" y="0"/>
                  </a:cubicBezTo>
                  <a:cubicBezTo>
                    <a:pt x="251" y="0"/>
                    <a:pt x="323" y="7"/>
                    <a:pt x="323" y="15"/>
                  </a:cubicBezTo>
                  <a:cubicBezTo>
                    <a:pt x="323" y="23"/>
                    <a:pt x="251" y="30"/>
                    <a:pt x="162" y="30"/>
                  </a:cubicBezTo>
                  <a:moveTo>
                    <a:pt x="162" y="0"/>
                  </a:moveTo>
                  <a:cubicBezTo>
                    <a:pt x="73" y="0"/>
                    <a:pt x="0" y="6"/>
                    <a:pt x="0" y="15"/>
                  </a:cubicBezTo>
                  <a:cubicBezTo>
                    <a:pt x="0" y="23"/>
                    <a:pt x="73" y="30"/>
                    <a:pt x="162" y="30"/>
                  </a:cubicBezTo>
                  <a:cubicBezTo>
                    <a:pt x="252" y="30"/>
                    <a:pt x="325" y="23"/>
                    <a:pt x="325" y="15"/>
                  </a:cubicBezTo>
                  <a:cubicBezTo>
                    <a:pt x="325" y="6"/>
                    <a:pt x="252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1916082" y="3765437"/>
              <a:ext cx="884154" cy="81866"/>
            </a:xfrm>
            <a:custGeom>
              <a:avLst/>
              <a:gdLst>
                <a:gd name="T0" fmla="*/ 160 w 321"/>
                <a:gd name="T1" fmla="*/ 30 h 30"/>
                <a:gd name="T2" fmla="*/ 1 w 321"/>
                <a:gd name="T3" fmla="*/ 15 h 30"/>
                <a:gd name="T4" fmla="*/ 160 w 321"/>
                <a:gd name="T5" fmla="*/ 0 h 30"/>
                <a:gd name="T6" fmla="*/ 320 w 321"/>
                <a:gd name="T7" fmla="*/ 15 h 30"/>
                <a:gd name="T8" fmla="*/ 160 w 321"/>
                <a:gd name="T9" fmla="*/ 30 h 30"/>
                <a:gd name="T10" fmla="*/ 160 w 321"/>
                <a:gd name="T11" fmla="*/ 0 h 30"/>
                <a:gd name="T12" fmla="*/ 0 w 321"/>
                <a:gd name="T13" fmla="*/ 15 h 30"/>
                <a:gd name="T14" fmla="*/ 160 w 321"/>
                <a:gd name="T15" fmla="*/ 30 h 30"/>
                <a:gd name="T16" fmla="*/ 321 w 321"/>
                <a:gd name="T17" fmla="*/ 15 h 30"/>
                <a:gd name="T18" fmla="*/ 160 w 32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30">
                  <a:moveTo>
                    <a:pt x="160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7"/>
                    <a:pt x="73" y="0"/>
                    <a:pt x="160" y="0"/>
                  </a:cubicBezTo>
                  <a:cubicBezTo>
                    <a:pt x="248" y="0"/>
                    <a:pt x="320" y="7"/>
                    <a:pt x="320" y="15"/>
                  </a:cubicBezTo>
                  <a:cubicBezTo>
                    <a:pt x="320" y="23"/>
                    <a:pt x="248" y="30"/>
                    <a:pt x="160" y="30"/>
                  </a:cubicBezTo>
                  <a:moveTo>
                    <a:pt x="160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60" y="30"/>
                  </a:cubicBezTo>
                  <a:cubicBezTo>
                    <a:pt x="249" y="30"/>
                    <a:pt x="321" y="23"/>
                    <a:pt x="321" y="15"/>
                  </a:cubicBezTo>
                  <a:cubicBezTo>
                    <a:pt x="321" y="7"/>
                    <a:pt x="249" y="0"/>
                    <a:pt x="160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"/>
            <p:cNvSpPr>
              <a:spLocks noEditPoints="1"/>
            </p:cNvSpPr>
            <p:nvPr/>
          </p:nvSpPr>
          <p:spPr bwMode="auto">
            <a:xfrm>
              <a:off x="1919152" y="3765437"/>
              <a:ext cx="878014" cy="81866"/>
            </a:xfrm>
            <a:custGeom>
              <a:avLst/>
              <a:gdLst>
                <a:gd name="T0" fmla="*/ 159 w 319"/>
                <a:gd name="T1" fmla="*/ 30 h 30"/>
                <a:gd name="T2" fmla="*/ 2 w 319"/>
                <a:gd name="T3" fmla="*/ 15 h 30"/>
                <a:gd name="T4" fmla="*/ 159 w 319"/>
                <a:gd name="T5" fmla="*/ 0 h 30"/>
                <a:gd name="T6" fmla="*/ 317 w 319"/>
                <a:gd name="T7" fmla="*/ 15 h 30"/>
                <a:gd name="T8" fmla="*/ 159 w 319"/>
                <a:gd name="T9" fmla="*/ 30 h 30"/>
                <a:gd name="T10" fmla="*/ 159 w 319"/>
                <a:gd name="T11" fmla="*/ 0 h 30"/>
                <a:gd name="T12" fmla="*/ 0 w 319"/>
                <a:gd name="T13" fmla="*/ 15 h 30"/>
                <a:gd name="T14" fmla="*/ 159 w 319"/>
                <a:gd name="T15" fmla="*/ 30 h 30"/>
                <a:gd name="T16" fmla="*/ 319 w 319"/>
                <a:gd name="T17" fmla="*/ 15 h 30"/>
                <a:gd name="T18" fmla="*/ 159 w 319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9" h="30">
                  <a:moveTo>
                    <a:pt x="159" y="30"/>
                  </a:moveTo>
                  <a:cubicBezTo>
                    <a:pt x="72" y="30"/>
                    <a:pt x="2" y="23"/>
                    <a:pt x="2" y="15"/>
                  </a:cubicBezTo>
                  <a:cubicBezTo>
                    <a:pt x="2" y="7"/>
                    <a:pt x="72" y="0"/>
                    <a:pt x="159" y="0"/>
                  </a:cubicBezTo>
                  <a:cubicBezTo>
                    <a:pt x="246" y="0"/>
                    <a:pt x="317" y="7"/>
                    <a:pt x="317" y="15"/>
                  </a:cubicBezTo>
                  <a:cubicBezTo>
                    <a:pt x="317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59" y="30"/>
                  </a:cubicBezTo>
                  <a:cubicBezTo>
                    <a:pt x="247" y="30"/>
                    <a:pt x="319" y="23"/>
                    <a:pt x="319" y="15"/>
                  </a:cubicBezTo>
                  <a:cubicBezTo>
                    <a:pt x="319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"/>
            <p:cNvSpPr>
              <a:spLocks noEditPoints="1"/>
            </p:cNvSpPr>
            <p:nvPr/>
          </p:nvSpPr>
          <p:spPr bwMode="auto">
            <a:xfrm>
              <a:off x="1924269" y="3765437"/>
              <a:ext cx="866757" cy="81866"/>
            </a:xfrm>
            <a:custGeom>
              <a:avLst/>
              <a:gdLst>
                <a:gd name="T0" fmla="*/ 157 w 315"/>
                <a:gd name="T1" fmla="*/ 29 h 30"/>
                <a:gd name="T2" fmla="*/ 1 w 315"/>
                <a:gd name="T3" fmla="*/ 15 h 30"/>
                <a:gd name="T4" fmla="*/ 157 w 315"/>
                <a:gd name="T5" fmla="*/ 0 h 30"/>
                <a:gd name="T6" fmla="*/ 313 w 315"/>
                <a:gd name="T7" fmla="*/ 15 h 30"/>
                <a:gd name="T8" fmla="*/ 157 w 315"/>
                <a:gd name="T9" fmla="*/ 29 h 30"/>
                <a:gd name="T10" fmla="*/ 157 w 315"/>
                <a:gd name="T11" fmla="*/ 0 h 30"/>
                <a:gd name="T12" fmla="*/ 0 w 315"/>
                <a:gd name="T13" fmla="*/ 15 h 30"/>
                <a:gd name="T14" fmla="*/ 157 w 315"/>
                <a:gd name="T15" fmla="*/ 30 h 30"/>
                <a:gd name="T16" fmla="*/ 315 w 315"/>
                <a:gd name="T17" fmla="*/ 15 h 30"/>
                <a:gd name="T18" fmla="*/ 157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7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7" y="0"/>
                  </a:cubicBezTo>
                  <a:cubicBezTo>
                    <a:pt x="244" y="0"/>
                    <a:pt x="313" y="7"/>
                    <a:pt x="313" y="15"/>
                  </a:cubicBezTo>
                  <a:cubicBezTo>
                    <a:pt x="313" y="23"/>
                    <a:pt x="244" y="29"/>
                    <a:pt x="157" y="29"/>
                  </a:cubicBezTo>
                  <a:moveTo>
                    <a:pt x="157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30"/>
                    <a:pt x="157" y="30"/>
                  </a:cubicBezTo>
                  <a:cubicBezTo>
                    <a:pt x="244" y="30"/>
                    <a:pt x="315" y="23"/>
                    <a:pt x="315" y="15"/>
                  </a:cubicBezTo>
                  <a:cubicBezTo>
                    <a:pt x="315" y="7"/>
                    <a:pt x="244" y="0"/>
                    <a:pt x="157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0"/>
            <p:cNvSpPr>
              <a:spLocks noEditPoints="1"/>
            </p:cNvSpPr>
            <p:nvPr/>
          </p:nvSpPr>
          <p:spPr bwMode="auto">
            <a:xfrm>
              <a:off x="1927339" y="3765437"/>
              <a:ext cx="858571" cy="79819"/>
            </a:xfrm>
            <a:custGeom>
              <a:avLst/>
              <a:gdLst>
                <a:gd name="T0" fmla="*/ 157 w 312"/>
                <a:gd name="T1" fmla="*/ 29 h 29"/>
                <a:gd name="T2" fmla="*/ 2 w 312"/>
                <a:gd name="T3" fmla="*/ 15 h 29"/>
                <a:gd name="T4" fmla="*/ 157 w 312"/>
                <a:gd name="T5" fmla="*/ 0 h 29"/>
                <a:gd name="T6" fmla="*/ 311 w 312"/>
                <a:gd name="T7" fmla="*/ 15 h 29"/>
                <a:gd name="T8" fmla="*/ 157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7" y="29"/>
                  </a:moveTo>
                  <a:cubicBezTo>
                    <a:pt x="71" y="29"/>
                    <a:pt x="2" y="23"/>
                    <a:pt x="2" y="15"/>
                  </a:cubicBezTo>
                  <a:cubicBezTo>
                    <a:pt x="2" y="7"/>
                    <a:pt x="71" y="0"/>
                    <a:pt x="157" y="0"/>
                  </a:cubicBezTo>
                  <a:cubicBezTo>
                    <a:pt x="242" y="0"/>
                    <a:pt x="311" y="7"/>
                    <a:pt x="311" y="15"/>
                  </a:cubicBezTo>
                  <a:cubicBezTo>
                    <a:pt x="311" y="23"/>
                    <a:pt x="242" y="29"/>
                    <a:pt x="157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3" y="29"/>
                    <a:pt x="312" y="23"/>
                    <a:pt x="312" y="15"/>
                  </a:cubicBezTo>
                  <a:cubicBezTo>
                    <a:pt x="312" y="7"/>
                    <a:pt x="243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"/>
            <p:cNvSpPr>
              <a:spLocks noEditPoints="1"/>
            </p:cNvSpPr>
            <p:nvPr/>
          </p:nvSpPr>
          <p:spPr bwMode="auto">
            <a:xfrm>
              <a:off x="1933479" y="3765437"/>
              <a:ext cx="849361" cy="79819"/>
            </a:xfrm>
            <a:custGeom>
              <a:avLst/>
              <a:gdLst>
                <a:gd name="T0" fmla="*/ 155 w 309"/>
                <a:gd name="T1" fmla="*/ 29 h 29"/>
                <a:gd name="T2" fmla="*/ 2 w 309"/>
                <a:gd name="T3" fmla="*/ 15 h 29"/>
                <a:gd name="T4" fmla="*/ 155 w 309"/>
                <a:gd name="T5" fmla="*/ 0 h 29"/>
                <a:gd name="T6" fmla="*/ 307 w 309"/>
                <a:gd name="T7" fmla="*/ 15 h 29"/>
                <a:gd name="T8" fmla="*/ 155 w 309"/>
                <a:gd name="T9" fmla="*/ 29 h 29"/>
                <a:gd name="T10" fmla="*/ 155 w 309"/>
                <a:gd name="T11" fmla="*/ 0 h 29"/>
                <a:gd name="T12" fmla="*/ 0 w 309"/>
                <a:gd name="T13" fmla="*/ 15 h 29"/>
                <a:gd name="T14" fmla="*/ 155 w 309"/>
                <a:gd name="T15" fmla="*/ 29 h 29"/>
                <a:gd name="T16" fmla="*/ 309 w 309"/>
                <a:gd name="T17" fmla="*/ 15 h 29"/>
                <a:gd name="T18" fmla="*/ 155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5" y="29"/>
                  </a:moveTo>
                  <a:cubicBezTo>
                    <a:pt x="70" y="29"/>
                    <a:pt x="2" y="23"/>
                    <a:pt x="2" y="15"/>
                  </a:cubicBezTo>
                  <a:cubicBezTo>
                    <a:pt x="2" y="7"/>
                    <a:pt x="70" y="0"/>
                    <a:pt x="155" y="0"/>
                  </a:cubicBezTo>
                  <a:cubicBezTo>
                    <a:pt x="239" y="0"/>
                    <a:pt x="307" y="7"/>
                    <a:pt x="307" y="15"/>
                  </a:cubicBezTo>
                  <a:cubicBezTo>
                    <a:pt x="307" y="23"/>
                    <a:pt x="239" y="29"/>
                    <a:pt x="155" y="29"/>
                  </a:cubicBezTo>
                  <a:moveTo>
                    <a:pt x="155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5" y="29"/>
                  </a:cubicBezTo>
                  <a:cubicBezTo>
                    <a:pt x="240" y="29"/>
                    <a:pt x="309" y="23"/>
                    <a:pt x="309" y="15"/>
                  </a:cubicBezTo>
                  <a:cubicBezTo>
                    <a:pt x="309" y="7"/>
                    <a:pt x="240" y="0"/>
                    <a:pt x="15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"/>
            <p:cNvSpPr>
              <a:spLocks noEditPoints="1"/>
            </p:cNvSpPr>
            <p:nvPr/>
          </p:nvSpPr>
          <p:spPr bwMode="auto">
            <a:xfrm>
              <a:off x="1938595" y="3765437"/>
              <a:ext cx="839127" cy="79819"/>
            </a:xfrm>
            <a:custGeom>
              <a:avLst/>
              <a:gdLst>
                <a:gd name="T0" fmla="*/ 153 w 305"/>
                <a:gd name="T1" fmla="*/ 29 h 29"/>
                <a:gd name="T2" fmla="*/ 1 w 305"/>
                <a:gd name="T3" fmla="*/ 15 h 29"/>
                <a:gd name="T4" fmla="*/ 153 w 305"/>
                <a:gd name="T5" fmla="*/ 1 h 29"/>
                <a:gd name="T6" fmla="*/ 304 w 305"/>
                <a:gd name="T7" fmla="*/ 15 h 29"/>
                <a:gd name="T8" fmla="*/ 153 w 305"/>
                <a:gd name="T9" fmla="*/ 29 h 29"/>
                <a:gd name="T10" fmla="*/ 153 w 305"/>
                <a:gd name="T11" fmla="*/ 0 h 29"/>
                <a:gd name="T12" fmla="*/ 0 w 305"/>
                <a:gd name="T13" fmla="*/ 15 h 29"/>
                <a:gd name="T14" fmla="*/ 153 w 305"/>
                <a:gd name="T15" fmla="*/ 29 h 29"/>
                <a:gd name="T16" fmla="*/ 305 w 305"/>
                <a:gd name="T17" fmla="*/ 15 h 29"/>
                <a:gd name="T18" fmla="*/ 153 w 30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9">
                  <a:moveTo>
                    <a:pt x="153" y="29"/>
                  </a:moveTo>
                  <a:cubicBezTo>
                    <a:pt x="69" y="29"/>
                    <a:pt x="1" y="22"/>
                    <a:pt x="1" y="15"/>
                  </a:cubicBezTo>
                  <a:cubicBezTo>
                    <a:pt x="1" y="7"/>
                    <a:pt x="69" y="1"/>
                    <a:pt x="153" y="1"/>
                  </a:cubicBezTo>
                  <a:cubicBezTo>
                    <a:pt x="236" y="1"/>
                    <a:pt x="304" y="7"/>
                    <a:pt x="304" y="15"/>
                  </a:cubicBezTo>
                  <a:cubicBezTo>
                    <a:pt x="304" y="22"/>
                    <a:pt x="236" y="29"/>
                    <a:pt x="153" y="29"/>
                  </a:cubicBezTo>
                  <a:moveTo>
                    <a:pt x="153" y="0"/>
                  </a:moveTo>
                  <a:cubicBezTo>
                    <a:pt x="68" y="0"/>
                    <a:pt x="0" y="7"/>
                    <a:pt x="0" y="15"/>
                  </a:cubicBezTo>
                  <a:cubicBezTo>
                    <a:pt x="0" y="23"/>
                    <a:pt x="68" y="29"/>
                    <a:pt x="153" y="29"/>
                  </a:cubicBezTo>
                  <a:cubicBezTo>
                    <a:pt x="237" y="29"/>
                    <a:pt x="305" y="23"/>
                    <a:pt x="305" y="15"/>
                  </a:cubicBezTo>
                  <a:cubicBezTo>
                    <a:pt x="305" y="7"/>
                    <a:pt x="237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"/>
            <p:cNvSpPr>
              <a:spLocks noEditPoints="1"/>
            </p:cNvSpPr>
            <p:nvPr/>
          </p:nvSpPr>
          <p:spPr bwMode="auto">
            <a:xfrm>
              <a:off x="1941665" y="3767484"/>
              <a:ext cx="832987" cy="77773"/>
            </a:xfrm>
            <a:custGeom>
              <a:avLst/>
              <a:gdLst>
                <a:gd name="T0" fmla="*/ 152 w 303"/>
                <a:gd name="T1" fmla="*/ 28 h 28"/>
                <a:gd name="T2" fmla="*/ 2 w 303"/>
                <a:gd name="T3" fmla="*/ 14 h 28"/>
                <a:gd name="T4" fmla="*/ 152 w 303"/>
                <a:gd name="T5" fmla="*/ 0 h 28"/>
                <a:gd name="T6" fmla="*/ 301 w 303"/>
                <a:gd name="T7" fmla="*/ 14 h 28"/>
                <a:gd name="T8" fmla="*/ 152 w 303"/>
                <a:gd name="T9" fmla="*/ 28 h 28"/>
                <a:gd name="T10" fmla="*/ 152 w 303"/>
                <a:gd name="T11" fmla="*/ 0 h 28"/>
                <a:gd name="T12" fmla="*/ 0 w 303"/>
                <a:gd name="T13" fmla="*/ 14 h 28"/>
                <a:gd name="T14" fmla="*/ 152 w 303"/>
                <a:gd name="T15" fmla="*/ 28 h 28"/>
                <a:gd name="T16" fmla="*/ 303 w 303"/>
                <a:gd name="T17" fmla="*/ 14 h 28"/>
                <a:gd name="T18" fmla="*/ 152 w 303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8">
                  <a:moveTo>
                    <a:pt x="152" y="28"/>
                  </a:moveTo>
                  <a:cubicBezTo>
                    <a:pt x="69" y="28"/>
                    <a:pt x="2" y="21"/>
                    <a:pt x="2" y="14"/>
                  </a:cubicBezTo>
                  <a:cubicBezTo>
                    <a:pt x="2" y="6"/>
                    <a:pt x="69" y="0"/>
                    <a:pt x="152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2" y="28"/>
                  </a:cubicBezTo>
                  <a:moveTo>
                    <a:pt x="152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2" y="28"/>
                  </a:cubicBezTo>
                  <a:cubicBezTo>
                    <a:pt x="235" y="28"/>
                    <a:pt x="303" y="21"/>
                    <a:pt x="303" y="14"/>
                  </a:cubicBezTo>
                  <a:cubicBezTo>
                    <a:pt x="303" y="6"/>
                    <a:pt x="235" y="0"/>
                    <a:pt x="152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"/>
            <p:cNvSpPr>
              <a:spLocks noEditPoints="1"/>
            </p:cNvSpPr>
            <p:nvPr/>
          </p:nvSpPr>
          <p:spPr bwMode="auto">
            <a:xfrm>
              <a:off x="1946782" y="3767484"/>
              <a:ext cx="822754" cy="77773"/>
            </a:xfrm>
            <a:custGeom>
              <a:avLst/>
              <a:gdLst>
                <a:gd name="T0" fmla="*/ 150 w 299"/>
                <a:gd name="T1" fmla="*/ 27 h 28"/>
                <a:gd name="T2" fmla="*/ 1 w 299"/>
                <a:gd name="T3" fmla="*/ 14 h 28"/>
                <a:gd name="T4" fmla="*/ 150 w 299"/>
                <a:gd name="T5" fmla="*/ 0 h 28"/>
                <a:gd name="T6" fmla="*/ 298 w 299"/>
                <a:gd name="T7" fmla="*/ 14 h 28"/>
                <a:gd name="T8" fmla="*/ 150 w 299"/>
                <a:gd name="T9" fmla="*/ 27 h 28"/>
                <a:gd name="T10" fmla="*/ 150 w 299"/>
                <a:gd name="T11" fmla="*/ 0 h 28"/>
                <a:gd name="T12" fmla="*/ 0 w 299"/>
                <a:gd name="T13" fmla="*/ 14 h 28"/>
                <a:gd name="T14" fmla="*/ 150 w 299"/>
                <a:gd name="T15" fmla="*/ 28 h 28"/>
                <a:gd name="T16" fmla="*/ 299 w 299"/>
                <a:gd name="T17" fmla="*/ 14 h 28"/>
                <a:gd name="T18" fmla="*/ 150 w 299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8">
                  <a:moveTo>
                    <a:pt x="150" y="27"/>
                  </a:moveTo>
                  <a:cubicBezTo>
                    <a:pt x="68" y="27"/>
                    <a:pt x="1" y="21"/>
                    <a:pt x="1" y="14"/>
                  </a:cubicBezTo>
                  <a:cubicBezTo>
                    <a:pt x="1" y="6"/>
                    <a:pt x="68" y="0"/>
                    <a:pt x="150" y="0"/>
                  </a:cubicBezTo>
                  <a:cubicBezTo>
                    <a:pt x="231" y="0"/>
                    <a:pt x="298" y="6"/>
                    <a:pt x="298" y="14"/>
                  </a:cubicBezTo>
                  <a:cubicBezTo>
                    <a:pt x="298" y="21"/>
                    <a:pt x="231" y="27"/>
                    <a:pt x="150" y="27"/>
                  </a:cubicBezTo>
                  <a:moveTo>
                    <a:pt x="150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0" y="28"/>
                  </a:cubicBezTo>
                  <a:cubicBezTo>
                    <a:pt x="232" y="28"/>
                    <a:pt x="299" y="21"/>
                    <a:pt x="299" y="14"/>
                  </a:cubicBezTo>
                  <a:cubicBezTo>
                    <a:pt x="299" y="6"/>
                    <a:pt x="232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 noEditPoints="1"/>
            </p:cNvSpPr>
            <p:nvPr/>
          </p:nvSpPr>
          <p:spPr bwMode="auto">
            <a:xfrm>
              <a:off x="1949852" y="3767484"/>
              <a:ext cx="816614" cy="74703"/>
            </a:xfrm>
            <a:custGeom>
              <a:avLst/>
              <a:gdLst>
                <a:gd name="T0" fmla="*/ 149 w 297"/>
                <a:gd name="T1" fmla="*/ 27 h 27"/>
                <a:gd name="T2" fmla="*/ 2 w 297"/>
                <a:gd name="T3" fmla="*/ 14 h 27"/>
                <a:gd name="T4" fmla="*/ 149 w 297"/>
                <a:gd name="T5" fmla="*/ 0 h 27"/>
                <a:gd name="T6" fmla="*/ 295 w 297"/>
                <a:gd name="T7" fmla="*/ 14 h 27"/>
                <a:gd name="T8" fmla="*/ 149 w 297"/>
                <a:gd name="T9" fmla="*/ 27 h 27"/>
                <a:gd name="T10" fmla="*/ 149 w 297"/>
                <a:gd name="T11" fmla="*/ 0 h 27"/>
                <a:gd name="T12" fmla="*/ 0 w 297"/>
                <a:gd name="T13" fmla="*/ 14 h 27"/>
                <a:gd name="T14" fmla="*/ 149 w 297"/>
                <a:gd name="T15" fmla="*/ 27 h 27"/>
                <a:gd name="T16" fmla="*/ 297 w 297"/>
                <a:gd name="T17" fmla="*/ 14 h 27"/>
                <a:gd name="T18" fmla="*/ 149 w 29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7">
                  <a:moveTo>
                    <a:pt x="149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49" y="0"/>
                  </a:cubicBezTo>
                  <a:cubicBezTo>
                    <a:pt x="230" y="0"/>
                    <a:pt x="295" y="6"/>
                    <a:pt x="295" y="14"/>
                  </a:cubicBezTo>
                  <a:cubicBezTo>
                    <a:pt x="295" y="21"/>
                    <a:pt x="230" y="27"/>
                    <a:pt x="149" y="27"/>
                  </a:cubicBezTo>
                  <a:moveTo>
                    <a:pt x="149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7"/>
                    <a:pt x="149" y="27"/>
                  </a:cubicBezTo>
                  <a:cubicBezTo>
                    <a:pt x="230" y="27"/>
                    <a:pt x="297" y="21"/>
                    <a:pt x="297" y="14"/>
                  </a:cubicBezTo>
                  <a:cubicBezTo>
                    <a:pt x="297" y="6"/>
                    <a:pt x="230" y="0"/>
                    <a:pt x="149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"/>
            <p:cNvSpPr>
              <a:spLocks noEditPoints="1"/>
            </p:cNvSpPr>
            <p:nvPr/>
          </p:nvSpPr>
          <p:spPr bwMode="auto">
            <a:xfrm>
              <a:off x="1954968" y="3767484"/>
              <a:ext cx="806381" cy="74703"/>
            </a:xfrm>
            <a:custGeom>
              <a:avLst/>
              <a:gdLst>
                <a:gd name="T0" fmla="*/ 147 w 293"/>
                <a:gd name="T1" fmla="*/ 27 h 27"/>
                <a:gd name="T2" fmla="*/ 2 w 293"/>
                <a:gd name="T3" fmla="*/ 14 h 27"/>
                <a:gd name="T4" fmla="*/ 147 w 293"/>
                <a:gd name="T5" fmla="*/ 0 h 27"/>
                <a:gd name="T6" fmla="*/ 292 w 293"/>
                <a:gd name="T7" fmla="*/ 14 h 27"/>
                <a:gd name="T8" fmla="*/ 147 w 293"/>
                <a:gd name="T9" fmla="*/ 27 h 27"/>
                <a:gd name="T10" fmla="*/ 147 w 293"/>
                <a:gd name="T11" fmla="*/ 0 h 27"/>
                <a:gd name="T12" fmla="*/ 0 w 293"/>
                <a:gd name="T13" fmla="*/ 14 h 27"/>
                <a:gd name="T14" fmla="*/ 147 w 293"/>
                <a:gd name="T15" fmla="*/ 27 h 27"/>
                <a:gd name="T16" fmla="*/ 293 w 293"/>
                <a:gd name="T17" fmla="*/ 14 h 27"/>
                <a:gd name="T18" fmla="*/ 147 w 29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7">
                  <a:moveTo>
                    <a:pt x="147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7" y="0"/>
                  </a:cubicBezTo>
                  <a:cubicBezTo>
                    <a:pt x="227" y="0"/>
                    <a:pt x="292" y="6"/>
                    <a:pt x="292" y="14"/>
                  </a:cubicBezTo>
                  <a:cubicBezTo>
                    <a:pt x="292" y="21"/>
                    <a:pt x="227" y="27"/>
                    <a:pt x="147" y="27"/>
                  </a:cubicBezTo>
                  <a:moveTo>
                    <a:pt x="147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7" y="27"/>
                  </a:cubicBezTo>
                  <a:cubicBezTo>
                    <a:pt x="228" y="27"/>
                    <a:pt x="293" y="21"/>
                    <a:pt x="293" y="14"/>
                  </a:cubicBezTo>
                  <a:cubicBezTo>
                    <a:pt x="293" y="6"/>
                    <a:pt x="228" y="0"/>
                    <a:pt x="147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7"/>
            <p:cNvSpPr>
              <a:spLocks noEditPoints="1"/>
            </p:cNvSpPr>
            <p:nvPr/>
          </p:nvSpPr>
          <p:spPr bwMode="auto">
            <a:xfrm>
              <a:off x="1960085" y="3767484"/>
              <a:ext cx="798194" cy="74703"/>
            </a:xfrm>
            <a:custGeom>
              <a:avLst/>
              <a:gdLst>
                <a:gd name="T0" fmla="*/ 145 w 290"/>
                <a:gd name="T1" fmla="*/ 27 h 27"/>
                <a:gd name="T2" fmla="*/ 1 w 290"/>
                <a:gd name="T3" fmla="*/ 14 h 27"/>
                <a:gd name="T4" fmla="*/ 145 w 290"/>
                <a:gd name="T5" fmla="*/ 0 h 27"/>
                <a:gd name="T6" fmla="*/ 288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5" y="27"/>
                    <a:pt x="1" y="21"/>
                    <a:pt x="1" y="14"/>
                  </a:cubicBezTo>
                  <a:cubicBezTo>
                    <a:pt x="1" y="6"/>
                    <a:pt x="65" y="0"/>
                    <a:pt x="145" y="0"/>
                  </a:cubicBezTo>
                  <a:cubicBezTo>
                    <a:pt x="224" y="0"/>
                    <a:pt x="288" y="6"/>
                    <a:pt x="288" y="14"/>
                  </a:cubicBezTo>
                  <a:cubicBezTo>
                    <a:pt x="288" y="21"/>
                    <a:pt x="224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1963155" y="3767484"/>
              <a:ext cx="790008" cy="74703"/>
            </a:xfrm>
            <a:custGeom>
              <a:avLst/>
              <a:gdLst>
                <a:gd name="T0" fmla="*/ 144 w 287"/>
                <a:gd name="T1" fmla="*/ 27 h 27"/>
                <a:gd name="T2" fmla="*/ 2 w 287"/>
                <a:gd name="T3" fmla="*/ 14 h 27"/>
                <a:gd name="T4" fmla="*/ 144 w 287"/>
                <a:gd name="T5" fmla="*/ 0 h 27"/>
                <a:gd name="T6" fmla="*/ 286 w 287"/>
                <a:gd name="T7" fmla="*/ 14 h 27"/>
                <a:gd name="T8" fmla="*/ 144 w 287"/>
                <a:gd name="T9" fmla="*/ 27 h 27"/>
                <a:gd name="T10" fmla="*/ 144 w 287"/>
                <a:gd name="T11" fmla="*/ 0 h 27"/>
                <a:gd name="T12" fmla="*/ 0 w 287"/>
                <a:gd name="T13" fmla="*/ 14 h 27"/>
                <a:gd name="T14" fmla="*/ 144 w 287"/>
                <a:gd name="T15" fmla="*/ 27 h 27"/>
                <a:gd name="T16" fmla="*/ 287 w 287"/>
                <a:gd name="T17" fmla="*/ 14 h 27"/>
                <a:gd name="T18" fmla="*/ 144 w 28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7">
                  <a:moveTo>
                    <a:pt x="144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0"/>
                    <a:pt x="144" y="0"/>
                  </a:cubicBezTo>
                  <a:cubicBezTo>
                    <a:pt x="222" y="0"/>
                    <a:pt x="286" y="6"/>
                    <a:pt x="286" y="14"/>
                  </a:cubicBezTo>
                  <a:cubicBezTo>
                    <a:pt x="286" y="21"/>
                    <a:pt x="222" y="27"/>
                    <a:pt x="144" y="27"/>
                  </a:cubicBezTo>
                  <a:moveTo>
                    <a:pt x="144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4" y="27"/>
                  </a:cubicBezTo>
                  <a:cubicBezTo>
                    <a:pt x="223" y="27"/>
                    <a:pt x="287" y="21"/>
                    <a:pt x="287" y="14"/>
                  </a:cubicBezTo>
                  <a:cubicBezTo>
                    <a:pt x="287" y="6"/>
                    <a:pt x="223" y="0"/>
                    <a:pt x="144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9"/>
            <p:cNvSpPr>
              <a:spLocks noEditPoints="1"/>
            </p:cNvSpPr>
            <p:nvPr/>
          </p:nvSpPr>
          <p:spPr bwMode="auto">
            <a:xfrm>
              <a:off x="1968272" y="3767484"/>
              <a:ext cx="781821" cy="74703"/>
            </a:xfrm>
            <a:custGeom>
              <a:avLst/>
              <a:gdLst>
                <a:gd name="T0" fmla="*/ 142 w 284"/>
                <a:gd name="T1" fmla="*/ 27 h 27"/>
                <a:gd name="T2" fmla="*/ 1 w 284"/>
                <a:gd name="T3" fmla="*/ 14 h 27"/>
                <a:gd name="T4" fmla="*/ 142 w 284"/>
                <a:gd name="T5" fmla="*/ 1 h 27"/>
                <a:gd name="T6" fmla="*/ 282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4" y="27"/>
                    <a:pt x="1" y="21"/>
                    <a:pt x="1" y="14"/>
                  </a:cubicBezTo>
                  <a:cubicBezTo>
                    <a:pt x="1" y="6"/>
                    <a:pt x="64" y="1"/>
                    <a:pt x="142" y="1"/>
                  </a:cubicBezTo>
                  <a:cubicBezTo>
                    <a:pt x="219" y="1"/>
                    <a:pt x="282" y="6"/>
                    <a:pt x="282" y="14"/>
                  </a:cubicBezTo>
                  <a:cubicBezTo>
                    <a:pt x="282" y="21"/>
                    <a:pt x="219" y="27"/>
                    <a:pt x="142" y="27"/>
                  </a:cubicBezTo>
                  <a:moveTo>
                    <a:pt x="142" y="0"/>
                  </a:moveTo>
                  <a:cubicBezTo>
                    <a:pt x="63" y="0"/>
                    <a:pt x="0" y="6"/>
                    <a:pt x="0" y="14"/>
                  </a:cubicBezTo>
                  <a:cubicBezTo>
                    <a:pt x="0" y="21"/>
                    <a:pt x="63" y="27"/>
                    <a:pt x="142" y="27"/>
                  </a:cubicBezTo>
                  <a:cubicBezTo>
                    <a:pt x="220" y="27"/>
                    <a:pt x="284" y="21"/>
                    <a:pt x="284" y="14"/>
                  </a:cubicBezTo>
                  <a:cubicBezTo>
                    <a:pt x="284" y="6"/>
                    <a:pt x="220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"/>
            <p:cNvSpPr>
              <a:spLocks noEditPoints="1"/>
            </p:cNvSpPr>
            <p:nvPr/>
          </p:nvSpPr>
          <p:spPr bwMode="auto">
            <a:xfrm>
              <a:off x="1971342" y="3770554"/>
              <a:ext cx="773634" cy="71633"/>
            </a:xfrm>
            <a:custGeom>
              <a:avLst/>
              <a:gdLst>
                <a:gd name="T0" fmla="*/ 141 w 281"/>
                <a:gd name="T1" fmla="*/ 25 h 26"/>
                <a:gd name="T2" fmla="*/ 2 w 281"/>
                <a:gd name="T3" fmla="*/ 13 h 26"/>
                <a:gd name="T4" fmla="*/ 141 w 281"/>
                <a:gd name="T5" fmla="*/ 0 h 26"/>
                <a:gd name="T6" fmla="*/ 280 w 281"/>
                <a:gd name="T7" fmla="*/ 13 h 26"/>
                <a:gd name="T8" fmla="*/ 141 w 281"/>
                <a:gd name="T9" fmla="*/ 25 h 26"/>
                <a:gd name="T10" fmla="*/ 141 w 281"/>
                <a:gd name="T11" fmla="*/ 0 h 26"/>
                <a:gd name="T12" fmla="*/ 0 w 281"/>
                <a:gd name="T13" fmla="*/ 13 h 26"/>
                <a:gd name="T14" fmla="*/ 141 w 281"/>
                <a:gd name="T15" fmla="*/ 26 h 26"/>
                <a:gd name="T16" fmla="*/ 281 w 281"/>
                <a:gd name="T17" fmla="*/ 13 h 26"/>
                <a:gd name="T18" fmla="*/ 141 w 28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6">
                  <a:moveTo>
                    <a:pt x="141" y="25"/>
                  </a:moveTo>
                  <a:cubicBezTo>
                    <a:pt x="64" y="25"/>
                    <a:pt x="2" y="20"/>
                    <a:pt x="2" y="13"/>
                  </a:cubicBezTo>
                  <a:cubicBezTo>
                    <a:pt x="2" y="5"/>
                    <a:pt x="64" y="0"/>
                    <a:pt x="141" y="0"/>
                  </a:cubicBezTo>
                  <a:cubicBezTo>
                    <a:pt x="217" y="0"/>
                    <a:pt x="280" y="5"/>
                    <a:pt x="280" y="13"/>
                  </a:cubicBezTo>
                  <a:cubicBezTo>
                    <a:pt x="280" y="20"/>
                    <a:pt x="217" y="25"/>
                    <a:pt x="141" y="25"/>
                  </a:cubicBezTo>
                  <a:moveTo>
                    <a:pt x="141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1" y="26"/>
                  </a:cubicBezTo>
                  <a:cubicBezTo>
                    <a:pt x="218" y="26"/>
                    <a:pt x="281" y="20"/>
                    <a:pt x="281" y="13"/>
                  </a:cubicBezTo>
                  <a:cubicBezTo>
                    <a:pt x="281" y="5"/>
                    <a:pt x="218" y="0"/>
                    <a:pt x="14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1"/>
            <p:cNvSpPr>
              <a:spLocks noEditPoints="1"/>
            </p:cNvSpPr>
            <p:nvPr/>
          </p:nvSpPr>
          <p:spPr bwMode="auto">
            <a:xfrm>
              <a:off x="1977482" y="3770554"/>
              <a:ext cx="764425" cy="68563"/>
            </a:xfrm>
            <a:custGeom>
              <a:avLst/>
              <a:gdLst>
                <a:gd name="T0" fmla="*/ 139 w 278"/>
                <a:gd name="T1" fmla="*/ 25 h 25"/>
                <a:gd name="T2" fmla="*/ 1 w 278"/>
                <a:gd name="T3" fmla="*/ 12 h 25"/>
                <a:gd name="T4" fmla="*/ 139 w 278"/>
                <a:gd name="T5" fmla="*/ 0 h 25"/>
                <a:gd name="T6" fmla="*/ 276 w 278"/>
                <a:gd name="T7" fmla="*/ 12 h 25"/>
                <a:gd name="T8" fmla="*/ 139 w 278"/>
                <a:gd name="T9" fmla="*/ 25 h 25"/>
                <a:gd name="T10" fmla="*/ 139 w 278"/>
                <a:gd name="T11" fmla="*/ 0 h 25"/>
                <a:gd name="T12" fmla="*/ 0 w 278"/>
                <a:gd name="T13" fmla="*/ 13 h 25"/>
                <a:gd name="T14" fmla="*/ 139 w 278"/>
                <a:gd name="T15" fmla="*/ 25 h 25"/>
                <a:gd name="T16" fmla="*/ 278 w 278"/>
                <a:gd name="T17" fmla="*/ 13 h 25"/>
                <a:gd name="T18" fmla="*/ 139 w 27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5">
                  <a:moveTo>
                    <a:pt x="139" y="25"/>
                  </a:moveTo>
                  <a:cubicBezTo>
                    <a:pt x="63" y="25"/>
                    <a:pt x="1" y="19"/>
                    <a:pt x="1" y="12"/>
                  </a:cubicBezTo>
                  <a:cubicBezTo>
                    <a:pt x="1" y="5"/>
                    <a:pt x="63" y="0"/>
                    <a:pt x="139" y="0"/>
                  </a:cubicBezTo>
                  <a:cubicBezTo>
                    <a:pt x="215" y="0"/>
                    <a:pt x="276" y="5"/>
                    <a:pt x="276" y="12"/>
                  </a:cubicBezTo>
                  <a:cubicBezTo>
                    <a:pt x="276" y="19"/>
                    <a:pt x="215" y="25"/>
                    <a:pt x="139" y="25"/>
                  </a:cubicBezTo>
                  <a:moveTo>
                    <a:pt x="139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9" y="25"/>
                  </a:cubicBezTo>
                  <a:cubicBezTo>
                    <a:pt x="215" y="25"/>
                    <a:pt x="278" y="20"/>
                    <a:pt x="278" y="13"/>
                  </a:cubicBezTo>
                  <a:cubicBezTo>
                    <a:pt x="278" y="5"/>
                    <a:pt x="215" y="0"/>
                    <a:pt x="139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"/>
            <p:cNvSpPr>
              <a:spLocks noEditPoints="1"/>
            </p:cNvSpPr>
            <p:nvPr/>
          </p:nvSpPr>
          <p:spPr bwMode="auto">
            <a:xfrm>
              <a:off x="1979528" y="3770554"/>
              <a:ext cx="757261" cy="68563"/>
            </a:xfrm>
            <a:custGeom>
              <a:avLst/>
              <a:gdLst>
                <a:gd name="T0" fmla="*/ 138 w 275"/>
                <a:gd name="T1" fmla="*/ 25 h 25"/>
                <a:gd name="T2" fmla="*/ 2 w 275"/>
                <a:gd name="T3" fmla="*/ 12 h 25"/>
                <a:gd name="T4" fmla="*/ 138 w 275"/>
                <a:gd name="T5" fmla="*/ 0 h 25"/>
                <a:gd name="T6" fmla="*/ 273 w 275"/>
                <a:gd name="T7" fmla="*/ 12 h 25"/>
                <a:gd name="T8" fmla="*/ 138 w 275"/>
                <a:gd name="T9" fmla="*/ 25 h 25"/>
                <a:gd name="T10" fmla="*/ 138 w 275"/>
                <a:gd name="T11" fmla="*/ 0 h 25"/>
                <a:gd name="T12" fmla="*/ 0 w 275"/>
                <a:gd name="T13" fmla="*/ 12 h 25"/>
                <a:gd name="T14" fmla="*/ 138 w 275"/>
                <a:gd name="T15" fmla="*/ 25 h 25"/>
                <a:gd name="T16" fmla="*/ 275 w 275"/>
                <a:gd name="T17" fmla="*/ 12 h 25"/>
                <a:gd name="T18" fmla="*/ 138 w 27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5">
                  <a:moveTo>
                    <a:pt x="138" y="25"/>
                  </a:moveTo>
                  <a:cubicBezTo>
                    <a:pt x="63" y="25"/>
                    <a:pt x="2" y="19"/>
                    <a:pt x="2" y="12"/>
                  </a:cubicBezTo>
                  <a:cubicBezTo>
                    <a:pt x="2" y="6"/>
                    <a:pt x="63" y="0"/>
                    <a:pt x="138" y="0"/>
                  </a:cubicBezTo>
                  <a:cubicBezTo>
                    <a:pt x="213" y="0"/>
                    <a:pt x="273" y="6"/>
                    <a:pt x="273" y="12"/>
                  </a:cubicBezTo>
                  <a:cubicBezTo>
                    <a:pt x="273" y="19"/>
                    <a:pt x="213" y="25"/>
                    <a:pt x="138" y="25"/>
                  </a:cubicBezTo>
                  <a:moveTo>
                    <a:pt x="138" y="0"/>
                  </a:moveTo>
                  <a:cubicBezTo>
                    <a:pt x="62" y="0"/>
                    <a:pt x="0" y="5"/>
                    <a:pt x="0" y="12"/>
                  </a:cubicBezTo>
                  <a:cubicBezTo>
                    <a:pt x="0" y="19"/>
                    <a:pt x="62" y="25"/>
                    <a:pt x="138" y="25"/>
                  </a:cubicBezTo>
                  <a:cubicBezTo>
                    <a:pt x="214" y="25"/>
                    <a:pt x="275" y="19"/>
                    <a:pt x="275" y="12"/>
                  </a:cubicBezTo>
                  <a:cubicBezTo>
                    <a:pt x="275" y="5"/>
                    <a:pt x="214" y="0"/>
                    <a:pt x="138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3"/>
            <p:cNvSpPr>
              <a:spLocks noEditPoints="1"/>
            </p:cNvSpPr>
            <p:nvPr/>
          </p:nvSpPr>
          <p:spPr bwMode="auto">
            <a:xfrm>
              <a:off x="1985668" y="3770554"/>
              <a:ext cx="744981" cy="68563"/>
            </a:xfrm>
            <a:custGeom>
              <a:avLst/>
              <a:gdLst>
                <a:gd name="T0" fmla="*/ 136 w 271"/>
                <a:gd name="T1" fmla="*/ 25 h 25"/>
                <a:gd name="T2" fmla="*/ 2 w 271"/>
                <a:gd name="T3" fmla="*/ 12 h 25"/>
                <a:gd name="T4" fmla="*/ 136 w 271"/>
                <a:gd name="T5" fmla="*/ 0 h 25"/>
                <a:gd name="T6" fmla="*/ 270 w 271"/>
                <a:gd name="T7" fmla="*/ 12 h 25"/>
                <a:gd name="T8" fmla="*/ 136 w 271"/>
                <a:gd name="T9" fmla="*/ 25 h 25"/>
                <a:gd name="T10" fmla="*/ 136 w 271"/>
                <a:gd name="T11" fmla="*/ 0 h 25"/>
                <a:gd name="T12" fmla="*/ 0 w 271"/>
                <a:gd name="T13" fmla="*/ 12 h 25"/>
                <a:gd name="T14" fmla="*/ 136 w 271"/>
                <a:gd name="T15" fmla="*/ 25 h 25"/>
                <a:gd name="T16" fmla="*/ 271 w 271"/>
                <a:gd name="T17" fmla="*/ 12 h 25"/>
                <a:gd name="T18" fmla="*/ 136 w 27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5">
                  <a:moveTo>
                    <a:pt x="136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6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6" y="25"/>
                  </a:cubicBezTo>
                  <a:moveTo>
                    <a:pt x="136" y="0"/>
                  </a:moveTo>
                  <a:cubicBezTo>
                    <a:pt x="61" y="0"/>
                    <a:pt x="0" y="6"/>
                    <a:pt x="0" y="12"/>
                  </a:cubicBezTo>
                  <a:cubicBezTo>
                    <a:pt x="0" y="19"/>
                    <a:pt x="61" y="25"/>
                    <a:pt x="136" y="25"/>
                  </a:cubicBezTo>
                  <a:cubicBezTo>
                    <a:pt x="211" y="25"/>
                    <a:pt x="271" y="19"/>
                    <a:pt x="271" y="12"/>
                  </a:cubicBezTo>
                  <a:cubicBezTo>
                    <a:pt x="271" y="6"/>
                    <a:pt x="211" y="0"/>
                    <a:pt x="136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4"/>
            <p:cNvSpPr>
              <a:spLocks noEditPoints="1"/>
            </p:cNvSpPr>
            <p:nvPr/>
          </p:nvSpPr>
          <p:spPr bwMode="auto">
            <a:xfrm>
              <a:off x="1990785" y="3770554"/>
              <a:ext cx="737818" cy="68563"/>
            </a:xfrm>
            <a:custGeom>
              <a:avLst/>
              <a:gdLst>
                <a:gd name="T0" fmla="*/ 134 w 268"/>
                <a:gd name="T1" fmla="*/ 25 h 25"/>
                <a:gd name="T2" fmla="*/ 1 w 268"/>
                <a:gd name="T3" fmla="*/ 12 h 25"/>
                <a:gd name="T4" fmla="*/ 134 w 268"/>
                <a:gd name="T5" fmla="*/ 0 h 25"/>
                <a:gd name="T6" fmla="*/ 266 w 268"/>
                <a:gd name="T7" fmla="*/ 12 h 25"/>
                <a:gd name="T8" fmla="*/ 134 w 268"/>
                <a:gd name="T9" fmla="*/ 25 h 25"/>
                <a:gd name="T10" fmla="*/ 134 w 268"/>
                <a:gd name="T11" fmla="*/ 0 h 25"/>
                <a:gd name="T12" fmla="*/ 0 w 268"/>
                <a:gd name="T13" fmla="*/ 12 h 25"/>
                <a:gd name="T14" fmla="*/ 134 w 268"/>
                <a:gd name="T15" fmla="*/ 25 h 25"/>
                <a:gd name="T16" fmla="*/ 268 w 268"/>
                <a:gd name="T17" fmla="*/ 12 h 25"/>
                <a:gd name="T18" fmla="*/ 134 w 26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5">
                  <a:moveTo>
                    <a:pt x="134" y="25"/>
                  </a:moveTo>
                  <a:cubicBezTo>
                    <a:pt x="61" y="25"/>
                    <a:pt x="1" y="19"/>
                    <a:pt x="1" y="12"/>
                  </a:cubicBezTo>
                  <a:cubicBezTo>
                    <a:pt x="1" y="6"/>
                    <a:pt x="61" y="0"/>
                    <a:pt x="134" y="0"/>
                  </a:cubicBezTo>
                  <a:cubicBezTo>
                    <a:pt x="207" y="0"/>
                    <a:pt x="266" y="6"/>
                    <a:pt x="266" y="12"/>
                  </a:cubicBezTo>
                  <a:cubicBezTo>
                    <a:pt x="266" y="19"/>
                    <a:pt x="207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8" y="25"/>
                    <a:pt x="268" y="19"/>
                    <a:pt x="268" y="12"/>
                  </a:cubicBezTo>
                  <a:cubicBezTo>
                    <a:pt x="268" y="6"/>
                    <a:pt x="208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5"/>
            <p:cNvSpPr>
              <a:spLocks noEditPoints="1"/>
            </p:cNvSpPr>
            <p:nvPr/>
          </p:nvSpPr>
          <p:spPr bwMode="auto">
            <a:xfrm>
              <a:off x="1993855" y="3770554"/>
              <a:ext cx="728608" cy="68563"/>
            </a:xfrm>
            <a:custGeom>
              <a:avLst/>
              <a:gdLst>
                <a:gd name="T0" fmla="*/ 133 w 265"/>
                <a:gd name="T1" fmla="*/ 24 h 25"/>
                <a:gd name="T2" fmla="*/ 2 w 265"/>
                <a:gd name="T3" fmla="*/ 12 h 25"/>
                <a:gd name="T4" fmla="*/ 133 w 265"/>
                <a:gd name="T5" fmla="*/ 0 h 25"/>
                <a:gd name="T6" fmla="*/ 264 w 265"/>
                <a:gd name="T7" fmla="*/ 12 h 25"/>
                <a:gd name="T8" fmla="*/ 133 w 265"/>
                <a:gd name="T9" fmla="*/ 24 h 25"/>
                <a:gd name="T10" fmla="*/ 133 w 265"/>
                <a:gd name="T11" fmla="*/ 0 h 25"/>
                <a:gd name="T12" fmla="*/ 0 w 265"/>
                <a:gd name="T13" fmla="*/ 12 h 25"/>
                <a:gd name="T14" fmla="*/ 133 w 265"/>
                <a:gd name="T15" fmla="*/ 25 h 25"/>
                <a:gd name="T16" fmla="*/ 265 w 265"/>
                <a:gd name="T17" fmla="*/ 12 h 25"/>
                <a:gd name="T18" fmla="*/ 133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3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0"/>
                    <a:pt x="133" y="0"/>
                  </a:cubicBezTo>
                  <a:cubicBezTo>
                    <a:pt x="205" y="0"/>
                    <a:pt x="264" y="6"/>
                    <a:pt x="264" y="12"/>
                  </a:cubicBezTo>
                  <a:cubicBezTo>
                    <a:pt x="264" y="19"/>
                    <a:pt x="205" y="24"/>
                    <a:pt x="133" y="24"/>
                  </a:cubicBezTo>
                  <a:moveTo>
                    <a:pt x="133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3" y="25"/>
                  </a:cubicBezTo>
                  <a:cubicBezTo>
                    <a:pt x="206" y="25"/>
                    <a:pt x="265" y="19"/>
                    <a:pt x="265" y="12"/>
                  </a:cubicBezTo>
                  <a:cubicBezTo>
                    <a:pt x="265" y="6"/>
                    <a:pt x="206" y="0"/>
                    <a:pt x="133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auto">
            <a:xfrm>
              <a:off x="1998971" y="3770554"/>
              <a:ext cx="721445" cy="66516"/>
            </a:xfrm>
            <a:custGeom>
              <a:avLst/>
              <a:gdLst>
                <a:gd name="T0" fmla="*/ 131 w 262"/>
                <a:gd name="T1" fmla="*/ 24 h 24"/>
                <a:gd name="T2" fmla="*/ 1 w 262"/>
                <a:gd name="T3" fmla="*/ 12 h 24"/>
                <a:gd name="T4" fmla="*/ 131 w 262"/>
                <a:gd name="T5" fmla="*/ 1 h 24"/>
                <a:gd name="T6" fmla="*/ 260 w 262"/>
                <a:gd name="T7" fmla="*/ 12 h 24"/>
                <a:gd name="T8" fmla="*/ 131 w 262"/>
                <a:gd name="T9" fmla="*/ 24 h 24"/>
                <a:gd name="T10" fmla="*/ 131 w 262"/>
                <a:gd name="T11" fmla="*/ 0 h 24"/>
                <a:gd name="T12" fmla="*/ 0 w 262"/>
                <a:gd name="T13" fmla="*/ 12 h 24"/>
                <a:gd name="T14" fmla="*/ 131 w 262"/>
                <a:gd name="T15" fmla="*/ 24 h 24"/>
                <a:gd name="T16" fmla="*/ 262 w 262"/>
                <a:gd name="T17" fmla="*/ 12 h 24"/>
                <a:gd name="T18" fmla="*/ 131 w 26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4">
                  <a:moveTo>
                    <a:pt x="131" y="24"/>
                  </a:moveTo>
                  <a:cubicBezTo>
                    <a:pt x="59" y="24"/>
                    <a:pt x="1" y="19"/>
                    <a:pt x="1" y="12"/>
                  </a:cubicBezTo>
                  <a:cubicBezTo>
                    <a:pt x="1" y="6"/>
                    <a:pt x="59" y="1"/>
                    <a:pt x="131" y="1"/>
                  </a:cubicBezTo>
                  <a:cubicBezTo>
                    <a:pt x="202" y="1"/>
                    <a:pt x="260" y="6"/>
                    <a:pt x="260" y="12"/>
                  </a:cubicBezTo>
                  <a:cubicBezTo>
                    <a:pt x="260" y="19"/>
                    <a:pt x="202" y="24"/>
                    <a:pt x="131" y="24"/>
                  </a:cubicBezTo>
                  <a:moveTo>
                    <a:pt x="131" y="0"/>
                  </a:moveTo>
                  <a:cubicBezTo>
                    <a:pt x="58" y="0"/>
                    <a:pt x="0" y="6"/>
                    <a:pt x="0" y="12"/>
                  </a:cubicBezTo>
                  <a:cubicBezTo>
                    <a:pt x="0" y="19"/>
                    <a:pt x="58" y="24"/>
                    <a:pt x="131" y="24"/>
                  </a:cubicBezTo>
                  <a:cubicBezTo>
                    <a:pt x="203" y="24"/>
                    <a:pt x="262" y="19"/>
                    <a:pt x="262" y="12"/>
                  </a:cubicBezTo>
                  <a:cubicBezTo>
                    <a:pt x="262" y="6"/>
                    <a:pt x="203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2002041" y="3773624"/>
              <a:ext cx="712235" cy="63446"/>
            </a:xfrm>
            <a:custGeom>
              <a:avLst/>
              <a:gdLst>
                <a:gd name="T0" fmla="*/ 130 w 259"/>
                <a:gd name="T1" fmla="*/ 23 h 23"/>
                <a:gd name="T2" fmla="*/ 2 w 259"/>
                <a:gd name="T3" fmla="*/ 11 h 23"/>
                <a:gd name="T4" fmla="*/ 130 w 259"/>
                <a:gd name="T5" fmla="*/ 0 h 23"/>
                <a:gd name="T6" fmla="*/ 258 w 259"/>
                <a:gd name="T7" fmla="*/ 11 h 23"/>
                <a:gd name="T8" fmla="*/ 130 w 259"/>
                <a:gd name="T9" fmla="*/ 23 h 23"/>
                <a:gd name="T10" fmla="*/ 130 w 259"/>
                <a:gd name="T11" fmla="*/ 0 h 23"/>
                <a:gd name="T12" fmla="*/ 0 w 259"/>
                <a:gd name="T13" fmla="*/ 11 h 23"/>
                <a:gd name="T14" fmla="*/ 130 w 259"/>
                <a:gd name="T15" fmla="*/ 23 h 23"/>
                <a:gd name="T16" fmla="*/ 259 w 259"/>
                <a:gd name="T17" fmla="*/ 11 h 23"/>
                <a:gd name="T18" fmla="*/ 130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30" y="23"/>
                  </a:moveTo>
                  <a:cubicBezTo>
                    <a:pt x="59" y="23"/>
                    <a:pt x="2" y="18"/>
                    <a:pt x="2" y="11"/>
                  </a:cubicBezTo>
                  <a:cubicBezTo>
                    <a:pt x="2" y="5"/>
                    <a:pt x="59" y="0"/>
                    <a:pt x="130" y="0"/>
                  </a:cubicBezTo>
                  <a:cubicBezTo>
                    <a:pt x="200" y="0"/>
                    <a:pt x="258" y="5"/>
                    <a:pt x="258" y="11"/>
                  </a:cubicBezTo>
                  <a:cubicBezTo>
                    <a:pt x="258" y="18"/>
                    <a:pt x="200" y="23"/>
                    <a:pt x="130" y="23"/>
                  </a:cubicBezTo>
                  <a:moveTo>
                    <a:pt x="130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30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30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"/>
            <p:cNvSpPr>
              <a:spLocks noEditPoints="1"/>
            </p:cNvSpPr>
            <p:nvPr/>
          </p:nvSpPr>
          <p:spPr bwMode="auto">
            <a:xfrm>
              <a:off x="2007158" y="3773624"/>
              <a:ext cx="704048" cy="63446"/>
            </a:xfrm>
            <a:custGeom>
              <a:avLst/>
              <a:gdLst>
                <a:gd name="T0" fmla="*/ 128 w 256"/>
                <a:gd name="T1" fmla="*/ 23 h 23"/>
                <a:gd name="T2" fmla="*/ 1 w 256"/>
                <a:gd name="T3" fmla="*/ 11 h 23"/>
                <a:gd name="T4" fmla="*/ 128 w 256"/>
                <a:gd name="T5" fmla="*/ 0 h 23"/>
                <a:gd name="T6" fmla="*/ 254 w 256"/>
                <a:gd name="T7" fmla="*/ 11 h 23"/>
                <a:gd name="T8" fmla="*/ 128 w 256"/>
                <a:gd name="T9" fmla="*/ 23 h 23"/>
                <a:gd name="T10" fmla="*/ 128 w 256"/>
                <a:gd name="T11" fmla="*/ 0 h 23"/>
                <a:gd name="T12" fmla="*/ 0 w 256"/>
                <a:gd name="T13" fmla="*/ 11 h 23"/>
                <a:gd name="T14" fmla="*/ 128 w 256"/>
                <a:gd name="T15" fmla="*/ 23 h 23"/>
                <a:gd name="T16" fmla="*/ 256 w 256"/>
                <a:gd name="T17" fmla="*/ 11 h 23"/>
                <a:gd name="T18" fmla="*/ 128 w 2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3">
                  <a:moveTo>
                    <a:pt x="128" y="23"/>
                  </a:moveTo>
                  <a:cubicBezTo>
                    <a:pt x="58" y="23"/>
                    <a:pt x="1" y="18"/>
                    <a:pt x="1" y="11"/>
                  </a:cubicBezTo>
                  <a:cubicBezTo>
                    <a:pt x="1" y="5"/>
                    <a:pt x="58" y="0"/>
                    <a:pt x="128" y="0"/>
                  </a:cubicBezTo>
                  <a:cubicBezTo>
                    <a:pt x="198" y="0"/>
                    <a:pt x="254" y="5"/>
                    <a:pt x="254" y="11"/>
                  </a:cubicBezTo>
                  <a:cubicBezTo>
                    <a:pt x="254" y="18"/>
                    <a:pt x="198" y="23"/>
                    <a:pt x="128" y="23"/>
                  </a:cubicBezTo>
                  <a:moveTo>
                    <a:pt x="128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8" y="23"/>
                  </a:cubicBezTo>
                  <a:cubicBezTo>
                    <a:pt x="198" y="23"/>
                    <a:pt x="256" y="18"/>
                    <a:pt x="256" y="11"/>
                  </a:cubicBezTo>
                  <a:cubicBezTo>
                    <a:pt x="256" y="5"/>
                    <a:pt x="198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"/>
            <p:cNvSpPr>
              <a:spLocks noEditPoints="1"/>
            </p:cNvSpPr>
            <p:nvPr/>
          </p:nvSpPr>
          <p:spPr bwMode="auto">
            <a:xfrm>
              <a:off x="2010228" y="3773624"/>
              <a:ext cx="695862" cy="63446"/>
            </a:xfrm>
            <a:custGeom>
              <a:avLst/>
              <a:gdLst>
                <a:gd name="T0" fmla="*/ 127 w 253"/>
                <a:gd name="T1" fmla="*/ 23 h 23"/>
                <a:gd name="T2" fmla="*/ 2 w 253"/>
                <a:gd name="T3" fmla="*/ 11 h 23"/>
                <a:gd name="T4" fmla="*/ 127 w 253"/>
                <a:gd name="T5" fmla="*/ 0 h 23"/>
                <a:gd name="T6" fmla="*/ 252 w 253"/>
                <a:gd name="T7" fmla="*/ 11 h 23"/>
                <a:gd name="T8" fmla="*/ 127 w 253"/>
                <a:gd name="T9" fmla="*/ 23 h 23"/>
                <a:gd name="T10" fmla="*/ 127 w 253"/>
                <a:gd name="T11" fmla="*/ 0 h 23"/>
                <a:gd name="T12" fmla="*/ 0 w 253"/>
                <a:gd name="T13" fmla="*/ 11 h 23"/>
                <a:gd name="T14" fmla="*/ 127 w 253"/>
                <a:gd name="T15" fmla="*/ 23 h 23"/>
                <a:gd name="T16" fmla="*/ 253 w 253"/>
                <a:gd name="T17" fmla="*/ 11 h 23"/>
                <a:gd name="T18" fmla="*/ 127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7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7" y="0"/>
                  </a:cubicBezTo>
                  <a:cubicBezTo>
                    <a:pt x="196" y="0"/>
                    <a:pt x="252" y="5"/>
                    <a:pt x="252" y="11"/>
                  </a:cubicBezTo>
                  <a:cubicBezTo>
                    <a:pt x="252" y="18"/>
                    <a:pt x="196" y="23"/>
                    <a:pt x="127" y="23"/>
                  </a:cubicBezTo>
                  <a:moveTo>
                    <a:pt x="127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7" y="23"/>
                  </a:cubicBezTo>
                  <a:cubicBezTo>
                    <a:pt x="197" y="23"/>
                    <a:pt x="253" y="18"/>
                    <a:pt x="253" y="11"/>
                  </a:cubicBezTo>
                  <a:cubicBezTo>
                    <a:pt x="253" y="5"/>
                    <a:pt x="197" y="0"/>
                    <a:pt x="127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2015345" y="3773624"/>
              <a:ext cx="687675" cy="63446"/>
            </a:xfrm>
            <a:custGeom>
              <a:avLst/>
              <a:gdLst>
                <a:gd name="T0" fmla="*/ 125 w 250"/>
                <a:gd name="T1" fmla="*/ 23 h 23"/>
                <a:gd name="T2" fmla="*/ 2 w 250"/>
                <a:gd name="T3" fmla="*/ 11 h 23"/>
                <a:gd name="T4" fmla="*/ 125 w 250"/>
                <a:gd name="T5" fmla="*/ 0 h 23"/>
                <a:gd name="T6" fmla="*/ 248 w 250"/>
                <a:gd name="T7" fmla="*/ 11 h 23"/>
                <a:gd name="T8" fmla="*/ 125 w 250"/>
                <a:gd name="T9" fmla="*/ 23 h 23"/>
                <a:gd name="T10" fmla="*/ 125 w 250"/>
                <a:gd name="T11" fmla="*/ 0 h 23"/>
                <a:gd name="T12" fmla="*/ 0 w 250"/>
                <a:gd name="T13" fmla="*/ 11 h 23"/>
                <a:gd name="T14" fmla="*/ 125 w 250"/>
                <a:gd name="T15" fmla="*/ 23 h 23"/>
                <a:gd name="T16" fmla="*/ 250 w 250"/>
                <a:gd name="T17" fmla="*/ 11 h 23"/>
                <a:gd name="T18" fmla="*/ 125 w 25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3">
                  <a:moveTo>
                    <a:pt x="125" y="23"/>
                  </a:moveTo>
                  <a:cubicBezTo>
                    <a:pt x="57" y="23"/>
                    <a:pt x="2" y="17"/>
                    <a:pt x="2" y="11"/>
                  </a:cubicBezTo>
                  <a:cubicBezTo>
                    <a:pt x="2" y="5"/>
                    <a:pt x="57" y="0"/>
                    <a:pt x="125" y="0"/>
                  </a:cubicBezTo>
                  <a:cubicBezTo>
                    <a:pt x="193" y="0"/>
                    <a:pt x="248" y="5"/>
                    <a:pt x="248" y="11"/>
                  </a:cubicBezTo>
                  <a:cubicBezTo>
                    <a:pt x="248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4" y="23"/>
                    <a:pt x="250" y="18"/>
                    <a:pt x="250" y="11"/>
                  </a:cubicBezTo>
                  <a:cubicBezTo>
                    <a:pt x="250" y="5"/>
                    <a:pt x="194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 noEditPoints="1"/>
            </p:cNvSpPr>
            <p:nvPr/>
          </p:nvSpPr>
          <p:spPr bwMode="auto">
            <a:xfrm>
              <a:off x="2021485" y="3773624"/>
              <a:ext cx="676419" cy="63446"/>
            </a:xfrm>
            <a:custGeom>
              <a:avLst/>
              <a:gdLst>
                <a:gd name="T0" fmla="*/ 123 w 246"/>
                <a:gd name="T1" fmla="*/ 22 h 23"/>
                <a:gd name="T2" fmla="*/ 1 w 246"/>
                <a:gd name="T3" fmla="*/ 11 h 23"/>
                <a:gd name="T4" fmla="*/ 123 w 246"/>
                <a:gd name="T5" fmla="*/ 0 h 23"/>
                <a:gd name="T6" fmla="*/ 245 w 246"/>
                <a:gd name="T7" fmla="*/ 11 h 23"/>
                <a:gd name="T8" fmla="*/ 123 w 246"/>
                <a:gd name="T9" fmla="*/ 22 h 23"/>
                <a:gd name="T10" fmla="*/ 123 w 246"/>
                <a:gd name="T11" fmla="*/ 0 h 23"/>
                <a:gd name="T12" fmla="*/ 0 w 246"/>
                <a:gd name="T13" fmla="*/ 11 h 23"/>
                <a:gd name="T14" fmla="*/ 123 w 246"/>
                <a:gd name="T15" fmla="*/ 23 h 23"/>
                <a:gd name="T16" fmla="*/ 246 w 246"/>
                <a:gd name="T17" fmla="*/ 11 h 23"/>
                <a:gd name="T18" fmla="*/ 123 w 24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">
                  <a:moveTo>
                    <a:pt x="123" y="22"/>
                  </a:moveTo>
                  <a:cubicBezTo>
                    <a:pt x="56" y="22"/>
                    <a:pt x="1" y="17"/>
                    <a:pt x="1" y="11"/>
                  </a:cubicBezTo>
                  <a:cubicBezTo>
                    <a:pt x="1" y="5"/>
                    <a:pt x="56" y="0"/>
                    <a:pt x="123" y="0"/>
                  </a:cubicBezTo>
                  <a:cubicBezTo>
                    <a:pt x="190" y="0"/>
                    <a:pt x="245" y="5"/>
                    <a:pt x="245" y="11"/>
                  </a:cubicBezTo>
                  <a:cubicBezTo>
                    <a:pt x="245" y="17"/>
                    <a:pt x="190" y="22"/>
                    <a:pt x="123" y="22"/>
                  </a:cubicBezTo>
                  <a:moveTo>
                    <a:pt x="123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3"/>
                    <a:pt x="123" y="23"/>
                  </a:cubicBezTo>
                  <a:cubicBezTo>
                    <a:pt x="191" y="23"/>
                    <a:pt x="246" y="17"/>
                    <a:pt x="246" y="11"/>
                  </a:cubicBezTo>
                  <a:cubicBezTo>
                    <a:pt x="246" y="5"/>
                    <a:pt x="191" y="0"/>
                    <a:pt x="123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2"/>
            <p:cNvSpPr>
              <a:spLocks noEditPoints="1"/>
            </p:cNvSpPr>
            <p:nvPr/>
          </p:nvSpPr>
          <p:spPr bwMode="auto">
            <a:xfrm>
              <a:off x="2023531" y="3773624"/>
              <a:ext cx="671302" cy="60376"/>
            </a:xfrm>
            <a:custGeom>
              <a:avLst/>
              <a:gdLst>
                <a:gd name="T0" fmla="*/ 122 w 244"/>
                <a:gd name="T1" fmla="*/ 22 h 22"/>
                <a:gd name="T2" fmla="*/ 2 w 244"/>
                <a:gd name="T3" fmla="*/ 11 h 22"/>
                <a:gd name="T4" fmla="*/ 122 w 244"/>
                <a:gd name="T5" fmla="*/ 0 h 22"/>
                <a:gd name="T6" fmla="*/ 242 w 244"/>
                <a:gd name="T7" fmla="*/ 11 h 22"/>
                <a:gd name="T8" fmla="*/ 122 w 244"/>
                <a:gd name="T9" fmla="*/ 22 h 22"/>
                <a:gd name="T10" fmla="*/ 122 w 244"/>
                <a:gd name="T11" fmla="*/ 0 h 22"/>
                <a:gd name="T12" fmla="*/ 0 w 244"/>
                <a:gd name="T13" fmla="*/ 11 h 22"/>
                <a:gd name="T14" fmla="*/ 122 w 244"/>
                <a:gd name="T15" fmla="*/ 22 h 22"/>
                <a:gd name="T16" fmla="*/ 244 w 244"/>
                <a:gd name="T17" fmla="*/ 11 h 22"/>
                <a:gd name="T18" fmla="*/ 122 w 244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22">
                  <a:moveTo>
                    <a:pt x="122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2" y="0"/>
                  </a:cubicBezTo>
                  <a:cubicBezTo>
                    <a:pt x="188" y="0"/>
                    <a:pt x="242" y="5"/>
                    <a:pt x="242" y="11"/>
                  </a:cubicBezTo>
                  <a:cubicBezTo>
                    <a:pt x="242" y="17"/>
                    <a:pt x="188" y="22"/>
                    <a:pt x="122" y="22"/>
                  </a:cubicBezTo>
                  <a:moveTo>
                    <a:pt x="122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2"/>
                    <a:pt x="122" y="22"/>
                  </a:cubicBezTo>
                  <a:cubicBezTo>
                    <a:pt x="189" y="22"/>
                    <a:pt x="244" y="17"/>
                    <a:pt x="244" y="11"/>
                  </a:cubicBezTo>
                  <a:cubicBezTo>
                    <a:pt x="244" y="5"/>
                    <a:pt x="189" y="0"/>
                    <a:pt x="12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"/>
            <p:cNvSpPr>
              <a:spLocks noEditPoints="1"/>
            </p:cNvSpPr>
            <p:nvPr/>
          </p:nvSpPr>
          <p:spPr bwMode="auto">
            <a:xfrm>
              <a:off x="2029671" y="3773624"/>
              <a:ext cx="660045" cy="60376"/>
            </a:xfrm>
            <a:custGeom>
              <a:avLst/>
              <a:gdLst>
                <a:gd name="T0" fmla="*/ 120 w 240"/>
                <a:gd name="T1" fmla="*/ 22 h 22"/>
                <a:gd name="T2" fmla="*/ 1 w 240"/>
                <a:gd name="T3" fmla="*/ 11 h 22"/>
                <a:gd name="T4" fmla="*/ 120 w 240"/>
                <a:gd name="T5" fmla="*/ 0 h 22"/>
                <a:gd name="T6" fmla="*/ 239 w 240"/>
                <a:gd name="T7" fmla="*/ 11 h 22"/>
                <a:gd name="T8" fmla="*/ 120 w 240"/>
                <a:gd name="T9" fmla="*/ 22 h 22"/>
                <a:gd name="T10" fmla="*/ 120 w 240"/>
                <a:gd name="T11" fmla="*/ 0 h 22"/>
                <a:gd name="T12" fmla="*/ 0 w 240"/>
                <a:gd name="T13" fmla="*/ 11 h 22"/>
                <a:gd name="T14" fmla="*/ 120 w 240"/>
                <a:gd name="T15" fmla="*/ 22 h 22"/>
                <a:gd name="T16" fmla="*/ 240 w 240"/>
                <a:gd name="T17" fmla="*/ 11 h 22"/>
                <a:gd name="T18" fmla="*/ 120 w 240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2">
                  <a:moveTo>
                    <a:pt x="120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0" y="0"/>
                  </a:cubicBezTo>
                  <a:cubicBezTo>
                    <a:pt x="185" y="0"/>
                    <a:pt x="239" y="5"/>
                    <a:pt x="239" y="11"/>
                  </a:cubicBezTo>
                  <a:cubicBezTo>
                    <a:pt x="239" y="17"/>
                    <a:pt x="185" y="22"/>
                    <a:pt x="120" y="22"/>
                  </a:cubicBezTo>
                  <a:moveTo>
                    <a:pt x="120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0" y="22"/>
                  </a:cubicBezTo>
                  <a:cubicBezTo>
                    <a:pt x="186" y="22"/>
                    <a:pt x="240" y="17"/>
                    <a:pt x="240" y="11"/>
                  </a:cubicBezTo>
                  <a:cubicBezTo>
                    <a:pt x="240" y="5"/>
                    <a:pt x="186" y="0"/>
                    <a:pt x="12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4"/>
            <p:cNvSpPr>
              <a:spLocks noEditPoints="1"/>
            </p:cNvSpPr>
            <p:nvPr/>
          </p:nvSpPr>
          <p:spPr bwMode="auto">
            <a:xfrm>
              <a:off x="2031718" y="3773624"/>
              <a:ext cx="654929" cy="60376"/>
            </a:xfrm>
            <a:custGeom>
              <a:avLst/>
              <a:gdLst>
                <a:gd name="T0" fmla="*/ 119 w 238"/>
                <a:gd name="T1" fmla="*/ 22 h 22"/>
                <a:gd name="T2" fmla="*/ 2 w 238"/>
                <a:gd name="T3" fmla="*/ 11 h 22"/>
                <a:gd name="T4" fmla="*/ 119 w 238"/>
                <a:gd name="T5" fmla="*/ 1 h 22"/>
                <a:gd name="T6" fmla="*/ 236 w 238"/>
                <a:gd name="T7" fmla="*/ 11 h 22"/>
                <a:gd name="T8" fmla="*/ 119 w 238"/>
                <a:gd name="T9" fmla="*/ 22 h 22"/>
                <a:gd name="T10" fmla="*/ 119 w 238"/>
                <a:gd name="T11" fmla="*/ 0 h 22"/>
                <a:gd name="T12" fmla="*/ 0 w 238"/>
                <a:gd name="T13" fmla="*/ 11 h 22"/>
                <a:gd name="T14" fmla="*/ 119 w 238"/>
                <a:gd name="T15" fmla="*/ 22 h 22"/>
                <a:gd name="T16" fmla="*/ 238 w 238"/>
                <a:gd name="T17" fmla="*/ 11 h 22"/>
                <a:gd name="T18" fmla="*/ 119 w 238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2">
                  <a:moveTo>
                    <a:pt x="119" y="22"/>
                  </a:moveTo>
                  <a:cubicBezTo>
                    <a:pt x="54" y="22"/>
                    <a:pt x="2" y="17"/>
                    <a:pt x="2" y="11"/>
                  </a:cubicBezTo>
                  <a:cubicBezTo>
                    <a:pt x="2" y="5"/>
                    <a:pt x="54" y="1"/>
                    <a:pt x="119" y="1"/>
                  </a:cubicBezTo>
                  <a:cubicBezTo>
                    <a:pt x="184" y="1"/>
                    <a:pt x="236" y="5"/>
                    <a:pt x="236" y="11"/>
                  </a:cubicBezTo>
                  <a:cubicBezTo>
                    <a:pt x="236" y="17"/>
                    <a:pt x="184" y="22"/>
                    <a:pt x="119" y="22"/>
                  </a:cubicBezTo>
                  <a:moveTo>
                    <a:pt x="119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19" y="22"/>
                  </a:cubicBezTo>
                  <a:cubicBezTo>
                    <a:pt x="184" y="22"/>
                    <a:pt x="238" y="17"/>
                    <a:pt x="238" y="11"/>
                  </a:cubicBezTo>
                  <a:cubicBezTo>
                    <a:pt x="238" y="5"/>
                    <a:pt x="184" y="0"/>
                    <a:pt x="1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"/>
            <p:cNvSpPr>
              <a:spLocks noEditPoints="1"/>
            </p:cNvSpPr>
            <p:nvPr/>
          </p:nvSpPr>
          <p:spPr bwMode="auto">
            <a:xfrm>
              <a:off x="2037858" y="3775670"/>
              <a:ext cx="643672" cy="58330"/>
            </a:xfrm>
            <a:custGeom>
              <a:avLst/>
              <a:gdLst>
                <a:gd name="T0" fmla="*/ 117 w 234"/>
                <a:gd name="T1" fmla="*/ 21 h 21"/>
                <a:gd name="T2" fmla="*/ 2 w 234"/>
                <a:gd name="T3" fmla="*/ 10 h 21"/>
                <a:gd name="T4" fmla="*/ 117 w 234"/>
                <a:gd name="T5" fmla="*/ 0 h 21"/>
                <a:gd name="T6" fmla="*/ 232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3" y="21"/>
                    <a:pt x="2" y="16"/>
                    <a:pt x="2" y="10"/>
                  </a:cubicBezTo>
                  <a:cubicBezTo>
                    <a:pt x="2" y="4"/>
                    <a:pt x="53" y="0"/>
                    <a:pt x="117" y="0"/>
                  </a:cubicBezTo>
                  <a:cubicBezTo>
                    <a:pt x="181" y="0"/>
                    <a:pt x="232" y="4"/>
                    <a:pt x="232" y="10"/>
                  </a:cubicBezTo>
                  <a:cubicBezTo>
                    <a:pt x="232" y="16"/>
                    <a:pt x="181" y="21"/>
                    <a:pt x="117" y="21"/>
                  </a:cubicBezTo>
                  <a:moveTo>
                    <a:pt x="117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7" y="21"/>
                  </a:cubicBezTo>
                  <a:cubicBezTo>
                    <a:pt x="182" y="21"/>
                    <a:pt x="234" y="16"/>
                    <a:pt x="234" y="10"/>
                  </a:cubicBezTo>
                  <a:cubicBezTo>
                    <a:pt x="234" y="4"/>
                    <a:pt x="182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"/>
            <p:cNvSpPr>
              <a:spLocks noEditPoints="1"/>
            </p:cNvSpPr>
            <p:nvPr/>
          </p:nvSpPr>
          <p:spPr bwMode="auto">
            <a:xfrm>
              <a:off x="2042974" y="3775670"/>
              <a:ext cx="633439" cy="58330"/>
            </a:xfrm>
            <a:custGeom>
              <a:avLst/>
              <a:gdLst>
                <a:gd name="T0" fmla="*/ 115 w 230"/>
                <a:gd name="T1" fmla="*/ 20 h 21"/>
                <a:gd name="T2" fmla="*/ 1 w 230"/>
                <a:gd name="T3" fmla="*/ 10 h 21"/>
                <a:gd name="T4" fmla="*/ 115 w 230"/>
                <a:gd name="T5" fmla="*/ 0 h 21"/>
                <a:gd name="T6" fmla="*/ 229 w 230"/>
                <a:gd name="T7" fmla="*/ 10 h 21"/>
                <a:gd name="T8" fmla="*/ 115 w 230"/>
                <a:gd name="T9" fmla="*/ 20 h 21"/>
                <a:gd name="T10" fmla="*/ 115 w 230"/>
                <a:gd name="T11" fmla="*/ 0 h 21"/>
                <a:gd name="T12" fmla="*/ 0 w 230"/>
                <a:gd name="T13" fmla="*/ 10 h 21"/>
                <a:gd name="T14" fmla="*/ 115 w 230"/>
                <a:gd name="T15" fmla="*/ 21 h 21"/>
                <a:gd name="T16" fmla="*/ 230 w 230"/>
                <a:gd name="T17" fmla="*/ 10 h 21"/>
                <a:gd name="T18" fmla="*/ 115 w 2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1">
                  <a:moveTo>
                    <a:pt x="115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4"/>
                    <a:pt x="52" y="0"/>
                    <a:pt x="115" y="0"/>
                  </a:cubicBezTo>
                  <a:cubicBezTo>
                    <a:pt x="178" y="0"/>
                    <a:pt x="229" y="4"/>
                    <a:pt x="229" y="10"/>
                  </a:cubicBezTo>
                  <a:cubicBezTo>
                    <a:pt x="229" y="16"/>
                    <a:pt x="178" y="20"/>
                    <a:pt x="115" y="20"/>
                  </a:cubicBezTo>
                  <a:moveTo>
                    <a:pt x="115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1"/>
                    <a:pt x="115" y="21"/>
                  </a:cubicBezTo>
                  <a:cubicBezTo>
                    <a:pt x="179" y="21"/>
                    <a:pt x="230" y="16"/>
                    <a:pt x="230" y="10"/>
                  </a:cubicBezTo>
                  <a:cubicBezTo>
                    <a:pt x="230" y="4"/>
                    <a:pt x="179" y="0"/>
                    <a:pt x="115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"/>
            <p:cNvSpPr>
              <a:spLocks noEditPoints="1"/>
            </p:cNvSpPr>
            <p:nvPr/>
          </p:nvSpPr>
          <p:spPr bwMode="auto">
            <a:xfrm>
              <a:off x="2046044" y="3775670"/>
              <a:ext cx="627299" cy="55260"/>
            </a:xfrm>
            <a:custGeom>
              <a:avLst/>
              <a:gdLst>
                <a:gd name="T0" fmla="*/ 114 w 228"/>
                <a:gd name="T1" fmla="*/ 20 h 20"/>
                <a:gd name="T2" fmla="*/ 2 w 228"/>
                <a:gd name="T3" fmla="*/ 10 h 20"/>
                <a:gd name="T4" fmla="*/ 114 w 228"/>
                <a:gd name="T5" fmla="*/ 0 h 20"/>
                <a:gd name="T6" fmla="*/ 226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4" y="0"/>
                  </a:cubicBezTo>
                  <a:cubicBezTo>
                    <a:pt x="176" y="0"/>
                    <a:pt x="226" y="5"/>
                    <a:pt x="226" y="10"/>
                  </a:cubicBezTo>
                  <a:cubicBezTo>
                    <a:pt x="226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8"/>
            <p:cNvSpPr>
              <a:spLocks noEditPoints="1"/>
            </p:cNvSpPr>
            <p:nvPr/>
          </p:nvSpPr>
          <p:spPr bwMode="auto">
            <a:xfrm>
              <a:off x="2051161" y="3775670"/>
              <a:ext cx="616042" cy="55260"/>
            </a:xfrm>
            <a:custGeom>
              <a:avLst/>
              <a:gdLst>
                <a:gd name="T0" fmla="*/ 112 w 224"/>
                <a:gd name="T1" fmla="*/ 20 h 20"/>
                <a:gd name="T2" fmla="*/ 1 w 224"/>
                <a:gd name="T3" fmla="*/ 10 h 20"/>
                <a:gd name="T4" fmla="*/ 112 w 224"/>
                <a:gd name="T5" fmla="*/ 0 h 20"/>
                <a:gd name="T6" fmla="*/ 223 w 224"/>
                <a:gd name="T7" fmla="*/ 10 h 20"/>
                <a:gd name="T8" fmla="*/ 112 w 224"/>
                <a:gd name="T9" fmla="*/ 20 h 20"/>
                <a:gd name="T10" fmla="*/ 112 w 224"/>
                <a:gd name="T11" fmla="*/ 0 h 20"/>
                <a:gd name="T12" fmla="*/ 0 w 224"/>
                <a:gd name="T13" fmla="*/ 10 h 20"/>
                <a:gd name="T14" fmla="*/ 112 w 224"/>
                <a:gd name="T15" fmla="*/ 20 h 20"/>
                <a:gd name="T16" fmla="*/ 224 w 224"/>
                <a:gd name="T17" fmla="*/ 10 h 20"/>
                <a:gd name="T18" fmla="*/ 112 w 224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">
                  <a:moveTo>
                    <a:pt x="112" y="20"/>
                  </a:moveTo>
                  <a:cubicBezTo>
                    <a:pt x="51" y="20"/>
                    <a:pt x="1" y="16"/>
                    <a:pt x="1" y="10"/>
                  </a:cubicBezTo>
                  <a:cubicBezTo>
                    <a:pt x="1" y="5"/>
                    <a:pt x="51" y="0"/>
                    <a:pt x="112" y="0"/>
                  </a:cubicBezTo>
                  <a:cubicBezTo>
                    <a:pt x="173" y="0"/>
                    <a:pt x="223" y="5"/>
                    <a:pt x="223" y="10"/>
                  </a:cubicBezTo>
                  <a:cubicBezTo>
                    <a:pt x="223" y="16"/>
                    <a:pt x="173" y="20"/>
                    <a:pt x="112" y="20"/>
                  </a:cubicBezTo>
                  <a:moveTo>
                    <a:pt x="112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2" y="20"/>
                  </a:cubicBezTo>
                  <a:cubicBezTo>
                    <a:pt x="174" y="20"/>
                    <a:pt x="224" y="16"/>
                    <a:pt x="224" y="10"/>
                  </a:cubicBezTo>
                  <a:cubicBezTo>
                    <a:pt x="224" y="5"/>
                    <a:pt x="174" y="0"/>
                    <a:pt x="11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9"/>
            <p:cNvSpPr>
              <a:spLocks noEditPoints="1"/>
            </p:cNvSpPr>
            <p:nvPr/>
          </p:nvSpPr>
          <p:spPr bwMode="auto">
            <a:xfrm>
              <a:off x="2054231" y="3775670"/>
              <a:ext cx="610926" cy="55260"/>
            </a:xfrm>
            <a:custGeom>
              <a:avLst/>
              <a:gdLst>
                <a:gd name="T0" fmla="*/ 111 w 222"/>
                <a:gd name="T1" fmla="*/ 20 h 20"/>
                <a:gd name="T2" fmla="*/ 2 w 222"/>
                <a:gd name="T3" fmla="*/ 10 h 20"/>
                <a:gd name="T4" fmla="*/ 111 w 222"/>
                <a:gd name="T5" fmla="*/ 0 h 20"/>
                <a:gd name="T6" fmla="*/ 220 w 222"/>
                <a:gd name="T7" fmla="*/ 10 h 20"/>
                <a:gd name="T8" fmla="*/ 111 w 222"/>
                <a:gd name="T9" fmla="*/ 20 h 20"/>
                <a:gd name="T10" fmla="*/ 111 w 222"/>
                <a:gd name="T11" fmla="*/ 0 h 20"/>
                <a:gd name="T12" fmla="*/ 0 w 222"/>
                <a:gd name="T13" fmla="*/ 10 h 20"/>
                <a:gd name="T14" fmla="*/ 111 w 222"/>
                <a:gd name="T15" fmla="*/ 20 h 20"/>
                <a:gd name="T16" fmla="*/ 222 w 222"/>
                <a:gd name="T17" fmla="*/ 10 h 20"/>
                <a:gd name="T18" fmla="*/ 111 w 2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20">
                  <a:moveTo>
                    <a:pt x="111" y="20"/>
                  </a:moveTo>
                  <a:cubicBezTo>
                    <a:pt x="51" y="20"/>
                    <a:pt x="2" y="15"/>
                    <a:pt x="2" y="10"/>
                  </a:cubicBezTo>
                  <a:cubicBezTo>
                    <a:pt x="2" y="5"/>
                    <a:pt x="51" y="0"/>
                    <a:pt x="111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1" y="20"/>
                  </a:cubicBezTo>
                  <a:moveTo>
                    <a:pt x="111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1" y="20"/>
                  </a:cubicBezTo>
                  <a:cubicBezTo>
                    <a:pt x="172" y="20"/>
                    <a:pt x="222" y="16"/>
                    <a:pt x="222" y="10"/>
                  </a:cubicBezTo>
                  <a:cubicBezTo>
                    <a:pt x="222" y="5"/>
                    <a:pt x="172" y="0"/>
                    <a:pt x="111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"/>
            <p:cNvSpPr>
              <a:spLocks noEditPoints="1"/>
            </p:cNvSpPr>
            <p:nvPr/>
          </p:nvSpPr>
          <p:spPr bwMode="auto">
            <a:xfrm>
              <a:off x="2059348" y="3775670"/>
              <a:ext cx="599669" cy="55260"/>
            </a:xfrm>
            <a:custGeom>
              <a:avLst/>
              <a:gdLst>
                <a:gd name="T0" fmla="*/ 109 w 218"/>
                <a:gd name="T1" fmla="*/ 20 h 20"/>
                <a:gd name="T2" fmla="*/ 1 w 218"/>
                <a:gd name="T3" fmla="*/ 10 h 20"/>
                <a:gd name="T4" fmla="*/ 109 w 218"/>
                <a:gd name="T5" fmla="*/ 0 h 20"/>
                <a:gd name="T6" fmla="*/ 217 w 218"/>
                <a:gd name="T7" fmla="*/ 10 h 20"/>
                <a:gd name="T8" fmla="*/ 109 w 218"/>
                <a:gd name="T9" fmla="*/ 20 h 20"/>
                <a:gd name="T10" fmla="*/ 109 w 218"/>
                <a:gd name="T11" fmla="*/ 0 h 20"/>
                <a:gd name="T12" fmla="*/ 0 w 218"/>
                <a:gd name="T13" fmla="*/ 10 h 20"/>
                <a:gd name="T14" fmla="*/ 109 w 218"/>
                <a:gd name="T15" fmla="*/ 20 h 20"/>
                <a:gd name="T16" fmla="*/ 218 w 218"/>
                <a:gd name="T17" fmla="*/ 10 h 20"/>
                <a:gd name="T18" fmla="*/ 109 w 21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0">
                  <a:moveTo>
                    <a:pt x="109" y="20"/>
                  </a:moveTo>
                  <a:cubicBezTo>
                    <a:pt x="50" y="20"/>
                    <a:pt x="1" y="15"/>
                    <a:pt x="1" y="10"/>
                  </a:cubicBezTo>
                  <a:cubicBezTo>
                    <a:pt x="1" y="5"/>
                    <a:pt x="50" y="0"/>
                    <a:pt x="109" y="0"/>
                  </a:cubicBezTo>
                  <a:cubicBezTo>
                    <a:pt x="169" y="0"/>
                    <a:pt x="217" y="5"/>
                    <a:pt x="217" y="10"/>
                  </a:cubicBezTo>
                  <a:cubicBezTo>
                    <a:pt x="217" y="15"/>
                    <a:pt x="169" y="20"/>
                    <a:pt x="109" y="20"/>
                  </a:cubicBezTo>
                  <a:moveTo>
                    <a:pt x="109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9" y="20"/>
                  </a:cubicBezTo>
                  <a:cubicBezTo>
                    <a:pt x="169" y="20"/>
                    <a:pt x="218" y="15"/>
                    <a:pt x="218" y="10"/>
                  </a:cubicBezTo>
                  <a:cubicBezTo>
                    <a:pt x="218" y="5"/>
                    <a:pt x="169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062418" y="3775670"/>
              <a:ext cx="594552" cy="55260"/>
            </a:xfrm>
            <a:custGeom>
              <a:avLst/>
              <a:gdLst>
                <a:gd name="T0" fmla="*/ 108 w 216"/>
                <a:gd name="T1" fmla="*/ 19 h 20"/>
                <a:gd name="T2" fmla="*/ 2 w 216"/>
                <a:gd name="T3" fmla="*/ 10 h 20"/>
                <a:gd name="T4" fmla="*/ 108 w 216"/>
                <a:gd name="T5" fmla="*/ 1 h 20"/>
                <a:gd name="T6" fmla="*/ 214 w 216"/>
                <a:gd name="T7" fmla="*/ 10 h 20"/>
                <a:gd name="T8" fmla="*/ 108 w 216"/>
                <a:gd name="T9" fmla="*/ 19 h 20"/>
                <a:gd name="T10" fmla="*/ 108 w 216"/>
                <a:gd name="T11" fmla="*/ 0 h 20"/>
                <a:gd name="T12" fmla="*/ 0 w 216"/>
                <a:gd name="T13" fmla="*/ 10 h 20"/>
                <a:gd name="T14" fmla="*/ 108 w 216"/>
                <a:gd name="T15" fmla="*/ 20 h 20"/>
                <a:gd name="T16" fmla="*/ 216 w 216"/>
                <a:gd name="T17" fmla="*/ 10 h 20"/>
                <a:gd name="T18" fmla="*/ 108 w 216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0">
                  <a:moveTo>
                    <a:pt x="108" y="19"/>
                  </a:moveTo>
                  <a:cubicBezTo>
                    <a:pt x="50" y="19"/>
                    <a:pt x="2" y="15"/>
                    <a:pt x="2" y="10"/>
                  </a:cubicBezTo>
                  <a:cubicBezTo>
                    <a:pt x="2" y="5"/>
                    <a:pt x="50" y="1"/>
                    <a:pt x="108" y="1"/>
                  </a:cubicBezTo>
                  <a:cubicBezTo>
                    <a:pt x="167" y="1"/>
                    <a:pt x="214" y="5"/>
                    <a:pt x="214" y="10"/>
                  </a:cubicBezTo>
                  <a:cubicBezTo>
                    <a:pt x="214" y="15"/>
                    <a:pt x="167" y="19"/>
                    <a:pt x="108" y="19"/>
                  </a:cubicBezTo>
                  <a:moveTo>
                    <a:pt x="108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8" y="20"/>
                  </a:cubicBezTo>
                  <a:cubicBezTo>
                    <a:pt x="168" y="20"/>
                    <a:pt x="216" y="15"/>
                    <a:pt x="216" y="10"/>
                  </a:cubicBezTo>
                  <a:cubicBezTo>
                    <a:pt x="216" y="5"/>
                    <a:pt x="168" y="0"/>
                    <a:pt x="10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2"/>
            <p:cNvSpPr>
              <a:spLocks noEditPoints="1"/>
            </p:cNvSpPr>
            <p:nvPr/>
          </p:nvSpPr>
          <p:spPr bwMode="auto">
            <a:xfrm>
              <a:off x="2067534" y="3778740"/>
              <a:ext cx="583296" cy="49120"/>
            </a:xfrm>
            <a:custGeom>
              <a:avLst/>
              <a:gdLst>
                <a:gd name="T0" fmla="*/ 106 w 212"/>
                <a:gd name="T1" fmla="*/ 18 h 18"/>
                <a:gd name="T2" fmla="*/ 2 w 212"/>
                <a:gd name="T3" fmla="*/ 9 h 18"/>
                <a:gd name="T4" fmla="*/ 106 w 212"/>
                <a:gd name="T5" fmla="*/ 0 h 18"/>
                <a:gd name="T6" fmla="*/ 211 w 212"/>
                <a:gd name="T7" fmla="*/ 9 h 18"/>
                <a:gd name="T8" fmla="*/ 106 w 212"/>
                <a:gd name="T9" fmla="*/ 18 h 18"/>
                <a:gd name="T10" fmla="*/ 106 w 212"/>
                <a:gd name="T11" fmla="*/ 0 h 18"/>
                <a:gd name="T12" fmla="*/ 0 w 212"/>
                <a:gd name="T13" fmla="*/ 9 h 18"/>
                <a:gd name="T14" fmla="*/ 106 w 212"/>
                <a:gd name="T15" fmla="*/ 18 h 18"/>
                <a:gd name="T16" fmla="*/ 212 w 212"/>
                <a:gd name="T17" fmla="*/ 9 h 18"/>
                <a:gd name="T18" fmla="*/ 106 w 2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8">
                  <a:moveTo>
                    <a:pt x="106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6" y="0"/>
                  </a:cubicBezTo>
                  <a:cubicBezTo>
                    <a:pt x="164" y="0"/>
                    <a:pt x="211" y="4"/>
                    <a:pt x="211" y="9"/>
                  </a:cubicBezTo>
                  <a:cubicBezTo>
                    <a:pt x="211" y="14"/>
                    <a:pt x="164" y="18"/>
                    <a:pt x="106" y="18"/>
                  </a:cubicBezTo>
                  <a:moveTo>
                    <a:pt x="106" y="0"/>
                  </a:moveTo>
                  <a:cubicBezTo>
                    <a:pt x="48" y="0"/>
                    <a:pt x="0" y="4"/>
                    <a:pt x="0" y="9"/>
                  </a:cubicBezTo>
                  <a:cubicBezTo>
                    <a:pt x="0" y="14"/>
                    <a:pt x="48" y="18"/>
                    <a:pt x="106" y="18"/>
                  </a:cubicBezTo>
                  <a:cubicBezTo>
                    <a:pt x="165" y="18"/>
                    <a:pt x="212" y="14"/>
                    <a:pt x="212" y="9"/>
                  </a:cubicBezTo>
                  <a:cubicBezTo>
                    <a:pt x="212" y="4"/>
                    <a:pt x="165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073674" y="3778740"/>
              <a:ext cx="575109" cy="49120"/>
            </a:xfrm>
            <a:custGeom>
              <a:avLst/>
              <a:gdLst>
                <a:gd name="T0" fmla="*/ 104 w 209"/>
                <a:gd name="T1" fmla="*/ 18 h 18"/>
                <a:gd name="T2" fmla="*/ 1 w 209"/>
                <a:gd name="T3" fmla="*/ 9 h 18"/>
                <a:gd name="T4" fmla="*/ 104 w 209"/>
                <a:gd name="T5" fmla="*/ 0 h 18"/>
                <a:gd name="T6" fmla="*/ 207 w 209"/>
                <a:gd name="T7" fmla="*/ 9 h 18"/>
                <a:gd name="T8" fmla="*/ 104 w 209"/>
                <a:gd name="T9" fmla="*/ 18 h 18"/>
                <a:gd name="T10" fmla="*/ 104 w 209"/>
                <a:gd name="T11" fmla="*/ 0 h 18"/>
                <a:gd name="T12" fmla="*/ 0 w 209"/>
                <a:gd name="T13" fmla="*/ 9 h 18"/>
                <a:gd name="T14" fmla="*/ 104 w 209"/>
                <a:gd name="T15" fmla="*/ 18 h 18"/>
                <a:gd name="T16" fmla="*/ 209 w 209"/>
                <a:gd name="T17" fmla="*/ 9 h 18"/>
                <a:gd name="T18" fmla="*/ 104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4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4" y="0"/>
                  </a:cubicBezTo>
                  <a:cubicBezTo>
                    <a:pt x="161" y="0"/>
                    <a:pt x="207" y="4"/>
                    <a:pt x="207" y="9"/>
                  </a:cubicBezTo>
                  <a:cubicBezTo>
                    <a:pt x="207" y="14"/>
                    <a:pt x="161" y="18"/>
                    <a:pt x="104" y="18"/>
                  </a:cubicBezTo>
                  <a:moveTo>
                    <a:pt x="104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4" y="18"/>
                  </a:cubicBezTo>
                  <a:cubicBezTo>
                    <a:pt x="162" y="18"/>
                    <a:pt x="209" y="14"/>
                    <a:pt x="209" y="9"/>
                  </a:cubicBezTo>
                  <a:cubicBezTo>
                    <a:pt x="209" y="4"/>
                    <a:pt x="162" y="0"/>
                    <a:pt x="104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075721" y="3778740"/>
              <a:ext cx="566923" cy="49120"/>
            </a:xfrm>
            <a:custGeom>
              <a:avLst/>
              <a:gdLst>
                <a:gd name="T0" fmla="*/ 103 w 206"/>
                <a:gd name="T1" fmla="*/ 18 h 18"/>
                <a:gd name="T2" fmla="*/ 2 w 206"/>
                <a:gd name="T3" fmla="*/ 9 h 18"/>
                <a:gd name="T4" fmla="*/ 103 w 206"/>
                <a:gd name="T5" fmla="*/ 0 h 18"/>
                <a:gd name="T6" fmla="*/ 205 w 206"/>
                <a:gd name="T7" fmla="*/ 9 h 18"/>
                <a:gd name="T8" fmla="*/ 103 w 206"/>
                <a:gd name="T9" fmla="*/ 18 h 18"/>
                <a:gd name="T10" fmla="*/ 103 w 206"/>
                <a:gd name="T11" fmla="*/ 0 h 18"/>
                <a:gd name="T12" fmla="*/ 0 w 206"/>
                <a:gd name="T13" fmla="*/ 9 h 18"/>
                <a:gd name="T14" fmla="*/ 103 w 206"/>
                <a:gd name="T15" fmla="*/ 18 h 18"/>
                <a:gd name="T16" fmla="*/ 206 w 206"/>
                <a:gd name="T17" fmla="*/ 9 h 18"/>
                <a:gd name="T18" fmla="*/ 103 w 20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8">
                  <a:moveTo>
                    <a:pt x="103" y="18"/>
                  </a:moveTo>
                  <a:cubicBezTo>
                    <a:pt x="47" y="18"/>
                    <a:pt x="2" y="14"/>
                    <a:pt x="2" y="9"/>
                  </a:cubicBezTo>
                  <a:cubicBezTo>
                    <a:pt x="2" y="4"/>
                    <a:pt x="47" y="0"/>
                    <a:pt x="103" y="0"/>
                  </a:cubicBezTo>
                  <a:cubicBezTo>
                    <a:pt x="159" y="0"/>
                    <a:pt x="205" y="4"/>
                    <a:pt x="205" y="9"/>
                  </a:cubicBezTo>
                  <a:cubicBezTo>
                    <a:pt x="205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60" y="18"/>
                    <a:pt x="206" y="14"/>
                    <a:pt x="206" y="9"/>
                  </a:cubicBezTo>
                  <a:cubicBezTo>
                    <a:pt x="206" y="4"/>
                    <a:pt x="160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5"/>
            <p:cNvSpPr>
              <a:spLocks noEditPoints="1"/>
            </p:cNvSpPr>
            <p:nvPr/>
          </p:nvSpPr>
          <p:spPr bwMode="auto">
            <a:xfrm>
              <a:off x="2081861" y="3778740"/>
              <a:ext cx="558736" cy="49120"/>
            </a:xfrm>
            <a:custGeom>
              <a:avLst/>
              <a:gdLst>
                <a:gd name="T0" fmla="*/ 101 w 203"/>
                <a:gd name="T1" fmla="*/ 18 h 18"/>
                <a:gd name="T2" fmla="*/ 1 w 203"/>
                <a:gd name="T3" fmla="*/ 9 h 18"/>
                <a:gd name="T4" fmla="*/ 101 w 203"/>
                <a:gd name="T5" fmla="*/ 0 h 18"/>
                <a:gd name="T6" fmla="*/ 201 w 203"/>
                <a:gd name="T7" fmla="*/ 9 h 18"/>
                <a:gd name="T8" fmla="*/ 101 w 203"/>
                <a:gd name="T9" fmla="*/ 18 h 18"/>
                <a:gd name="T10" fmla="*/ 101 w 203"/>
                <a:gd name="T11" fmla="*/ 0 h 18"/>
                <a:gd name="T12" fmla="*/ 0 w 203"/>
                <a:gd name="T13" fmla="*/ 9 h 18"/>
                <a:gd name="T14" fmla="*/ 101 w 203"/>
                <a:gd name="T15" fmla="*/ 18 h 18"/>
                <a:gd name="T16" fmla="*/ 203 w 203"/>
                <a:gd name="T17" fmla="*/ 9 h 18"/>
                <a:gd name="T18" fmla="*/ 101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1" y="18"/>
                  </a:moveTo>
                  <a:cubicBezTo>
                    <a:pt x="46" y="18"/>
                    <a:pt x="1" y="14"/>
                    <a:pt x="1" y="9"/>
                  </a:cubicBezTo>
                  <a:cubicBezTo>
                    <a:pt x="1" y="4"/>
                    <a:pt x="46" y="0"/>
                    <a:pt x="101" y="0"/>
                  </a:cubicBezTo>
                  <a:cubicBezTo>
                    <a:pt x="156" y="0"/>
                    <a:pt x="201" y="4"/>
                    <a:pt x="201" y="9"/>
                  </a:cubicBezTo>
                  <a:cubicBezTo>
                    <a:pt x="201" y="14"/>
                    <a:pt x="156" y="18"/>
                    <a:pt x="101" y="18"/>
                  </a:cubicBezTo>
                  <a:moveTo>
                    <a:pt x="101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1" y="18"/>
                  </a:cubicBezTo>
                  <a:cubicBezTo>
                    <a:pt x="157" y="18"/>
                    <a:pt x="203" y="14"/>
                    <a:pt x="203" y="9"/>
                  </a:cubicBezTo>
                  <a:cubicBezTo>
                    <a:pt x="203" y="4"/>
                    <a:pt x="157" y="0"/>
                    <a:pt x="101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6"/>
            <p:cNvSpPr>
              <a:spLocks noEditPoints="1"/>
            </p:cNvSpPr>
            <p:nvPr/>
          </p:nvSpPr>
          <p:spPr bwMode="auto">
            <a:xfrm>
              <a:off x="2083908" y="3778740"/>
              <a:ext cx="550549" cy="49120"/>
            </a:xfrm>
            <a:custGeom>
              <a:avLst/>
              <a:gdLst>
                <a:gd name="T0" fmla="*/ 100 w 200"/>
                <a:gd name="T1" fmla="*/ 18 h 18"/>
                <a:gd name="T2" fmla="*/ 2 w 200"/>
                <a:gd name="T3" fmla="*/ 9 h 18"/>
                <a:gd name="T4" fmla="*/ 100 w 200"/>
                <a:gd name="T5" fmla="*/ 0 h 18"/>
                <a:gd name="T6" fmla="*/ 199 w 200"/>
                <a:gd name="T7" fmla="*/ 9 h 18"/>
                <a:gd name="T8" fmla="*/ 100 w 200"/>
                <a:gd name="T9" fmla="*/ 18 h 18"/>
                <a:gd name="T10" fmla="*/ 100 w 200"/>
                <a:gd name="T11" fmla="*/ 0 h 18"/>
                <a:gd name="T12" fmla="*/ 0 w 200"/>
                <a:gd name="T13" fmla="*/ 9 h 18"/>
                <a:gd name="T14" fmla="*/ 100 w 200"/>
                <a:gd name="T15" fmla="*/ 18 h 18"/>
                <a:gd name="T16" fmla="*/ 200 w 200"/>
                <a:gd name="T17" fmla="*/ 9 h 18"/>
                <a:gd name="T18" fmla="*/ 100 w 20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8">
                  <a:moveTo>
                    <a:pt x="100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0" y="0"/>
                  </a:cubicBezTo>
                  <a:cubicBezTo>
                    <a:pt x="155" y="0"/>
                    <a:pt x="199" y="4"/>
                    <a:pt x="199" y="9"/>
                  </a:cubicBezTo>
                  <a:cubicBezTo>
                    <a:pt x="199" y="14"/>
                    <a:pt x="155" y="18"/>
                    <a:pt x="100" y="18"/>
                  </a:cubicBezTo>
                  <a:moveTo>
                    <a:pt x="100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0" y="18"/>
                  </a:cubicBezTo>
                  <a:cubicBezTo>
                    <a:pt x="155" y="18"/>
                    <a:pt x="200" y="14"/>
                    <a:pt x="200" y="9"/>
                  </a:cubicBezTo>
                  <a:cubicBezTo>
                    <a:pt x="200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7"/>
            <p:cNvSpPr>
              <a:spLocks noEditPoints="1"/>
            </p:cNvSpPr>
            <p:nvPr/>
          </p:nvSpPr>
          <p:spPr bwMode="auto">
            <a:xfrm>
              <a:off x="2090047" y="3778740"/>
              <a:ext cx="541339" cy="49120"/>
            </a:xfrm>
            <a:custGeom>
              <a:avLst/>
              <a:gdLst>
                <a:gd name="T0" fmla="*/ 98 w 197"/>
                <a:gd name="T1" fmla="*/ 17 h 18"/>
                <a:gd name="T2" fmla="*/ 2 w 197"/>
                <a:gd name="T3" fmla="*/ 9 h 18"/>
                <a:gd name="T4" fmla="*/ 98 w 197"/>
                <a:gd name="T5" fmla="*/ 0 h 18"/>
                <a:gd name="T6" fmla="*/ 195 w 197"/>
                <a:gd name="T7" fmla="*/ 9 h 18"/>
                <a:gd name="T8" fmla="*/ 98 w 197"/>
                <a:gd name="T9" fmla="*/ 17 h 18"/>
                <a:gd name="T10" fmla="*/ 98 w 197"/>
                <a:gd name="T11" fmla="*/ 0 h 18"/>
                <a:gd name="T12" fmla="*/ 0 w 197"/>
                <a:gd name="T13" fmla="*/ 9 h 18"/>
                <a:gd name="T14" fmla="*/ 98 w 197"/>
                <a:gd name="T15" fmla="*/ 18 h 18"/>
                <a:gd name="T16" fmla="*/ 197 w 197"/>
                <a:gd name="T17" fmla="*/ 9 h 18"/>
                <a:gd name="T18" fmla="*/ 98 w 19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8">
                  <a:moveTo>
                    <a:pt x="98" y="17"/>
                  </a:moveTo>
                  <a:cubicBezTo>
                    <a:pt x="45" y="17"/>
                    <a:pt x="2" y="14"/>
                    <a:pt x="2" y="9"/>
                  </a:cubicBezTo>
                  <a:cubicBezTo>
                    <a:pt x="2" y="4"/>
                    <a:pt x="45" y="0"/>
                    <a:pt x="98" y="0"/>
                  </a:cubicBezTo>
                  <a:cubicBezTo>
                    <a:pt x="152" y="0"/>
                    <a:pt x="195" y="4"/>
                    <a:pt x="195" y="9"/>
                  </a:cubicBezTo>
                  <a:cubicBezTo>
                    <a:pt x="195" y="14"/>
                    <a:pt x="152" y="17"/>
                    <a:pt x="98" y="17"/>
                  </a:cubicBezTo>
                  <a:moveTo>
                    <a:pt x="98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8" y="18"/>
                  </a:cubicBezTo>
                  <a:cubicBezTo>
                    <a:pt x="153" y="18"/>
                    <a:pt x="197" y="14"/>
                    <a:pt x="197" y="9"/>
                  </a:cubicBezTo>
                  <a:cubicBezTo>
                    <a:pt x="197" y="4"/>
                    <a:pt x="153" y="0"/>
                    <a:pt x="98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8"/>
            <p:cNvSpPr>
              <a:spLocks noEditPoints="1"/>
            </p:cNvSpPr>
            <p:nvPr/>
          </p:nvSpPr>
          <p:spPr bwMode="auto">
            <a:xfrm>
              <a:off x="2095164" y="3778740"/>
              <a:ext cx="531106" cy="47073"/>
            </a:xfrm>
            <a:custGeom>
              <a:avLst/>
              <a:gdLst>
                <a:gd name="T0" fmla="*/ 96 w 193"/>
                <a:gd name="T1" fmla="*/ 17 h 17"/>
                <a:gd name="T2" fmla="*/ 1 w 193"/>
                <a:gd name="T3" fmla="*/ 9 h 17"/>
                <a:gd name="T4" fmla="*/ 96 w 193"/>
                <a:gd name="T5" fmla="*/ 1 h 17"/>
                <a:gd name="T6" fmla="*/ 191 w 193"/>
                <a:gd name="T7" fmla="*/ 9 h 17"/>
                <a:gd name="T8" fmla="*/ 96 w 193"/>
                <a:gd name="T9" fmla="*/ 17 h 17"/>
                <a:gd name="T10" fmla="*/ 96 w 193"/>
                <a:gd name="T11" fmla="*/ 0 h 17"/>
                <a:gd name="T12" fmla="*/ 0 w 193"/>
                <a:gd name="T13" fmla="*/ 9 h 17"/>
                <a:gd name="T14" fmla="*/ 96 w 193"/>
                <a:gd name="T15" fmla="*/ 17 h 17"/>
                <a:gd name="T16" fmla="*/ 193 w 193"/>
                <a:gd name="T17" fmla="*/ 9 h 17"/>
                <a:gd name="T18" fmla="*/ 96 w 19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7">
                  <a:moveTo>
                    <a:pt x="96" y="17"/>
                  </a:moveTo>
                  <a:cubicBezTo>
                    <a:pt x="44" y="17"/>
                    <a:pt x="1" y="13"/>
                    <a:pt x="1" y="9"/>
                  </a:cubicBezTo>
                  <a:cubicBezTo>
                    <a:pt x="1" y="4"/>
                    <a:pt x="44" y="1"/>
                    <a:pt x="96" y="1"/>
                  </a:cubicBezTo>
                  <a:cubicBezTo>
                    <a:pt x="149" y="1"/>
                    <a:pt x="191" y="4"/>
                    <a:pt x="191" y="9"/>
                  </a:cubicBezTo>
                  <a:cubicBezTo>
                    <a:pt x="191" y="13"/>
                    <a:pt x="149" y="17"/>
                    <a:pt x="96" y="17"/>
                  </a:cubicBezTo>
                  <a:moveTo>
                    <a:pt x="96" y="0"/>
                  </a:moveTo>
                  <a:cubicBezTo>
                    <a:pt x="43" y="0"/>
                    <a:pt x="0" y="4"/>
                    <a:pt x="0" y="9"/>
                  </a:cubicBezTo>
                  <a:cubicBezTo>
                    <a:pt x="0" y="14"/>
                    <a:pt x="43" y="17"/>
                    <a:pt x="96" y="17"/>
                  </a:cubicBezTo>
                  <a:cubicBezTo>
                    <a:pt x="150" y="17"/>
                    <a:pt x="193" y="14"/>
                    <a:pt x="193" y="9"/>
                  </a:cubicBezTo>
                  <a:cubicBezTo>
                    <a:pt x="193" y="4"/>
                    <a:pt x="150" y="0"/>
                    <a:pt x="9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9"/>
            <p:cNvSpPr>
              <a:spLocks noEditPoints="1"/>
            </p:cNvSpPr>
            <p:nvPr/>
          </p:nvSpPr>
          <p:spPr bwMode="auto">
            <a:xfrm>
              <a:off x="2098234" y="3781810"/>
              <a:ext cx="522920" cy="44003"/>
            </a:xfrm>
            <a:custGeom>
              <a:avLst/>
              <a:gdLst>
                <a:gd name="T0" fmla="*/ 95 w 190"/>
                <a:gd name="T1" fmla="*/ 16 h 16"/>
                <a:gd name="T2" fmla="*/ 2 w 190"/>
                <a:gd name="T3" fmla="*/ 8 h 16"/>
                <a:gd name="T4" fmla="*/ 95 w 190"/>
                <a:gd name="T5" fmla="*/ 0 h 16"/>
                <a:gd name="T6" fmla="*/ 189 w 190"/>
                <a:gd name="T7" fmla="*/ 8 h 16"/>
                <a:gd name="T8" fmla="*/ 95 w 190"/>
                <a:gd name="T9" fmla="*/ 16 h 16"/>
                <a:gd name="T10" fmla="*/ 95 w 190"/>
                <a:gd name="T11" fmla="*/ 0 h 16"/>
                <a:gd name="T12" fmla="*/ 0 w 190"/>
                <a:gd name="T13" fmla="*/ 8 h 16"/>
                <a:gd name="T14" fmla="*/ 95 w 190"/>
                <a:gd name="T15" fmla="*/ 16 h 16"/>
                <a:gd name="T16" fmla="*/ 190 w 190"/>
                <a:gd name="T17" fmla="*/ 8 h 16"/>
                <a:gd name="T18" fmla="*/ 95 w 19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6">
                  <a:moveTo>
                    <a:pt x="95" y="16"/>
                  </a:moveTo>
                  <a:cubicBezTo>
                    <a:pt x="44" y="16"/>
                    <a:pt x="2" y="12"/>
                    <a:pt x="2" y="8"/>
                  </a:cubicBezTo>
                  <a:cubicBezTo>
                    <a:pt x="2" y="3"/>
                    <a:pt x="44" y="0"/>
                    <a:pt x="95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5" y="16"/>
                  </a:cubicBezTo>
                  <a:moveTo>
                    <a:pt x="95" y="0"/>
                  </a:moveTo>
                  <a:cubicBezTo>
                    <a:pt x="43" y="0"/>
                    <a:pt x="0" y="3"/>
                    <a:pt x="0" y="8"/>
                  </a:cubicBezTo>
                  <a:cubicBezTo>
                    <a:pt x="0" y="12"/>
                    <a:pt x="43" y="16"/>
                    <a:pt x="95" y="16"/>
                  </a:cubicBezTo>
                  <a:cubicBezTo>
                    <a:pt x="148" y="16"/>
                    <a:pt x="190" y="12"/>
                    <a:pt x="190" y="8"/>
                  </a:cubicBezTo>
                  <a:cubicBezTo>
                    <a:pt x="190" y="3"/>
                    <a:pt x="148" y="0"/>
                    <a:pt x="9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0"/>
            <p:cNvSpPr>
              <a:spLocks noEditPoints="1"/>
            </p:cNvSpPr>
            <p:nvPr/>
          </p:nvSpPr>
          <p:spPr bwMode="auto">
            <a:xfrm>
              <a:off x="2103351" y="3781810"/>
              <a:ext cx="514733" cy="44003"/>
            </a:xfrm>
            <a:custGeom>
              <a:avLst/>
              <a:gdLst>
                <a:gd name="T0" fmla="*/ 93 w 187"/>
                <a:gd name="T1" fmla="*/ 16 h 16"/>
                <a:gd name="T2" fmla="*/ 1 w 187"/>
                <a:gd name="T3" fmla="*/ 8 h 16"/>
                <a:gd name="T4" fmla="*/ 93 w 187"/>
                <a:gd name="T5" fmla="*/ 0 h 16"/>
                <a:gd name="T6" fmla="*/ 185 w 187"/>
                <a:gd name="T7" fmla="*/ 8 h 16"/>
                <a:gd name="T8" fmla="*/ 93 w 187"/>
                <a:gd name="T9" fmla="*/ 16 h 16"/>
                <a:gd name="T10" fmla="*/ 93 w 187"/>
                <a:gd name="T11" fmla="*/ 0 h 16"/>
                <a:gd name="T12" fmla="*/ 0 w 187"/>
                <a:gd name="T13" fmla="*/ 8 h 16"/>
                <a:gd name="T14" fmla="*/ 93 w 187"/>
                <a:gd name="T15" fmla="*/ 16 h 16"/>
                <a:gd name="T16" fmla="*/ 187 w 187"/>
                <a:gd name="T17" fmla="*/ 8 h 16"/>
                <a:gd name="T18" fmla="*/ 93 w 18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6">
                  <a:moveTo>
                    <a:pt x="93" y="16"/>
                  </a:moveTo>
                  <a:cubicBezTo>
                    <a:pt x="42" y="16"/>
                    <a:pt x="1" y="12"/>
                    <a:pt x="1" y="8"/>
                  </a:cubicBezTo>
                  <a:cubicBezTo>
                    <a:pt x="1" y="3"/>
                    <a:pt x="42" y="0"/>
                    <a:pt x="93" y="0"/>
                  </a:cubicBezTo>
                  <a:cubicBezTo>
                    <a:pt x="144" y="0"/>
                    <a:pt x="185" y="3"/>
                    <a:pt x="185" y="8"/>
                  </a:cubicBezTo>
                  <a:cubicBezTo>
                    <a:pt x="185" y="12"/>
                    <a:pt x="144" y="16"/>
                    <a:pt x="93" y="16"/>
                  </a:cubicBezTo>
                  <a:moveTo>
                    <a:pt x="93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3" y="16"/>
                  </a:cubicBezTo>
                  <a:cubicBezTo>
                    <a:pt x="145" y="16"/>
                    <a:pt x="187" y="12"/>
                    <a:pt x="187" y="8"/>
                  </a:cubicBezTo>
                  <a:cubicBezTo>
                    <a:pt x="187" y="3"/>
                    <a:pt x="145" y="0"/>
                    <a:pt x="93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1"/>
            <p:cNvSpPr>
              <a:spLocks noEditPoints="1"/>
            </p:cNvSpPr>
            <p:nvPr/>
          </p:nvSpPr>
          <p:spPr bwMode="auto">
            <a:xfrm>
              <a:off x="2106421" y="3781810"/>
              <a:ext cx="506546" cy="44003"/>
            </a:xfrm>
            <a:custGeom>
              <a:avLst/>
              <a:gdLst>
                <a:gd name="T0" fmla="*/ 92 w 184"/>
                <a:gd name="T1" fmla="*/ 16 h 16"/>
                <a:gd name="T2" fmla="*/ 2 w 184"/>
                <a:gd name="T3" fmla="*/ 8 h 16"/>
                <a:gd name="T4" fmla="*/ 92 w 184"/>
                <a:gd name="T5" fmla="*/ 0 h 16"/>
                <a:gd name="T6" fmla="*/ 183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2" y="12"/>
                    <a:pt x="2" y="8"/>
                  </a:cubicBezTo>
                  <a:cubicBezTo>
                    <a:pt x="2" y="3"/>
                    <a:pt x="42" y="0"/>
                    <a:pt x="92" y="0"/>
                  </a:cubicBezTo>
                  <a:cubicBezTo>
                    <a:pt x="142" y="0"/>
                    <a:pt x="183" y="3"/>
                    <a:pt x="183" y="8"/>
                  </a:cubicBezTo>
                  <a:cubicBezTo>
                    <a:pt x="183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3" y="16"/>
                    <a:pt x="184" y="12"/>
                    <a:pt x="184" y="8"/>
                  </a:cubicBezTo>
                  <a:cubicBezTo>
                    <a:pt x="184" y="3"/>
                    <a:pt x="143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111537" y="3781810"/>
              <a:ext cx="498360" cy="44003"/>
            </a:xfrm>
            <a:custGeom>
              <a:avLst/>
              <a:gdLst>
                <a:gd name="T0" fmla="*/ 90 w 181"/>
                <a:gd name="T1" fmla="*/ 15 h 16"/>
                <a:gd name="T2" fmla="*/ 1 w 181"/>
                <a:gd name="T3" fmla="*/ 8 h 16"/>
                <a:gd name="T4" fmla="*/ 90 w 181"/>
                <a:gd name="T5" fmla="*/ 0 h 16"/>
                <a:gd name="T6" fmla="*/ 179 w 181"/>
                <a:gd name="T7" fmla="*/ 8 h 16"/>
                <a:gd name="T8" fmla="*/ 90 w 181"/>
                <a:gd name="T9" fmla="*/ 15 h 16"/>
                <a:gd name="T10" fmla="*/ 90 w 181"/>
                <a:gd name="T11" fmla="*/ 0 h 16"/>
                <a:gd name="T12" fmla="*/ 0 w 181"/>
                <a:gd name="T13" fmla="*/ 8 h 16"/>
                <a:gd name="T14" fmla="*/ 90 w 181"/>
                <a:gd name="T15" fmla="*/ 16 h 16"/>
                <a:gd name="T16" fmla="*/ 181 w 181"/>
                <a:gd name="T17" fmla="*/ 8 h 16"/>
                <a:gd name="T18" fmla="*/ 90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0" y="15"/>
                  </a:moveTo>
                  <a:cubicBezTo>
                    <a:pt x="41" y="15"/>
                    <a:pt x="1" y="12"/>
                    <a:pt x="1" y="8"/>
                  </a:cubicBezTo>
                  <a:cubicBezTo>
                    <a:pt x="1" y="4"/>
                    <a:pt x="41" y="0"/>
                    <a:pt x="90" y="0"/>
                  </a:cubicBezTo>
                  <a:cubicBezTo>
                    <a:pt x="139" y="0"/>
                    <a:pt x="179" y="4"/>
                    <a:pt x="179" y="8"/>
                  </a:cubicBezTo>
                  <a:cubicBezTo>
                    <a:pt x="179" y="12"/>
                    <a:pt x="139" y="15"/>
                    <a:pt x="90" y="15"/>
                  </a:cubicBezTo>
                  <a:moveTo>
                    <a:pt x="90" y="0"/>
                  </a:moveTo>
                  <a:cubicBezTo>
                    <a:pt x="40" y="0"/>
                    <a:pt x="0" y="3"/>
                    <a:pt x="0" y="8"/>
                  </a:cubicBezTo>
                  <a:cubicBezTo>
                    <a:pt x="0" y="12"/>
                    <a:pt x="40" y="16"/>
                    <a:pt x="90" y="16"/>
                  </a:cubicBezTo>
                  <a:cubicBezTo>
                    <a:pt x="140" y="16"/>
                    <a:pt x="181" y="12"/>
                    <a:pt x="181" y="8"/>
                  </a:cubicBezTo>
                  <a:cubicBezTo>
                    <a:pt x="181" y="3"/>
                    <a:pt x="140" y="0"/>
                    <a:pt x="9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3"/>
            <p:cNvSpPr>
              <a:spLocks noEditPoints="1"/>
            </p:cNvSpPr>
            <p:nvPr/>
          </p:nvSpPr>
          <p:spPr bwMode="auto">
            <a:xfrm>
              <a:off x="2114607" y="3781810"/>
              <a:ext cx="490173" cy="40933"/>
            </a:xfrm>
            <a:custGeom>
              <a:avLst/>
              <a:gdLst>
                <a:gd name="T0" fmla="*/ 89 w 178"/>
                <a:gd name="T1" fmla="*/ 15 h 15"/>
                <a:gd name="T2" fmla="*/ 2 w 178"/>
                <a:gd name="T3" fmla="*/ 8 h 15"/>
                <a:gd name="T4" fmla="*/ 89 w 178"/>
                <a:gd name="T5" fmla="*/ 0 h 15"/>
                <a:gd name="T6" fmla="*/ 177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1" y="15"/>
                    <a:pt x="2" y="12"/>
                    <a:pt x="2" y="8"/>
                  </a:cubicBezTo>
                  <a:cubicBezTo>
                    <a:pt x="2" y="4"/>
                    <a:pt x="41" y="0"/>
                    <a:pt x="89" y="0"/>
                  </a:cubicBezTo>
                  <a:cubicBezTo>
                    <a:pt x="138" y="0"/>
                    <a:pt x="177" y="4"/>
                    <a:pt x="177" y="8"/>
                  </a:cubicBezTo>
                  <a:cubicBezTo>
                    <a:pt x="177" y="12"/>
                    <a:pt x="138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119724" y="3781810"/>
              <a:ext cx="481987" cy="40933"/>
            </a:xfrm>
            <a:custGeom>
              <a:avLst/>
              <a:gdLst>
                <a:gd name="T0" fmla="*/ 87 w 175"/>
                <a:gd name="T1" fmla="*/ 15 h 15"/>
                <a:gd name="T2" fmla="*/ 2 w 175"/>
                <a:gd name="T3" fmla="*/ 8 h 15"/>
                <a:gd name="T4" fmla="*/ 87 w 175"/>
                <a:gd name="T5" fmla="*/ 0 h 15"/>
                <a:gd name="T6" fmla="*/ 173 w 175"/>
                <a:gd name="T7" fmla="*/ 8 h 15"/>
                <a:gd name="T8" fmla="*/ 87 w 175"/>
                <a:gd name="T9" fmla="*/ 15 h 15"/>
                <a:gd name="T10" fmla="*/ 87 w 175"/>
                <a:gd name="T11" fmla="*/ 0 h 15"/>
                <a:gd name="T12" fmla="*/ 0 w 175"/>
                <a:gd name="T13" fmla="*/ 8 h 15"/>
                <a:gd name="T14" fmla="*/ 87 w 175"/>
                <a:gd name="T15" fmla="*/ 15 h 15"/>
                <a:gd name="T16" fmla="*/ 175 w 175"/>
                <a:gd name="T17" fmla="*/ 8 h 15"/>
                <a:gd name="T18" fmla="*/ 87 w 175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5">
                  <a:moveTo>
                    <a:pt x="87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0"/>
                    <a:pt x="87" y="0"/>
                  </a:cubicBezTo>
                  <a:cubicBezTo>
                    <a:pt x="135" y="0"/>
                    <a:pt x="173" y="4"/>
                    <a:pt x="173" y="8"/>
                  </a:cubicBezTo>
                  <a:cubicBezTo>
                    <a:pt x="173" y="12"/>
                    <a:pt x="135" y="15"/>
                    <a:pt x="87" y="15"/>
                  </a:cubicBezTo>
                  <a:moveTo>
                    <a:pt x="87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7" y="15"/>
                  </a:cubicBezTo>
                  <a:cubicBezTo>
                    <a:pt x="136" y="15"/>
                    <a:pt x="175" y="12"/>
                    <a:pt x="175" y="8"/>
                  </a:cubicBezTo>
                  <a:cubicBezTo>
                    <a:pt x="175" y="4"/>
                    <a:pt x="136" y="0"/>
                    <a:pt x="87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125864" y="3781810"/>
              <a:ext cx="470730" cy="40933"/>
            </a:xfrm>
            <a:custGeom>
              <a:avLst/>
              <a:gdLst>
                <a:gd name="T0" fmla="*/ 85 w 171"/>
                <a:gd name="T1" fmla="*/ 15 h 15"/>
                <a:gd name="T2" fmla="*/ 1 w 171"/>
                <a:gd name="T3" fmla="*/ 8 h 15"/>
                <a:gd name="T4" fmla="*/ 85 w 171"/>
                <a:gd name="T5" fmla="*/ 1 h 15"/>
                <a:gd name="T6" fmla="*/ 170 w 171"/>
                <a:gd name="T7" fmla="*/ 8 h 15"/>
                <a:gd name="T8" fmla="*/ 85 w 171"/>
                <a:gd name="T9" fmla="*/ 15 h 15"/>
                <a:gd name="T10" fmla="*/ 85 w 171"/>
                <a:gd name="T11" fmla="*/ 0 h 15"/>
                <a:gd name="T12" fmla="*/ 0 w 171"/>
                <a:gd name="T13" fmla="*/ 8 h 15"/>
                <a:gd name="T14" fmla="*/ 85 w 171"/>
                <a:gd name="T15" fmla="*/ 15 h 15"/>
                <a:gd name="T16" fmla="*/ 171 w 171"/>
                <a:gd name="T17" fmla="*/ 8 h 15"/>
                <a:gd name="T18" fmla="*/ 85 w 171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5">
                  <a:moveTo>
                    <a:pt x="85" y="15"/>
                  </a:moveTo>
                  <a:cubicBezTo>
                    <a:pt x="39" y="15"/>
                    <a:pt x="1" y="12"/>
                    <a:pt x="1" y="8"/>
                  </a:cubicBezTo>
                  <a:cubicBezTo>
                    <a:pt x="1" y="4"/>
                    <a:pt x="39" y="1"/>
                    <a:pt x="85" y="1"/>
                  </a:cubicBezTo>
                  <a:cubicBezTo>
                    <a:pt x="132" y="1"/>
                    <a:pt x="170" y="4"/>
                    <a:pt x="170" y="8"/>
                  </a:cubicBezTo>
                  <a:cubicBezTo>
                    <a:pt x="170" y="12"/>
                    <a:pt x="132" y="15"/>
                    <a:pt x="85" y="15"/>
                  </a:cubicBezTo>
                  <a:moveTo>
                    <a:pt x="85" y="0"/>
                  </a:moveTo>
                  <a:cubicBezTo>
                    <a:pt x="38" y="0"/>
                    <a:pt x="0" y="4"/>
                    <a:pt x="0" y="8"/>
                  </a:cubicBezTo>
                  <a:cubicBezTo>
                    <a:pt x="0" y="12"/>
                    <a:pt x="38" y="15"/>
                    <a:pt x="85" y="15"/>
                  </a:cubicBezTo>
                  <a:cubicBezTo>
                    <a:pt x="133" y="15"/>
                    <a:pt x="171" y="12"/>
                    <a:pt x="171" y="8"/>
                  </a:cubicBezTo>
                  <a:cubicBezTo>
                    <a:pt x="171" y="4"/>
                    <a:pt x="133" y="0"/>
                    <a:pt x="8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2127911" y="3783857"/>
              <a:ext cx="465613" cy="38886"/>
            </a:xfrm>
            <a:custGeom>
              <a:avLst/>
              <a:gdLst>
                <a:gd name="T0" fmla="*/ 84 w 169"/>
                <a:gd name="T1" fmla="*/ 14 h 14"/>
                <a:gd name="T2" fmla="*/ 2 w 169"/>
                <a:gd name="T3" fmla="*/ 7 h 14"/>
                <a:gd name="T4" fmla="*/ 84 w 169"/>
                <a:gd name="T5" fmla="*/ 0 h 14"/>
                <a:gd name="T6" fmla="*/ 167 w 169"/>
                <a:gd name="T7" fmla="*/ 7 h 14"/>
                <a:gd name="T8" fmla="*/ 84 w 169"/>
                <a:gd name="T9" fmla="*/ 14 h 14"/>
                <a:gd name="T10" fmla="*/ 84 w 169"/>
                <a:gd name="T11" fmla="*/ 0 h 14"/>
                <a:gd name="T12" fmla="*/ 0 w 169"/>
                <a:gd name="T13" fmla="*/ 7 h 14"/>
                <a:gd name="T14" fmla="*/ 84 w 169"/>
                <a:gd name="T15" fmla="*/ 14 h 14"/>
                <a:gd name="T16" fmla="*/ 169 w 169"/>
                <a:gd name="T17" fmla="*/ 7 h 14"/>
                <a:gd name="T18" fmla="*/ 84 w 16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4">
                  <a:moveTo>
                    <a:pt x="84" y="14"/>
                  </a:moveTo>
                  <a:cubicBezTo>
                    <a:pt x="39" y="14"/>
                    <a:pt x="2" y="11"/>
                    <a:pt x="2" y="7"/>
                  </a:cubicBezTo>
                  <a:cubicBezTo>
                    <a:pt x="2" y="3"/>
                    <a:pt x="39" y="0"/>
                    <a:pt x="84" y="0"/>
                  </a:cubicBezTo>
                  <a:cubicBezTo>
                    <a:pt x="130" y="0"/>
                    <a:pt x="167" y="3"/>
                    <a:pt x="167" y="7"/>
                  </a:cubicBezTo>
                  <a:cubicBezTo>
                    <a:pt x="167" y="11"/>
                    <a:pt x="130" y="14"/>
                    <a:pt x="84" y="14"/>
                  </a:cubicBezTo>
                  <a:moveTo>
                    <a:pt x="84" y="0"/>
                  </a:moveTo>
                  <a:cubicBezTo>
                    <a:pt x="38" y="0"/>
                    <a:pt x="0" y="3"/>
                    <a:pt x="0" y="7"/>
                  </a:cubicBezTo>
                  <a:cubicBezTo>
                    <a:pt x="0" y="11"/>
                    <a:pt x="38" y="14"/>
                    <a:pt x="84" y="14"/>
                  </a:cubicBezTo>
                  <a:cubicBezTo>
                    <a:pt x="131" y="14"/>
                    <a:pt x="169" y="11"/>
                    <a:pt x="169" y="7"/>
                  </a:cubicBezTo>
                  <a:cubicBezTo>
                    <a:pt x="169" y="3"/>
                    <a:pt x="131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2134051" y="3783857"/>
              <a:ext cx="453333" cy="38886"/>
            </a:xfrm>
            <a:custGeom>
              <a:avLst/>
              <a:gdLst>
                <a:gd name="T0" fmla="*/ 82 w 165"/>
                <a:gd name="T1" fmla="*/ 14 h 14"/>
                <a:gd name="T2" fmla="*/ 1 w 165"/>
                <a:gd name="T3" fmla="*/ 7 h 14"/>
                <a:gd name="T4" fmla="*/ 82 w 165"/>
                <a:gd name="T5" fmla="*/ 0 h 14"/>
                <a:gd name="T6" fmla="*/ 164 w 165"/>
                <a:gd name="T7" fmla="*/ 7 h 14"/>
                <a:gd name="T8" fmla="*/ 82 w 165"/>
                <a:gd name="T9" fmla="*/ 14 h 14"/>
                <a:gd name="T10" fmla="*/ 82 w 165"/>
                <a:gd name="T11" fmla="*/ 0 h 14"/>
                <a:gd name="T12" fmla="*/ 0 w 165"/>
                <a:gd name="T13" fmla="*/ 7 h 14"/>
                <a:gd name="T14" fmla="*/ 82 w 165"/>
                <a:gd name="T15" fmla="*/ 14 h 14"/>
                <a:gd name="T16" fmla="*/ 165 w 165"/>
                <a:gd name="T17" fmla="*/ 7 h 14"/>
                <a:gd name="T18" fmla="*/ 82 w 16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4">
                  <a:moveTo>
                    <a:pt x="82" y="14"/>
                  </a:moveTo>
                  <a:cubicBezTo>
                    <a:pt x="38" y="14"/>
                    <a:pt x="1" y="10"/>
                    <a:pt x="1" y="7"/>
                  </a:cubicBezTo>
                  <a:cubicBezTo>
                    <a:pt x="1" y="3"/>
                    <a:pt x="38" y="0"/>
                    <a:pt x="82" y="0"/>
                  </a:cubicBezTo>
                  <a:cubicBezTo>
                    <a:pt x="127" y="0"/>
                    <a:pt x="164" y="3"/>
                    <a:pt x="164" y="7"/>
                  </a:cubicBezTo>
                  <a:cubicBezTo>
                    <a:pt x="164" y="10"/>
                    <a:pt x="127" y="14"/>
                    <a:pt x="82" y="14"/>
                  </a:cubicBezTo>
                  <a:moveTo>
                    <a:pt x="82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2" y="14"/>
                  </a:cubicBezTo>
                  <a:cubicBezTo>
                    <a:pt x="128" y="14"/>
                    <a:pt x="165" y="11"/>
                    <a:pt x="165" y="7"/>
                  </a:cubicBezTo>
                  <a:cubicBezTo>
                    <a:pt x="165" y="3"/>
                    <a:pt x="128" y="0"/>
                    <a:pt x="8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8"/>
            <p:cNvSpPr>
              <a:spLocks noEditPoints="1"/>
            </p:cNvSpPr>
            <p:nvPr/>
          </p:nvSpPr>
          <p:spPr bwMode="auto">
            <a:xfrm>
              <a:off x="2136097" y="3783857"/>
              <a:ext cx="449240" cy="38886"/>
            </a:xfrm>
            <a:custGeom>
              <a:avLst/>
              <a:gdLst>
                <a:gd name="T0" fmla="*/ 81 w 163"/>
                <a:gd name="T1" fmla="*/ 13 h 14"/>
                <a:gd name="T2" fmla="*/ 2 w 163"/>
                <a:gd name="T3" fmla="*/ 7 h 14"/>
                <a:gd name="T4" fmla="*/ 81 w 163"/>
                <a:gd name="T5" fmla="*/ 0 h 14"/>
                <a:gd name="T6" fmla="*/ 161 w 163"/>
                <a:gd name="T7" fmla="*/ 7 h 14"/>
                <a:gd name="T8" fmla="*/ 81 w 163"/>
                <a:gd name="T9" fmla="*/ 13 h 14"/>
                <a:gd name="T10" fmla="*/ 81 w 163"/>
                <a:gd name="T11" fmla="*/ 0 h 14"/>
                <a:gd name="T12" fmla="*/ 0 w 163"/>
                <a:gd name="T13" fmla="*/ 7 h 14"/>
                <a:gd name="T14" fmla="*/ 81 w 163"/>
                <a:gd name="T15" fmla="*/ 14 h 14"/>
                <a:gd name="T16" fmla="*/ 163 w 163"/>
                <a:gd name="T17" fmla="*/ 7 h 14"/>
                <a:gd name="T18" fmla="*/ 81 w 16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4">
                  <a:moveTo>
                    <a:pt x="81" y="13"/>
                  </a:moveTo>
                  <a:cubicBezTo>
                    <a:pt x="38" y="13"/>
                    <a:pt x="2" y="10"/>
                    <a:pt x="2" y="7"/>
                  </a:cubicBezTo>
                  <a:cubicBezTo>
                    <a:pt x="2" y="3"/>
                    <a:pt x="38" y="0"/>
                    <a:pt x="81" y="0"/>
                  </a:cubicBezTo>
                  <a:cubicBezTo>
                    <a:pt x="125" y="0"/>
                    <a:pt x="161" y="3"/>
                    <a:pt x="161" y="7"/>
                  </a:cubicBezTo>
                  <a:cubicBezTo>
                    <a:pt x="161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0"/>
                    <a:pt x="37" y="14"/>
                    <a:pt x="81" y="14"/>
                  </a:cubicBezTo>
                  <a:cubicBezTo>
                    <a:pt x="126" y="14"/>
                    <a:pt x="163" y="10"/>
                    <a:pt x="163" y="7"/>
                  </a:cubicBezTo>
                  <a:cubicBezTo>
                    <a:pt x="163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9"/>
            <p:cNvSpPr>
              <a:spLocks noEditPoints="1"/>
            </p:cNvSpPr>
            <p:nvPr/>
          </p:nvSpPr>
          <p:spPr bwMode="auto">
            <a:xfrm>
              <a:off x="2142237" y="3783857"/>
              <a:ext cx="436960" cy="35816"/>
            </a:xfrm>
            <a:custGeom>
              <a:avLst/>
              <a:gdLst>
                <a:gd name="T0" fmla="*/ 80 w 159"/>
                <a:gd name="T1" fmla="*/ 13 h 13"/>
                <a:gd name="T2" fmla="*/ 1 w 159"/>
                <a:gd name="T3" fmla="*/ 7 h 13"/>
                <a:gd name="T4" fmla="*/ 80 w 159"/>
                <a:gd name="T5" fmla="*/ 0 h 13"/>
                <a:gd name="T6" fmla="*/ 158 w 159"/>
                <a:gd name="T7" fmla="*/ 7 h 13"/>
                <a:gd name="T8" fmla="*/ 80 w 159"/>
                <a:gd name="T9" fmla="*/ 13 h 13"/>
                <a:gd name="T10" fmla="*/ 79 w 159"/>
                <a:gd name="T11" fmla="*/ 0 h 13"/>
                <a:gd name="T12" fmla="*/ 0 w 159"/>
                <a:gd name="T13" fmla="*/ 7 h 13"/>
                <a:gd name="T14" fmla="*/ 79 w 159"/>
                <a:gd name="T15" fmla="*/ 13 h 13"/>
                <a:gd name="T16" fmla="*/ 159 w 159"/>
                <a:gd name="T17" fmla="*/ 7 h 13"/>
                <a:gd name="T18" fmla="*/ 79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80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80" y="0"/>
                  </a:cubicBezTo>
                  <a:cubicBezTo>
                    <a:pt x="123" y="0"/>
                    <a:pt x="158" y="3"/>
                    <a:pt x="158" y="7"/>
                  </a:cubicBezTo>
                  <a:cubicBezTo>
                    <a:pt x="158" y="10"/>
                    <a:pt x="123" y="13"/>
                    <a:pt x="80" y="13"/>
                  </a:cubicBezTo>
                  <a:moveTo>
                    <a:pt x="79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3"/>
                    <a:pt x="79" y="13"/>
                  </a:cubicBezTo>
                  <a:cubicBezTo>
                    <a:pt x="123" y="13"/>
                    <a:pt x="159" y="10"/>
                    <a:pt x="159" y="7"/>
                  </a:cubicBezTo>
                  <a:cubicBezTo>
                    <a:pt x="159" y="3"/>
                    <a:pt x="123" y="0"/>
                    <a:pt x="79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0"/>
            <p:cNvSpPr>
              <a:spLocks noEditPoints="1"/>
            </p:cNvSpPr>
            <p:nvPr/>
          </p:nvSpPr>
          <p:spPr bwMode="auto">
            <a:xfrm>
              <a:off x="2145307" y="3783857"/>
              <a:ext cx="431844" cy="35816"/>
            </a:xfrm>
            <a:custGeom>
              <a:avLst/>
              <a:gdLst>
                <a:gd name="T0" fmla="*/ 79 w 157"/>
                <a:gd name="T1" fmla="*/ 13 h 13"/>
                <a:gd name="T2" fmla="*/ 2 w 157"/>
                <a:gd name="T3" fmla="*/ 7 h 13"/>
                <a:gd name="T4" fmla="*/ 79 w 157"/>
                <a:gd name="T5" fmla="*/ 0 h 13"/>
                <a:gd name="T6" fmla="*/ 155 w 157"/>
                <a:gd name="T7" fmla="*/ 7 h 13"/>
                <a:gd name="T8" fmla="*/ 79 w 157"/>
                <a:gd name="T9" fmla="*/ 13 h 13"/>
                <a:gd name="T10" fmla="*/ 79 w 157"/>
                <a:gd name="T11" fmla="*/ 0 h 13"/>
                <a:gd name="T12" fmla="*/ 0 w 157"/>
                <a:gd name="T13" fmla="*/ 7 h 13"/>
                <a:gd name="T14" fmla="*/ 79 w 157"/>
                <a:gd name="T15" fmla="*/ 13 h 13"/>
                <a:gd name="T16" fmla="*/ 157 w 157"/>
                <a:gd name="T17" fmla="*/ 7 h 13"/>
                <a:gd name="T18" fmla="*/ 79 w 15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3">
                  <a:moveTo>
                    <a:pt x="79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9" y="0"/>
                  </a:cubicBezTo>
                  <a:cubicBezTo>
                    <a:pt x="121" y="0"/>
                    <a:pt x="155" y="3"/>
                    <a:pt x="155" y="7"/>
                  </a:cubicBezTo>
                  <a:cubicBezTo>
                    <a:pt x="155" y="10"/>
                    <a:pt x="121" y="13"/>
                    <a:pt x="79" y="13"/>
                  </a:cubicBezTo>
                  <a:moveTo>
                    <a:pt x="79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9" y="13"/>
                  </a:cubicBezTo>
                  <a:cubicBezTo>
                    <a:pt x="122" y="13"/>
                    <a:pt x="157" y="10"/>
                    <a:pt x="157" y="7"/>
                  </a:cubicBezTo>
                  <a:cubicBezTo>
                    <a:pt x="157" y="3"/>
                    <a:pt x="122" y="0"/>
                    <a:pt x="79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1"/>
            <p:cNvSpPr>
              <a:spLocks noEditPoints="1"/>
            </p:cNvSpPr>
            <p:nvPr/>
          </p:nvSpPr>
          <p:spPr bwMode="auto">
            <a:xfrm>
              <a:off x="2150424" y="3783857"/>
              <a:ext cx="420587" cy="35816"/>
            </a:xfrm>
            <a:custGeom>
              <a:avLst/>
              <a:gdLst>
                <a:gd name="T0" fmla="*/ 77 w 153"/>
                <a:gd name="T1" fmla="*/ 13 h 13"/>
                <a:gd name="T2" fmla="*/ 2 w 153"/>
                <a:gd name="T3" fmla="*/ 7 h 13"/>
                <a:gd name="T4" fmla="*/ 77 w 153"/>
                <a:gd name="T5" fmla="*/ 0 h 13"/>
                <a:gd name="T6" fmla="*/ 151 w 153"/>
                <a:gd name="T7" fmla="*/ 7 h 13"/>
                <a:gd name="T8" fmla="*/ 77 w 153"/>
                <a:gd name="T9" fmla="*/ 13 h 13"/>
                <a:gd name="T10" fmla="*/ 77 w 153"/>
                <a:gd name="T11" fmla="*/ 0 h 13"/>
                <a:gd name="T12" fmla="*/ 0 w 153"/>
                <a:gd name="T13" fmla="*/ 7 h 13"/>
                <a:gd name="T14" fmla="*/ 77 w 153"/>
                <a:gd name="T15" fmla="*/ 13 h 13"/>
                <a:gd name="T16" fmla="*/ 153 w 153"/>
                <a:gd name="T17" fmla="*/ 7 h 13"/>
                <a:gd name="T18" fmla="*/ 77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7" y="13"/>
                  </a:moveTo>
                  <a:cubicBezTo>
                    <a:pt x="35" y="13"/>
                    <a:pt x="2" y="10"/>
                    <a:pt x="2" y="7"/>
                  </a:cubicBezTo>
                  <a:cubicBezTo>
                    <a:pt x="2" y="3"/>
                    <a:pt x="35" y="0"/>
                    <a:pt x="77" y="0"/>
                  </a:cubicBezTo>
                  <a:cubicBezTo>
                    <a:pt x="118" y="0"/>
                    <a:pt x="151" y="3"/>
                    <a:pt x="151" y="7"/>
                  </a:cubicBezTo>
                  <a:cubicBezTo>
                    <a:pt x="151" y="10"/>
                    <a:pt x="118" y="13"/>
                    <a:pt x="77" y="13"/>
                  </a:cubicBezTo>
                  <a:moveTo>
                    <a:pt x="77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7" y="13"/>
                  </a:cubicBezTo>
                  <a:cubicBezTo>
                    <a:pt x="119" y="13"/>
                    <a:pt x="153" y="10"/>
                    <a:pt x="153" y="7"/>
                  </a:cubicBezTo>
                  <a:cubicBezTo>
                    <a:pt x="153" y="3"/>
                    <a:pt x="119" y="0"/>
                    <a:pt x="77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2"/>
            <p:cNvSpPr>
              <a:spLocks noEditPoints="1"/>
            </p:cNvSpPr>
            <p:nvPr/>
          </p:nvSpPr>
          <p:spPr bwMode="auto">
            <a:xfrm>
              <a:off x="2155540" y="3783857"/>
              <a:ext cx="410354" cy="35816"/>
            </a:xfrm>
            <a:custGeom>
              <a:avLst/>
              <a:gdLst>
                <a:gd name="T0" fmla="*/ 75 w 149"/>
                <a:gd name="T1" fmla="*/ 13 h 13"/>
                <a:gd name="T2" fmla="*/ 1 w 149"/>
                <a:gd name="T3" fmla="*/ 7 h 13"/>
                <a:gd name="T4" fmla="*/ 75 w 149"/>
                <a:gd name="T5" fmla="*/ 0 h 13"/>
                <a:gd name="T6" fmla="*/ 148 w 149"/>
                <a:gd name="T7" fmla="*/ 7 h 13"/>
                <a:gd name="T8" fmla="*/ 75 w 149"/>
                <a:gd name="T9" fmla="*/ 13 h 13"/>
                <a:gd name="T10" fmla="*/ 75 w 149"/>
                <a:gd name="T11" fmla="*/ 0 h 13"/>
                <a:gd name="T12" fmla="*/ 0 w 149"/>
                <a:gd name="T13" fmla="*/ 7 h 13"/>
                <a:gd name="T14" fmla="*/ 75 w 149"/>
                <a:gd name="T15" fmla="*/ 13 h 13"/>
                <a:gd name="T16" fmla="*/ 149 w 149"/>
                <a:gd name="T17" fmla="*/ 7 h 13"/>
                <a:gd name="T18" fmla="*/ 75 w 14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3">
                  <a:moveTo>
                    <a:pt x="75" y="13"/>
                  </a:moveTo>
                  <a:cubicBezTo>
                    <a:pt x="34" y="13"/>
                    <a:pt x="1" y="10"/>
                    <a:pt x="1" y="7"/>
                  </a:cubicBezTo>
                  <a:cubicBezTo>
                    <a:pt x="1" y="3"/>
                    <a:pt x="34" y="0"/>
                    <a:pt x="75" y="0"/>
                  </a:cubicBezTo>
                  <a:cubicBezTo>
                    <a:pt x="115" y="0"/>
                    <a:pt x="148" y="3"/>
                    <a:pt x="148" y="7"/>
                  </a:cubicBezTo>
                  <a:cubicBezTo>
                    <a:pt x="148" y="10"/>
                    <a:pt x="115" y="13"/>
                    <a:pt x="75" y="13"/>
                  </a:cubicBezTo>
                  <a:moveTo>
                    <a:pt x="75" y="0"/>
                  </a:moveTo>
                  <a:cubicBezTo>
                    <a:pt x="33" y="0"/>
                    <a:pt x="0" y="3"/>
                    <a:pt x="0" y="7"/>
                  </a:cubicBezTo>
                  <a:cubicBezTo>
                    <a:pt x="0" y="10"/>
                    <a:pt x="33" y="13"/>
                    <a:pt x="75" y="13"/>
                  </a:cubicBezTo>
                  <a:cubicBezTo>
                    <a:pt x="116" y="13"/>
                    <a:pt x="149" y="10"/>
                    <a:pt x="149" y="7"/>
                  </a:cubicBezTo>
                  <a:cubicBezTo>
                    <a:pt x="149" y="3"/>
                    <a:pt x="116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3"/>
            <p:cNvSpPr>
              <a:spLocks noEditPoints="1"/>
            </p:cNvSpPr>
            <p:nvPr/>
          </p:nvSpPr>
          <p:spPr bwMode="auto">
            <a:xfrm>
              <a:off x="2158610" y="3783857"/>
              <a:ext cx="404214" cy="35816"/>
            </a:xfrm>
            <a:custGeom>
              <a:avLst/>
              <a:gdLst>
                <a:gd name="T0" fmla="*/ 74 w 147"/>
                <a:gd name="T1" fmla="*/ 12 h 13"/>
                <a:gd name="T2" fmla="*/ 2 w 147"/>
                <a:gd name="T3" fmla="*/ 7 h 13"/>
                <a:gd name="T4" fmla="*/ 74 w 147"/>
                <a:gd name="T5" fmla="*/ 1 h 13"/>
                <a:gd name="T6" fmla="*/ 145 w 147"/>
                <a:gd name="T7" fmla="*/ 7 h 13"/>
                <a:gd name="T8" fmla="*/ 74 w 147"/>
                <a:gd name="T9" fmla="*/ 12 h 13"/>
                <a:gd name="T10" fmla="*/ 74 w 147"/>
                <a:gd name="T11" fmla="*/ 0 h 13"/>
                <a:gd name="T12" fmla="*/ 0 w 147"/>
                <a:gd name="T13" fmla="*/ 7 h 13"/>
                <a:gd name="T14" fmla="*/ 74 w 147"/>
                <a:gd name="T15" fmla="*/ 13 h 13"/>
                <a:gd name="T16" fmla="*/ 147 w 147"/>
                <a:gd name="T17" fmla="*/ 7 h 13"/>
                <a:gd name="T18" fmla="*/ 74 w 14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3">
                  <a:moveTo>
                    <a:pt x="74" y="12"/>
                  </a:moveTo>
                  <a:cubicBezTo>
                    <a:pt x="34" y="12"/>
                    <a:pt x="2" y="10"/>
                    <a:pt x="2" y="7"/>
                  </a:cubicBezTo>
                  <a:cubicBezTo>
                    <a:pt x="2" y="3"/>
                    <a:pt x="34" y="1"/>
                    <a:pt x="74" y="1"/>
                  </a:cubicBezTo>
                  <a:cubicBezTo>
                    <a:pt x="113" y="1"/>
                    <a:pt x="145" y="3"/>
                    <a:pt x="145" y="7"/>
                  </a:cubicBezTo>
                  <a:cubicBezTo>
                    <a:pt x="145" y="10"/>
                    <a:pt x="113" y="12"/>
                    <a:pt x="74" y="12"/>
                  </a:cubicBezTo>
                  <a:moveTo>
                    <a:pt x="74" y="0"/>
                  </a:moveTo>
                  <a:cubicBezTo>
                    <a:pt x="33" y="0"/>
                    <a:pt x="0" y="3"/>
                    <a:pt x="0" y="7"/>
                  </a:cubicBezTo>
                  <a:cubicBezTo>
                    <a:pt x="0" y="10"/>
                    <a:pt x="33" y="13"/>
                    <a:pt x="74" y="13"/>
                  </a:cubicBezTo>
                  <a:cubicBezTo>
                    <a:pt x="114" y="13"/>
                    <a:pt x="147" y="10"/>
                    <a:pt x="147" y="7"/>
                  </a:cubicBezTo>
                  <a:cubicBezTo>
                    <a:pt x="147" y="3"/>
                    <a:pt x="114" y="0"/>
                    <a:pt x="7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4"/>
            <p:cNvSpPr>
              <a:spLocks noEditPoints="1"/>
            </p:cNvSpPr>
            <p:nvPr/>
          </p:nvSpPr>
          <p:spPr bwMode="auto">
            <a:xfrm>
              <a:off x="2163727" y="3786927"/>
              <a:ext cx="393981" cy="30700"/>
            </a:xfrm>
            <a:custGeom>
              <a:avLst/>
              <a:gdLst>
                <a:gd name="T0" fmla="*/ 72 w 143"/>
                <a:gd name="T1" fmla="*/ 11 h 11"/>
                <a:gd name="T2" fmla="*/ 1 w 143"/>
                <a:gd name="T3" fmla="*/ 6 h 11"/>
                <a:gd name="T4" fmla="*/ 72 w 143"/>
                <a:gd name="T5" fmla="*/ 0 h 11"/>
                <a:gd name="T6" fmla="*/ 142 w 143"/>
                <a:gd name="T7" fmla="*/ 6 h 11"/>
                <a:gd name="T8" fmla="*/ 72 w 143"/>
                <a:gd name="T9" fmla="*/ 11 h 11"/>
                <a:gd name="T10" fmla="*/ 72 w 143"/>
                <a:gd name="T11" fmla="*/ 0 h 11"/>
                <a:gd name="T12" fmla="*/ 0 w 143"/>
                <a:gd name="T13" fmla="*/ 6 h 11"/>
                <a:gd name="T14" fmla="*/ 72 w 143"/>
                <a:gd name="T15" fmla="*/ 11 h 11"/>
                <a:gd name="T16" fmla="*/ 143 w 143"/>
                <a:gd name="T17" fmla="*/ 6 h 11"/>
                <a:gd name="T18" fmla="*/ 72 w 143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1">
                  <a:moveTo>
                    <a:pt x="72" y="11"/>
                  </a:moveTo>
                  <a:cubicBezTo>
                    <a:pt x="33" y="11"/>
                    <a:pt x="1" y="9"/>
                    <a:pt x="1" y="6"/>
                  </a:cubicBezTo>
                  <a:cubicBezTo>
                    <a:pt x="1" y="2"/>
                    <a:pt x="33" y="0"/>
                    <a:pt x="72" y="0"/>
                  </a:cubicBezTo>
                  <a:cubicBezTo>
                    <a:pt x="110" y="0"/>
                    <a:pt x="142" y="2"/>
                    <a:pt x="142" y="6"/>
                  </a:cubicBezTo>
                  <a:cubicBezTo>
                    <a:pt x="142" y="9"/>
                    <a:pt x="110" y="11"/>
                    <a:pt x="72" y="11"/>
                  </a:cubicBezTo>
                  <a:moveTo>
                    <a:pt x="72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2" y="11"/>
                  </a:cubicBezTo>
                  <a:cubicBezTo>
                    <a:pt x="111" y="11"/>
                    <a:pt x="143" y="9"/>
                    <a:pt x="143" y="6"/>
                  </a:cubicBezTo>
                  <a:cubicBezTo>
                    <a:pt x="143" y="2"/>
                    <a:pt x="111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5"/>
            <p:cNvSpPr>
              <a:spLocks noEditPoints="1"/>
            </p:cNvSpPr>
            <p:nvPr/>
          </p:nvSpPr>
          <p:spPr bwMode="auto">
            <a:xfrm>
              <a:off x="2166797" y="3786927"/>
              <a:ext cx="387841" cy="30700"/>
            </a:xfrm>
            <a:custGeom>
              <a:avLst/>
              <a:gdLst>
                <a:gd name="T0" fmla="*/ 71 w 141"/>
                <a:gd name="T1" fmla="*/ 11 h 11"/>
                <a:gd name="T2" fmla="*/ 2 w 141"/>
                <a:gd name="T3" fmla="*/ 6 h 11"/>
                <a:gd name="T4" fmla="*/ 71 w 141"/>
                <a:gd name="T5" fmla="*/ 0 h 11"/>
                <a:gd name="T6" fmla="*/ 139 w 141"/>
                <a:gd name="T7" fmla="*/ 6 h 11"/>
                <a:gd name="T8" fmla="*/ 71 w 141"/>
                <a:gd name="T9" fmla="*/ 11 h 11"/>
                <a:gd name="T10" fmla="*/ 71 w 141"/>
                <a:gd name="T11" fmla="*/ 0 h 11"/>
                <a:gd name="T12" fmla="*/ 0 w 141"/>
                <a:gd name="T13" fmla="*/ 6 h 11"/>
                <a:gd name="T14" fmla="*/ 71 w 141"/>
                <a:gd name="T15" fmla="*/ 11 h 11"/>
                <a:gd name="T16" fmla="*/ 141 w 141"/>
                <a:gd name="T17" fmla="*/ 6 h 11"/>
                <a:gd name="T18" fmla="*/ 71 w 14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1">
                  <a:moveTo>
                    <a:pt x="71" y="11"/>
                  </a:moveTo>
                  <a:cubicBezTo>
                    <a:pt x="33" y="11"/>
                    <a:pt x="2" y="9"/>
                    <a:pt x="2" y="6"/>
                  </a:cubicBezTo>
                  <a:cubicBezTo>
                    <a:pt x="2" y="2"/>
                    <a:pt x="33" y="0"/>
                    <a:pt x="71" y="0"/>
                  </a:cubicBezTo>
                  <a:cubicBezTo>
                    <a:pt x="109" y="0"/>
                    <a:pt x="139" y="2"/>
                    <a:pt x="139" y="6"/>
                  </a:cubicBezTo>
                  <a:cubicBezTo>
                    <a:pt x="139" y="9"/>
                    <a:pt x="109" y="11"/>
                    <a:pt x="71" y="11"/>
                  </a:cubicBezTo>
                  <a:moveTo>
                    <a:pt x="71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1" y="11"/>
                  </a:cubicBezTo>
                  <a:cubicBezTo>
                    <a:pt x="109" y="11"/>
                    <a:pt x="141" y="9"/>
                    <a:pt x="141" y="6"/>
                  </a:cubicBezTo>
                  <a:cubicBezTo>
                    <a:pt x="141" y="2"/>
                    <a:pt x="109" y="0"/>
                    <a:pt x="71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6"/>
            <p:cNvSpPr>
              <a:spLocks noEditPoints="1"/>
            </p:cNvSpPr>
            <p:nvPr/>
          </p:nvSpPr>
          <p:spPr bwMode="auto">
            <a:xfrm>
              <a:off x="2171914" y="3786927"/>
              <a:ext cx="377607" cy="30700"/>
            </a:xfrm>
            <a:custGeom>
              <a:avLst/>
              <a:gdLst>
                <a:gd name="T0" fmla="*/ 69 w 137"/>
                <a:gd name="T1" fmla="*/ 11 h 11"/>
                <a:gd name="T2" fmla="*/ 2 w 137"/>
                <a:gd name="T3" fmla="*/ 5 h 11"/>
                <a:gd name="T4" fmla="*/ 69 w 137"/>
                <a:gd name="T5" fmla="*/ 0 h 11"/>
                <a:gd name="T6" fmla="*/ 136 w 137"/>
                <a:gd name="T7" fmla="*/ 5 h 11"/>
                <a:gd name="T8" fmla="*/ 69 w 137"/>
                <a:gd name="T9" fmla="*/ 11 h 11"/>
                <a:gd name="T10" fmla="*/ 69 w 137"/>
                <a:gd name="T11" fmla="*/ 0 h 11"/>
                <a:gd name="T12" fmla="*/ 0 w 137"/>
                <a:gd name="T13" fmla="*/ 6 h 11"/>
                <a:gd name="T14" fmla="*/ 69 w 137"/>
                <a:gd name="T15" fmla="*/ 11 h 11"/>
                <a:gd name="T16" fmla="*/ 137 w 137"/>
                <a:gd name="T17" fmla="*/ 6 h 11"/>
                <a:gd name="T18" fmla="*/ 69 w 13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1">
                  <a:moveTo>
                    <a:pt x="69" y="11"/>
                  </a:moveTo>
                  <a:cubicBezTo>
                    <a:pt x="32" y="11"/>
                    <a:pt x="2" y="8"/>
                    <a:pt x="2" y="5"/>
                  </a:cubicBezTo>
                  <a:cubicBezTo>
                    <a:pt x="2" y="2"/>
                    <a:pt x="32" y="0"/>
                    <a:pt x="69" y="0"/>
                  </a:cubicBezTo>
                  <a:cubicBezTo>
                    <a:pt x="106" y="0"/>
                    <a:pt x="136" y="2"/>
                    <a:pt x="136" y="5"/>
                  </a:cubicBezTo>
                  <a:cubicBezTo>
                    <a:pt x="136" y="8"/>
                    <a:pt x="106" y="11"/>
                    <a:pt x="69" y="11"/>
                  </a:cubicBezTo>
                  <a:moveTo>
                    <a:pt x="69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69" y="11"/>
                  </a:cubicBezTo>
                  <a:cubicBezTo>
                    <a:pt x="107" y="11"/>
                    <a:pt x="137" y="9"/>
                    <a:pt x="137" y="6"/>
                  </a:cubicBezTo>
                  <a:cubicBezTo>
                    <a:pt x="137" y="2"/>
                    <a:pt x="107" y="0"/>
                    <a:pt x="69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7"/>
            <p:cNvSpPr>
              <a:spLocks noEditPoints="1"/>
            </p:cNvSpPr>
            <p:nvPr/>
          </p:nvSpPr>
          <p:spPr bwMode="auto">
            <a:xfrm>
              <a:off x="2178054" y="3786927"/>
              <a:ext cx="368397" cy="30700"/>
            </a:xfrm>
            <a:custGeom>
              <a:avLst/>
              <a:gdLst>
                <a:gd name="T0" fmla="*/ 67 w 134"/>
                <a:gd name="T1" fmla="*/ 11 h 11"/>
                <a:gd name="T2" fmla="*/ 1 w 134"/>
                <a:gd name="T3" fmla="*/ 5 h 11"/>
                <a:gd name="T4" fmla="*/ 67 w 134"/>
                <a:gd name="T5" fmla="*/ 0 h 11"/>
                <a:gd name="T6" fmla="*/ 132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0" y="11"/>
                    <a:pt x="1" y="8"/>
                    <a:pt x="1" y="5"/>
                  </a:cubicBezTo>
                  <a:cubicBezTo>
                    <a:pt x="1" y="3"/>
                    <a:pt x="30" y="0"/>
                    <a:pt x="67" y="0"/>
                  </a:cubicBezTo>
                  <a:cubicBezTo>
                    <a:pt x="103" y="0"/>
                    <a:pt x="132" y="3"/>
                    <a:pt x="132" y="5"/>
                  </a:cubicBezTo>
                  <a:cubicBezTo>
                    <a:pt x="132" y="8"/>
                    <a:pt x="103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8"/>
            <p:cNvSpPr>
              <a:spLocks noEditPoints="1"/>
            </p:cNvSpPr>
            <p:nvPr/>
          </p:nvSpPr>
          <p:spPr bwMode="auto">
            <a:xfrm>
              <a:off x="2181124" y="3786927"/>
              <a:ext cx="360211" cy="30700"/>
            </a:xfrm>
            <a:custGeom>
              <a:avLst/>
              <a:gdLst>
                <a:gd name="T0" fmla="*/ 66 w 131"/>
                <a:gd name="T1" fmla="*/ 11 h 11"/>
                <a:gd name="T2" fmla="*/ 2 w 131"/>
                <a:gd name="T3" fmla="*/ 5 h 11"/>
                <a:gd name="T4" fmla="*/ 66 w 131"/>
                <a:gd name="T5" fmla="*/ 0 h 11"/>
                <a:gd name="T6" fmla="*/ 130 w 131"/>
                <a:gd name="T7" fmla="*/ 5 h 11"/>
                <a:gd name="T8" fmla="*/ 66 w 131"/>
                <a:gd name="T9" fmla="*/ 11 h 11"/>
                <a:gd name="T10" fmla="*/ 66 w 131"/>
                <a:gd name="T11" fmla="*/ 0 h 11"/>
                <a:gd name="T12" fmla="*/ 0 w 131"/>
                <a:gd name="T13" fmla="*/ 5 h 11"/>
                <a:gd name="T14" fmla="*/ 66 w 131"/>
                <a:gd name="T15" fmla="*/ 11 h 11"/>
                <a:gd name="T16" fmla="*/ 131 w 131"/>
                <a:gd name="T17" fmla="*/ 5 h 11"/>
                <a:gd name="T18" fmla="*/ 66 w 13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">
                  <a:moveTo>
                    <a:pt x="66" y="11"/>
                  </a:moveTo>
                  <a:cubicBezTo>
                    <a:pt x="30" y="11"/>
                    <a:pt x="2" y="8"/>
                    <a:pt x="2" y="5"/>
                  </a:cubicBezTo>
                  <a:cubicBezTo>
                    <a:pt x="2" y="3"/>
                    <a:pt x="30" y="0"/>
                    <a:pt x="66" y="0"/>
                  </a:cubicBezTo>
                  <a:cubicBezTo>
                    <a:pt x="101" y="0"/>
                    <a:pt x="130" y="3"/>
                    <a:pt x="130" y="5"/>
                  </a:cubicBezTo>
                  <a:cubicBezTo>
                    <a:pt x="130" y="8"/>
                    <a:pt x="101" y="11"/>
                    <a:pt x="66" y="11"/>
                  </a:cubicBezTo>
                  <a:moveTo>
                    <a:pt x="66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6" y="11"/>
                  </a:cubicBezTo>
                  <a:cubicBezTo>
                    <a:pt x="102" y="11"/>
                    <a:pt x="131" y="8"/>
                    <a:pt x="131" y="5"/>
                  </a:cubicBezTo>
                  <a:cubicBezTo>
                    <a:pt x="131" y="3"/>
                    <a:pt x="102" y="0"/>
                    <a:pt x="66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9"/>
            <p:cNvSpPr>
              <a:spLocks noEditPoints="1"/>
            </p:cNvSpPr>
            <p:nvPr/>
          </p:nvSpPr>
          <p:spPr bwMode="auto">
            <a:xfrm>
              <a:off x="2186240" y="3786927"/>
              <a:ext cx="352024" cy="30700"/>
            </a:xfrm>
            <a:custGeom>
              <a:avLst/>
              <a:gdLst>
                <a:gd name="T0" fmla="*/ 64 w 128"/>
                <a:gd name="T1" fmla="*/ 10 h 11"/>
                <a:gd name="T2" fmla="*/ 1 w 128"/>
                <a:gd name="T3" fmla="*/ 5 h 11"/>
                <a:gd name="T4" fmla="*/ 64 w 128"/>
                <a:gd name="T5" fmla="*/ 0 h 11"/>
                <a:gd name="T6" fmla="*/ 126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29" y="10"/>
                    <a:pt x="1" y="8"/>
                    <a:pt x="1" y="5"/>
                  </a:cubicBezTo>
                  <a:cubicBezTo>
                    <a:pt x="1" y="3"/>
                    <a:pt x="29" y="0"/>
                    <a:pt x="64" y="0"/>
                  </a:cubicBezTo>
                  <a:cubicBezTo>
                    <a:pt x="98" y="0"/>
                    <a:pt x="126" y="3"/>
                    <a:pt x="126" y="5"/>
                  </a:cubicBezTo>
                  <a:cubicBezTo>
                    <a:pt x="126" y="8"/>
                    <a:pt x="98" y="10"/>
                    <a:pt x="64" y="10"/>
                  </a:cubicBezTo>
                  <a:moveTo>
                    <a:pt x="64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1"/>
                    <a:pt x="64" y="11"/>
                  </a:cubicBezTo>
                  <a:cubicBezTo>
                    <a:pt x="99" y="11"/>
                    <a:pt x="128" y="8"/>
                    <a:pt x="128" y="5"/>
                  </a:cubicBezTo>
                  <a:cubicBezTo>
                    <a:pt x="128" y="3"/>
                    <a:pt x="99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0"/>
            <p:cNvSpPr>
              <a:spLocks noEditPoints="1"/>
            </p:cNvSpPr>
            <p:nvPr/>
          </p:nvSpPr>
          <p:spPr bwMode="auto">
            <a:xfrm>
              <a:off x="2189310" y="3786927"/>
              <a:ext cx="343838" cy="27630"/>
            </a:xfrm>
            <a:custGeom>
              <a:avLst/>
              <a:gdLst>
                <a:gd name="T0" fmla="*/ 63 w 125"/>
                <a:gd name="T1" fmla="*/ 10 h 10"/>
                <a:gd name="T2" fmla="*/ 2 w 125"/>
                <a:gd name="T3" fmla="*/ 5 h 10"/>
                <a:gd name="T4" fmla="*/ 63 w 125"/>
                <a:gd name="T5" fmla="*/ 1 h 10"/>
                <a:gd name="T6" fmla="*/ 124 w 125"/>
                <a:gd name="T7" fmla="*/ 5 h 10"/>
                <a:gd name="T8" fmla="*/ 63 w 125"/>
                <a:gd name="T9" fmla="*/ 10 h 10"/>
                <a:gd name="T10" fmla="*/ 63 w 125"/>
                <a:gd name="T11" fmla="*/ 0 h 10"/>
                <a:gd name="T12" fmla="*/ 0 w 125"/>
                <a:gd name="T13" fmla="*/ 5 h 10"/>
                <a:gd name="T14" fmla="*/ 63 w 125"/>
                <a:gd name="T15" fmla="*/ 10 h 10"/>
                <a:gd name="T16" fmla="*/ 125 w 125"/>
                <a:gd name="T17" fmla="*/ 5 h 10"/>
                <a:gd name="T18" fmla="*/ 63 w 12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0">
                  <a:moveTo>
                    <a:pt x="63" y="10"/>
                  </a:moveTo>
                  <a:cubicBezTo>
                    <a:pt x="29" y="10"/>
                    <a:pt x="2" y="8"/>
                    <a:pt x="2" y="5"/>
                  </a:cubicBezTo>
                  <a:cubicBezTo>
                    <a:pt x="2" y="3"/>
                    <a:pt x="29" y="1"/>
                    <a:pt x="63" y="1"/>
                  </a:cubicBezTo>
                  <a:cubicBezTo>
                    <a:pt x="96" y="1"/>
                    <a:pt x="124" y="3"/>
                    <a:pt x="124" y="5"/>
                  </a:cubicBezTo>
                  <a:cubicBezTo>
                    <a:pt x="124" y="8"/>
                    <a:pt x="96" y="10"/>
                    <a:pt x="63" y="10"/>
                  </a:cubicBezTo>
                  <a:moveTo>
                    <a:pt x="63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3" y="10"/>
                  </a:cubicBezTo>
                  <a:cubicBezTo>
                    <a:pt x="97" y="10"/>
                    <a:pt x="125" y="8"/>
                    <a:pt x="125" y="5"/>
                  </a:cubicBezTo>
                  <a:cubicBezTo>
                    <a:pt x="125" y="3"/>
                    <a:pt x="97" y="0"/>
                    <a:pt x="63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1"/>
            <p:cNvSpPr>
              <a:spLocks noEditPoints="1"/>
            </p:cNvSpPr>
            <p:nvPr/>
          </p:nvSpPr>
          <p:spPr bwMode="auto">
            <a:xfrm>
              <a:off x="2194427" y="3789997"/>
              <a:ext cx="335651" cy="24560"/>
            </a:xfrm>
            <a:custGeom>
              <a:avLst/>
              <a:gdLst>
                <a:gd name="T0" fmla="*/ 61 w 122"/>
                <a:gd name="T1" fmla="*/ 9 h 9"/>
                <a:gd name="T2" fmla="*/ 1 w 122"/>
                <a:gd name="T3" fmla="*/ 4 h 9"/>
                <a:gd name="T4" fmla="*/ 61 w 122"/>
                <a:gd name="T5" fmla="*/ 0 h 9"/>
                <a:gd name="T6" fmla="*/ 120 w 122"/>
                <a:gd name="T7" fmla="*/ 4 h 9"/>
                <a:gd name="T8" fmla="*/ 61 w 122"/>
                <a:gd name="T9" fmla="*/ 9 h 9"/>
                <a:gd name="T10" fmla="*/ 61 w 122"/>
                <a:gd name="T11" fmla="*/ 0 h 9"/>
                <a:gd name="T12" fmla="*/ 0 w 122"/>
                <a:gd name="T13" fmla="*/ 4 h 9"/>
                <a:gd name="T14" fmla="*/ 61 w 122"/>
                <a:gd name="T15" fmla="*/ 9 h 9"/>
                <a:gd name="T16" fmla="*/ 122 w 122"/>
                <a:gd name="T17" fmla="*/ 4 h 9"/>
                <a:gd name="T18" fmla="*/ 61 w 12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9">
                  <a:moveTo>
                    <a:pt x="61" y="9"/>
                  </a:moveTo>
                  <a:cubicBezTo>
                    <a:pt x="28" y="9"/>
                    <a:pt x="1" y="7"/>
                    <a:pt x="1" y="4"/>
                  </a:cubicBezTo>
                  <a:cubicBezTo>
                    <a:pt x="1" y="2"/>
                    <a:pt x="28" y="0"/>
                    <a:pt x="61" y="0"/>
                  </a:cubicBezTo>
                  <a:cubicBezTo>
                    <a:pt x="93" y="0"/>
                    <a:pt x="120" y="2"/>
                    <a:pt x="120" y="4"/>
                  </a:cubicBezTo>
                  <a:cubicBezTo>
                    <a:pt x="120" y="7"/>
                    <a:pt x="93" y="9"/>
                    <a:pt x="61" y="9"/>
                  </a:cubicBezTo>
                  <a:moveTo>
                    <a:pt x="61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1" y="9"/>
                  </a:cubicBezTo>
                  <a:cubicBezTo>
                    <a:pt x="94" y="9"/>
                    <a:pt x="122" y="7"/>
                    <a:pt x="122" y="4"/>
                  </a:cubicBezTo>
                  <a:cubicBezTo>
                    <a:pt x="122" y="2"/>
                    <a:pt x="94" y="0"/>
                    <a:pt x="61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2"/>
            <p:cNvSpPr>
              <a:spLocks noEditPoints="1"/>
            </p:cNvSpPr>
            <p:nvPr/>
          </p:nvSpPr>
          <p:spPr bwMode="auto">
            <a:xfrm>
              <a:off x="2197497" y="3789997"/>
              <a:ext cx="327464" cy="24560"/>
            </a:xfrm>
            <a:custGeom>
              <a:avLst/>
              <a:gdLst>
                <a:gd name="T0" fmla="*/ 60 w 119"/>
                <a:gd name="T1" fmla="*/ 9 h 9"/>
                <a:gd name="T2" fmla="*/ 2 w 119"/>
                <a:gd name="T3" fmla="*/ 4 h 9"/>
                <a:gd name="T4" fmla="*/ 60 w 119"/>
                <a:gd name="T5" fmla="*/ 0 h 9"/>
                <a:gd name="T6" fmla="*/ 118 w 119"/>
                <a:gd name="T7" fmla="*/ 4 h 9"/>
                <a:gd name="T8" fmla="*/ 60 w 119"/>
                <a:gd name="T9" fmla="*/ 9 h 9"/>
                <a:gd name="T10" fmla="*/ 60 w 119"/>
                <a:gd name="T11" fmla="*/ 0 h 9"/>
                <a:gd name="T12" fmla="*/ 0 w 119"/>
                <a:gd name="T13" fmla="*/ 4 h 9"/>
                <a:gd name="T14" fmla="*/ 60 w 119"/>
                <a:gd name="T15" fmla="*/ 9 h 9"/>
                <a:gd name="T16" fmla="*/ 119 w 119"/>
                <a:gd name="T17" fmla="*/ 4 h 9"/>
                <a:gd name="T18" fmla="*/ 60 w 11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">
                  <a:moveTo>
                    <a:pt x="60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60" y="0"/>
                  </a:cubicBezTo>
                  <a:cubicBezTo>
                    <a:pt x="92" y="0"/>
                    <a:pt x="118" y="2"/>
                    <a:pt x="118" y="4"/>
                  </a:cubicBezTo>
                  <a:cubicBezTo>
                    <a:pt x="118" y="7"/>
                    <a:pt x="92" y="9"/>
                    <a:pt x="60" y="9"/>
                  </a:cubicBezTo>
                  <a:moveTo>
                    <a:pt x="60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0" y="9"/>
                  </a:cubicBezTo>
                  <a:cubicBezTo>
                    <a:pt x="92" y="9"/>
                    <a:pt x="119" y="7"/>
                    <a:pt x="119" y="4"/>
                  </a:cubicBezTo>
                  <a:cubicBezTo>
                    <a:pt x="119" y="2"/>
                    <a:pt x="92" y="0"/>
                    <a:pt x="60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3"/>
            <p:cNvSpPr>
              <a:spLocks noEditPoints="1"/>
            </p:cNvSpPr>
            <p:nvPr/>
          </p:nvSpPr>
          <p:spPr bwMode="auto">
            <a:xfrm>
              <a:off x="2202613" y="3789997"/>
              <a:ext cx="319278" cy="24560"/>
            </a:xfrm>
            <a:custGeom>
              <a:avLst/>
              <a:gdLst>
                <a:gd name="T0" fmla="*/ 58 w 116"/>
                <a:gd name="T1" fmla="*/ 9 h 9"/>
                <a:gd name="T2" fmla="*/ 2 w 116"/>
                <a:gd name="T3" fmla="*/ 4 h 9"/>
                <a:gd name="T4" fmla="*/ 58 w 116"/>
                <a:gd name="T5" fmla="*/ 0 h 9"/>
                <a:gd name="T6" fmla="*/ 114 w 116"/>
                <a:gd name="T7" fmla="*/ 4 h 9"/>
                <a:gd name="T8" fmla="*/ 58 w 116"/>
                <a:gd name="T9" fmla="*/ 9 h 9"/>
                <a:gd name="T10" fmla="*/ 58 w 116"/>
                <a:gd name="T11" fmla="*/ 0 h 9"/>
                <a:gd name="T12" fmla="*/ 0 w 116"/>
                <a:gd name="T13" fmla="*/ 4 h 9"/>
                <a:gd name="T14" fmla="*/ 58 w 116"/>
                <a:gd name="T15" fmla="*/ 9 h 9"/>
                <a:gd name="T16" fmla="*/ 116 w 116"/>
                <a:gd name="T17" fmla="*/ 4 h 9"/>
                <a:gd name="T18" fmla="*/ 58 w 116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">
                  <a:moveTo>
                    <a:pt x="58" y="9"/>
                  </a:moveTo>
                  <a:cubicBezTo>
                    <a:pt x="27" y="9"/>
                    <a:pt x="2" y="7"/>
                    <a:pt x="2" y="4"/>
                  </a:cubicBezTo>
                  <a:cubicBezTo>
                    <a:pt x="2" y="2"/>
                    <a:pt x="27" y="0"/>
                    <a:pt x="58" y="0"/>
                  </a:cubicBezTo>
                  <a:cubicBezTo>
                    <a:pt x="89" y="0"/>
                    <a:pt x="114" y="2"/>
                    <a:pt x="114" y="4"/>
                  </a:cubicBezTo>
                  <a:cubicBezTo>
                    <a:pt x="114" y="7"/>
                    <a:pt x="89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8" y="9"/>
                  </a:cubicBezTo>
                  <a:cubicBezTo>
                    <a:pt x="90" y="9"/>
                    <a:pt x="116" y="7"/>
                    <a:pt x="116" y="4"/>
                  </a:cubicBezTo>
                  <a:cubicBezTo>
                    <a:pt x="116" y="2"/>
                    <a:pt x="90" y="0"/>
                    <a:pt x="58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4"/>
            <p:cNvSpPr>
              <a:spLocks noEditPoints="1"/>
            </p:cNvSpPr>
            <p:nvPr/>
          </p:nvSpPr>
          <p:spPr bwMode="auto">
            <a:xfrm>
              <a:off x="2207730" y="3789997"/>
              <a:ext cx="309044" cy="24560"/>
            </a:xfrm>
            <a:custGeom>
              <a:avLst/>
              <a:gdLst>
                <a:gd name="T0" fmla="*/ 56 w 112"/>
                <a:gd name="T1" fmla="*/ 8 h 9"/>
                <a:gd name="T2" fmla="*/ 1 w 112"/>
                <a:gd name="T3" fmla="*/ 4 h 9"/>
                <a:gd name="T4" fmla="*/ 56 w 112"/>
                <a:gd name="T5" fmla="*/ 0 h 9"/>
                <a:gd name="T6" fmla="*/ 110 w 112"/>
                <a:gd name="T7" fmla="*/ 4 h 9"/>
                <a:gd name="T8" fmla="*/ 56 w 112"/>
                <a:gd name="T9" fmla="*/ 8 h 9"/>
                <a:gd name="T10" fmla="*/ 56 w 112"/>
                <a:gd name="T11" fmla="*/ 0 h 9"/>
                <a:gd name="T12" fmla="*/ 0 w 112"/>
                <a:gd name="T13" fmla="*/ 4 h 9"/>
                <a:gd name="T14" fmla="*/ 56 w 112"/>
                <a:gd name="T15" fmla="*/ 9 h 9"/>
                <a:gd name="T16" fmla="*/ 112 w 112"/>
                <a:gd name="T17" fmla="*/ 4 h 9"/>
                <a:gd name="T18" fmla="*/ 56 w 1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9">
                  <a:moveTo>
                    <a:pt x="56" y="8"/>
                  </a:moveTo>
                  <a:cubicBezTo>
                    <a:pt x="26" y="8"/>
                    <a:pt x="1" y="7"/>
                    <a:pt x="1" y="4"/>
                  </a:cubicBezTo>
                  <a:cubicBezTo>
                    <a:pt x="1" y="2"/>
                    <a:pt x="26" y="0"/>
                    <a:pt x="56" y="0"/>
                  </a:cubicBezTo>
                  <a:cubicBezTo>
                    <a:pt x="86" y="0"/>
                    <a:pt x="110" y="2"/>
                    <a:pt x="110" y="4"/>
                  </a:cubicBezTo>
                  <a:cubicBezTo>
                    <a:pt x="110" y="7"/>
                    <a:pt x="86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2" y="7"/>
                    <a:pt x="112" y="4"/>
                  </a:cubicBezTo>
                  <a:cubicBezTo>
                    <a:pt x="112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5"/>
            <p:cNvSpPr>
              <a:spLocks noEditPoints="1"/>
            </p:cNvSpPr>
            <p:nvPr/>
          </p:nvSpPr>
          <p:spPr bwMode="auto">
            <a:xfrm>
              <a:off x="2210800" y="3789997"/>
              <a:ext cx="299835" cy="21490"/>
            </a:xfrm>
            <a:custGeom>
              <a:avLst/>
              <a:gdLst>
                <a:gd name="T0" fmla="*/ 55 w 109"/>
                <a:gd name="T1" fmla="*/ 8 h 8"/>
                <a:gd name="T2" fmla="*/ 2 w 109"/>
                <a:gd name="T3" fmla="*/ 4 h 8"/>
                <a:gd name="T4" fmla="*/ 55 w 109"/>
                <a:gd name="T5" fmla="*/ 0 h 8"/>
                <a:gd name="T6" fmla="*/ 108 w 109"/>
                <a:gd name="T7" fmla="*/ 4 h 8"/>
                <a:gd name="T8" fmla="*/ 55 w 109"/>
                <a:gd name="T9" fmla="*/ 8 h 8"/>
                <a:gd name="T10" fmla="*/ 55 w 109"/>
                <a:gd name="T11" fmla="*/ 0 h 8"/>
                <a:gd name="T12" fmla="*/ 0 w 109"/>
                <a:gd name="T13" fmla="*/ 4 h 8"/>
                <a:gd name="T14" fmla="*/ 55 w 109"/>
                <a:gd name="T15" fmla="*/ 8 h 8"/>
                <a:gd name="T16" fmla="*/ 109 w 109"/>
                <a:gd name="T17" fmla="*/ 4 h 8"/>
                <a:gd name="T18" fmla="*/ 55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5" y="8"/>
                  </a:moveTo>
                  <a:cubicBezTo>
                    <a:pt x="26" y="8"/>
                    <a:pt x="2" y="6"/>
                    <a:pt x="2" y="4"/>
                  </a:cubicBezTo>
                  <a:cubicBezTo>
                    <a:pt x="2" y="2"/>
                    <a:pt x="26" y="0"/>
                    <a:pt x="55" y="0"/>
                  </a:cubicBezTo>
                  <a:cubicBezTo>
                    <a:pt x="84" y="0"/>
                    <a:pt x="108" y="2"/>
                    <a:pt x="108" y="4"/>
                  </a:cubicBezTo>
                  <a:cubicBezTo>
                    <a:pt x="108" y="6"/>
                    <a:pt x="84" y="8"/>
                    <a:pt x="55" y="8"/>
                  </a:cubicBezTo>
                  <a:moveTo>
                    <a:pt x="55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8"/>
                    <a:pt x="55" y="8"/>
                  </a:cubicBezTo>
                  <a:cubicBezTo>
                    <a:pt x="85" y="8"/>
                    <a:pt x="109" y="7"/>
                    <a:pt x="109" y="4"/>
                  </a:cubicBezTo>
                  <a:cubicBezTo>
                    <a:pt x="109" y="2"/>
                    <a:pt x="85" y="0"/>
                    <a:pt x="55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6"/>
            <p:cNvSpPr>
              <a:spLocks noEditPoints="1"/>
            </p:cNvSpPr>
            <p:nvPr/>
          </p:nvSpPr>
          <p:spPr bwMode="auto">
            <a:xfrm>
              <a:off x="2215917" y="3789997"/>
              <a:ext cx="291648" cy="21490"/>
            </a:xfrm>
            <a:custGeom>
              <a:avLst/>
              <a:gdLst>
                <a:gd name="T0" fmla="*/ 53 w 106"/>
                <a:gd name="T1" fmla="*/ 8 h 8"/>
                <a:gd name="T2" fmla="*/ 1 w 106"/>
                <a:gd name="T3" fmla="*/ 4 h 8"/>
                <a:gd name="T4" fmla="*/ 53 w 106"/>
                <a:gd name="T5" fmla="*/ 0 h 8"/>
                <a:gd name="T6" fmla="*/ 104 w 106"/>
                <a:gd name="T7" fmla="*/ 4 h 8"/>
                <a:gd name="T8" fmla="*/ 53 w 106"/>
                <a:gd name="T9" fmla="*/ 8 h 8"/>
                <a:gd name="T10" fmla="*/ 53 w 106"/>
                <a:gd name="T11" fmla="*/ 0 h 8"/>
                <a:gd name="T12" fmla="*/ 0 w 106"/>
                <a:gd name="T13" fmla="*/ 4 h 8"/>
                <a:gd name="T14" fmla="*/ 53 w 106"/>
                <a:gd name="T15" fmla="*/ 8 h 8"/>
                <a:gd name="T16" fmla="*/ 106 w 106"/>
                <a:gd name="T17" fmla="*/ 4 h 8"/>
                <a:gd name="T18" fmla="*/ 53 w 10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">
                  <a:moveTo>
                    <a:pt x="53" y="8"/>
                  </a:moveTo>
                  <a:cubicBezTo>
                    <a:pt x="24" y="8"/>
                    <a:pt x="1" y="6"/>
                    <a:pt x="1" y="4"/>
                  </a:cubicBezTo>
                  <a:cubicBezTo>
                    <a:pt x="1" y="2"/>
                    <a:pt x="24" y="0"/>
                    <a:pt x="53" y="0"/>
                  </a:cubicBezTo>
                  <a:cubicBezTo>
                    <a:pt x="81" y="0"/>
                    <a:pt x="104" y="2"/>
                    <a:pt x="104" y="4"/>
                  </a:cubicBezTo>
                  <a:cubicBezTo>
                    <a:pt x="104" y="6"/>
                    <a:pt x="81" y="8"/>
                    <a:pt x="53" y="8"/>
                  </a:cubicBezTo>
                  <a:moveTo>
                    <a:pt x="53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3" y="8"/>
                  </a:cubicBezTo>
                  <a:cubicBezTo>
                    <a:pt x="82" y="8"/>
                    <a:pt x="106" y="6"/>
                    <a:pt x="106" y="4"/>
                  </a:cubicBezTo>
                  <a:cubicBezTo>
                    <a:pt x="106" y="2"/>
                    <a:pt x="82" y="0"/>
                    <a:pt x="5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7"/>
            <p:cNvSpPr>
              <a:spLocks noEditPoints="1"/>
            </p:cNvSpPr>
            <p:nvPr/>
          </p:nvSpPr>
          <p:spPr bwMode="auto">
            <a:xfrm>
              <a:off x="2218987" y="3789997"/>
              <a:ext cx="283461" cy="21490"/>
            </a:xfrm>
            <a:custGeom>
              <a:avLst/>
              <a:gdLst>
                <a:gd name="T0" fmla="*/ 52 w 103"/>
                <a:gd name="T1" fmla="*/ 8 h 8"/>
                <a:gd name="T2" fmla="*/ 2 w 103"/>
                <a:gd name="T3" fmla="*/ 4 h 8"/>
                <a:gd name="T4" fmla="*/ 52 w 103"/>
                <a:gd name="T5" fmla="*/ 1 h 8"/>
                <a:gd name="T6" fmla="*/ 102 w 103"/>
                <a:gd name="T7" fmla="*/ 4 h 8"/>
                <a:gd name="T8" fmla="*/ 52 w 103"/>
                <a:gd name="T9" fmla="*/ 8 h 8"/>
                <a:gd name="T10" fmla="*/ 52 w 103"/>
                <a:gd name="T11" fmla="*/ 0 h 8"/>
                <a:gd name="T12" fmla="*/ 0 w 103"/>
                <a:gd name="T13" fmla="*/ 4 h 8"/>
                <a:gd name="T14" fmla="*/ 52 w 103"/>
                <a:gd name="T15" fmla="*/ 8 h 8"/>
                <a:gd name="T16" fmla="*/ 103 w 103"/>
                <a:gd name="T17" fmla="*/ 4 h 8"/>
                <a:gd name="T18" fmla="*/ 52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2" y="8"/>
                  </a:moveTo>
                  <a:cubicBezTo>
                    <a:pt x="24" y="8"/>
                    <a:pt x="2" y="6"/>
                    <a:pt x="2" y="4"/>
                  </a:cubicBezTo>
                  <a:cubicBezTo>
                    <a:pt x="2" y="2"/>
                    <a:pt x="24" y="1"/>
                    <a:pt x="52" y="1"/>
                  </a:cubicBezTo>
                  <a:cubicBezTo>
                    <a:pt x="79" y="1"/>
                    <a:pt x="102" y="2"/>
                    <a:pt x="102" y="4"/>
                  </a:cubicBezTo>
                  <a:cubicBezTo>
                    <a:pt x="102" y="6"/>
                    <a:pt x="79" y="8"/>
                    <a:pt x="52" y="8"/>
                  </a:cubicBezTo>
                  <a:moveTo>
                    <a:pt x="52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2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2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8"/>
            <p:cNvSpPr>
              <a:spLocks noEditPoints="1"/>
            </p:cNvSpPr>
            <p:nvPr/>
          </p:nvSpPr>
          <p:spPr bwMode="auto">
            <a:xfrm>
              <a:off x="2225127" y="3793067"/>
              <a:ext cx="274251" cy="18420"/>
            </a:xfrm>
            <a:custGeom>
              <a:avLst/>
              <a:gdLst>
                <a:gd name="T0" fmla="*/ 50 w 100"/>
                <a:gd name="T1" fmla="*/ 7 h 7"/>
                <a:gd name="T2" fmla="*/ 1 w 100"/>
                <a:gd name="T3" fmla="*/ 3 h 7"/>
                <a:gd name="T4" fmla="*/ 50 w 100"/>
                <a:gd name="T5" fmla="*/ 0 h 7"/>
                <a:gd name="T6" fmla="*/ 98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3" y="7"/>
                    <a:pt x="1" y="5"/>
                    <a:pt x="1" y="3"/>
                  </a:cubicBezTo>
                  <a:cubicBezTo>
                    <a:pt x="1" y="1"/>
                    <a:pt x="23" y="0"/>
                    <a:pt x="50" y="0"/>
                  </a:cubicBezTo>
                  <a:cubicBezTo>
                    <a:pt x="77" y="0"/>
                    <a:pt x="98" y="1"/>
                    <a:pt x="98" y="3"/>
                  </a:cubicBezTo>
                  <a:cubicBezTo>
                    <a:pt x="98" y="5"/>
                    <a:pt x="77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50" y="7"/>
                  </a:cubicBezTo>
                  <a:cubicBezTo>
                    <a:pt x="77" y="7"/>
                    <a:pt x="100" y="5"/>
                    <a:pt x="100" y="3"/>
                  </a:cubicBezTo>
                  <a:cubicBezTo>
                    <a:pt x="100" y="1"/>
                    <a:pt x="77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9"/>
            <p:cNvSpPr>
              <a:spLocks noEditPoints="1"/>
            </p:cNvSpPr>
            <p:nvPr/>
          </p:nvSpPr>
          <p:spPr bwMode="auto">
            <a:xfrm>
              <a:off x="2227173" y="3793067"/>
              <a:ext cx="267088" cy="18420"/>
            </a:xfrm>
            <a:custGeom>
              <a:avLst/>
              <a:gdLst>
                <a:gd name="T0" fmla="*/ 49 w 97"/>
                <a:gd name="T1" fmla="*/ 7 h 7"/>
                <a:gd name="T2" fmla="*/ 2 w 97"/>
                <a:gd name="T3" fmla="*/ 3 h 7"/>
                <a:gd name="T4" fmla="*/ 49 w 97"/>
                <a:gd name="T5" fmla="*/ 0 h 7"/>
                <a:gd name="T6" fmla="*/ 96 w 97"/>
                <a:gd name="T7" fmla="*/ 3 h 7"/>
                <a:gd name="T8" fmla="*/ 49 w 97"/>
                <a:gd name="T9" fmla="*/ 7 h 7"/>
                <a:gd name="T10" fmla="*/ 49 w 97"/>
                <a:gd name="T11" fmla="*/ 0 h 7"/>
                <a:gd name="T12" fmla="*/ 0 w 97"/>
                <a:gd name="T13" fmla="*/ 3 h 7"/>
                <a:gd name="T14" fmla="*/ 49 w 97"/>
                <a:gd name="T15" fmla="*/ 7 h 7"/>
                <a:gd name="T16" fmla="*/ 97 w 97"/>
                <a:gd name="T17" fmla="*/ 3 h 7"/>
                <a:gd name="T18" fmla="*/ 49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9" y="7"/>
                  </a:moveTo>
                  <a:cubicBezTo>
                    <a:pt x="23" y="7"/>
                    <a:pt x="2" y="5"/>
                    <a:pt x="2" y="3"/>
                  </a:cubicBezTo>
                  <a:cubicBezTo>
                    <a:pt x="2" y="1"/>
                    <a:pt x="23" y="0"/>
                    <a:pt x="49" y="0"/>
                  </a:cubicBezTo>
                  <a:cubicBezTo>
                    <a:pt x="75" y="0"/>
                    <a:pt x="96" y="1"/>
                    <a:pt x="96" y="3"/>
                  </a:cubicBezTo>
                  <a:cubicBezTo>
                    <a:pt x="96" y="5"/>
                    <a:pt x="75" y="7"/>
                    <a:pt x="49" y="7"/>
                  </a:cubicBezTo>
                  <a:moveTo>
                    <a:pt x="49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9" y="7"/>
                  </a:cubicBezTo>
                  <a:cubicBezTo>
                    <a:pt x="76" y="7"/>
                    <a:pt x="97" y="5"/>
                    <a:pt x="97" y="3"/>
                  </a:cubicBezTo>
                  <a:cubicBezTo>
                    <a:pt x="97" y="1"/>
                    <a:pt x="76" y="0"/>
                    <a:pt x="49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0"/>
            <p:cNvSpPr>
              <a:spLocks noEditPoints="1"/>
            </p:cNvSpPr>
            <p:nvPr/>
          </p:nvSpPr>
          <p:spPr bwMode="auto">
            <a:xfrm>
              <a:off x="2233313" y="3793067"/>
              <a:ext cx="257878" cy="18420"/>
            </a:xfrm>
            <a:custGeom>
              <a:avLst/>
              <a:gdLst>
                <a:gd name="T0" fmla="*/ 47 w 94"/>
                <a:gd name="T1" fmla="*/ 6 h 7"/>
                <a:gd name="T2" fmla="*/ 2 w 94"/>
                <a:gd name="T3" fmla="*/ 3 h 7"/>
                <a:gd name="T4" fmla="*/ 47 w 94"/>
                <a:gd name="T5" fmla="*/ 0 h 7"/>
                <a:gd name="T6" fmla="*/ 92 w 94"/>
                <a:gd name="T7" fmla="*/ 3 h 7"/>
                <a:gd name="T8" fmla="*/ 47 w 94"/>
                <a:gd name="T9" fmla="*/ 6 h 7"/>
                <a:gd name="T10" fmla="*/ 47 w 94"/>
                <a:gd name="T11" fmla="*/ 0 h 7"/>
                <a:gd name="T12" fmla="*/ 0 w 94"/>
                <a:gd name="T13" fmla="*/ 3 h 7"/>
                <a:gd name="T14" fmla="*/ 47 w 94"/>
                <a:gd name="T15" fmla="*/ 7 h 7"/>
                <a:gd name="T16" fmla="*/ 94 w 94"/>
                <a:gd name="T17" fmla="*/ 3 h 7"/>
                <a:gd name="T18" fmla="*/ 47 w 9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47" y="6"/>
                  </a:moveTo>
                  <a:cubicBezTo>
                    <a:pt x="22" y="6"/>
                    <a:pt x="2" y="5"/>
                    <a:pt x="2" y="3"/>
                  </a:cubicBezTo>
                  <a:cubicBezTo>
                    <a:pt x="2" y="1"/>
                    <a:pt x="22" y="0"/>
                    <a:pt x="47" y="0"/>
                  </a:cubicBezTo>
                  <a:cubicBezTo>
                    <a:pt x="72" y="0"/>
                    <a:pt x="92" y="1"/>
                    <a:pt x="92" y="3"/>
                  </a:cubicBezTo>
                  <a:cubicBezTo>
                    <a:pt x="92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3" y="7"/>
                    <a:pt x="94" y="5"/>
                    <a:pt x="94" y="3"/>
                  </a:cubicBezTo>
                  <a:cubicBezTo>
                    <a:pt x="94" y="1"/>
                    <a:pt x="73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1"/>
            <p:cNvSpPr>
              <a:spLocks noEditPoints="1"/>
            </p:cNvSpPr>
            <p:nvPr/>
          </p:nvSpPr>
          <p:spPr bwMode="auto">
            <a:xfrm>
              <a:off x="2238430" y="3793067"/>
              <a:ext cx="247645" cy="16373"/>
            </a:xfrm>
            <a:custGeom>
              <a:avLst/>
              <a:gdLst>
                <a:gd name="T0" fmla="*/ 45 w 90"/>
                <a:gd name="T1" fmla="*/ 6 h 6"/>
                <a:gd name="T2" fmla="*/ 1 w 90"/>
                <a:gd name="T3" fmla="*/ 3 h 6"/>
                <a:gd name="T4" fmla="*/ 45 w 90"/>
                <a:gd name="T5" fmla="*/ 0 h 6"/>
                <a:gd name="T6" fmla="*/ 89 w 90"/>
                <a:gd name="T7" fmla="*/ 3 h 6"/>
                <a:gd name="T8" fmla="*/ 45 w 90"/>
                <a:gd name="T9" fmla="*/ 6 h 6"/>
                <a:gd name="T10" fmla="*/ 45 w 90"/>
                <a:gd name="T11" fmla="*/ 0 h 6"/>
                <a:gd name="T12" fmla="*/ 0 w 90"/>
                <a:gd name="T13" fmla="*/ 3 h 6"/>
                <a:gd name="T14" fmla="*/ 45 w 90"/>
                <a:gd name="T15" fmla="*/ 6 h 6"/>
                <a:gd name="T16" fmla="*/ 90 w 90"/>
                <a:gd name="T17" fmla="*/ 3 h 6"/>
                <a:gd name="T18" fmla="*/ 45 w 9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6">
                  <a:moveTo>
                    <a:pt x="45" y="6"/>
                  </a:moveTo>
                  <a:cubicBezTo>
                    <a:pt x="21" y="6"/>
                    <a:pt x="1" y="5"/>
                    <a:pt x="1" y="3"/>
                  </a:cubicBezTo>
                  <a:cubicBezTo>
                    <a:pt x="1" y="1"/>
                    <a:pt x="21" y="0"/>
                    <a:pt x="45" y="0"/>
                  </a:cubicBezTo>
                  <a:cubicBezTo>
                    <a:pt x="69" y="0"/>
                    <a:pt x="89" y="1"/>
                    <a:pt x="89" y="3"/>
                  </a:cubicBezTo>
                  <a:cubicBezTo>
                    <a:pt x="89" y="5"/>
                    <a:pt x="69" y="6"/>
                    <a:pt x="45" y="6"/>
                  </a:cubicBezTo>
                  <a:moveTo>
                    <a:pt x="45" y="0"/>
                  </a:moveTo>
                  <a:cubicBezTo>
                    <a:pt x="20" y="0"/>
                    <a:pt x="0" y="1"/>
                    <a:pt x="0" y="3"/>
                  </a:cubicBezTo>
                  <a:cubicBezTo>
                    <a:pt x="0" y="5"/>
                    <a:pt x="20" y="6"/>
                    <a:pt x="45" y="6"/>
                  </a:cubicBezTo>
                  <a:cubicBezTo>
                    <a:pt x="70" y="6"/>
                    <a:pt x="90" y="5"/>
                    <a:pt x="90" y="3"/>
                  </a:cubicBezTo>
                  <a:cubicBezTo>
                    <a:pt x="90" y="1"/>
                    <a:pt x="70" y="0"/>
                    <a:pt x="45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82"/>
            <p:cNvSpPr>
              <a:spLocks noChangeArrowheads="1"/>
            </p:cNvSpPr>
            <p:nvPr/>
          </p:nvSpPr>
          <p:spPr bwMode="auto">
            <a:xfrm>
              <a:off x="2241500" y="3793067"/>
              <a:ext cx="241505" cy="16373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3"/>
            <p:cNvSpPr>
              <a:spLocks noChangeArrowheads="1"/>
            </p:cNvSpPr>
            <p:nvPr/>
          </p:nvSpPr>
          <p:spPr bwMode="auto">
            <a:xfrm>
              <a:off x="1834216" y="2807604"/>
              <a:ext cx="982393" cy="982393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4"/>
            <p:cNvSpPr>
              <a:spLocks noEditPoints="1"/>
            </p:cNvSpPr>
            <p:nvPr/>
          </p:nvSpPr>
          <p:spPr bwMode="auto">
            <a:xfrm>
              <a:off x="2057301" y="3105392"/>
              <a:ext cx="519850" cy="387840"/>
            </a:xfrm>
            <a:custGeom>
              <a:avLst/>
              <a:gdLst>
                <a:gd name="T0" fmla="*/ 166 w 189"/>
                <a:gd name="T1" fmla="*/ 0 h 141"/>
                <a:gd name="T2" fmla="*/ 24 w 189"/>
                <a:gd name="T3" fmla="*/ 0 h 141"/>
                <a:gd name="T4" fmla="*/ 0 w 189"/>
                <a:gd name="T5" fmla="*/ 23 h 141"/>
                <a:gd name="T6" fmla="*/ 0 w 189"/>
                <a:gd name="T7" fmla="*/ 118 h 141"/>
                <a:gd name="T8" fmla="*/ 24 w 189"/>
                <a:gd name="T9" fmla="*/ 141 h 141"/>
                <a:gd name="T10" fmla="*/ 166 w 189"/>
                <a:gd name="T11" fmla="*/ 141 h 141"/>
                <a:gd name="T12" fmla="*/ 189 w 189"/>
                <a:gd name="T13" fmla="*/ 118 h 141"/>
                <a:gd name="T14" fmla="*/ 189 w 189"/>
                <a:gd name="T15" fmla="*/ 23 h 141"/>
                <a:gd name="T16" fmla="*/ 166 w 189"/>
                <a:gd name="T17" fmla="*/ 0 h 141"/>
                <a:gd name="T18" fmla="*/ 127 w 189"/>
                <a:gd name="T19" fmla="*/ 63 h 141"/>
                <a:gd name="T20" fmla="*/ 177 w 189"/>
                <a:gd name="T21" fmla="*/ 20 h 141"/>
                <a:gd name="T22" fmla="*/ 178 w 189"/>
                <a:gd name="T23" fmla="*/ 23 h 141"/>
                <a:gd name="T24" fmla="*/ 178 w 189"/>
                <a:gd name="T25" fmla="*/ 118 h 141"/>
                <a:gd name="T26" fmla="*/ 177 w 189"/>
                <a:gd name="T27" fmla="*/ 120 h 141"/>
                <a:gd name="T28" fmla="*/ 127 w 189"/>
                <a:gd name="T29" fmla="*/ 63 h 141"/>
                <a:gd name="T30" fmla="*/ 166 w 189"/>
                <a:gd name="T31" fmla="*/ 12 h 141"/>
                <a:gd name="T32" fmla="*/ 168 w 189"/>
                <a:gd name="T33" fmla="*/ 12 h 141"/>
                <a:gd name="T34" fmla="*/ 95 w 189"/>
                <a:gd name="T35" fmla="*/ 75 h 141"/>
                <a:gd name="T36" fmla="*/ 22 w 189"/>
                <a:gd name="T37" fmla="*/ 12 h 141"/>
                <a:gd name="T38" fmla="*/ 24 w 189"/>
                <a:gd name="T39" fmla="*/ 12 h 141"/>
                <a:gd name="T40" fmla="*/ 166 w 189"/>
                <a:gd name="T41" fmla="*/ 12 h 141"/>
                <a:gd name="T42" fmla="*/ 13 w 189"/>
                <a:gd name="T43" fmla="*/ 120 h 141"/>
                <a:gd name="T44" fmla="*/ 12 w 189"/>
                <a:gd name="T45" fmla="*/ 118 h 141"/>
                <a:gd name="T46" fmla="*/ 12 w 189"/>
                <a:gd name="T47" fmla="*/ 23 h 141"/>
                <a:gd name="T48" fmla="*/ 13 w 189"/>
                <a:gd name="T49" fmla="*/ 20 h 141"/>
                <a:gd name="T50" fmla="*/ 63 w 189"/>
                <a:gd name="T51" fmla="*/ 63 h 141"/>
                <a:gd name="T52" fmla="*/ 13 w 189"/>
                <a:gd name="T53" fmla="*/ 120 h 141"/>
                <a:gd name="T54" fmla="*/ 24 w 189"/>
                <a:gd name="T55" fmla="*/ 130 h 141"/>
                <a:gd name="T56" fmla="*/ 21 w 189"/>
                <a:gd name="T57" fmla="*/ 129 h 141"/>
                <a:gd name="T58" fmla="*/ 72 w 189"/>
                <a:gd name="T59" fmla="*/ 70 h 141"/>
                <a:gd name="T60" fmla="*/ 91 w 189"/>
                <a:gd name="T61" fmla="*/ 87 h 141"/>
                <a:gd name="T62" fmla="*/ 95 w 189"/>
                <a:gd name="T63" fmla="*/ 88 h 141"/>
                <a:gd name="T64" fmla="*/ 99 w 189"/>
                <a:gd name="T65" fmla="*/ 87 h 141"/>
                <a:gd name="T66" fmla="*/ 118 w 189"/>
                <a:gd name="T67" fmla="*/ 70 h 141"/>
                <a:gd name="T68" fmla="*/ 169 w 189"/>
                <a:gd name="T69" fmla="*/ 129 h 141"/>
                <a:gd name="T70" fmla="*/ 166 w 189"/>
                <a:gd name="T71" fmla="*/ 130 h 141"/>
                <a:gd name="T72" fmla="*/ 24 w 189"/>
                <a:gd name="T73" fmla="*/ 13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9" h="141">
                  <a:moveTo>
                    <a:pt x="16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79" y="141"/>
                    <a:pt x="189" y="131"/>
                    <a:pt x="189" y="118"/>
                  </a:cubicBezTo>
                  <a:cubicBezTo>
                    <a:pt x="189" y="23"/>
                    <a:pt x="189" y="23"/>
                    <a:pt x="189" y="23"/>
                  </a:cubicBezTo>
                  <a:cubicBezTo>
                    <a:pt x="189" y="10"/>
                    <a:pt x="179" y="0"/>
                    <a:pt x="166" y="0"/>
                  </a:cubicBezTo>
                  <a:close/>
                  <a:moveTo>
                    <a:pt x="127" y="63"/>
                  </a:moveTo>
                  <a:cubicBezTo>
                    <a:pt x="177" y="20"/>
                    <a:pt x="177" y="20"/>
                    <a:pt x="177" y="20"/>
                  </a:cubicBezTo>
                  <a:cubicBezTo>
                    <a:pt x="177" y="21"/>
                    <a:pt x="178" y="22"/>
                    <a:pt x="178" y="23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9"/>
                    <a:pt x="177" y="119"/>
                    <a:pt x="177" y="120"/>
                  </a:cubicBezTo>
                  <a:lnTo>
                    <a:pt x="127" y="63"/>
                  </a:lnTo>
                  <a:close/>
                  <a:moveTo>
                    <a:pt x="166" y="12"/>
                  </a:moveTo>
                  <a:cubicBezTo>
                    <a:pt x="167" y="12"/>
                    <a:pt x="167" y="12"/>
                    <a:pt x="168" y="12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lnTo>
                    <a:pt x="166" y="12"/>
                  </a:lnTo>
                  <a:close/>
                  <a:moveTo>
                    <a:pt x="13" y="120"/>
                  </a:moveTo>
                  <a:cubicBezTo>
                    <a:pt x="13" y="119"/>
                    <a:pt x="12" y="119"/>
                    <a:pt x="12" y="118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3" y="21"/>
                    <a:pt x="13" y="20"/>
                  </a:cubicBezTo>
                  <a:cubicBezTo>
                    <a:pt x="63" y="63"/>
                    <a:pt x="63" y="63"/>
                    <a:pt x="63" y="63"/>
                  </a:cubicBezTo>
                  <a:lnTo>
                    <a:pt x="13" y="120"/>
                  </a:lnTo>
                  <a:close/>
                  <a:moveTo>
                    <a:pt x="24" y="130"/>
                  </a:moveTo>
                  <a:cubicBezTo>
                    <a:pt x="23" y="130"/>
                    <a:pt x="22" y="129"/>
                    <a:pt x="21" y="129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2" y="88"/>
                    <a:pt x="94" y="88"/>
                    <a:pt x="95" y="88"/>
                  </a:cubicBezTo>
                  <a:cubicBezTo>
                    <a:pt x="96" y="88"/>
                    <a:pt x="98" y="88"/>
                    <a:pt x="99" y="87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8" y="129"/>
                    <a:pt x="167" y="130"/>
                    <a:pt x="166" y="130"/>
                  </a:cubicBezTo>
                  <a:lnTo>
                    <a:pt x="24" y="13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Group 4"/>
          <p:cNvGrpSpPr>
            <a:grpSpLocks noChangeAspect="1"/>
          </p:cNvGrpSpPr>
          <p:nvPr/>
        </p:nvGrpSpPr>
        <p:grpSpPr bwMode="auto">
          <a:xfrm>
            <a:off x="4271646" y="2357435"/>
            <a:ext cx="1026348" cy="1087288"/>
            <a:chOff x="3357" y="683"/>
            <a:chExt cx="960" cy="1017"/>
          </a:xfrm>
        </p:grpSpPr>
        <p:sp>
          <p:nvSpPr>
            <p:cNvPr id="153" name="Freeform 5"/>
            <p:cNvSpPr>
              <a:spLocks noEditPoints="1"/>
            </p:cNvSpPr>
            <p:nvPr/>
          </p:nvSpPr>
          <p:spPr bwMode="auto">
            <a:xfrm>
              <a:off x="3400" y="1617"/>
              <a:ext cx="882" cy="83"/>
            </a:xfrm>
            <a:custGeom>
              <a:avLst/>
              <a:gdLst>
                <a:gd name="T0" fmla="*/ 164 w 328"/>
                <a:gd name="T1" fmla="*/ 31 h 31"/>
                <a:gd name="T2" fmla="*/ 2 w 328"/>
                <a:gd name="T3" fmla="*/ 16 h 31"/>
                <a:gd name="T4" fmla="*/ 164 w 328"/>
                <a:gd name="T5" fmla="*/ 1 h 31"/>
                <a:gd name="T6" fmla="*/ 326 w 328"/>
                <a:gd name="T7" fmla="*/ 16 h 31"/>
                <a:gd name="T8" fmla="*/ 164 w 328"/>
                <a:gd name="T9" fmla="*/ 31 h 31"/>
                <a:gd name="T10" fmla="*/ 164 w 328"/>
                <a:gd name="T11" fmla="*/ 0 h 31"/>
                <a:gd name="T12" fmla="*/ 0 w 328"/>
                <a:gd name="T13" fmla="*/ 16 h 31"/>
                <a:gd name="T14" fmla="*/ 164 w 328"/>
                <a:gd name="T15" fmla="*/ 31 h 31"/>
                <a:gd name="T16" fmla="*/ 328 w 328"/>
                <a:gd name="T17" fmla="*/ 16 h 31"/>
                <a:gd name="T18" fmla="*/ 164 w 3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1">
                  <a:moveTo>
                    <a:pt x="164" y="31"/>
                  </a:moveTo>
                  <a:cubicBezTo>
                    <a:pt x="74" y="31"/>
                    <a:pt x="2" y="24"/>
                    <a:pt x="2" y="16"/>
                  </a:cubicBezTo>
                  <a:cubicBezTo>
                    <a:pt x="2" y="7"/>
                    <a:pt x="74" y="1"/>
                    <a:pt x="164" y="1"/>
                  </a:cubicBezTo>
                  <a:cubicBezTo>
                    <a:pt x="253" y="1"/>
                    <a:pt x="326" y="7"/>
                    <a:pt x="326" y="16"/>
                  </a:cubicBezTo>
                  <a:cubicBezTo>
                    <a:pt x="326" y="24"/>
                    <a:pt x="253" y="31"/>
                    <a:pt x="164" y="31"/>
                  </a:cubicBezTo>
                  <a:moveTo>
                    <a:pt x="164" y="0"/>
                  </a:moveTo>
                  <a:cubicBezTo>
                    <a:pt x="73" y="0"/>
                    <a:pt x="0" y="7"/>
                    <a:pt x="0" y="16"/>
                  </a:cubicBezTo>
                  <a:cubicBezTo>
                    <a:pt x="0" y="24"/>
                    <a:pt x="73" y="31"/>
                    <a:pt x="164" y="31"/>
                  </a:cubicBezTo>
                  <a:cubicBezTo>
                    <a:pt x="254" y="31"/>
                    <a:pt x="328" y="24"/>
                    <a:pt x="328" y="16"/>
                  </a:cubicBezTo>
                  <a:cubicBezTo>
                    <a:pt x="328" y="7"/>
                    <a:pt x="254" y="0"/>
                    <a:pt x="16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"/>
            <p:cNvSpPr>
              <a:spLocks noEditPoints="1"/>
            </p:cNvSpPr>
            <p:nvPr/>
          </p:nvSpPr>
          <p:spPr bwMode="auto">
            <a:xfrm>
              <a:off x="3406" y="1620"/>
              <a:ext cx="871" cy="80"/>
            </a:xfrm>
            <a:custGeom>
              <a:avLst/>
              <a:gdLst>
                <a:gd name="T0" fmla="*/ 162 w 324"/>
                <a:gd name="T1" fmla="*/ 30 h 30"/>
                <a:gd name="T2" fmla="*/ 1 w 324"/>
                <a:gd name="T3" fmla="*/ 15 h 30"/>
                <a:gd name="T4" fmla="*/ 162 w 324"/>
                <a:gd name="T5" fmla="*/ 0 h 30"/>
                <a:gd name="T6" fmla="*/ 322 w 324"/>
                <a:gd name="T7" fmla="*/ 15 h 30"/>
                <a:gd name="T8" fmla="*/ 162 w 324"/>
                <a:gd name="T9" fmla="*/ 30 h 30"/>
                <a:gd name="T10" fmla="*/ 162 w 324"/>
                <a:gd name="T11" fmla="*/ 0 h 30"/>
                <a:gd name="T12" fmla="*/ 0 w 324"/>
                <a:gd name="T13" fmla="*/ 15 h 30"/>
                <a:gd name="T14" fmla="*/ 162 w 324"/>
                <a:gd name="T15" fmla="*/ 30 h 30"/>
                <a:gd name="T16" fmla="*/ 324 w 324"/>
                <a:gd name="T17" fmla="*/ 15 h 30"/>
                <a:gd name="T18" fmla="*/ 162 w 32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30">
                  <a:moveTo>
                    <a:pt x="162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6"/>
                    <a:pt x="73" y="0"/>
                    <a:pt x="162" y="0"/>
                  </a:cubicBezTo>
                  <a:cubicBezTo>
                    <a:pt x="250" y="0"/>
                    <a:pt x="322" y="6"/>
                    <a:pt x="322" y="15"/>
                  </a:cubicBezTo>
                  <a:cubicBezTo>
                    <a:pt x="322" y="23"/>
                    <a:pt x="250" y="30"/>
                    <a:pt x="162" y="30"/>
                  </a:cubicBezTo>
                  <a:moveTo>
                    <a:pt x="162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2" y="30"/>
                  </a:cubicBezTo>
                  <a:cubicBezTo>
                    <a:pt x="251" y="30"/>
                    <a:pt x="324" y="23"/>
                    <a:pt x="324" y="15"/>
                  </a:cubicBezTo>
                  <a:cubicBezTo>
                    <a:pt x="324" y="6"/>
                    <a:pt x="251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3408" y="1620"/>
              <a:ext cx="864" cy="80"/>
            </a:xfrm>
            <a:custGeom>
              <a:avLst/>
              <a:gdLst>
                <a:gd name="T0" fmla="*/ 161 w 321"/>
                <a:gd name="T1" fmla="*/ 30 h 30"/>
                <a:gd name="T2" fmla="*/ 2 w 321"/>
                <a:gd name="T3" fmla="*/ 15 h 30"/>
                <a:gd name="T4" fmla="*/ 161 w 321"/>
                <a:gd name="T5" fmla="*/ 0 h 30"/>
                <a:gd name="T6" fmla="*/ 320 w 321"/>
                <a:gd name="T7" fmla="*/ 15 h 30"/>
                <a:gd name="T8" fmla="*/ 161 w 321"/>
                <a:gd name="T9" fmla="*/ 30 h 30"/>
                <a:gd name="T10" fmla="*/ 161 w 321"/>
                <a:gd name="T11" fmla="*/ 0 h 30"/>
                <a:gd name="T12" fmla="*/ 0 w 321"/>
                <a:gd name="T13" fmla="*/ 15 h 30"/>
                <a:gd name="T14" fmla="*/ 161 w 321"/>
                <a:gd name="T15" fmla="*/ 30 h 30"/>
                <a:gd name="T16" fmla="*/ 321 w 321"/>
                <a:gd name="T17" fmla="*/ 15 h 30"/>
                <a:gd name="T18" fmla="*/ 161 w 32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30">
                  <a:moveTo>
                    <a:pt x="161" y="30"/>
                  </a:moveTo>
                  <a:cubicBezTo>
                    <a:pt x="73" y="30"/>
                    <a:pt x="2" y="23"/>
                    <a:pt x="2" y="15"/>
                  </a:cubicBezTo>
                  <a:cubicBezTo>
                    <a:pt x="2" y="7"/>
                    <a:pt x="73" y="0"/>
                    <a:pt x="161" y="0"/>
                  </a:cubicBezTo>
                  <a:cubicBezTo>
                    <a:pt x="249" y="0"/>
                    <a:pt x="320" y="7"/>
                    <a:pt x="320" y="15"/>
                  </a:cubicBezTo>
                  <a:cubicBezTo>
                    <a:pt x="320" y="23"/>
                    <a:pt x="249" y="30"/>
                    <a:pt x="161" y="30"/>
                  </a:cubicBezTo>
                  <a:moveTo>
                    <a:pt x="161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1" y="30"/>
                  </a:cubicBezTo>
                  <a:cubicBezTo>
                    <a:pt x="249" y="30"/>
                    <a:pt x="321" y="23"/>
                    <a:pt x="321" y="15"/>
                  </a:cubicBezTo>
                  <a:cubicBezTo>
                    <a:pt x="321" y="6"/>
                    <a:pt x="249" y="0"/>
                    <a:pt x="161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"/>
            <p:cNvSpPr>
              <a:spLocks noEditPoints="1"/>
            </p:cNvSpPr>
            <p:nvPr/>
          </p:nvSpPr>
          <p:spPr bwMode="auto">
            <a:xfrm>
              <a:off x="3414" y="1620"/>
              <a:ext cx="855" cy="80"/>
            </a:xfrm>
            <a:custGeom>
              <a:avLst/>
              <a:gdLst>
                <a:gd name="T0" fmla="*/ 159 w 318"/>
                <a:gd name="T1" fmla="*/ 30 h 30"/>
                <a:gd name="T2" fmla="*/ 1 w 318"/>
                <a:gd name="T3" fmla="*/ 15 h 30"/>
                <a:gd name="T4" fmla="*/ 159 w 318"/>
                <a:gd name="T5" fmla="*/ 0 h 30"/>
                <a:gd name="T6" fmla="*/ 316 w 318"/>
                <a:gd name="T7" fmla="*/ 15 h 30"/>
                <a:gd name="T8" fmla="*/ 159 w 318"/>
                <a:gd name="T9" fmla="*/ 30 h 30"/>
                <a:gd name="T10" fmla="*/ 159 w 318"/>
                <a:gd name="T11" fmla="*/ 0 h 30"/>
                <a:gd name="T12" fmla="*/ 0 w 318"/>
                <a:gd name="T13" fmla="*/ 15 h 30"/>
                <a:gd name="T14" fmla="*/ 159 w 318"/>
                <a:gd name="T15" fmla="*/ 30 h 30"/>
                <a:gd name="T16" fmla="*/ 318 w 318"/>
                <a:gd name="T17" fmla="*/ 15 h 30"/>
                <a:gd name="T18" fmla="*/ 159 w 31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0">
                  <a:moveTo>
                    <a:pt x="159" y="30"/>
                  </a:moveTo>
                  <a:cubicBezTo>
                    <a:pt x="72" y="30"/>
                    <a:pt x="1" y="23"/>
                    <a:pt x="1" y="15"/>
                  </a:cubicBezTo>
                  <a:cubicBezTo>
                    <a:pt x="1" y="7"/>
                    <a:pt x="72" y="0"/>
                    <a:pt x="159" y="0"/>
                  </a:cubicBezTo>
                  <a:cubicBezTo>
                    <a:pt x="246" y="0"/>
                    <a:pt x="316" y="7"/>
                    <a:pt x="316" y="15"/>
                  </a:cubicBezTo>
                  <a:cubicBezTo>
                    <a:pt x="316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9" y="30"/>
                  </a:cubicBezTo>
                  <a:cubicBezTo>
                    <a:pt x="247" y="30"/>
                    <a:pt x="318" y="23"/>
                    <a:pt x="318" y="15"/>
                  </a:cubicBezTo>
                  <a:cubicBezTo>
                    <a:pt x="318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"/>
            <p:cNvSpPr>
              <a:spLocks noEditPoints="1"/>
            </p:cNvSpPr>
            <p:nvPr/>
          </p:nvSpPr>
          <p:spPr bwMode="auto">
            <a:xfrm>
              <a:off x="3416" y="1620"/>
              <a:ext cx="847" cy="80"/>
            </a:xfrm>
            <a:custGeom>
              <a:avLst/>
              <a:gdLst>
                <a:gd name="T0" fmla="*/ 158 w 315"/>
                <a:gd name="T1" fmla="*/ 29 h 30"/>
                <a:gd name="T2" fmla="*/ 2 w 315"/>
                <a:gd name="T3" fmla="*/ 15 h 30"/>
                <a:gd name="T4" fmla="*/ 158 w 315"/>
                <a:gd name="T5" fmla="*/ 0 h 30"/>
                <a:gd name="T6" fmla="*/ 314 w 315"/>
                <a:gd name="T7" fmla="*/ 15 h 30"/>
                <a:gd name="T8" fmla="*/ 158 w 315"/>
                <a:gd name="T9" fmla="*/ 29 h 30"/>
                <a:gd name="T10" fmla="*/ 158 w 315"/>
                <a:gd name="T11" fmla="*/ 0 h 30"/>
                <a:gd name="T12" fmla="*/ 0 w 315"/>
                <a:gd name="T13" fmla="*/ 15 h 30"/>
                <a:gd name="T14" fmla="*/ 158 w 315"/>
                <a:gd name="T15" fmla="*/ 30 h 30"/>
                <a:gd name="T16" fmla="*/ 315 w 315"/>
                <a:gd name="T17" fmla="*/ 15 h 30"/>
                <a:gd name="T18" fmla="*/ 158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8" y="29"/>
                  </a:moveTo>
                  <a:cubicBezTo>
                    <a:pt x="72" y="29"/>
                    <a:pt x="2" y="23"/>
                    <a:pt x="2" y="15"/>
                  </a:cubicBezTo>
                  <a:cubicBezTo>
                    <a:pt x="2" y="7"/>
                    <a:pt x="72" y="0"/>
                    <a:pt x="158" y="0"/>
                  </a:cubicBezTo>
                  <a:cubicBezTo>
                    <a:pt x="244" y="0"/>
                    <a:pt x="314" y="7"/>
                    <a:pt x="314" y="15"/>
                  </a:cubicBezTo>
                  <a:cubicBezTo>
                    <a:pt x="314" y="23"/>
                    <a:pt x="244" y="29"/>
                    <a:pt x="158" y="29"/>
                  </a:cubicBezTo>
                  <a:moveTo>
                    <a:pt x="158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8" y="30"/>
                  </a:cubicBezTo>
                  <a:cubicBezTo>
                    <a:pt x="245" y="30"/>
                    <a:pt x="315" y="23"/>
                    <a:pt x="315" y="15"/>
                  </a:cubicBezTo>
                  <a:cubicBezTo>
                    <a:pt x="315" y="7"/>
                    <a:pt x="245" y="0"/>
                    <a:pt x="158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"/>
            <p:cNvSpPr>
              <a:spLocks noEditPoints="1"/>
            </p:cNvSpPr>
            <p:nvPr/>
          </p:nvSpPr>
          <p:spPr bwMode="auto">
            <a:xfrm>
              <a:off x="3422" y="1620"/>
              <a:ext cx="839" cy="78"/>
            </a:xfrm>
            <a:custGeom>
              <a:avLst/>
              <a:gdLst>
                <a:gd name="T0" fmla="*/ 156 w 312"/>
                <a:gd name="T1" fmla="*/ 29 h 29"/>
                <a:gd name="T2" fmla="*/ 1 w 312"/>
                <a:gd name="T3" fmla="*/ 15 h 29"/>
                <a:gd name="T4" fmla="*/ 156 w 312"/>
                <a:gd name="T5" fmla="*/ 0 h 29"/>
                <a:gd name="T6" fmla="*/ 310 w 312"/>
                <a:gd name="T7" fmla="*/ 15 h 29"/>
                <a:gd name="T8" fmla="*/ 156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6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6" y="0"/>
                  </a:cubicBezTo>
                  <a:cubicBezTo>
                    <a:pt x="241" y="0"/>
                    <a:pt x="310" y="7"/>
                    <a:pt x="310" y="15"/>
                  </a:cubicBezTo>
                  <a:cubicBezTo>
                    <a:pt x="310" y="23"/>
                    <a:pt x="241" y="29"/>
                    <a:pt x="156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2" y="29"/>
                    <a:pt x="312" y="23"/>
                    <a:pt x="312" y="15"/>
                  </a:cubicBezTo>
                  <a:cubicBezTo>
                    <a:pt x="312" y="7"/>
                    <a:pt x="242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"/>
            <p:cNvSpPr>
              <a:spLocks noEditPoints="1"/>
            </p:cNvSpPr>
            <p:nvPr/>
          </p:nvSpPr>
          <p:spPr bwMode="auto">
            <a:xfrm>
              <a:off x="3425" y="1620"/>
              <a:ext cx="830" cy="78"/>
            </a:xfrm>
            <a:custGeom>
              <a:avLst/>
              <a:gdLst>
                <a:gd name="T0" fmla="*/ 155 w 309"/>
                <a:gd name="T1" fmla="*/ 29 h 29"/>
                <a:gd name="T2" fmla="*/ 2 w 309"/>
                <a:gd name="T3" fmla="*/ 15 h 29"/>
                <a:gd name="T4" fmla="*/ 155 w 309"/>
                <a:gd name="T5" fmla="*/ 0 h 29"/>
                <a:gd name="T6" fmla="*/ 308 w 309"/>
                <a:gd name="T7" fmla="*/ 15 h 29"/>
                <a:gd name="T8" fmla="*/ 155 w 309"/>
                <a:gd name="T9" fmla="*/ 29 h 29"/>
                <a:gd name="T10" fmla="*/ 155 w 309"/>
                <a:gd name="T11" fmla="*/ 0 h 29"/>
                <a:gd name="T12" fmla="*/ 0 w 309"/>
                <a:gd name="T13" fmla="*/ 15 h 29"/>
                <a:gd name="T14" fmla="*/ 155 w 309"/>
                <a:gd name="T15" fmla="*/ 29 h 29"/>
                <a:gd name="T16" fmla="*/ 309 w 309"/>
                <a:gd name="T17" fmla="*/ 15 h 29"/>
                <a:gd name="T18" fmla="*/ 155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5" y="29"/>
                  </a:moveTo>
                  <a:cubicBezTo>
                    <a:pt x="70" y="29"/>
                    <a:pt x="2" y="23"/>
                    <a:pt x="2" y="15"/>
                  </a:cubicBezTo>
                  <a:cubicBezTo>
                    <a:pt x="2" y="7"/>
                    <a:pt x="70" y="0"/>
                    <a:pt x="155" y="0"/>
                  </a:cubicBezTo>
                  <a:cubicBezTo>
                    <a:pt x="239" y="0"/>
                    <a:pt x="308" y="7"/>
                    <a:pt x="308" y="15"/>
                  </a:cubicBezTo>
                  <a:cubicBezTo>
                    <a:pt x="308" y="23"/>
                    <a:pt x="239" y="29"/>
                    <a:pt x="155" y="29"/>
                  </a:cubicBezTo>
                  <a:moveTo>
                    <a:pt x="155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5" y="29"/>
                  </a:cubicBezTo>
                  <a:cubicBezTo>
                    <a:pt x="240" y="29"/>
                    <a:pt x="309" y="23"/>
                    <a:pt x="309" y="15"/>
                  </a:cubicBezTo>
                  <a:cubicBezTo>
                    <a:pt x="309" y="7"/>
                    <a:pt x="240" y="0"/>
                    <a:pt x="15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"/>
            <p:cNvSpPr>
              <a:spLocks noEditPoints="1"/>
            </p:cNvSpPr>
            <p:nvPr/>
          </p:nvSpPr>
          <p:spPr bwMode="auto">
            <a:xfrm>
              <a:off x="3430" y="1620"/>
              <a:ext cx="823" cy="78"/>
            </a:xfrm>
            <a:custGeom>
              <a:avLst/>
              <a:gdLst>
                <a:gd name="T0" fmla="*/ 153 w 306"/>
                <a:gd name="T1" fmla="*/ 29 h 29"/>
                <a:gd name="T2" fmla="*/ 2 w 306"/>
                <a:gd name="T3" fmla="*/ 15 h 29"/>
                <a:gd name="T4" fmla="*/ 153 w 306"/>
                <a:gd name="T5" fmla="*/ 1 h 29"/>
                <a:gd name="T6" fmla="*/ 304 w 306"/>
                <a:gd name="T7" fmla="*/ 15 h 29"/>
                <a:gd name="T8" fmla="*/ 153 w 306"/>
                <a:gd name="T9" fmla="*/ 29 h 29"/>
                <a:gd name="T10" fmla="*/ 153 w 306"/>
                <a:gd name="T11" fmla="*/ 0 h 29"/>
                <a:gd name="T12" fmla="*/ 0 w 306"/>
                <a:gd name="T13" fmla="*/ 15 h 29"/>
                <a:gd name="T14" fmla="*/ 153 w 306"/>
                <a:gd name="T15" fmla="*/ 29 h 29"/>
                <a:gd name="T16" fmla="*/ 306 w 306"/>
                <a:gd name="T17" fmla="*/ 15 h 29"/>
                <a:gd name="T18" fmla="*/ 153 w 30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9">
                  <a:moveTo>
                    <a:pt x="153" y="29"/>
                  </a:moveTo>
                  <a:cubicBezTo>
                    <a:pt x="69" y="29"/>
                    <a:pt x="2" y="22"/>
                    <a:pt x="2" y="15"/>
                  </a:cubicBezTo>
                  <a:cubicBezTo>
                    <a:pt x="2" y="7"/>
                    <a:pt x="69" y="1"/>
                    <a:pt x="153" y="1"/>
                  </a:cubicBezTo>
                  <a:cubicBezTo>
                    <a:pt x="236" y="1"/>
                    <a:pt x="304" y="7"/>
                    <a:pt x="304" y="15"/>
                  </a:cubicBezTo>
                  <a:cubicBezTo>
                    <a:pt x="304" y="22"/>
                    <a:pt x="236" y="29"/>
                    <a:pt x="153" y="29"/>
                  </a:cubicBezTo>
                  <a:moveTo>
                    <a:pt x="153" y="0"/>
                  </a:moveTo>
                  <a:cubicBezTo>
                    <a:pt x="68" y="0"/>
                    <a:pt x="0" y="7"/>
                    <a:pt x="0" y="15"/>
                  </a:cubicBezTo>
                  <a:cubicBezTo>
                    <a:pt x="0" y="23"/>
                    <a:pt x="68" y="29"/>
                    <a:pt x="153" y="29"/>
                  </a:cubicBezTo>
                  <a:cubicBezTo>
                    <a:pt x="237" y="29"/>
                    <a:pt x="306" y="23"/>
                    <a:pt x="306" y="15"/>
                  </a:cubicBezTo>
                  <a:cubicBezTo>
                    <a:pt x="306" y="7"/>
                    <a:pt x="237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"/>
            <p:cNvSpPr>
              <a:spLocks noEditPoints="1"/>
            </p:cNvSpPr>
            <p:nvPr/>
          </p:nvSpPr>
          <p:spPr bwMode="auto">
            <a:xfrm>
              <a:off x="3435" y="1622"/>
              <a:ext cx="812" cy="76"/>
            </a:xfrm>
            <a:custGeom>
              <a:avLst/>
              <a:gdLst>
                <a:gd name="T0" fmla="*/ 151 w 302"/>
                <a:gd name="T1" fmla="*/ 28 h 28"/>
                <a:gd name="T2" fmla="*/ 1 w 302"/>
                <a:gd name="T3" fmla="*/ 14 h 28"/>
                <a:gd name="T4" fmla="*/ 151 w 302"/>
                <a:gd name="T5" fmla="*/ 0 h 28"/>
                <a:gd name="T6" fmla="*/ 301 w 302"/>
                <a:gd name="T7" fmla="*/ 14 h 28"/>
                <a:gd name="T8" fmla="*/ 151 w 302"/>
                <a:gd name="T9" fmla="*/ 28 h 28"/>
                <a:gd name="T10" fmla="*/ 151 w 302"/>
                <a:gd name="T11" fmla="*/ 0 h 28"/>
                <a:gd name="T12" fmla="*/ 0 w 302"/>
                <a:gd name="T13" fmla="*/ 14 h 28"/>
                <a:gd name="T14" fmla="*/ 151 w 302"/>
                <a:gd name="T15" fmla="*/ 28 h 28"/>
                <a:gd name="T16" fmla="*/ 302 w 302"/>
                <a:gd name="T17" fmla="*/ 14 h 28"/>
                <a:gd name="T18" fmla="*/ 151 w 30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28">
                  <a:moveTo>
                    <a:pt x="151" y="28"/>
                  </a:moveTo>
                  <a:cubicBezTo>
                    <a:pt x="68" y="28"/>
                    <a:pt x="1" y="21"/>
                    <a:pt x="1" y="14"/>
                  </a:cubicBezTo>
                  <a:cubicBezTo>
                    <a:pt x="1" y="6"/>
                    <a:pt x="68" y="0"/>
                    <a:pt x="151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1" y="28"/>
                  </a:cubicBezTo>
                  <a:moveTo>
                    <a:pt x="151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1" y="28"/>
                  </a:cubicBezTo>
                  <a:cubicBezTo>
                    <a:pt x="234" y="28"/>
                    <a:pt x="302" y="21"/>
                    <a:pt x="302" y="14"/>
                  </a:cubicBezTo>
                  <a:cubicBezTo>
                    <a:pt x="302" y="6"/>
                    <a:pt x="234" y="0"/>
                    <a:pt x="15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"/>
            <p:cNvSpPr>
              <a:spLocks noEditPoints="1"/>
            </p:cNvSpPr>
            <p:nvPr/>
          </p:nvSpPr>
          <p:spPr bwMode="auto">
            <a:xfrm>
              <a:off x="3438" y="1622"/>
              <a:ext cx="807" cy="76"/>
            </a:xfrm>
            <a:custGeom>
              <a:avLst/>
              <a:gdLst>
                <a:gd name="T0" fmla="*/ 150 w 300"/>
                <a:gd name="T1" fmla="*/ 27 h 28"/>
                <a:gd name="T2" fmla="*/ 2 w 300"/>
                <a:gd name="T3" fmla="*/ 14 h 28"/>
                <a:gd name="T4" fmla="*/ 150 w 300"/>
                <a:gd name="T5" fmla="*/ 0 h 28"/>
                <a:gd name="T6" fmla="*/ 298 w 300"/>
                <a:gd name="T7" fmla="*/ 14 h 28"/>
                <a:gd name="T8" fmla="*/ 150 w 300"/>
                <a:gd name="T9" fmla="*/ 27 h 28"/>
                <a:gd name="T10" fmla="*/ 150 w 300"/>
                <a:gd name="T11" fmla="*/ 0 h 28"/>
                <a:gd name="T12" fmla="*/ 0 w 300"/>
                <a:gd name="T13" fmla="*/ 14 h 28"/>
                <a:gd name="T14" fmla="*/ 150 w 300"/>
                <a:gd name="T15" fmla="*/ 28 h 28"/>
                <a:gd name="T16" fmla="*/ 300 w 300"/>
                <a:gd name="T17" fmla="*/ 14 h 28"/>
                <a:gd name="T18" fmla="*/ 150 w 300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8">
                  <a:moveTo>
                    <a:pt x="150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50" y="0"/>
                  </a:cubicBezTo>
                  <a:cubicBezTo>
                    <a:pt x="232" y="0"/>
                    <a:pt x="298" y="6"/>
                    <a:pt x="298" y="14"/>
                  </a:cubicBezTo>
                  <a:cubicBezTo>
                    <a:pt x="298" y="21"/>
                    <a:pt x="232" y="27"/>
                    <a:pt x="150" y="27"/>
                  </a:cubicBezTo>
                  <a:moveTo>
                    <a:pt x="150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0" y="28"/>
                  </a:cubicBezTo>
                  <a:cubicBezTo>
                    <a:pt x="233" y="28"/>
                    <a:pt x="300" y="21"/>
                    <a:pt x="300" y="14"/>
                  </a:cubicBezTo>
                  <a:cubicBezTo>
                    <a:pt x="300" y="6"/>
                    <a:pt x="233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"/>
            <p:cNvSpPr>
              <a:spLocks noEditPoints="1"/>
            </p:cNvSpPr>
            <p:nvPr/>
          </p:nvSpPr>
          <p:spPr bwMode="auto">
            <a:xfrm>
              <a:off x="3443" y="1622"/>
              <a:ext cx="796" cy="73"/>
            </a:xfrm>
            <a:custGeom>
              <a:avLst/>
              <a:gdLst>
                <a:gd name="T0" fmla="*/ 148 w 296"/>
                <a:gd name="T1" fmla="*/ 27 h 27"/>
                <a:gd name="T2" fmla="*/ 1 w 296"/>
                <a:gd name="T3" fmla="*/ 14 h 27"/>
                <a:gd name="T4" fmla="*/ 148 w 296"/>
                <a:gd name="T5" fmla="*/ 0 h 27"/>
                <a:gd name="T6" fmla="*/ 295 w 296"/>
                <a:gd name="T7" fmla="*/ 14 h 27"/>
                <a:gd name="T8" fmla="*/ 148 w 296"/>
                <a:gd name="T9" fmla="*/ 27 h 27"/>
                <a:gd name="T10" fmla="*/ 148 w 296"/>
                <a:gd name="T11" fmla="*/ 0 h 27"/>
                <a:gd name="T12" fmla="*/ 0 w 296"/>
                <a:gd name="T13" fmla="*/ 14 h 27"/>
                <a:gd name="T14" fmla="*/ 148 w 296"/>
                <a:gd name="T15" fmla="*/ 27 h 27"/>
                <a:gd name="T16" fmla="*/ 296 w 296"/>
                <a:gd name="T17" fmla="*/ 14 h 27"/>
                <a:gd name="T18" fmla="*/ 148 w 29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7">
                  <a:moveTo>
                    <a:pt x="148" y="27"/>
                  </a:moveTo>
                  <a:cubicBezTo>
                    <a:pt x="67" y="27"/>
                    <a:pt x="1" y="21"/>
                    <a:pt x="1" y="14"/>
                  </a:cubicBezTo>
                  <a:cubicBezTo>
                    <a:pt x="1" y="6"/>
                    <a:pt x="67" y="0"/>
                    <a:pt x="148" y="0"/>
                  </a:cubicBezTo>
                  <a:cubicBezTo>
                    <a:pt x="229" y="0"/>
                    <a:pt x="295" y="6"/>
                    <a:pt x="295" y="14"/>
                  </a:cubicBezTo>
                  <a:cubicBezTo>
                    <a:pt x="295" y="21"/>
                    <a:pt x="229" y="27"/>
                    <a:pt x="148" y="27"/>
                  </a:cubicBezTo>
                  <a:moveTo>
                    <a:pt x="148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8" y="27"/>
                  </a:cubicBezTo>
                  <a:cubicBezTo>
                    <a:pt x="230" y="27"/>
                    <a:pt x="296" y="21"/>
                    <a:pt x="296" y="14"/>
                  </a:cubicBezTo>
                  <a:cubicBezTo>
                    <a:pt x="296" y="6"/>
                    <a:pt x="230" y="0"/>
                    <a:pt x="148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"/>
            <p:cNvSpPr>
              <a:spLocks noEditPoints="1"/>
            </p:cNvSpPr>
            <p:nvPr/>
          </p:nvSpPr>
          <p:spPr bwMode="auto">
            <a:xfrm>
              <a:off x="3446" y="1622"/>
              <a:ext cx="791" cy="73"/>
            </a:xfrm>
            <a:custGeom>
              <a:avLst/>
              <a:gdLst>
                <a:gd name="T0" fmla="*/ 147 w 294"/>
                <a:gd name="T1" fmla="*/ 27 h 27"/>
                <a:gd name="T2" fmla="*/ 2 w 294"/>
                <a:gd name="T3" fmla="*/ 14 h 27"/>
                <a:gd name="T4" fmla="*/ 147 w 294"/>
                <a:gd name="T5" fmla="*/ 0 h 27"/>
                <a:gd name="T6" fmla="*/ 292 w 294"/>
                <a:gd name="T7" fmla="*/ 14 h 27"/>
                <a:gd name="T8" fmla="*/ 147 w 294"/>
                <a:gd name="T9" fmla="*/ 27 h 27"/>
                <a:gd name="T10" fmla="*/ 147 w 294"/>
                <a:gd name="T11" fmla="*/ 0 h 27"/>
                <a:gd name="T12" fmla="*/ 0 w 294"/>
                <a:gd name="T13" fmla="*/ 14 h 27"/>
                <a:gd name="T14" fmla="*/ 147 w 294"/>
                <a:gd name="T15" fmla="*/ 27 h 27"/>
                <a:gd name="T16" fmla="*/ 294 w 294"/>
                <a:gd name="T17" fmla="*/ 14 h 27"/>
                <a:gd name="T18" fmla="*/ 147 w 29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7">
                  <a:moveTo>
                    <a:pt x="147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7" y="0"/>
                  </a:cubicBezTo>
                  <a:cubicBezTo>
                    <a:pt x="227" y="0"/>
                    <a:pt x="292" y="6"/>
                    <a:pt x="292" y="14"/>
                  </a:cubicBezTo>
                  <a:cubicBezTo>
                    <a:pt x="292" y="21"/>
                    <a:pt x="227" y="27"/>
                    <a:pt x="147" y="27"/>
                  </a:cubicBezTo>
                  <a:moveTo>
                    <a:pt x="147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7" y="27"/>
                  </a:cubicBezTo>
                  <a:cubicBezTo>
                    <a:pt x="228" y="27"/>
                    <a:pt x="294" y="21"/>
                    <a:pt x="294" y="14"/>
                  </a:cubicBezTo>
                  <a:cubicBezTo>
                    <a:pt x="294" y="6"/>
                    <a:pt x="228" y="0"/>
                    <a:pt x="147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"/>
            <p:cNvSpPr>
              <a:spLocks noEditPoints="1"/>
            </p:cNvSpPr>
            <p:nvPr/>
          </p:nvSpPr>
          <p:spPr bwMode="auto">
            <a:xfrm>
              <a:off x="3451" y="1622"/>
              <a:ext cx="780" cy="73"/>
            </a:xfrm>
            <a:custGeom>
              <a:avLst/>
              <a:gdLst>
                <a:gd name="T0" fmla="*/ 145 w 290"/>
                <a:gd name="T1" fmla="*/ 27 h 27"/>
                <a:gd name="T2" fmla="*/ 1 w 290"/>
                <a:gd name="T3" fmla="*/ 14 h 27"/>
                <a:gd name="T4" fmla="*/ 145 w 290"/>
                <a:gd name="T5" fmla="*/ 0 h 27"/>
                <a:gd name="T6" fmla="*/ 289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6" y="27"/>
                    <a:pt x="1" y="21"/>
                    <a:pt x="1" y="14"/>
                  </a:cubicBezTo>
                  <a:cubicBezTo>
                    <a:pt x="1" y="6"/>
                    <a:pt x="66" y="0"/>
                    <a:pt x="145" y="0"/>
                  </a:cubicBezTo>
                  <a:cubicBezTo>
                    <a:pt x="224" y="0"/>
                    <a:pt x="289" y="6"/>
                    <a:pt x="289" y="14"/>
                  </a:cubicBezTo>
                  <a:cubicBezTo>
                    <a:pt x="289" y="21"/>
                    <a:pt x="224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"/>
            <p:cNvSpPr>
              <a:spLocks noEditPoints="1"/>
            </p:cNvSpPr>
            <p:nvPr/>
          </p:nvSpPr>
          <p:spPr bwMode="auto">
            <a:xfrm>
              <a:off x="3454" y="1622"/>
              <a:ext cx="775" cy="73"/>
            </a:xfrm>
            <a:custGeom>
              <a:avLst/>
              <a:gdLst>
                <a:gd name="T0" fmla="*/ 144 w 288"/>
                <a:gd name="T1" fmla="*/ 27 h 27"/>
                <a:gd name="T2" fmla="*/ 2 w 288"/>
                <a:gd name="T3" fmla="*/ 14 h 27"/>
                <a:gd name="T4" fmla="*/ 144 w 288"/>
                <a:gd name="T5" fmla="*/ 0 h 27"/>
                <a:gd name="T6" fmla="*/ 286 w 288"/>
                <a:gd name="T7" fmla="*/ 14 h 27"/>
                <a:gd name="T8" fmla="*/ 144 w 288"/>
                <a:gd name="T9" fmla="*/ 27 h 27"/>
                <a:gd name="T10" fmla="*/ 144 w 288"/>
                <a:gd name="T11" fmla="*/ 0 h 27"/>
                <a:gd name="T12" fmla="*/ 0 w 288"/>
                <a:gd name="T13" fmla="*/ 14 h 27"/>
                <a:gd name="T14" fmla="*/ 144 w 288"/>
                <a:gd name="T15" fmla="*/ 27 h 27"/>
                <a:gd name="T16" fmla="*/ 288 w 288"/>
                <a:gd name="T17" fmla="*/ 14 h 27"/>
                <a:gd name="T18" fmla="*/ 144 w 288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7">
                  <a:moveTo>
                    <a:pt x="144" y="27"/>
                  </a:moveTo>
                  <a:cubicBezTo>
                    <a:pt x="66" y="27"/>
                    <a:pt x="2" y="21"/>
                    <a:pt x="2" y="14"/>
                  </a:cubicBezTo>
                  <a:cubicBezTo>
                    <a:pt x="2" y="6"/>
                    <a:pt x="66" y="0"/>
                    <a:pt x="144" y="0"/>
                  </a:cubicBezTo>
                  <a:cubicBezTo>
                    <a:pt x="222" y="0"/>
                    <a:pt x="286" y="6"/>
                    <a:pt x="286" y="14"/>
                  </a:cubicBezTo>
                  <a:cubicBezTo>
                    <a:pt x="286" y="21"/>
                    <a:pt x="222" y="27"/>
                    <a:pt x="144" y="27"/>
                  </a:cubicBezTo>
                  <a:moveTo>
                    <a:pt x="144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4" y="27"/>
                  </a:cubicBezTo>
                  <a:cubicBezTo>
                    <a:pt x="223" y="27"/>
                    <a:pt x="288" y="21"/>
                    <a:pt x="288" y="14"/>
                  </a:cubicBezTo>
                  <a:cubicBezTo>
                    <a:pt x="288" y="6"/>
                    <a:pt x="223" y="0"/>
                    <a:pt x="144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9"/>
            <p:cNvSpPr>
              <a:spLocks noEditPoints="1"/>
            </p:cNvSpPr>
            <p:nvPr/>
          </p:nvSpPr>
          <p:spPr bwMode="auto">
            <a:xfrm>
              <a:off x="3460" y="1622"/>
              <a:ext cx="763" cy="73"/>
            </a:xfrm>
            <a:custGeom>
              <a:avLst/>
              <a:gdLst>
                <a:gd name="T0" fmla="*/ 142 w 284"/>
                <a:gd name="T1" fmla="*/ 27 h 27"/>
                <a:gd name="T2" fmla="*/ 2 w 284"/>
                <a:gd name="T3" fmla="*/ 14 h 27"/>
                <a:gd name="T4" fmla="*/ 142 w 284"/>
                <a:gd name="T5" fmla="*/ 1 h 27"/>
                <a:gd name="T6" fmla="*/ 282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1"/>
                    <a:pt x="142" y="1"/>
                  </a:cubicBezTo>
                  <a:cubicBezTo>
                    <a:pt x="220" y="1"/>
                    <a:pt x="282" y="6"/>
                    <a:pt x="282" y="14"/>
                  </a:cubicBezTo>
                  <a:cubicBezTo>
                    <a:pt x="282" y="21"/>
                    <a:pt x="220" y="27"/>
                    <a:pt x="142" y="27"/>
                  </a:cubicBezTo>
                  <a:moveTo>
                    <a:pt x="142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2" y="27"/>
                  </a:cubicBezTo>
                  <a:cubicBezTo>
                    <a:pt x="220" y="27"/>
                    <a:pt x="284" y="21"/>
                    <a:pt x="284" y="14"/>
                  </a:cubicBezTo>
                  <a:cubicBezTo>
                    <a:pt x="284" y="6"/>
                    <a:pt x="220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"/>
            <p:cNvSpPr>
              <a:spLocks noEditPoints="1"/>
            </p:cNvSpPr>
            <p:nvPr/>
          </p:nvSpPr>
          <p:spPr bwMode="auto">
            <a:xfrm>
              <a:off x="3465" y="1625"/>
              <a:ext cx="753" cy="70"/>
            </a:xfrm>
            <a:custGeom>
              <a:avLst/>
              <a:gdLst>
                <a:gd name="T0" fmla="*/ 140 w 280"/>
                <a:gd name="T1" fmla="*/ 25 h 26"/>
                <a:gd name="T2" fmla="*/ 1 w 280"/>
                <a:gd name="T3" fmla="*/ 13 h 26"/>
                <a:gd name="T4" fmla="*/ 140 w 280"/>
                <a:gd name="T5" fmla="*/ 0 h 26"/>
                <a:gd name="T6" fmla="*/ 279 w 280"/>
                <a:gd name="T7" fmla="*/ 13 h 26"/>
                <a:gd name="T8" fmla="*/ 140 w 280"/>
                <a:gd name="T9" fmla="*/ 25 h 26"/>
                <a:gd name="T10" fmla="*/ 140 w 280"/>
                <a:gd name="T11" fmla="*/ 0 h 26"/>
                <a:gd name="T12" fmla="*/ 0 w 280"/>
                <a:gd name="T13" fmla="*/ 13 h 26"/>
                <a:gd name="T14" fmla="*/ 140 w 280"/>
                <a:gd name="T15" fmla="*/ 26 h 26"/>
                <a:gd name="T16" fmla="*/ 280 w 280"/>
                <a:gd name="T17" fmla="*/ 13 h 26"/>
                <a:gd name="T18" fmla="*/ 140 w 28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6">
                  <a:moveTo>
                    <a:pt x="140" y="25"/>
                  </a:moveTo>
                  <a:cubicBezTo>
                    <a:pt x="63" y="25"/>
                    <a:pt x="1" y="20"/>
                    <a:pt x="1" y="13"/>
                  </a:cubicBezTo>
                  <a:cubicBezTo>
                    <a:pt x="1" y="5"/>
                    <a:pt x="63" y="0"/>
                    <a:pt x="140" y="0"/>
                  </a:cubicBezTo>
                  <a:cubicBezTo>
                    <a:pt x="217" y="0"/>
                    <a:pt x="279" y="5"/>
                    <a:pt x="279" y="13"/>
                  </a:cubicBezTo>
                  <a:cubicBezTo>
                    <a:pt x="279" y="20"/>
                    <a:pt x="217" y="25"/>
                    <a:pt x="140" y="25"/>
                  </a:cubicBezTo>
                  <a:moveTo>
                    <a:pt x="140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0" y="26"/>
                  </a:cubicBezTo>
                  <a:cubicBezTo>
                    <a:pt x="218" y="26"/>
                    <a:pt x="280" y="20"/>
                    <a:pt x="280" y="13"/>
                  </a:cubicBezTo>
                  <a:cubicBezTo>
                    <a:pt x="280" y="5"/>
                    <a:pt x="218" y="0"/>
                    <a:pt x="14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1"/>
            <p:cNvSpPr>
              <a:spLocks noEditPoints="1"/>
            </p:cNvSpPr>
            <p:nvPr/>
          </p:nvSpPr>
          <p:spPr bwMode="auto">
            <a:xfrm>
              <a:off x="3468" y="1625"/>
              <a:ext cx="747" cy="67"/>
            </a:xfrm>
            <a:custGeom>
              <a:avLst/>
              <a:gdLst>
                <a:gd name="T0" fmla="*/ 139 w 278"/>
                <a:gd name="T1" fmla="*/ 25 h 25"/>
                <a:gd name="T2" fmla="*/ 2 w 278"/>
                <a:gd name="T3" fmla="*/ 12 h 25"/>
                <a:gd name="T4" fmla="*/ 139 w 278"/>
                <a:gd name="T5" fmla="*/ 0 h 25"/>
                <a:gd name="T6" fmla="*/ 276 w 278"/>
                <a:gd name="T7" fmla="*/ 12 h 25"/>
                <a:gd name="T8" fmla="*/ 139 w 278"/>
                <a:gd name="T9" fmla="*/ 25 h 25"/>
                <a:gd name="T10" fmla="*/ 139 w 278"/>
                <a:gd name="T11" fmla="*/ 0 h 25"/>
                <a:gd name="T12" fmla="*/ 0 w 278"/>
                <a:gd name="T13" fmla="*/ 13 h 25"/>
                <a:gd name="T14" fmla="*/ 139 w 278"/>
                <a:gd name="T15" fmla="*/ 25 h 25"/>
                <a:gd name="T16" fmla="*/ 278 w 278"/>
                <a:gd name="T17" fmla="*/ 13 h 25"/>
                <a:gd name="T18" fmla="*/ 139 w 27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5">
                  <a:moveTo>
                    <a:pt x="139" y="25"/>
                  </a:moveTo>
                  <a:cubicBezTo>
                    <a:pt x="63" y="25"/>
                    <a:pt x="2" y="19"/>
                    <a:pt x="2" y="12"/>
                  </a:cubicBezTo>
                  <a:cubicBezTo>
                    <a:pt x="2" y="5"/>
                    <a:pt x="63" y="0"/>
                    <a:pt x="139" y="0"/>
                  </a:cubicBezTo>
                  <a:cubicBezTo>
                    <a:pt x="215" y="0"/>
                    <a:pt x="276" y="5"/>
                    <a:pt x="276" y="12"/>
                  </a:cubicBezTo>
                  <a:cubicBezTo>
                    <a:pt x="276" y="19"/>
                    <a:pt x="215" y="25"/>
                    <a:pt x="139" y="25"/>
                  </a:cubicBezTo>
                  <a:moveTo>
                    <a:pt x="139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9" y="25"/>
                  </a:cubicBezTo>
                  <a:cubicBezTo>
                    <a:pt x="216" y="25"/>
                    <a:pt x="278" y="20"/>
                    <a:pt x="278" y="13"/>
                  </a:cubicBezTo>
                  <a:cubicBezTo>
                    <a:pt x="278" y="5"/>
                    <a:pt x="216" y="0"/>
                    <a:pt x="139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2"/>
            <p:cNvSpPr>
              <a:spLocks noEditPoints="1"/>
            </p:cNvSpPr>
            <p:nvPr/>
          </p:nvSpPr>
          <p:spPr bwMode="auto">
            <a:xfrm>
              <a:off x="3473" y="1625"/>
              <a:ext cx="737" cy="67"/>
            </a:xfrm>
            <a:custGeom>
              <a:avLst/>
              <a:gdLst>
                <a:gd name="T0" fmla="*/ 137 w 274"/>
                <a:gd name="T1" fmla="*/ 25 h 25"/>
                <a:gd name="T2" fmla="*/ 1 w 274"/>
                <a:gd name="T3" fmla="*/ 12 h 25"/>
                <a:gd name="T4" fmla="*/ 137 w 274"/>
                <a:gd name="T5" fmla="*/ 0 h 25"/>
                <a:gd name="T6" fmla="*/ 273 w 274"/>
                <a:gd name="T7" fmla="*/ 12 h 25"/>
                <a:gd name="T8" fmla="*/ 137 w 274"/>
                <a:gd name="T9" fmla="*/ 25 h 25"/>
                <a:gd name="T10" fmla="*/ 137 w 274"/>
                <a:gd name="T11" fmla="*/ 0 h 25"/>
                <a:gd name="T12" fmla="*/ 0 w 274"/>
                <a:gd name="T13" fmla="*/ 12 h 25"/>
                <a:gd name="T14" fmla="*/ 137 w 274"/>
                <a:gd name="T15" fmla="*/ 25 h 25"/>
                <a:gd name="T16" fmla="*/ 274 w 274"/>
                <a:gd name="T17" fmla="*/ 12 h 25"/>
                <a:gd name="T18" fmla="*/ 137 w 274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5">
                  <a:moveTo>
                    <a:pt x="137" y="25"/>
                  </a:moveTo>
                  <a:cubicBezTo>
                    <a:pt x="62" y="25"/>
                    <a:pt x="1" y="19"/>
                    <a:pt x="1" y="12"/>
                  </a:cubicBezTo>
                  <a:cubicBezTo>
                    <a:pt x="1" y="6"/>
                    <a:pt x="62" y="0"/>
                    <a:pt x="137" y="0"/>
                  </a:cubicBezTo>
                  <a:cubicBezTo>
                    <a:pt x="212" y="0"/>
                    <a:pt x="273" y="6"/>
                    <a:pt x="273" y="12"/>
                  </a:cubicBezTo>
                  <a:cubicBezTo>
                    <a:pt x="273" y="19"/>
                    <a:pt x="212" y="25"/>
                    <a:pt x="137" y="25"/>
                  </a:cubicBezTo>
                  <a:moveTo>
                    <a:pt x="137" y="0"/>
                  </a:moveTo>
                  <a:cubicBezTo>
                    <a:pt x="61" y="0"/>
                    <a:pt x="0" y="5"/>
                    <a:pt x="0" y="12"/>
                  </a:cubicBezTo>
                  <a:cubicBezTo>
                    <a:pt x="0" y="19"/>
                    <a:pt x="61" y="25"/>
                    <a:pt x="137" y="25"/>
                  </a:cubicBezTo>
                  <a:cubicBezTo>
                    <a:pt x="213" y="25"/>
                    <a:pt x="274" y="19"/>
                    <a:pt x="274" y="12"/>
                  </a:cubicBezTo>
                  <a:cubicBezTo>
                    <a:pt x="274" y="5"/>
                    <a:pt x="213" y="0"/>
                    <a:pt x="13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3"/>
            <p:cNvSpPr>
              <a:spLocks noEditPoints="1"/>
            </p:cNvSpPr>
            <p:nvPr/>
          </p:nvSpPr>
          <p:spPr bwMode="auto">
            <a:xfrm>
              <a:off x="3476" y="1625"/>
              <a:ext cx="731" cy="67"/>
            </a:xfrm>
            <a:custGeom>
              <a:avLst/>
              <a:gdLst>
                <a:gd name="T0" fmla="*/ 136 w 272"/>
                <a:gd name="T1" fmla="*/ 25 h 25"/>
                <a:gd name="T2" fmla="*/ 2 w 272"/>
                <a:gd name="T3" fmla="*/ 12 h 25"/>
                <a:gd name="T4" fmla="*/ 136 w 272"/>
                <a:gd name="T5" fmla="*/ 0 h 25"/>
                <a:gd name="T6" fmla="*/ 270 w 272"/>
                <a:gd name="T7" fmla="*/ 12 h 25"/>
                <a:gd name="T8" fmla="*/ 136 w 272"/>
                <a:gd name="T9" fmla="*/ 25 h 25"/>
                <a:gd name="T10" fmla="*/ 136 w 272"/>
                <a:gd name="T11" fmla="*/ 0 h 25"/>
                <a:gd name="T12" fmla="*/ 0 w 272"/>
                <a:gd name="T13" fmla="*/ 12 h 25"/>
                <a:gd name="T14" fmla="*/ 136 w 272"/>
                <a:gd name="T15" fmla="*/ 25 h 25"/>
                <a:gd name="T16" fmla="*/ 272 w 272"/>
                <a:gd name="T17" fmla="*/ 12 h 25"/>
                <a:gd name="T18" fmla="*/ 136 w 272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5">
                  <a:moveTo>
                    <a:pt x="136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6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6" y="25"/>
                  </a:cubicBezTo>
                  <a:moveTo>
                    <a:pt x="136" y="0"/>
                  </a:moveTo>
                  <a:cubicBezTo>
                    <a:pt x="61" y="0"/>
                    <a:pt x="0" y="6"/>
                    <a:pt x="0" y="12"/>
                  </a:cubicBezTo>
                  <a:cubicBezTo>
                    <a:pt x="0" y="19"/>
                    <a:pt x="61" y="25"/>
                    <a:pt x="136" y="25"/>
                  </a:cubicBezTo>
                  <a:cubicBezTo>
                    <a:pt x="211" y="25"/>
                    <a:pt x="272" y="19"/>
                    <a:pt x="272" y="12"/>
                  </a:cubicBezTo>
                  <a:cubicBezTo>
                    <a:pt x="272" y="6"/>
                    <a:pt x="211" y="0"/>
                    <a:pt x="136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4"/>
            <p:cNvSpPr>
              <a:spLocks noEditPoints="1"/>
            </p:cNvSpPr>
            <p:nvPr/>
          </p:nvSpPr>
          <p:spPr bwMode="auto">
            <a:xfrm>
              <a:off x="3481" y="1625"/>
              <a:ext cx="721" cy="67"/>
            </a:xfrm>
            <a:custGeom>
              <a:avLst/>
              <a:gdLst>
                <a:gd name="T0" fmla="*/ 134 w 268"/>
                <a:gd name="T1" fmla="*/ 25 h 25"/>
                <a:gd name="T2" fmla="*/ 2 w 268"/>
                <a:gd name="T3" fmla="*/ 12 h 25"/>
                <a:gd name="T4" fmla="*/ 134 w 268"/>
                <a:gd name="T5" fmla="*/ 0 h 25"/>
                <a:gd name="T6" fmla="*/ 267 w 268"/>
                <a:gd name="T7" fmla="*/ 12 h 25"/>
                <a:gd name="T8" fmla="*/ 134 w 268"/>
                <a:gd name="T9" fmla="*/ 25 h 25"/>
                <a:gd name="T10" fmla="*/ 134 w 268"/>
                <a:gd name="T11" fmla="*/ 0 h 25"/>
                <a:gd name="T12" fmla="*/ 0 w 268"/>
                <a:gd name="T13" fmla="*/ 12 h 25"/>
                <a:gd name="T14" fmla="*/ 134 w 268"/>
                <a:gd name="T15" fmla="*/ 25 h 25"/>
                <a:gd name="T16" fmla="*/ 268 w 268"/>
                <a:gd name="T17" fmla="*/ 12 h 25"/>
                <a:gd name="T18" fmla="*/ 134 w 26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5">
                  <a:moveTo>
                    <a:pt x="134" y="25"/>
                  </a:moveTo>
                  <a:cubicBezTo>
                    <a:pt x="61" y="25"/>
                    <a:pt x="2" y="19"/>
                    <a:pt x="2" y="12"/>
                  </a:cubicBezTo>
                  <a:cubicBezTo>
                    <a:pt x="2" y="6"/>
                    <a:pt x="61" y="0"/>
                    <a:pt x="134" y="0"/>
                  </a:cubicBezTo>
                  <a:cubicBezTo>
                    <a:pt x="207" y="0"/>
                    <a:pt x="267" y="6"/>
                    <a:pt x="267" y="12"/>
                  </a:cubicBezTo>
                  <a:cubicBezTo>
                    <a:pt x="267" y="19"/>
                    <a:pt x="207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8" y="25"/>
                    <a:pt x="268" y="19"/>
                    <a:pt x="268" y="12"/>
                  </a:cubicBezTo>
                  <a:cubicBezTo>
                    <a:pt x="268" y="6"/>
                    <a:pt x="208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5"/>
            <p:cNvSpPr>
              <a:spLocks noEditPoints="1"/>
            </p:cNvSpPr>
            <p:nvPr/>
          </p:nvSpPr>
          <p:spPr bwMode="auto">
            <a:xfrm>
              <a:off x="3486" y="1625"/>
              <a:ext cx="713" cy="67"/>
            </a:xfrm>
            <a:custGeom>
              <a:avLst/>
              <a:gdLst>
                <a:gd name="T0" fmla="*/ 132 w 265"/>
                <a:gd name="T1" fmla="*/ 24 h 25"/>
                <a:gd name="T2" fmla="*/ 1 w 265"/>
                <a:gd name="T3" fmla="*/ 12 h 25"/>
                <a:gd name="T4" fmla="*/ 132 w 265"/>
                <a:gd name="T5" fmla="*/ 0 h 25"/>
                <a:gd name="T6" fmla="*/ 263 w 265"/>
                <a:gd name="T7" fmla="*/ 12 h 25"/>
                <a:gd name="T8" fmla="*/ 132 w 265"/>
                <a:gd name="T9" fmla="*/ 24 h 25"/>
                <a:gd name="T10" fmla="*/ 132 w 265"/>
                <a:gd name="T11" fmla="*/ 0 h 25"/>
                <a:gd name="T12" fmla="*/ 0 w 265"/>
                <a:gd name="T13" fmla="*/ 12 h 25"/>
                <a:gd name="T14" fmla="*/ 132 w 265"/>
                <a:gd name="T15" fmla="*/ 25 h 25"/>
                <a:gd name="T16" fmla="*/ 265 w 265"/>
                <a:gd name="T17" fmla="*/ 12 h 25"/>
                <a:gd name="T18" fmla="*/ 132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2" y="24"/>
                  </a:moveTo>
                  <a:cubicBezTo>
                    <a:pt x="60" y="24"/>
                    <a:pt x="1" y="19"/>
                    <a:pt x="1" y="12"/>
                  </a:cubicBezTo>
                  <a:cubicBezTo>
                    <a:pt x="1" y="6"/>
                    <a:pt x="60" y="0"/>
                    <a:pt x="132" y="0"/>
                  </a:cubicBezTo>
                  <a:cubicBezTo>
                    <a:pt x="205" y="0"/>
                    <a:pt x="263" y="6"/>
                    <a:pt x="263" y="12"/>
                  </a:cubicBezTo>
                  <a:cubicBezTo>
                    <a:pt x="263" y="19"/>
                    <a:pt x="205" y="24"/>
                    <a:pt x="132" y="24"/>
                  </a:cubicBezTo>
                  <a:moveTo>
                    <a:pt x="132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5"/>
                    <a:pt x="132" y="25"/>
                  </a:cubicBezTo>
                  <a:cubicBezTo>
                    <a:pt x="205" y="25"/>
                    <a:pt x="265" y="19"/>
                    <a:pt x="265" y="12"/>
                  </a:cubicBezTo>
                  <a:cubicBezTo>
                    <a:pt x="265" y="6"/>
                    <a:pt x="205" y="0"/>
                    <a:pt x="1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6"/>
            <p:cNvSpPr>
              <a:spLocks noEditPoints="1"/>
            </p:cNvSpPr>
            <p:nvPr/>
          </p:nvSpPr>
          <p:spPr bwMode="auto">
            <a:xfrm>
              <a:off x="3489" y="1625"/>
              <a:ext cx="705" cy="65"/>
            </a:xfrm>
            <a:custGeom>
              <a:avLst/>
              <a:gdLst>
                <a:gd name="T0" fmla="*/ 131 w 262"/>
                <a:gd name="T1" fmla="*/ 24 h 24"/>
                <a:gd name="T2" fmla="*/ 2 w 262"/>
                <a:gd name="T3" fmla="*/ 12 h 24"/>
                <a:gd name="T4" fmla="*/ 131 w 262"/>
                <a:gd name="T5" fmla="*/ 1 h 24"/>
                <a:gd name="T6" fmla="*/ 261 w 262"/>
                <a:gd name="T7" fmla="*/ 12 h 24"/>
                <a:gd name="T8" fmla="*/ 131 w 262"/>
                <a:gd name="T9" fmla="*/ 24 h 24"/>
                <a:gd name="T10" fmla="*/ 131 w 262"/>
                <a:gd name="T11" fmla="*/ 0 h 24"/>
                <a:gd name="T12" fmla="*/ 0 w 262"/>
                <a:gd name="T13" fmla="*/ 12 h 24"/>
                <a:gd name="T14" fmla="*/ 131 w 262"/>
                <a:gd name="T15" fmla="*/ 24 h 24"/>
                <a:gd name="T16" fmla="*/ 262 w 262"/>
                <a:gd name="T17" fmla="*/ 12 h 24"/>
                <a:gd name="T18" fmla="*/ 131 w 26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4">
                  <a:moveTo>
                    <a:pt x="131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1"/>
                    <a:pt x="131" y="1"/>
                  </a:cubicBezTo>
                  <a:cubicBezTo>
                    <a:pt x="203" y="1"/>
                    <a:pt x="261" y="6"/>
                    <a:pt x="261" y="12"/>
                  </a:cubicBezTo>
                  <a:cubicBezTo>
                    <a:pt x="261" y="19"/>
                    <a:pt x="203" y="24"/>
                    <a:pt x="131" y="24"/>
                  </a:cubicBezTo>
                  <a:moveTo>
                    <a:pt x="131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4"/>
                    <a:pt x="131" y="24"/>
                  </a:cubicBezTo>
                  <a:cubicBezTo>
                    <a:pt x="204" y="24"/>
                    <a:pt x="262" y="19"/>
                    <a:pt x="262" y="12"/>
                  </a:cubicBezTo>
                  <a:cubicBezTo>
                    <a:pt x="262" y="6"/>
                    <a:pt x="204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7"/>
            <p:cNvSpPr>
              <a:spLocks noEditPoints="1"/>
            </p:cNvSpPr>
            <p:nvPr/>
          </p:nvSpPr>
          <p:spPr bwMode="auto">
            <a:xfrm>
              <a:off x="3494" y="1628"/>
              <a:ext cx="697" cy="62"/>
            </a:xfrm>
            <a:custGeom>
              <a:avLst/>
              <a:gdLst>
                <a:gd name="T0" fmla="*/ 129 w 259"/>
                <a:gd name="T1" fmla="*/ 23 h 23"/>
                <a:gd name="T2" fmla="*/ 1 w 259"/>
                <a:gd name="T3" fmla="*/ 11 h 23"/>
                <a:gd name="T4" fmla="*/ 129 w 259"/>
                <a:gd name="T5" fmla="*/ 0 h 23"/>
                <a:gd name="T6" fmla="*/ 257 w 259"/>
                <a:gd name="T7" fmla="*/ 11 h 23"/>
                <a:gd name="T8" fmla="*/ 129 w 259"/>
                <a:gd name="T9" fmla="*/ 23 h 23"/>
                <a:gd name="T10" fmla="*/ 129 w 259"/>
                <a:gd name="T11" fmla="*/ 0 h 23"/>
                <a:gd name="T12" fmla="*/ 0 w 259"/>
                <a:gd name="T13" fmla="*/ 11 h 23"/>
                <a:gd name="T14" fmla="*/ 129 w 259"/>
                <a:gd name="T15" fmla="*/ 23 h 23"/>
                <a:gd name="T16" fmla="*/ 259 w 259"/>
                <a:gd name="T17" fmla="*/ 11 h 23"/>
                <a:gd name="T18" fmla="*/ 129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29" y="23"/>
                  </a:moveTo>
                  <a:cubicBezTo>
                    <a:pt x="59" y="23"/>
                    <a:pt x="1" y="18"/>
                    <a:pt x="1" y="11"/>
                  </a:cubicBezTo>
                  <a:cubicBezTo>
                    <a:pt x="1" y="5"/>
                    <a:pt x="59" y="0"/>
                    <a:pt x="129" y="0"/>
                  </a:cubicBezTo>
                  <a:cubicBezTo>
                    <a:pt x="200" y="0"/>
                    <a:pt x="257" y="5"/>
                    <a:pt x="257" y="11"/>
                  </a:cubicBezTo>
                  <a:cubicBezTo>
                    <a:pt x="257" y="18"/>
                    <a:pt x="200" y="23"/>
                    <a:pt x="129" y="23"/>
                  </a:cubicBezTo>
                  <a:moveTo>
                    <a:pt x="129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9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29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8"/>
            <p:cNvSpPr>
              <a:spLocks noEditPoints="1"/>
            </p:cNvSpPr>
            <p:nvPr/>
          </p:nvSpPr>
          <p:spPr bwMode="auto">
            <a:xfrm>
              <a:off x="3497" y="1628"/>
              <a:ext cx="689" cy="62"/>
            </a:xfrm>
            <a:custGeom>
              <a:avLst/>
              <a:gdLst>
                <a:gd name="T0" fmla="*/ 128 w 256"/>
                <a:gd name="T1" fmla="*/ 23 h 23"/>
                <a:gd name="T2" fmla="*/ 2 w 256"/>
                <a:gd name="T3" fmla="*/ 11 h 23"/>
                <a:gd name="T4" fmla="*/ 128 w 256"/>
                <a:gd name="T5" fmla="*/ 0 h 23"/>
                <a:gd name="T6" fmla="*/ 255 w 256"/>
                <a:gd name="T7" fmla="*/ 11 h 23"/>
                <a:gd name="T8" fmla="*/ 128 w 256"/>
                <a:gd name="T9" fmla="*/ 23 h 23"/>
                <a:gd name="T10" fmla="*/ 128 w 256"/>
                <a:gd name="T11" fmla="*/ 0 h 23"/>
                <a:gd name="T12" fmla="*/ 0 w 256"/>
                <a:gd name="T13" fmla="*/ 11 h 23"/>
                <a:gd name="T14" fmla="*/ 128 w 256"/>
                <a:gd name="T15" fmla="*/ 23 h 23"/>
                <a:gd name="T16" fmla="*/ 256 w 256"/>
                <a:gd name="T17" fmla="*/ 11 h 23"/>
                <a:gd name="T18" fmla="*/ 128 w 2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3">
                  <a:moveTo>
                    <a:pt x="128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8" y="0"/>
                  </a:cubicBezTo>
                  <a:cubicBezTo>
                    <a:pt x="198" y="0"/>
                    <a:pt x="255" y="5"/>
                    <a:pt x="255" y="11"/>
                  </a:cubicBezTo>
                  <a:cubicBezTo>
                    <a:pt x="255" y="18"/>
                    <a:pt x="198" y="23"/>
                    <a:pt x="128" y="23"/>
                  </a:cubicBezTo>
                  <a:moveTo>
                    <a:pt x="128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8" y="23"/>
                  </a:cubicBezTo>
                  <a:cubicBezTo>
                    <a:pt x="199" y="23"/>
                    <a:pt x="256" y="18"/>
                    <a:pt x="256" y="11"/>
                  </a:cubicBezTo>
                  <a:cubicBezTo>
                    <a:pt x="256" y="5"/>
                    <a:pt x="199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9"/>
            <p:cNvSpPr>
              <a:spLocks noEditPoints="1"/>
            </p:cNvSpPr>
            <p:nvPr/>
          </p:nvSpPr>
          <p:spPr bwMode="auto">
            <a:xfrm>
              <a:off x="3503" y="1628"/>
              <a:ext cx="680" cy="62"/>
            </a:xfrm>
            <a:custGeom>
              <a:avLst/>
              <a:gdLst>
                <a:gd name="T0" fmla="*/ 126 w 253"/>
                <a:gd name="T1" fmla="*/ 23 h 23"/>
                <a:gd name="T2" fmla="*/ 1 w 253"/>
                <a:gd name="T3" fmla="*/ 11 h 23"/>
                <a:gd name="T4" fmla="*/ 126 w 253"/>
                <a:gd name="T5" fmla="*/ 0 h 23"/>
                <a:gd name="T6" fmla="*/ 251 w 253"/>
                <a:gd name="T7" fmla="*/ 11 h 23"/>
                <a:gd name="T8" fmla="*/ 126 w 253"/>
                <a:gd name="T9" fmla="*/ 23 h 23"/>
                <a:gd name="T10" fmla="*/ 126 w 253"/>
                <a:gd name="T11" fmla="*/ 0 h 23"/>
                <a:gd name="T12" fmla="*/ 0 w 253"/>
                <a:gd name="T13" fmla="*/ 11 h 23"/>
                <a:gd name="T14" fmla="*/ 126 w 253"/>
                <a:gd name="T15" fmla="*/ 23 h 23"/>
                <a:gd name="T16" fmla="*/ 253 w 253"/>
                <a:gd name="T17" fmla="*/ 11 h 23"/>
                <a:gd name="T18" fmla="*/ 126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6" y="23"/>
                  </a:moveTo>
                  <a:cubicBezTo>
                    <a:pt x="57" y="23"/>
                    <a:pt x="1" y="18"/>
                    <a:pt x="1" y="11"/>
                  </a:cubicBezTo>
                  <a:cubicBezTo>
                    <a:pt x="1" y="5"/>
                    <a:pt x="57" y="0"/>
                    <a:pt x="126" y="0"/>
                  </a:cubicBezTo>
                  <a:cubicBezTo>
                    <a:pt x="195" y="0"/>
                    <a:pt x="251" y="5"/>
                    <a:pt x="251" y="11"/>
                  </a:cubicBezTo>
                  <a:cubicBezTo>
                    <a:pt x="251" y="18"/>
                    <a:pt x="195" y="23"/>
                    <a:pt x="126" y="23"/>
                  </a:cubicBezTo>
                  <a:moveTo>
                    <a:pt x="126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6" y="23"/>
                  </a:cubicBezTo>
                  <a:cubicBezTo>
                    <a:pt x="196" y="23"/>
                    <a:pt x="253" y="18"/>
                    <a:pt x="253" y="11"/>
                  </a:cubicBezTo>
                  <a:cubicBezTo>
                    <a:pt x="253" y="5"/>
                    <a:pt x="196" y="0"/>
                    <a:pt x="12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0"/>
            <p:cNvSpPr>
              <a:spLocks noEditPoints="1"/>
            </p:cNvSpPr>
            <p:nvPr/>
          </p:nvSpPr>
          <p:spPr bwMode="auto">
            <a:xfrm>
              <a:off x="3505" y="1628"/>
              <a:ext cx="672" cy="62"/>
            </a:xfrm>
            <a:custGeom>
              <a:avLst/>
              <a:gdLst>
                <a:gd name="T0" fmla="*/ 125 w 250"/>
                <a:gd name="T1" fmla="*/ 23 h 23"/>
                <a:gd name="T2" fmla="*/ 2 w 250"/>
                <a:gd name="T3" fmla="*/ 11 h 23"/>
                <a:gd name="T4" fmla="*/ 125 w 250"/>
                <a:gd name="T5" fmla="*/ 0 h 23"/>
                <a:gd name="T6" fmla="*/ 249 w 250"/>
                <a:gd name="T7" fmla="*/ 11 h 23"/>
                <a:gd name="T8" fmla="*/ 125 w 250"/>
                <a:gd name="T9" fmla="*/ 23 h 23"/>
                <a:gd name="T10" fmla="*/ 125 w 250"/>
                <a:gd name="T11" fmla="*/ 0 h 23"/>
                <a:gd name="T12" fmla="*/ 0 w 250"/>
                <a:gd name="T13" fmla="*/ 11 h 23"/>
                <a:gd name="T14" fmla="*/ 125 w 250"/>
                <a:gd name="T15" fmla="*/ 23 h 23"/>
                <a:gd name="T16" fmla="*/ 250 w 250"/>
                <a:gd name="T17" fmla="*/ 11 h 23"/>
                <a:gd name="T18" fmla="*/ 125 w 25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3">
                  <a:moveTo>
                    <a:pt x="125" y="23"/>
                  </a:moveTo>
                  <a:cubicBezTo>
                    <a:pt x="57" y="23"/>
                    <a:pt x="2" y="17"/>
                    <a:pt x="2" y="11"/>
                  </a:cubicBezTo>
                  <a:cubicBezTo>
                    <a:pt x="2" y="5"/>
                    <a:pt x="57" y="0"/>
                    <a:pt x="125" y="0"/>
                  </a:cubicBezTo>
                  <a:cubicBezTo>
                    <a:pt x="193" y="0"/>
                    <a:pt x="249" y="5"/>
                    <a:pt x="249" y="11"/>
                  </a:cubicBezTo>
                  <a:cubicBezTo>
                    <a:pt x="249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4" y="23"/>
                    <a:pt x="250" y="18"/>
                    <a:pt x="250" y="11"/>
                  </a:cubicBezTo>
                  <a:cubicBezTo>
                    <a:pt x="250" y="5"/>
                    <a:pt x="194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1"/>
            <p:cNvSpPr>
              <a:spLocks noEditPoints="1"/>
            </p:cNvSpPr>
            <p:nvPr/>
          </p:nvSpPr>
          <p:spPr bwMode="auto">
            <a:xfrm>
              <a:off x="3511" y="1628"/>
              <a:ext cx="664" cy="62"/>
            </a:xfrm>
            <a:custGeom>
              <a:avLst/>
              <a:gdLst>
                <a:gd name="T0" fmla="*/ 123 w 247"/>
                <a:gd name="T1" fmla="*/ 22 h 23"/>
                <a:gd name="T2" fmla="*/ 2 w 247"/>
                <a:gd name="T3" fmla="*/ 11 h 23"/>
                <a:gd name="T4" fmla="*/ 123 w 247"/>
                <a:gd name="T5" fmla="*/ 0 h 23"/>
                <a:gd name="T6" fmla="*/ 245 w 247"/>
                <a:gd name="T7" fmla="*/ 11 h 23"/>
                <a:gd name="T8" fmla="*/ 123 w 247"/>
                <a:gd name="T9" fmla="*/ 22 h 23"/>
                <a:gd name="T10" fmla="*/ 123 w 247"/>
                <a:gd name="T11" fmla="*/ 0 h 23"/>
                <a:gd name="T12" fmla="*/ 0 w 247"/>
                <a:gd name="T13" fmla="*/ 11 h 23"/>
                <a:gd name="T14" fmla="*/ 123 w 247"/>
                <a:gd name="T15" fmla="*/ 23 h 23"/>
                <a:gd name="T16" fmla="*/ 247 w 247"/>
                <a:gd name="T17" fmla="*/ 11 h 23"/>
                <a:gd name="T18" fmla="*/ 123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123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3" y="0"/>
                  </a:cubicBezTo>
                  <a:cubicBezTo>
                    <a:pt x="190" y="0"/>
                    <a:pt x="245" y="5"/>
                    <a:pt x="245" y="11"/>
                  </a:cubicBezTo>
                  <a:cubicBezTo>
                    <a:pt x="245" y="17"/>
                    <a:pt x="190" y="22"/>
                    <a:pt x="123" y="22"/>
                  </a:cubicBezTo>
                  <a:moveTo>
                    <a:pt x="123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3"/>
                    <a:pt x="123" y="23"/>
                  </a:cubicBezTo>
                  <a:cubicBezTo>
                    <a:pt x="191" y="23"/>
                    <a:pt x="247" y="17"/>
                    <a:pt x="247" y="11"/>
                  </a:cubicBezTo>
                  <a:cubicBezTo>
                    <a:pt x="247" y="5"/>
                    <a:pt x="191" y="0"/>
                    <a:pt x="123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2"/>
            <p:cNvSpPr>
              <a:spLocks noEditPoints="1"/>
            </p:cNvSpPr>
            <p:nvPr/>
          </p:nvSpPr>
          <p:spPr bwMode="auto">
            <a:xfrm>
              <a:off x="3516" y="1628"/>
              <a:ext cx="653" cy="59"/>
            </a:xfrm>
            <a:custGeom>
              <a:avLst/>
              <a:gdLst>
                <a:gd name="T0" fmla="*/ 121 w 243"/>
                <a:gd name="T1" fmla="*/ 22 h 22"/>
                <a:gd name="T2" fmla="*/ 1 w 243"/>
                <a:gd name="T3" fmla="*/ 11 h 22"/>
                <a:gd name="T4" fmla="*/ 121 w 243"/>
                <a:gd name="T5" fmla="*/ 0 h 22"/>
                <a:gd name="T6" fmla="*/ 241 w 243"/>
                <a:gd name="T7" fmla="*/ 11 h 22"/>
                <a:gd name="T8" fmla="*/ 121 w 243"/>
                <a:gd name="T9" fmla="*/ 22 h 22"/>
                <a:gd name="T10" fmla="*/ 121 w 243"/>
                <a:gd name="T11" fmla="*/ 0 h 22"/>
                <a:gd name="T12" fmla="*/ 0 w 243"/>
                <a:gd name="T13" fmla="*/ 11 h 22"/>
                <a:gd name="T14" fmla="*/ 121 w 243"/>
                <a:gd name="T15" fmla="*/ 22 h 22"/>
                <a:gd name="T16" fmla="*/ 243 w 243"/>
                <a:gd name="T17" fmla="*/ 11 h 22"/>
                <a:gd name="T18" fmla="*/ 121 w 24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22">
                  <a:moveTo>
                    <a:pt x="121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1" y="0"/>
                  </a:cubicBezTo>
                  <a:cubicBezTo>
                    <a:pt x="188" y="0"/>
                    <a:pt x="241" y="5"/>
                    <a:pt x="241" y="11"/>
                  </a:cubicBezTo>
                  <a:cubicBezTo>
                    <a:pt x="241" y="17"/>
                    <a:pt x="188" y="22"/>
                    <a:pt x="121" y="22"/>
                  </a:cubicBezTo>
                  <a:moveTo>
                    <a:pt x="121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1" y="22"/>
                  </a:cubicBezTo>
                  <a:cubicBezTo>
                    <a:pt x="188" y="22"/>
                    <a:pt x="243" y="17"/>
                    <a:pt x="243" y="11"/>
                  </a:cubicBezTo>
                  <a:cubicBezTo>
                    <a:pt x="243" y="5"/>
                    <a:pt x="188" y="0"/>
                    <a:pt x="12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3"/>
            <p:cNvSpPr>
              <a:spLocks noEditPoints="1"/>
            </p:cNvSpPr>
            <p:nvPr/>
          </p:nvSpPr>
          <p:spPr bwMode="auto">
            <a:xfrm>
              <a:off x="3519" y="1628"/>
              <a:ext cx="645" cy="59"/>
            </a:xfrm>
            <a:custGeom>
              <a:avLst/>
              <a:gdLst>
                <a:gd name="T0" fmla="*/ 120 w 240"/>
                <a:gd name="T1" fmla="*/ 22 h 22"/>
                <a:gd name="T2" fmla="*/ 2 w 240"/>
                <a:gd name="T3" fmla="*/ 11 h 22"/>
                <a:gd name="T4" fmla="*/ 120 w 240"/>
                <a:gd name="T5" fmla="*/ 0 h 22"/>
                <a:gd name="T6" fmla="*/ 239 w 240"/>
                <a:gd name="T7" fmla="*/ 11 h 22"/>
                <a:gd name="T8" fmla="*/ 120 w 240"/>
                <a:gd name="T9" fmla="*/ 22 h 22"/>
                <a:gd name="T10" fmla="*/ 120 w 240"/>
                <a:gd name="T11" fmla="*/ 0 h 22"/>
                <a:gd name="T12" fmla="*/ 0 w 240"/>
                <a:gd name="T13" fmla="*/ 11 h 22"/>
                <a:gd name="T14" fmla="*/ 120 w 240"/>
                <a:gd name="T15" fmla="*/ 22 h 22"/>
                <a:gd name="T16" fmla="*/ 240 w 240"/>
                <a:gd name="T17" fmla="*/ 11 h 22"/>
                <a:gd name="T18" fmla="*/ 120 w 240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2">
                  <a:moveTo>
                    <a:pt x="120" y="22"/>
                  </a:moveTo>
                  <a:cubicBezTo>
                    <a:pt x="55" y="22"/>
                    <a:pt x="2" y="17"/>
                    <a:pt x="2" y="11"/>
                  </a:cubicBezTo>
                  <a:cubicBezTo>
                    <a:pt x="2" y="5"/>
                    <a:pt x="55" y="0"/>
                    <a:pt x="120" y="0"/>
                  </a:cubicBezTo>
                  <a:cubicBezTo>
                    <a:pt x="186" y="0"/>
                    <a:pt x="239" y="5"/>
                    <a:pt x="239" y="11"/>
                  </a:cubicBezTo>
                  <a:cubicBezTo>
                    <a:pt x="239" y="17"/>
                    <a:pt x="186" y="22"/>
                    <a:pt x="120" y="22"/>
                  </a:cubicBezTo>
                  <a:moveTo>
                    <a:pt x="120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0" y="22"/>
                  </a:cubicBezTo>
                  <a:cubicBezTo>
                    <a:pt x="187" y="22"/>
                    <a:pt x="240" y="17"/>
                    <a:pt x="240" y="11"/>
                  </a:cubicBezTo>
                  <a:cubicBezTo>
                    <a:pt x="240" y="5"/>
                    <a:pt x="187" y="0"/>
                    <a:pt x="12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4"/>
            <p:cNvSpPr>
              <a:spLocks noEditPoints="1"/>
            </p:cNvSpPr>
            <p:nvPr/>
          </p:nvSpPr>
          <p:spPr bwMode="auto">
            <a:xfrm>
              <a:off x="3524" y="1628"/>
              <a:ext cx="637" cy="59"/>
            </a:xfrm>
            <a:custGeom>
              <a:avLst/>
              <a:gdLst>
                <a:gd name="T0" fmla="*/ 118 w 237"/>
                <a:gd name="T1" fmla="*/ 22 h 22"/>
                <a:gd name="T2" fmla="*/ 1 w 237"/>
                <a:gd name="T3" fmla="*/ 11 h 22"/>
                <a:gd name="T4" fmla="*/ 118 w 237"/>
                <a:gd name="T5" fmla="*/ 1 h 22"/>
                <a:gd name="T6" fmla="*/ 235 w 237"/>
                <a:gd name="T7" fmla="*/ 11 h 22"/>
                <a:gd name="T8" fmla="*/ 118 w 237"/>
                <a:gd name="T9" fmla="*/ 22 h 22"/>
                <a:gd name="T10" fmla="*/ 118 w 237"/>
                <a:gd name="T11" fmla="*/ 0 h 22"/>
                <a:gd name="T12" fmla="*/ 0 w 237"/>
                <a:gd name="T13" fmla="*/ 11 h 22"/>
                <a:gd name="T14" fmla="*/ 118 w 237"/>
                <a:gd name="T15" fmla="*/ 22 h 22"/>
                <a:gd name="T16" fmla="*/ 237 w 237"/>
                <a:gd name="T17" fmla="*/ 11 h 22"/>
                <a:gd name="T18" fmla="*/ 118 w 23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2">
                  <a:moveTo>
                    <a:pt x="118" y="22"/>
                  </a:moveTo>
                  <a:cubicBezTo>
                    <a:pt x="54" y="22"/>
                    <a:pt x="1" y="17"/>
                    <a:pt x="1" y="11"/>
                  </a:cubicBezTo>
                  <a:cubicBezTo>
                    <a:pt x="1" y="5"/>
                    <a:pt x="54" y="1"/>
                    <a:pt x="118" y="1"/>
                  </a:cubicBezTo>
                  <a:cubicBezTo>
                    <a:pt x="183" y="1"/>
                    <a:pt x="235" y="5"/>
                    <a:pt x="235" y="11"/>
                  </a:cubicBezTo>
                  <a:cubicBezTo>
                    <a:pt x="235" y="17"/>
                    <a:pt x="183" y="22"/>
                    <a:pt x="118" y="22"/>
                  </a:cubicBezTo>
                  <a:moveTo>
                    <a:pt x="118" y="0"/>
                  </a:moveTo>
                  <a:cubicBezTo>
                    <a:pt x="53" y="0"/>
                    <a:pt x="0" y="5"/>
                    <a:pt x="0" y="11"/>
                  </a:cubicBezTo>
                  <a:cubicBezTo>
                    <a:pt x="0" y="17"/>
                    <a:pt x="53" y="22"/>
                    <a:pt x="118" y="22"/>
                  </a:cubicBezTo>
                  <a:cubicBezTo>
                    <a:pt x="184" y="22"/>
                    <a:pt x="237" y="17"/>
                    <a:pt x="237" y="11"/>
                  </a:cubicBezTo>
                  <a:cubicBezTo>
                    <a:pt x="237" y="5"/>
                    <a:pt x="184" y="0"/>
                    <a:pt x="1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5"/>
            <p:cNvSpPr>
              <a:spLocks noEditPoints="1"/>
            </p:cNvSpPr>
            <p:nvPr/>
          </p:nvSpPr>
          <p:spPr bwMode="auto">
            <a:xfrm>
              <a:off x="3527" y="1630"/>
              <a:ext cx="629" cy="57"/>
            </a:xfrm>
            <a:custGeom>
              <a:avLst/>
              <a:gdLst>
                <a:gd name="T0" fmla="*/ 117 w 234"/>
                <a:gd name="T1" fmla="*/ 21 h 21"/>
                <a:gd name="T2" fmla="*/ 2 w 234"/>
                <a:gd name="T3" fmla="*/ 10 h 21"/>
                <a:gd name="T4" fmla="*/ 117 w 234"/>
                <a:gd name="T5" fmla="*/ 0 h 21"/>
                <a:gd name="T6" fmla="*/ 233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4" y="21"/>
                    <a:pt x="2" y="16"/>
                    <a:pt x="2" y="10"/>
                  </a:cubicBezTo>
                  <a:cubicBezTo>
                    <a:pt x="2" y="4"/>
                    <a:pt x="54" y="0"/>
                    <a:pt x="117" y="0"/>
                  </a:cubicBezTo>
                  <a:cubicBezTo>
                    <a:pt x="181" y="0"/>
                    <a:pt x="233" y="4"/>
                    <a:pt x="233" y="10"/>
                  </a:cubicBezTo>
                  <a:cubicBezTo>
                    <a:pt x="233" y="16"/>
                    <a:pt x="181" y="21"/>
                    <a:pt x="117" y="21"/>
                  </a:cubicBezTo>
                  <a:moveTo>
                    <a:pt x="117" y="0"/>
                  </a:moveTo>
                  <a:cubicBezTo>
                    <a:pt x="53" y="0"/>
                    <a:pt x="0" y="4"/>
                    <a:pt x="0" y="10"/>
                  </a:cubicBezTo>
                  <a:cubicBezTo>
                    <a:pt x="0" y="16"/>
                    <a:pt x="53" y="21"/>
                    <a:pt x="117" y="21"/>
                  </a:cubicBezTo>
                  <a:cubicBezTo>
                    <a:pt x="182" y="21"/>
                    <a:pt x="234" y="16"/>
                    <a:pt x="234" y="10"/>
                  </a:cubicBezTo>
                  <a:cubicBezTo>
                    <a:pt x="234" y="4"/>
                    <a:pt x="182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6"/>
            <p:cNvSpPr>
              <a:spLocks noEditPoints="1"/>
            </p:cNvSpPr>
            <p:nvPr/>
          </p:nvSpPr>
          <p:spPr bwMode="auto">
            <a:xfrm>
              <a:off x="3532" y="1630"/>
              <a:ext cx="621" cy="57"/>
            </a:xfrm>
            <a:custGeom>
              <a:avLst/>
              <a:gdLst>
                <a:gd name="T0" fmla="*/ 115 w 231"/>
                <a:gd name="T1" fmla="*/ 20 h 21"/>
                <a:gd name="T2" fmla="*/ 1 w 231"/>
                <a:gd name="T3" fmla="*/ 10 h 21"/>
                <a:gd name="T4" fmla="*/ 115 w 231"/>
                <a:gd name="T5" fmla="*/ 0 h 21"/>
                <a:gd name="T6" fmla="*/ 229 w 231"/>
                <a:gd name="T7" fmla="*/ 10 h 21"/>
                <a:gd name="T8" fmla="*/ 115 w 231"/>
                <a:gd name="T9" fmla="*/ 20 h 21"/>
                <a:gd name="T10" fmla="*/ 115 w 231"/>
                <a:gd name="T11" fmla="*/ 0 h 21"/>
                <a:gd name="T12" fmla="*/ 0 w 231"/>
                <a:gd name="T13" fmla="*/ 10 h 21"/>
                <a:gd name="T14" fmla="*/ 115 w 231"/>
                <a:gd name="T15" fmla="*/ 21 h 21"/>
                <a:gd name="T16" fmla="*/ 231 w 231"/>
                <a:gd name="T17" fmla="*/ 10 h 21"/>
                <a:gd name="T18" fmla="*/ 115 w 23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1">
                  <a:moveTo>
                    <a:pt x="115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4"/>
                    <a:pt x="52" y="0"/>
                    <a:pt x="115" y="0"/>
                  </a:cubicBezTo>
                  <a:cubicBezTo>
                    <a:pt x="178" y="0"/>
                    <a:pt x="229" y="4"/>
                    <a:pt x="229" y="10"/>
                  </a:cubicBezTo>
                  <a:cubicBezTo>
                    <a:pt x="229" y="16"/>
                    <a:pt x="178" y="20"/>
                    <a:pt x="115" y="20"/>
                  </a:cubicBezTo>
                  <a:moveTo>
                    <a:pt x="115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5" y="21"/>
                  </a:cubicBezTo>
                  <a:cubicBezTo>
                    <a:pt x="179" y="21"/>
                    <a:pt x="231" y="16"/>
                    <a:pt x="231" y="10"/>
                  </a:cubicBezTo>
                  <a:cubicBezTo>
                    <a:pt x="231" y="4"/>
                    <a:pt x="179" y="0"/>
                    <a:pt x="115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7"/>
            <p:cNvSpPr>
              <a:spLocks noEditPoints="1"/>
            </p:cNvSpPr>
            <p:nvPr/>
          </p:nvSpPr>
          <p:spPr bwMode="auto">
            <a:xfrm>
              <a:off x="3535" y="1630"/>
              <a:ext cx="613" cy="54"/>
            </a:xfrm>
            <a:custGeom>
              <a:avLst/>
              <a:gdLst>
                <a:gd name="T0" fmla="*/ 114 w 228"/>
                <a:gd name="T1" fmla="*/ 20 h 20"/>
                <a:gd name="T2" fmla="*/ 2 w 228"/>
                <a:gd name="T3" fmla="*/ 10 h 20"/>
                <a:gd name="T4" fmla="*/ 114 w 228"/>
                <a:gd name="T5" fmla="*/ 0 h 20"/>
                <a:gd name="T6" fmla="*/ 227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4" y="0"/>
                  </a:cubicBezTo>
                  <a:cubicBezTo>
                    <a:pt x="176" y="0"/>
                    <a:pt x="227" y="5"/>
                    <a:pt x="227" y="10"/>
                  </a:cubicBezTo>
                  <a:cubicBezTo>
                    <a:pt x="227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8"/>
            <p:cNvSpPr>
              <a:spLocks noEditPoints="1"/>
            </p:cNvSpPr>
            <p:nvPr/>
          </p:nvSpPr>
          <p:spPr bwMode="auto">
            <a:xfrm>
              <a:off x="3540" y="1630"/>
              <a:ext cx="605" cy="54"/>
            </a:xfrm>
            <a:custGeom>
              <a:avLst/>
              <a:gdLst>
                <a:gd name="T0" fmla="*/ 112 w 225"/>
                <a:gd name="T1" fmla="*/ 20 h 20"/>
                <a:gd name="T2" fmla="*/ 2 w 225"/>
                <a:gd name="T3" fmla="*/ 10 h 20"/>
                <a:gd name="T4" fmla="*/ 112 w 225"/>
                <a:gd name="T5" fmla="*/ 0 h 20"/>
                <a:gd name="T6" fmla="*/ 223 w 225"/>
                <a:gd name="T7" fmla="*/ 10 h 20"/>
                <a:gd name="T8" fmla="*/ 112 w 225"/>
                <a:gd name="T9" fmla="*/ 20 h 20"/>
                <a:gd name="T10" fmla="*/ 112 w 225"/>
                <a:gd name="T11" fmla="*/ 0 h 20"/>
                <a:gd name="T12" fmla="*/ 0 w 225"/>
                <a:gd name="T13" fmla="*/ 10 h 20"/>
                <a:gd name="T14" fmla="*/ 112 w 225"/>
                <a:gd name="T15" fmla="*/ 20 h 20"/>
                <a:gd name="T16" fmla="*/ 225 w 225"/>
                <a:gd name="T17" fmla="*/ 10 h 20"/>
                <a:gd name="T18" fmla="*/ 112 w 22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0">
                  <a:moveTo>
                    <a:pt x="112" y="20"/>
                  </a:moveTo>
                  <a:cubicBezTo>
                    <a:pt x="51" y="20"/>
                    <a:pt x="2" y="16"/>
                    <a:pt x="2" y="10"/>
                  </a:cubicBezTo>
                  <a:cubicBezTo>
                    <a:pt x="2" y="5"/>
                    <a:pt x="51" y="0"/>
                    <a:pt x="112" y="0"/>
                  </a:cubicBezTo>
                  <a:cubicBezTo>
                    <a:pt x="174" y="0"/>
                    <a:pt x="223" y="5"/>
                    <a:pt x="223" y="10"/>
                  </a:cubicBezTo>
                  <a:cubicBezTo>
                    <a:pt x="223" y="16"/>
                    <a:pt x="174" y="20"/>
                    <a:pt x="112" y="20"/>
                  </a:cubicBezTo>
                  <a:moveTo>
                    <a:pt x="112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2" y="20"/>
                  </a:cubicBezTo>
                  <a:cubicBezTo>
                    <a:pt x="174" y="20"/>
                    <a:pt x="225" y="16"/>
                    <a:pt x="225" y="10"/>
                  </a:cubicBezTo>
                  <a:cubicBezTo>
                    <a:pt x="225" y="5"/>
                    <a:pt x="174" y="0"/>
                    <a:pt x="11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9"/>
            <p:cNvSpPr>
              <a:spLocks noEditPoints="1"/>
            </p:cNvSpPr>
            <p:nvPr/>
          </p:nvSpPr>
          <p:spPr bwMode="auto">
            <a:xfrm>
              <a:off x="3546" y="1630"/>
              <a:ext cx="594" cy="54"/>
            </a:xfrm>
            <a:custGeom>
              <a:avLst/>
              <a:gdLst>
                <a:gd name="T0" fmla="*/ 110 w 221"/>
                <a:gd name="T1" fmla="*/ 20 h 20"/>
                <a:gd name="T2" fmla="*/ 1 w 221"/>
                <a:gd name="T3" fmla="*/ 10 h 20"/>
                <a:gd name="T4" fmla="*/ 110 w 221"/>
                <a:gd name="T5" fmla="*/ 0 h 20"/>
                <a:gd name="T6" fmla="*/ 220 w 221"/>
                <a:gd name="T7" fmla="*/ 10 h 20"/>
                <a:gd name="T8" fmla="*/ 110 w 221"/>
                <a:gd name="T9" fmla="*/ 20 h 20"/>
                <a:gd name="T10" fmla="*/ 110 w 221"/>
                <a:gd name="T11" fmla="*/ 0 h 20"/>
                <a:gd name="T12" fmla="*/ 0 w 221"/>
                <a:gd name="T13" fmla="*/ 10 h 20"/>
                <a:gd name="T14" fmla="*/ 110 w 221"/>
                <a:gd name="T15" fmla="*/ 20 h 20"/>
                <a:gd name="T16" fmla="*/ 221 w 221"/>
                <a:gd name="T17" fmla="*/ 10 h 20"/>
                <a:gd name="T18" fmla="*/ 110 w 221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0">
                  <a:moveTo>
                    <a:pt x="110" y="20"/>
                  </a:moveTo>
                  <a:cubicBezTo>
                    <a:pt x="50" y="20"/>
                    <a:pt x="1" y="15"/>
                    <a:pt x="1" y="10"/>
                  </a:cubicBezTo>
                  <a:cubicBezTo>
                    <a:pt x="1" y="5"/>
                    <a:pt x="50" y="0"/>
                    <a:pt x="110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0" y="20"/>
                  </a:cubicBezTo>
                  <a:moveTo>
                    <a:pt x="110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6"/>
                    <a:pt x="49" y="20"/>
                    <a:pt x="110" y="20"/>
                  </a:cubicBezTo>
                  <a:cubicBezTo>
                    <a:pt x="172" y="20"/>
                    <a:pt x="221" y="16"/>
                    <a:pt x="221" y="10"/>
                  </a:cubicBezTo>
                  <a:cubicBezTo>
                    <a:pt x="221" y="5"/>
                    <a:pt x="172" y="0"/>
                    <a:pt x="110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0"/>
            <p:cNvSpPr>
              <a:spLocks noEditPoints="1"/>
            </p:cNvSpPr>
            <p:nvPr/>
          </p:nvSpPr>
          <p:spPr bwMode="auto">
            <a:xfrm>
              <a:off x="3548" y="1630"/>
              <a:ext cx="589" cy="54"/>
            </a:xfrm>
            <a:custGeom>
              <a:avLst/>
              <a:gdLst>
                <a:gd name="T0" fmla="*/ 109 w 219"/>
                <a:gd name="T1" fmla="*/ 20 h 20"/>
                <a:gd name="T2" fmla="*/ 2 w 219"/>
                <a:gd name="T3" fmla="*/ 10 h 20"/>
                <a:gd name="T4" fmla="*/ 109 w 219"/>
                <a:gd name="T5" fmla="*/ 0 h 20"/>
                <a:gd name="T6" fmla="*/ 217 w 219"/>
                <a:gd name="T7" fmla="*/ 10 h 20"/>
                <a:gd name="T8" fmla="*/ 109 w 219"/>
                <a:gd name="T9" fmla="*/ 20 h 20"/>
                <a:gd name="T10" fmla="*/ 109 w 219"/>
                <a:gd name="T11" fmla="*/ 0 h 20"/>
                <a:gd name="T12" fmla="*/ 0 w 219"/>
                <a:gd name="T13" fmla="*/ 10 h 20"/>
                <a:gd name="T14" fmla="*/ 109 w 219"/>
                <a:gd name="T15" fmla="*/ 20 h 20"/>
                <a:gd name="T16" fmla="*/ 219 w 219"/>
                <a:gd name="T17" fmla="*/ 10 h 20"/>
                <a:gd name="T18" fmla="*/ 109 w 219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0">
                  <a:moveTo>
                    <a:pt x="109" y="20"/>
                  </a:moveTo>
                  <a:cubicBezTo>
                    <a:pt x="50" y="20"/>
                    <a:pt x="2" y="15"/>
                    <a:pt x="2" y="10"/>
                  </a:cubicBezTo>
                  <a:cubicBezTo>
                    <a:pt x="2" y="5"/>
                    <a:pt x="50" y="0"/>
                    <a:pt x="109" y="0"/>
                  </a:cubicBezTo>
                  <a:cubicBezTo>
                    <a:pt x="169" y="0"/>
                    <a:pt x="217" y="5"/>
                    <a:pt x="217" y="10"/>
                  </a:cubicBezTo>
                  <a:cubicBezTo>
                    <a:pt x="217" y="15"/>
                    <a:pt x="169" y="20"/>
                    <a:pt x="109" y="20"/>
                  </a:cubicBezTo>
                  <a:moveTo>
                    <a:pt x="109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9" y="20"/>
                  </a:cubicBezTo>
                  <a:cubicBezTo>
                    <a:pt x="170" y="20"/>
                    <a:pt x="219" y="15"/>
                    <a:pt x="219" y="10"/>
                  </a:cubicBezTo>
                  <a:cubicBezTo>
                    <a:pt x="219" y="5"/>
                    <a:pt x="170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1"/>
            <p:cNvSpPr>
              <a:spLocks noEditPoints="1"/>
            </p:cNvSpPr>
            <p:nvPr/>
          </p:nvSpPr>
          <p:spPr bwMode="auto">
            <a:xfrm>
              <a:off x="3554" y="1630"/>
              <a:ext cx="578" cy="54"/>
            </a:xfrm>
            <a:custGeom>
              <a:avLst/>
              <a:gdLst>
                <a:gd name="T0" fmla="*/ 107 w 215"/>
                <a:gd name="T1" fmla="*/ 19 h 20"/>
                <a:gd name="T2" fmla="*/ 1 w 215"/>
                <a:gd name="T3" fmla="*/ 10 h 20"/>
                <a:gd name="T4" fmla="*/ 107 w 215"/>
                <a:gd name="T5" fmla="*/ 1 h 20"/>
                <a:gd name="T6" fmla="*/ 214 w 215"/>
                <a:gd name="T7" fmla="*/ 10 h 20"/>
                <a:gd name="T8" fmla="*/ 107 w 215"/>
                <a:gd name="T9" fmla="*/ 19 h 20"/>
                <a:gd name="T10" fmla="*/ 107 w 215"/>
                <a:gd name="T11" fmla="*/ 0 h 20"/>
                <a:gd name="T12" fmla="*/ 0 w 215"/>
                <a:gd name="T13" fmla="*/ 10 h 20"/>
                <a:gd name="T14" fmla="*/ 107 w 215"/>
                <a:gd name="T15" fmla="*/ 20 h 20"/>
                <a:gd name="T16" fmla="*/ 215 w 215"/>
                <a:gd name="T17" fmla="*/ 10 h 20"/>
                <a:gd name="T18" fmla="*/ 107 w 21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0">
                  <a:moveTo>
                    <a:pt x="107" y="19"/>
                  </a:moveTo>
                  <a:cubicBezTo>
                    <a:pt x="49" y="19"/>
                    <a:pt x="1" y="15"/>
                    <a:pt x="1" y="10"/>
                  </a:cubicBezTo>
                  <a:cubicBezTo>
                    <a:pt x="1" y="5"/>
                    <a:pt x="49" y="1"/>
                    <a:pt x="107" y="1"/>
                  </a:cubicBezTo>
                  <a:cubicBezTo>
                    <a:pt x="166" y="1"/>
                    <a:pt x="214" y="5"/>
                    <a:pt x="214" y="10"/>
                  </a:cubicBezTo>
                  <a:cubicBezTo>
                    <a:pt x="214" y="15"/>
                    <a:pt x="166" y="19"/>
                    <a:pt x="107" y="19"/>
                  </a:cubicBezTo>
                  <a:moveTo>
                    <a:pt x="107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7" y="20"/>
                  </a:cubicBezTo>
                  <a:cubicBezTo>
                    <a:pt x="167" y="20"/>
                    <a:pt x="215" y="15"/>
                    <a:pt x="215" y="10"/>
                  </a:cubicBezTo>
                  <a:cubicBezTo>
                    <a:pt x="215" y="5"/>
                    <a:pt x="167" y="0"/>
                    <a:pt x="107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"/>
            <p:cNvSpPr>
              <a:spLocks noEditPoints="1"/>
            </p:cNvSpPr>
            <p:nvPr/>
          </p:nvSpPr>
          <p:spPr bwMode="auto">
            <a:xfrm>
              <a:off x="3556" y="1633"/>
              <a:ext cx="573" cy="48"/>
            </a:xfrm>
            <a:custGeom>
              <a:avLst/>
              <a:gdLst>
                <a:gd name="T0" fmla="*/ 107 w 213"/>
                <a:gd name="T1" fmla="*/ 18 h 18"/>
                <a:gd name="T2" fmla="*/ 2 w 213"/>
                <a:gd name="T3" fmla="*/ 9 h 18"/>
                <a:gd name="T4" fmla="*/ 107 w 213"/>
                <a:gd name="T5" fmla="*/ 0 h 18"/>
                <a:gd name="T6" fmla="*/ 211 w 213"/>
                <a:gd name="T7" fmla="*/ 9 h 18"/>
                <a:gd name="T8" fmla="*/ 107 w 213"/>
                <a:gd name="T9" fmla="*/ 18 h 18"/>
                <a:gd name="T10" fmla="*/ 106 w 213"/>
                <a:gd name="T11" fmla="*/ 0 h 18"/>
                <a:gd name="T12" fmla="*/ 0 w 213"/>
                <a:gd name="T13" fmla="*/ 9 h 18"/>
                <a:gd name="T14" fmla="*/ 106 w 213"/>
                <a:gd name="T15" fmla="*/ 18 h 18"/>
                <a:gd name="T16" fmla="*/ 213 w 213"/>
                <a:gd name="T17" fmla="*/ 9 h 18"/>
                <a:gd name="T18" fmla="*/ 106 w 21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8">
                  <a:moveTo>
                    <a:pt x="107" y="18"/>
                  </a:moveTo>
                  <a:cubicBezTo>
                    <a:pt x="49" y="18"/>
                    <a:pt x="2" y="14"/>
                    <a:pt x="2" y="9"/>
                  </a:cubicBezTo>
                  <a:cubicBezTo>
                    <a:pt x="2" y="4"/>
                    <a:pt x="49" y="0"/>
                    <a:pt x="107" y="0"/>
                  </a:cubicBezTo>
                  <a:cubicBezTo>
                    <a:pt x="164" y="0"/>
                    <a:pt x="211" y="4"/>
                    <a:pt x="211" y="9"/>
                  </a:cubicBezTo>
                  <a:cubicBezTo>
                    <a:pt x="211" y="14"/>
                    <a:pt x="164" y="18"/>
                    <a:pt x="107" y="18"/>
                  </a:cubicBezTo>
                  <a:moveTo>
                    <a:pt x="106" y="0"/>
                  </a:moveTo>
                  <a:cubicBezTo>
                    <a:pt x="48" y="0"/>
                    <a:pt x="0" y="4"/>
                    <a:pt x="0" y="9"/>
                  </a:cubicBezTo>
                  <a:cubicBezTo>
                    <a:pt x="0" y="14"/>
                    <a:pt x="48" y="18"/>
                    <a:pt x="106" y="18"/>
                  </a:cubicBezTo>
                  <a:cubicBezTo>
                    <a:pt x="165" y="18"/>
                    <a:pt x="213" y="14"/>
                    <a:pt x="213" y="9"/>
                  </a:cubicBezTo>
                  <a:cubicBezTo>
                    <a:pt x="213" y="4"/>
                    <a:pt x="165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3"/>
            <p:cNvSpPr>
              <a:spLocks noEditPoints="1"/>
            </p:cNvSpPr>
            <p:nvPr/>
          </p:nvSpPr>
          <p:spPr bwMode="auto">
            <a:xfrm>
              <a:off x="3562" y="1633"/>
              <a:ext cx="562" cy="48"/>
            </a:xfrm>
            <a:custGeom>
              <a:avLst/>
              <a:gdLst>
                <a:gd name="T0" fmla="*/ 105 w 209"/>
                <a:gd name="T1" fmla="*/ 18 h 18"/>
                <a:gd name="T2" fmla="*/ 2 w 209"/>
                <a:gd name="T3" fmla="*/ 9 h 18"/>
                <a:gd name="T4" fmla="*/ 105 w 209"/>
                <a:gd name="T5" fmla="*/ 0 h 18"/>
                <a:gd name="T6" fmla="*/ 207 w 209"/>
                <a:gd name="T7" fmla="*/ 9 h 18"/>
                <a:gd name="T8" fmla="*/ 105 w 209"/>
                <a:gd name="T9" fmla="*/ 18 h 18"/>
                <a:gd name="T10" fmla="*/ 105 w 209"/>
                <a:gd name="T11" fmla="*/ 0 h 18"/>
                <a:gd name="T12" fmla="*/ 0 w 209"/>
                <a:gd name="T13" fmla="*/ 9 h 18"/>
                <a:gd name="T14" fmla="*/ 105 w 209"/>
                <a:gd name="T15" fmla="*/ 18 h 18"/>
                <a:gd name="T16" fmla="*/ 209 w 209"/>
                <a:gd name="T17" fmla="*/ 9 h 18"/>
                <a:gd name="T18" fmla="*/ 105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5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5" y="0"/>
                  </a:cubicBezTo>
                  <a:cubicBezTo>
                    <a:pt x="161" y="0"/>
                    <a:pt x="207" y="4"/>
                    <a:pt x="207" y="9"/>
                  </a:cubicBezTo>
                  <a:cubicBezTo>
                    <a:pt x="207" y="14"/>
                    <a:pt x="161" y="18"/>
                    <a:pt x="105" y="18"/>
                  </a:cubicBezTo>
                  <a:moveTo>
                    <a:pt x="105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5" y="18"/>
                  </a:cubicBezTo>
                  <a:cubicBezTo>
                    <a:pt x="162" y="18"/>
                    <a:pt x="209" y="14"/>
                    <a:pt x="209" y="9"/>
                  </a:cubicBezTo>
                  <a:cubicBezTo>
                    <a:pt x="209" y="4"/>
                    <a:pt x="162" y="0"/>
                    <a:pt x="10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4"/>
            <p:cNvSpPr>
              <a:spLocks noEditPoints="1"/>
            </p:cNvSpPr>
            <p:nvPr/>
          </p:nvSpPr>
          <p:spPr bwMode="auto">
            <a:xfrm>
              <a:off x="3567" y="1633"/>
              <a:ext cx="551" cy="48"/>
            </a:xfrm>
            <a:custGeom>
              <a:avLst/>
              <a:gdLst>
                <a:gd name="T0" fmla="*/ 103 w 205"/>
                <a:gd name="T1" fmla="*/ 18 h 18"/>
                <a:gd name="T2" fmla="*/ 1 w 205"/>
                <a:gd name="T3" fmla="*/ 9 h 18"/>
                <a:gd name="T4" fmla="*/ 103 w 205"/>
                <a:gd name="T5" fmla="*/ 0 h 18"/>
                <a:gd name="T6" fmla="*/ 204 w 205"/>
                <a:gd name="T7" fmla="*/ 9 h 18"/>
                <a:gd name="T8" fmla="*/ 103 w 205"/>
                <a:gd name="T9" fmla="*/ 18 h 18"/>
                <a:gd name="T10" fmla="*/ 103 w 205"/>
                <a:gd name="T11" fmla="*/ 0 h 18"/>
                <a:gd name="T12" fmla="*/ 0 w 205"/>
                <a:gd name="T13" fmla="*/ 9 h 18"/>
                <a:gd name="T14" fmla="*/ 103 w 205"/>
                <a:gd name="T15" fmla="*/ 18 h 18"/>
                <a:gd name="T16" fmla="*/ 205 w 205"/>
                <a:gd name="T17" fmla="*/ 9 h 18"/>
                <a:gd name="T18" fmla="*/ 103 w 205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18">
                  <a:moveTo>
                    <a:pt x="103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3" y="0"/>
                  </a:cubicBezTo>
                  <a:cubicBezTo>
                    <a:pt x="159" y="0"/>
                    <a:pt x="204" y="4"/>
                    <a:pt x="204" y="9"/>
                  </a:cubicBezTo>
                  <a:cubicBezTo>
                    <a:pt x="204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59" y="18"/>
                    <a:pt x="205" y="14"/>
                    <a:pt x="205" y="9"/>
                  </a:cubicBezTo>
                  <a:cubicBezTo>
                    <a:pt x="205" y="4"/>
                    <a:pt x="159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5"/>
            <p:cNvSpPr>
              <a:spLocks noEditPoints="1"/>
            </p:cNvSpPr>
            <p:nvPr/>
          </p:nvSpPr>
          <p:spPr bwMode="auto">
            <a:xfrm>
              <a:off x="3570" y="1633"/>
              <a:ext cx="546" cy="48"/>
            </a:xfrm>
            <a:custGeom>
              <a:avLst/>
              <a:gdLst>
                <a:gd name="T0" fmla="*/ 102 w 203"/>
                <a:gd name="T1" fmla="*/ 18 h 18"/>
                <a:gd name="T2" fmla="*/ 2 w 203"/>
                <a:gd name="T3" fmla="*/ 9 h 18"/>
                <a:gd name="T4" fmla="*/ 102 w 203"/>
                <a:gd name="T5" fmla="*/ 0 h 18"/>
                <a:gd name="T6" fmla="*/ 201 w 203"/>
                <a:gd name="T7" fmla="*/ 9 h 18"/>
                <a:gd name="T8" fmla="*/ 102 w 203"/>
                <a:gd name="T9" fmla="*/ 18 h 18"/>
                <a:gd name="T10" fmla="*/ 102 w 203"/>
                <a:gd name="T11" fmla="*/ 0 h 18"/>
                <a:gd name="T12" fmla="*/ 0 w 203"/>
                <a:gd name="T13" fmla="*/ 9 h 18"/>
                <a:gd name="T14" fmla="*/ 102 w 203"/>
                <a:gd name="T15" fmla="*/ 18 h 18"/>
                <a:gd name="T16" fmla="*/ 203 w 203"/>
                <a:gd name="T17" fmla="*/ 9 h 18"/>
                <a:gd name="T18" fmla="*/ 102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2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2" y="0"/>
                  </a:cubicBezTo>
                  <a:cubicBezTo>
                    <a:pt x="157" y="0"/>
                    <a:pt x="201" y="4"/>
                    <a:pt x="201" y="9"/>
                  </a:cubicBezTo>
                  <a:cubicBezTo>
                    <a:pt x="201" y="14"/>
                    <a:pt x="157" y="18"/>
                    <a:pt x="102" y="18"/>
                  </a:cubicBezTo>
                  <a:moveTo>
                    <a:pt x="102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2" y="18"/>
                  </a:cubicBezTo>
                  <a:cubicBezTo>
                    <a:pt x="158" y="18"/>
                    <a:pt x="203" y="14"/>
                    <a:pt x="203" y="9"/>
                  </a:cubicBezTo>
                  <a:cubicBezTo>
                    <a:pt x="203" y="4"/>
                    <a:pt x="158" y="0"/>
                    <a:pt x="102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6"/>
            <p:cNvSpPr>
              <a:spLocks noEditPoints="1"/>
            </p:cNvSpPr>
            <p:nvPr/>
          </p:nvSpPr>
          <p:spPr bwMode="auto">
            <a:xfrm>
              <a:off x="3575" y="1633"/>
              <a:ext cx="535" cy="48"/>
            </a:xfrm>
            <a:custGeom>
              <a:avLst/>
              <a:gdLst>
                <a:gd name="T0" fmla="*/ 100 w 199"/>
                <a:gd name="T1" fmla="*/ 18 h 18"/>
                <a:gd name="T2" fmla="*/ 1 w 199"/>
                <a:gd name="T3" fmla="*/ 9 h 18"/>
                <a:gd name="T4" fmla="*/ 100 w 199"/>
                <a:gd name="T5" fmla="*/ 0 h 18"/>
                <a:gd name="T6" fmla="*/ 198 w 199"/>
                <a:gd name="T7" fmla="*/ 9 h 18"/>
                <a:gd name="T8" fmla="*/ 100 w 199"/>
                <a:gd name="T9" fmla="*/ 18 h 18"/>
                <a:gd name="T10" fmla="*/ 100 w 199"/>
                <a:gd name="T11" fmla="*/ 0 h 18"/>
                <a:gd name="T12" fmla="*/ 0 w 199"/>
                <a:gd name="T13" fmla="*/ 9 h 18"/>
                <a:gd name="T14" fmla="*/ 100 w 199"/>
                <a:gd name="T15" fmla="*/ 18 h 18"/>
                <a:gd name="T16" fmla="*/ 199 w 199"/>
                <a:gd name="T17" fmla="*/ 9 h 18"/>
                <a:gd name="T18" fmla="*/ 100 w 19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8">
                  <a:moveTo>
                    <a:pt x="100" y="18"/>
                  </a:moveTo>
                  <a:cubicBezTo>
                    <a:pt x="45" y="18"/>
                    <a:pt x="1" y="14"/>
                    <a:pt x="1" y="9"/>
                  </a:cubicBezTo>
                  <a:cubicBezTo>
                    <a:pt x="1" y="4"/>
                    <a:pt x="45" y="0"/>
                    <a:pt x="100" y="0"/>
                  </a:cubicBezTo>
                  <a:cubicBezTo>
                    <a:pt x="154" y="0"/>
                    <a:pt x="198" y="4"/>
                    <a:pt x="198" y="9"/>
                  </a:cubicBezTo>
                  <a:cubicBezTo>
                    <a:pt x="198" y="14"/>
                    <a:pt x="154" y="18"/>
                    <a:pt x="100" y="18"/>
                  </a:cubicBezTo>
                  <a:moveTo>
                    <a:pt x="100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100" y="18"/>
                  </a:cubicBezTo>
                  <a:cubicBezTo>
                    <a:pt x="155" y="18"/>
                    <a:pt x="199" y="14"/>
                    <a:pt x="199" y="9"/>
                  </a:cubicBezTo>
                  <a:cubicBezTo>
                    <a:pt x="199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7"/>
            <p:cNvSpPr>
              <a:spLocks noEditPoints="1"/>
            </p:cNvSpPr>
            <p:nvPr/>
          </p:nvSpPr>
          <p:spPr bwMode="auto">
            <a:xfrm>
              <a:off x="3578" y="1633"/>
              <a:ext cx="530" cy="48"/>
            </a:xfrm>
            <a:custGeom>
              <a:avLst/>
              <a:gdLst>
                <a:gd name="T0" fmla="*/ 99 w 197"/>
                <a:gd name="T1" fmla="*/ 17 h 18"/>
                <a:gd name="T2" fmla="*/ 2 w 197"/>
                <a:gd name="T3" fmla="*/ 9 h 18"/>
                <a:gd name="T4" fmla="*/ 99 w 197"/>
                <a:gd name="T5" fmla="*/ 0 h 18"/>
                <a:gd name="T6" fmla="*/ 195 w 197"/>
                <a:gd name="T7" fmla="*/ 9 h 18"/>
                <a:gd name="T8" fmla="*/ 99 w 197"/>
                <a:gd name="T9" fmla="*/ 17 h 18"/>
                <a:gd name="T10" fmla="*/ 99 w 197"/>
                <a:gd name="T11" fmla="*/ 0 h 18"/>
                <a:gd name="T12" fmla="*/ 0 w 197"/>
                <a:gd name="T13" fmla="*/ 9 h 18"/>
                <a:gd name="T14" fmla="*/ 99 w 197"/>
                <a:gd name="T15" fmla="*/ 18 h 18"/>
                <a:gd name="T16" fmla="*/ 197 w 197"/>
                <a:gd name="T17" fmla="*/ 9 h 18"/>
                <a:gd name="T18" fmla="*/ 99 w 19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8">
                  <a:moveTo>
                    <a:pt x="99" y="17"/>
                  </a:moveTo>
                  <a:cubicBezTo>
                    <a:pt x="45" y="17"/>
                    <a:pt x="2" y="14"/>
                    <a:pt x="2" y="9"/>
                  </a:cubicBezTo>
                  <a:cubicBezTo>
                    <a:pt x="2" y="4"/>
                    <a:pt x="45" y="0"/>
                    <a:pt x="99" y="0"/>
                  </a:cubicBezTo>
                  <a:cubicBezTo>
                    <a:pt x="152" y="0"/>
                    <a:pt x="195" y="4"/>
                    <a:pt x="195" y="9"/>
                  </a:cubicBezTo>
                  <a:cubicBezTo>
                    <a:pt x="195" y="14"/>
                    <a:pt x="152" y="17"/>
                    <a:pt x="99" y="17"/>
                  </a:cubicBezTo>
                  <a:moveTo>
                    <a:pt x="99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9" y="18"/>
                  </a:cubicBezTo>
                  <a:cubicBezTo>
                    <a:pt x="153" y="18"/>
                    <a:pt x="197" y="14"/>
                    <a:pt x="197" y="9"/>
                  </a:cubicBezTo>
                  <a:cubicBezTo>
                    <a:pt x="197" y="4"/>
                    <a:pt x="153" y="0"/>
                    <a:pt x="99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8"/>
            <p:cNvSpPr>
              <a:spLocks noEditPoints="1"/>
            </p:cNvSpPr>
            <p:nvPr/>
          </p:nvSpPr>
          <p:spPr bwMode="auto">
            <a:xfrm>
              <a:off x="3583" y="1633"/>
              <a:ext cx="519" cy="46"/>
            </a:xfrm>
            <a:custGeom>
              <a:avLst/>
              <a:gdLst>
                <a:gd name="T0" fmla="*/ 97 w 193"/>
                <a:gd name="T1" fmla="*/ 17 h 17"/>
                <a:gd name="T2" fmla="*/ 1 w 193"/>
                <a:gd name="T3" fmla="*/ 9 h 17"/>
                <a:gd name="T4" fmla="*/ 97 w 193"/>
                <a:gd name="T5" fmla="*/ 1 h 17"/>
                <a:gd name="T6" fmla="*/ 192 w 193"/>
                <a:gd name="T7" fmla="*/ 9 h 17"/>
                <a:gd name="T8" fmla="*/ 97 w 193"/>
                <a:gd name="T9" fmla="*/ 17 h 17"/>
                <a:gd name="T10" fmla="*/ 97 w 193"/>
                <a:gd name="T11" fmla="*/ 0 h 17"/>
                <a:gd name="T12" fmla="*/ 0 w 193"/>
                <a:gd name="T13" fmla="*/ 9 h 17"/>
                <a:gd name="T14" fmla="*/ 97 w 193"/>
                <a:gd name="T15" fmla="*/ 17 h 17"/>
                <a:gd name="T16" fmla="*/ 193 w 193"/>
                <a:gd name="T17" fmla="*/ 9 h 17"/>
                <a:gd name="T18" fmla="*/ 97 w 19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7">
                  <a:moveTo>
                    <a:pt x="97" y="17"/>
                  </a:moveTo>
                  <a:cubicBezTo>
                    <a:pt x="44" y="17"/>
                    <a:pt x="1" y="13"/>
                    <a:pt x="1" y="9"/>
                  </a:cubicBezTo>
                  <a:cubicBezTo>
                    <a:pt x="1" y="4"/>
                    <a:pt x="44" y="1"/>
                    <a:pt x="97" y="1"/>
                  </a:cubicBezTo>
                  <a:cubicBezTo>
                    <a:pt x="149" y="1"/>
                    <a:pt x="192" y="4"/>
                    <a:pt x="192" y="9"/>
                  </a:cubicBezTo>
                  <a:cubicBezTo>
                    <a:pt x="192" y="13"/>
                    <a:pt x="149" y="17"/>
                    <a:pt x="97" y="17"/>
                  </a:cubicBezTo>
                  <a:moveTo>
                    <a:pt x="97" y="0"/>
                  </a:moveTo>
                  <a:cubicBezTo>
                    <a:pt x="43" y="0"/>
                    <a:pt x="0" y="4"/>
                    <a:pt x="0" y="9"/>
                  </a:cubicBezTo>
                  <a:cubicBezTo>
                    <a:pt x="0" y="14"/>
                    <a:pt x="43" y="17"/>
                    <a:pt x="97" y="17"/>
                  </a:cubicBezTo>
                  <a:cubicBezTo>
                    <a:pt x="150" y="17"/>
                    <a:pt x="193" y="14"/>
                    <a:pt x="193" y="9"/>
                  </a:cubicBezTo>
                  <a:cubicBezTo>
                    <a:pt x="193" y="4"/>
                    <a:pt x="150" y="0"/>
                    <a:pt x="9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9"/>
            <p:cNvSpPr>
              <a:spLocks noEditPoints="1"/>
            </p:cNvSpPr>
            <p:nvPr/>
          </p:nvSpPr>
          <p:spPr bwMode="auto">
            <a:xfrm>
              <a:off x="3586" y="1636"/>
              <a:ext cx="513" cy="43"/>
            </a:xfrm>
            <a:custGeom>
              <a:avLst/>
              <a:gdLst>
                <a:gd name="T0" fmla="*/ 96 w 191"/>
                <a:gd name="T1" fmla="*/ 16 h 16"/>
                <a:gd name="T2" fmla="*/ 2 w 191"/>
                <a:gd name="T3" fmla="*/ 8 h 16"/>
                <a:gd name="T4" fmla="*/ 96 w 191"/>
                <a:gd name="T5" fmla="*/ 0 h 16"/>
                <a:gd name="T6" fmla="*/ 189 w 191"/>
                <a:gd name="T7" fmla="*/ 8 h 16"/>
                <a:gd name="T8" fmla="*/ 96 w 191"/>
                <a:gd name="T9" fmla="*/ 16 h 16"/>
                <a:gd name="T10" fmla="*/ 96 w 191"/>
                <a:gd name="T11" fmla="*/ 0 h 16"/>
                <a:gd name="T12" fmla="*/ 0 w 191"/>
                <a:gd name="T13" fmla="*/ 8 h 16"/>
                <a:gd name="T14" fmla="*/ 96 w 191"/>
                <a:gd name="T15" fmla="*/ 16 h 16"/>
                <a:gd name="T16" fmla="*/ 191 w 191"/>
                <a:gd name="T17" fmla="*/ 8 h 16"/>
                <a:gd name="T18" fmla="*/ 96 w 19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6">
                  <a:moveTo>
                    <a:pt x="96" y="16"/>
                  </a:moveTo>
                  <a:cubicBezTo>
                    <a:pt x="44" y="16"/>
                    <a:pt x="2" y="12"/>
                    <a:pt x="2" y="8"/>
                  </a:cubicBezTo>
                  <a:cubicBezTo>
                    <a:pt x="2" y="3"/>
                    <a:pt x="44" y="0"/>
                    <a:pt x="96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6" y="16"/>
                  </a:cubicBezTo>
                  <a:moveTo>
                    <a:pt x="96" y="0"/>
                  </a:moveTo>
                  <a:cubicBezTo>
                    <a:pt x="43" y="0"/>
                    <a:pt x="0" y="3"/>
                    <a:pt x="0" y="8"/>
                  </a:cubicBezTo>
                  <a:cubicBezTo>
                    <a:pt x="0" y="12"/>
                    <a:pt x="43" y="16"/>
                    <a:pt x="96" y="16"/>
                  </a:cubicBezTo>
                  <a:cubicBezTo>
                    <a:pt x="148" y="16"/>
                    <a:pt x="191" y="12"/>
                    <a:pt x="191" y="8"/>
                  </a:cubicBezTo>
                  <a:cubicBezTo>
                    <a:pt x="191" y="3"/>
                    <a:pt x="148" y="0"/>
                    <a:pt x="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0"/>
            <p:cNvSpPr>
              <a:spLocks noEditPoints="1"/>
            </p:cNvSpPr>
            <p:nvPr/>
          </p:nvSpPr>
          <p:spPr bwMode="auto">
            <a:xfrm>
              <a:off x="3591" y="1636"/>
              <a:ext cx="503" cy="43"/>
            </a:xfrm>
            <a:custGeom>
              <a:avLst/>
              <a:gdLst>
                <a:gd name="T0" fmla="*/ 94 w 187"/>
                <a:gd name="T1" fmla="*/ 16 h 16"/>
                <a:gd name="T2" fmla="*/ 2 w 187"/>
                <a:gd name="T3" fmla="*/ 8 h 16"/>
                <a:gd name="T4" fmla="*/ 94 w 187"/>
                <a:gd name="T5" fmla="*/ 0 h 16"/>
                <a:gd name="T6" fmla="*/ 186 w 187"/>
                <a:gd name="T7" fmla="*/ 8 h 16"/>
                <a:gd name="T8" fmla="*/ 94 w 187"/>
                <a:gd name="T9" fmla="*/ 16 h 16"/>
                <a:gd name="T10" fmla="*/ 94 w 187"/>
                <a:gd name="T11" fmla="*/ 0 h 16"/>
                <a:gd name="T12" fmla="*/ 0 w 187"/>
                <a:gd name="T13" fmla="*/ 8 h 16"/>
                <a:gd name="T14" fmla="*/ 94 w 187"/>
                <a:gd name="T15" fmla="*/ 16 h 16"/>
                <a:gd name="T16" fmla="*/ 187 w 187"/>
                <a:gd name="T17" fmla="*/ 8 h 16"/>
                <a:gd name="T18" fmla="*/ 94 w 18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6">
                  <a:moveTo>
                    <a:pt x="94" y="16"/>
                  </a:moveTo>
                  <a:cubicBezTo>
                    <a:pt x="43" y="16"/>
                    <a:pt x="2" y="12"/>
                    <a:pt x="2" y="8"/>
                  </a:cubicBezTo>
                  <a:cubicBezTo>
                    <a:pt x="2" y="3"/>
                    <a:pt x="43" y="0"/>
                    <a:pt x="94" y="0"/>
                  </a:cubicBezTo>
                  <a:cubicBezTo>
                    <a:pt x="144" y="0"/>
                    <a:pt x="186" y="3"/>
                    <a:pt x="186" y="8"/>
                  </a:cubicBezTo>
                  <a:cubicBezTo>
                    <a:pt x="186" y="12"/>
                    <a:pt x="144" y="16"/>
                    <a:pt x="94" y="16"/>
                  </a:cubicBezTo>
                  <a:moveTo>
                    <a:pt x="94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4" y="16"/>
                  </a:cubicBezTo>
                  <a:cubicBezTo>
                    <a:pt x="145" y="16"/>
                    <a:pt x="187" y="12"/>
                    <a:pt x="187" y="8"/>
                  </a:cubicBezTo>
                  <a:cubicBezTo>
                    <a:pt x="187" y="3"/>
                    <a:pt x="145" y="0"/>
                    <a:pt x="9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1"/>
            <p:cNvSpPr>
              <a:spLocks noEditPoints="1"/>
            </p:cNvSpPr>
            <p:nvPr/>
          </p:nvSpPr>
          <p:spPr bwMode="auto">
            <a:xfrm>
              <a:off x="3597" y="1636"/>
              <a:ext cx="494" cy="43"/>
            </a:xfrm>
            <a:custGeom>
              <a:avLst/>
              <a:gdLst>
                <a:gd name="T0" fmla="*/ 92 w 184"/>
                <a:gd name="T1" fmla="*/ 16 h 16"/>
                <a:gd name="T2" fmla="*/ 1 w 184"/>
                <a:gd name="T3" fmla="*/ 8 h 16"/>
                <a:gd name="T4" fmla="*/ 92 w 184"/>
                <a:gd name="T5" fmla="*/ 0 h 16"/>
                <a:gd name="T6" fmla="*/ 182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1" y="12"/>
                    <a:pt x="1" y="8"/>
                  </a:cubicBezTo>
                  <a:cubicBezTo>
                    <a:pt x="1" y="3"/>
                    <a:pt x="42" y="0"/>
                    <a:pt x="92" y="0"/>
                  </a:cubicBezTo>
                  <a:cubicBezTo>
                    <a:pt x="142" y="0"/>
                    <a:pt x="182" y="3"/>
                    <a:pt x="182" y="8"/>
                  </a:cubicBezTo>
                  <a:cubicBezTo>
                    <a:pt x="182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2" y="16"/>
                    <a:pt x="184" y="12"/>
                    <a:pt x="184" y="8"/>
                  </a:cubicBezTo>
                  <a:cubicBezTo>
                    <a:pt x="184" y="3"/>
                    <a:pt x="142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2"/>
            <p:cNvSpPr>
              <a:spLocks noEditPoints="1"/>
            </p:cNvSpPr>
            <p:nvPr/>
          </p:nvSpPr>
          <p:spPr bwMode="auto">
            <a:xfrm>
              <a:off x="3599" y="1636"/>
              <a:ext cx="487" cy="43"/>
            </a:xfrm>
            <a:custGeom>
              <a:avLst/>
              <a:gdLst>
                <a:gd name="T0" fmla="*/ 91 w 181"/>
                <a:gd name="T1" fmla="*/ 15 h 16"/>
                <a:gd name="T2" fmla="*/ 2 w 181"/>
                <a:gd name="T3" fmla="*/ 8 h 16"/>
                <a:gd name="T4" fmla="*/ 91 w 181"/>
                <a:gd name="T5" fmla="*/ 0 h 16"/>
                <a:gd name="T6" fmla="*/ 180 w 181"/>
                <a:gd name="T7" fmla="*/ 8 h 16"/>
                <a:gd name="T8" fmla="*/ 91 w 181"/>
                <a:gd name="T9" fmla="*/ 15 h 16"/>
                <a:gd name="T10" fmla="*/ 91 w 181"/>
                <a:gd name="T11" fmla="*/ 0 h 16"/>
                <a:gd name="T12" fmla="*/ 0 w 181"/>
                <a:gd name="T13" fmla="*/ 8 h 16"/>
                <a:gd name="T14" fmla="*/ 91 w 181"/>
                <a:gd name="T15" fmla="*/ 16 h 16"/>
                <a:gd name="T16" fmla="*/ 181 w 181"/>
                <a:gd name="T17" fmla="*/ 8 h 16"/>
                <a:gd name="T18" fmla="*/ 91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1" y="15"/>
                  </a:moveTo>
                  <a:cubicBezTo>
                    <a:pt x="42" y="15"/>
                    <a:pt x="2" y="12"/>
                    <a:pt x="2" y="8"/>
                  </a:cubicBezTo>
                  <a:cubicBezTo>
                    <a:pt x="2" y="4"/>
                    <a:pt x="42" y="0"/>
                    <a:pt x="91" y="0"/>
                  </a:cubicBezTo>
                  <a:cubicBezTo>
                    <a:pt x="140" y="0"/>
                    <a:pt x="180" y="4"/>
                    <a:pt x="180" y="8"/>
                  </a:cubicBezTo>
                  <a:cubicBezTo>
                    <a:pt x="180" y="12"/>
                    <a:pt x="140" y="15"/>
                    <a:pt x="91" y="15"/>
                  </a:cubicBezTo>
                  <a:moveTo>
                    <a:pt x="91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1" y="16"/>
                  </a:cubicBezTo>
                  <a:cubicBezTo>
                    <a:pt x="141" y="16"/>
                    <a:pt x="181" y="12"/>
                    <a:pt x="181" y="8"/>
                  </a:cubicBezTo>
                  <a:cubicBezTo>
                    <a:pt x="181" y="3"/>
                    <a:pt x="141" y="0"/>
                    <a:pt x="9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3"/>
            <p:cNvSpPr>
              <a:spLocks noEditPoints="1"/>
            </p:cNvSpPr>
            <p:nvPr/>
          </p:nvSpPr>
          <p:spPr bwMode="auto">
            <a:xfrm>
              <a:off x="3605" y="1636"/>
              <a:ext cx="478" cy="40"/>
            </a:xfrm>
            <a:custGeom>
              <a:avLst/>
              <a:gdLst>
                <a:gd name="T0" fmla="*/ 89 w 178"/>
                <a:gd name="T1" fmla="*/ 15 h 15"/>
                <a:gd name="T2" fmla="*/ 1 w 178"/>
                <a:gd name="T3" fmla="*/ 8 h 15"/>
                <a:gd name="T4" fmla="*/ 89 w 178"/>
                <a:gd name="T5" fmla="*/ 0 h 15"/>
                <a:gd name="T6" fmla="*/ 176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0" y="15"/>
                    <a:pt x="1" y="12"/>
                    <a:pt x="1" y="8"/>
                  </a:cubicBezTo>
                  <a:cubicBezTo>
                    <a:pt x="1" y="4"/>
                    <a:pt x="40" y="0"/>
                    <a:pt x="89" y="0"/>
                  </a:cubicBezTo>
                  <a:cubicBezTo>
                    <a:pt x="137" y="0"/>
                    <a:pt x="176" y="4"/>
                    <a:pt x="176" y="8"/>
                  </a:cubicBezTo>
                  <a:cubicBezTo>
                    <a:pt x="176" y="12"/>
                    <a:pt x="137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4"/>
            <p:cNvSpPr>
              <a:spLocks noEditPoints="1"/>
            </p:cNvSpPr>
            <p:nvPr/>
          </p:nvSpPr>
          <p:spPr bwMode="auto">
            <a:xfrm>
              <a:off x="3607" y="1636"/>
              <a:ext cx="471" cy="40"/>
            </a:xfrm>
            <a:custGeom>
              <a:avLst/>
              <a:gdLst>
                <a:gd name="T0" fmla="*/ 88 w 175"/>
                <a:gd name="T1" fmla="*/ 15 h 15"/>
                <a:gd name="T2" fmla="*/ 2 w 175"/>
                <a:gd name="T3" fmla="*/ 8 h 15"/>
                <a:gd name="T4" fmla="*/ 88 w 175"/>
                <a:gd name="T5" fmla="*/ 0 h 15"/>
                <a:gd name="T6" fmla="*/ 174 w 175"/>
                <a:gd name="T7" fmla="*/ 8 h 15"/>
                <a:gd name="T8" fmla="*/ 88 w 175"/>
                <a:gd name="T9" fmla="*/ 15 h 15"/>
                <a:gd name="T10" fmla="*/ 88 w 175"/>
                <a:gd name="T11" fmla="*/ 0 h 15"/>
                <a:gd name="T12" fmla="*/ 0 w 175"/>
                <a:gd name="T13" fmla="*/ 8 h 15"/>
                <a:gd name="T14" fmla="*/ 88 w 175"/>
                <a:gd name="T15" fmla="*/ 15 h 15"/>
                <a:gd name="T16" fmla="*/ 175 w 175"/>
                <a:gd name="T17" fmla="*/ 8 h 15"/>
                <a:gd name="T18" fmla="*/ 88 w 175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5">
                  <a:moveTo>
                    <a:pt x="88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0"/>
                    <a:pt x="88" y="0"/>
                  </a:cubicBezTo>
                  <a:cubicBezTo>
                    <a:pt x="135" y="0"/>
                    <a:pt x="174" y="4"/>
                    <a:pt x="174" y="8"/>
                  </a:cubicBezTo>
                  <a:cubicBezTo>
                    <a:pt x="174" y="12"/>
                    <a:pt x="135" y="15"/>
                    <a:pt x="88" y="15"/>
                  </a:cubicBezTo>
                  <a:moveTo>
                    <a:pt x="88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8" y="15"/>
                  </a:cubicBezTo>
                  <a:cubicBezTo>
                    <a:pt x="136" y="15"/>
                    <a:pt x="175" y="12"/>
                    <a:pt x="175" y="8"/>
                  </a:cubicBezTo>
                  <a:cubicBezTo>
                    <a:pt x="175" y="4"/>
                    <a:pt x="136" y="0"/>
                    <a:pt x="88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5"/>
            <p:cNvSpPr>
              <a:spLocks noEditPoints="1"/>
            </p:cNvSpPr>
            <p:nvPr/>
          </p:nvSpPr>
          <p:spPr bwMode="auto">
            <a:xfrm>
              <a:off x="3613" y="1636"/>
              <a:ext cx="462" cy="40"/>
            </a:xfrm>
            <a:custGeom>
              <a:avLst/>
              <a:gdLst>
                <a:gd name="T0" fmla="*/ 86 w 172"/>
                <a:gd name="T1" fmla="*/ 15 h 15"/>
                <a:gd name="T2" fmla="*/ 2 w 172"/>
                <a:gd name="T3" fmla="*/ 8 h 15"/>
                <a:gd name="T4" fmla="*/ 86 w 172"/>
                <a:gd name="T5" fmla="*/ 1 h 15"/>
                <a:gd name="T6" fmla="*/ 170 w 172"/>
                <a:gd name="T7" fmla="*/ 8 h 15"/>
                <a:gd name="T8" fmla="*/ 86 w 172"/>
                <a:gd name="T9" fmla="*/ 15 h 15"/>
                <a:gd name="T10" fmla="*/ 86 w 172"/>
                <a:gd name="T11" fmla="*/ 0 h 15"/>
                <a:gd name="T12" fmla="*/ 0 w 172"/>
                <a:gd name="T13" fmla="*/ 8 h 15"/>
                <a:gd name="T14" fmla="*/ 86 w 172"/>
                <a:gd name="T15" fmla="*/ 15 h 15"/>
                <a:gd name="T16" fmla="*/ 172 w 172"/>
                <a:gd name="T17" fmla="*/ 8 h 15"/>
                <a:gd name="T18" fmla="*/ 86 w 172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5">
                  <a:moveTo>
                    <a:pt x="86" y="15"/>
                  </a:moveTo>
                  <a:cubicBezTo>
                    <a:pt x="39" y="15"/>
                    <a:pt x="2" y="12"/>
                    <a:pt x="2" y="8"/>
                  </a:cubicBezTo>
                  <a:cubicBezTo>
                    <a:pt x="2" y="4"/>
                    <a:pt x="39" y="1"/>
                    <a:pt x="86" y="1"/>
                  </a:cubicBezTo>
                  <a:cubicBezTo>
                    <a:pt x="132" y="1"/>
                    <a:pt x="170" y="4"/>
                    <a:pt x="170" y="8"/>
                  </a:cubicBezTo>
                  <a:cubicBezTo>
                    <a:pt x="170" y="12"/>
                    <a:pt x="132" y="15"/>
                    <a:pt x="86" y="15"/>
                  </a:cubicBezTo>
                  <a:moveTo>
                    <a:pt x="86" y="0"/>
                  </a:moveTo>
                  <a:cubicBezTo>
                    <a:pt x="38" y="0"/>
                    <a:pt x="0" y="4"/>
                    <a:pt x="0" y="8"/>
                  </a:cubicBezTo>
                  <a:cubicBezTo>
                    <a:pt x="0" y="12"/>
                    <a:pt x="38" y="15"/>
                    <a:pt x="86" y="15"/>
                  </a:cubicBezTo>
                  <a:cubicBezTo>
                    <a:pt x="133" y="15"/>
                    <a:pt x="172" y="12"/>
                    <a:pt x="172" y="8"/>
                  </a:cubicBezTo>
                  <a:cubicBezTo>
                    <a:pt x="172" y="4"/>
                    <a:pt x="133" y="0"/>
                    <a:pt x="86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6"/>
            <p:cNvSpPr>
              <a:spLocks noEditPoints="1"/>
            </p:cNvSpPr>
            <p:nvPr/>
          </p:nvSpPr>
          <p:spPr bwMode="auto">
            <a:xfrm>
              <a:off x="3618" y="1638"/>
              <a:ext cx="452" cy="38"/>
            </a:xfrm>
            <a:custGeom>
              <a:avLst/>
              <a:gdLst>
                <a:gd name="T0" fmla="*/ 84 w 168"/>
                <a:gd name="T1" fmla="*/ 14 h 14"/>
                <a:gd name="T2" fmla="*/ 1 w 168"/>
                <a:gd name="T3" fmla="*/ 7 h 14"/>
                <a:gd name="T4" fmla="*/ 84 w 168"/>
                <a:gd name="T5" fmla="*/ 0 h 14"/>
                <a:gd name="T6" fmla="*/ 166 w 168"/>
                <a:gd name="T7" fmla="*/ 7 h 14"/>
                <a:gd name="T8" fmla="*/ 84 w 168"/>
                <a:gd name="T9" fmla="*/ 14 h 14"/>
                <a:gd name="T10" fmla="*/ 84 w 168"/>
                <a:gd name="T11" fmla="*/ 0 h 14"/>
                <a:gd name="T12" fmla="*/ 0 w 168"/>
                <a:gd name="T13" fmla="*/ 7 h 14"/>
                <a:gd name="T14" fmla="*/ 84 w 168"/>
                <a:gd name="T15" fmla="*/ 14 h 14"/>
                <a:gd name="T16" fmla="*/ 168 w 168"/>
                <a:gd name="T17" fmla="*/ 7 h 14"/>
                <a:gd name="T18" fmla="*/ 84 w 16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4">
                  <a:moveTo>
                    <a:pt x="84" y="14"/>
                  </a:moveTo>
                  <a:cubicBezTo>
                    <a:pt x="38" y="14"/>
                    <a:pt x="1" y="11"/>
                    <a:pt x="1" y="7"/>
                  </a:cubicBezTo>
                  <a:cubicBezTo>
                    <a:pt x="1" y="3"/>
                    <a:pt x="38" y="0"/>
                    <a:pt x="84" y="0"/>
                  </a:cubicBezTo>
                  <a:cubicBezTo>
                    <a:pt x="129" y="0"/>
                    <a:pt x="166" y="3"/>
                    <a:pt x="166" y="7"/>
                  </a:cubicBezTo>
                  <a:cubicBezTo>
                    <a:pt x="166" y="11"/>
                    <a:pt x="129" y="14"/>
                    <a:pt x="84" y="14"/>
                  </a:cubicBezTo>
                  <a:moveTo>
                    <a:pt x="84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4" y="14"/>
                  </a:cubicBezTo>
                  <a:cubicBezTo>
                    <a:pt x="130" y="14"/>
                    <a:pt x="168" y="11"/>
                    <a:pt x="168" y="7"/>
                  </a:cubicBezTo>
                  <a:cubicBezTo>
                    <a:pt x="168" y="3"/>
                    <a:pt x="130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7"/>
            <p:cNvSpPr>
              <a:spLocks noEditPoints="1"/>
            </p:cNvSpPr>
            <p:nvPr/>
          </p:nvSpPr>
          <p:spPr bwMode="auto">
            <a:xfrm>
              <a:off x="3621" y="1638"/>
              <a:ext cx="444" cy="38"/>
            </a:xfrm>
            <a:custGeom>
              <a:avLst/>
              <a:gdLst>
                <a:gd name="T0" fmla="*/ 83 w 165"/>
                <a:gd name="T1" fmla="*/ 14 h 14"/>
                <a:gd name="T2" fmla="*/ 2 w 165"/>
                <a:gd name="T3" fmla="*/ 7 h 14"/>
                <a:gd name="T4" fmla="*/ 83 w 165"/>
                <a:gd name="T5" fmla="*/ 0 h 14"/>
                <a:gd name="T6" fmla="*/ 164 w 165"/>
                <a:gd name="T7" fmla="*/ 7 h 14"/>
                <a:gd name="T8" fmla="*/ 83 w 165"/>
                <a:gd name="T9" fmla="*/ 14 h 14"/>
                <a:gd name="T10" fmla="*/ 83 w 165"/>
                <a:gd name="T11" fmla="*/ 0 h 14"/>
                <a:gd name="T12" fmla="*/ 0 w 165"/>
                <a:gd name="T13" fmla="*/ 7 h 14"/>
                <a:gd name="T14" fmla="*/ 83 w 165"/>
                <a:gd name="T15" fmla="*/ 14 h 14"/>
                <a:gd name="T16" fmla="*/ 165 w 165"/>
                <a:gd name="T17" fmla="*/ 7 h 14"/>
                <a:gd name="T18" fmla="*/ 83 w 16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4">
                  <a:moveTo>
                    <a:pt x="83" y="14"/>
                  </a:moveTo>
                  <a:cubicBezTo>
                    <a:pt x="38" y="14"/>
                    <a:pt x="2" y="10"/>
                    <a:pt x="2" y="7"/>
                  </a:cubicBezTo>
                  <a:cubicBezTo>
                    <a:pt x="2" y="3"/>
                    <a:pt x="38" y="0"/>
                    <a:pt x="83" y="0"/>
                  </a:cubicBezTo>
                  <a:cubicBezTo>
                    <a:pt x="128" y="0"/>
                    <a:pt x="164" y="3"/>
                    <a:pt x="164" y="7"/>
                  </a:cubicBezTo>
                  <a:cubicBezTo>
                    <a:pt x="164" y="10"/>
                    <a:pt x="128" y="14"/>
                    <a:pt x="83" y="14"/>
                  </a:cubicBezTo>
                  <a:moveTo>
                    <a:pt x="83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3" y="14"/>
                  </a:cubicBezTo>
                  <a:cubicBezTo>
                    <a:pt x="128" y="14"/>
                    <a:pt x="165" y="11"/>
                    <a:pt x="165" y="7"/>
                  </a:cubicBezTo>
                  <a:cubicBezTo>
                    <a:pt x="165" y="3"/>
                    <a:pt x="128" y="0"/>
                    <a:pt x="8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8"/>
            <p:cNvSpPr>
              <a:spLocks noEditPoints="1"/>
            </p:cNvSpPr>
            <p:nvPr/>
          </p:nvSpPr>
          <p:spPr bwMode="auto">
            <a:xfrm>
              <a:off x="3626" y="1638"/>
              <a:ext cx="436" cy="38"/>
            </a:xfrm>
            <a:custGeom>
              <a:avLst/>
              <a:gdLst>
                <a:gd name="T0" fmla="*/ 81 w 162"/>
                <a:gd name="T1" fmla="*/ 13 h 14"/>
                <a:gd name="T2" fmla="*/ 1 w 162"/>
                <a:gd name="T3" fmla="*/ 7 h 14"/>
                <a:gd name="T4" fmla="*/ 81 w 162"/>
                <a:gd name="T5" fmla="*/ 0 h 14"/>
                <a:gd name="T6" fmla="*/ 160 w 162"/>
                <a:gd name="T7" fmla="*/ 7 h 14"/>
                <a:gd name="T8" fmla="*/ 81 w 162"/>
                <a:gd name="T9" fmla="*/ 13 h 14"/>
                <a:gd name="T10" fmla="*/ 81 w 162"/>
                <a:gd name="T11" fmla="*/ 0 h 14"/>
                <a:gd name="T12" fmla="*/ 0 w 162"/>
                <a:gd name="T13" fmla="*/ 7 h 14"/>
                <a:gd name="T14" fmla="*/ 81 w 162"/>
                <a:gd name="T15" fmla="*/ 14 h 14"/>
                <a:gd name="T16" fmla="*/ 162 w 162"/>
                <a:gd name="T17" fmla="*/ 7 h 14"/>
                <a:gd name="T18" fmla="*/ 81 w 162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4">
                  <a:moveTo>
                    <a:pt x="81" y="13"/>
                  </a:moveTo>
                  <a:cubicBezTo>
                    <a:pt x="37" y="13"/>
                    <a:pt x="1" y="10"/>
                    <a:pt x="1" y="7"/>
                  </a:cubicBezTo>
                  <a:cubicBezTo>
                    <a:pt x="1" y="3"/>
                    <a:pt x="37" y="0"/>
                    <a:pt x="81" y="0"/>
                  </a:cubicBezTo>
                  <a:cubicBezTo>
                    <a:pt x="125" y="0"/>
                    <a:pt x="160" y="3"/>
                    <a:pt x="160" y="7"/>
                  </a:cubicBezTo>
                  <a:cubicBezTo>
                    <a:pt x="160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4"/>
                    <a:pt x="81" y="14"/>
                  </a:cubicBezTo>
                  <a:cubicBezTo>
                    <a:pt x="126" y="14"/>
                    <a:pt x="162" y="10"/>
                    <a:pt x="162" y="7"/>
                  </a:cubicBezTo>
                  <a:cubicBezTo>
                    <a:pt x="162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9"/>
            <p:cNvSpPr>
              <a:spLocks noEditPoints="1"/>
            </p:cNvSpPr>
            <p:nvPr/>
          </p:nvSpPr>
          <p:spPr bwMode="auto">
            <a:xfrm>
              <a:off x="3629" y="1638"/>
              <a:ext cx="427" cy="35"/>
            </a:xfrm>
            <a:custGeom>
              <a:avLst/>
              <a:gdLst>
                <a:gd name="T0" fmla="*/ 80 w 159"/>
                <a:gd name="T1" fmla="*/ 13 h 13"/>
                <a:gd name="T2" fmla="*/ 2 w 159"/>
                <a:gd name="T3" fmla="*/ 7 h 13"/>
                <a:gd name="T4" fmla="*/ 80 w 159"/>
                <a:gd name="T5" fmla="*/ 0 h 13"/>
                <a:gd name="T6" fmla="*/ 158 w 159"/>
                <a:gd name="T7" fmla="*/ 7 h 13"/>
                <a:gd name="T8" fmla="*/ 80 w 159"/>
                <a:gd name="T9" fmla="*/ 13 h 13"/>
                <a:gd name="T10" fmla="*/ 80 w 159"/>
                <a:gd name="T11" fmla="*/ 0 h 13"/>
                <a:gd name="T12" fmla="*/ 0 w 159"/>
                <a:gd name="T13" fmla="*/ 7 h 13"/>
                <a:gd name="T14" fmla="*/ 80 w 159"/>
                <a:gd name="T15" fmla="*/ 13 h 13"/>
                <a:gd name="T16" fmla="*/ 159 w 159"/>
                <a:gd name="T17" fmla="*/ 7 h 13"/>
                <a:gd name="T18" fmla="*/ 80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80" y="13"/>
                  </a:moveTo>
                  <a:cubicBezTo>
                    <a:pt x="37" y="13"/>
                    <a:pt x="2" y="10"/>
                    <a:pt x="2" y="7"/>
                  </a:cubicBezTo>
                  <a:cubicBezTo>
                    <a:pt x="2" y="3"/>
                    <a:pt x="37" y="0"/>
                    <a:pt x="80" y="0"/>
                  </a:cubicBezTo>
                  <a:cubicBezTo>
                    <a:pt x="123" y="0"/>
                    <a:pt x="158" y="3"/>
                    <a:pt x="158" y="7"/>
                  </a:cubicBezTo>
                  <a:cubicBezTo>
                    <a:pt x="158" y="10"/>
                    <a:pt x="123" y="13"/>
                    <a:pt x="80" y="13"/>
                  </a:cubicBezTo>
                  <a:moveTo>
                    <a:pt x="80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3"/>
                    <a:pt x="80" y="13"/>
                  </a:cubicBezTo>
                  <a:cubicBezTo>
                    <a:pt x="124" y="13"/>
                    <a:pt x="159" y="10"/>
                    <a:pt x="159" y="7"/>
                  </a:cubicBezTo>
                  <a:cubicBezTo>
                    <a:pt x="159" y="3"/>
                    <a:pt x="124" y="0"/>
                    <a:pt x="8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0"/>
            <p:cNvSpPr>
              <a:spLocks noEditPoints="1"/>
            </p:cNvSpPr>
            <p:nvPr/>
          </p:nvSpPr>
          <p:spPr bwMode="auto">
            <a:xfrm>
              <a:off x="3634" y="1638"/>
              <a:ext cx="420" cy="35"/>
            </a:xfrm>
            <a:custGeom>
              <a:avLst/>
              <a:gdLst>
                <a:gd name="T0" fmla="*/ 78 w 156"/>
                <a:gd name="T1" fmla="*/ 13 h 13"/>
                <a:gd name="T2" fmla="*/ 1 w 156"/>
                <a:gd name="T3" fmla="*/ 7 h 13"/>
                <a:gd name="T4" fmla="*/ 78 w 156"/>
                <a:gd name="T5" fmla="*/ 0 h 13"/>
                <a:gd name="T6" fmla="*/ 154 w 156"/>
                <a:gd name="T7" fmla="*/ 7 h 13"/>
                <a:gd name="T8" fmla="*/ 78 w 156"/>
                <a:gd name="T9" fmla="*/ 13 h 13"/>
                <a:gd name="T10" fmla="*/ 78 w 156"/>
                <a:gd name="T11" fmla="*/ 0 h 13"/>
                <a:gd name="T12" fmla="*/ 0 w 156"/>
                <a:gd name="T13" fmla="*/ 7 h 13"/>
                <a:gd name="T14" fmla="*/ 78 w 156"/>
                <a:gd name="T15" fmla="*/ 13 h 13"/>
                <a:gd name="T16" fmla="*/ 156 w 156"/>
                <a:gd name="T17" fmla="*/ 7 h 13"/>
                <a:gd name="T18" fmla="*/ 78 w 15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">
                  <a:moveTo>
                    <a:pt x="78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78" y="0"/>
                  </a:cubicBezTo>
                  <a:cubicBezTo>
                    <a:pt x="120" y="0"/>
                    <a:pt x="154" y="3"/>
                    <a:pt x="154" y="7"/>
                  </a:cubicBezTo>
                  <a:cubicBezTo>
                    <a:pt x="154" y="10"/>
                    <a:pt x="120" y="13"/>
                    <a:pt x="78" y="13"/>
                  </a:cubicBezTo>
                  <a:moveTo>
                    <a:pt x="78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8" y="13"/>
                  </a:cubicBezTo>
                  <a:cubicBezTo>
                    <a:pt x="121" y="13"/>
                    <a:pt x="156" y="10"/>
                    <a:pt x="156" y="7"/>
                  </a:cubicBezTo>
                  <a:cubicBezTo>
                    <a:pt x="156" y="3"/>
                    <a:pt x="121" y="0"/>
                    <a:pt x="7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1"/>
            <p:cNvSpPr>
              <a:spLocks noEditPoints="1"/>
            </p:cNvSpPr>
            <p:nvPr/>
          </p:nvSpPr>
          <p:spPr bwMode="auto">
            <a:xfrm>
              <a:off x="3637" y="1638"/>
              <a:ext cx="411" cy="35"/>
            </a:xfrm>
            <a:custGeom>
              <a:avLst/>
              <a:gdLst>
                <a:gd name="T0" fmla="*/ 77 w 153"/>
                <a:gd name="T1" fmla="*/ 13 h 13"/>
                <a:gd name="T2" fmla="*/ 2 w 153"/>
                <a:gd name="T3" fmla="*/ 7 h 13"/>
                <a:gd name="T4" fmla="*/ 77 w 153"/>
                <a:gd name="T5" fmla="*/ 0 h 13"/>
                <a:gd name="T6" fmla="*/ 152 w 153"/>
                <a:gd name="T7" fmla="*/ 7 h 13"/>
                <a:gd name="T8" fmla="*/ 77 w 153"/>
                <a:gd name="T9" fmla="*/ 13 h 13"/>
                <a:gd name="T10" fmla="*/ 77 w 153"/>
                <a:gd name="T11" fmla="*/ 0 h 13"/>
                <a:gd name="T12" fmla="*/ 0 w 153"/>
                <a:gd name="T13" fmla="*/ 7 h 13"/>
                <a:gd name="T14" fmla="*/ 77 w 153"/>
                <a:gd name="T15" fmla="*/ 13 h 13"/>
                <a:gd name="T16" fmla="*/ 153 w 153"/>
                <a:gd name="T17" fmla="*/ 7 h 13"/>
                <a:gd name="T18" fmla="*/ 77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7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7" y="0"/>
                  </a:cubicBezTo>
                  <a:cubicBezTo>
                    <a:pt x="118" y="0"/>
                    <a:pt x="152" y="3"/>
                    <a:pt x="152" y="7"/>
                  </a:cubicBezTo>
                  <a:cubicBezTo>
                    <a:pt x="152" y="10"/>
                    <a:pt x="118" y="13"/>
                    <a:pt x="77" y="13"/>
                  </a:cubicBezTo>
                  <a:moveTo>
                    <a:pt x="77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7" y="13"/>
                  </a:cubicBezTo>
                  <a:cubicBezTo>
                    <a:pt x="119" y="13"/>
                    <a:pt x="153" y="10"/>
                    <a:pt x="153" y="7"/>
                  </a:cubicBezTo>
                  <a:cubicBezTo>
                    <a:pt x="153" y="3"/>
                    <a:pt x="119" y="0"/>
                    <a:pt x="77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2"/>
            <p:cNvSpPr>
              <a:spLocks noEditPoints="1"/>
            </p:cNvSpPr>
            <p:nvPr/>
          </p:nvSpPr>
          <p:spPr bwMode="auto">
            <a:xfrm>
              <a:off x="3642" y="1638"/>
              <a:ext cx="404" cy="35"/>
            </a:xfrm>
            <a:custGeom>
              <a:avLst/>
              <a:gdLst>
                <a:gd name="T0" fmla="*/ 75 w 150"/>
                <a:gd name="T1" fmla="*/ 13 h 13"/>
                <a:gd name="T2" fmla="*/ 2 w 150"/>
                <a:gd name="T3" fmla="*/ 7 h 13"/>
                <a:gd name="T4" fmla="*/ 75 w 150"/>
                <a:gd name="T5" fmla="*/ 0 h 13"/>
                <a:gd name="T6" fmla="*/ 148 w 150"/>
                <a:gd name="T7" fmla="*/ 7 h 13"/>
                <a:gd name="T8" fmla="*/ 75 w 150"/>
                <a:gd name="T9" fmla="*/ 13 h 13"/>
                <a:gd name="T10" fmla="*/ 75 w 150"/>
                <a:gd name="T11" fmla="*/ 0 h 13"/>
                <a:gd name="T12" fmla="*/ 0 w 150"/>
                <a:gd name="T13" fmla="*/ 7 h 13"/>
                <a:gd name="T14" fmla="*/ 75 w 150"/>
                <a:gd name="T15" fmla="*/ 13 h 13"/>
                <a:gd name="T16" fmla="*/ 150 w 150"/>
                <a:gd name="T17" fmla="*/ 7 h 13"/>
                <a:gd name="T18" fmla="*/ 75 w 15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3">
                  <a:moveTo>
                    <a:pt x="75" y="13"/>
                  </a:moveTo>
                  <a:cubicBezTo>
                    <a:pt x="34" y="13"/>
                    <a:pt x="2" y="10"/>
                    <a:pt x="2" y="7"/>
                  </a:cubicBezTo>
                  <a:cubicBezTo>
                    <a:pt x="2" y="3"/>
                    <a:pt x="34" y="0"/>
                    <a:pt x="75" y="0"/>
                  </a:cubicBezTo>
                  <a:cubicBezTo>
                    <a:pt x="115" y="0"/>
                    <a:pt x="148" y="3"/>
                    <a:pt x="148" y="7"/>
                  </a:cubicBezTo>
                  <a:cubicBezTo>
                    <a:pt x="148" y="10"/>
                    <a:pt x="115" y="13"/>
                    <a:pt x="75" y="13"/>
                  </a:cubicBezTo>
                  <a:moveTo>
                    <a:pt x="75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5" y="13"/>
                  </a:cubicBezTo>
                  <a:cubicBezTo>
                    <a:pt x="116" y="13"/>
                    <a:pt x="150" y="10"/>
                    <a:pt x="150" y="7"/>
                  </a:cubicBezTo>
                  <a:cubicBezTo>
                    <a:pt x="150" y="3"/>
                    <a:pt x="116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3"/>
            <p:cNvSpPr>
              <a:spLocks noEditPoints="1"/>
            </p:cNvSpPr>
            <p:nvPr/>
          </p:nvSpPr>
          <p:spPr bwMode="auto">
            <a:xfrm>
              <a:off x="3648" y="1638"/>
              <a:ext cx="392" cy="35"/>
            </a:xfrm>
            <a:custGeom>
              <a:avLst/>
              <a:gdLst>
                <a:gd name="T0" fmla="*/ 73 w 146"/>
                <a:gd name="T1" fmla="*/ 12 h 13"/>
                <a:gd name="T2" fmla="*/ 1 w 146"/>
                <a:gd name="T3" fmla="*/ 7 h 13"/>
                <a:gd name="T4" fmla="*/ 73 w 146"/>
                <a:gd name="T5" fmla="*/ 1 h 13"/>
                <a:gd name="T6" fmla="*/ 145 w 146"/>
                <a:gd name="T7" fmla="*/ 7 h 13"/>
                <a:gd name="T8" fmla="*/ 73 w 146"/>
                <a:gd name="T9" fmla="*/ 12 h 13"/>
                <a:gd name="T10" fmla="*/ 73 w 146"/>
                <a:gd name="T11" fmla="*/ 0 h 13"/>
                <a:gd name="T12" fmla="*/ 0 w 146"/>
                <a:gd name="T13" fmla="*/ 7 h 13"/>
                <a:gd name="T14" fmla="*/ 73 w 146"/>
                <a:gd name="T15" fmla="*/ 13 h 13"/>
                <a:gd name="T16" fmla="*/ 146 w 146"/>
                <a:gd name="T17" fmla="*/ 7 h 13"/>
                <a:gd name="T18" fmla="*/ 73 w 14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3">
                  <a:moveTo>
                    <a:pt x="73" y="12"/>
                  </a:moveTo>
                  <a:cubicBezTo>
                    <a:pt x="33" y="12"/>
                    <a:pt x="1" y="10"/>
                    <a:pt x="1" y="7"/>
                  </a:cubicBezTo>
                  <a:cubicBezTo>
                    <a:pt x="1" y="3"/>
                    <a:pt x="33" y="1"/>
                    <a:pt x="73" y="1"/>
                  </a:cubicBezTo>
                  <a:cubicBezTo>
                    <a:pt x="113" y="1"/>
                    <a:pt x="145" y="3"/>
                    <a:pt x="145" y="7"/>
                  </a:cubicBezTo>
                  <a:cubicBezTo>
                    <a:pt x="145" y="10"/>
                    <a:pt x="113" y="12"/>
                    <a:pt x="73" y="12"/>
                  </a:cubicBezTo>
                  <a:moveTo>
                    <a:pt x="73" y="0"/>
                  </a:moveTo>
                  <a:cubicBezTo>
                    <a:pt x="32" y="0"/>
                    <a:pt x="0" y="3"/>
                    <a:pt x="0" y="7"/>
                  </a:cubicBezTo>
                  <a:cubicBezTo>
                    <a:pt x="0" y="10"/>
                    <a:pt x="32" y="13"/>
                    <a:pt x="73" y="13"/>
                  </a:cubicBezTo>
                  <a:cubicBezTo>
                    <a:pt x="113" y="13"/>
                    <a:pt x="146" y="10"/>
                    <a:pt x="146" y="7"/>
                  </a:cubicBezTo>
                  <a:cubicBezTo>
                    <a:pt x="146" y="3"/>
                    <a:pt x="113" y="0"/>
                    <a:pt x="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4"/>
            <p:cNvSpPr>
              <a:spLocks noEditPoints="1"/>
            </p:cNvSpPr>
            <p:nvPr/>
          </p:nvSpPr>
          <p:spPr bwMode="auto">
            <a:xfrm>
              <a:off x="3650" y="1641"/>
              <a:ext cx="388" cy="30"/>
            </a:xfrm>
            <a:custGeom>
              <a:avLst/>
              <a:gdLst>
                <a:gd name="T0" fmla="*/ 72 w 144"/>
                <a:gd name="T1" fmla="*/ 11 h 11"/>
                <a:gd name="T2" fmla="*/ 2 w 144"/>
                <a:gd name="T3" fmla="*/ 6 h 11"/>
                <a:gd name="T4" fmla="*/ 72 w 144"/>
                <a:gd name="T5" fmla="*/ 0 h 11"/>
                <a:gd name="T6" fmla="*/ 142 w 144"/>
                <a:gd name="T7" fmla="*/ 6 h 11"/>
                <a:gd name="T8" fmla="*/ 72 w 144"/>
                <a:gd name="T9" fmla="*/ 11 h 11"/>
                <a:gd name="T10" fmla="*/ 72 w 144"/>
                <a:gd name="T11" fmla="*/ 0 h 11"/>
                <a:gd name="T12" fmla="*/ 0 w 144"/>
                <a:gd name="T13" fmla="*/ 6 h 11"/>
                <a:gd name="T14" fmla="*/ 72 w 144"/>
                <a:gd name="T15" fmla="*/ 11 h 11"/>
                <a:gd name="T16" fmla="*/ 144 w 144"/>
                <a:gd name="T17" fmla="*/ 6 h 11"/>
                <a:gd name="T18" fmla="*/ 72 w 14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">
                  <a:moveTo>
                    <a:pt x="72" y="11"/>
                  </a:moveTo>
                  <a:cubicBezTo>
                    <a:pt x="33" y="11"/>
                    <a:pt x="2" y="9"/>
                    <a:pt x="2" y="6"/>
                  </a:cubicBezTo>
                  <a:cubicBezTo>
                    <a:pt x="2" y="2"/>
                    <a:pt x="33" y="0"/>
                    <a:pt x="72" y="0"/>
                  </a:cubicBezTo>
                  <a:cubicBezTo>
                    <a:pt x="111" y="0"/>
                    <a:pt x="142" y="2"/>
                    <a:pt x="142" y="6"/>
                  </a:cubicBezTo>
                  <a:cubicBezTo>
                    <a:pt x="142" y="9"/>
                    <a:pt x="111" y="11"/>
                    <a:pt x="72" y="11"/>
                  </a:cubicBezTo>
                  <a:moveTo>
                    <a:pt x="72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2" y="11"/>
                  </a:cubicBezTo>
                  <a:cubicBezTo>
                    <a:pt x="112" y="11"/>
                    <a:pt x="144" y="9"/>
                    <a:pt x="144" y="6"/>
                  </a:cubicBezTo>
                  <a:cubicBezTo>
                    <a:pt x="144" y="2"/>
                    <a:pt x="112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5"/>
            <p:cNvSpPr>
              <a:spLocks noEditPoints="1"/>
            </p:cNvSpPr>
            <p:nvPr/>
          </p:nvSpPr>
          <p:spPr bwMode="auto">
            <a:xfrm>
              <a:off x="3656" y="1641"/>
              <a:ext cx="376" cy="30"/>
            </a:xfrm>
            <a:custGeom>
              <a:avLst/>
              <a:gdLst>
                <a:gd name="T0" fmla="*/ 70 w 140"/>
                <a:gd name="T1" fmla="*/ 11 h 11"/>
                <a:gd name="T2" fmla="*/ 1 w 140"/>
                <a:gd name="T3" fmla="*/ 6 h 11"/>
                <a:gd name="T4" fmla="*/ 70 w 140"/>
                <a:gd name="T5" fmla="*/ 0 h 11"/>
                <a:gd name="T6" fmla="*/ 139 w 140"/>
                <a:gd name="T7" fmla="*/ 6 h 11"/>
                <a:gd name="T8" fmla="*/ 70 w 140"/>
                <a:gd name="T9" fmla="*/ 11 h 11"/>
                <a:gd name="T10" fmla="*/ 70 w 140"/>
                <a:gd name="T11" fmla="*/ 0 h 11"/>
                <a:gd name="T12" fmla="*/ 0 w 140"/>
                <a:gd name="T13" fmla="*/ 6 h 11"/>
                <a:gd name="T14" fmla="*/ 70 w 140"/>
                <a:gd name="T15" fmla="*/ 11 h 11"/>
                <a:gd name="T16" fmla="*/ 140 w 140"/>
                <a:gd name="T17" fmla="*/ 6 h 11"/>
                <a:gd name="T18" fmla="*/ 70 w 14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1">
                  <a:moveTo>
                    <a:pt x="70" y="11"/>
                  </a:moveTo>
                  <a:cubicBezTo>
                    <a:pt x="32" y="11"/>
                    <a:pt x="1" y="9"/>
                    <a:pt x="1" y="6"/>
                  </a:cubicBezTo>
                  <a:cubicBezTo>
                    <a:pt x="1" y="2"/>
                    <a:pt x="32" y="0"/>
                    <a:pt x="70" y="0"/>
                  </a:cubicBezTo>
                  <a:cubicBezTo>
                    <a:pt x="108" y="0"/>
                    <a:pt x="139" y="2"/>
                    <a:pt x="139" y="6"/>
                  </a:cubicBezTo>
                  <a:cubicBezTo>
                    <a:pt x="139" y="9"/>
                    <a:pt x="108" y="11"/>
                    <a:pt x="70" y="11"/>
                  </a:cubicBezTo>
                  <a:moveTo>
                    <a:pt x="70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70" y="11"/>
                  </a:cubicBezTo>
                  <a:cubicBezTo>
                    <a:pt x="109" y="11"/>
                    <a:pt x="140" y="9"/>
                    <a:pt x="140" y="6"/>
                  </a:cubicBezTo>
                  <a:cubicBezTo>
                    <a:pt x="140" y="2"/>
                    <a:pt x="109" y="0"/>
                    <a:pt x="70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"/>
            <p:cNvSpPr>
              <a:spLocks noEditPoints="1"/>
            </p:cNvSpPr>
            <p:nvPr/>
          </p:nvSpPr>
          <p:spPr bwMode="auto">
            <a:xfrm>
              <a:off x="3658" y="1641"/>
              <a:ext cx="372" cy="30"/>
            </a:xfrm>
            <a:custGeom>
              <a:avLst/>
              <a:gdLst>
                <a:gd name="T0" fmla="*/ 69 w 138"/>
                <a:gd name="T1" fmla="*/ 11 h 11"/>
                <a:gd name="T2" fmla="*/ 2 w 138"/>
                <a:gd name="T3" fmla="*/ 5 h 11"/>
                <a:gd name="T4" fmla="*/ 69 w 138"/>
                <a:gd name="T5" fmla="*/ 0 h 11"/>
                <a:gd name="T6" fmla="*/ 136 w 138"/>
                <a:gd name="T7" fmla="*/ 5 h 11"/>
                <a:gd name="T8" fmla="*/ 69 w 138"/>
                <a:gd name="T9" fmla="*/ 11 h 11"/>
                <a:gd name="T10" fmla="*/ 69 w 138"/>
                <a:gd name="T11" fmla="*/ 0 h 11"/>
                <a:gd name="T12" fmla="*/ 0 w 138"/>
                <a:gd name="T13" fmla="*/ 6 h 11"/>
                <a:gd name="T14" fmla="*/ 69 w 138"/>
                <a:gd name="T15" fmla="*/ 11 h 11"/>
                <a:gd name="T16" fmla="*/ 138 w 138"/>
                <a:gd name="T17" fmla="*/ 6 h 11"/>
                <a:gd name="T18" fmla="*/ 69 w 13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1">
                  <a:moveTo>
                    <a:pt x="69" y="11"/>
                  </a:moveTo>
                  <a:cubicBezTo>
                    <a:pt x="32" y="11"/>
                    <a:pt x="2" y="8"/>
                    <a:pt x="2" y="5"/>
                  </a:cubicBezTo>
                  <a:cubicBezTo>
                    <a:pt x="2" y="2"/>
                    <a:pt x="32" y="0"/>
                    <a:pt x="69" y="0"/>
                  </a:cubicBezTo>
                  <a:cubicBezTo>
                    <a:pt x="106" y="0"/>
                    <a:pt x="136" y="2"/>
                    <a:pt x="136" y="5"/>
                  </a:cubicBezTo>
                  <a:cubicBezTo>
                    <a:pt x="136" y="8"/>
                    <a:pt x="106" y="11"/>
                    <a:pt x="69" y="11"/>
                  </a:cubicBezTo>
                  <a:moveTo>
                    <a:pt x="69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69" y="11"/>
                  </a:cubicBezTo>
                  <a:cubicBezTo>
                    <a:pt x="107" y="11"/>
                    <a:pt x="138" y="9"/>
                    <a:pt x="138" y="6"/>
                  </a:cubicBezTo>
                  <a:cubicBezTo>
                    <a:pt x="138" y="2"/>
                    <a:pt x="107" y="0"/>
                    <a:pt x="69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7"/>
            <p:cNvSpPr>
              <a:spLocks noEditPoints="1"/>
            </p:cNvSpPr>
            <p:nvPr/>
          </p:nvSpPr>
          <p:spPr bwMode="auto">
            <a:xfrm>
              <a:off x="3664" y="1641"/>
              <a:ext cx="360" cy="30"/>
            </a:xfrm>
            <a:custGeom>
              <a:avLst/>
              <a:gdLst>
                <a:gd name="T0" fmla="*/ 67 w 134"/>
                <a:gd name="T1" fmla="*/ 11 h 11"/>
                <a:gd name="T2" fmla="*/ 1 w 134"/>
                <a:gd name="T3" fmla="*/ 5 h 11"/>
                <a:gd name="T4" fmla="*/ 67 w 134"/>
                <a:gd name="T5" fmla="*/ 0 h 11"/>
                <a:gd name="T6" fmla="*/ 133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1" y="11"/>
                    <a:pt x="1" y="8"/>
                    <a:pt x="1" y="5"/>
                  </a:cubicBezTo>
                  <a:cubicBezTo>
                    <a:pt x="1" y="3"/>
                    <a:pt x="31" y="0"/>
                    <a:pt x="67" y="0"/>
                  </a:cubicBezTo>
                  <a:cubicBezTo>
                    <a:pt x="103" y="0"/>
                    <a:pt x="133" y="3"/>
                    <a:pt x="133" y="5"/>
                  </a:cubicBezTo>
                  <a:cubicBezTo>
                    <a:pt x="133" y="8"/>
                    <a:pt x="103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8"/>
            <p:cNvSpPr>
              <a:spLocks noEditPoints="1"/>
            </p:cNvSpPr>
            <p:nvPr/>
          </p:nvSpPr>
          <p:spPr bwMode="auto">
            <a:xfrm>
              <a:off x="3667" y="1641"/>
              <a:ext cx="354" cy="30"/>
            </a:xfrm>
            <a:custGeom>
              <a:avLst/>
              <a:gdLst>
                <a:gd name="T0" fmla="*/ 66 w 132"/>
                <a:gd name="T1" fmla="*/ 11 h 11"/>
                <a:gd name="T2" fmla="*/ 2 w 132"/>
                <a:gd name="T3" fmla="*/ 5 h 11"/>
                <a:gd name="T4" fmla="*/ 66 w 132"/>
                <a:gd name="T5" fmla="*/ 0 h 11"/>
                <a:gd name="T6" fmla="*/ 130 w 132"/>
                <a:gd name="T7" fmla="*/ 5 h 11"/>
                <a:gd name="T8" fmla="*/ 66 w 132"/>
                <a:gd name="T9" fmla="*/ 11 h 11"/>
                <a:gd name="T10" fmla="*/ 66 w 132"/>
                <a:gd name="T11" fmla="*/ 0 h 11"/>
                <a:gd name="T12" fmla="*/ 0 w 132"/>
                <a:gd name="T13" fmla="*/ 5 h 11"/>
                <a:gd name="T14" fmla="*/ 66 w 132"/>
                <a:gd name="T15" fmla="*/ 11 h 11"/>
                <a:gd name="T16" fmla="*/ 132 w 132"/>
                <a:gd name="T17" fmla="*/ 5 h 11"/>
                <a:gd name="T18" fmla="*/ 66 w 13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">
                  <a:moveTo>
                    <a:pt x="66" y="11"/>
                  </a:moveTo>
                  <a:cubicBezTo>
                    <a:pt x="31" y="11"/>
                    <a:pt x="2" y="8"/>
                    <a:pt x="2" y="5"/>
                  </a:cubicBezTo>
                  <a:cubicBezTo>
                    <a:pt x="2" y="3"/>
                    <a:pt x="31" y="0"/>
                    <a:pt x="66" y="0"/>
                  </a:cubicBezTo>
                  <a:cubicBezTo>
                    <a:pt x="101" y="0"/>
                    <a:pt x="130" y="3"/>
                    <a:pt x="130" y="5"/>
                  </a:cubicBezTo>
                  <a:cubicBezTo>
                    <a:pt x="130" y="8"/>
                    <a:pt x="101" y="11"/>
                    <a:pt x="66" y="11"/>
                  </a:cubicBezTo>
                  <a:moveTo>
                    <a:pt x="66" y="0"/>
                  </a:moveTo>
                  <a:cubicBezTo>
                    <a:pt x="30" y="0"/>
                    <a:pt x="0" y="3"/>
                    <a:pt x="0" y="5"/>
                  </a:cubicBezTo>
                  <a:cubicBezTo>
                    <a:pt x="0" y="8"/>
                    <a:pt x="30" y="11"/>
                    <a:pt x="66" y="11"/>
                  </a:cubicBezTo>
                  <a:cubicBezTo>
                    <a:pt x="102" y="11"/>
                    <a:pt x="132" y="8"/>
                    <a:pt x="132" y="5"/>
                  </a:cubicBezTo>
                  <a:cubicBezTo>
                    <a:pt x="132" y="3"/>
                    <a:pt x="102" y="0"/>
                    <a:pt x="66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9"/>
            <p:cNvSpPr>
              <a:spLocks noEditPoints="1"/>
            </p:cNvSpPr>
            <p:nvPr/>
          </p:nvSpPr>
          <p:spPr bwMode="auto">
            <a:xfrm>
              <a:off x="3672" y="1641"/>
              <a:ext cx="344" cy="30"/>
            </a:xfrm>
            <a:custGeom>
              <a:avLst/>
              <a:gdLst>
                <a:gd name="T0" fmla="*/ 64 w 128"/>
                <a:gd name="T1" fmla="*/ 10 h 11"/>
                <a:gd name="T2" fmla="*/ 2 w 128"/>
                <a:gd name="T3" fmla="*/ 5 h 11"/>
                <a:gd name="T4" fmla="*/ 64 w 128"/>
                <a:gd name="T5" fmla="*/ 0 h 11"/>
                <a:gd name="T6" fmla="*/ 126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30" y="10"/>
                    <a:pt x="2" y="8"/>
                    <a:pt x="2" y="5"/>
                  </a:cubicBezTo>
                  <a:cubicBezTo>
                    <a:pt x="2" y="3"/>
                    <a:pt x="30" y="0"/>
                    <a:pt x="64" y="0"/>
                  </a:cubicBezTo>
                  <a:cubicBezTo>
                    <a:pt x="99" y="0"/>
                    <a:pt x="126" y="3"/>
                    <a:pt x="126" y="5"/>
                  </a:cubicBezTo>
                  <a:cubicBezTo>
                    <a:pt x="126" y="8"/>
                    <a:pt x="99" y="10"/>
                    <a:pt x="64" y="10"/>
                  </a:cubicBezTo>
                  <a:moveTo>
                    <a:pt x="64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4" y="11"/>
                  </a:cubicBezTo>
                  <a:cubicBezTo>
                    <a:pt x="99" y="11"/>
                    <a:pt x="128" y="8"/>
                    <a:pt x="128" y="5"/>
                  </a:cubicBezTo>
                  <a:cubicBezTo>
                    <a:pt x="128" y="3"/>
                    <a:pt x="99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0"/>
            <p:cNvSpPr>
              <a:spLocks noEditPoints="1"/>
            </p:cNvSpPr>
            <p:nvPr/>
          </p:nvSpPr>
          <p:spPr bwMode="auto">
            <a:xfrm>
              <a:off x="3677" y="1641"/>
              <a:ext cx="334" cy="27"/>
            </a:xfrm>
            <a:custGeom>
              <a:avLst/>
              <a:gdLst>
                <a:gd name="T0" fmla="*/ 62 w 124"/>
                <a:gd name="T1" fmla="*/ 10 h 10"/>
                <a:gd name="T2" fmla="*/ 1 w 124"/>
                <a:gd name="T3" fmla="*/ 5 h 10"/>
                <a:gd name="T4" fmla="*/ 62 w 124"/>
                <a:gd name="T5" fmla="*/ 1 h 10"/>
                <a:gd name="T6" fmla="*/ 123 w 124"/>
                <a:gd name="T7" fmla="*/ 5 h 10"/>
                <a:gd name="T8" fmla="*/ 62 w 124"/>
                <a:gd name="T9" fmla="*/ 10 h 10"/>
                <a:gd name="T10" fmla="*/ 62 w 124"/>
                <a:gd name="T11" fmla="*/ 0 h 10"/>
                <a:gd name="T12" fmla="*/ 0 w 124"/>
                <a:gd name="T13" fmla="*/ 5 h 10"/>
                <a:gd name="T14" fmla="*/ 62 w 124"/>
                <a:gd name="T15" fmla="*/ 10 h 10"/>
                <a:gd name="T16" fmla="*/ 124 w 124"/>
                <a:gd name="T17" fmla="*/ 5 h 10"/>
                <a:gd name="T18" fmla="*/ 62 w 12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0">
                  <a:moveTo>
                    <a:pt x="62" y="10"/>
                  </a:moveTo>
                  <a:cubicBezTo>
                    <a:pt x="28" y="10"/>
                    <a:pt x="1" y="8"/>
                    <a:pt x="1" y="5"/>
                  </a:cubicBezTo>
                  <a:cubicBezTo>
                    <a:pt x="1" y="3"/>
                    <a:pt x="28" y="1"/>
                    <a:pt x="62" y="1"/>
                  </a:cubicBezTo>
                  <a:cubicBezTo>
                    <a:pt x="96" y="1"/>
                    <a:pt x="123" y="3"/>
                    <a:pt x="123" y="5"/>
                  </a:cubicBezTo>
                  <a:cubicBezTo>
                    <a:pt x="123" y="8"/>
                    <a:pt x="96" y="10"/>
                    <a:pt x="62" y="10"/>
                  </a:cubicBezTo>
                  <a:moveTo>
                    <a:pt x="62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2" y="10"/>
                  </a:cubicBezTo>
                  <a:cubicBezTo>
                    <a:pt x="97" y="10"/>
                    <a:pt x="124" y="8"/>
                    <a:pt x="124" y="5"/>
                  </a:cubicBezTo>
                  <a:cubicBezTo>
                    <a:pt x="124" y="3"/>
                    <a:pt x="97" y="0"/>
                    <a:pt x="62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1"/>
            <p:cNvSpPr>
              <a:spLocks noEditPoints="1"/>
            </p:cNvSpPr>
            <p:nvPr/>
          </p:nvSpPr>
          <p:spPr bwMode="auto">
            <a:xfrm>
              <a:off x="3680" y="1644"/>
              <a:ext cx="328" cy="24"/>
            </a:xfrm>
            <a:custGeom>
              <a:avLst/>
              <a:gdLst>
                <a:gd name="T0" fmla="*/ 61 w 122"/>
                <a:gd name="T1" fmla="*/ 9 h 9"/>
                <a:gd name="T2" fmla="*/ 2 w 122"/>
                <a:gd name="T3" fmla="*/ 4 h 9"/>
                <a:gd name="T4" fmla="*/ 61 w 122"/>
                <a:gd name="T5" fmla="*/ 0 h 9"/>
                <a:gd name="T6" fmla="*/ 120 w 122"/>
                <a:gd name="T7" fmla="*/ 4 h 9"/>
                <a:gd name="T8" fmla="*/ 61 w 122"/>
                <a:gd name="T9" fmla="*/ 9 h 9"/>
                <a:gd name="T10" fmla="*/ 61 w 122"/>
                <a:gd name="T11" fmla="*/ 0 h 9"/>
                <a:gd name="T12" fmla="*/ 0 w 122"/>
                <a:gd name="T13" fmla="*/ 4 h 9"/>
                <a:gd name="T14" fmla="*/ 61 w 122"/>
                <a:gd name="T15" fmla="*/ 9 h 9"/>
                <a:gd name="T16" fmla="*/ 122 w 122"/>
                <a:gd name="T17" fmla="*/ 4 h 9"/>
                <a:gd name="T18" fmla="*/ 61 w 12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9">
                  <a:moveTo>
                    <a:pt x="61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61" y="0"/>
                  </a:cubicBezTo>
                  <a:cubicBezTo>
                    <a:pt x="94" y="0"/>
                    <a:pt x="120" y="2"/>
                    <a:pt x="120" y="4"/>
                  </a:cubicBezTo>
                  <a:cubicBezTo>
                    <a:pt x="120" y="7"/>
                    <a:pt x="94" y="9"/>
                    <a:pt x="61" y="9"/>
                  </a:cubicBezTo>
                  <a:moveTo>
                    <a:pt x="61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1" y="9"/>
                  </a:cubicBezTo>
                  <a:cubicBezTo>
                    <a:pt x="95" y="9"/>
                    <a:pt x="122" y="7"/>
                    <a:pt x="122" y="4"/>
                  </a:cubicBezTo>
                  <a:cubicBezTo>
                    <a:pt x="122" y="2"/>
                    <a:pt x="95" y="0"/>
                    <a:pt x="61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2"/>
            <p:cNvSpPr>
              <a:spLocks noEditPoints="1"/>
            </p:cNvSpPr>
            <p:nvPr/>
          </p:nvSpPr>
          <p:spPr bwMode="auto">
            <a:xfrm>
              <a:off x="3685" y="1644"/>
              <a:ext cx="318" cy="24"/>
            </a:xfrm>
            <a:custGeom>
              <a:avLst/>
              <a:gdLst>
                <a:gd name="T0" fmla="*/ 59 w 118"/>
                <a:gd name="T1" fmla="*/ 9 h 9"/>
                <a:gd name="T2" fmla="*/ 1 w 118"/>
                <a:gd name="T3" fmla="*/ 4 h 9"/>
                <a:gd name="T4" fmla="*/ 59 w 118"/>
                <a:gd name="T5" fmla="*/ 0 h 9"/>
                <a:gd name="T6" fmla="*/ 117 w 118"/>
                <a:gd name="T7" fmla="*/ 4 h 9"/>
                <a:gd name="T8" fmla="*/ 59 w 118"/>
                <a:gd name="T9" fmla="*/ 9 h 9"/>
                <a:gd name="T10" fmla="*/ 59 w 118"/>
                <a:gd name="T11" fmla="*/ 0 h 9"/>
                <a:gd name="T12" fmla="*/ 0 w 118"/>
                <a:gd name="T13" fmla="*/ 4 h 9"/>
                <a:gd name="T14" fmla="*/ 59 w 118"/>
                <a:gd name="T15" fmla="*/ 9 h 9"/>
                <a:gd name="T16" fmla="*/ 118 w 118"/>
                <a:gd name="T17" fmla="*/ 4 h 9"/>
                <a:gd name="T18" fmla="*/ 59 w 118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9">
                  <a:moveTo>
                    <a:pt x="59" y="9"/>
                  </a:moveTo>
                  <a:cubicBezTo>
                    <a:pt x="27" y="9"/>
                    <a:pt x="1" y="7"/>
                    <a:pt x="1" y="4"/>
                  </a:cubicBezTo>
                  <a:cubicBezTo>
                    <a:pt x="1" y="2"/>
                    <a:pt x="27" y="0"/>
                    <a:pt x="59" y="0"/>
                  </a:cubicBezTo>
                  <a:cubicBezTo>
                    <a:pt x="91" y="0"/>
                    <a:pt x="117" y="2"/>
                    <a:pt x="117" y="4"/>
                  </a:cubicBezTo>
                  <a:cubicBezTo>
                    <a:pt x="117" y="7"/>
                    <a:pt x="91" y="9"/>
                    <a:pt x="59" y="9"/>
                  </a:cubicBezTo>
                  <a:moveTo>
                    <a:pt x="59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9" y="9"/>
                  </a:cubicBezTo>
                  <a:cubicBezTo>
                    <a:pt x="92" y="9"/>
                    <a:pt x="118" y="7"/>
                    <a:pt x="118" y="4"/>
                  </a:cubicBezTo>
                  <a:cubicBezTo>
                    <a:pt x="118" y="2"/>
                    <a:pt x="92" y="0"/>
                    <a:pt x="59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3"/>
            <p:cNvSpPr>
              <a:spLocks noEditPoints="1"/>
            </p:cNvSpPr>
            <p:nvPr/>
          </p:nvSpPr>
          <p:spPr bwMode="auto">
            <a:xfrm>
              <a:off x="3688" y="1644"/>
              <a:ext cx="312" cy="24"/>
            </a:xfrm>
            <a:custGeom>
              <a:avLst/>
              <a:gdLst>
                <a:gd name="T0" fmla="*/ 58 w 116"/>
                <a:gd name="T1" fmla="*/ 9 h 9"/>
                <a:gd name="T2" fmla="*/ 2 w 116"/>
                <a:gd name="T3" fmla="*/ 4 h 9"/>
                <a:gd name="T4" fmla="*/ 58 w 116"/>
                <a:gd name="T5" fmla="*/ 0 h 9"/>
                <a:gd name="T6" fmla="*/ 114 w 116"/>
                <a:gd name="T7" fmla="*/ 4 h 9"/>
                <a:gd name="T8" fmla="*/ 58 w 116"/>
                <a:gd name="T9" fmla="*/ 9 h 9"/>
                <a:gd name="T10" fmla="*/ 58 w 116"/>
                <a:gd name="T11" fmla="*/ 0 h 9"/>
                <a:gd name="T12" fmla="*/ 0 w 116"/>
                <a:gd name="T13" fmla="*/ 4 h 9"/>
                <a:gd name="T14" fmla="*/ 58 w 116"/>
                <a:gd name="T15" fmla="*/ 9 h 9"/>
                <a:gd name="T16" fmla="*/ 116 w 116"/>
                <a:gd name="T17" fmla="*/ 4 h 9"/>
                <a:gd name="T18" fmla="*/ 58 w 116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">
                  <a:moveTo>
                    <a:pt x="58" y="9"/>
                  </a:moveTo>
                  <a:cubicBezTo>
                    <a:pt x="27" y="9"/>
                    <a:pt x="2" y="7"/>
                    <a:pt x="2" y="4"/>
                  </a:cubicBezTo>
                  <a:cubicBezTo>
                    <a:pt x="2" y="2"/>
                    <a:pt x="27" y="0"/>
                    <a:pt x="58" y="0"/>
                  </a:cubicBezTo>
                  <a:cubicBezTo>
                    <a:pt x="89" y="0"/>
                    <a:pt x="114" y="2"/>
                    <a:pt x="114" y="4"/>
                  </a:cubicBezTo>
                  <a:cubicBezTo>
                    <a:pt x="114" y="7"/>
                    <a:pt x="89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8" y="9"/>
                  </a:cubicBezTo>
                  <a:cubicBezTo>
                    <a:pt x="90" y="9"/>
                    <a:pt x="116" y="7"/>
                    <a:pt x="116" y="4"/>
                  </a:cubicBezTo>
                  <a:cubicBezTo>
                    <a:pt x="116" y="2"/>
                    <a:pt x="90" y="0"/>
                    <a:pt x="58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4"/>
            <p:cNvSpPr>
              <a:spLocks noEditPoints="1"/>
            </p:cNvSpPr>
            <p:nvPr/>
          </p:nvSpPr>
          <p:spPr bwMode="auto">
            <a:xfrm>
              <a:off x="3693" y="1644"/>
              <a:ext cx="302" cy="24"/>
            </a:xfrm>
            <a:custGeom>
              <a:avLst/>
              <a:gdLst>
                <a:gd name="T0" fmla="*/ 56 w 112"/>
                <a:gd name="T1" fmla="*/ 8 h 9"/>
                <a:gd name="T2" fmla="*/ 2 w 112"/>
                <a:gd name="T3" fmla="*/ 4 h 9"/>
                <a:gd name="T4" fmla="*/ 56 w 112"/>
                <a:gd name="T5" fmla="*/ 0 h 9"/>
                <a:gd name="T6" fmla="*/ 111 w 112"/>
                <a:gd name="T7" fmla="*/ 4 h 9"/>
                <a:gd name="T8" fmla="*/ 56 w 112"/>
                <a:gd name="T9" fmla="*/ 8 h 9"/>
                <a:gd name="T10" fmla="*/ 56 w 112"/>
                <a:gd name="T11" fmla="*/ 0 h 9"/>
                <a:gd name="T12" fmla="*/ 0 w 112"/>
                <a:gd name="T13" fmla="*/ 4 h 9"/>
                <a:gd name="T14" fmla="*/ 56 w 112"/>
                <a:gd name="T15" fmla="*/ 9 h 9"/>
                <a:gd name="T16" fmla="*/ 112 w 112"/>
                <a:gd name="T17" fmla="*/ 4 h 9"/>
                <a:gd name="T18" fmla="*/ 56 w 1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9">
                  <a:moveTo>
                    <a:pt x="56" y="8"/>
                  </a:moveTo>
                  <a:cubicBezTo>
                    <a:pt x="26" y="8"/>
                    <a:pt x="2" y="7"/>
                    <a:pt x="2" y="4"/>
                  </a:cubicBezTo>
                  <a:cubicBezTo>
                    <a:pt x="2" y="2"/>
                    <a:pt x="26" y="0"/>
                    <a:pt x="56" y="0"/>
                  </a:cubicBezTo>
                  <a:cubicBezTo>
                    <a:pt x="86" y="0"/>
                    <a:pt x="111" y="2"/>
                    <a:pt x="111" y="4"/>
                  </a:cubicBezTo>
                  <a:cubicBezTo>
                    <a:pt x="111" y="7"/>
                    <a:pt x="86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2" y="7"/>
                    <a:pt x="112" y="4"/>
                  </a:cubicBezTo>
                  <a:cubicBezTo>
                    <a:pt x="112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75"/>
            <p:cNvSpPr>
              <a:spLocks noEditPoints="1"/>
            </p:cNvSpPr>
            <p:nvPr/>
          </p:nvSpPr>
          <p:spPr bwMode="auto">
            <a:xfrm>
              <a:off x="3699" y="1644"/>
              <a:ext cx="293" cy="21"/>
            </a:xfrm>
            <a:custGeom>
              <a:avLst/>
              <a:gdLst>
                <a:gd name="T0" fmla="*/ 54 w 109"/>
                <a:gd name="T1" fmla="*/ 8 h 8"/>
                <a:gd name="T2" fmla="*/ 1 w 109"/>
                <a:gd name="T3" fmla="*/ 4 h 8"/>
                <a:gd name="T4" fmla="*/ 54 w 109"/>
                <a:gd name="T5" fmla="*/ 0 h 8"/>
                <a:gd name="T6" fmla="*/ 107 w 109"/>
                <a:gd name="T7" fmla="*/ 4 h 8"/>
                <a:gd name="T8" fmla="*/ 54 w 109"/>
                <a:gd name="T9" fmla="*/ 8 h 8"/>
                <a:gd name="T10" fmla="*/ 54 w 109"/>
                <a:gd name="T11" fmla="*/ 0 h 8"/>
                <a:gd name="T12" fmla="*/ 0 w 109"/>
                <a:gd name="T13" fmla="*/ 4 h 8"/>
                <a:gd name="T14" fmla="*/ 54 w 109"/>
                <a:gd name="T15" fmla="*/ 8 h 8"/>
                <a:gd name="T16" fmla="*/ 109 w 109"/>
                <a:gd name="T17" fmla="*/ 4 h 8"/>
                <a:gd name="T18" fmla="*/ 54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4" y="8"/>
                  </a:moveTo>
                  <a:cubicBezTo>
                    <a:pt x="25" y="8"/>
                    <a:pt x="1" y="6"/>
                    <a:pt x="1" y="4"/>
                  </a:cubicBezTo>
                  <a:cubicBezTo>
                    <a:pt x="1" y="2"/>
                    <a:pt x="25" y="0"/>
                    <a:pt x="54" y="0"/>
                  </a:cubicBezTo>
                  <a:cubicBezTo>
                    <a:pt x="83" y="0"/>
                    <a:pt x="107" y="2"/>
                    <a:pt x="107" y="4"/>
                  </a:cubicBezTo>
                  <a:cubicBezTo>
                    <a:pt x="107" y="6"/>
                    <a:pt x="83" y="8"/>
                    <a:pt x="54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7"/>
                    <a:pt x="24" y="8"/>
                    <a:pt x="54" y="8"/>
                  </a:cubicBezTo>
                  <a:cubicBezTo>
                    <a:pt x="84" y="8"/>
                    <a:pt x="109" y="7"/>
                    <a:pt x="109" y="4"/>
                  </a:cubicBezTo>
                  <a:cubicBezTo>
                    <a:pt x="109" y="2"/>
                    <a:pt x="84" y="0"/>
                    <a:pt x="54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6"/>
            <p:cNvSpPr>
              <a:spLocks noEditPoints="1"/>
            </p:cNvSpPr>
            <p:nvPr/>
          </p:nvSpPr>
          <p:spPr bwMode="auto">
            <a:xfrm>
              <a:off x="3702" y="1644"/>
              <a:ext cx="285" cy="21"/>
            </a:xfrm>
            <a:custGeom>
              <a:avLst/>
              <a:gdLst>
                <a:gd name="T0" fmla="*/ 53 w 106"/>
                <a:gd name="T1" fmla="*/ 8 h 8"/>
                <a:gd name="T2" fmla="*/ 2 w 106"/>
                <a:gd name="T3" fmla="*/ 4 h 8"/>
                <a:gd name="T4" fmla="*/ 53 w 106"/>
                <a:gd name="T5" fmla="*/ 0 h 8"/>
                <a:gd name="T6" fmla="*/ 105 w 106"/>
                <a:gd name="T7" fmla="*/ 4 h 8"/>
                <a:gd name="T8" fmla="*/ 53 w 106"/>
                <a:gd name="T9" fmla="*/ 8 h 8"/>
                <a:gd name="T10" fmla="*/ 53 w 106"/>
                <a:gd name="T11" fmla="*/ 0 h 8"/>
                <a:gd name="T12" fmla="*/ 0 w 106"/>
                <a:gd name="T13" fmla="*/ 4 h 8"/>
                <a:gd name="T14" fmla="*/ 53 w 106"/>
                <a:gd name="T15" fmla="*/ 8 h 8"/>
                <a:gd name="T16" fmla="*/ 106 w 106"/>
                <a:gd name="T17" fmla="*/ 4 h 8"/>
                <a:gd name="T18" fmla="*/ 53 w 10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">
                  <a:moveTo>
                    <a:pt x="53" y="8"/>
                  </a:moveTo>
                  <a:cubicBezTo>
                    <a:pt x="25" y="8"/>
                    <a:pt x="2" y="6"/>
                    <a:pt x="2" y="4"/>
                  </a:cubicBezTo>
                  <a:cubicBezTo>
                    <a:pt x="2" y="2"/>
                    <a:pt x="25" y="0"/>
                    <a:pt x="53" y="0"/>
                  </a:cubicBezTo>
                  <a:cubicBezTo>
                    <a:pt x="82" y="0"/>
                    <a:pt x="105" y="2"/>
                    <a:pt x="105" y="4"/>
                  </a:cubicBezTo>
                  <a:cubicBezTo>
                    <a:pt x="105" y="6"/>
                    <a:pt x="82" y="8"/>
                    <a:pt x="53" y="8"/>
                  </a:cubicBezTo>
                  <a:moveTo>
                    <a:pt x="53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3" y="8"/>
                  </a:cubicBezTo>
                  <a:cubicBezTo>
                    <a:pt x="82" y="8"/>
                    <a:pt x="106" y="6"/>
                    <a:pt x="106" y="4"/>
                  </a:cubicBezTo>
                  <a:cubicBezTo>
                    <a:pt x="106" y="2"/>
                    <a:pt x="82" y="0"/>
                    <a:pt x="5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7"/>
            <p:cNvSpPr>
              <a:spLocks noEditPoints="1"/>
            </p:cNvSpPr>
            <p:nvPr/>
          </p:nvSpPr>
          <p:spPr bwMode="auto">
            <a:xfrm>
              <a:off x="3707" y="1644"/>
              <a:ext cx="277" cy="21"/>
            </a:xfrm>
            <a:custGeom>
              <a:avLst/>
              <a:gdLst>
                <a:gd name="T0" fmla="*/ 51 w 103"/>
                <a:gd name="T1" fmla="*/ 8 h 8"/>
                <a:gd name="T2" fmla="*/ 1 w 103"/>
                <a:gd name="T3" fmla="*/ 4 h 8"/>
                <a:gd name="T4" fmla="*/ 51 w 103"/>
                <a:gd name="T5" fmla="*/ 1 h 8"/>
                <a:gd name="T6" fmla="*/ 101 w 103"/>
                <a:gd name="T7" fmla="*/ 4 h 8"/>
                <a:gd name="T8" fmla="*/ 51 w 103"/>
                <a:gd name="T9" fmla="*/ 8 h 8"/>
                <a:gd name="T10" fmla="*/ 51 w 103"/>
                <a:gd name="T11" fmla="*/ 0 h 8"/>
                <a:gd name="T12" fmla="*/ 0 w 103"/>
                <a:gd name="T13" fmla="*/ 4 h 8"/>
                <a:gd name="T14" fmla="*/ 51 w 103"/>
                <a:gd name="T15" fmla="*/ 8 h 8"/>
                <a:gd name="T16" fmla="*/ 103 w 103"/>
                <a:gd name="T17" fmla="*/ 4 h 8"/>
                <a:gd name="T18" fmla="*/ 51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1" y="8"/>
                  </a:moveTo>
                  <a:cubicBezTo>
                    <a:pt x="24" y="8"/>
                    <a:pt x="1" y="6"/>
                    <a:pt x="1" y="4"/>
                  </a:cubicBezTo>
                  <a:cubicBezTo>
                    <a:pt x="1" y="2"/>
                    <a:pt x="24" y="1"/>
                    <a:pt x="51" y="1"/>
                  </a:cubicBezTo>
                  <a:cubicBezTo>
                    <a:pt x="79" y="1"/>
                    <a:pt x="101" y="2"/>
                    <a:pt x="101" y="4"/>
                  </a:cubicBezTo>
                  <a:cubicBezTo>
                    <a:pt x="101" y="6"/>
                    <a:pt x="79" y="8"/>
                    <a:pt x="51" y="8"/>
                  </a:cubicBezTo>
                  <a:moveTo>
                    <a:pt x="51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1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8"/>
            <p:cNvSpPr>
              <a:spLocks noEditPoints="1"/>
            </p:cNvSpPr>
            <p:nvPr/>
          </p:nvSpPr>
          <p:spPr bwMode="auto">
            <a:xfrm>
              <a:off x="3710" y="1646"/>
              <a:ext cx="268" cy="19"/>
            </a:xfrm>
            <a:custGeom>
              <a:avLst/>
              <a:gdLst>
                <a:gd name="T0" fmla="*/ 50 w 100"/>
                <a:gd name="T1" fmla="*/ 7 h 7"/>
                <a:gd name="T2" fmla="*/ 2 w 100"/>
                <a:gd name="T3" fmla="*/ 3 h 7"/>
                <a:gd name="T4" fmla="*/ 50 w 100"/>
                <a:gd name="T5" fmla="*/ 0 h 7"/>
                <a:gd name="T6" fmla="*/ 99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4" y="7"/>
                    <a:pt x="2" y="5"/>
                    <a:pt x="2" y="3"/>
                  </a:cubicBezTo>
                  <a:cubicBezTo>
                    <a:pt x="2" y="1"/>
                    <a:pt x="24" y="0"/>
                    <a:pt x="50" y="0"/>
                  </a:cubicBezTo>
                  <a:cubicBezTo>
                    <a:pt x="77" y="0"/>
                    <a:pt x="99" y="1"/>
                    <a:pt x="99" y="3"/>
                  </a:cubicBezTo>
                  <a:cubicBezTo>
                    <a:pt x="99" y="5"/>
                    <a:pt x="77" y="7"/>
                    <a:pt x="50" y="7"/>
                  </a:cubicBezTo>
                  <a:moveTo>
                    <a:pt x="50" y="0"/>
                  </a:moveTo>
                  <a:cubicBezTo>
                    <a:pt x="23" y="0"/>
                    <a:pt x="0" y="1"/>
                    <a:pt x="0" y="3"/>
                  </a:cubicBezTo>
                  <a:cubicBezTo>
                    <a:pt x="0" y="5"/>
                    <a:pt x="23" y="7"/>
                    <a:pt x="50" y="7"/>
                  </a:cubicBezTo>
                  <a:cubicBezTo>
                    <a:pt x="78" y="7"/>
                    <a:pt x="100" y="5"/>
                    <a:pt x="100" y="3"/>
                  </a:cubicBezTo>
                  <a:cubicBezTo>
                    <a:pt x="100" y="1"/>
                    <a:pt x="78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79"/>
            <p:cNvSpPr>
              <a:spLocks noEditPoints="1"/>
            </p:cNvSpPr>
            <p:nvPr/>
          </p:nvSpPr>
          <p:spPr bwMode="auto">
            <a:xfrm>
              <a:off x="3715" y="1646"/>
              <a:ext cx="261" cy="19"/>
            </a:xfrm>
            <a:custGeom>
              <a:avLst/>
              <a:gdLst>
                <a:gd name="T0" fmla="*/ 48 w 97"/>
                <a:gd name="T1" fmla="*/ 7 h 7"/>
                <a:gd name="T2" fmla="*/ 1 w 97"/>
                <a:gd name="T3" fmla="*/ 3 h 7"/>
                <a:gd name="T4" fmla="*/ 48 w 97"/>
                <a:gd name="T5" fmla="*/ 0 h 7"/>
                <a:gd name="T6" fmla="*/ 95 w 97"/>
                <a:gd name="T7" fmla="*/ 3 h 7"/>
                <a:gd name="T8" fmla="*/ 48 w 97"/>
                <a:gd name="T9" fmla="*/ 7 h 7"/>
                <a:gd name="T10" fmla="*/ 48 w 97"/>
                <a:gd name="T11" fmla="*/ 0 h 7"/>
                <a:gd name="T12" fmla="*/ 0 w 97"/>
                <a:gd name="T13" fmla="*/ 3 h 7"/>
                <a:gd name="T14" fmla="*/ 48 w 97"/>
                <a:gd name="T15" fmla="*/ 7 h 7"/>
                <a:gd name="T16" fmla="*/ 97 w 97"/>
                <a:gd name="T17" fmla="*/ 3 h 7"/>
                <a:gd name="T18" fmla="*/ 48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8" y="7"/>
                  </a:moveTo>
                  <a:cubicBezTo>
                    <a:pt x="22" y="7"/>
                    <a:pt x="1" y="5"/>
                    <a:pt x="1" y="3"/>
                  </a:cubicBezTo>
                  <a:cubicBezTo>
                    <a:pt x="1" y="1"/>
                    <a:pt x="22" y="0"/>
                    <a:pt x="48" y="0"/>
                  </a:cubicBezTo>
                  <a:cubicBezTo>
                    <a:pt x="74" y="0"/>
                    <a:pt x="95" y="1"/>
                    <a:pt x="95" y="3"/>
                  </a:cubicBezTo>
                  <a:cubicBezTo>
                    <a:pt x="95" y="5"/>
                    <a:pt x="74" y="7"/>
                    <a:pt x="48" y="7"/>
                  </a:cubicBezTo>
                  <a:moveTo>
                    <a:pt x="48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8" y="7"/>
                  </a:cubicBezTo>
                  <a:cubicBezTo>
                    <a:pt x="75" y="7"/>
                    <a:pt x="97" y="5"/>
                    <a:pt x="97" y="3"/>
                  </a:cubicBezTo>
                  <a:cubicBezTo>
                    <a:pt x="97" y="1"/>
                    <a:pt x="75" y="0"/>
                    <a:pt x="48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0"/>
            <p:cNvSpPr>
              <a:spLocks noEditPoints="1"/>
            </p:cNvSpPr>
            <p:nvPr/>
          </p:nvSpPr>
          <p:spPr bwMode="auto">
            <a:xfrm>
              <a:off x="3718" y="1646"/>
              <a:ext cx="252" cy="19"/>
            </a:xfrm>
            <a:custGeom>
              <a:avLst/>
              <a:gdLst>
                <a:gd name="T0" fmla="*/ 47 w 94"/>
                <a:gd name="T1" fmla="*/ 6 h 7"/>
                <a:gd name="T2" fmla="*/ 2 w 94"/>
                <a:gd name="T3" fmla="*/ 3 h 7"/>
                <a:gd name="T4" fmla="*/ 47 w 94"/>
                <a:gd name="T5" fmla="*/ 0 h 7"/>
                <a:gd name="T6" fmla="*/ 93 w 94"/>
                <a:gd name="T7" fmla="*/ 3 h 7"/>
                <a:gd name="T8" fmla="*/ 47 w 94"/>
                <a:gd name="T9" fmla="*/ 6 h 7"/>
                <a:gd name="T10" fmla="*/ 47 w 94"/>
                <a:gd name="T11" fmla="*/ 0 h 7"/>
                <a:gd name="T12" fmla="*/ 0 w 94"/>
                <a:gd name="T13" fmla="*/ 3 h 7"/>
                <a:gd name="T14" fmla="*/ 47 w 94"/>
                <a:gd name="T15" fmla="*/ 7 h 7"/>
                <a:gd name="T16" fmla="*/ 94 w 94"/>
                <a:gd name="T17" fmla="*/ 3 h 7"/>
                <a:gd name="T18" fmla="*/ 47 w 9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47" y="6"/>
                  </a:moveTo>
                  <a:cubicBezTo>
                    <a:pt x="22" y="6"/>
                    <a:pt x="2" y="5"/>
                    <a:pt x="2" y="3"/>
                  </a:cubicBezTo>
                  <a:cubicBezTo>
                    <a:pt x="2" y="1"/>
                    <a:pt x="22" y="0"/>
                    <a:pt x="47" y="0"/>
                  </a:cubicBezTo>
                  <a:cubicBezTo>
                    <a:pt x="72" y="0"/>
                    <a:pt x="93" y="1"/>
                    <a:pt x="93" y="3"/>
                  </a:cubicBezTo>
                  <a:cubicBezTo>
                    <a:pt x="93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3" y="7"/>
                    <a:pt x="94" y="5"/>
                    <a:pt x="94" y="3"/>
                  </a:cubicBezTo>
                  <a:cubicBezTo>
                    <a:pt x="94" y="1"/>
                    <a:pt x="73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1"/>
            <p:cNvSpPr>
              <a:spLocks noEditPoints="1"/>
            </p:cNvSpPr>
            <p:nvPr/>
          </p:nvSpPr>
          <p:spPr bwMode="auto">
            <a:xfrm>
              <a:off x="3723" y="1646"/>
              <a:ext cx="245" cy="17"/>
            </a:xfrm>
            <a:custGeom>
              <a:avLst/>
              <a:gdLst>
                <a:gd name="T0" fmla="*/ 45 w 91"/>
                <a:gd name="T1" fmla="*/ 6 h 6"/>
                <a:gd name="T2" fmla="*/ 2 w 91"/>
                <a:gd name="T3" fmla="*/ 3 h 6"/>
                <a:gd name="T4" fmla="*/ 45 w 91"/>
                <a:gd name="T5" fmla="*/ 0 h 6"/>
                <a:gd name="T6" fmla="*/ 89 w 91"/>
                <a:gd name="T7" fmla="*/ 3 h 6"/>
                <a:gd name="T8" fmla="*/ 45 w 91"/>
                <a:gd name="T9" fmla="*/ 6 h 6"/>
                <a:gd name="T10" fmla="*/ 45 w 91"/>
                <a:gd name="T11" fmla="*/ 0 h 6"/>
                <a:gd name="T12" fmla="*/ 0 w 91"/>
                <a:gd name="T13" fmla="*/ 3 h 6"/>
                <a:gd name="T14" fmla="*/ 45 w 91"/>
                <a:gd name="T15" fmla="*/ 6 h 6"/>
                <a:gd name="T16" fmla="*/ 91 w 91"/>
                <a:gd name="T17" fmla="*/ 3 h 6"/>
                <a:gd name="T18" fmla="*/ 45 w 9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">
                  <a:moveTo>
                    <a:pt x="45" y="6"/>
                  </a:moveTo>
                  <a:cubicBezTo>
                    <a:pt x="21" y="6"/>
                    <a:pt x="2" y="5"/>
                    <a:pt x="2" y="3"/>
                  </a:cubicBezTo>
                  <a:cubicBezTo>
                    <a:pt x="2" y="1"/>
                    <a:pt x="21" y="0"/>
                    <a:pt x="45" y="0"/>
                  </a:cubicBezTo>
                  <a:cubicBezTo>
                    <a:pt x="69" y="0"/>
                    <a:pt x="89" y="1"/>
                    <a:pt x="89" y="3"/>
                  </a:cubicBezTo>
                  <a:cubicBezTo>
                    <a:pt x="89" y="5"/>
                    <a:pt x="69" y="6"/>
                    <a:pt x="45" y="6"/>
                  </a:cubicBezTo>
                  <a:moveTo>
                    <a:pt x="45" y="0"/>
                  </a:moveTo>
                  <a:cubicBezTo>
                    <a:pt x="20" y="0"/>
                    <a:pt x="0" y="1"/>
                    <a:pt x="0" y="3"/>
                  </a:cubicBezTo>
                  <a:cubicBezTo>
                    <a:pt x="0" y="5"/>
                    <a:pt x="20" y="6"/>
                    <a:pt x="45" y="6"/>
                  </a:cubicBezTo>
                  <a:cubicBezTo>
                    <a:pt x="70" y="6"/>
                    <a:pt x="91" y="5"/>
                    <a:pt x="91" y="3"/>
                  </a:cubicBezTo>
                  <a:cubicBezTo>
                    <a:pt x="91" y="1"/>
                    <a:pt x="70" y="0"/>
                    <a:pt x="45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82"/>
            <p:cNvSpPr>
              <a:spLocks noChangeArrowheads="1"/>
            </p:cNvSpPr>
            <p:nvPr/>
          </p:nvSpPr>
          <p:spPr bwMode="auto">
            <a:xfrm>
              <a:off x="3728" y="1646"/>
              <a:ext cx="234" cy="17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83"/>
            <p:cNvSpPr>
              <a:spLocks noChangeArrowheads="1"/>
            </p:cNvSpPr>
            <p:nvPr/>
          </p:nvSpPr>
          <p:spPr bwMode="auto">
            <a:xfrm>
              <a:off x="3357" y="683"/>
              <a:ext cx="960" cy="961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4"/>
            <p:cNvSpPr>
              <a:spLocks noEditPoints="1"/>
            </p:cNvSpPr>
            <p:nvPr/>
          </p:nvSpPr>
          <p:spPr bwMode="auto">
            <a:xfrm>
              <a:off x="3618" y="882"/>
              <a:ext cx="441" cy="563"/>
            </a:xfrm>
            <a:custGeom>
              <a:avLst/>
              <a:gdLst>
                <a:gd name="T0" fmla="*/ 141 w 164"/>
                <a:gd name="T1" fmla="*/ 92 h 209"/>
                <a:gd name="T2" fmla="*/ 141 w 164"/>
                <a:gd name="T3" fmla="*/ 52 h 209"/>
                <a:gd name="T4" fmla="*/ 82 w 164"/>
                <a:gd name="T5" fmla="*/ 0 h 209"/>
                <a:gd name="T6" fmla="*/ 23 w 164"/>
                <a:gd name="T7" fmla="*/ 52 h 209"/>
                <a:gd name="T8" fmla="*/ 23 w 164"/>
                <a:gd name="T9" fmla="*/ 92 h 209"/>
                <a:gd name="T10" fmla="*/ 0 w 164"/>
                <a:gd name="T11" fmla="*/ 111 h 209"/>
                <a:gd name="T12" fmla="*/ 0 w 164"/>
                <a:gd name="T13" fmla="*/ 189 h 209"/>
                <a:gd name="T14" fmla="*/ 23 w 164"/>
                <a:gd name="T15" fmla="*/ 209 h 209"/>
                <a:gd name="T16" fmla="*/ 141 w 164"/>
                <a:gd name="T17" fmla="*/ 209 h 209"/>
                <a:gd name="T18" fmla="*/ 164 w 164"/>
                <a:gd name="T19" fmla="*/ 189 h 209"/>
                <a:gd name="T20" fmla="*/ 164 w 164"/>
                <a:gd name="T21" fmla="*/ 111 h 209"/>
                <a:gd name="T22" fmla="*/ 141 w 164"/>
                <a:gd name="T23" fmla="*/ 92 h 209"/>
                <a:gd name="T24" fmla="*/ 38 w 164"/>
                <a:gd name="T25" fmla="*/ 52 h 209"/>
                <a:gd name="T26" fmla="*/ 82 w 164"/>
                <a:gd name="T27" fmla="*/ 13 h 209"/>
                <a:gd name="T28" fmla="*/ 127 w 164"/>
                <a:gd name="T29" fmla="*/ 52 h 209"/>
                <a:gd name="T30" fmla="*/ 127 w 164"/>
                <a:gd name="T31" fmla="*/ 92 h 209"/>
                <a:gd name="T32" fmla="*/ 38 w 164"/>
                <a:gd name="T33" fmla="*/ 92 h 209"/>
                <a:gd name="T34" fmla="*/ 38 w 164"/>
                <a:gd name="T35" fmla="*/ 52 h 209"/>
                <a:gd name="T36" fmla="*/ 149 w 164"/>
                <a:gd name="T37" fmla="*/ 189 h 209"/>
                <a:gd name="T38" fmla="*/ 141 w 164"/>
                <a:gd name="T39" fmla="*/ 196 h 209"/>
                <a:gd name="T40" fmla="*/ 23 w 164"/>
                <a:gd name="T41" fmla="*/ 196 h 209"/>
                <a:gd name="T42" fmla="*/ 15 w 164"/>
                <a:gd name="T43" fmla="*/ 189 h 209"/>
                <a:gd name="T44" fmla="*/ 15 w 164"/>
                <a:gd name="T45" fmla="*/ 111 h 209"/>
                <a:gd name="T46" fmla="*/ 23 w 164"/>
                <a:gd name="T47" fmla="*/ 105 h 209"/>
                <a:gd name="T48" fmla="*/ 141 w 164"/>
                <a:gd name="T49" fmla="*/ 105 h 209"/>
                <a:gd name="T50" fmla="*/ 149 w 164"/>
                <a:gd name="T51" fmla="*/ 111 h 209"/>
                <a:gd name="T52" fmla="*/ 149 w 164"/>
                <a:gd name="T53" fmla="*/ 189 h 209"/>
                <a:gd name="T54" fmla="*/ 89 w 164"/>
                <a:gd name="T55" fmla="*/ 146 h 209"/>
                <a:gd name="T56" fmla="*/ 89 w 164"/>
                <a:gd name="T57" fmla="*/ 131 h 209"/>
                <a:gd name="T58" fmla="*/ 82 w 164"/>
                <a:gd name="T59" fmla="*/ 124 h 209"/>
                <a:gd name="T60" fmla="*/ 75 w 164"/>
                <a:gd name="T61" fmla="*/ 131 h 209"/>
                <a:gd name="T62" fmla="*/ 75 w 164"/>
                <a:gd name="T63" fmla="*/ 146 h 209"/>
                <a:gd name="T64" fmla="*/ 67 w 164"/>
                <a:gd name="T65" fmla="*/ 157 h 209"/>
                <a:gd name="T66" fmla="*/ 82 w 164"/>
                <a:gd name="T67" fmla="*/ 170 h 209"/>
                <a:gd name="T68" fmla="*/ 97 w 164"/>
                <a:gd name="T69" fmla="*/ 157 h 209"/>
                <a:gd name="T70" fmla="*/ 89 w 164"/>
                <a:gd name="T71" fmla="*/ 14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4" h="209">
                  <a:moveTo>
                    <a:pt x="141" y="92"/>
                  </a:moveTo>
                  <a:cubicBezTo>
                    <a:pt x="141" y="52"/>
                    <a:pt x="141" y="52"/>
                    <a:pt x="141" y="52"/>
                  </a:cubicBezTo>
                  <a:cubicBezTo>
                    <a:pt x="141" y="24"/>
                    <a:pt x="115" y="0"/>
                    <a:pt x="82" y="0"/>
                  </a:cubicBezTo>
                  <a:cubicBezTo>
                    <a:pt x="49" y="0"/>
                    <a:pt x="23" y="24"/>
                    <a:pt x="23" y="5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10" y="92"/>
                    <a:pt x="0" y="100"/>
                    <a:pt x="0" y="11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09"/>
                    <a:pt x="23" y="209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54" y="209"/>
                    <a:pt x="164" y="200"/>
                    <a:pt x="164" y="189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4" y="100"/>
                    <a:pt x="154" y="92"/>
                    <a:pt x="141" y="92"/>
                  </a:cubicBezTo>
                  <a:close/>
                  <a:moveTo>
                    <a:pt x="38" y="52"/>
                  </a:moveTo>
                  <a:cubicBezTo>
                    <a:pt x="38" y="31"/>
                    <a:pt x="57" y="13"/>
                    <a:pt x="82" y="13"/>
                  </a:cubicBezTo>
                  <a:cubicBezTo>
                    <a:pt x="107" y="13"/>
                    <a:pt x="127" y="31"/>
                    <a:pt x="127" y="5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38" y="92"/>
                    <a:pt x="38" y="92"/>
                    <a:pt x="38" y="92"/>
                  </a:cubicBezTo>
                  <a:lnTo>
                    <a:pt x="38" y="52"/>
                  </a:lnTo>
                  <a:close/>
                  <a:moveTo>
                    <a:pt x="149" y="189"/>
                  </a:moveTo>
                  <a:cubicBezTo>
                    <a:pt x="149" y="193"/>
                    <a:pt x="145" y="196"/>
                    <a:pt x="141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19" y="196"/>
                    <a:pt x="15" y="193"/>
                    <a:pt x="15" y="189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08"/>
                    <a:pt x="19" y="105"/>
                    <a:pt x="23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5" y="105"/>
                    <a:pt x="149" y="108"/>
                    <a:pt x="149" y="111"/>
                  </a:cubicBezTo>
                  <a:lnTo>
                    <a:pt x="149" y="189"/>
                  </a:lnTo>
                  <a:close/>
                  <a:moveTo>
                    <a:pt x="89" y="146"/>
                  </a:moveTo>
                  <a:cubicBezTo>
                    <a:pt x="89" y="131"/>
                    <a:pt x="89" y="131"/>
                    <a:pt x="89" y="131"/>
                  </a:cubicBezTo>
                  <a:cubicBezTo>
                    <a:pt x="89" y="127"/>
                    <a:pt x="86" y="124"/>
                    <a:pt x="82" y="124"/>
                  </a:cubicBezTo>
                  <a:cubicBezTo>
                    <a:pt x="78" y="124"/>
                    <a:pt x="75" y="127"/>
                    <a:pt x="75" y="13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0" y="148"/>
                    <a:pt x="67" y="152"/>
                    <a:pt x="67" y="157"/>
                  </a:cubicBezTo>
                  <a:cubicBezTo>
                    <a:pt x="67" y="164"/>
                    <a:pt x="74" y="170"/>
                    <a:pt x="82" y="170"/>
                  </a:cubicBezTo>
                  <a:cubicBezTo>
                    <a:pt x="90" y="170"/>
                    <a:pt x="97" y="164"/>
                    <a:pt x="97" y="157"/>
                  </a:cubicBezTo>
                  <a:cubicBezTo>
                    <a:pt x="97" y="152"/>
                    <a:pt x="94" y="148"/>
                    <a:pt x="89" y="146"/>
                  </a:cubicBez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" name="Group 4"/>
          <p:cNvGrpSpPr>
            <a:grpSpLocks noChangeAspect="1"/>
          </p:cNvGrpSpPr>
          <p:nvPr/>
        </p:nvGrpSpPr>
        <p:grpSpPr bwMode="auto">
          <a:xfrm>
            <a:off x="6865797" y="2374603"/>
            <a:ext cx="1021551" cy="1084530"/>
            <a:chOff x="3363" y="681"/>
            <a:chExt cx="957" cy="1016"/>
          </a:xfrm>
        </p:grpSpPr>
        <p:sp>
          <p:nvSpPr>
            <p:cNvPr id="234" name="Freeform 5"/>
            <p:cNvSpPr>
              <a:spLocks noEditPoints="1"/>
            </p:cNvSpPr>
            <p:nvPr/>
          </p:nvSpPr>
          <p:spPr bwMode="auto">
            <a:xfrm>
              <a:off x="3400" y="1614"/>
              <a:ext cx="882" cy="83"/>
            </a:xfrm>
            <a:custGeom>
              <a:avLst/>
              <a:gdLst>
                <a:gd name="T0" fmla="*/ 164 w 328"/>
                <a:gd name="T1" fmla="*/ 31 h 31"/>
                <a:gd name="T2" fmla="*/ 2 w 328"/>
                <a:gd name="T3" fmla="*/ 16 h 31"/>
                <a:gd name="T4" fmla="*/ 164 w 328"/>
                <a:gd name="T5" fmla="*/ 1 h 31"/>
                <a:gd name="T6" fmla="*/ 326 w 328"/>
                <a:gd name="T7" fmla="*/ 16 h 31"/>
                <a:gd name="T8" fmla="*/ 164 w 328"/>
                <a:gd name="T9" fmla="*/ 31 h 31"/>
                <a:gd name="T10" fmla="*/ 164 w 328"/>
                <a:gd name="T11" fmla="*/ 0 h 31"/>
                <a:gd name="T12" fmla="*/ 0 w 328"/>
                <a:gd name="T13" fmla="*/ 16 h 31"/>
                <a:gd name="T14" fmla="*/ 164 w 328"/>
                <a:gd name="T15" fmla="*/ 31 h 31"/>
                <a:gd name="T16" fmla="*/ 328 w 328"/>
                <a:gd name="T17" fmla="*/ 16 h 31"/>
                <a:gd name="T18" fmla="*/ 164 w 3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1">
                  <a:moveTo>
                    <a:pt x="164" y="31"/>
                  </a:moveTo>
                  <a:cubicBezTo>
                    <a:pt x="74" y="31"/>
                    <a:pt x="2" y="24"/>
                    <a:pt x="2" y="16"/>
                  </a:cubicBezTo>
                  <a:cubicBezTo>
                    <a:pt x="2" y="7"/>
                    <a:pt x="74" y="1"/>
                    <a:pt x="164" y="1"/>
                  </a:cubicBezTo>
                  <a:cubicBezTo>
                    <a:pt x="254" y="1"/>
                    <a:pt x="326" y="7"/>
                    <a:pt x="326" y="16"/>
                  </a:cubicBezTo>
                  <a:cubicBezTo>
                    <a:pt x="326" y="24"/>
                    <a:pt x="254" y="31"/>
                    <a:pt x="164" y="31"/>
                  </a:cubicBezTo>
                  <a:moveTo>
                    <a:pt x="164" y="0"/>
                  </a:moveTo>
                  <a:cubicBezTo>
                    <a:pt x="74" y="0"/>
                    <a:pt x="0" y="7"/>
                    <a:pt x="0" y="16"/>
                  </a:cubicBezTo>
                  <a:cubicBezTo>
                    <a:pt x="0" y="24"/>
                    <a:pt x="74" y="31"/>
                    <a:pt x="164" y="31"/>
                  </a:cubicBezTo>
                  <a:cubicBezTo>
                    <a:pt x="254" y="31"/>
                    <a:pt x="328" y="24"/>
                    <a:pt x="328" y="16"/>
                  </a:cubicBezTo>
                  <a:cubicBezTo>
                    <a:pt x="328" y="7"/>
                    <a:pt x="254" y="0"/>
                    <a:pt x="16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"/>
            <p:cNvSpPr>
              <a:spLocks noEditPoints="1"/>
            </p:cNvSpPr>
            <p:nvPr/>
          </p:nvSpPr>
          <p:spPr bwMode="auto">
            <a:xfrm>
              <a:off x="3406" y="1617"/>
              <a:ext cx="871" cy="80"/>
            </a:xfrm>
            <a:custGeom>
              <a:avLst/>
              <a:gdLst>
                <a:gd name="T0" fmla="*/ 162 w 324"/>
                <a:gd name="T1" fmla="*/ 30 h 30"/>
                <a:gd name="T2" fmla="*/ 1 w 324"/>
                <a:gd name="T3" fmla="*/ 15 h 30"/>
                <a:gd name="T4" fmla="*/ 162 w 324"/>
                <a:gd name="T5" fmla="*/ 0 h 30"/>
                <a:gd name="T6" fmla="*/ 323 w 324"/>
                <a:gd name="T7" fmla="*/ 15 h 30"/>
                <a:gd name="T8" fmla="*/ 162 w 324"/>
                <a:gd name="T9" fmla="*/ 30 h 30"/>
                <a:gd name="T10" fmla="*/ 162 w 324"/>
                <a:gd name="T11" fmla="*/ 0 h 30"/>
                <a:gd name="T12" fmla="*/ 0 w 324"/>
                <a:gd name="T13" fmla="*/ 15 h 30"/>
                <a:gd name="T14" fmla="*/ 162 w 324"/>
                <a:gd name="T15" fmla="*/ 30 h 30"/>
                <a:gd name="T16" fmla="*/ 324 w 324"/>
                <a:gd name="T17" fmla="*/ 15 h 30"/>
                <a:gd name="T18" fmla="*/ 162 w 32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30">
                  <a:moveTo>
                    <a:pt x="162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7"/>
                    <a:pt x="73" y="0"/>
                    <a:pt x="162" y="0"/>
                  </a:cubicBezTo>
                  <a:cubicBezTo>
                    <a:pt x="251" y="0"/>
                    <a:pt x="323" y="7"/>
                    <a:pt x="323" y="15"/>
                  </a:cubicBezTo>
                  <a:cubicBezTo>
                    <a:pt x="323" y="23"/>
                    <a:pt x="251" y="30"/>
                    <a:pt x="162" y="30"/>
                  </a:cubicBezTo>
                  <a:moveTo>
                    <a:pt x="162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2" y="30"/>
                  </a:cubicBezTo>
                  <a:cubicBezTo>
                    <a:pt x="252" y="30"/>
                    <a:pt x="324" y="23"/>
                    <a:pt x="324" y="15"/>
                  </a:cubicBezTo>
                  <a:cubicBezTo>
                    <a:pt x="324" y="6"/>
                    <a:pt x="252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"/>
            <p:cNvSpPr>
              <a:spLocks noEditPoints="1"/>
            </p:cNvSpPr>
            <p:nvPr/>
          </p:nvSpPr>
          <p:spPr bwMode="auto">
            <a:xfrm>
              <a:off x="3408" y="1617"/>
              <a:ext cx="866" cy="80"/>
            </a:xfrm>
            <a:custGeom>
              <a:avLst/>
              <a:gdLst>
                <a:gd name="T0" fmla="*/ 161 w 322"/>
                <a:gd name="T1" fmla="*/ 30 h 30"/>
                <a:gd name="T2" fmla="*/ 2 w 322"/>
                <a:gd name="T3" fmla="*/ 15 h 30"/>
                <a:gd name="T4" fmla="*/ 161 w 322"/>
                <a:gd name="T5" fmla="*/ 0 h 30"/>
                <a:gd name="T6" fmla="*/ 320 w 322"/>
                <a:gd name="T7" fmla="*/ 15 h 30"/>
                <a:gd name="T8" fmla="*/ 161 w 322"/>
                <a:gd name="T9" fmla="*/ 30 h 30"/>
                <a:gd name="T10" fmla="*/ 161 w 322"/>
                <a:gd name="T11" fmla="*/ 0 h 30"/>
                <a:gd name="T12" fmla="*/ 0 w 322"/>
                <a:gd name="T13" fmla="*/ 15 h 30"/>
                <a:gd name="T14" fmla="*/ 161 w 322"/>
                <a:gd name="T15" fmla="*/ 30 h 30"/>
                <a:gd name="T16" fmla="*/ 322 w 322"/>
                <a:gd name="T17" fmla="*/ 15 h 30"/>
                <a:gd name="T18" fmla="*/ 161 w 322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0">
                  <a:moveTo>
                    <a:pt x="161" y="30"/>
                  </a:moveTo>
                  <a:cubicBezTo>
                    <a:pt x="73" y="30"/>
                    <a:pt x="2" y="23"/>
                    <a:pt x="2" y="15"/>
                  </a:cubicBezTo>
                  <a:cubicBezTo>
                    <a:pt x="2" y="7"/>
                    <a:pt x="73" y="0"/>
                    <a:pt x="161" y="0"/>
                  </a:cubicBezTo>
                  <a:cubicBezTo>
                    <a:pt x="249" y="0"/>
                    <a:pt x="320" y="7"/>
                    <a:pt x="320" y="15"/>
                  </a:cubicBezTo>
                  <a:cubicBezTo>
                    <a:pt x="320" y="23"/>
                    <a:pt x="249" y="30"/>
                    <a:pt x="161" y="30"/>
                  </a:cubicBezTo>
                  <a:moveTo>
                    <a:pt x="161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61" y="30"/>
                  </a:cubicBezTo>
                  <a:cubicBezTo>
                    <a:pt x="250" y="30"/>
                    <a:pt x="322" y="23"/>
                    <a:pt x="322" y="15"/>
                  </a:cubicBezTo>
                  <a:cubicBezTo>
                    <a:pt x="322" y="7"/>
                    <a:pt x="250" y="0"/>
                    <a:pt x="161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"/>
            <p:cNvSpPr>
              <a:spLocks noEditPoints="1"/>
            </p:cNvSpPr>
            <p:nvPr/>
          </p:nvSpPr>
          <p:spPr bwMode="auto">
            <a:xfrm>
              <a:off x="3414" y="1617"/>
              <a:ext cx="855" cy="80"/>
            </a:xfrm>
            <a:custGeom>
              <a:avLst/>
              <a:gdLst>
                <a:gd name="T0" fmla="*/ 159 w 318"/>
                <a:gd name="T1" fmla="*/ 30 h 30"/>
                <a:gd name="T2" fmla="*/ 1 w 318"/>
                <a:gd name="T3" fmla="*/ 15 h 30"/>
                <a:gd name="T4" fmla="*/ 159 w 318"/>
                <a:gd name="T5" fmla="*/ 0 h 30"/>
                <a:gd name="T6" fmla="*/ 317 w 318"/>
                <a:gd name="T7" fmla="*/ 15 h 30"/>
                <a:gd name="T8" fmla="*/ 159 w 318"/>
                <a:gd name="T9" fmla="*/ 30 h 30"/>
                <a:gd name="T10" fmla="*/ 159 w 318"/>
                <a:gd name="T11" fmla="*/ 0 h 30"/>
                <a:gd name="T12" fmla="*/ 0 w 318"/>
                <a:gd name="T13" fmla="*/ 15 h 30"/>
                <a:gd name="T14" fmla="*/ 159 w 318"/>
                <a:gd name="T15" fmla="*/ 30 h 30"/>
                <a:gd name="T16" fmla="*/ 318 w 318"/>
                <a:gd name="T17" fmla="*/ 15 h 30"/>
                <a:gd name="T18" fmla="*/ 159 w 31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0">
                  <a:moveTo>
                    <a:pt x="159" y="30"/>
                  </a:moveTo>
                  <a:cubicBezTo>
                    <a:pt x="72" y="30"/>
                    <a:pt x="1" y="23"/>
                    <a:pt x="1" y="15"/>
                  </a:cubicBezTo>
                  <a:cubicBezTo>
                    <a:pt x="1" y="7"/>
                    <a:pt x="72" y="0"/>
                    <a:pt x="159" y="0"/>
                  </a:cubicBezTo>
                  <a:cubicBezTo>
                    <a:pt x="246" y="0"/>
                    <a:pt x="317" y="7"/>
                    <a:pt x="317" y="15"/>
                  </a:cubicBezTo>
                  <a:cubicBezTo>
                    <a:pt x="317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9" y="30"/>
                  </a:cubicBezTo>
                  <a:cubicBezTo>
                    <a:pt x="247" y="30"/>
                    <a:pt x="318" y="23"/>
                    <a:pt x="318" y="15"/>
                  </a:cubicBezTo>
                  <a:cubicBezTo>
                    <a:pt x="318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"/>
            <p:cNvSpPr>
              <a:spLocks noEditPoints="1"/>
            </p:cNvSpPr>
            <p:nvPr/>
          </p:nvSpPr>
          <p:spPr bwMode="auto">
            <a:xfrm>
              <a:off x="3416" y="1617"/>
              <a:ext cx="850" cy="80"/>
            </a:xfrm>
            <a:custGeom>
              <a:avLst/>
              <a:gdLst>
                <a:gd name="T0" fmla="*/ 158 w 316"/>
                <a:gd name="T1" fmla="*/ 29 h 30"/>
                <a:gd name="T2" fmla="*/ 2 w 316"/>
                <a:gd name="T3" fmla="*/ 15 h 30"/>
                <a:gd name="T4" fmla="*/ 158 w 316"/>
                <a:gd name="T5" fmla="*/ 0 h 30"/>
                <a:gd name="T6" fmla="*/ 314 w 316"/>
                <a:gd name="T7" fmla="*/ 15 h 30"/>
                <a:gd name="T8" fmla="*/ 158 w 316"/>
                <a:gd name="T9" fmla="*/ 29 h 30"/>
                <a:gd name="T10" fmla="*/ 158 w 316"/>
                <a:gd name="T11" fmla="*/ 0 h 30"/>
                <a:gd name="T12" fmla="*/ 0 w 316"/>
                <a:gd name="T13" fmla="*/ 15 h 30"/>
                <a:gd name="T14" fmla="*/ 158 w 316"/>
                <a:gd name="T15" fmla="*/ 30 h 30"/>
                <a:gd name="T16" fmla="*/ 316 w 316"/>
                <a:gd name="T17" fmla="*/ 15 h 30"/>
                <a:gd name="T18" fmla="*/ 158 w 31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30">
                  <a:moveTo>
                    <a:pt x="158" y="29"/>
                  </a:moveTo>
                  <a:cubicBezTo>
                    <a:pt x="72" y="29"/>
                    <a:pt x="2" y="23"/>
                    <a:pt x="2" y="15"/>
                  </a:cubicBezTo>
                  <a:cubicBezTo>
                    <a:pt x="2" y="7"/>
                    <a:pt x="72" y="0"/>
                    <a:pt x="158" y="0"/>
                  </a:cubicBezTo>
                  <a:cubicBezTo>
                    <a:pt x="244" y="0"/>
                    <a:pt x="314" y="7"/>
                    <a:pt x="314" y="15"/>
                  </a:cubicBezTo>
                  <a:cubicBezTo>
                    <a:pt x="314" y="23"/>
                    <a:pt x="244" y="29"/>
                    <a:pt x="158" y="29"/>
                  </a:cubicBezTo>
                  <a:moveTo>
                    <a:pt x="158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8" y="30"/>
                  </a:cubicBezTo>
                  <a:cubicBezTo>
                    <a:pt x="245" y="30"/>
                    <a:pt x="316" y="23"/>
                    <a:pt x="316" y="15"/>
                  </a:cubicBezTo>
                  <a:cubicBezTo>
                    <a:pt x="316" y="7"/>
                    <a:pt x="245" y="0"/>
                    <a:pt x="158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0"/>
            <p:cNvSpPr>
              <a:spLocks noEditPoints="1"/>
            </p:cNvSpPr>
            <p:nvPr/>
          </p:nvSpPr>
          <p:spPr bwMode="auto">
            <a:xfrm>
              <a:off x="3422" y="1617"/>
              <a:ext cx="839" cy="78"/>
            </a:xfrm>
            <a:custGeom>
              <a:avLst/>
              <a:gdLst>
                <a:gd name="T0" fmla="*/ 156 w 312"/>
                <a:gd name="T1" fmla="*/ 29 h 29"/>
                <a:gd name="T2" fmla="*/ 2 w 312"/>
                <a:gd name="T3" fmla="*/ 15 h 29"/>
                <a:gd name="T4" fmla="*/ 156 w 312"/>
                <a:gd name="T5" fmla="*/ 0 h 29"/>
                <a:gd name="T6" fmla="*/ 311 w 312"/>
                <a:gd name="T7" fmla="*/ 15 h 29"/>
                <a:gd name="T8" fmla="*/ 156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6" y="29"/>
                  </a:moveTo>
                  <a:cubicBezTo>
                    <a:pt x="71" y="29"/>
                    <a:pt x="2" y="23"/>
                    <a:pt x="2" y="15"/>
                  </a:cubicBezTo>
                  <a:cubicBezTo>
                    <a:pt x="2" y="7"/>
                    <a:pt x="71" y="0"/>
                    <a:pt x="156" y="0"/>
                  </a:cubicBezTo>
                  <a:cubicBezTo>
                    <a:pt x="241" y="0"/>
                    <a:pt x="311" y="7"/>
                    <a:pt x="311" y="15"/>
                  </a:cubicBezTo>
                  <a:cubicBezTo>
                    <a:pt x="311" y="23"/>
                    <a:pt x="241" y="29"/>
                    <a:pt x="156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2" y="29"/>
                    <a:pt x="312" y="23"/>
                    <a:pt x="312" y="15"/>
                  </a:cubicBezTo>
                  <a:cubicBezTo>
                    <a:pt x="312" y="7"/>
                    <a:pt x="242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1"/>
            <p:cNvSpPr>
              <a:spLocks noEditPoints="1"/>
            </p:cNvSpPr>
            <p:nvPr/>
          </p:nvSpPr>
          <p:spPr bwMode="auto">
            <a:xfrm>
              <a:off x="3427" y="1617"/>
              <a:ext cx="831" cy="78"/>
            </a:xfrm>
            <a:custGeom>
              <a:avLst/>
              <a:gdLst>
                <a:gd name="T0" fmla="*/ 154 w 309"/>
                <a:gd name="T1" fmla="*/ 29 h 29"/>
                <a:gd name="T2" fmla="*/ 1 w 309"/>
                <a:gd name="T3" fmla="*/ 15 h 29"/>
                <a:gd name="T4" fmla="*/ 154 w 309"/>
                <a:gd name="T5" fmla="*/ 0 h 29"/>
                <a:gd name="T6" fmla="*/ 307 w 309"/>
                <a:gd name="T7" fmla="*/ 15 h 29"/>
                <a:gd name="T8" fmla="*/ 154 w 309"/>
                <a:gd name="T9" fmla="*/ 29 h 29"/>
                <a:gd name="T10" fmla="*/ 154 w 309"/>
                <a:gd name="T11" fmla="*/ 0 h 29"/>
                <a:gd name="T12" fmla="*/ 0 w 309"/>
                <a:gd name="T13" fmla="*/ 15 h 29"/>
                <a:gd name="T14" fmla="*/ 154 w 309"/>
                <a:gd name="T15" fmla="*/ 29 h 29"/>
                <a:gd name="T16" fmla="*/ 309 w 309"/>
                <a:gd name="T17" fmla="*/ 15 h 29"/>
                <a:gd name="T18" fmla="*/ 154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4" y="29"/>
                  </a:moveTo>
                  <a:cubicBezTo>
                    <a:pt x="70" y="29"/>
                    <a:pt x="1" y="23"/>
                    <a:pt x="1" y="15"/>
                  </a:cubicBezTo>
                  <a:cubicBezTo>
                    <a:pt x="1" y="7"/>
                    <a:pt x="70" y="0"/>
                    <a:pt x="154" y="0"/>
                  </a:cubicBezTo>
                  <a:cubicBezTo>
                    <a:pt x="239" y="0"/>
                    <a:pt x="307" y="7"/>
                    <a:pt x="307" y="15"/>
                  </a:cubicBezTo>
                  <a:cubicBezTo>
                    <a:pt x="307" y="23"/>
                    <a:pt x="239" y="29"/>
                    <a:pt x="154" y="29"/>
                  </a:cubicBezTo>
                  <a:moveTo>
                    <a:pt x="154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4" y="29"/>
                  </a:cubicBezTo>
                  <a:cubicBezTo>
                    <a:pt x="239" y="29"/>
                    <a:pt x="309" y="23"/>
                    <a:pt x="309" y="15"/>
                  </a:cubicBezTo>
                  <a:cubicBezTo>
                    <a:pt x="309" y="7"/>
                    <a:pt x="239" y="0"/>
                    <a:pt x="154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"/>
            <p:cNvSpPr>
              <a:spLocks noEditPoints="1"/>
            </p:cNvSpPr>
            <p:nvPr/>
          </p:nvSpPr>
          <p:spPr bwMode="auto">
            <a:xfrm>
              <a:off x="3430" y="1617"/>
              <a:ext cx="823" cy="78"/>
            </a:xfrm>
            <a:custGeom>
              <a:avLst/>
              <a:gdLst>
                <a:gd name="T0" fmla="*/ 153 w 306"/>
                <a:gd name="T1" fmla="*/ 29 h 29"/>
                <a:gd name="T2" fmla="*/ 2 w 306"/>
                <a:gd name="T3" fmla="*/ 15 h 29"/>
                <a:gd name="T4" fmla="*/ 153 w 306"/>
                <a:gd name="T5" fmla="*/ 1 h 29"/>
                <a:gd name="T6" fmla="*/ 304 w 306"/>
                <a:gd name="T7" fmla="*/ 15 h 29"/>
                <a:gd name="T8" fmla="*/ 153 w 306"/>
                <a:gd name="T9" fmla="*/ 29 h 29"/>
                <a:gd name="T10" fmla="*/ 153 w 306"/>
                <a:gd name="T11" fmla="*/ 0 h 29"/>
                <a:gd name="T12" fmla="*/ 0 w 306"/>
                <a:gd name="T13" fmla="*/ 15 h 29"/>
                <a:gd name="T14" fmla="*/ 153 w 306"/>
                <a:gd name="T15" fmla="*/ 29 h 29"/>
                <a:gd name="T16" fmla="*/ 306 w 306"/>
                <a:gd name="T17" fmla="*/ 15 h 29"/>
                <a:gd name="T18" fmla="*/ 153 w 30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9">
                  <a:moveTo>
                    <a:pt x="153" y="29"/>
                  </a:moveTo>
                  <a:cubicBezTo>
                    <a:pt x="70" y="29"/>
                    <a:pt x="2" y="22"/>
                    <a:pt x="2" y="15"/>
                  </a:cubicBezTo>
                  <a:cubicBezTo>
                    <a:pt x="2" y="7"/>
                    <a:pt x="70" y="1"/>
                    <a:pt x="153" y="1"/>
                  </a:cubicBezTo>
                  <a:cubicBezTo>
                    <a:pt x="237" y="1"/>
                    <a:pt x="304" y="7"/>
                    <a:pt x="304" y="15"/>
                  </a:cubicBezTo>
                  <a:cubicBezTo>
                    <a:pt x="304" y="22"/>
                    <a:pt x="237" y="29"/>
                    <a:pt x="153" y="29"/>
                  </a:cubicBezTo>
                  <a:moveTo>
                    <a:pt x="153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3" y="29"/>
                  </a:cubicBezTo>
                  <a:cubicBezTo>
                    <a:pt x="238" y="29"/>
                    <a:pt x="306" y="23"/>
                    <a:pt x="306" y="15"/>
                  </a:cubicBezTo>
                  <a:cubicBezTo>
                    <a:pt x="306" y="7"/>
                    <a:pt x="238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3"/>
            <p:cNvSpPr>
              <a:spLocks noEditPoints="1"/>
            </p:cNvSpPr>
            <p:nvPr/>
          </p:nvSpPr>
          <p:spPr bwMode="auto">
            <a:xfrm>
              <a:off x="3435" y="1619"/>
              <a:ext cx="812" cy="76"/>
            </a:xfrm>
            <a:custGeom>
              <a:avLst/>
              <a:gdLst>
                <a:gd name="T0" fmla="*/ 151 w 302"/>
                <a:gd name="T1" fmla="*/ 28 h 28"/>
                <a:gd name="T2" fmla="*/ 1 w 302"/>
                <a:gd name="T3" fmla="*/ 14 h 28"/>
                <a:gd name="T4" fmla="*/ 151 w 302"/>
                <a:gd name="T5" fmla="*/ 0 h 28"/>
                <a:gd name="T6" fmla="*/ 301 w 302"/>
                <a:gd name="T7" fmla="*/ 14 h 28"/>
                <a:gd name="T8" fmla="*/ 151 w 302"/>
                <a:gd name="T9" fmla="*/ 28 h 28"/>
                <a:gd name="T10" fmla="*/ 151 w 302"/>
                <a:gd name="T11" fmla="*/ 0 h 28"/>
                <a:gd name="T12" fmla="*/ 0 w 302"/>
                <a:gd name="T13" fmla="*/ 14 h 28"/>
                <a:gd name="T14" fmla="*/ 151 w 302"/>
                <a:gd name="T15" fmla="*/ 28 h 28"/>
                <a:gd name="T16" fmla="*/ 302 w 302"/>
                <a:gd name="T17" fmla="*/ 14 h 28"/>
                <a:gd name="T18" fmla="*/ 151 w 30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28">
                  <a:moveTo>
                    <a:pt x="151" y="28"/>
                  </a:moveTo>
                  <a:cubicBezTo>
                    <a:pt x="68" y="28"/>
                    <a:pt x="1" y="21"/>
                    <a:pt x="1" y="14"/>
                  </a:cubicBezTo>
                  <a:cubicBezTo>
                    <a:pt x="1" y="6"/>
                    <a:pt x="68" y="0"/>
                    <a:pt x="151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1" y="28"/>
                  </a:cubicBezTo>
                  <a:moveTo>
                    <a:pt x="151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1" y="28"/>
                  </a:cubicBezTo>
                  <a:cubicBezTo>
                    <a:pt x="235" y="28"/>
                    <a:pt x="302" y="21"/>
                    <a:pt x="302" y="14"/>
                  </a:cubicBezTo>
                  <a:cubicBezTo>
                    <a:pt x="302" y="6"/>
                    <a:pt x="235" y="0"/>
                    <a:pt x="15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4"/>
            <p:cNvSpPr>
              <a:spLocks noEditPoints="1"/>
            </p:cNvSpPr>
            <p:nvPr/>
          </p:nvSpPr>
          <p:spPr bwMode="auto">
            <a:xfrm>
              <a:off x="3438" y="1619"/>
              <a:ext cx="807" cy="76"/>
            </a:xfrm>
            <a:custGeom>
              <a:avLst/>
              <a:gdLst>
                <a:gd name="T0" fmla="*/ 150 w 300"/>
                <a:gd name="T1" fmla="*/ 27 h 28"/>
                <a:gd name="T2" fmla="*/ 2 w 300"/>
                <a:gd name="T3" fmla="*/ 14 h 28"/>
                <a:gd name="T4" fmla="*/ 150 w 300"/>
                <a:gd name="T5" fmla="*/ 0 h 28"/>
                <a:gd name="T6" fmla="*/ 298 w 300"/>
                <a:gd name="T7" fmla="*/ 14 h 28"/>
                <a:gd name="T8" fmla="*/ 150 w 300"/>
                <a:gd name="T9" fmla="*/ 27 h 28"/>
                <a:gd name="T10" fmla="*/ 150 w 300"/>
                <a:gd name="T11" fmla="*/ 0 h 28"/>
                <a:gd name="T12" fmla="*/ 0 w 300"/>
                <a:gd name="T13" fmla="*/ 14 h 28"/>
                <a:gd name="T14" fmla="*/ 150 w 300"/>
                <a:gd name="T15" fmla="*/ 28 h 28"/>
                <a:gd name="T16" fmla="*/ 300 w 300"/>
                <a:gd name="T17" fmla="*/ 14 h 28"/>
                <a:gd name="T18" fmla="*/ 150 w 300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8">
                  <a:moveTo>
                    <a:pt x="150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50" y="0"/>
                  </a:cubicBezTo>
                  <a:cubicBezTo>
                    <a:pt x="232" y="0"/>
                    <a:pt x="298" y="6"/>
                    <a:pt x="298" y="14"/>
                  </a:cubicBezTo>
                  <a:cubicBezTo>
                    <a:pt x="298" y="21"/>
                    <a:pt x="232" y="27"/>
                    <a:pt x="150" y="27"/>
                  </a:cubicBezTo>
                  <a:moveTo>
                    <a:pt x="150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0" y="28"/>
                  </a:cubicBezTo>
                  <a:cubicBezTo>
                    <a:pt x="233" y="28"/>
                    <a:pt x="300" y="21"/>
                    <a:pt x="300" y="14"/>
                  </a:cubicBezTo>
                  <a:cubicBezTo>
                    <a:pt x="300" y="6"/>
                    <a:pt x="233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"/>
            <p:cNvSpPr>
              <a:spLocks noEditPoints="1"/>
            </p:cNvSpPr>
            <p:nvPr/>
          </p:nvSpPr>
          <p:spPr bwMode="auto">
            <a:xfrm>
              <a:off x="3443" y="1619"/>
              <a:ext cx="796" cy="73"/>
            </a:xfrm>
            <a:custGeom>
              <a:avLst/>
              <a:gdLst>
                <a:gd name="T0" fmla="*/ 148 w 296"/>
                <a:gd name="T1" fmla="*/ 27 h 27"/>
                <a:gd name="T2" fmla="*/ 2 w 296"/>
                <a:gd name="T3" fmla="*/ 14 h 27"/>
                <a:gd name="T4" fmla="*/ 148 w 296"/>
                <a:gd name="T5" fmla="*/ 0 h 27"/>
                <a:gd name="T6" fmla="*/ 295 w 296"/>
                <a:gd name="T7" fmla="*/ 14 h 27"/>
                <a:gd name="T8" fmla="*/ 148 w 296"/>
                <a:gd name="T9" fmla="*/ 27 h 27"/>
                <a:gd name="T10" fmla="*/ 148 w 296"/>
                <a:gd name="T11" fmla="*/ 0 h 27"/>
                <a:gd name="T12" fmla="*/ 0 w 296"/>
                <a:gd name="T13" fmla="*/ 14 h 27"/>
                <a:gd name="T14" fmla="*/ 148 w 296"/>
                <a:gd name="T15" fmla="*/ 27 h 27"/>
                <a:gd name="T16" fmla="*/ 296 w 296"/>
                <a:gd name="T17" fmla="*/ 14 h 27"/>
                <a:gd name="T18" fmla="*/ 148 w 29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7">
                  <a:moveTo>
                    <a:pt x="148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8" y="0"/>
                  </a:cubicBezTo>
                  <a:cubicBezTo>
                    <a:pt x="229" y="0"/>
                    <a:pt x="295" y="6"/>
                    <a:pt x="295" y="14"/>
                  </a:cubicBezTo>
                  <a:cubicBezTo>
                    <a:pt x="295" y="21"/>
                    <a:pt x="229" y="27"/>
                    <a:pt x="148" y="27"/>
                  </a:cubicBezTo>
                  <a:moveTo>
                    <a:pt x="148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8" y="27"/>
                  </a:cubicBezTo>
                  <a:cubicBezTo>
                    <a:pt x="230" y="27"/>
                    <a:pt x="296" y="21"/>
                    <a:pt x="296" y="14"/>
                  </a:cubicBezTo>
                  <a:cubicBezTo>
                    <a:pt x="296" y="6"/>
                    <a:pt x="230" y="0"/>
                    <a:pt x="148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6"/>
            <p:cNvSpPr>
              <a:spLocks noEditPoints="1"/>
            </p:cNvSpPr>
            <p:nvPr/>
          </p:nvSpPr>
          <p:spPr bwMode="auto">
            <a:xfrm>
              <a:off x="3449" y="1619"/>
              <a:ext cx="788" cy="73"/>
            </a:xfrm>
            <a:custGeom>
              <a:avLst/>
              <a:gdLst>
                <a:gd name="T0" fmla="*/ 146 w 293"/>
                <a:gd name="T1" fmla="*/ 27 h 27"/>
                <a:gd name="T2" fmla="*/ 1 w 293"/>
                <a:gd name="T3" fmla="*/ 14 h 27"/>
                <a:gd name="T4" fmla="*/ 146 w 293"/>
                <a:gd name="T5" fmla="*/ 0 h 27"/>
                <a:gd name="T6" fmla="*/ 291 w 293"/>
                <a:gd name="T7" fmla="*/ 14 h 27"/>
                <a:gd name="T8" fmla="*/ 146 w 293"/>
                <a:gd name="T9" fmla="*/ 27 h 27"/>
                <a:gd name="T10" fmla="*/ 146 w 293"/>
                <a:gd name="T11" fmla="*/ 0 h 27"/>
                <a:gd name="T12" fmla="*/ 0 w 293"/>
                <a:gd name="T13" fmla="*/ 14 h 27"/>
                <a:gd name="T14" fmla="*/ 146 w 293"/>
                <a:gd name="T15" fmla="*/ 27 h 27"/>
                <a:gd name="T16" fmla="*/ 293 w 293"/>
                <a:gd name="T17" fmla="*/ 14 h 27"/>
                <a:gd name="T18" fmla="*/ 146 w 29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7">
                  <a:moveTo>
                    <a:pt x="146" y="27"/>
                  </a:moveTo>
                  <a:cubicBezTo>
                    <a:pt x="66" y="27"/>
                    <a:pt x="1" y="21"/>
                    <a:pt x="1" y="14"/>
                  </a:cubicBezTo>
                  <a:cubicBezTo>
                    <a:pt x="1" y="6"/>
                    <a:pt x="66" y="0"/>
                    <a:pt x="146" y="0"/>
                  </a:cubicBezTo>
                  <a:cubicBezTo>
                    <a:pt x="226" y="0"/>
                    <a:pt x="291" y="6"/>
                    <a:pt x="291" y="14"/>
                  </a:cubicBezTo>
                  <a:cubicBezTo>
                    <a:pt x="291" y="21"/>
                    <a:pt x="226" y="27"/>
                    <a:pt x="146" y="27"/>
                  </a:cubicBezTo>
                  <a:moveTo>
                    <a:pt x="146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6" y="27"/>
                  </a:cubicBezTo>
                  <a:cubicBezTo>
                    <a:pt x="227" y="27"/>
                    <a:pt x="293" y="21"/>
                    <a:pt x="293" y="14"/>
                  </a:cubicBezTo>
                  <a:cubicBezTo>
                    <a:pt x="293" y="6"/>
                    <a:pt x="227" y="0"/>
                    <a:pt x="146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"/>
            <p:cNvSpPr>
              <a:spLocks noEditPoints="1"/>
            </p:cNvSpPr>
            <p:nvPr/>
          </p:nvSpPr>
          <p:spPr bwMode="auto">
            <a:xfrm>
              <a:off x="3451" y="1619"/>
              <a:ext cx="780" cy="73"/>
            </a:xfrm>
            <a:custGeom>
              <a:avLst/>
              <a:gdLst>
                <a:gd name="T0" fmla="*/ 145 w 290"/>
                <a:gd name="T1" fmla="*/ 27 h 27"/>
                <a:gd name="T2" fmla="*/ 2 w 290"/>
                <a:gd name="T3" fmla="*/ 14 h 27"/>
                <a:gd name="T4" fmla="*/ 145 w 290"/>
                <a:gd name="T5" fmla="*/ 0 h 27"/>
                <a:gd name="T6" fmla="*/ 289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6" y="27"/>
                    <a:pt x="2" y="21"/>
                    <a:pt x="2" y="14"/>
                  </a:cubicBezTo>
                  <a:cubicBezTo>
                    <a:pt x="2" y="6"/>
                    <a:pt x="66" y="0"/>
                    <a:pt x="145" y="0"/>
                  </a:cubicBezTo>
                  <a:cubicBezTo>
                    <a:pt x="224" y="0"/>
                    <a:pt x="289" y="6"/>
                    <a:pt x="289" y="14"/>
                  </a:cubicBezTo>
                  <a:cubicBezTo>
                    <a:pt x="289" y="21"/>
                    <a:pt x="224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8"/>
            <p:cNvSpPr>
              <a:spLocks noEditPoints="1"/>
            </p:cNvSpPr>
            <p:nvPr/>
          </p:nvSpPr>
          <p:spPr bwMode="auto">
            <a:xfrm>
              <a:off x="3457" y="1619"/>
              <a:ext cx="772" cy="73"/>
            </a:xfrm>
            <a:custGeom>
              <a:avLst/>
              <a:gdLst>
                <a:gd name="T0" fmla="*/ 143 w 287"/>
                <a:gd name="T1" fmla="*/ 27 h 27"/>
                <a:gd name="T2" fmla="*/ 1 w 287"/>
                <a:gd name="T3" fmla="*/ 14 h 27"/>
                <a:gd name="T4" fmla="*/ 143 w 287"/>
                <a:gd name="T5" fmla="*/ 0 h 27"/>
                <a:gd name="T6" fmla="*/ 285 w 287"/>
                <a:gd name="T7" fmla="*/ 14 h 27"/>
                <a:gd name="T8" fmla="*/ 143 w 287"/>
                <a:gd name="T9" fmla="*/ 27 h 27"/>
                <a:gd name="T10" fmla="*/ 143 w 287"/>
                <a:gd name="T11" fmla="*/ 0 h 27"/>
                <a:gd name="T12" fmla="*/ 0 w 287"/>
                <a:gd name="T13" fmla="*/ 14 h 27"/>
                <a:gd name="T14" fmla="*/ 143 w 287"/>
                <a:gd name="T15" fmla="*/ 27 h 27"/>
                <a:gd name="T16" fmla="*/ 287 w 287"/>
                <a:gd name="T17" fmla="*/ 14 h 27"/>
                <a:gd name="T18" fmla="*/ 143 w 28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7">
                  <a:moveTo>
                    <a:pt x="143" y="27"/>
                  </a:moveTo>
                  <a:cubicBezTo>
                    <a:pt x="65" y="27"/>
                    <a:pt x="1" y="21"/>
                    <a:pt x="1" y="14"/>
                  </a:cubicBezTo>
                  <a:cubicBezTo>
                    <a:pt x="1" y="6"/>
                    <a:pt x="65" y="0"/>
                    <a:pt x="143" y="0"/>
                  </a:cubicBezTo>
                  <a:cubicBezTo>
                    <a:pt x="222" y="0"/>
                    <a:pt x="285" y="6"/>
                    <a:pt x="285" y="14"/>
                  </a:cubicBezTo>
                  <a:cubicBezTo>
                    <a:pt x="285" y="21"/>
                    <a:pt x="222" y="27"/>
                    <a:pt x="143" y="27"/>
                  </a:cubicBezTo>
                  <a:moveTo>
                    <a:pt x="143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3" y="27"/>
                  </a:cubicBezTo>
                  <a:cubicBezTo>
                    <a:pt x="222" y="27"/>
                    <a:pt x="287" y="21"/>
                    <a:pt x="287" y="14"/>
                  </a:cubicBezTo>
                  <a:cubicBezTo>
                    <a:pt x="287" y="6"/>
                    <a:pt x="222" y="0"/>
                    <a:pt x="143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"/>
            <p:cNvSpPr>
              <a:spLocks noEditPoints="1"/>
            </p:cNvSpPr>
            <p:nvPr/>
          </p:nvSpPr>
          <p:spPr bwMode="auto">
            <a:xfrm>
              <a:off x="3459" y="1619"/>
              <a:ext cx="764" cy="73"/>
            </a:xfrm>
            <a:custGeom>
              <a:avLst/>
              <a:gdLst>
                <a:gd name="T0" fmla="*/ 142 w 284"/>
                <a:gd name="T1" fmla="*/ 27 h 27"/>
                <a:gd name="T2" fmla="*/ 2 w 284"/>
                <a:gd name="T3" fmla="*/ 14 h 27"/>
                <a:gd name="T4" fmla="*/ 142 w 284"/>
                <a:gd name="T5" fmla="*/ 1 h 27"/>
                <a:gd name="T6" fmla="*/ 283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1"/>
                    <a:pt x="142" y="1"/>
                  </a:cubicBezTo>
                  <a:cubicBezTo>
                    <a:pt x="220" y="1"/>
                    <a:pt x="283" y="6"/>
                    <a:pt x="283" y="14"/>
                  </a:cubicBezTo>
                  <a:cubicBezTo>
                    <a:pt x="283" y="21"/>
                    <a:pt x="220" y="27"/>
                    <a:pt x="142" y="27"/>
                  </a:cubicBezTo>
                  <a:moveTo>
                    <a:pt x="142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2" y="27"/>
                  </a:cubicBezTo>
                  <a:cubicBezTo>
                    <a:pt x="221" y="27"/>
                    <a:pt x="284" y="21"/>
                    <a:pt x="284" y="14"/>
                  </a:cubicBezTo>
                  <a:cubicBezTo>
                    <a:pt x="284" y="6"/>
                    <a:pt x="221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0"/>
            <p:cNvSpPr>
              <a:spLocks noEditPoints="1"/>
            </p:cNvSpPr>
            <p:nvPr/>
          </p:nvSpPr>
          <p:spPr bwMode="auto">
            <a:xfrm>
              <a:off x="3465" y="1622"/>
              <a:ext cx="756" cy="70"/>
            </a:xfrm>
            <a:custGeom>
              <a:avLst/>
              <a:gdLst>
                <a:gd name="T0" fmla="*/ 140 w 281"/>
                <a:gd name="T1" fmla="*/ 25 h 26"/>
                <a:gd name="T2" fmla="*/ 1 w 281"/>
                <a:gd name="T3" fmla="*/ 13 h 26"/>
                <a:gd name="T4" fmla="*/ 140 w 281"/>
                <a:gd name="T5" fmla="*/ 0 h 26"/>
                <a:gd name="T6" fmla="*/ 279 w 281"/>
                <a:gd name="T7" fmla="*/ 13 h 26"/>
                <a:gd name="T8" fmla="*/ 140 w 281"/>
                <a:gd name="T9" fmla="*/ 25 h 26"/>
                <a:gd name="T10" fmla="*/ 140 w 281"/>
                <a:gd name="T11" fmla="*/ 0 h 26"/>
                <a:gd name="T12" fmla="*/ 0 w 281"/>
                <a:gd name="T13" fmla="*/ 13 h 26"/>
                <a:gd name="T14" fmla="*/ 140 w 281"/>
                <a:gd name="T15" fmla="*/ 26 h 26"/>
                <a:gd name="T16" fmla="*/ 281 w 281"/>
                <a:gd name="T17" fmla="*/ 13 h 26"/>
                <a:gd name="T18" fmla="*/ 140 w 28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6">
                  <a:moveTo>
                    <a:pt x="140" y="25"/>
                  </a:moveTo>
                  <a:cubicBezTo>
                    <a:pt x="64" y="25"/>
                    <a:pt x="1" y="20"/>
                    <a:pt x="1" y="13"/>
                  </a:cubicBezTo>
                  <a:cubicBezTo>
                    <a:pt x="1" y="5"/>
                    <a:pt x="64" y="0"/>
                    <a:pt x="140" y="0"/>
                  </a:cubicBezTo>
                  <a:cubicBezTo>
                    <a:pt x="217" y="0"/>
                    <a:pt x="279" y="5"/>
                    <a:pt x="279" y="13"/>
                  </a:cubicBezTo>
                  <a:cubicBezTo>
                    <a:pt x="279" y="20"/>
                    <a:pt x="217" y="25"/>
                    <a:pt x="140" y="25"/>
                  </a:cubicBezTo>
                  <a:moveTo>
                    <a:pt x="140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0" y="26"/>
                  </a:cubicBezTo>
                  <a:cubicBezTo>
                    <a:pt x="218" y="26"/>
                    <a:pt x="281" y="20"/>
                    <a:pt x="281" y="13"/>
                  </a:cubicBezTo>
                  <a:cubicBezTo>
                    <a:pt x="281" y="5"/>
                    <a:pt x="218" y="0"/>
                    <a:pt x="14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1"/>
            <p:cNvSpPr>
              <a:spLocks noEditPoints="1"/>
            </p:cNvSpPr>
            <p:nvPr/>
          </p:nvSpPr>
          <p:spPr bwMode="auto">
            <a:xfrm>
              <a:off x="3467" y="1622"/>
              <a:ext cx="748" cy="67"/>
            </a:xfrm>
            <a:custGeom>
              <a:avLst/>
              <a:gdLst>
                <a:gd name="T0" fmla="*/ 139 w 278"/>
                <a:gd name="T1" fmla="*/ 25 h 25"/>
                <a:gd name="T2" fmla="*/ 2 w 278"/>
                <a:gd name="T3" fmla="*/ 12 h 25"/>
                <a:gd name="T4" fmla="*/ 139 w 278"/>
                <a:gd name="T5" fmla="*/ 0 h 25"/>
                <a:gd name="T6" fmla="*/ 277 w 278"/>
                <a:gd name="T7" fmla="*/ 12 h 25"/>
                <a:gd name="T8" fmla="*/ 139 w 278"/>
                <a:gd name="T9" fmla="*/ 25 h 25"/>
                <a:gd name="T10" fmla="*/ 139 w 278"/>
                <a:gd name="T11" fmla="*/ 0 h 25"/>
                <a:gd name="T12" fmla="*/ 0 w 278"/>
                <a:gd name="T13" fmla="*/ 13 h 25"/>
                <a:gd name="T14" fmla="*/ 139 w 278"/>
                <a:gd name="T15" fmla="*/ 25 h 25"/>
                <a:gd name="T16" fmla="*/ 278 w 278"/>
                <a:gd name="T17" fmla="*/ 13 h 25"/>
                <a:gd name="T18" fmla="*/ 139 w 27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5">
                  <a:moveTo>
                    <a:pt x="139" y="25"/>
                  </a:moveTo>
                  <a:cubicBezTo>
                    <a:pt x="64" y="25"/>
                    <a:pt x="2" y="19"/>
                    <a:pt x="2" y="12"/>
                  </a:cubicBezTo>
                  <a:cubicBezTo>
                    <a:pt x="2" y="6"/>
                    <a:pt x="64" y="0"/>
                    <a:pt x="139" y="0"/>
                  </a:cubicBezTo>
                  <a:cubicBezTo>
                    <a:pt x="215" y="0"/>
                    <a:pt x="277" y="6"/>
                    <a:pt x="277" y="12"/>
                  </a:cubicBezTo>
                  <a:cubicBezTo>
                    <a:pt x="277" y="19"/>
                    <a:pt x="215" y="25"/>
                    <a:pt x="139" y="25"/>
                  </a:cubicBezTo>
                  <a:moveTo>
                    <a:pt x="139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5"/>
                    <a:pt x="139" y="25"/>
                  </a:cubicBezTo>
                  <a:cubicBezTo>
                    <a:pt x="216" y="25"/>
                    <a:pt x="278" y="20"/>
                    <a:pt x="278" y="13"/>
                  </a:cubicBezTo>
                  <a:cubicBezTo>
                    <a:pt x="278" y="5"/>
                    <a:pt x="216" y="0"/>
                    <a:pt x="139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2"/>
            <p:cNvSpPr>
              <a:spLocks noEditPoints="1"/>
            </p:cNvSpPr>
            <p:nvPr/>
          </p:nvSpPr>
          <p:spPr bwMode="auto">
            <a:xfrm>
              <a:off x="3473" y="1622"/>
              <a:ext cx="740" cy="67"/>
            </a:xfrm>
            <a:custGeom>
              <a:avLst/>
              <a:gdLst>
                <a:gd name="T0" fmla="*/ 137 w 275"/>
                <a:gd name="T1" fmla="*/ 25 h 25"/>
                <a:gd name="T2" fmla="*/ 2 w 275"/>
                <a:gd name="T3" fmla="*/ 12 h 25"/>
                <a:gd name="T4" fmla="*/ 137 w 275"/>
                <a:gd name="T5" fmla="*/ 0 h 25"/>
                <a:gd name="T6" fmla="*/ 273 w 275"/>
                <a:gd name="T7" fmla="*/ 12 h 25"/>
                <a:gd name="T8" fmla="*/ 137 w 275"/>
                <a:gd name="T9" fmla="*/ 25 h 25"/>
                <a:gd name="T10" fmla="*/ 137 w 275"/>
                <a:gd name="T11" fmla="*/ 0 h 25"/>
                <a:gd name="T12" fmla="*/ 0 w 275"/>
                <a:gd name="T13" fmla="*/ 12 h 25"/>
                <a:gd name="T14" fmla="*/ 137 w 275"/>
                <a:gd name="T15" fmla="*/ 25 h 25"/>
                <a:gd name="T16" fmla="*/ 275 w 275"/>
                <a:gd name="T17" fmla="*/ 12 h 25"/>
                <a:gd name="T18" fmla="*/ 137 w 27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5">
                  <a:moveTo>
                    <a:pt x="137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7" y="0"/>
                  </a:cubicBezTo>
                  <a:cubicBezTo>
                    <a:pt x="212" y="0"/>
                    <a:pt x="273" y="6"/>
                    <a:pt x="273" y="12"/>
                  </a:cubicBezTo>
                  <a:cubicBezTo>
                    <a:pt x="273" y="19"/>
                    <a:pt x="212" y="25"/>
                    <a:pt x="137" y="25"/>
                  </a:cubicBezTo>
                  <a:moveTo>
                    <a:pt x="137" y="0"/>
                  </a:moveTo>
                  <a:cubicBezTo>
                    <a:pt x="62" y="0"/>
                    <a:pt x="0" y="6"/>
                    <a:pt x="0" y="12"/>
                  </a:cubicBezTo>
                  <a:cubicBezTo>
                    <a:pt x="0" y="19"/>
                    <a:pt x="62" y="25"/>
                    <a:pt x="137" y="25"/>
                  </a:cubicBezTo>
                  <a:cubicBezTo>
                    <a:pt x="213" y="25"/>
                    <a:pt x="275" y="19"/>
                    <a:pt x="275" y="12"/>
                  </a:cubicBezTo>
                  <a:cubicBezTo>
                    <a:pt x="275" y="6"/>
                    <a:pt x="213" y="0"/>
                    <a:pt x="13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3478" y="1622"/>
              <a:ext cx="729" cy="67"/>
            </a:xfrm>
            <a:custGeom>
              <a:avLst/>
              <a:gdLst>
                <a:gd name="T0" fmla="*/ 135 w 271"/>
                <a:gd name="T1" fmla="*/ 25 h 25"/>
                <a:gd name="T2" fmla="*/ 1 w 271"/>
                <a:gd name="T3" fmla="*/ 12 h 25"/>
                <a:gd name="T4" fmla="*/ 135 w 271"/>
                <a:gd name="T5" fmla="*/ 0 h 25"/>
                <a:gd name="T6" fmla="*/ 270 w 271"/>
                <a:gd name="T7" fmla="*/ 12 h 25"/>
                <a:gd name="T8" fmla="*/ 135 w 271"/>
                <a:gd name="T9" fmla="*/ 25 h 25"/>
                <a:gd name="T10" fmla="*/ 135 w 271"/>
                <a:gd name="T11" fmla="*/ 0 h 25"/>
                <a:gd name="T12" fmla="*/ 0 w 271"/>
                <a:gd name="T13" fmla="*/ 12 h 25"/>
                <a:gd name="T14" fmla="*/ 135 w 271"/>
                <a:gd name="T15" fmla="*/ 25 h 25"/>
                <a:gd name="T16" fmla="*/ 271 w 271"/>
                <a:gd name="T17" fmla="*/ 12 h 25"/>
                <a:gd name="T18" fmla="*/ 135 w 27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5">
                  <a:moveTo>
                    <a:pt x="135" y="25"/>
                  </a:moveTo>
                  <a:cubicBezTo>
                    <a:pt x="61" y="25"/>
                    <a:pt x="1" y="19"/>
                    <a:pt x="1" y="12"/>
                  </a:cubicBezTo>
                  <a:cubicBezTo>
                    <a:pt x="1" y="6"/>
                    <a:pt x="61" y="0"/>
                    <a:pt x="135" y="0"/>
                  </a:cubicBezTo>
                  <a:cubicBezTo>
                    <a:pt x="209" y="0"/>
                    <a:pt x="270" y="6"/>
                    <a:pt x="270" y="12"/>
                  </a:cubicBezTo>
                  <a:cubicBezTo>
                    <a:pt x="270" y="19"/>
                    <a:pt x="209" y="25"/>
                    <a:pt x="135" y="25"/>
                  </a:cubicBezTo>
                  <a:moveTo>
                    <a:pt x="135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5" y="25"/>
                  </a:cubicBezTo>
                  <a:cubicBezTo>
                    <a:pt x="210" y="25"/>
                    <a:pt x="271" y="19"/>
                    <a:pt x="271" y="12"/>
                  </a:cubicBezTo>
                  <a:cubicBezTo>
                    <a:pt x="271" y="6"/>
                    <a:pt x="210" y="0"/>
                    <a:pt x="135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3481" y="1622"/>
              <a:ext cx="723" cy="67"/>
            </a:xfrm>
            <a:custGeom>
              <a:avLst/>
              <a:gdLst>
                <a:gd name="T0" fmla="*/ 134 w 269"/>
                <a:gd name="T1" fmla="*/ 25 h 25"/>
                <a:gd name="T2" fmla="*/ 2 w 269"/>
                <a:gd name="T3" fmla="*/ 12 h 25"/>
                <a:gd name="T4" fmla="*/ 134 w 269"/>
                <a:gd name="T5" fmla="*/ 0 h 25"/>
                <a:gd name="T6" fmla="*/ 267 w 269"/>
                <a:gd name="T7" fmla="*/ 12 h 25"/>
                <a:gd name="T8" fmla="*/ 134 w 269"/>
                <a:gd name="T9" fmla="*/ 25 h 25"/>
                <a:gd name="T10" fmla="*/ 134 w 269"/>
                <a:gd name="T11" fmla="*/ 0 h 25"/>
                <a:gd name="T12" fmla="*/ 0 w 269"/>
                <a:gd name="T13" fmla="*/ 12 h 25"/>
                <a:gd name="T14" fmla="*/ 134 w 269"/>
                <a:gd name="T15" fmla="*/ 25 h 25"/>
                <a:gd name="T16" fmla="*/ 269 w 269"/>
                <a:gd name="T17" fmla="*/ 12 h 25"/>
                <a:gd name="T18" fmla="*/ 134 w 269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5">
                  <a:moveTo>
                    <a:pt x="134" y="25"/>
                  </a:moveTo>
                  <a:cubicBezTo>
                    <a:pt x="61" y="25"/>
                    <a:pt x="2" y="19"/>
                    <a:pt x="2" y="12"/>
                  </a:cubicBezTo>
                  <a:cubicBezTo>
                    <a:pt x="2" y="6"/>
                    <a:pt x="61" y="0"/>
                    <a:pt x="134" y="0"/>
                  </a:cubicBezTo>
                  <a:cubicBezTo>
                    <a:pt x="208" y="0"/>
                    <a:pt x="267" y="6"/>
                    <a:pt x="267" y="12"/>
                  </a:cubicBezTo>
                  <a:cubicBezTo>
                    <a:pt x="267" y="19"/>
                    <a:pt x="208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8" y="25"/>
                    <a:pt x="269" y="19"/>
                    <a:pt x="269" y="12"/>
                  </a:cubicBezTo>
                  <a:cubicBezTo>
                    <a:pt x="269" y="6"/>
                    <a:pt x="208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"/>
            <p:cNvSpPr>
              <a:spLocks noEditPoints="1"/>
            </p:cNvSpPr>
            <p:nvPr/>
          </p:nvSpPr>
          <p:spPr bwMode="auto">
            <a:xfrm>
              <a:off x="3486" y="1622"/>
              <a:ext cx="713" cy="67"/>
            </a:xfrm>
            <a:custGeom>
              <a:avLst/>
              <a:gdLst>
                <a:gd name="T0" fmla="*/ 132 w 265"/>
                <a:gd name="T1" fmla="*/ 24 h 25"/>
                <a:gd name="T2" fmla="*/ 1 w 265"/>
                <a:gd name="T3" fmla="*/ 12 h 25"/>
                <a:gd name="T4" fmla="*/ 132 w 265"/>
                <a:gd name="T5" fmla="*/ 0 h 25"/>
                <a:gd name="T6" fmla="*/ 263 w 265"/>
                <a:gd name="T7" fmla="*/ 12 h 25"/>
                <a:gd name="T8" fmla="*/ 132 w 265"/>
                <a:gd name="T9" fmla="*/ 24 h 25"/>
                <a:gd name="T10" fmla="*/ 132 w 265"/>
                <a:gd name="T11" fmla="*/ 0 h 25"/>
                <a:gd name="T12" fmla="*/ 0 w 265"/>
                <a:gd name="T13" fmla="*/ 12 h 25"/>
                <a:gd name="T14" fmla="*/ 132 w 265"/>
                <a:gd name="T15" fmla="*/ 25 h 25"/>
                <a:gd name="T16" fmla="*/ 265 w 265"/>
                <a:gd name="T17" fmla="*/ 12 h 25"/>
                <a:gd name="T18" fmla="*/ 132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2" y="24"/>
                  </a:moveTo>
                  <a:cubicBezTo>
                    <a:pt x="60" y="24"/>
                    <a:pt x="1" y="19"/>
                    <a:pt x="1" y="12"/>
                  </a:cubicBezTo>
                  <a:cubicBezTo>
                    <a:pt x="1" y="6"/>
                    <a:pt x="60" y="0"/>
                    <a:pt x="132" y="0"/>
                  </a:cubicBezTo>
                  <a:cubicBezTo>
                    <a:pt x="205" y="0"/>
                    <a:pt x="263" y="6"/>
                    <a:pt x="263" y="12"/>
                  </a:cubicBezTo>
                  <a:cubicBezTo>
                    <a:pt x="263" y="19"/>
                    <a:pt x="205" y="24"/>
                    <a:pt x="132" y="24"/>
                  </a:cubicBezTo>
                  <a:moveTo>
                    <a:pt x="132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5"/>
                    <a:pt x="132" y="25"/>
                  </a:cubicBezTo>
                  <a:cubicBezTo>
                    <a:pt x="206" y="25"/>
                    <a:pt x="265" y="19"/>
                    <a:pt x="265" y="12"/>
                  </a:cubicBezTo>
                  <a:cubicBezTo>
                    <a:pt x="265" y="6"/>
                    <a:pt x="206" y="0"/>
                    <a:pt x="1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6"/>
            <p:cNvSpPr>
              <a:spLocks noEditPoints="1"/>
            </p:cNvSpPr>
            <p:nvPr/>
          </p:nvSpPr>
          <p:spPr bwMode="auto">
            <a:xfrm>
              <a:off x="3489" y="1622"/>
              <a:ext cx="705" cy="65"/>
            </a:xfrm>
            <a:custGeom>
              <a:avLst/>
              <a:gdLst>
                <a:gd name="T0" fmla="*/ 131 w 262"/>
                <a:gd name="T1" fmla="*/ 24 h 24"/>
                <a:gd name="T2" fmla="*/ 2 w 262"/>
                <a:gd name="T3" fmla="*/ 12 h 24"/>
                <a:gd name="T4" fmla="*/ 131 w 262"/>
                <a:gd name="T5" fmla="*/ 1 h 24"/>
                <a:gd name="T6" fmla="*/ 261 w 262"/>
                <a:gd name="T7" fmla="*/ 12 h 24"/>
                <a:gd name="T8" fmla="*/ 131 w 262"/>
                <a:gd name="T9" fmla="*/ 24 h 24"/>
                <a:gd name="T10" fmla="*/ 131 w 262"/>
                <a:gd name="T11" fmla="*/ 0 h 24"/>
                <a:gd name="T12" fmla="*/ 0 w 262"/>
                <a:gd name="T13" fmla="*/ 12 h 24"/>
                <a:gd name="T14" fmla="*/ 131 w 262"/>
                <a:gd name="T15" fmla="*/ 24 h 24"/>
                <a:gd name="T16" fmla="*/ 262 w 262"/>
                <a:gd name="T17" fmla="*/ 12 h 24"/>
                <a:gd name="T18" fmla="*/ 131 w 26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4">
                  <a:moveTo>
                    <a:pt x="131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1"/>
                    <a:pt x="131" y="1"/>
                  </a:cubicBezTo>
                  <a:cubicBezTo>
                    <a:pt x="203" y="1"/>
                    <a:pt x="261" y="6"/>
                    <a:pt x="261" y="12"/>
                  </a:cubicBezTo>
                  <a:cubicBezTo>
                    <a:pt x="261" y="19"/>
                    <a:pt x="203" y="24"/>
                    <a:pt x="131" y="24"/>
                  </a:cubicBezTo>
                  <a:moveTo>
                    <a:pt x="131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4"/>
                    <a:pt x="131" y="24"/>
                  </a:cubicBezTo>
                  <a:cubicBezTo>
                    <a:pt x="204" y="24"/>
                    <a:pt x="262" y="19"/>
                    <a:pt x="262" y="12"/>
                  </a:cubicBezTo>
                  <a:cubicBezTo>
                    <a:pt x="262" y="6"/>
                    <a:pt x="204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"/>
            <p:cNvSpPr>
              <a:spLocks noEditPoints="1"/>
            </p:cNvSpPr>
            <p:nvPr/>
          </p:nvSpPr>
          <p:spPr bwMode="auto">
            <a:xfrm>
              <a:off x="3494" y="1625"/>
              <a:ext cx="697" cy="62"/>
            </a:xfrm>
            <a:custGeom>
              <a:avLst/>
              <a:gdLst>
                <a:gd name="T0" fmla="*/ 129 w 259"/>
                <a:gd name="T1" fmla="*/ 23 h 23"/>
                <a:gd name="T2" fmla="*/ 1 w 259"/>
                <a:gd name="T3" fmla="*/ 11 h 23"/>
                <a:gd name="T4" fmla="*/ 129 w 259"/>
                <a:gd name="T5" fmla="*/ 0 h 23"/>
                <a:gd name="T6" fmla="*/ 257 w 259"/>
                <a:gd name="T7" fmla="*/ 11 h 23"/>
                <a:gd name="T8" fmla="*/ 129 w 259"/>
                <a:gd name="T9" fmla="*/ 23 h 23"/>
                <a:gd name="T10" fmla="*/ 129 w 259"/>
                <a:gd name="T11" fmla="*/ 0 h 23"/>
                <a:gd name="T12" fmla="*/ 0 w 259"/>
                <a:gd name="T13" fmla="*/ 11 h 23"/>
                <a:gd name="T14" fmla="*/ 129 w 259"/>
                <a:gd name="T15" fmla="*/ 23 h 23"/>
                <a:gd name="T16" fmla="*/ 259 w 259"/>
                <a:gd name="T17" fmla="*/ 11 h 23"/>
                <a:gd name="T18" fmla="*/ 129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29" y="23"/>
                  </a:moveTo>
                  <a:cubicBezTo>
                    <a:pt x="59" y="23"/>
                    <a:pt x="1" y="18"/>
                    <a:pt x="1" y="11"/>
                  </a:cubicBezTo>
                  <a:cubicBezTo>
                    <a:pt x="1" y="5"/>
                    <a:pt x="59" y="0"/>
                    <a:pt x="129" y="0"/>
                  </a:cubicBezTo>
                  <a:cubicBezTo>
                    <a:pt x="200" y="0"/>
                    <a:pt x="257" y="5"/>
                    <a:pt x="257" y="11"/>
                  </a:cubicBezTo>
                  <a:cubicBezTo>
                    <a:pt x="257" y="18"/>
                    <a:pt x="200" y="23"/>
                    <a:pt x="129" y="23"/>
                  </a:cubicBezTo>
                  <a:moveTo>
                    <a:pt x="129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9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29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8"/>
            <p:cNvSpPr>
              <a:spLocks noEditPoints="1"/>
            </p:cNvSpPr>
            <p:nvPr/>
          </p:nvSpPr>
          <p:spPr bwMode="auto">
            <a:xfrm>
              <a:off x="3497" y="1625"/>
              <a:ext cx="689" cy="62"/>
            </a:xfrm>
            <a:custGeom>
              <a:avLst/>
              <a:gdLst>
                <a:gd name="T0" fmla="*/ 128 w 256"/>
                <a:gd name="T1" fmla="*/ 23 h 23"/>
                <a:gd name="T2" fmla="*/ 2 w 256"/>
                <a:gd name="T3" fmla="*/ 11 h 23"/>
                <a:gd name="T4" fmla="*/ 128 w 256"/>
                <a:gd name="T5" fmla="*/ 0 h 23"/>
                <a:gd name="T6" fmla="*/ 255 w 256"/>
                <a:gd name="T7" fmla="*/ 11 h 23"/>
                <a:gd name="T8" fmla="*/ 128 w 256"/>
                <a:gd name="T9" fmla="*/ 23 h 23"/>
                <a:gd name="T10" fmla="*/ 128 w 256"/>
                <a:gd name="T11" fmla="*/ 0 h 23"/>
                <a:gd name="T12" fmla="*/ 0 w 256"/>
                <a:gd name="T13" fmla="*/ 11 h 23"/>
                <a:gd name="T14" fmla="*/ 128 w 256"/>
                <a:gd name="T15" fmla="*/ 23 h 23"/>
                <a:gd name="T16" fmla="*/ 256 w 256"/>
                <a:gd name="T17" fmla="*/ 11 h 23"/>
                <a:gd name="T18" fmla="*/ 128 w 2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3">
                  <a:moveTo>
                    <a:pt x="128" y="23"/>
                  </a:moveTo>
                  <a:cubicBezTo>
                    <a:pt x="59" y="23"/>
                    <a:pt x="2" y="18"/>
                    <a:pt x="2" y="11"/>
                  </a:cubicBezTo>
                  <a:cubicBezTo>
                    <a:pt x="2" y="5"/>
                    <a:pt x="59" y="0"/>
                    <a:pt x="128" y="0"/>
                  </a:cubicBezTo>
                  <a:cubicBezTo>
                    <a:pt x="198" y="0"/>
                    <a:pt x="255" y="5"/>
                    <a:pt x="255" y="11"/>
                  </a:cubicBezTo>
                  <a:cubicBezTo>
                    <a:pt x="255" y="18"/>
                    <a:pt x="198" y="23"/>
                    <a:pt x="128" y="23"/>
                  </a:cubicBezTo>
                  <a:moveTo>
                    <a:pt x="128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8" y="23"/>
                  </a:cubicBezTo>
                  <a:cubicBezTo>
                    <a:pt x="199" y="23"/>
                    <a:pt x="256" y="18"/>
                    <a:pt x="256" y="11"/>
                  </a:cubicBezTo>
                  <a:cubicBezTo>
                    <a:pt x="256" y="5"/>
                    <a:pt x="199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9"/>
            <p:cNvSpPr>
              <a:spLocks noEditPoints="1"/>
            </p:cNvSpPr>
            <p:nvPr/>
          </p:nvSpPr>
          <p:spPr bwMode="auto">
            <a:xfrm>
              <a:off x="3502" y="1625"/>
              <a:ext cx="681" cy="62"/>
            </a:xfrm>
            <a:custGeom>
              <a:avLst/>
              <a:gdLst>
                <a:gd name="T0" fmla="*/ 126 w 253"/>
                <a:gd name="T1" fmla="*/ 23 h 23"/>
                <a:gd name="T2" fmla="*/ 2 w 253"/>
                <a:gd name="T3" fmla="*/ 11 h 23"/>
                <a:gd name="T4" fmla="*/ 126 w 253"/>
                <a:gd name="T5" fmla="*/ 0 h 23"/>
                <a:gd name="T6" fmla="*/ 251 w 253"/>
                <a:gd name="T7" fmla="*/ 11 h 23"/>
                <a:gd name="T8" fmla="*/ 126 w 253"/>
                <a:gd name="T9" fmla="*/ 23 h 23"/>
                <a:gd name="T10" fmla="*/ 126 w 253"/>
                <a:gd name="T11" fmla="*/ 0 h 23"/>
                <a:gd name="T12" fmla="*/ 0 w 253"/>
                <a:gd name="T13" fmla="*/ 11 h 23"/>
                <a:gd name="T14" fmla="*/ 126 w 253"/>
                <a:gd name="T15" fmla="*/ 23 h 23"/>
                <a:gd name="T16" fmla="*/ 253 w 253"/>
                <a:gd name="T17" fmla="*/ 11 h 23"/>
                <a:gd name="T18" fmla="*/ 126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6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6" y="0"/>
                  </a:cubicBezTo>
                  <a:cubicBezTo>
                    <a:pt x="195" y="0"/>
                    <a:pt x="251" y="5"/>
                    <a:pt x="251" y="11"/>
                  </a:cubicBezTo>
                  <a:cubicBezTo>
                    <a:pt x="251" y="18"/>
                    <a:pt x="195" y="23"/>
                    <a:pt x="126" y="23"/>
                  </a:cubicBezTo>
                  <a:moveTo>
                    <a:pt x="126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6" y="23"/>
                  </a:cubicBezTo>
                  <a:cubicBezTo>
                    <a:pt x="196" y="23"/>
                    <a:pt x="253" y="18"/>
                    <a:pt x="253" y="11"/>
                  </a:cubicBezTo>
                  <a:cubicBezTo>
                    <a:pt x="253" y="5"/>
                    <a:pt x="196" y="0"/>
                    <a:pt x="12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0"/>
            <p:cNvSpPr>
              <a:spLocks noEditPoints="1"/>
            </p:cNvSpPr>
            <p:nvPr/>
          </p:nvSpPr>
          <p:spPr bwMode="auto">
            <a:xfrm>
              <a:off x="3508" y="1625"/>
              <a:ext cx="670" cy="62"/>
            </a:xfrm>
            <a:custGeom>
              <a:avLst/>
              <a:gdLst>
                <a:gd name="T0" fmla="*/ 124 w 249"/>
                <a:gd name="T1" fmla="*/ 23 h 23"/>
                <a:gd name="T2" fmla="*/ 1 w 249"/>
                <a:gd name="T3" fmla="*/ 11 h 23"/>
                <a:gd name="T4" fmla="*/ 124 w 249"/>
                <a:gd name="T5" fmla="*/ 0 h 23"/>
                <a:gd name="T6" fmla="*/ 248 w 249"/>
                <a:gd name="T7" fmla="*/ 11 h 23"/>
                <a:gd name="T8" fmla="*/ 124 w 249"/>
                <a:gd name="T9" fmla="*/ 23 h 23"/>
                <a:gd name="T10" fmla="*/ 124 w 249"/>
                <a:gd name="T11" fmla="*/ 0 h 23"/>
                <a:gd name="T12" fmla="*/ 0 w 249"/>
                <a:gd name="T13" fmla="*/ 11 h 23"/>
                <a:gd name="T14" fmla="*/ 124 w 249"/>
                <a:gd name="T15" fmla="*/ 23 h 23"/>
                <a:gd name="T16" fmla="*/ 249 w 249"/>
                <a:gd name="T17" fmla="*/ 11 h 23"/>
                <a:gd name="T18" fmla="*/ 124 w 24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3">
                  <a:moveTo>
                    <a:pt x="124" y="23"/>
                  </a:moveTo>
                  <a:cubicBezTo>
                    <a:pt x="56" y="23"/>
                    <a:pt x="1" y="17"/>
                    <a:pt x="1" y="11"/>
                  </a:cubicBezTo>
                  <a:cubicBezTo>
                    <a:pt x="1" y="5"/>
                    <a:pt x="56" y="0"/>
                    <a:pt x="124" y="0"/>
                  </a:cubicBezTo>
                  <a:cubicBezTo>
                    <a:pt x="193" y="0"/>
                    <a:pt x="248" y="5"/>
                    <a:pt x="248" y="11"/>
                  </a:cubicBezTo>
                  <a:cubicBezTo>
                    <a:pt x="248" y="17"/>
                    <a:pt x="193" y="23"/>
                    <a:pt x="124" y="23"/>
                  </a:cubicBezTo>
                  <a:moveTo>
                    <a:pt x="124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4" y="23"/>
                  </a:cubicBezTo>
                  <a:cubicBezTo>
                    <a:pt x="193" y="23"/>
                    <a:pt x="249" y="18"/>
                    <a:pt x="249" y="11"/>
                  </a:cubicBezTo>
                  <a:cubicBezTo>
                    <a:pt x="249" y="5"/>
                    <a:pt x="193" y="0"/>
                    <a:pt x="124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1"/>
            <p:cNvSpPr>
              <a:spLocks noEditPoints="1"/>
            </p:cNvSpPr>
            <p:nvPr/>
          </p:nvSpPr>
          <p:spPr bwMode="auto">
            <a:xfrm>
              <a:off x="3511" y="1625"/>
              <a:ext cx="664" cy="62"/>
            </a:xfrm>
            <a:custGeom>
              <a:avLst/>
              <a:gdLst>
                <a:gd name="T0" fmla="*/ 124 w 247"/>
                <a:gd name="T1" fmla="*/ 22 h 23"/>
                <a:gd name="T2" fmla="*/ 2 w 247"/>
                <a:gd name="T3" fmla="*/ 11 h 23"/>
                <a:gd name="T4" fmla="*/ 124 w 247"/>
                <a:gd name="T5" fmla="*/ 0 h 23"/>
                <a:gd name="T6" fmla="*/ 245 w 247"/>
                <a:gd name="T7" fmla="*/ 11 h 23"/>
                <a:gd name="T8" fmla="*/ 124 w 247"/>
                <a:gd name="T9" fmla="*/ 22 h 23"/>
                <a:gd name="T10" fmla="*/ 123 w 247"/>
                <a:gd name="T11" fmla="*/ 0 h 23"/>
                <a:gd name="T12" fmla="*/ 0 w 247"/>
                <a:gd name="T13" fmla="*/ 11 h 23"/>
                <a:gd name="T14" fmla="*/ 123 w 247"/>
                <a:gd name="T15" fmla="*/ 23 h 23"/>
                <a:gd name="T16" fmla="*/ 247 w 247"/>
                <a:gd name="T17" fmla="*/ 11 h 23"/>
                <a:gd name="T18" fmla="*/ 123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124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4" y="0"/>
                  </a:cubicBezTo>
                  <a:cubicBezTo>
                    <a:pt x="191" y="0"/>
                    <a:pt x="245" y="5"/>
                    <a:pt x="245" y="11"/>
                  </a:cubicBezTo>
                  <a:cubicBezTo>
                    <a:pt x="245" y="17"/>
                    <a:pt x="191" y="22"/>
                    <a:pt x="124" y="22"/>
                  </a:cubicBezTo>
                  <a:moveTo>
                    <a:pt x="123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3"/>
                    <a:pt x="123" y="23"/>
                  </a:cubicBezTo>
                  <a:cubicBezTo>
                    <a:pt x="192" y="23"/>
                    <a:pt x="247" y="17"/>
                    <a:pt x="247" y="11"/>
                  </a:cubicBezTo>
                  <a:cubicBezTo>
                    <a:pt x="247" y="5"/>
                    <a:pt x="192" y="0"/>
                    <a:pt x="123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2"/>
            <p:cNvSpPr>
              <a:spLocks noEditPoints="1"/>
            </p:cNvSpPr>
            <p:nvPr/>
          </p:nvSpPr>
          <p:spPr bwMode="auto">
            <a:xfrm>
              <a:off x="3516" y="1625"/>
              <a:ext cx="653" cy="59"/>
            </a:xfrm>
            <a:custGeom>
              <a:avLst/>
              <a:gdLst>
                <a:gd name="T0" fmla="*/ 122 w 243"/>
                <a:gd name="T1" fmla="*/ 22 h 22"/>
                <a:gd name="T2" fmla="*/ 1 w 243"/>
                <a:gd name="T3" fmla="*/ 11 h 22"/>
                <a:gd name="T4" fmla="*/ 122 w 243"/>
                <a:gd name="T5" fmla="*/ 0 h 22"/>
                <a:gd name="T6" fmla="*/ 242 w 243"/>
                <a:gd name="T7" fmla="*/ 11 h 22"/>
                <a:gd name="T8" fmla="*/ 122 w 243"/>
                <a:gd name="T9" fmla="*/ 22 h 22"/>
                <a:gd name="T10" fmla="*/ 122 w 243"/>
                <a:gd name="T11" fmla="*/ 0 h 22"/>
                <a:gd name="T12" fmla="*/ 0 w 243"/>
                <a:gd name="T13" fmla="*/ 11 h 22"/>
                <a:gd name="T14" fmla="*/ 122 w 243"/>
                <a:gd name="T15" fmla="*/ 22 h 22"/>
                <a:gd name="T16" fmla="*/ 243 w 243"/>
                <a:gd name="T17" fmla="*/ 11 h 22"/>
                <a:gd name="T18" fmla="*/ 122 w 24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22">
                  <a:moveTo>
                    <a:pt x="122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2" y="0"/>
                  </a:cubicBezTo>
                  <a:cubicBezTo>
                    <a:pt x="188" y="0"/>
                    <a:pt x="242" y="5"/>
                    <a:pt x="242" y="11"/>
                  </a:cubicBezTo>
                  <a:cubicBezTo>
                    <a:pt x="242" y="17"/>
                    <a:pt x="188" y="22"/>
                    <a:pt x="122" y="22"/>
                  </a:cubicBezTo>
                  <a:moveTo>
                    <a:pt x="122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2" y="22"/>
                  </a:cubicBezTo>
                  <a:cubicBezTo>
                    <a:pt x="189" y="22"/>
                    <a:pt x="243" y="17"/>
                    <a:pt x="243" y="11"/>
                  </a:cubicBezTo>
                  <a:cubicBezTo>
                    <a:pt x="243" y="5"/>
                    <a:pt x="189" y="0"/>
                    <a:pt x="12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3"/>
            <p:cNvSpPr>
              <a:spLocks noEditPoints="1"/>
            </p:cNvSpPr>
            <p:nvPr/>
          </p:nvSpPr>
          <p:spPr bwMode="auto">
            <a:xfrm>
              <a:off x="3519" y="1625"/>
              <a:ext cx="648" cy="59"/>
            </a:xfrm>
            <a:custGeom>
              <a:avLst/>
              <a:gdLst>
                <a:gd name="T0" fmla="*/ 121 w 241"/>
                <a:gd name="T1" fmla="*/ 22 h 22"/>
                <a:gd name="T2" fmla="*/ 2 w 241"/>
                <a:gd name="T3" fmla="*/ 11 h 22"/>
                <a:gd name="T4" fmla="*/ 121 w 241"/>
                <a:gd name="T5" fmla="*/ 0 h 22"/>
                <a:gd name="T6" fmla="*/ 239 w 241"/>
                <a:gd name="T7" fmla="*/ 11 h 22"/>
                <a:gd name="T8" fmla="*/ 121 w 241"/>
                <a:gd name="T9" fmla="*/ 22 h 22"/>
                <a:gd name="T10" fmla="*/ 121 w 241"/>
                <a:gd name="T11" fmla="*/ 0 h 22"/>
                <a:gd name="T12" fmla="*/ 0 w 241"/>
                <a:gd name="T13" fmla="*/ 11 h 22"/>
                <a:gd name="T14" fmla="*/ 121 w 241"/>
                <a:gd name="T15" fmla="*/ 22 h 22"/>
                <a:gd name="T16" fmla="*/ 241 w 241"/>
                <a:gd name="T17" fmla="*/ 11 h 22"/>
                <a:gd name="T18" fmla="*/ 121 w 241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">
                  <a:moveTo>
                    <a:pt x="121" y="22"/>
                  </a:moveTo>
                  <a:cubicBezTo>
                    <a:pt x="55" y="22"/>
                    <a:pt x="2" y="17"/>
                    <a:pt x="2" y="11"/>
                  </a:cubicBezTo>
                  <a:cubicBezTo>
                    <a:pt x="2" y="5"/>
                    <a:pt x="55" y="0"/>
                    <a:pt x="121" y="0"/>
                  </a:cubicBezTo>
                  <a:cubicBezTo>
                    <a:pt x="186" y="0"/>
                    <a:pt x="239" y="5"/>
                    <a:pt x="239" y="11"/>
                  </a:cubicBezTo>
                  <a:cubicBezTo>
                    <a:pt x="239" y="17"/>
                    <a:pt x="186" y="22"/>
                    <a:pt x="121" y="22"/>
                  </a:cubicBezTo>
                  <a:moveTo>
                    <a:pt x="121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1" y="22"/>
                  </a:cubicBezTo>
                  <a:cubicBezTo>
                    <a:pt x="187" y="22"/>
                    <a:pt x="241" y="17"/>
                    <a:pt x="241" y="11"/>
                  </a:cubicBezTo>
                  <a:cubicBezTo>
                    <a:pt x="241" y="5"/>
                    <a:pt x="187" y="0"/>
                    <a:pt x="121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4"/>
            <p:cNvSpPr>
              <a:spLocks noEditPoints="1"/>
            </p:cNvSpPr>
            <p:nvPr/>
          </p:nvSpPr>
          <p:spPr bwMode="auto">
            <a:xfrm>
              <a:off x="3524" y="1625"/>
              <a:ext cx="637" cy="59"/>
            </a:xfrm>
            <a:custGeom>
              <a:avLst/>
              <a:gdLst>
                <a:gd name="T0" fmla="*/ 119 w 237"/>
                <a:gd name="T1" fmla="*/ 22 h 22"/>
                <a:gd name="T2" fmla="*/ 2 w 237"/>
                <a:gd name="T3" fmla="*/ 11 h 22"/>
                <a:gd name="T4" fmla="*/ 119 w 237"/>
                <a:gd name="T5" fmla="*/ 1 h 22"/>
                <a:gd name="T6" fmla="*/ 236 w 237"/>
                <a:gd name="T7" fmla="*/ 11 h 22"/>
                <a:gd name="T8" fmla="*/ 119 w 237"/>
                <a:gd name="T9" fmla="*/ 22 h 22"/>
                <a:gd name="T10" fmla="*/ 119 w 237"/>
                <a:gd name="T11" fmla="*/ 0 h 22"/>
                <a:gd name="T12" fmla="*/ 0 w 237"/>
                <a:gd name="T13" fmla="*/ 11 h 22"/>
                <a:gd name="T14" fmla="*/ 119 w 237"/>
                <a:gd name="T15" fmla="*/ 22 h 22"/>
                <a:gd name="T16" fmla="*/ 237 w 237"/>
                <a:gd name="T17" fmla="*/ 11 h 22"/>
                <a:gd name="T18" fmla="*/ 119 w 23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2">
                  <a:moveTo>
                    <a:pt x="119" y="22"/>
                  </a:moveTo>
                  <a:cubicBezTo>
                    <a:pt x="54" y="22"/>
                    <a:pt x="2" y="17"/>
                    <a:pt x="2" y="11"/>
                  </a:cubicBezTo>
                  <a:cubicBezTo>
                    <a:pt x="2" y="5"/>
                    <a:pt x="54" y="1"/>
                    <a:pt x="119" y="1"/>
                  </a:cubicBezTo>
                  <a:cubicBezTo>
                    <a:pt x="183" y="1"/>
                    <a:pt x="236" y="5"/>
                    <a:pt x="236" y="11"/>
                  </a:cubicBezTo>
                  <a:cubicBezTo>
                    <a:pt x="236" y="17"/>
                    <a:pt x="183" y="22"/>
                    <a:pt x="119" y="22"/>
                  </a:cubicBezTo>
                  <a:moveTo>
                    <a:pt x="119" y="0"/>
                  </a:moveTo>
                  <a:cubicBezTo>
                    <a:pt x="53" y="0"/>
                    <a:pt x="0" y="5"/>
                    <a:pt x="0" y="11"/>
                  </a:cubicBezTo>
                  <a:cubicBezTo>
                    <a:pt x="0" y="17"/>
                    <a:pt x="53" y="22"/>
                    <a:pt x="119" y="22"/>
                  </a:cubicBezTo>
                  <a:cubicBezTo>
                    <a:pt x="184" y="22"/>
                    <a:pt x="237" y="17"/>
                    <a:pt x="237" y="11"/>
                  </a:cubicBezTo>
                  <a:cubicBezTo>
                    <a:pt x="237" y="5"/>
                    <a:pt x="184" y="0"/>
                    <a:pt x="1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5"/>
            <p:cNvSpPr>
              <a:spLocks noEditPoints="1"/>
            </p:cNvSpPr>
            <p:nvPr/>
          </p:nvSpPr>
          <p:spPr bwMode="auto">
            <a:xfrm>
              <a:off x="3529" y="1627"/>
              <a:ext cx="630" cy="57"/>
            </a:xfrm>
            <a:custGeom>
              <a:avLst/>
              <a:gdLst>
                <a:gd name="T0" fmla="*/ 117 w 234"/>
                <a:gd name="T1" fmla="*/ 21 h 21"/>
                <a:gd name="T2" fmla="*/ 1 w 234"/>
                <a:gd name="T3" fmla="*/ 10 h 21"/>
                <a:gd name="T4" fmla="*/ 117 w 234"/>
                <a:gd name="T5" fmla="*/ 0 h 21"/>
                <a:gd name="T6" fmla="*/ 232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3" y="21"/>
                    <a:pt x="1" y="16"/>
                    <a:pt x="1" y="10"/>
                  </a:cubicBezTo>
                  <a:cubicBezTo>
                    <a:pt x="1" y="4"/>
                    <a:pt x="53" y="0"/>
                    <a:pt x="117" y="0"/>
                  </a:cubicBezTo>
                  <a:cubicBezTo>
                    <a:pt x="180" y="0"/>
                    <a:pt x="232" y="4"/>
                    <a:pt x="232" y="10"/>
                  </a:cubicBezTo>
                  <a:cubicBezTo>
                    <a:pt x="232" y="16"/>
                    <a:pt x="180" y="21"/>
                    <a:pt x="117" y="21"/>
                  </a:cubicBezTo>
                  <a:moveTo>
                    <a:pt x="117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7" y="21"/>
                  </a:cubicBezTo>
                  <a:cubicBezTo>
                    <a:pt x="181" y="21"/>
                    <a:pt x="234" y="16"/>
                    <a:pt x="234" y="10"/>
                  </a:cubicBezTo>
                  <a:cubicBezTo>
                    <a:pt x="234" y="4"/>
                    <a:pt x="181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6"/>
            <p:cNvSpPr>
              <a:spLocks noEditPoints="1"/>
            </p:cNvSpPr>
            <p:nvPr/>
          </p:nvSpPr>
          <p:spPr bwMode="auto">
            <a:xfrm>
              <a:off x="3532" y="1627"/>
              <a:ext cx="621" cy="57"/>
            </a:xfrm>
            <a:custGeom>
              <a:avLst/>
              <a:gdLst>
                <a:gd name="T0" fmla="*/ 116 w 231"/>
                <a:gd name="T1" fmla="*/ 20 h 21"/>
                <a:gd name="T2" fmla="*/ 2 w 231"/>
                <a:gd name="T3" fmla="*/ 10 h 21"/>
                <a:gd name="T4" fmla="*/ 116 w 231"/>
                <a:gd name="T5" fmla="*/ 0 h 21"/>
                <a:gd name="T6" fmla="*/ 230 w 231"/>
                <a:gd name="T7" fmla="*/ 10 h 21"/>
                <a:gd name="T8" fmla="*/ 116 w 231"/>
                <a:gd name="T9" fmla="*/ 20 h 21"/>
                <a:gd name="T10" fmla="*/ 116 w 231"/>
                <a:gd name="T11" fmla="*/ 0 h 21"/>
                <a:gd name="T12" fmla="*/ 0 w 231"/>
                <a:gd name="T13" fmla="*/ 10 h 21"/>
                <a:gd name="T14" fmla="*/ 116 w 231"/>
                <a:gd name="T15" fmla="*/ 21 h 21"/>
                <a:gd name="T16" fmla="*/ 231 w 231"/>
                <a:gd name="T17" fmla="*/ 10 h 21"/>
                <a:gd name="T18" fmla="*/ 116 w 23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1">
                  <a:moveTo>
                    <a:pt x="116" y="20"/>
                  </a:moveTo>
                  <a:cubicBezTo>
                    <a:pt x="53" y="20"/>
                    <a:pt x="2" y="16"/>
                    <a:pt x="2" y="10"/>
                  </a:cubicBezTo>
                  <a:cubicBezTo>
                    <a:pt x="2" y="4"/>
                    <a:pt x="53" y="0"/>
                    <a:pt x="116" y="0"/>
                  </a:cubicBezTo>
                  <a:cubicBezTo>
                    <a:pt x="179" y="0"/>
                    <a:pt x="230" y="4"/>
                    <a:pt x="230" y="10"/>
                  </a:cubicBezTo>
                  <a:cubicBezTo>
                    <a:pt x="230" y="16"/>
                    <a:pt x="179" y="20"/>
                    <a:pt x="116" y="20"/>
                  </a:cubicBezTo>
                  <a:moveTo>
                    <a:pt x="116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6" y="21"/>
                  </a:cubicBezTo>
                  <a:cubicBezTo>
                    <a:pt x="179" y="21"/>
                    <a:pt x="231" y="16"/>
                    <a:pt x="231" y="10"/>
                  </a:cubicBezTo>
                  <a:cubicBezTo>
                    <a:pt x="231" y="4"/>
                    <a:pt x="179" y="0"/>
                    <a:pt x="116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7"/>
            <p:cNvSpPr>
              <a:spLocks noEditPoints="1"/>
            </p:cNvSpPr>
            <p:nvPr/>
          </p:nvSpPr>
          <p:spPr bwMode="auto">
            <a:xfrm>
              <a:off x="3537" y="1627"/>
              <a:ext cx="614" cy="54"/>
            </a:xfrm>
            <a:custGeom>
              <a:avLst/>
              <a:gdLst>
                <a:gd name="T0" fmla="*/ 114 w 228"/>
                <a:gd name="T1" fmla="*/ 20 h 20"/>
                <a:gd name="T2" fmla="*/ 1 w 228"/>
                <a:gd name="T3" fmla="*/ 10 h 20"/>
                <a:gd name="T4" fmla="*/ 114 w 228"/>
                <a:gd name="T5" fmla="*/ 0 h 20"/>
                <a:gd name="T6" fmla="*/ 226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5"/>
                    <a:pt x="52" y="0"/>
                    <a:pt x="114" y="0"/>
                  </a:cubicBezTo>
                  <a:cubicBezTo>
                    <a:pt x="176" y="0"/>
                    <a:pt x="226" y="5"/>
                    <a:pt x="226" y="10"/>
                  </a:cubicBezTo>
                  <a:cubicBezTo>
                    <a:pt x="226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8"/>
            <p:cNvSpPr>
              <a:spLocks noEditPoints="1"/>
            </p:cNvSpPr>
            <p:nvPr/>
          </p:nvSpPr>
          <p:spPr bwMode="auto">
            <a:xfrm>
              <a:off x="3540" y="1627"/>
              <a:ext cx="605" cy="54"/>
            </a:xfrm>
            <a:custGeom>
              <a:avLst/>
              <a:gdLst>
                <a:gd name="T0" fmla="*/ 113 w 225"/>
                <a:gd name="T1" fmla="*/ 20 h 20"/>
                <a:gd name="T2" fmla="*/ 2 w 225"/>
                <a:gd name="T3" fmla="*/ 10 h 20"/>
                <a:gd name="T4" fmla="*/ 113 w 225"/>
                <a:gd name="T5" fmla="*/ 0 h 20"/>
                <a:gd name="T6" fmla="*/ 223 w 225"/>
                <a:gd name="T7" fmla="*/ 10 h 20"/>
                <a:gd name="T8" fmla="*/ 113 w 225"/>
                <a:gd name="T9" fmla="*/ 20 h 20"/>
                <a:gd name="T10" fmla="*/ 113 w 225"/>
                <a:gd name="T11" fmla="*/ 0 h 20"/>
                <a:gd name="T12" fmla="*/ 0 w 225"/>
                <a:gd name="T13" fmla="*/ 10 h 20"/>
                <a:gd name="T14" fmla="*/ 113 w 225"/>
                <a:gd name="T15" fmla="*/ 20 h 20"/>
                <a:gd name="T16" fmla="*/ 225 w 225"/>
                <a:gd name="T17" fmla="*/ 10 h 20"/>
                <a:gd name="T18" fmla="*/ 113 w 22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0">
                  <a:moveTo>
                    <a:pt x="113" y="20"/>
                  </a:moveTo>
                  <a:cubicBezTo>
                    <a:pt x="51" y="20"/>
                    <a:pt x="2" y="16"/>
                    <a:pt x="2" y="10"/>
                  </a:cubicBezTo>
                  <a:cubicBezTo>
                    <a:pt x="2" y="5"/>
                    <a:pt x="51" y="0"/>
                    <a:pt x="113" y="0"/>
                  </a:cubicBezTo>
                  <a:cubicBezTo>
                    <a:pt x="174" y="0"/>
                    <a:pt x="223" y="5"/>
                    <a:pt x="223" y="10"/>
                  </a:cubicBezTo>
                  <a:cubicBezTo>
                    <a:pt x="223" y="16"/>
                    <a:pt x="174" y="20"/>
                    <a:pt x="113" y="20"/>
                  </a:cubicBezTo>
                  <a:moveTo>
                    <a:pt x="113" y="0"/>
                  </a:moveTo>
                  <a:cubicBezTo>
                    <a:pt x="51" y="0"/>
                    <a:pt x="0" y="5"/>
                    <a:pt x="0" y="10"/>
                  </a:cubicBezTo>
                  <a:cubicBezTo>
                    <a:pt x="0" y="16"/>
                    <a:pt x="51" y="20"/>
                    <a:pt x="113" y="20"/>
                  </a:cubicBezTo>
                  <a:cubicBezTo>
                    <a:pt x="175" y="20"/>
                    <a:pt x="225" y="16"/>
                    <a:pt x="225" y="10"/>
                  </a:cubicBezTo>
                  <a:cubicBezTo>
                    <a:pt x="225" y="5"/>
                    <a:pt x="175" y="0"/>
                    <a:pt x="11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9"/>
            <p:cNvSpPr>
              <a:spLocks noEditPoints="1"/>
            </p:cNvSpPr>
            <p:nvPr/>
          </p:nvSpPr>
          <p:spPr bwMode="auto">
            <a:xfrm>
              <a:off x="3545" y="1627"/>
              <a:ext cx="595" cy="54"/>
            </a:xfrm>
            <a:custGeom>
              <a:avLst/>
              <a:gdLst>
                <a:gd name="T0" fmla="*/ 111 w 221"/>
                <a:gd name="T1" fmla="*/ 20 h 20"/>
                <a:gd name="T2" fmla="*/ 1 w 221"/>
                <a:gd name="T3" fmla="*/ 10 h 20"/>
                <a:gd name="T4" fmla="*/ 111 w 221"/>
                <a:gd name="T5" fmla="*/ 0 h 20"/>
                <a:gd name="T6" fmla="*/ 220 w 221"/>
                <a:gd name="T7" fmla="*/ 10 h 20"/>
                <a:gd name="T8" fmla="*/ 111 w 221"/>
                <a:gd name="T9" fmla="*/ 20 h 20"/>
                <a:gd name="T10" fmla="*/ 111 w 221"/>
                <a:gd name="T11" fmla="*/ 0 h 20"/>
                <a:gd name="T12" fmla="*/ 0 w 221"/>
                <a:gd name="T13" fmla="*/ 10 h 20"/>
                <a:gd name="T14" fmla="*/ 111 w 221"/>
                <a:gd name="T15" fmla="*/ 20 h 20"/>
                <a:gd name="T16" fmla="*/ 221 w 221"/>
                <a:gd name="T17" fmla="*/ 10 h 20"/>
                <a:gd name="T18" fmla="*/ 111 w 221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0">
                  <a:moveTo>
                    <a:pt x="111" y="20"/>
                  </a:moveTo>
                  <a:cubicBezTo>
                    <a:pt x="50" y="20"/>
                    <a:pt x="1" y="15"/>
                    <a:pt x="1" y="10"/>
                  </a:cubicBezTo>
                  <a:cubicBezTo>
                    <a:pt x="1" y="5"/>
                    <a:pt x="50" y="0"/>
                    <a:pt x="111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1" y="20"/>
                  </a:cubicBezTo>
                  <a:moveTo>
                    <a:pt x="111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6"/>
                    <a:pt x="49" y="20"/>
                    <a:pt x="111" y="20"/>
                  </a:cubicBezTo>
                  <a:cubicBezTo>
                    <a:pt x="172" y="20"/>
                    <a:pt x="221" y="16"/>
                    <a:pt x="221" y="10"/>
                  </a:cubicBezTo>
                  <a:cubicBezTo>
                    <a:pt x="221" y="5"/>
                    <a:pt x="172" y="0"/>
                    <a:pt x="111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0"/>
            <p:cNvSpPr>
              <a:spLocks noEditPoints="1"/>
            </p:cNvSpPr>
            <p:nvPr/>
          </p:nvSpPr>
          <p:spPr bwMode="auto">
            <a:xfrm>
              <a:off x="3548" y="1627"/>
              <a:ext cx="589" cy="54"/>
            </a:xfrm>
            <a:custGeom>
              <a:avLst/>
              <a:gdLst>
                <a:gd name="T0" fmla="*/ 110 w 219"/>
                <a:gd name="T1" fmla="*/ 20 h 20"/>
                <a:gd name="T2" fmla="*/ 2 w 219"/>
                <a:gd name="T3" fmla="*/ 10 h 20"/>
                <a:gd name="T4" fmla="*/ 110 w 219"/>
                <a:gd name="T5" fmla="*/ 0 h 20"/>
                <a:gd name="T6" fmla="*/ 217 w 219"/>
                <a:gd name="T7" fmla="*/ 10 h 20"/>
                <a:gd name="T8" fmla="*/ 110 w 219"/>
                <a:gd name="T9" fmla="*/ 20 h 20"/>
                <a:gd name="T10" fmla="*/ 110 w 219"/>
                <a:gd name="T11" fmla="*/ 0 h 20"/>
                <a:gd name="T12" fmla="*/ 0 w 219"/>
                <a:gd name="T13" fmla="*/ 10 h 20"/>
                <a:gd name="T14" fmla="*/ 110 w 219"/>
                <a:gd name="T15" fmla="*/ 20 h 20"/>
                <a:gd name="T16" fmla="*/ 219 w 219"/>
                <a:gd name="T17" fmla="*/ 10 h 20"/>
                <a:gd name="T18" fmla="*/ 110 w 219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0">
                  <a:moveTo>
                    <a:pt x="110" y="20"/>
                  </a:moveTo>
                  <a:cubicBezTo>
                    <a:pt x="50" y="20"/>
                    <a:pt x="2" y="15"/>
                    <a:pt x="2" y="10"/>
                  </a:cubicBezTo>
                  <a:cubicBezTo>
                    <a:pt x="2" y="5"/>
                    <a:pt x="50" y="0"/>
                    <a:pt x="110" y="0"/>
                  </a:cubicBezTo>
                  <a:cubicBezTo>
                    <a:pt x="169" y="0"/>
                    <a:pt x="217" y="5"/>
                    <a:pt x="217" y="10"/>
                  </a:cubicBezTo>
                  <a:cubicBezTo>
                    <a:pt x="217" y="15"/>
                    <a:pt x="169" y="20"/>
                    <a:pt x="110" y="20"/>
                  </a:cubicBezTo>
                  <a:moveTo>
                    <a:pt x="110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10" y="20"/>
                  </a:cubicBezTo>
                  <a:cubicBezTo>
                    <a:pt x="170" y="20"/>
                    <a:pt x="219" y="15"/>
                    <a:pt x="219" y="10"/>
                  </a:cubicBezTo>
                  <a:cubicBezTo>
                    <a:pt x="219" y="5"/>
                    <a:pt x="170" y="0"/>
                    <a:pt x="11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1"/>
            <p:cNvSpPr>
              <a:spLocks noEditPoints="1"/>
            </p:cNvSpPr>
            <p:nvPr/>
          </p:nvSpPr>
          <p:spPr bwMode="auto">
            <a:xfrm>
              <a:off x="3554" y="1627"/>
              <a:ext cx="578" cy="54"/>
            </a:xfrm>
            <a:custGeom>
              <a:avLst/>
              <a:gdLst>
                <a:gd name="T0" fmla="*/ 108 w 215"/>
                <a:gd name="T1" fmla="*/ 19 h 20"/>
                <a:gd name="T2" fmla="*/ 2 w 215"/>
                <a:gd name="T3" fmla="*/ 10 h 20"/>
                <a:gd name="T4" fmla="*/ 108 w 215"/>
                <a:gd name="T5" fmla="*/ 1 h 20"/>
                <a:gd name="T6" fmla="*/ 214 w 215"/>
                <a:gd name="T7" fmla="*/ 10 h 20"/>
                <a:gd name="T8" fmla="*/ 108 w 215"/>
                <a:gd name="T9" fmla="*/ 19 h 20"/>
                <a:gd name="T10" fmla="*/ 108 w 215"/>
                <a:gd name="T11" fmla="*/ 0 h 20"/>
                <a:gd name="T12" fmla="*/ 0 w 215"/>
                <a:gd name="T13" fmla="*/ 10 h 20"/>
                <a:gd name="T14" fmla="*/ 108 w 215"/>
                <a:gd name="T15" fmla="*/ 20 h 20"/>
                <a:gd name="T16" fmla="*/ 215 w 215"/>
                <a:gd name="T17" fmla="*/ 10 h 20"/>
                <a:gd name="T18" fmla="*/ 108 w 21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0">
                  <a:moveTo>
                    <a:pt x="108" y="19"/>
                  </a:moveTo>
                  <a:cubicBezTo>
                    <a:pt x="49" y="19"/>
                    <a:pt x="2" y="15"/>
                    <a:pt x="2" y="10"/>
                  </a:cubicBezTo>
                  <a:cubicBezTo>
                    <a:pt x="2" y="5"/>
                    <a:pt x="49" y="1"/>
                    <a:pt x="108" y="1"/>
                  </a:cubicBezTo>
                  <a:cubicBezTo>
                    <a:pt x="166" y="1"/>
                    <a:pt x="214" y="5"/>
                    <a:pt x="214" y="10"/>
                  </a:cubicBezTo>
                  <a:cubicBezTo>
                    <a:pt x="214" y="15"/>
                    <a:pt x="166" y="19"/>
                    <a:pt x="108" y="19"/>
                  </a:cubicBezTo>
                  <a:moveTo>
                    <a:pt x="108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8" y="20"/>
                  </a:cubicBezTo>
                  <a:cubicBezTo>
                    <a:pt x="167" y="20"/>
                    <a:pt x="215" y="15"/>
                    <a:pt x="215" y="10"/>
                  </a:cubicBezTo>
                  <a:cubicBezTo>
                    <a:pt x="215" y="5"/>
                    <a:pt x="167" y="0"/>
                    <a:pt x="10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2"/>
            <p:cNvSpPr>
              <a:spLocks noEditPoints="1"/>
            </p:cNvSpPr>
            <p:nvPr/>
          </p:nvSpPr>
          <p:spPr bwMode="auto">
            <a:xfrm>
              <a:off x="3559" y="1630"/>
              <a:ext cx="570" cy="48"/>
            </a:xfrm>
            <a:custGeom>
              <a:avLst/>
              <a:gdLst>
                <a:gd name="T0" fmla="*/ 106 w 212"/>
                <a:gd name="T1" fmla="*/ 18 h 18"/>
                <a:gd name="T2" fmla="*/ 1 w 212"/>
                <a:gd name="T3" fmla="*/ 9 h 18"/>
                <a:gd name="T4" fmla="*/ 106 w 212"/>
                <a:gd name="T5" fmla="*/ 0 h 18"/>
                <a:gd name="T6" fmla="*/ 210 w 212"/>
                <a:gd name="T7" fmla="*/ 9 h 18"/>
                <a:gd name="T8" fmla="*/ 106 w 212"/>
                <a:gd name="T9" fmla="*/ 18 h 18"/>
                <a:gd name="T10" fmla="*/ 106 w 212"/>
                <a:gd name="T11" fmla="*/ 0 h 18"/>
                <a:gd name="T12" fmla="*/ 0 w 212"/>
                <a:gd name="T13" fmla="*/ 9 h 18"/>
                <a:gd name="T14" fmla="*/ 106 w 212"/>
                <a:gd name="T15" fmla="*/ 18 h 18"/>
                <a:gd name="T16" fmla="*/ 212 w 212"/>
                <a:gd name="T17" fmla="*/ 9 h 18"/>
                <a:gd name="T18" fmla="*/ 106 w 2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8">
                  <a:moveTo>
                    <a:pt x="106" y="18"/>
                  </a:moveTo>
                  <a:cubicBezTo>
                    <a:pt x="48" y="18"/>
                    <a:pt x="1" y="14"/>
                    <a:pt x="1" y="9"/>
                  </a:cubicBezTo>
                  <a:cubicBezTo>
                    <a:pt x="1" y="4"/>
                    <a:pt x="48" y="0"/>
                    <a:pt x="106" y="0"/>
                  </a:cubicBezTo>
                  <a:cubicBezTo>
                    <a:pt x="163" y="0"/>
                    <a:pt x="210" y="4"/>
                    <a:pt x="210" y="9"/>
                  </a:cubicBezTo>
                  <a:cubicBezTo>
                    <a:pt x="210" y="14"/>
                    <a:pt x="163" y="18"/>
                    <a:pt x="106" y="18"/>
                  </a:cubicBezTo>
                  <a:moveTo>
                    <a:pt x="106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6" y="18"/>
                  </a:cubicBezTo>
                  <a:cubicBezTo>
                    <a:pt x="164" y="18"/>
                    <a:pt x="212" y="14"/>
                    <a:pt x="212" y="9"/>
                  </a:cubicBezTo>
                  <a:cubicBezTo>
                    <a:pt x="212" y="4"/>
                    <a:pt x="164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"/>
            <p:cNvSpPr>
              <a:spLocks noEditPoints="1"/>
            </p:cNvSpPr>
            <p:nvPr/>
          </p:nvSpPr>
          <p:spPr bwMode="auto">
            <a:xfrm>
              <a:off x="3562" y="1630"/>
              <a:ext cx="562" cy="48"/>
            </a:xfrm>
            <a:custGeom>
              <a:avLst/>
              <a:gdLst>
                <a:gd name="T0" fmla="*/ 105 w 209"/>
                <a:gd name="T1" fmla="*/ 18 h 18"/>
                <a:gd name="T2" fmla="*/ 2 w 209"/>
                <a:gd name="T3" fmla="*/ 9 h 18"/>
                <a:gd name="T4" fmla="*/ 105 w 209"/>
                <a:gd name="T5" fmla="*/ 0 h 18"/>
                <a:gd name="T6" fmla="*/ 208 w 209"/>
                <a:gd name="T7" fmla="*/ 9 h 18"/>
                <a:gd name="T8" fmla="*/ 105 w 209"/>
                <a:gd name="T9" fmla="*/ 18 h 18"/>
                <a:gd name="T10" fmla="*/ 105 w 209"/>
                <a:gd name="T11" fmla="*/ 0 h 18"/>
                <a:gd name="T12" fmla="*/ 0 w 209"/>
                <a:gd name="T13" fmla="*/ 9 h 18"/>
                <a:gd name="T14" fmla="*/ 105 w 209"/>
                <a:gd name="T15" fmla="*/ 18 h 18"/>
                <a:gd name="T16" fmla="*/ 209 w 209"/>
                <a:gd name="T17" fmla="*/ 9 h 18"/>
                <a:gd name="T18" fmla="*/ 105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5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5" y="0"/>
                  </a:cubicBezTo>
                  <a:cubicBezTo>
                    <a:pt x="162" y="0"/>
                    <a:pt x="208" y="4"/>
                    <a:pt x="208" y="9"/>
                  </a:cubicBezTo>
                  <a:cubicBezTo>
                    <a:pt x="208" y="14"/>
                    <a:pt x="162" y="18"/>
                    <a:pt x="105" y="18"/>
                  </a:cubicBezTo>
                  <a:moveTo>
                    <a:pt x="105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5" y="18"/>
                  </a:cubicBezTo>
                  <a:cubicBezTo>
                    <a:pt x="162" y="18"/>
                    <a:pt x="209" y="14"/>
                    <a:pt x="209" y="9"/>
                  </a:cubicBezTo>
                  <a:cubicBezTo>
                    <a:pt x="209" y="4"/>
                    <a:pt x="162" y="0"/>
                    <a:pt x="10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4"/>
            <p:cNvSpPr>
              <a:spLocks noEditPoints="1"/>
            </p:cNvSpPr>
            <p:nvPr/>
          </p:nvSpPr>
          <p:spPr bwMode="auto">
            <a:xfrm>
              <a:off x="3567" y="1630"/>
              <a:ext cx="554" cy="48"/>
            </a:xfrm>
            <a:custGeom>
              <a:avLst/>
              <a:gdLst>
                <a:gd name="T0" fmla="*/ 103 w 206"/>
                <a:gd name="T1" fmla="*/ 18 h 18"/>
                <a:gd name="T2" fmla="*/ 1 w 206"/>
                <a:gd name="T3" fmla="*/ 9 h 18"/>
                <a:gd name="T4" fmla="*/ 103 w 206"/>
                <a:gd name="T5" fmla="*/ 0 h 18"/>
                <a:gd name="T6" fmla="*/ 204 w 206"/>
                <a:gd name="T7" fmla="*/ 9 h 18"/>
                <a:gd name="T8" fmla="*/ 103 w 206"/>
                <a:gd name="T9" fmla="*/ 18 h 18"/>
                <a:gd name="T10" fmla="*/ 103 w 206"/>
                <a:gd name="T11" fmla="*/ 0 h 18"/>
                <a:gd name="T12" fmla="*/ 0 w 206"/>
                <a:gd name="T13" fmla="*/ 9 h 18"/>
                <a:gd name="T14" fmla="*/ 103 w 206"/>
                <a:gd name="T15" fmla="*/ 18 h 18"/>
                <a:gd name="T16" fmla="*/ 206 w 206"/>
                <a:gd name="T17" fmla="*/ 9 h 18"/>
                <a:gd name="T18" fmla="*/ 103 w 20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8">
                  <a:moveTo>
                    <a:pt x="103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3" y="0"/>
                  </a:cubicBezTo>
                  <a:cubicBezTo>
                    <a:pt x="159" y="0"/>
                    <a:pt x="204" y="4"/>
                    <a:pt x="204" y="9"/>
                  </a:cubicBezTo>
                  <a:cubicBezTo>
                    <a:pt x="204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60" y="18"/>
                    <a:pt x="206" y="14"/>
                    <a:pt x="206" y="9"/>
                  </a:cubicBezTo>
                  <a:cubicBezTo>
                    <a:pt x="206" y="4"/>
                    <a:pt x="160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5"/>
            <p:cNvSpPr>
              <a:spLocks noEditPoints="1"/>
            </p:cNvSpPr>
            <p:nvPr/>
          </p:nvSpPr>
          <p:spPr bwMode="auto">
            <a:xfrm>
              <a:off x="3570" y="1630"/>
              <a:ext cx="546" cy="48"/>
            </a:xfrm>
            <a:custGeom>
              <a:avLst/>
              <a:gdLst>
                <a:gd name="T0" fmla="*/ 102 w 203"/>
                <a:gd name="T1" fmla="*/ 18 h 18"/>
                <a:gd name="T2" fmla="*/ 2 w 203"/>
                <a:gd name="T3" fmla="*/ 9 h 18"/>
                <a:gd name="T4" fmla="*/ 102 w 203"/>
                <a:gd name="T5" fmla="*/ 0 h 18"/>
                <a:gd name="T6" fmla="*/ 202 w 203"/>
                <a:gd name="T7" fmla="*/ 9 h 18"/>
                <a:gd name="T8" fmla="*/ 102 w 203"/>
                <a:gd name="T9" fmla="*/ 18 h 18"/>
                <a:gd name="T10" fmla="*/ 102 w 203"/>
                <a:gd name="T11" fmla="*/ 0 h 18"/>
                <a:gd name="T12" fmla="*/ 0 w 203"/>
                <a:gd name="T13" fmla="*/ 9 h 18"/>
                <a:gd name="T14" fmla="*/ 102 w 203"/>
                <a:gd name="T15" fmla="*/ 18 h 18"/>
                <a:gd name="T16" fmla="*/ 203 w 203"/>
                <a:gd name="T17" fmla="*/ 9 h 18"/>
                <a:gd name="T18" fmla="*/ 102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2" y="18"/>
                  </a:moveTo>
                  <a:cubicBezTo>
                    <a:pt x="47" y="18"/>
                    <a:pt x="2" y="14"/>
                    <a:pt x="2" y="9"/>
                  </a:cubicBezTo>
                  <a:cubicBezTo>
                    <a:pt x="2" y="4"/>
                    <a:pt x="47" y="0"/>
                    <a:pt x="102" y="0"/>
                  </a:cubicBezTo>
                  <a:cubicBezTo>
                    <a:pt x="157" y="0"/>
                    <a:pt x="202" y="4"/>
                    <a:pt x="202" y="9"/>
                  </a:cubicBezTo>
                  <a:cubicBezTo>
                    <a:pt x="202" y="14"/>
                    <a:pt x="157" y="18"/>
                    <a:pt x="102" y="18"/>
                  </a:cubicBezTo>
                  <a:moveTo>
                    <a:pt x="102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2" y="18"/>
                  </a:cubicBezTo>
                  <a:cubicBezTo>
                    <a:pt x="158" y="18"/>
                    <a:pt x="203" y="14"/>
                    <a:pt x="203" y="9"/>
                  </a:cubicBezTo>
                  <a:cubicBezTo>
                    <a:pt x="203" y="4"/>
                    <a:pt x="158" y="0"/>
                    <a:pt x="102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6"/>
            <p:cNvSpPr>
              <a:spLocks noEditPoints="1"/>
            </p:cNvSpPr>
            <p:nvPr/>
          </p:nvSpPr>
          <p:spPr bwMode="auto">
            <a:xfrm>
              <a:off x="3575" y="1630"/>
              <a:ext cx="538" cy="48"/>
            </a:xfrm>
            <a:custGeom>
              <a:avLst/>
              <a:gdLst>
                <a:gd name="T0" fmla="*/ 100 w 200"/>
                <a:gd name="T1" fmla="*/ 18 h 18"/>
                <a:gd name="T2" fmla="*/ 2 w 200"/>
                <a:gd name="T3" fmla="*/ 9 h 18"/>
                <a:gd name="T4" fmla="*/ 100 w 200"/>
                <a:gd name="T5" fmla="*/ 0 h 18"/>
                <a:gd name="T6" fmla="*/ 198 w 200"/>
                <a:gd name="T7" fmla="*/ 9 h 18"/>
                <a:gd name="T8" fmla="*/ 100 w 200"/>
                <a:gd name="T9" fmla="*/ 18 h 18"/>
                <a:gd name="T10" fmla="*/ 100 w 200"/>
                <a:gd name="T11" fmla="*/ 0 h 18"/>
                <a:gd name="T12" fmla="*/ 0 w 200"/>
                <a:gd name="T13" fmla="*/ 9 h 18"/>
                <a:gd name="T14" fmla="*/ 100 w 200"/>
                <a:gd name="T15" fmla="*/ 18 h 18"/>
                <a:gd name="T16" fmla="*/ 200 w 200"/>
                <a:gd name="T17" fmla="*/ 9 h 18"/>
                <a:gd name="T18" fmla="*/ 100 w 20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8">
                  <a:moveTo>
                    <a:pt x="100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0" y="0"/>
                  </a:cubicBezTo>
                  <a:cubicBezTo>
                    <a:pt x="154" y="0"/>
                    <a:pt x="198" y="4"/>
                    <a:pt x="198" y="9"/>
                  </a:cubicBezTo>
                  <a:cubicBezTo>
                    <a:pt x="198" y="14"/>
                    <a:pt x="154" y="18"/>
                    <a:pt x="100" y="18"/>
                  </a:cubicBezTo>
                  <a:moveTo>
                    <a:pt x="100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0" y="18"/>
                  </a:cubicBezTo>
                  <a:cubicBezTo>
                    <a:pt x="155" y="18"/>
                    <a:pt x="200" y="14"/>
                    <a:pt x="200" y="9"/>
                  </a:cubicBezTo>
                  <a:cubicBezTo>
                    <a:pt x="200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7"/>
            <p:cNvSpPr>
              <a:spLocks noEditPoints="1"/>
            </p:cNvSpPr>
            <p:nvPr/>
          </p:nvSpPr>
          <p:spPr bwMode="auto">
            <a:xfrm>
              <a:off x="3580" y="1630"/>
              <a:ext cx="528" cy="48"/>
            </a:xfrm>
            <a:custGeom>
              <a:avLst/>
              <a:gdLst>
                <a:gd name="T0" fmla="*/ 98 w 196"/>
                <a:gd name="T1" fmla="*/ 17 h 18"/>
                <a:gd name="T2" fmla="*/ 1 w 196"/>
                <a:gd name="T3" fmla="*/ 9 h 18"/>
                <a:gd name="T4" fmla="*/ 98 w 196"/>
                <a:gd name="T5" fmla="*/ 0 h 18"/>
                <a:gd name="T6" fmla="*/ 195 w 196"/>
                <a:gd name="T7" fmla="*/ 9 h 18"/>
                <a:gd name="T8" fmla="*/ 98 w 196"/>
                <a:gd name="T9" fmla="*/ 17 h 18"/>
                <a:gd name="T10" fmla="*/ 98 w 196"/>
                <a:gd name="T11" fmla="*/ 0 h 18"/>
                <a:gd name="T12" fmla="*/ 0 w 196"/>
                <a:gd name="T13" fmla="*/ 9 h 18"/>
                <a:gd name="T14" fmla="*/ 98 w 196"/>
                <a:gd name="T15" fmla="*/ 18 h 18"/>
                <a:gd name="T16" fmla="*/ 196 w 196"/>
                <a:gd name="T17" fmla="*/ 9 h 18"/>
                <a:gd name="T18" fmla="*/ 98 w 19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8">
                  <a:moveTo>
                    <a:pt x="98" y="17"/>
                  </a:moveTo>
                  <a:cubicBezTo>
                    <a:pt x="44" y="17"/>
                    <a:pt x="1" y="14"/>
                    <a:pt x="1" y="9"/>
                  </a:cubicBezTo>
                  <a:cubicBezTo>
                    <a:pt x="1" y="4"/>
                    <a:pt x="44" y="0"/>
                    <a:pt x="98" y="0"/>
                  </a:cubicBezTo>
                  <a:cubicBezTo>
                    <a:pt x="151" y="0"/>
                    <a:pt x="195" y="4"/>
                    <a:pt x="195" y="9"/>
                  </a:cubicBezTo>
                  <a:cubicBezTo>
                    <a:pt x="195" y="14"/>
                    <a:pt x="151" y="17"/>
                    <a:pt x="98" y="17"/>
                  </a:cubicBezTo>
                  <a:moveTo>
                    <a:pt x="98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8" y="18"/>
                  </a:cubicBezTo>
                  <a:cubicBezTo>
                    <a:pt x="152" y="18"/>
                    <a:pt x="196" y="14"/>
                    <a:pt x="196" y="9"/>
                  </a:cubicBezTo>
                  <a:cubicBezTo>
                    <a:pt x="196" y="4"/>
                    <a:pt x="152" y="0"/>
                    <a:pt x="98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"/>
            <p:cNvSpPr>
              <a:spLocks noEditPoints="1"/>
            </p:cNvSpPr>
            <p:nvPr/>
          </p:nvSpPr>
          <p:spPr bwMode="auto">
            <a:xfrm>
              <a:off x="3583" y="1630"/>
              <a:ext cx="522" cy="46"/>
            </a:xfrm>
            <a:custGeom>
              <a:avLst/>
              <a:gdLst>
                <a:gd name="T0" fmla="*/ 97 w 194"/>
                <a:gd name="T1" fmla="*/ 17 h 17"/>
                <a:gd name="T2" fmla="*/ 2 w 194"/>
                <a:gd name="T3" fmla="*/ 9 h 17"/>
                <a:gd name="T4" fmla="*/ 97 w 194"/>
                <a:gd name="T5" fmla="*/ 1 h 17"/>
                <a:gd name="T6" fmla="*/ 192 w 194"/>
                <a:gd name="T7" fmla="*/ 9 h 17"/>
                <a:gd name="T8" fmla="*/ 97 w 194"/>
                <a:gd name="T9" fmla="*/ 17 h 17"/>
                <a:gd name="T10" fmla="*/ 97 w 194"/>
                <a:gd name="T11" fmla="*/ 0 h 17"/>
                <a:gd name="T12" fmla="*/ 0 w 194"/>
                <a:gd name="T13" fmla="*/ 9 h 17"/>
                <a:gd name="T14" fmla="*/ 97 w 194"/>
                <a:gd name="T15" fmla="*/ 17 h 17"/>
                <a:gd name="T16" fmla="*/ 194 w 194"/>
                <a:gd name="T17" fmla="*/ 9 h 17"/>
                <a:gd name="T18" fmla="*/ 97 w 19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7">
                  <a:moveTo>
                    <a:pt x="97" y="17"/>
                  </a:moveTo>
                  <a:cubicBezTo>
                    <a:pt x="44" y="17"/>
                    <a:pt x="2" y="13"/>
                    <a:pt x="2" y="9"/>
                  </a:cubicBezTo>
                  <a:cubicBezTo>
                    <a:pt x="2" y="4"/>
                    <a:pt x="44" y="1"/>
                    <a:pt x="97" y="1"/>
                  </a:cubicBezTo>
                  <a:cubicBezTo>
                    <a:pt x="149" y="1"/>
                    <a:pt x="192" y="4"/>
                    <a:pt x="192" y="9"/>
                  </a:cubicBezTo>
                  <a:cubicBezTo>
                    <a:pt x="192" y="13"/>
                    <a:pt x="149" y="17"/>
                    <a:pt x="97" y="17"/>
                  </a:cubicBezTo>
                  <a:moveTo>
                    <a:pt x="97" y="0"/>
                  </a:moveTo>
                  <a:cubicBezTo>
                    <a:pt x="43" y="0"/>
                    <a:pt x="0" y="4"/>
                    <a:pt x="0" y="9"/>
                  </a:cubicBezTo>
                  <a:cubicBezTo>
                    <a:pt x="0" y="14"/>
                    <a:pt x="43" y="17"/>
                    <a:pt x="97" y="17"/>
                  </a:cubicBezTo>
                  <a:cubicBezTo>
                    <a:pt x="150" y="17"/>
                    <a:pt x="194" y="14"/>
                    <a:pt x="194" y="9"/>
                  </a:cubicBezTo>
                  <a:cubicBezTo>
                    <a:pt x="194" y="4"/>
                    <a:pt x="150" y="0"/>
                    <a:pt x="9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9"/>
            <p:cNvSpPr>
              <a:spLocks noEditPoints="1"/>
            </p:cNvSpPr>
            <p:nvPr/>
          </p:nvSpPr>
          <p:spPr bwMode="auto">
            <a:xfrm>
              <a:off x="3589" y="1633"/>
              <a:ext cx="511" cy="43"/>
            </a:xfrm>
            <a:custGeom>
              <a:avLst/>
              <a:gdLst>
                <a:gd name="T0" fmla="*/ 95 w 190"/>
                <a:gd name="T1" fmla="*/ 16 h 16"/>
                <a:gd name="T2" fmla="*/ 1 w 190"/>
                <a:gd name="T3" fmla="*/ 8 h 16"/>
                <a:gd name="T4" fmla="*/ 95 w 190"/>
                <a:gd name="T5" fmla="*/ 0 h 16"/>
                <a:gd name="T6" fmla="*/ 188 w 190"/>
                <a:gd name="T7" fmla="*/ 8 h 16"/>
                <a:gd name="T8" fmla="*/ 95 w 190"/>
                <a:gd name="T9" fmla="*/ 16 h 16"/>
                <a:gd name="T10" fmla="*/ 95 w 190"/>
                <a:gd name="T11" fmla="*/ 0 h 16"/>
                <a:gd name="T12" fmla="*/ 0 w 190"/>
                <a:gd name="T13" fmla="*/ 8 h 16"/>
                <a:gd name="T14" fmla="*/ 95 w 190"/>
                <a:gd name="T15" fmla="*/ 16 h 16"/>
                <a:gd name="T16" fmla="*/ 190 w 190"/>
                <a:gd name="T17" fmla="*/ 8 h 16"/>
                <a:gd name="T18" fmla="*/ 95 w 19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6">
                  <a:moveTo>
                    <a:pt x="95" y="16"/>
                  </a:moveTo>
                  <a:cubicBezTo>
                    <a:pt x="43" y="16"/>
                    <a:pt x="1" y="12"/>
                    <a:pt x="1" y="8"/>
                  </a:cubicBezTo>
                  <a:cubicBezTo>
                    <a:pt x="1" y="3"/>
                    <a:pt x="43" y="0"/>
                    <a:pt x="95" y="0"/>
                  </a:cubicBezTo>
                  <a:cubicBezTo>
                    <a:pt x="147" y="0"/>
                    <a:pt x="188" y="3"/>
                    <a:pt x="188" y="8"/>
                  </a:cubicBezTo>
                  <a:cubicBezTo>
                    <a:pt x="188" y="12"/>
                    <a:pt x="147" y="16"/>
                    <a:pt x="95" y="16"/>
                  </a:cubicBezTo>
                  <a:moveTo>
                    <a:pt x="95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5" y="16"/>
                  </a:cubicBezTo>
                  <a:cubicBezTo>
                    <a:pt x="147" y="16"/>
                    <a:pt x="190" y="12"/>
                    <a:pt x="190" y="8"/>
                  </a:cubicBezTo>
                  <a:cubicBezTo>
                    <a:pt x="190" y="3"/>
                    <a:pt x="147" y="0"/>
                    <a:pt x="9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0"/>
            <p:cNvSpPr>
              <a:spLocks noEditPoints="1"/>
            </p:cNvSpPr>
            <p:nvPr/>
          </p:nvSpPr>
          <p:spPr bwMode="auto">
            <a:xfrm>
              <a:off x="3591" y="1633"/>
              <a:ext cx="503" cy="43"/>
            </a:xfrm>
            <a:custGeom>
              <a:avLst/>
              <a:gdLst>
                <a:gd name="T0" fmla="*/ 94 w 187"/>
                <a:gd name="T1" fmla="*/ 16 h 16"/>
                <a:gd name="T2" fmla="*/ 2 w 187"/>
                <a:gd name="T3" fmla="*/ 8 h 16"/>
                <a:gd name="T4" fmla="*/ 94 w 187"/>
                <a:gd name="T5" fmla="*/ 0 h 16"/>
                <a:gd name="T6" fmla="*/ 186 w 187"/>
                <a:gd name="T7" fmla="*/ 8 h 16"/>
                <a:gd name="T8" fmla="*/ 94 w 187"/>
                <a:gd name="T9" fmla="*/ 16 h 16"/>
                <a:gd name="T10" fmla="*/ 94 w 187"/>
                <a:gd name="T11" fmla="*/ 0 h 16"/>
                <a:gd name="T12" fmla="*/ 0 w 187"/>
                <a:gd name="T13" fmla="*/ 8 h 16"/>
                <a:gd name="T14" fmla="*/ 94 w 187"/>
                <a:gd name="T15" fmla="*/ 16 h 16"/>
                <a:gd name="T16" fmla="*/ 187 w 187"/>
                <a:gd name="T17" fmla="*/ 8 h 16"/>
                <a:gd name="T18" fmla="*/ 94 w 18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6">
                  <a:moveTo>
                    <a:pt x="94" y="16"/>
                  </a:moveTo>
                  <a:cubicBezTo>
                    <a:pt x="43" y="16"/>
                    <a:pt x="2" y="12"/>
                    <a:pt x="2" y="8"/>
                  </a:cubicBezTo>
                  <a:cubicBezTo>
                    <a:pt x="2" y="3"/>
                    <a:pt x="43" y="0"/>
                    <a:pt x="94" y="0"/>
                  </a:cubicBezTo>
                  <a:cubicBezTo>
                    <a:pt x="145" y="0"/>
                    <a:pt x="186" y="3"/>
                    <a:pt x="186" y="8"/>
                  </a:cubicBezTo>
                  <a:cubicBezTo>
                    <a:pt x="186" y="12"/>
                    <a:pt x="145" y="16"/>
                    <a:pt x="94" y="16"/>
                  </a:cubicBezTo>
                  <a:moveTo>
                    <a:pt x="94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4" y="16"/>
                  </a:cubicBezTo>
                  <a:cubicBezTo>
                    <a:pt x="146" y="16"/>
                    <a:pt x="187" y="12"/>
                    <a:pt x="187" y="8"/>
                  </a:cubicBezTo>
                  <a:cubicBezTo>
                    <a:pt x="187" y="3"/>
                    <a:pt x="146" y="0"/>
                    <a:pt x="9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1"/>
            <p:cNvSpPr>
              <a:spLocks noEditPoints="1"/>
            </p:cNvSpPr>
            <p:nvPr/>
          </p:nvSpPr>
          <p:spPr bwMode="auto">
            <a:xfrm>
              <a:off x="3597" y="1633"/>
              <a:ext cx="494" cy="43"/>
            </a:xfrm>
            <a:custGeom>
              <a:avLst/>
              <a:gdLst>
                <a:gd name="T0" fmla="*/ 92 w 184"/>
                <a:gd name="T1" fmla="*/ 16 h 16"/>
                <a:gd name="T2" fmla="*/ 1 w 184"/>
                <a:gd name="T3" fmla="*/ 8 h 16"/>
                <a:gd name="T4" fmla="*/ 92 w 184"/>
                <a:gd name="T5" fmla="*/ 0 h 16"/>
                <a:gd name="T6" fmla="*/ 182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1" y="12"/>
                    <a:pt x="1" y="8"/>
                  </a:cubicBezTo>
                  <a:cubicBezTo>
                    <a:pt x="1" y="3"/>
                    <a:pt x="42" y="0"/>
                    <a:pt x="92" y="0"/>
                  </a:cubicBezTo>
                  <a:cubicBezTo>
                    <a:pt x="142" y="0"/>
                    <a:pt x="182" y="3"/>
                    <a:pt x="182" y="8"/>
                  </a:cubicBezTo>
                  <a:cubicBezTo>
                    <a:pt x="182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3" y="16"/>
                    <a:pt x="184" y="12"/>
                    <a:pt x="184" y="8"/>
                  </a:cubicBezTo>
                  <a:cubicBezTo>
                    <a:pt x="184" y="3"/>
                    <a:pt x="143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2"/>
            <p:cNvSpPr>
              <a:spLocks noEditPoints="1"/>
            </p:cNvSpPr>
            <p:nvPr/>
          </p:nvSpPr>
          <p:spPr bwMode="auto">
            <a:xfrm>
              <a:off x="3599" y="1633"/>
              <a:ext cx="487" cy="43"/>
            </a:xfrm>
            <a:custGeom>
              <a:avLst/>
              <a:gdLst>
                <a:gd name="T0" fmla="*/ 91 w 181"/>
                <a:gd name="T1" fmla="*/ 15 h 16"/>
                <a:gd name="T2" fmla="*/ 2 w 181"/>
                <a:gd name="T3" fmla="*/ 8 h 16"/>
                <a:gd name="T4" fmla="*/ 91 w 181"/>
                <a:gd name="T5" fmla="*/ 0 h 16"/>
                <a:gd name="T6" fmla="*/ 180 w 181"/>
                <a:gd name="T7" fmla="*/ 8 h 16"/>
                <a:gd name="T8" fmla="*/ 91 w 181"/>
                <a:gd name="T9" fmla="*/ 15 h 16"/>
                <a:gd name="T10" fmla="*/ 91 w 181"/>
                <a:gd name="T11" fmla="*/ 0 h 16"/>
                <a:gd name="T12" fmla="*/ 0 w 181"/>
                <a:gd name="T13" fmla="*/ 8 h 16"/>
                <a:gd name="T14" fmla="*/ 91 w 181"/>
                <a:gd name="T15" fmla="*/ 16 h 16"/>
                <a:gd name="T16" fmla="*/ 181 w 181"/>
                <a:gd name="T17" fmla="*/ 8 h 16"/>
                <a:gd name="T18" fmla="*/ 91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1" y="15"/>
                  </a:moveTo>
                  <a:cubicBezTo>
                    <a:pt x="42" y="15"/>
                    <a:pt x="2" y="12"/>
                    <a:pt x="2" y="8"/>
                  </a:cubicBezTo>
                  <a:cubicBezTo>
                    <a:pt x="2" y="4"/>
                    <a:pt x="42" y="0"/>
                    <a:pt x="91" y="0"/>
                  </a:cubicBezTo>
                  <a:cubicBezTo>
                    <a:pt x="140" y="0"/>
                    <a:pt x="180" y="4"/>
                    <a:pt x="180" y="8"/>
                  </a:cubicBezTo>
                  <a:cubicBezTo>
                    <a:pt x="180" y="12"/>
                    <a:pt x="140" y="15"/>
                    <a:pt x="91" y="15"/>
                  </a:cubicBezTo>
                  <a:moveTo>
                    <a:pt x="91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1" y="16"/>
                  </a:cubicBezTo>
                  <a:cubicBezTo>
                    <a:pt x="141" y="16"/>
                    <a:pt x="181" y="12"/>
                    <a:pt x="181" y="8"/>
                  </a:cubicBezTo>
                  <a:cubicBezTo>
                    <a:pt x="181" y="3"/>
                    <a:pt x="141" y="0"/>
                    <a:pt x="9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3"/>
            <p:cNvSpPr>
              <a:spLocks noEditPoints="1"/>
            </p:cNvSpPr>
            <p:nvPr/>
          </p:nvSpPr>
          <p:spPr bwMode="auto">
            <a:xfrm>
              <a:off x="3605" y="1633"/>
              <a:ext cx="478" cy="40"/>
            </a:xfrm>
            <a:custGeom>
              <a:avLst/>
              <a:gdLst>
                <a:gd name="T0" fmla="*/ 89 w 178"/>
                <a:gd name="T1" fmla="*/ 15 h 15"/>
                <a:gd name="T2" fmla="*/ 2 w 178"/>
                <a:gd name="T3" fmla="*/ 8 h 15"/>
                <a:gd name="T4" fmla="*/ 89 w 178"/>
                <a:gd name="T5" fmla="*/ 0 h 15"/>
                <a:gd name="T6" fmla="*/ 176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1" y="15"/>
                    <a:pt x="2" y="12"/>
                    <a:pt x="2" y="8"/>
                  </a:cubicBezTo>
                  <a:cubicBezTo>
                    <a:pt x="2" y="4"/>
                    <a:pt x="41" y="0"/>
                    <a:pt x="89" y="0"/>
                  </a:cubicBezTo>
                  <a:cubicBezTo>
                    <a:pt x="137" y="0"/>
                    <a:pt x="176" y="4"/>
                    <a:pt x="176" y="8"/>
                  </a:cubicBezTo>
                  <a:cubicBezTo>
                    <a:pt x="176" y="12"/>
                    <a:pt x="137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4"/>
            <p:cNvSpPr>
              <a:spLocks noEditPoints="1"/>
            </p:cNvSpPr>
            <p:nvPr/>
          </p:nvSpPr>
          <p:spPr bwMode="auto">
            <a:xfrm>
              <a:off x="3610" y="1633"/>
              <a:ext cx="468" cy="40"/>
            </a:xfrm>
            <a:custGeom>
              <a:avLst/>
              <a:gdLst>
                <a:gd name="T0" fmla="*/ 87 w 174"/>
                <a:gd name="T1" fmla="*/ 15 h 15"/>
                <a:gd name="T2" fmla="*/ 1 w 174"/>
                <a:gd name="T3" fmla="*/ 8 h 15"/>
                <a:gd name="T4" fmla="*/ 87 w 174"/>
                <a:gd name="T5" fmla="*/ 0 h 15"/>
                <a:gd name="T6" fmla="*/ 173 w 174"/>
                <a:gd name="T7" fmla="*/ 8 h 15"/>
                <a:gd name="T8" fmla="*/ 87 w 174"/>
                <a:gd name="T9" fmla="*/ 15 h 15"/>
                <a:gd name="T10" fmla="*/ 87 w 174"/>
                <a:gd name="T11" fmla="*/ 0 h 15"/>
                <a:gd name="T12" fmla="*/ 0 w 174"/>
                <a:gd name="T13" fmla="*/ 8 h 15"/>
                <a:gd name="T14" fmla="*/ 87 w 174"/>
                <a:gd name="T15" fmla="*/ 15 h 15"/>
                <a:gd name="T16" fmla="*/ 174 w 174"/>
                <a:gd name="T17" fmla="*/ 8 h 15"/>
                <a:gd name="T18" fmla="*/ 87 w 17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5">
                  <a:moveTo>
                    <a:pt x="87" y="15"/>
                  </a:moveTo>
                  <a:cubicBezTo>
                    <a:pt x="40" y="15"/>
                    <a:pt x="1" y="12"/>
                    <a:pt x="1" y="8"/>
                  </a:cubicBezTo>
                  <a:cubicBezTo>
                    <a:pt x="1" y="4"/>
                    <a:pt x="40" y="0"/>
                    <a:pt x="87" y="0"/>
                  </a:cubicBezTo>
                  <a:cubicBezTo>
                    <a:pt x="134" y="0"/>
                    <a:pt x="173" y="4"/>
                    <a:pt x="173" y="8"/>
                  </a:cubicBezTo>
                  <a:cubicBezTo>
                    <a:pt x="173" y="12"/>
                    <a:pt x="134" y="15"/>
                    <a:pt x="87" y="15"/>
                  </a:cubicBezTo>
                  <a:moveTo>
                    <a:pt x="87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7" y="15"/>
                  </a:cubicBezTo>
                  <a:cubicBezTo>
                    <a:pt x="135" y="15"/>
                    <a:pt x="174" y="12"/>
                    <a:pt x="174" y="8"/>
                  </a:cubicBezTo>
                  <a:cubicBezTo>
                    <a:pt x="174" y="4"/>
                    <a:pt x="135" y="0"/>
                    <a:pt x="87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5"/>
            <p:cNvSpPr>
              <a:spLocks noEditPoints="1"/>
            </p:cNvSpPr>
            <p:nvPr/>
          </p:nvSpPr>
          <p:spPr bwMode="auto">
            <a:xfrm>
              <a:off x="3613" y="1633"/>
              <a:ext cx="462" cy="40"/>
            </a:xfrm>
            <a:custGeom>
              <a:avLst/>
              <a:gdLst>
                <a:gd name="T0" fmla="*/ 86 w 172"/>
                <a:gd name="T1" fmla="*/ 15 h 15"/>
                <a:gd name="T2" fmla="*/ 2 w 172"/>
                <a:gd name="T3" fmla="*/ 8 h 15"/>
                <a:gd name="T4" fmla="*/ 86 w 172"/>
                <a:gd name="T5" fmla="*/ 1 h 15"/>
                <a:gd name="T6" fmla="*/ 170 w 172"/>
                <a:gd name="T7" fmla="*/ 8 h 15"/>
                <a:gd name="T8" fmla="*/ 86 w 172"/>
                <a:gd name="T9" fmla="*/ 15 h 15"/>
                <a:gd name="T10" fmla="*/ 86 w 172"/>
                <a:gd name="T11" fmla="*/ 0 h 15"/>
                <a:gd name="T12" fmla="*/ 0 w 172"/>
                <a:gd name="T13" fmla="*/ 8 h 15"/>
                <a:gd name="T14" fmla="*/ 86 w 172"/>
                <a:gd name="T15" fmla="*/ 15 h 15"/>
                <a:gd name="T16" fmla="*/ 172 w 172"/>
                <a:gd name="T17" fmla="*/ 8 h 15"/>
                <a:gd name="T18" fmla="*/ 86 w 172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5">
                  <a:moveTo>
                    <a:pt x="86" y="15"/>
                  </a:moveTo>
                  <a:cubicBezTo>
                    <a:pt x="39" y="15"/>
                    <a:pt x="2" y="12"/>
                    <a:pt x="2" y="8"/>
                  </a:cubicBezTo>
                  <a:cubicBezTo>
                    <a:pt x="2" y="4"/>
                    <a:pt x="39" y="1"/>
                    <a:pt x="86" y="1"/>
                  </a:cubicBezTo>
                  <a:cubicBezTo>
                    <a:pt x="133" y="1"/>
                    <a:pt x="170" y="4"/>
                    <a:pt x="170" y="8"/>
                  </a:cubicBezTo>
                  <a:cubicBezTo>
                    <a:pt x="170" y="12"/>
                    <a:pt x="133" y="15"/>
                    <a:pt x="86" y="15"/>
                  </a:cubicBezTo>
                  <a:moveTo>
                    <a:pt x="86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6" y="15"/>
                  </a:cubicBezTo>
                  <a:cubicBezTo>
                    <a:pt x="133" y="15"/>
                    <a:pt x="172" y="12"/>
                    <a:pt x="172" y="8"/>
                  </a:cubicBezTo>
                  <a:cubicBezTo>
                    <a:pt x="172" y="4"/>
                    <a:pt x="133" y="0"/>
                    <a:pt x="86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6"/>
            <p:cNvSpPr>
              <a:spLocks noEditPoints="1"/>
            </p:cNvSpPr>
            <p:nvPr/>
          </p:nvSpPr>
          <p:spPr bwMode="auto">
            <a:xfrm>
              <a:off x="3618" y="1635"/>
              <a:ext cx="452" cy="38"/>
            </a:xfrm>
            <a:custGeom>
              <a:avLst/>
              <a:gdLst>
                <a:gd name="T0" fmla="*/ 84 w 168"/>
                <a:gd name="T1" fmla="*/ 14 h 14"/>
                <a:gd name="T2" fmla="*/ 1 w 168"/>
                <a:gd name="T3" fmla="*/ 7 h 14"/>
                <a:gd name="T4" fmla="*/ 84 w 168"/>
                <a:gd name="T5" fmla="*/ 0 h 14"/>
                <a:gd name="T6" fmla="*/ 167 w 168"/>
                <a:gd name="T7" fmla="*/ 7 h 14"/>
                <a:gd name="T8" fmla="*/ 84 w 168"/>
                <a:gd name="T9" fmla="*/ 14 h 14"/>
                <a:gd name="T10" fmla="*/ 84 w 168"/>
                <a:gd name="T11" fmla="*/ 0 h 14"/>
                <a:gd name="T12" fmla="*/ 0 w 168"/>
                <a:gd name="T13" fmla="*/ 7 h 14"/>
                <a:gd name="T14" fmla="*/ 84 w 168"/>
                <a:gd name="T15" fmla="*/ 14 h 14"/>
                <a:gd name="T16" fmla="*/ 168 w 168"/>
                <a:gd name="T17" fmla="*/ 7 h 14"/>
                <a:gd name="T18" fmla="*/ 84 w 16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4">
                  <a:moveTo>
                    <a:pt x="84" y="14"/>
                  </a:moveTo>
                  <a:cubicBezTo>
                    <a:pt x="38" y="14"/>
                    <a:pt x="1" y="11"/>
                    <a:pt x="1" y="7"/>
                  </a:cubicBezTo>
                  <a:cubicBezTo>
                    <a:pt x="1" y="3"/>
                    <a:pt x="38" y="0"/>
                    <a:pt x="84" y="0"/>
                  </a:cubicBezTo>
                  <a:cubicBezTo>
                    <a:pt x="130" y="0"/>
                    <a:pt x="167" y="3"/>
                    <a:pt x="167" y="7"/>
                  </a:cubicBezTo>
                  <a:cubicBezTo>
                    <a:pt x="167" y="11"/>
                    <a:pt x="130" y="14"/>
                    <a:pt x="84" y="14"/>
                  </a:cubicBezTo>
                  <a:moveTo>
                    <a:pt x="84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4" y="14"/>
                  </a:cubicBezTo>
                  <a:cubicBezTo>
                    <a:pt x="131" y="14"/>
                    <a:pt x="168" y="11"/>
                    <a:pt x="168" y="7"/>
                  </a:cubicBezTo>
                  <a:cubicBezTo>
                    <a:pt x="168" y="3"/>
                    <a:pt x="131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7"/>
            <p:cNvSpPr>
              <a:spLocks noEditPoints="1"/>
            </p:cNvSpPr>
            <p:nvPr/>
          </p:nvSpPr>
          <p:spPr bwMode="auto">
            <a:xfrm>
              <a:off x="3621" y="1635"/>
              <a:ext cx="446" cy="38"/>
            </a:xfrm>
            <a:custGeom>
              <a:avLst/>
              <a:gdLst>
                <a:gd name="T0" fmla="*/ 83 w 166"/>
                <a:gd name="T1" fmla="*/ 14 h 14"/>
                <a:gd name="T2" fmla="*/ 2 w 166"/>
                <a:gd name="T3" fmla="*/ 7 h 14"/>
                <a:gd name="T4" fmla="*/ 83 w 166"/>
                <a:gd name="T5" fmla="*/ 0 h 14"/>
                <a:gd name="T6" fmla="*/ 164 w 166"/>
                <a:gd name="T7" fmla="*/ 7 h 14"/>
                <a:gd name="T8" fmla="*/ 83 w 166"/>
                <a:gd name="T9" fmla="*/ 14 h 14"/>
                <a:gd name="T10" fmla="*/ 83 w 166"/>
                <a:gd name="T11" fmla="*/ 0 h 14"/>
                <a:gd name="T12" fmla="*/ 0 w 166"/>
                <a:gd name="T13" fmla="*/ 7 h 14"/>
                <a:gd name="T14" fmla="*/ 83 w 166"/>
                <a:gd name="T15" fmla="*/ 14 h 14"/>
                <a:gd name="T16" fmla="*/ 166 w 166"/>
                <a:gd name="T17" fmla="*/ 7 h 14"/>
                <a:gd name="T18" fmla="*/ 83 w 166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4">
                  <a:moveTo>
                    <a:pt x="83" y="14"/>
                  </a:moveTo>
                  <a:cubicBezTo>
                    <a:pt x="38" y="14"/>
                    <a:pt x="2" y="10"/>
                    <a:pt x="2" y="7"/>
                  </a:cubicBezTo>
                  <a:cubicBezTo>
                    <a:pt x="2" y="3"/>
                    <a:pt x="38" y="0"/>
                    <a:pt x="83" y="0"/>
                  </a:cubicBezTo>
                  <a:cubicBezTo>
                    <a:pt x="128" y="0"/>
                    <a:pt x="164" y="3"/>
                    <a:pt x="164" y="7"/>
                  </a:cubicBezTo>
                  <a:cubicBezTo>
                    <a:pt x="164" y="10"/>
                    <a:pt x="128" y="14"/>
                    <a:pt x="83" y="14"/>
                  </a:cubicBezTo>
                  <a:moveTo>
                    <a:pt x="83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3" y="14"/>
                  </a:cubicBezTo>
                  <a:cubicBezTo>
                    <a:pt x="129" y="14"/>
                    <a:pt x="166" y="11"/>
                    <a:pt x="166" y="7"/>
                  </a:cubicBezTo>
                  <a:cubicBezTo>
                    <a:pt x="166" y="3"/>
                    <a:pt x="129" y="0"/>
                    <a:pt x="8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8"/>
            <p:cNvSpPr>
              <a:spLocks noEditPoints="1"/>
            </p:cNvSpPr>
            <p:nvPr/>
          </p:nvSpPr>
          <p:spPr bwMode="auto">
            <a:xfrm>
              <a:off x="3626" y="1635"/>
              <a:ext cx="436" cy="38"/>
            </a:xfrm>
            <a:custGeom>
              <a:avLst/>
              <a:gdLst>
                <a:gd name="T0" fmla="*/ 81 w 162"/>
                <a:gd name="T1" fmla="*/ 13 h 14"/>
                <a:gd name="T2" fmla="*/ 1 w 162"/>
                <a:gd name="T3" fmla="*/ 7 h 14"/>
                <a:gd name="T4" fmla="*/ 81 w 162"/>
                <a:gd name="T5" fmla="*/ 0 h 14"/>
                <a:gd name="T6" fmla="*/ 161 w 162"/>
                <a:gd name="T7" fmla="*/ 7 h 14"/>
                <a:gd name="T8" fmla="*/ 81 w 162"/>
                <a:gd name="T9" fmla="*/ 13 h 14"/>
                <a:gd name="T10" fmla="*/ 81 w 162"/>
                <a:gd name="T11" fmla="*/ 0 h 14"/>
                <a:gd name="T12" fmla="*/ 0 w 162"/>
                <a:gd name="T13" fmla="*/ 7 h 14"/>
                <a:gd name="T14" fmla="*/ 81 w 162"/>
                <a:gd name="T15" fmla="*/ 14 h 14"/>
                <a:gd name="T16" fmla="*/ 162 w 162"/>
                <a:gd name="T17" fmla="*/ 7 h 14"/>
                <a:gd name="T18" fmla="*/ 81 w 162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4">
                  <a:moveTo>
                    <a:pt x="81" y="13"/>
                  </a:moveTo>
                  <a:cubicBezTo>
                    <a:pt x="37" y="13"/>
                    <a:pt x="1" y="10"/>
                    <a:pt x="1" y="7"/>
                  </a:cubicBezTo>
                  <a:cubicBezTo>
                    <a:pt x="1" y="3"/>
                    <a:pt x="37" y="0"/>
                    <a:pt x="81" y="0"/>
                  </a:cubicBezTo>
                  <a:cubicBezTo>
                    <a:pt x="125" y="0"/>
                    <a:pt x="161" y="3"/>
                    <a:pt x="161" y="7"/>
                  </a:cubicBezTo>
                  <a:cubicBezTo>
                    <a:pt x="161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4"/>
                    <a:pt x="81" y="14"/>
                  </a:cubicBezTo>
                  <a:cubicBezTo>
                    <a:pt x="126" y="14"/>
                    <a:pt x="162" y="10"/>
                    <a:pt x="162" y="7"/>
                  </a:cubicBezTo>
                  <a:cubicBezTo>
                    <a:pt x="162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9"/>
            <p:cNvSpPr>
              <a:spLocks noEditPoints="1"/>
            </p:cNvSpPr>
            <p:nvPr/>
          </p:nvSpPr>
          <p:spPr bwMode="auto">
            <a:xfrm>
              <a:off x="3629" y="1635"/>
              <a:ext cx="430" cy="35"/>
            </a:xfrm>
            <a:custGeom>
              <a:avLst/>
              <a:gdLst>
                <a:gd name="T0" fmla="*/ 80 w 160"/>
                <a:gd name="T1" fmla="*/ 13 h 13"/>
                <a:gd name="T2" fmla="*/ 2 w 160"/>
                <a:gd name="T3" fmla="*/ 7 h 13"/>
                <a:gd name="T4" fmla="*/ 80 w 160"/>
                <a:gd name="T5" fmla="*/ 0 h 13"/>
                <a:gd name="T6" fmla="*/ 158 w 160"/>
                <a:gd name="T7" fmla="*/ 7 h 13"/>
                <a:gd name="T8" fmla="*/ 80 w 160"/>
                <a:gd name="T9" fmla="*/ 13 h 13"/>
                <a:gd name="T10" fmla="*/ 80 w 160"/>
                <a:gd name="T11" fmla="*/ 0 h 13"/>
                <a:gd name="T12" fmla="*/ 0 w 160"/>
                <a:gd name="T13" fmla="*/ 7 h 13"/>
                <a:gd name="T14" fmla="*/ 80 w 160"/>
                <a:gd name="T15" fmla="*/ 13 h 13"/>
                <a:gd name="T16" fmla="*/ 160 w 160"/>
                <a:gd name="T17" fmla="*/ 7 h 13"/>
                <a:gd name="T18" fmla="*/ 80 w 16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3">
                  <a:moveTo>
                    <a:pt x="80" y="13"/>
                  </a:moveTo>
                  <a:cubicBezTo>
                    <a:pt x="37" y="13"/>
                    <a:pt x="2" y="10"/>
                    <a:pt x="2" y="7"/>
                  </a:cubicBezTo>
                  <a:cubicBezTo>
                    <a:pt x="2" y="3"/>
                    <a:pt x="37" y="0"/>
                    <a:pt x="80" y="0"/>
                  </a:cubicBezTo>
                  <a:cubicBezTo>
                    <a:pt x="123" y="0"/>
                    <a:pt x="158" y="3"/>
                    <a:pt x="158" y="7"/>
                  </a:cubicBezTo>
                  <a:cubicBezTo>
                    <a:pt x="158" y="10"/>
                    <a:pt x="123" y="13"/>
                    <a:pt x="80" y="13"/>
                  </a:cubicBezTo>
                  <a:moveTo>
                    <a:pt x="80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3"/>
                    <a:pt x="80" y="13"/>
                  </a:cubicBezTo>
                  <a:cubicBezTo>
                    <a:pt x="124" y="13"/>
                    <a:pt x="160" y="10"/>
                    <a:pt x="160" y="7"/>
                  </a:cubicBezTo>
                  <a:cubicBezTo>
                    <a:pt x="160" y="3"/>
                    <a:pt x="124" y="0"/>
                    <a:pt x="8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0"/>
            <p:cNvSpPr>
              <a:spLocks noEditPoints="1"/>
            </p:cNvSpPr>
            <p:nvPr/>
          </p:nvSpPr>
          <p:spPr bwMode="auto">
            <a:xfrm>
              <a:off x="3634" y="1635"/>
              <a:ext cx="420" cy="35"/>
            </a:xfrm>
            <a:custGeom>
              <a:avLst/>
              <a:gdLst>
                <a:gd name="T0" fmla="*/ 78 w 156"/>
                <a:gd name="T1" fmla="*/ 13 h 13"/>
                <a:gd name="T2" fmla="*/ 2 w 156"/>
                <a:gd name="T3" fmla="*/ 7 h 13"/>
                <a:gd name="T4" fmla="*/ 78 w 156"/>
                <a:gd name="T5" fmla="*/ 0 h 13"/>
                <a:gd name="T6" fmla="*/ 155 w 156"/>
                <a:gd name="T7" fmla="*/ 7 h 13"/>
                <a:gd name="T8" fmla="*/ 78 w 156"/>
                <a:gd name="T9" fmla="*/ 13 h 13"/>
                <a:gd name="T10" fmla="*/ 78 w 156"/>
                <a:gd name="T11" fmla="*/ 0 h 13"/>
                <a:gd name="T12" fmla="*/ 0 w 156"/>
                <a:gd name="T13" fmla="*/ 7 h 13"/>
                <a:gd name="T14" fmla="*/ 78 w 156"/>
                <a:gd name="T15" fmla="*/ 13 h 13"/>
                <a:gd name="T16" fmla="*/ 156 w 156"/>
                <a:gd name="T17" fmla="*/ 7 h 13"/>
                <a:gd name="T18" fmla="*/ 78 w 15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">
                  <a:moveTo>
                    <a:pt x="78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8" y="0"/>
                  </a:cubicBezTo>
                  <a:cubicBezTo>
                    <a:pt x="120" y="0"/>
                    <a:pt x="155" y="3"/>
                    <a:pt x="155" y="7"/>
                  </a:cubicBezTo>
                  <a:cubicBezTo>
                    <a:pt x="155" y="10"/>
                    <a:pt x="120" y="13"/>
                    <a:pt x="78" y="13"/>
                  </a:cubicBezTo>
                  <a:moveTo>
                    <a:pt x="78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8" y="13"/>
                  </a:cubicBezTo>
                  <a:cubicBezTo>
                    <a:pt x="121" y="13"/>
                    <a:pt x="156" y="10"/>
                    <a:pt x="156" y="7"/>
                  </a:cubicBezTo>
                  <a:cubicBezTo>
                    <a:pt x="156" y="3"/>
                    <a:pt x="121" y="0"/>
                    <a:pt x="7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1"/>
            <p:cNvSpPr>
              <a:spLocks noEditPoints="1"/>
            </p:cNvSpPr>
            <p:nvPr/>
          </p:nvSpPr>
          <p:spPr bwMode="auto">
            <a:xfrm>
              <a:off x="3640" y="1635"/>
              <a:ext cx="411" cy="35"/>
            </a:xfrm>
            <a:custGeom>
              <a:avLst/>
              <a:gdLst>
                <a:gd name="T0" fmla="*/ 76 w 153"/>
                <a:gd name="T1" fmla="*/ 13 h 13"/>
                <a:gd name="T2" fmla="*/ 1 w 153"/>
                <a:gd name="T3" fmla="*/ 7 h 13"/>
                <a:gd name="T4" fmla="*/ 76 w 153"/>
                <a:gd name="T5" fmla="*/ 0 h 13"/>
                <a:gd name="T6" fmla="*/ 151 w 153"/>
                <a:gd name="T7" fmla="*/ 7 h 13"/>
                <a:gd name="T8" fmla="*/ 76 w 153"/>
                <a:gd name="T9" fmla="*/ 13 h 13"/>
                <a:gd name="T10" fmla="*/ 76 w 153"/>
                <a:gd name="T11" fmla="*/ 0 h 13"/>
                <a:gd name="T12" fmla="*/ 0 w 153"/>
                <a:gd name="T13" fmla="*/ 7 h 13"/>
                <a:gd name="T14" fmla="*/ 76 w 153"/>
                <a:gd name="T15" fmla="*/ 13 h 13"/>
                <a:gd name="T16" fmla="*/ 153 w 153"/>
                <a:gd name="T17" fmla="*/ 7 h 13"/>
                <a:gd name="T18" fmla="*/ 76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6" y="13"/>
                  </a:moveTo>
                  <a:cubicBezTo>
                    <a:pt x="35" y="13"/>
                    <a:pt x="1" y="10"/>
                    <a:pt x="1" y="7"/>
                  </a:cubicBezTo>
                  <a:cubicBezTo>
                    <a:pt x="1" y="3"/>
                    <a:pt x="35" y="0"/>
                    <a:pt x="76" y="0"/>
                  </a:cubicBezTo>
                  <a:cubicBezTo>
                    <a:pt x="117" y="0"/>
                    <a:pt x="151" y="3"/>
                    <a:pt x="151" y="7"/>
                  </a:cubicBezTo>
                  <a:cubicBezTo>
                    <a:pt x="151" y="10"/>
                    <a:pt x="117" y="13"/>
                    <a:pt x="76" y="13"/>
                  </a:cubicBezTo>
                  <a:moveTo>
                    <a:pt x="76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6" y="13"/>
                  </a:cubicBezTo>
                  <a:cubicBezTo>
                    <a:pt x="118" y="13"/>
                    <a:pt x="153" y="10"/>
                    <a:pt x="153" y="7"/>
                  </a:cubicBezTo>
                  <a:cubicBezTo>
                    <a:pt x="153" y="3"/>
                    <a:pt x="118" y="0"/>
                    <a:pt x="76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2"/>
            <p:cNvSpPr>
              <a:spLocks noEditPoints="1"/>
            </p:cNvSpPr>
            <p:nvPr/>
          </p:nvSpPr>
          <p:spPr bwMode="auto">
            <a:xfrm>
              <a:off x="3642" y="1635"/>
              <a:ext cx="404" cy="35"/>
            </a:xfrm>
            <a:custGeom>
              <a:avLst/>
              <a:gdLst>
                <a:gd name="T0" fmla="*/ 75 w 150"/>
                <a:gd name="T1" fmla="*/ 13 h 13"/>
                <a:gd name="T2" fmla="*/ 2 w 150"/>
                <a:gd name="T3" fmla="*/ 7 h 13"/>
                <a:gd name="T4" fmla="*/ 75 w 150"/>
                <a:gd name="T5" fmla="*/ 1 h 13"/>
                <a:gd name="T6" fmla="*/ 148 w 150"/>
                <a:gd name="T7" fmla="*/ 7 h 13"/>
                <a:gd name="T8" fmla="*/ 75 w 150"/>
                <a:gd name="T9" fmla="*/ 13 h 13"/>
                <a:gd name="T10" fmla="*/ 75 w 150"/>
                <a:gd name="T11" fmla="*/ 0 h 13"/>
                <a:gd name="T12" fmla="*/ 0 w 150"/>
                <a:gd name="T13" fmla="*/ 7 h 13"/>
                <a:gd name="T14" fmla="*/ 75 w 150"/>
                <a:gd name="T15" fmla="*/ 13 h 13"/>
                <a:gd name="T16" fmla="*/ 150 w 150"/>
                <a:gd name="T17" fmla="*/ 7 h 13"/>
                <a:gd name="T18" fmla="*/ 75 w 15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3">
                  <a:moveTo>
                    <a:pt x="75" y="13"/>
                  </a:moveTo>
                  <a:cubicBezTo>
                    <a:pt x="35" y="13"/>
                    <a:pt x="2" y="10"/>
                    <a:pt x="2" y="7"/>
                  </a:cubicBezTo>
                  <a:cubicBezTo>
                    <a:pt x="2" y="3"/>
                    <a:pt x="35" y="1"/>
                    <a:pt x="75" y="1"/>
                  </a:cubicBezTo>
                  <a:cubicBezTo>
                    <a:pt x="116" y="1"/>
                    <a:pt x="148" y="3"/>
                    <a:pt x="148" y="7"/>
                  </a:cubicBezTo>
                  <a:cubicBezTo>
                    <a:pt x="148" y="10"/>
                    <a:pt x="116" y="13"/>
                    <a:pt x="75" y="13"/>
                  </a:cubicBezTo>
                  <a:moveTo>
                    <a:pt x="75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5" y="13"/>
                  </a:cubicBezTo>
                  <a:cubicBezTo>
                    <a:pt x="116" y="13"/>
                    <a:pt x="150" y="10"/>
                    <a:pt x="150" y="7"/>
                  </a:cubicBezTo>
                  <a:cubicBezTo>
                    <a:pt x="150" y="3"/>
                    <a:pt x="116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3"/>
            <p:cNvSpPr>
              <a:spLocks noEditPoints="1"/>
            </p:cNvSpPr>
            <p:nvPr/>
          </p:nvSpPr>
          <p:spPr bwMode="auto">
            <a:xfrm>
              <a:off x="3648" y="1638"/>
              <a:ext cx="392" cy="32"/>
            </a:xfrm>
            <a:custGeom>
              <a:avLst/>
              <a:gdLst>
                <a:gd name="T0" fmla="*/ 73 w 146"/>
                <a:gd name="T1" fmla="*/ 11 h 12"/>
                <a:gd name="T2" fmla="*/ 1 w 146"/>
                <a:gd name="T3" fmla="*/ 6 h 12"/>
                <a:gd name="T4" fmla="*/ 73 w 146"/>
                <a:gd name="T5" fmla="*/ 0 h 12"/>
                <a:gd name="T6" fmla="*/ 145 w 146"/>
                <a:gd name="T7" fmla="*/ 6 h 12"/>
                <a:gd name="T8" fmla="*/ 73 w 146"/>
                <a:gd name="T9" fmla="*/ 11 h 12"/>
                <a:gd name="T10" fmla="*/ 73 w 146"/>
                <a:gd name="T11" fmla="*/ 0 h 12"/>
                <a:gd name="T12" fmla="*/ 0 w 146"/>
                <a:gd name="T13" fmla="*/ 6 h 12"/>
                <a:gd name="T14" fmla="*/ 73 w 146"/>
                <a:gd name="T15" fmla="*/ 12 h 12"/>
                <a:gd name="T16" fmla="*/ 146 w 146"/>
                <a:gd name="T17" fmla="*/ 6 h 12"/>
                <a:gd name="T18" fmla="*/ 73 w 14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2">
                  <a:moveTo>
                    <a:pt x="73" y="11"/>
                  </a:moveTo>
                  <a:cubicBezTo>
                    <a:pt x="34" y="11"/>
                    <a:pt x="1" y="9"/>
                    <a:pt x="1" y="6"/>
                  </a:cubicBezTo>
                  <a:cubicBezTo>
                    <a:pt x="1" y="2"/>
                    <a:pt x="34" y="0"/>
                    <a:pt x="73" y="0"/>
                  </a:cubicBezTo>
                  <a:cubicBezTo>
                    <a:pt x="113" y="0"/>
                    <a:pt x="145" y="2"/>
                    <a:pt x="145" y="6"/>
                  </a:cubicBezTo>
                  <a:cubicBezTo>
                    <a:pt x="145" y="9"/>
                    <a:pt x="113" y="11"/>
                    <a:pt x="73" y="11"/>
                  </a:cubicBezTo>
                  <a:moveTo>
                    <a:pt x="73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2"/>
                    <a:pt x="73" y="12"/>
                  </a:cubicBezTo>
                  <a:cubicBezTo>
                    <a:pt x="114" y="12"/>
                    <a:pt x="146" y="9"/>
                    <a:pt x="146" y="6"/>
                  </a:cubicBezTo>
                  <a:cubicBezTo>
                    <a:pt x="146" y="2"/>
                    <a:pt x="114" y="0"/>
                    <a:pt x="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4"/>
            <p:cNvSpPr>
              <a:spLocks noEditPoints="1"/>
            </p:cNvSpPr>
            <p:nvPr/>
          </p:nvSpPr>
          <p:spPr bwMode="auto">
            <a:xfrm>
              <a:off x="3650" y="1638"/>
              <a:ext cx="388" cy="30"/>
            </a:xfrm>
            <a:custGeom>
              <a:avLst/>
              <a:gdLst>
                <a:gd name="T0" fmla="*/ 72 w 144"/>
                <a:gd name="T1" fmla="*/ 11 h 11"/>
                <a:gd name="T2" fmla="*/ 2 w 144"/>
                <a:gd name="T3" fmla="*/ 6 h 11"/>
                <a:gd name="T4" fmla="*/ 72 w 144"/>
                <a:gd name="T5" fmla="*/ 0 h 11"/>
                <a:gd name="T6" fmla="*/ 142 w 144"/>
                <a:gd name="T7" fmla="*/ 6 h 11"/>
                <a:gd name="T8" fmla="*/ 72 w 144"/>
                <a:gd name="T9" fmla="*/ 11 h 11"/>
                <a:gd name="T10" fmla="*/ 72 w 144"/>
                <a:gd name="T11" fmla="*/ 0 h 11"/>
                <a:gd name="T12" fmla="*/ 0 w 144"/>
                <a:gd name="T13" fmla="*/ 6 h 11"/>
                <a:gd name="T14" fmla="*/ 72 w 144"/>
                <a:gd name="T15" fmla="*/ 11 h 11"/>
                <a:gd name="T16" fmla="*/ 144 w 144"/>
                <a:gd name="T17" fmla="*/ 6 h 11"/>
                <a:gd name="T18" fmla="*/ 72 w 14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">
                  <a:moveTo>
                    <a:pt x="72" y="11"/>
                  </a:moveTo>
                  <a:cubicBezTo>
                    <a:pt x="33" y="11"/>
                    <a:pt x="2" y="9"/>
                    <a:pt x="2" y="6"/>
                  </a:cubicBezTo>
                  <a:cubicBezTo>
                    <a:pt x="2" y="2"/>
                    <a:pt x="33" y="0"/>
                    <a:pt x="72" y="0"/>
                  </a:cubicBezTo>
                  <a:cubicBezTo>
                    <a:pt x="111" y="0"/>
                    <a:pt x="142" y="2"/>
                    <a:pt x="142" y="6"/>
                  </a:cubicBezTo>
                  <a:cubicBezTo>
                    <a:pt x="142" y="9"/>
                    <a:pt x="111" y="11"/>
                    <a:pt x="72" y="11"/>
                  </a:cubicBezTo>
                  <a:moveTo>
                    <a:pt x="72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1"/>
                    <a:pt x="72" y="11"/>
                  </a:cubicBezTo>
                  <a:cubicBezTo>
                    <a:pt x="112" y="11"/>
                    <a:pt x="144" y="9"/>
                    <a:pt x="144" y="6"/>
                  </a:cubicBezTo>
                  <a:cubicBezTo>
                    <a:pt x="144" y="2"/>
                    <a:pt x="112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5"/>
            <p:cNvSpPr>
              <a:spLocks noEditPoints="1"/>
            </p:cNvSpPr>
            <p:nvPr/>
          </p:nvSpPr>
          <p:spPr bwMode="auto">
            <a:xfrm>
              <a:off x="3656" y="1638"/>
              <a:ext cx="376" cy="30"/>
            </a:xfrm>
            <a:custGeom>
              <a:avLst/>
              <a:gdLst>
                <a:gd name="T0" fmla="*/ 70 w 140"/>
                <a:gd name="T1" fmla="*/ 11 h 11"/>
                <a:gd name="T2" fmla="*/ 2 w 140"/>
                <a:gd name="T3" fmla="*/ 6 h 11"/>
                <a:gd name="T4" fmla="*/ 70 w 140"/>
                <a:gd name="T5" fmla="*/ 0 h 11"/>
                <a:gd name="T6" fmla="*/ 139 w 140"/>
                <a:gd name="T7" fmla="*/ 6 h 11"/>
                <a:gd name="T8" fmla="*/ 70 w 140"/>
                <a:gd name="T9" fmla="*/ 11 h 11"/>
                <a:gd name="T10" fmla="*/ 70 w 140"/>
                <a:gd name="T11" fmla="*/ 0 h 11"/>
                <a:gd name="T12" fmla="*/ 0 w 140"/>
                <a:gd name="T13" fmla="*/ 6 h 11"/>
                <a:gd name="T14" fmla="*/ 70 w 140"/>
                <a:gd name="T15" fmla="*/ 11 h 11"/>
                <a:gd name="T16" fmla="*/ 140 w 140"/>
                <a:gd name="T17" fmla="*/ 6 h 11"/>
                <a:gd name="T18" fmla="*/ 70 w 14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1">
                  <a:moveTo>
                    <a:pt x="70" y="11"/>
                  </a:moveTo>
                  <a:cubicBezTo>
                    <a:pt x="32" y="11"/>
                    <a:pt x="2" y="9"/>
                    <a:pt x="2" y="6"/>
                  </a:cubicBezTo>
                  <a:cubicBezTo>
                    <a:pt x="2" y="2"/>
                    <a:pt x="32" y="0"/>
                    <a:pt x="70" y="0"/>
                  </a:cubicBezTo>
                  <a:cubicBezTo>
                    <a:pt x="108" y="0"/>
                    <a:pt x="139" y="2"/>
                    <a:pt x="139" y="6"/>
                  </a:cubicBezTo>
                  <a:cubicBezTo>
                    <a:pt x="139" y="9"/>
                    <a:pt x="108" y="11"/>
                    <a:pt x="70" y="11"/>
                  </a:cubicBezTo>
                  <a:moveTo>
                    <a:pt x="70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70" y="11"/>
                  </a:cubicBezTo>
                  <a:cubicBezTo>
                    <a:pt x="109" y="11"/>
                    <a:pt x="140" y="9"/>
                    <a:pt x="140" y="6"/>
                  </a:cubicBezTo>
                  <a:cubicBezTo>
                    <a:pt x="140" y="2"/>
                    <a:pt x="109" y="0"/>
                    <a:pt x="70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6"/>
            <p:cNvSpPr>
              <a:spLocks noEditPoints="1"/>
            </p:cNvSpPr>
            <p:nvPr/>
          </p:nvSpPr>
          <p:spPr bwMode="auto">
            <a:xfrm>
              <a:off x="3661" y="1638"/>
              <a:ext cx="369" cy="30"/>
            </a:xfrm>
            <a:custGeom>
              <a:avLst/>
              <a:gdLst>
                <a:gd name="T0" fmla="*/ 68 w 137"/>
                <a:gd name="T1" fmla="*/ 11 h 11"/>
                <a:gd name="T2" fmla="*/ 1 w 137"/>
                <a:gd name="T3" fmla="*/ 5 h 11"/>
                <a:gd name="T4" fmla="*/ 68 w 137"/>
                <a:gd name="T5" fmla="*/ 0 h 11"/>
                <a:gd name="T6" fmla="*/ 135 w 137"/>
                <a:gd name="T7" fmla="*/ 5 h 11"/>
                <a:gd name="T8" fmla="*/ 68 w 137"/>
                <a:gd name="T9" fmla="*/ 11 h 11"/>
                <a:gd name="T10" fmla="*/ 68 w 137"/>
                <a:gd name="T11" fmla="*/ 0 h 11"/>
                <a:gd name="T12" fmla="*/ 0 w 137"/>
                <a:gd name="T13" fmla="*/ 6 h 11"/>
                <a:gd name="T14" fmla="*/ 68 w 137"/>
                <a:gd name="T15" fmla="*/ 11 h 11"/>
                <a:gd name="T16" fmla="*/ 137 w 137"/>
                <a:gd name="T17" fmla="*/ 6 h 11"/>
                <a:gd name="T18" fmla="*/ 68 w 13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1">
                  <a:moveTo>
                    <a:pt x="68" y="11"/>
                  </a:moveTo>
                  <a:cubicBezTo>
                    <a:pt x="31" y="11"/>
                    <a:pt x="1" y="8"/>
                    <a:pt x="1" y="5"/>
                  </a:cubicBezTo>
                  <a:cubicBezTo>
                    <a:pt x="1" y="2"/>
                    <a:pt x="31" y="0"/>
                    <a:pt x="68" y="0"/>
                  </a:cubicBezTo>
                  <a:cubicBezTo>
                    <a:pt x="105" y="0"/>
                    <a:pt x="135" y="2"/>
                    <a:pt x="135" y="5"/>
                  </a:cubicBezTo>
                  <a:cubicBezTo>
                    <a:pt x="135" y="8"/>
                    <a:pt x="105" y="11"/>
                    <a:pt x="68" y="11"/>
                  </a:cubicBezTo>
                  <a:moveTo>
                    <a:pt x="68" y="0"/>
                  </a:moveTo>
                  <a:cubicBezTo>
                    <a:pt x="30" y="0"/>
                    <a:pt x="0" y="2"/>
                    <a:pt x="0" y="6"/>
                  </a:cubicBezTo>
                  <a:cubicBezTo>
                    <a:pt x="0" y="9"/>
                    <a:pt x="30" y="11"/>
                    <a:pt x="68" y="11"/>
                  </a:cubicBezTo>
                  <a:cubicBezTo>
                    <a:pt x="106" y="11"/>
                    <a:pt x="137" y="9"/>
                    <a:pt x="137" y="6"/>
                  </a:cubicBezTo>
                  <a:cubicBezTo>
                    <a:pt x="137" y="2"/>
                    <a:pt x="106" y="0"/>
                    <a:pt x="68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7"/>
            <p:cNvSpPr>
              <a:spLocks noEditPoints="1"/>
            </p:cNvSpPr>
            <p:nvPr/>
          </p:nvSpPr>
          <p:spPr bwMode="auto">
            <a:xfrm>
              <a:off x="3664" y="1638"/>
              <a:ext cx="360" cy="30"/>
            </a:xfrm>
            <a:custGeom>
              <a:avLst/>
              <a:gdLst>
                <a:gd name="T0" fmla="*/ 67 w 134"/>
                <a:gd name="T1" fmla="*/ 11 h 11"/>
                <a:gd name="T2" fmla="*/ 2 w 134"/>
                <a:gd name="T3" fmla="*/ 5 h 11"/>
                <a:gd name="T4" fmla="*/ 67 w 134"/>
                <a:gd name="T5" fmla="*/ 0 h 11"/>
                <a:gd name="T6" fmla="*/ 133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1" y="11"/>
                    <a:pt x="2" y="8"/>
                    <a:pt x="2" y="5"/>
                  </a:cubicBezTo>
                  <a:cubicBezTo>
                    <a:pt x="2" y="3"/>
                    <a:pt x="31" y="0"/>
                    <a:pt x="67" y="0"/>
                  </a:cubicBezTo>
                  <a:cubicBezTo>
                    <a:pt x="103" y="0"/>
                    <a:pt x="133" y="3"/>
                    <a:pt x="133" y="5"/>
                  </a:cubicBezTo>
                  <a:cubicBezTo>
                    <a:pt x="133" y="8"/>
                    <a:pt x="103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8"/>
            <p:cNvSpPr>
              <a:spLocks noEditPoints="1"/>
            </p:cNvSpPr>
            <p:nvPr/>
          </p:nvSpPr>
          <p:spPr bwMode="auto">
            <a:xfrm>
              <a:off x="3669" y="1638"/>
              <a:ext cx="353" cy="30"/>
            </a:xfrm>
            <a:custGeom>
              <a:avLst/>
              <a:gdLst>
                <a:gd name="T0" fmla="*/ 65 w 131"/>
                <a:gd name="T1" fmla="*/ 11 h 11"/>
                <a:gd name="T2" fmla="*/ 1 w 131"/>
                <a:gd name="T3" fmla="*/ 5 h 11"/>
                <a:gd name="T4" fmla="*/ 65 w 131"/>
                <a:gd name="T5" fmla="*/ 0 h 11"/>
                <a:gd name="T6" fmla="*/ 129 w 131"/>
                <a:gd name="T7" fmla="*/ 5 h 11"/>
                <a:gd name="T8" fmla="*/ 65 w 131"/>
                <a:gd name="T9" fmla="*/ 11 h 11"/>
                <a:gd name="T10" fmla="*/ 65 w 131"/>
                <a:gd name="T11" fmla="*/ 0 h 11"/>
                <a:gd name="T12" fmla="*/ 0 w 131"/>
                <a:gd name="T13" fmla="*/ 5 h 11"/>
                <a:gd name="T14" fmla="*/ 65 w 131"/>
                <a:gd name="T15" fmla="*/ 11 h 11"/>
                <a:gd name="T16" fmla="*/ 131 w 131"/>
                <a:gd name="T17" fmla="*/ 5 h 11"/>
                <a:gd name="T18" fmla="*/ 65 w 13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">
                  <a:moveTo>
                    <a:pt x="65" y="11"/>
                  </a:moveTo>
                  <a:cubicBezTo>
                    <a:pt x="30" y="11"/>
                    <a:pt x="1" y="8"/>
                    <a:pt x="1" y="5"/>
                  </a:cubicBezTo>
                  <a:cubicBezTo>
                    <a:pt x="1" y="3"/>
                    <a:pt x="30" y="0"/>
                    <a:pt x="65" y="0"/>
                  </a:cubicBezTo>
                  <a:cubicBezTo>
                    <a:pt x="101" y="0"/>
                    <a:pt x="129" y="3"/>
                    <a:pt x="129" y="5"/>
                  </a:cubicBezTo>
                  <a:cubicBezTo>
                    <a:pt x="129" y="8"/>
                    <a:pt x="101" y="11"/>
                    <a:pt x="65" y="11"/>
                  </a:cubicBezTo>
                  <a:moveTo>
                    <a:pt x="65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5" y="11"/>
                  </a:cubicBezTo>
                  <a:cubicBezTo>
                    <a:pt x="101" y="11"/>
                    <a:pt x="131" y="8"/>
                    <a:pt x="131" y="5"/>
                  </a:cubicBezTo>
                  <a:cubicBezTo>
                    <a:pt x="131" y="3"/>
                    <a:pt x="101" y="0"/>
                    <a:pt x="65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9"/>
            <p:cNvSpPr>
              <a:spLocks noEditPoints="1"/>
            </p:cNvSpPr>
            <p:nvPr/>
          </p:nvSpPr>
          <p:spPr bwMode="auto">
            <a:xfrm>
              <a:off x="3672" y="1638"/>
              <a:ext cx="344" cy="30"/>
            </a:xfrm>
            <a:custGeom>
              <a:avLst/>
              <a:gdLst>
                <a:gd name="T0" fmla="*/ 64 w 128"/>
                <a:gd name="T1" fmla="*/ 10 h 11"/>
                <a:gd name="T2" fmla="*/ 2 w 128"/>
                <a:gd name="T3" fmla="*/ 5 h 11"/>
                <a:gd name="T4" fmla="*/ 64 w 128"/>
                <a:gd name="T5" fmla="*/ 0 h 11"/>
                <a:gd name="T6" fmla="*/ 127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30" y="10"/>
                    <a:pt x="2" y="8"/>
                    <a:pt x="2" y="5"/>
                  </a:cubicBezTo>
                  <a:cubicBezTo>
                    <a:pt x="2" y="3"/>
                    <a:pt x="30" y="0"/>
                    <a:pt x="64" y="0"/>
                  </a:cubicBezTo>
                  <a:cubicBezTo>
                    <a:pt x="99" y="0"/>
                    <a:pt x="127" y="3"/>
                    <a:pt x="127" y="5"/>
                  </a:cubicBezTo>
                  <a:cubicBezTo>
                    <a:pt x="127" y="8"/>
                    <a:pt x="99" y="10"/>
                    <a:pt x="64" y="10"/>
                  </a:cubicBezTo>
                  <a:moveTo>
                    <a:pt x="64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4" y="11"/>
                  </a:cubicBezTo>
                  <a:cubicBezTo>
                    <a:pt x="100" y="11"/>
                    <a:pt x="128" y="8"/>
                    <a:pt x="128" y="5"/>
                  </a:cubicBezTo>
                  <a:cubicBezTo>
                    <a:pt x="128" y="3"/>
                    <a:pt x="100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0"/>
            <p:cNvSpPr>
              <a:spLocks noEditPoints="1"/>
            </p:cNvSpPr>
            <p:nvPr/>
          </p:nvSpPr>
          <p:spPr bwMode="auto">
            <a:xfrm>
              <a:off x="3677" y="1638"/>
              <a:ext cx="336" cy="27"/>
            </a:xfrm>
            <a:custGeom>
              <a:avLst/>
              <a:gdLst>
                <a:gd name="T0" fmla="*/ 62 w 125"/>
                <a:gd name="T1" fmla="*/ 10 h 10"/>
                <a:gd name="T2" fmla="*/ 1 w 125"/>
                <a:gd name="T3" fmla="*/ 5 h 10"/>
                <a:gd name="T4" fmla="*/ 62 w 125"/>
                <a:gd name="T5" fmla="*/ 1 h 10"/>
                <a:gd name="T6" fmla="*/ 123 w 125"/>
                <a:gd name="T7" fmla="*/ 5 h 10"/>
                <a:gd name="T8" fmla="*/ 62 w 125"/>
                <a:gd name="T9" fmla="*/ 10 h 10"/>
                <a:gd name="T10" fmla="*/ 62 w 125"/>
                <a:gd name="T11" fmla="*/ 0 h 10"/>
                <a:gd name="T12" fmla="*/ 0 w 125"/>
                <a:gd name="T13" fmla="*/ 5 h 10"/>
                <a:gd name="T14" fmla="*/ 62 w 125"/>
                <a:gd name="T15" fmla="*/ 10 h 10"/>
                <a:gd name="T16" fmla="*/ 125 w 125"/>
                <a:gd name="T17" fmla="*/ 5 h 10"/>
                <a:gd name="T18" fmla="*/ 62 w 12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0">
                  <a:moveTo>
                    <a:pt x="62" y="10"/>
                  </a:moveTo>
                  <a:cubicBezTo>
                    <a:pt x="29" y="10"/>
                    <a:pt x="1" y="8"/>
                    <a:pt x="1" y="5"/>
                  </a:cubicBezTo>
                  <a:cubicBezTo>
                    <a:pt x="1" y="3"/>
                    <a:pt x="29" y="1"/>
                    <a:pt x="62" y="1"/>
                  </a:cubicBezTo>
                  <a:cubicBezTo>
                    <a:pt x="96" y="1"/>
                    <a:pt x="123" y="3"/>
                    <a:pt x="123" y="5"/>
                  </a:cubicBezTo>
                  <a:cubicBezTo>
                    <a:pt x="123" y="8"/>
                    <a:pt x="96" y="10"/>
                    <a:pt x="62" y="10"/>
                  </a:cubicBezTo>
                  <a:moveTo>
                    <a:pt x="62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2" y="10"/>
                  </a:cubicBezTo>
                  <a:cubicBezTo>
                    <a:pt x="97" y="10"/>
                    <a:pt x="125" y="8"/>
                    <a:pt x="125" y="5"/>
                  </a:cubicBezTo>
                  <a:cubicBezTo>
                    <a:pt x="125" y="3"/>
                    <a:pt x="97" y="0"/>
                    <a:pt x="62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1"/>
            <p:cNvSpPr>
              <a:spLocks noEditPoints="1"/>
            </p:cNvSpPr>
            <p:nvPr/>
          </p:nvSpPr>
          <p:spPr bwMode="auto">
            <a:xfrm>
              <a:off x="3680" y="1641"/>
              <a:ext cx="328" cy="24"/>
            </a:xfrm>
            <a:custGeom>
              <a:avLst/>
              <a:gdLst>
                <a:gd name="T0" fmla="*/ 61 w 122"/>
                <a:gd name="T1" fmla="*/ 9 h 9"/>
                <a:gd name="T2" fmla="*/ 2 w 122"/>
                <a:gd name="T3" fmla="*/ 4 h 9"/>
                <a:gd name="T4" fmla="*/ 61 w 122"/>
                <a:gd name="T5" fmla="*/ 0 h 9"/>
                <a:gd name="T6" fmla="*/ 121 w 122"/>
                <a:gd name="T7" fmla="*/ 4 h 9"/>
                <a:gd name="T8" fmla="*/ 61 w 122"/>
                <a:gd name="T9" fmla="*/ 9 h 9"/>
                <a:gd name="T10" fmla="*/ 61 w 122"/>
                <a:gd name="T11" fmla="*/ 0 h 9"/>
                <a:gd name="T12" fmla="*/ 0 w 122"/>
                <a:gd name="T13" fmla="*/ 4 h 9"/>
                <a:gd name="T14" fmla="*/ 61 w 122"/>
                <a:gd name="T15" fmla="*/ 9 h 9"/>
                <a:gd name="T16" fmla="*/ 122 w 122"/>
                <a:gd name="T17" fmla="*/ 4 h 9"/>
                <a:gd name="T18" fmla="*/ 61 w 12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9">
                  <a:moveTo>
                    <a:pt x="61" y="9"/>
                  </a:moveTo>
                  <a:cubicBezTo>
                    <a:pt x="29" y="9"/>
                    <a:pt x="2" y="7"/>
                    <a:pt x="2" y="4"/>
                  </a:cubicBezTo>
                  <a:cubicBezTo>
                    <a:pt x="2" y="2"/>
                    <a:pt x="29" y="0"/>
                    <a:pt x="61" y="0"/>
                  </a:cubicBezTo>
                  <a:cubicBezTo>
                    <a:pt x="94" y="0"/>
                    <a:pt x="121" y="2"/>
                    <a:pt x="121" y="4"/>
                  </a:cubicBezTo>
                  <a:cubicBezTo>
                    <a:pt x="121" y="7"/>
                    <a:pt x="94" y="9"/>
                    <a:pt x="61" y="9"/>
                  </a:cubicBezTo>
                  <a:moveTo>
                    <a:pt x="61" y="0"/>
                  </a:moveTo>
                  <a:cubicBezTo>
                    <a:pt x="28" y="0"/>
                    <a:pt x="0" y="2"/>
                    <a:pt x="0" y="4"/>
                  </a:cubicBezTo>
                  <a:cubicBezTo>
                    <a:pt x="0" y="7"/>
                    <a:pt x="28" y="9"/>
                    <a:pt x="61" y="9"/>
                  </a:cubicBezTo>
                  <a:cubicBezTo>
                    <a:pt x="95" y="9"/>
                    <a:pt x="122" y="7"/>
                    <a:pt x="122" y="4"/>
                  </a:cubicBezTo>
                  <a:cubicBezTo>
                    <a:pt x="122" y="2"/>
                    <a:pt x="95" y="0"/>
                    <a:pt x="61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2"/>
            <p:cNvSpPr>
              <a:spLocks noEditPoints="1"/>
            </p:cNvSpPr>
            <p:nvPr/>
          </p:nvSpPr>
          <p:spPr bwMode="auto">
            <a:xfrm>
              <a:off x="3685" y="1641"/>
              <a:ext cx="320" cy="24"/>
            </a:xfrm>
            <a:custGeom>
              <a:avLst/>
              <a:gdLst>
                <a:gd name="T0" fmla="*/ 59 w 119"/>
                <a:gd name="T1" fmla="*/ 9 h 9"/>
                <a:gd name="T2" fmla="*/ 2 w 119"/>
                <a:gd name="T3" fmla="*/ 4 h 9"/>
                <a:gd name="T4" fmla="*/ 59 w 119"/>
                <a:gd name="T5" fmla="*/ 0 h 9"/>
                <a:gd name="T6" fmla="*/ 117 w 119"/>
                <a:gd name="T7" fmla="*/ 4 h 9"/>
                <a:gd name="T8" fmla="*/ 59 w 119"/>
                <a:gd name="T9" fmla="*/ 9 h 9"/>
                <a:gd name="T10" fmla="*/ 59 w 119"/>
                <a:gd name="T11" fmla="*/ 0 h 9"/>
                <a:gd name="T12" fmla="*/ 0 w 119"/>
                <a:gd name="T13" fmla="*/ 4 h 9"/>
                <a:gd name="T14" fmla="*/ 59 w 119"/>
                <a:gd name="T15" fmla="*/ 9 h 9"/>
                <a:gd name="T16" fmla="*/ 119 w 119"/>
                <a:gd name="T17" fmla="*/ 4 h 9"/>
                <a:gd name="T18" fmla="*/ 59 w 11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">
                  <a:moveTo>
                    <a:pt x="59" y="9"/>
                  </a:moveTo>
                  <a:cubicBezTo>
                    <a:pt x="27" y="9"/>
                    <a:pt x="2" y="7"/>
                    <a:pt x="2" y="4"/>
                  </a:cubicBezTo>
                  <a:cubicBezTo>
                    <a:pt x="2" y="2"/>
                    <a:pt x="27" y="0"/>
                    <a:pt x="59" y="0"/>
                  </a:cubicBezTo>
                  <a:cubicBezTo>
                    <a:pt x="91" y="0"/>
                    <a:pt x="117" y="2"/>
                    <a:pt x="117" y="4"/>
                  </a:cubicBezTo>
                  <a:cubicBezTo>
                    <a:pt x="117" y="7"/>
                    <a:pt x="91" y="9"/>
                    <a:pt x="59" y="9"/>
                  </a:cubicBezTo>
                  <a:moveTo>
                    <a:pt x="59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59" y="9"/>
                  </a:cubicBezTo>
                  <a:cubicBezTo>
                    <a:pt x="92" y="9"/>
                    <a:pt x="119" y="7"/>
                    <a:pt x="119" y="4"/>
                  </a:cubicBezTo>
                  <a:cubicBezTo>
                    <a:pt x="119" y="2"/>
                    <a:pt x="92" y="0"/>
                    <a:pt x="59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3"/>
            <p:cNvSpPr>
              <a:spLocks noEditPoints="1"/>
            </p:cNvSpPr>
            <p:nvPr/>
          </p:nvSpPr>
          <p:spPr bwMode="auto">
            <a:xfrm>
              <a:off x="3691" y="1641"/>
              <a:ext cx="309" cy="24"/>
            </a:xfrm>
            <a:custGeom>
              <a:avLst/>
              <a:gdLst>
                <a:gd name="T0" fmla="*/ 57 w 115"/>
                <a:gd name="T1" fmla="*/ 9 h 9"/>
                <a:gd name="T2" fmla="*/ 1 w 115"/>
                <a:gd name="T3" fmla="*/ 4 h 9"/>
                <a:gd name="T4" fmla="*/ 57 w 115"/>
                <a:gd name="T5" fmla="*/ 0 h 9"/>
                <a:gd name="T6" fmla="*/ 114 w 115"/>
                <a:gd name="T7" fmla="*/ 4 h 9"/>
                <a:gd name="T8" fmla="*/ 57 w 115"/>
                <a:gd name="T9" fmla="*/ 9 h 9"/>
                <a:gd name="T10" fmla="*/ 57 w 115"/>
                <a:gd name="T11" fmla="*/ 0 h 9"/>
                <a:gd name="T12" fmla="*/ 0 w 115"/>
                <a:gd name="T13" fmla="*/ 4 h 9"/>
                <a:gd name="T14" fmla="*/ 57 w 115"/>
                <a:gd name="T15" fmla="*/ 9 h 9"/>
                <a:gd name="T16" fmla="*/ 115 w 115"/>
                <a:gd name="T17" fmla="*/ 4 h 9"/>
                <a:gd name="T18" fmla="*/ 57 w 1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">
                  <a:moveTo>
                    <a:pt x="57" y="9"/>
                  </a:moveTo>
                  <a:cubicBezTo>
                    <a:pt x="26" y="9"/>
                    <a:pt x="1" y="7"/>
                    <a:pt x="1" y="4"/>
                  </a:cubicBezTo>
                  <a:cubicBezTo>
                    <a:pt x="1" y="2"/>
                    <a:pt x="26" y="0"/>
                    <a:pt x="57" y="0"/>
                  </a:cubicBezTo>
                  <a:cubicBezTo>
                    <a:pt x="88" y="0"/>
                    <a:pt x="114" y="2"/>
                    <a:pt x="114" y="4"/>
                  </a:cubicBezTo>
                  <a:cubicBezTo>
                    <a:pt x="114" y="7"/>
                    <a:pt x="88" y="9"/>
                    <a:pt x="57" y="9"/>
                  </a:cubicBezTo>
                  <a:moveTo>
                    <a:pt x="57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7" y="9"/>
                  </a:cubicBezTo>
                  <a:cubicBezTo>
                    <a:pt x="89" y="9"/>
                    <a:pt x="115" y="7"/>
                    <a:pt x="115" y="4"/>
                  </a:cubicBezTo>
                  <a:cubicBezTo>
                    <a:pt x="115" y="2"/>
                    <a:pt x="89" y="0"/>
                    <a:pt x="57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4"/>
            <p:cNvSpPr>
              <a:spLocks noEditPoints="1"/>
            </p:cNvSpPr>
            <p:nvPr/>
          </p:nvSpPr>
          <p:spPr bwMode="auto">
            <a:xfrm>
              <a:off x="3693" y="1641"/>
              <a:ext cx="304" cy="24"/>
            </a:xfrm>
            <a:custGeom>
              <a:avLst/>
              <a:gdLst>
                <a:gd name="T0" fmla="*/ 56 w 113"/>
                <a:gd name="T1" fmla="*/ 8 h 9"/>
                <a:gd name="T2" fmla="*/ 2 w 113"/>
                <a:gd name="T3" fmla="*/ 4 h 9"/>
                <a:gd name="T4" fmla="*/ 56 w 113"/>
                <a:gd name="T5" fmla="*/ 0 h 9"/>
                <a:gd name="T6" fmla="*/ 111 w 113"/>
                <a:gd name="T7" fmla="*/ 4 h 9"/>
                <a:gd name="T8" fmla="*/ 56 w 113"/>
                <a:gd name="T9" fmla="*/ 8 h 9"/>
                <a:gd name="T10" fmla="*/ 56 w 113"/>
                <a:gd name="T11" fmla="*/ 0 h 9"/>
                <a:gd name="T12" fmla="*/ 0 w 113"/>
                <a:gd name="T13" fmla="*/ 4 h 9"/>
                <a:gd name="T14" fmla="*/ 56 w 113"/>
                <a:gd name="T15" fmla="*/ 9 h 9"/>
                <a:gd name="T16" fmla="*/ 113 w 113"/>
                <a:gd name="T17" fmla="*/ 4 h 9"/>
                <a:gd name="T18" fmla="*/ 56 w 113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">
                  <a:moveTo>
                    <a:pt x="56" y="8"/>
                  </a:moveTo>
                  <a:cubicBezTo>
                    <a:pt x="26" y="8"/>
                    <a:pt x="2" y="7"/>
                    <a:pt x="2" y="4"/>
                  </a:cubicBezTo>
                  <a:cubicBezTo>
                    <a:pt x="2" y="2"/>
                    <a:pt x="26" y="0"/>
                    <a:pt x="56" y="0"/>
                  </a:cubicBezTo>
                  <a:cubicBezTo>
                    <a:pt x="87" y="0"/>
                    <a:pt x="111" y="2"/>
                    <a:pt x="111" y="4"/>
                  </a:cubicBezTo>
                  <a:cubicBezTo>
                    <a:pt x="111" y="7"/>
                    <a:pt x="87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3" y="7"/>
                    <a:pt x="113" y="4"/>
                  </a:cubicBezTo>
                  <a:cubicBezTo>
                    <a:pt x="113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"/>
            <p:cNvSpPr>
              <a:spLocks noEditPoints="1"/>
            </p:cNvSpPr>
            <p:nvPr/>
          </p:nvSpPr>
          <p:spPr bwMode="auto">
            <a:xfrm>
              <a:off x="3699" y="1641"/>
              <a:ext cx="293" cy="21"/>
            </a:xfrm>
            <a:custGeom>
              <a:avLst/>
              <a:gdLst>
                <a:gd name="T0" fmla="*/ 54 w 109"/>
                <a:gd name="T1" fmla="*/ 8 h 8"/>
                <a:gd name="T2" fmla="*/ 1 w 109"/>
                <a:gd name="T3" fmla="*/ 4 h 8"/>
                <a:gd name="T4" fmla="*/ 54 w 109"/>
                <a:gd name="T5" fmla="*/ 0 h 8"/>
                <a:gd name="T6" fmla="*/ 107 w 109"/>
                <a:gd name="T7" fmla="*/ 4 h 8"/>
                <a:gd name="T8" fmla="*/ 54 w 109"/>
                <a:gd name="T9" fmla="*/ 8 h 8"/>
                <a:gd name="T10" fmla="*/ 54 w 109"/>
                <a:gd name="T11" fmla="*/ 0 h 8"/>
                <a:gd name="T12" fmla="*/ 0 w 109"/>
                <a:gd name="T13" fmla="*/ 4 h 8"/>
                <a:gd name="T14" fmla="*/ 54 w 109"/>
                <a:gd name="T15" fmla="*/ 8 h 8"/>
                <a:gd name="T16" fmla="*/ 109 w 109"/>
                <a:gd name="T17" fmla="*/ 4 h 8"/>
                <a:gd name="T18" fmla="*/ 54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4" y="8"/>
                  </a:moveTo>
                  <a:cubicBezTo>
                    <a:pt x="25" y="8"/>
                    <a:pt x="1" y="6"/>
                    <a:pt x="1" y="4"/>
                  </a:cubicBezTo>
                  <a:cubicBezTo>
                    <a:pt x="1" y="2"/>
                    <a:pt x="25" y="0"/>
                    <a:pt x="54" y="0"/>
                  </a:cubicBezTo>
                  <a:cubicBezTo>
                    <a:pt x="84" y="0"/>
                    <a:pt x="107" y="2"/>
                    <a:pt x="107" y="4"/>
                  </a:cubicBezTo>
                  <a:cubicBezTo>
                    <a:pt x="107" y="6"/>
                    <a:pt x="84" y="8"/>
                    <a:pt x="54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7"/>
                    <a:pt x="24" y="8"/>
                    <a:pt x="54" y="8"/>
                  </a:cubicBezTo>
                  <a:cubicBezTo>
                    <a:pt x="85" y="8"/>
                    <a:pt x="109" y="7"/>
                    <a:pt x="109" y="4"/>
                  </a:cubicBezTo>
                  <a:cubicBezTo>
                    <a:pt x="109" y="2"/>
                    <a:pt x="85" y="0"/>
                    <a:pt x="54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6"/>
            <p:cNvSpPr>
              <a:spLocks noEditPoints="1"/>
            </p:cNvSpPr>
            <p:nvPr/>
          </p:nvSpPr>
          <p:spPr bwMode="auto">
            <a:xfrm>
              <a:off x="3701" y="1641"/>
              <a:ext cx="286" cy="21"/>
            </a:xfrm>
            <a:custGeom>
              <a:avLst/>
              <a:gdLst>
                <a:gd name="T0" fmla="*/ 53 w 106"/>
                <a:gd name="T1" fmla="*/ 8 h 8"/>
                <a:gd name="T2" fmla="*/ 2 w 106"/>
                <a:gd name="T3" fmla="*/ 4 h 8"/>
                <a:gd name="T4" fmla="*/ 53 w 106"/>
                <a:gd name="T5" fmla="*/ 0 h 8"/>
                <a:gd name="T6" fmla="*/ 105 w 106"/>
                <a:gd name="T7" fmla="*/ 4 h 8"/>
                <a:gd name="T8" fmla="*/ 53 w 106"/>
                <a:gd name="T9" fmla="*/ 8 h 8"/>
                <a:gd name="T10" fmla="*/ 53 w 106"/>
                <a:gd name="T11" fmla="*/ 0 h 8"/>
                <a:gd name="T12" fmla="*/ 0 w 106"/>
                <a:gd name="T13" fmla="*/ 4 h 8"/>
                <a:gd name="T14" fmla="*/ 53 w 106"/>
                <a:gd name="T15" fmla="*/ 8 h 8"/>
                <a:gd name="T16" fmla="*/ 106 w 106"/>
                <a:gd name="T17" fmla="*/ 4 h 8"/>
                <a:gd name="T18" fmla="*/ 53 w 10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">
                  <a:moveTo>
                    <a:pt x="53" y="8"/>
                  </a:moveTo>
                  <a:cubicBezTo>
                    <a:pt x="25" y="8"/>
                    <a:pt x="2" y="6"/>
                    <a:pt x="2" y="4"/>
                  </a:cubicBezTo>
                  <a:cubicBezTo>
                    <a:pt x="2" y="2"/>
                    <a:pt x="25" y="0"/>
                    <a:pt x="53" y="0"/>
                  </a:cubicBezTo>
                  <a:cubicBezTo>
                    <a:pt x="82" y="0"/>
                    <a:pt x="105" y="2"/>
                    <a:pt x="105" y="4"/>
                  </a:cubicBezTo>
                  <a:cubicBezTo>
                    <a:pt x="105" y="6"/>
                    <a:pt x="82" y="8"/>
                    <a:pt x="53" y="8"/>
                  </a:cubicBezTo>
                  <a:moveTo>
                    <a:pt x="53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3" y="8"/>
                  </a:cubicBezTo>
                  <a:cubicBezTo>
                    <a:pt x="83" y="8"/>
                    <a:pt x="106" y="6"/>
                    <a:pt x="106" y="4"/>
                  </a:cubicBezTo>
                  <a:cubicBezTo>
                    <a:pt x="106" y="2"/>
                    <a:pt x="83" y="0"/>
                    <a:pt x="5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7"/>
            <p:cNvSpPr>
              <a:spLocks noEditPoints="1"/>
            </p:cNvSpPr>
            <p:nvPr/>
          </p:nvSpPr>
          <p:spPr bwMode="auto">
            <a:xfrm>
              <a:off x="3707" y="1641"/>
              <a:ext cx="277" cy="21"/>
            </a:xfrm>
            <a:custGeom>
              <a:avLst/>
              <a:gdLst>
                <a:gd name="T0" fmla="*/ 51 w 103"/>
                <a:gd name="T1" fmla="*/ 8 h 8"/>
                <a:gd name="T2" fmla="*/ 1 w 103"/>
                <a:gd name="T3" fmla="*/ 4 h 8"/>
                <a:gd name="T4" fmla="*/ 51 w 103"/>
                <a:gd name="T5" fmla="*/ 1 h 8"/>
                <a:gd name="T6" fmla="*/ 101 w 103"/>
                <a:gd name="T7" fmla="*/ 4 h 8"/>
                <a:gd name="T8" fmla="*/ 51 w 103"/>
                <a:gd name="T9" fmla="*/ 8 h 8"/>
                <a:gd name="T10" fmla="*/ 51 w 103"/>
                <a:gd name="T11" fmla="*/ 0 h 8"/>
                <a:gd name="T12" fmla="*/ 0 w 103"/>
                <a:gd name="T13" fmla="*/ 4 h 8"/>
                <a:gd name="T14" fmla="*/ 51 w 103"/>
                <a:gd name="T15" fmla="*/ 8 h 8"/>
                <a:gd name="T16" fmla="*/ 103 w 103"/>
                <a:gd name="T17" fmla="*/ 4 h 8"/>
                <a:gd name="T18" fmla="*/ 51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1" y="8"/>
                  </a:moveTo>
                  <a:cubicBezTo>
                    <a:pt x="24" y="8"/>
                    <a:pt x="1" y="6"/>
                    <a:pt x="1" y="4"/>
                  </a:cubicBezTo>
                  <a:cubicBezTo>
                    <a:pt x="1" y="2"/>
                    <a:pt x="24" y="1"/>
                    <a:pt x="51" y="1"/>
                  </a:cubicBezTo>
                  <a:cubicBezTo>
                    <a:pt x="79" y="1"/>
                    <a:pt x="101" y="2"/>
                    <a:pt x="101" y="4"/>
                  </a:cubicBezTo>
                  <a:cubicBezTo>
                    <a:pt x="101" y="6"/>
                    <a:pt x="79" y="8"/>
                    <a:pt x="51" y="8"/>
                  </a:cubicBezTo>
                  <a:moveTo>
                    <a:pt x="51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1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8"/>
            <p:cNvSpPr>
              <a:spLocks noEditPoints="1"/>
            </p:cNvSpPr>
            <p:nvPr/>
          </p:nvSpPr>
          <p:spPr bwMode="auto">
            <a:xfrm>
              <a:off x="3710" y="1644"/>
              <a:ext cx="269" cy="18"/>
            </a:xfrm>
            <a:custGeom>
              <a:avLst/>
              <a:gdLst>
                <a:gd name="T0" fmla="*/ 50 w 100"/>
                <a:gd name="T1" fmla="*/ 7 h 7"/>
                <a:gd name="T2" fmla="*/ 2 w 100"/>
                <a:gd name="T3" fmla="*/ 3 h 7"/>
                <a:gd name="T4" fmla="*/ 50 w 100"/>
                <a:gd name="T5" fmla="*/ 0 h 7"/>
                <a:gd name="T6" fmla="*/ 99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4" y="7"/>
                    <a:pt x="2" y="5"/>
                    <a:pt x="2" y="3"/>
                  </a:cubicBezTo>
                  <a:cubicBezTo>
                    <a:pt x="2" y="1"/>
                    <a:pt x="24" y="0"/>
                    <a:pt x="50" y="0"/>
                  </a:cubicBezTo>
                  <a:cubicBezTo>
                    <a:pt x="77" y="0"/>
                    <a:pt x="99" y="1"/>
                    <a:pt x="99" y="3"/>
                  </a:cubicBezTo>
                  <a:cubicBezTo>
                    <a:pt x="99" y="5"/>
                    <a:pt x="77" y="7"/>
                    <a:pt x="50" y="7"/>
                  </a:cubicBezTo>
                  <a:moveTo>
                    <a:pt x="50" y="0"/>
                  </a:moveTo>
                  <a:cubicBezTo>
                    <a:pt x="23" y="0"/>
                    <a:pt x="0" y="1"/>
                    <a:pt x="0" y="3"/>
                  </a:cubicBezTo>
                  <a:cubicBezTo>
                    <a:pt x="0" y="5"/>
                    <a:pt x="23" y="7"/>
                    <a:pt x="50" y="7"/>
                  </a:cubicBezTo>
                  <a:cubicBezTo>
                    <a:pt x="78" y="7"/>
                    <a:pt x="100" y="5"/>
                    <a:pt x="100" y="3"/>
                  </a:cubicBezTo>
                  <a:cubicBezTo>
                    <a:pt x="100" y="1"/>
                    <a:pt x="78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79"/>
            <p:cNvSpPr>
              <a:spLocks noEditPoints="1"/>
            </p:cNvSpPr>
            <p:nvPr/>
          </p:nvSpPr>
          <p:spPr bwMode="auto">
            <a:xfrm>
              <a:off x="3715" y="1644"/>
              <a:ext cx="261" cy="18"/>
            </a:xfrm>
            <a:custGeom>
              <a:avLst/>
              <a:gdLst>
                <a:gd name="T0" fmla="*/ 48 w 97"/>
                <a:gd name="T1" fmla="*/ 7 h 7"/>
                <a:gd name="T2" fmla="*/ 2 w 97"/>
                <a:gd name="T3" fmla="*/ 3 h 7"/>
                <a:gd name="T4" fmla="*/ 48 w 97"/>
                <a:gd name="T5" fmla="*/ 0 h 7"/>
                <a:gd name="T6" fmla="*/ 95 w 97"/>
                <a:gd name="T7" fmla="*/ 3 h 7"/>
                <a:gd name="T8" fmla="*/ 48 w 97"/>
                <a:gd name="T9" fmla="*/ 7 h 7"/>
                <a:gd name="T10" fmla="*/ 48 w 97"/>
                <a:gd name="T11" fmla="*/ 0 h 7"/>
                <a:gd name="T12" fmla="*/ 0 w 97"/>
                <a:gd name="T13" fmla="*/ 3 h 7"/>
                <a:gd name="T14" fmla="*/ 48 w 97"/>
                <a:gd name="T15" fmla="*/ 7 h 7"/>
                <a:gd name="T16" fmla="*/ 97 w 97"/>
                <a:gd name="T17" fmla="*/ 3 h 7"/>
                <a:gd name="T18" fmla="*/ 48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8" y="7"/>
                  </a:moveTo>
                  <a:cubicBezTo>
                    <a:pt x="23" y="7"/>
                    <a:pt x="2" y="5"/>
                    <a:pt x="2" y="3"/>
                  </a:cubicBezTo>
                  <a:cubicBezTo>
                    <a:pt x="2" y="1"/>
                    <a:pt x="23" y="0"/>
                    <a:pt x="48" y="0"/>
                  </a:cubicBezTo>
                  <a:cubicBezTo>
                    <a:pt x="74" y="0"/>
                    <a:pt x="95" y="1"/>
                    <a:pt x="95" y="3"/>
                  </a:cubicBezTo>
                  <a:cubicBezTo>
                    <a:pt x="95" y="5"/>
                    <a:pt x="74" y="7"/>
                    <a:pt x="48" y="7"/>
                  </a:cubicBezTo>
                  <a:moveTo>
                    <a:pt x="48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8" y="7"/>
                  </a:cubicBezTo>
                  <a:cubicBezTo>
                    <a:pt x="75" y="7"/>
                    <a:pt x="97" y="5"/>
                    <a:pt x="97" y="3"/>
                  </a:cubicBezTo>
                  <a:cubicBezTo>
                    <a:pt x="97" y="1"/>
                    <a:pt x="75" y="0"/>
                    <a:pt x="48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0"/>
            <p:cNvSpPr>
              <a:spLocks noEditPoints="1"/>
            </p:cNvSpPr>
            <p:nvPr/>
          </p:nvSpPr>
          <p:spPr bwMode="auto">
            <a:xfrm>
              <a:off x="3720" y="1644"/>
              <a:ext cx="250" cy="18"/>
            </a:xfrm>
            <a:custGeom>
              <a:avLst/>
              <a:gdLst>
                <a:gd name="T0" fmla="*/ 47 w 93"/>
                <a:gd name="T1" fmla="*/ 6 h 7"/>
                <a:gd name="T2" fmla="*/ 1 w 93"/>
                <a:gd name="T3" fmla="*/ 3 h 7"/>
                <a:gd name="T4" fmla="*/ 47 w 93"/>
                <a:gd name="T5" fmla="*/ 0 h 7"/>
                <a:gd name="T6" fmla="*/ 92 w 93"/>
                <a:gd name="T7" fmla="*/ 3 h 7"/>
                <a:gd name="T8" fmla="*/ 47 w 93"/>
                <a:gd name="T9" fmla="*/ 6 h 7"/>
                <a:gd name="T10" fmla="*/ 46 w 93"/>
                <a:gd name="T11" fmla="*/ 0 h 7"/>
                <a:gd name="T12" fmla="*/ 0 w 93"/>
                <a:gd name="T13" fmla="*/ 3 h 7"/>
                <a:gd name="T14" fmla="*/ 46 w 93"/>
                <a:gd name="T15" fmla="*/ 7 h 7"/>
                <a:gd name="T16" fmla="*/ 93 w 93"/>
                <a:gd name="T17" fmla="*/ 3 h 7"/>
                <a:gd name="T18" fmla="*/ 46 w 9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">
                  <a:moveTo>
                    <a:pt x="47" y="6"/>
                  </a:moveTo>
                  <a:cubicBezTo>
                    <a:pt x="22" y="6"/>
                    <a:pt x="1" y="5"/>
                    <a:pt x="1" y="3"/>
                  </a:cubicBezTo>
                  <a:cubicBezTo>
                    <a:pt x="1" y="1"/>
                    <a:pt x="22" y="0"/>
                    <a:pt x="47" y="0"/>
                  </a:cubicBezTo>
                  <a:cubicBezTo>
                    <a:pt x="72" y="0"/>
                    <a:pt x="92" y="1"/>
                    <a:pt x="92" y="3"/>
                  </a:cubicBezTo>
                  <a:cubicBezTo>
                    <a:pt x="92" y="5"/>
                    <a:pt x="72" y="6"/>
                    <a:pt x="47" y="6"/>
                  </a:cubicBezTo>
                  <a:moveTo>
                    <a:pt x="46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6" y="7"/>
                  </a:cubicBezTo>
                  <a:cubicBezTo>
                    <a:pt x="72" y="7"/>
                    <a:pt x="93" y="5"/>
                    <a:pt x="93" y="3"/>
                  </a:cubicBezTo>
                  <a:cubicBezTo>
                    <a:pt x="93" y="1"/>
                    <a:pt x="72" y="0"/>
                    <a:pt x="46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1"/>
            <p:cNvSpPr>
              <a:spLocks noEditPoints="1"/>
            </p:cNvSpPr>
            <p:nvPr/>
          </p:nvSpPr>
          <p:spPr bwMode="auto">
            <a:xfrm>
              <a:off x="3723" y="1644"/>
              <a:ext cx="245" cy="16"/>
            </a:xfrm>
            <a:custGeom>
              <a:avLst/>
              <a:gdLst>
                <a:gd name="T0" fmla="*/ 46 w 91"/>
                <a:gd name="T1" fmla="*/ 6 h 6"/>
                <a:gd name="T2" fmla="*/ 2 w 91"/>
                <a:gd name="T3" fmla="*/ 3 h 6"/>
                <a:gd name="T4" fmla="*/ 46 w 91"/>
                <a:gd name="T5" fmla="*/ 0 h 6"/>
                <a:gd name="T6" fmla="*/ 89 w 91"/>
                <a:gd name="T7" fmla="*/ 3 h 6"/>
                <a:gd name="T8" fmla="*/ 46 w 91"/>
                <a:gd name="T9" fmla="*/ 6 h 6"/>
                <a:gd name="T10" fmla="*/ 46 w 91"/>
                <a:gd name="T11" fmla="*/ 0 h 6"/>
                <a:gd name="T12" fmla="*/ 0 w 91"/>
                <a:gd name="T13" fmla="*/ 3 h 6"/>
                <a:gd name="T14" fmla="*/ 46 w 91"/>
                <a:gd name="T15" fmla="*/ 6 h 6"/>
                <a:gd name="T16" fmla="*/ 91 w 91"/>
                <a:gd name="T17" fmla="*/ 3 h 6"/>
                <a:gd name="T18" fmla="*/ 46 w 9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">
                  <a:moveTo>
                    <a:pt x="46" y="6"/>
                  </a:moveTo>
                  <a:cubicBezTo>
                    <a:pt x="21" y="6"/>
                    <a:pt x="2" y="5"/>
                    <a:pt x="2" y="3"/>
                  </a:cubicBezTo>
                  <a:cubicBezTo>
                    <a:pt x="2" y="1"/>
                    <a:pt x="21" y="0"/>
                    <a:pt x="46" y="0"/>
                  </a:cubicBezTo>
                  <a:cubicBezTo>
                    <a:pt x="70" y="0"/>
                    <a:pt x="89" y="1"/>
                    <a:pt x="89" y="3"/>
                  </a:cubicBezTo>
                  <a:cubicBezTo>
                    <a:pt x="89" y="5"/>
                    <a:pt x="70" y="6"/>
                    <a:pt x="46" y="6"/>
                  </a:cubicBezTo>
                  <a:moveTo>
                    <a:pt x="46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6"/>
                    <a:pt x="46" y="6"/>
                  </a:cubicBezTo>
                  <a:cubicBezTo>
                    <a:pt x="71" y="6"/>
                    <a:pt x="91" y="5"/>
                    <a:pt x="91" y="3"/>
                  </a:cubicBezTo>
                  <a:cubicBezTo>
                    <a:pt x="91" y="1"/>
                    <a:pt x="71" y="0"/>
                    <a:pt x="46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82"/>
            <p:cNvSpPr>
              <a:spLocks noChangeArrowheads="1"/>
            </p:cNvSpPr>
            <p:nvPr/>
          </p:nvSpPr>
          <p:spPr bwMode="auto">
            <a:xfrm>
              <a:off x="3728" y="1644"/>
              <a:ext cx="234" cy="16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83"/>
            <p:cNvSpPr>
              <a:spLocks noChangeArrowheads="1"/>
            </p:cNvSpPr>
            <p:nvPr/>
          </p:nvSpPr>
          <p:spPr bwMode="auto">
            <a:xfrm>
              <a:off x="3363" y="681"/>
              <a:ext cx="957" cy="960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4"/>
            <p:cNvSpPr>
              <a:spLocks/>
            </p:cNvSpPr>
            <p:nvPr/>
          </p:nvSpPr>
          <p:spPr bwMode="auto">
            <a:xfrm>
              <a:off x="3597" y="939"/>
              <a:ext cx="484" cy="484"/>
            </a:xfrm>
            <a:custGeom>
              <a:avLst/>
              <a:gdLst>
                <a:gd name="T0" fmla="*/ 90 w 180"/>
                <a:gd name="T1" fmla="*/ 90 h 180"/>
                <a:gd name="T2" fmla="*/ 180 w 180"/>
                <a:gd name="T3" fmla="*/ 90 h 180"/>
                <a:gd name="T4" fmla="*/ 90 w 180"/>
                <a:gd name="T5" fmla="*/ 180 h 180"/>
                <a:gd name="T6" fmla="*/ 0 w 180"/>
                <a:gd name="T7" fmla="*/ 90 h 180"/>
                <a:gd name="T8" fmla="*/ 90 w 180"/>
                <a:gd name="T9" fmla="*/ 0 h 180"/>
                <a:gd name="T10" fmla="*/ 90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90" y="90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140"/>
                    <a:pt x="140" y="180"/>
                    <a:pt x="90" y="180"/>
                  </a:cubicBezTo>
                  <a:cubicBezTo>
                    <a:pt x="40" y="180"/>
                    <a:pt x="0" y="140"/>
                    <a:pt x="0" y="90"/>
                  </a:cubicBezTo>
                  <a:cubicBezTo>
                    <a:pt x="0" y="40"/>
                    <a:pt x="40" y="0"/>
                    <a:pt x="90" y="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5"/>
            <p:cNvSpPr>
              <a:spLocks/>
            </p:cNvSpPr>
            <p:nvPr/>
          </p:nvSpPr>
          <p:spPr bwMode="auto">
            <a:xfrm>
              <a:off x="3895" y="899"/>
              <a:ext cx="242" cy="242"/>
            </a:xfrm>
            <a:custGeom>
              <a:avLst/>
              <a:gdLst>
                <a:gd name="T0" fmla="*/ 0 w 90"/>
                <a:gd name="T1" fmla="*/ 90 h 90"/>
                <a:gd name="T2" fmla="*/ 90 w 90"/>
                <a:gd name="T3" fmla="*/ 90 h 90"/>
                <a:gd name="T4" fmla="*/ 0 w 90"/>
                <a:gd name="T5" fmla="*/ 0 h 90"/>
                <a:gd name="T6" fmla="*/ 0 w 9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90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90" y="40"/>
                    <a:pt x="49" y="0"/>
                    <a:pt x="0" y="0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5" name="Group 4"/>
          <p:cNvGrpSpPr>
            <a:grpSpLocks noChangeAspect="1"/>
          </p:cNvGrpSpPr>
          <p:nvPr/>
        </p:nvGrpSpPr>
        <p:grpSpPr bwMode="auto">
          <a:xfrm>
            <a:off x="9418056" y="2396731"/>
            <a:ext cx="1008941" cy="1071079"/>
            <a:chOff x="3361" y="697"/>
            <a:chExt cx="958" cy="1017"/>
          </a:xfrm>
        </p:grpSpPr>
        <p:sp>
          <p:nvSpPr>
            <p:cNvPr id="316" name="Freeform 5"/>
            <p:cNvSpPr>
              <a:spLocks noEditPoints="1"/>
            </p:cNvSpPr>
            <p:nvPr/>
          </p:nvSpPr>
          <p:spPr bwMode="auto">
            <a:xfrm>
              <a:off x="3399" y="1631"/>
              <a:ext cx="882" cy="83"/>
            </a:xfrm>
            <a:custGeom>
              <a:avLst/>
              <a:gdLst>
                <a:gd name="T0" fmla="*/ 164 w 328"/>
                <a:gd name="T1" fmla="*/ 31 h 31"/>
                <a:gd name="T2" fmla="*/ 2 w 328"/>
                <a:gd name="T3" fmla="*/ 16 h 31"/>
                <a:gd name="T4" fmla="*/ 164 w 328"/>
                <a:gd name="T5" fmla="*/ 1 h 31"/>
                <a:gd name="T6" fmla="*/ 326 w 328"/>
                <a:gd name="T7" fmla="*/ 16 h 31"/>
                <a:gd name="T8" fmla="*/ 164 w 328"/>
                <a:gd name="T9" fmla="*/ 31 h 31"/>
                <a:gd name="T10" fmla="*/ 164 w 328"/>
                <a:gd name="T11" fmla="*/ 0 h 31"/>
                <a:gd name="T12" fmla="*/ 0 w 328"/>
                <a:gd name="T13" fmla="*/ 16 h 31"/>
                <a:gd name="T14" fmla="*/ 164 w 328"/>
                <a:gd name="T15" fmla="*/ 31 h 31"/>
                <a:gd name="T16" fmla="*/ 328 w 328"/>
                <a:gd name="T17" fmla="*/ 16 h 31"/>
                <a:gd name="T18" fmla="*/ 164 w 3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1">
                  <a:moveTo>
                    <a:pt x="164" y="31"/>
                  </a:moveTo>
                  <a:cubicBezTo>
                    <a:pt x="74" y="31"/>
                    <a:pt x="2" y="24"/>
                    <a:pt x="2" y="16"/>
                  </a:cubicBezTo>
                  <a:cubicBezTo>
                    <a:pt x="2" y="7"/>
                    <a:pt x="74" y="1"/>
                    <a:pt x="164" y="1"/>
                  </a:cubicBezTo>
                  <a:cubicBezTo>
                    <a:pt x="254" y="1"/>
                    <a:pt x="326" y="7"/>
                    <a:pt x="326" y="16"/>
                  </a:cubicBezTo>
                  <a:cubicBezTo>
                    <a:pt x="326" y="24"/>
                    <a:pt x="254" y="31"/>
                    <a:pt x="164" y="31"/>
                  </a:cubicBezTo>
                  <a:moveTo>
                    <a:pt x="164" y="0"/>
                  </a:moveTo>
                  <a:cubicBezTo>
                    <a:pt x="74" y="0"/>
                    <a:pt x="0" y="7"/>
                    <a:pt x="0" y="16"/>
                  </a:cubicBezTo>
                  <a:cubicBezTo>
                    <a:pt x="0" y="24"/>
                    <a:pt x="74" y="31"/>
                    <a:pt x="164" y="31"/>
                  </a:cubicBezTo>
                  <a:cubicBezTo>
                    <a:pt x="254" y="31"/>
                    <a:pt x="328" y="24"/>
                    <a:pt x="328" y="16"/>
                  </a:cubicBezTo>
                  <a:cubicBezTo>
                    <a:pt x="328" y="7"/>
                    <a:pt x="254" y="0"/>
                    <a:pt x="16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6"/>
            <p:cNvSpPr>
              <a:spLocks noEditPoints="1"/>
            </p:cNvSpPr>
            <p:nvPr/>
          </p:nvSpPr>
          <p:spPr bwMode="auto">
            <a:xfrm>
              <a:off x="3404" y="1634"/>
              <a:ext cx="872" cy="80"/>
            </a:xfrm>
            <a:custGeom>
              <a:avLst/>
              <a:gdLst>
                <a:gd name="T0" fmla="*/ 162 w 324"/>
                <a:gd name="T1" fmla="*/ 30 h 30"/>
                <a:gd name="T2" fmla="*/ 1 w 324"/>
                <a:gd name="T3" fmla="*/ 15 h 30"/>
                <a:gd name="T4" fmla="*/ 162 w 324"/>
                <a:gd name="T5" fmla="*/ 0 h 30"/>
                <a:gd name="T6" fmla="*/ 323 w 324"/>
                <a:gd name="T7" fmla="*/ 15 h 30"/>
                <a:gd name="T8" fmla="*/ 162 w 324"/>
                <a:gd name="T9" fmla="*/ 30 h 30"/>
                <a:gd name="T10" fmla="*/ 162 w 324"/>
                <a:gd name="T11" fmla="*/ 0 h 30"/>
                <a:gd name="T12" fmla="*/ 0 w 324"/>
                <a:gd name="T13" fmla="*/ 15 h 30"/>
                <a:gd name="T14" fmla="*/ 162 w 324"/>
                <a:gd name="T15" fmla="*/ 30 h 30"/>
                <a:gd name="T16" fmla="*/ 324 w 324"/>
                <a:gd name="T17" fmla="*/ 15 h 30"/>
                <a:gd name="T18" fmla="*/ 162 w 32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30">
                  <a:moveTo>
                    <a:pt x="162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7"/>
                    <a:pt x="73" y="0"/>
                    <a:pt x="162" y="0"/>
                  </a:cubicBezTo>
                  <a:cubicBezTo>
                    <a:pt x="251" y="0"/>
                    <a:pt x="323" y="7"/>
                    <a:pt x="323" y="15"/>
                  </a:cubicBezTo>
                  <a:cubicBezTo>
                    <a:pt x="323" y="23"/>
                    <a:pt x="251" y="30"/>
                    <a:pt x="162" y="30"/>
                  </a:cubicBezTo>
                  <a:moveTo>
                    <a:pt x="162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2" y="30"/>
                  </a:cubicBezTo>
                  <a:cubicBezTo>
                    <a:pt x="252" y="30"/>
                    <a:pt x="324" y="23"/>
                    <a:pt x="324" y="15"/>
                  </a:cubicBezTo>
                  <a:cubicBezTo>
                    <a:pt x="324" y="6"/>
                    <a:pt x="252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7"/>
            <p:cNvSpPr>
              <a:spLocks noEditPoints="1"/>
            </p:cNvSpPr>
            <p:nvPr/>
          </p:nvSpPr>
          <p:spPr bwMode="auto">
            <a:xfrm>
              <a:off x="3407" y="1634"/>
              <a:ext cx="866" cy="80"/>
            </a:xfrm>
            <a:custGeom>
              <a:avLst/>
              <a:gdLst>
                <a:gd name="T0" fmla="*/ 161 w 322"/>
                <a:gd name="T1" fmla="*/ 30 h 30"/>
                <a:gd name="T2" fmla="*/ 2 w 322"/>
                <a:gd name="T3" fmla="*/ 15 h 30"/>
                <a:gd name="T4" fmla="*/ 161 w 322"/>
                <a:gd name="T5" fmla="*/ 0 h 30"/>
                <a:gd name="T6" fmla="*/ 320 w 322"/>
                <a:gd name="T7" fmla="*/ 15 h 30"/>
                <a:gd name="T8" fmla="*/ 161 w 322"/>
                <a:gd name="T9" fmla="*/ 30 h 30"/>
                <a:gd name="T10" fmla="*/ 161 w 322"/>
                <a:gd name="T11" fmla="*/ 0 h 30"/>
                <a:gd name="T12" fmla="*/ 0 w 322"/>
                <a:gd name="T13" fmla="*/ 15 h 30"/>
                <a:gd name="T14" fmla="*/ 161 w 322"/>
                <a:gd name="T15" fmla="*/ 30 h 30"/>
                <a:gd name="T16" fmla="*/ 322 w 322"/>
                <a:gd name="T17" fmla="*/ 15 h 30"/>
                <a:gd name="T18" fmla="*/ 161 w 322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0">
                  <a:moveTo>
                    <a:pt x="161" y="30"/>
                  </a:moveTo>
                  <a:cubicBezTo>
                    <a:pt x="73" y="30"/>
                    <a:pt x="2" y="23"/>
                    <a:pt x="2" y="15"/>
                  </a:cubicBezTo>
                  <a:cubicBezTo>
                    <a:pt x="2" y="7"/>
                    <a:pt x="73" y="0"/>
                    <a:pt x="161" y="0"/>
                  </a:cubicBezTo>
                  <a:cubicBezTo>
                    <a:pt x="249" y="0"/>
                    <a:pt x="320" y="7"/>
                    <a:pt x="320" y="15"/>
                  </a:cubicBezTo>
                  <a:cubicBezTo>
                    <a:pt x="320" y="23"/>
                    <a:pt x="249" y="30"/>
                    <a:pt x="161" y="30"/>
                  </a:cubicBezTo>
                  <a:moveTo>
                    <a:pt x="161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61" y="30"/>
                  </a:cubicBezTo>
                  <a:cubicBezTo>
                    <a:pt x="250" y="30"/>
                    <a:pt x="322" y="23"/>
                    <a:pt x="322" y="15"/>
                  </a:cubicBezTo>
                  <a:cubicBezTo>
                    <a:pt x="322" y="7"/>
                    <a:pt x="250" y="0"/>
                    <a:pt x="161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8"/>
            <p:cNvSpPr>
              <a:spLocks noEditPoints="1"/>
            </p:cNvSpPr>
            <p:nvPr/>
          </p:nvSpPr>
          <p:spPr bwMode="auto">
            <a:xfrm>
              <a:off x="3412" y="1634"/>
              <a:ext cx="856" cy="80"/>
            </a:xfrm>
            <a:custGeom>
              <a:avLst/>
              <a:gdLst>
                <a:gd name="T0" fmla="*/ 159 w 318"/>
                <a:gd name="T1" fmla="*/ 30 h 30"/>
                <a:gd name="T2" fmla="*/ 2 w 318"/>
                <a:gd name="T3" fmla="*/ 15 h 30"/>
                <a:gd name="T4" fmla="*/ 159 w 318"/>
                <a:gd name="T5" fmla="*/ 0 h 30"/>
                <a:gd name="T6" fmla="*/ 317 w 318"/>
                <a:gd name="T7" fmla="*/ 15 h 30"/>
                <a:gd name="T8" fmla="*/ 159 w 318"/>
                <a:gd name="T9" fmla="*/ 30 h 30"/>
                <a:gd name="T10" fmla="*/ 159 w 318"/>
                <a:gd name="T11" fmla="*/ 0 h 30"/>
                <a:gd name="T12" fmla="*/ 0 w 318"/>
                <a:gd name="T13" fmla="*/ 15 h 30"/>
                <a:gd name="T14" fmla="*/ 159 w 318"/>
                <a:gd name="T15" fmla="*/ 30 h 30"/>
                <a:gd name="T16" fmla="*/ 318 w 318"/>
                <a:gd name="T17" fmla="*/ 15 h 30"/>
                <a:gd name="T18" fmla="*/ 159 w 31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0">
                  <a:moveTo>
                    <a:pt x="159" y="30"/>
                  </a:moveTo>
                  <a:cubicBezTo>
                    <a:pt x="72" y="30"/>
                    <a:pt x="2" y="23"/>
                    <a:pt x="2" y="15"/>
                  </a:cubicBezTo>
                  <a:cubicBezTo>
                    <a:pt x="2" y="7"/>
                    <a:pt x="72" y="0"/>
                    <a:pt x="159" y="0"/>
                  </a:cubicBezTo>
                  <a:cubicBezTo>
                    <a:pt x="246" y="0"/>
                    <a:pt x="317" y="7"/>
                    <a:pt x="317" y="15"/>
                  </a:cubicBezTo>
                  <a:cubicBezTo>
                    <a:pt x="317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9" y="30"/>
                  </a:cubicBezTo>
                  <a:cubicBezTo>
                    <a:pt x="247" y="30"/>
                    <a:pt x="318" y="23"/>
                    <a:pt x="318" y="15"/>
                  </a:cubicBezTo>
                  <a:cubicBezTo>
                    <a:pt x="318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"/>
            <p:cNvSpPr>
              <a:spLocks noEditPoints="1"/>
            </p:cNvSpPr>
            <p:nvPr/>
          </p:nvSpPr>
          <p:spPr bwMode="auto">
            <a:xfrm>
              <a:off x="3418" y="1634"/>
              <a:ext cx="847" cy="80"/>
            </a:xfrm>
            <a:custGeom>
              <a:avLst/>
              <a:gdLst>
                <a:gd name="T0" fmla="*/ 157 w 315"/>
                <a:gd name="T1" fmla="*/ 29 h 30"/>
                <a:gd name="T2" fmla="*/ 1 w 315"/>
                <a:gd name="T3" fmla="*/ 15 h 30"/>
                <a:gd name="T4" fmla="*/ 157 w 315"/>
                <a:gd name="T5" fmla="*/ 0 h 30"/>
                <a:gd name="T6" fmla="*/ 313 w 315"/>
                <a:gd name="T7" fmla="*/ 15 h 30"/>
                <a:gd name="T8" fmla="*/ 157 w 315"/>
                <a:gd name="T9" fmla="*/ 29 h 30"/>
                <a:gd name="T10" fmla="*/ 157 w 315"/>
                <a:gd name="T11" fmla="*/ 0 h 30"/>
                <a:gd name="T12" fmla="*/ 0 w 315"/>
                <a:gd name="T13" fmla="*/ 15 h 30"/>
                <a:gd name="T14" fmla="*/ 157 w 315"/>
                <a:gd name="T15" fmla="*/ 30 h 30"/>
                <a:gd name="T16" fmla="*/ 315 w 315"/>
                <a:gd name="T17" fmla="*/ 15 h 30"/>
                <a:gd name="T18" fmla="*/ 157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7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7" y="0"/>
                  </a:cubicBezTo>
                  <a:cubicBezTo>
                    <a:pt x="243" y="0"/>
                    <a:pt x="313" y="7"/>
                    <a:pt x="313" y="15"/>
                  </a:cubicBezTo>
                  <a:cubicBezTo>
                    <a:pt x="313" y="23"/>
                    <a:pt x="243" y="29"/>
                    <a:pt x="157" y="29"/>
                  </a:cubicBezTo>
                  <a:moveTo>
                    <a:pt x="157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30"/>
                    <a:pt x="157" y="30"/>
                  </a:cubicBezTo>
                  <a:cubicBezTo>
                    <a:pt x="244" y="30"/>
                    <a:pt x="315" y="23"/>
                    <a:pt x="315" y="15"/>
                  </a:cubicBezTo>
                  <a:cubicBezTo>
                    <a:pt x="315" y="7"/>
                    <a:pt x="244" y="0"/>
                    <a:pt x="157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0"/>
            <p:cNvSpPr>
              <a:spLocks noEditPoints="1"/>
            </p:cNvSpPr>
            <p:nvPr/>
          </p:nvSpPr>
          <p:spPr bwMode="auto">
            <a:xfrm>
              <a:off x="3420" y="1634"/>
              <a:ext cx="840" cy="78"/>
            </a:xfrm>
            <a:custGeom>
              <a:avLst/>
              <a:gdLst>
                <a:gd name="T0" fmla="*/ 156 w 312"/>
                <a:gd name="T1" fmla="*/ 29 h 29"/>
                <a:gd name="T2" fmla="*/ 2 w 312"/>
                <a:gd name="T3" fmla="*/ 15 h 29"/>
                <a:gd name="T4" fmla="*/ 156 w 312"/>
                <a:gd name="T5" fmla="*/ 0 h 29"/>
                <a:gd name="T6" fmla="*/ 311 w 312"/>
                <a:gd name="T7" fmla="*/ 15 h 29"/>
                <a:gd name="T8" fmla="*/ 156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6" y="29"/>
                  </a:moveTo>
                  <a:cubicBezTo>
                    <a:pt x="71" y="29"/>
                    <a:pt x="2" y="23"/>
                    <a:pt x="2" y="15"/>
                  </a:cubicBezTo>
                  <a:cubicBezTo>
                    <a:pt x="2" y="7"/>
                    <a:pt x="71" y="0"/>
                    <a:pt x="156" y="0"/>
                  </a:cubicBezTo>
                  <a:cubicBezTo>
                    <a:pt x="241" y="0"/>
                    <a:pt x="311" y="7"/>
                    <a:pt x="311" y="15"/>
                  </a:cubicBezTo>
                  <a:cubicBezTo>
                    <a:pt x="311" y="23"/>
                    <a:pt x="241" y="29"/>
                    <a:pt x="156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2" y="29"/>
                    <a:pt x="312" y="23"/>
                    <a:pt x="312" y="15"/>
                  </a:cubicBezTo>
                  <a:cubicBezTo>
                    <a:pt x="312" y="7"/>
                    <a:pt x="242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1"/>
            <p:cNvSpPr>
              <a:spLocks noEditPoints="1"/>
            </p:cNvSpPr>
            <p:nvPr/>
          </p:nvSpPr>
          <p:spPr bwMode="auto">
            <a:xfrm>
              <a:off x="3426" y="1634"/>
              <a:ext cx="831" cy="78"/>
            </a:xfrm>
            <a:custGeom>
              <a:avLst/>
              <a:gdLst>
                <a:gd name="T0" fmla="*/ 154 w 309"/>
                <a:gd name="T1" fmla="*/ 29 h 29"/>
                <a:gd name="T2" fmla="*/ 1 w 309"/>
                <a:gd name="T3" fmla="*/ 15 h 29"/>
                <a:gd name="T4" fmla="*/ 154 w 309"/>
                <a:gd name="T5" fmla="*/ 0 h 29"/>
                <a:gd name="T6" fmla="*/ 307 w 309"/>
                <a:gd name="T7" fmla="*/ 15 h 29"/>
                <a:gd name="T8" fmla="*/ 154 w 309"/>
                <a:gd name="T9" fmla="*/ 29 h 29"/>
                <a:gd name="T10" fmla="*/ 154 w 309"/>
                <a:gd name="T11" fmla="*/ 0 h 29"/>
                <a:gd name="T12" fmla="*/ 0 w 309"/>
                <a:gd name="T13" fmla="*/ 15 h 29"/>
                <a:gd name="T14" fmla="*/ 154 w 309"/>
                <a:gd name="T15" fmla="*/ 29 h 29"/>
                <a:gd name="T16" fmla="*/ 309 w 309"/>
                <a:gd name="T17" fmla="*/ 15 h 29"/>
                <a:gd name="T18" fmla="*/ 154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4" y="29"/>
                  </a:moveTo>
                  <a:cubicBezTo>
                    <a:pt x="70" y="29"/>
                    <a:pt x="1" y="23"/>
                    <a:pt x="1" y="15"/>
                  </a:cubicBezTo>
                  <a:cubicBezTo>
                    <a:pt x="1" y="7"/>
                    <a:pt x="70" y="0"/>
                    <a:pt x="154" y="0"/>
                  </a:cubicBezTo>
                  <a:cubicBezTo>
                    <a:pt x="239" y="0"/>
                    <a:pt x="307" y="7"/>
                    <a:pt x="307" y="15"/>
                  </a:cubicBezTo>
                  <a:cubicBezTo>
                    <a:pt x="307" y="23"/>
                    <a:pt x="239" y="29"/>
                    <a:pt x="154" y="29"/>
                  </a:cubicBezTo>
                  <a:moveTo>
                    <a:pt x="154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4" y="29"/>
                  </a:cubicBezTo>
                  <a:cubicBezTo>
                    <a:pt x="239" y="29"/>
                    <a:pt x="309" y="23"/>
                    <a:pt x="309" y="15"/>
                  </a:cubicBezTo>
                  <a:cubicBezTo>
                    <a:pt x="309" y="7"/>
                    <a:pt x="239" y="0"/>
                    <a:pt x="154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2"/>
            <p:cNvSpPr>
              <a:spLocks noEditPoints="1"/>
            </p:cNvSpPr>
            <p:nvPr/>
          </p:nvSpPr>
          <p:spPr bwMode="auto">
            <a:xfrm>
              <a:off x="3428" y="1634"/>
              <a:ext cx="823" cy="78"/>
            </a:xfrm>
            <a:custGeom>
              <a:avLst/>
              <a:gdLst>
                <a:gd name="T0" fmla="*/ 153 w 306"/>
                <a:gd name="T1" fmla="*/ 29 h 29"/>
                <a:gd name="T2" fmla="*/ 2 w 306"/>
                <a:gd name="T3" fmla="*/ 15 h 29"/>
                <a:gd name="T4" fmla="*/ 153 w 306"/>
                <a:gd name="T5" fmla="*/ 1 h 29"/>
                <a:gd name="T6" fmla="*/ 305 w 306"/>
                <a:gd name="T7" fmla="*/ 15 h 29"/>
                <a:gd name="T8" fmla="*/ 153 w 306"/>
                <a:gd name="T9" fmla="*/ 29 h 29"/>
                <a:gd name="T10" fmla="*/ 153 w 306"/>
                <a:gd name="T11" fmla="*/ 0 h 29"/>
                <a:gd name="T12" fmla="*/ 0 w 306"/>
                <a:gd name="T13" fmla="*/ 15 h 29"/>
                <a:gd name="T14" fmla="*/ 153 w 306"/>
                <a:gd name="T15" fmla="*/ 29 h 29"/>
                <a:gd name="T16" fmla="*/ 306 w 306"/>
                <a:gd name="T17" fmla="*/ 15 h 29"/>
                <a:gd name="T18" fmla="*/ 153 w 30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9">
                  <a:moveTo>
                    <a:pt x="153" y="29"/>
                  </a:moveTo>
                  <a:cubicBezTo>
                    <a:pt x="70" y="29"/>
                    <a:pt x="2" y="22"/>
                    <a:pt x="2" y="15"/>
                  </a:cubicBezTo>
                  <a:cubicBezTo>
                    <a:pt x="2" y="7"/>
                    <a:pt x="70" y="1"/>
                    <a:pt x="153" y="1"/>
                  </a:cubicBezTo>
                  <a:cubicBezTo>
                    <a:pt x="237" y="1"/>
                    <a:pt x="305" y="7"/>
                    <a:pt x="305" y="15"/>
                  </a:cubicBezTo>
                  <a:cubicBezTo>
                    <a:pt x="305" y="22"/>
                    <a:pt x="237" y="29"/>
                    <a:pt x="153" y="29"/>
                  </a:cubicBezTo>
                  <a:moveTo>
                    <a:pt x="153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3" y="29"/>
                  </a:cubicBezTo>
                  <a:cubicBezTo>
                    <a:pt x="238" y="29"/>
                    <a:pt x="306" y="23"/>
                    <a:pt x="306" y="15"/>
                  </a:cubicBezTo>
                  <a:cubicBezTo>
                    <a:pt x="306" y="7"/>
                    <a:pt x="238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3"/>
            <p:cNvSpPr>
              <a:spLocks noEditPoints="1"/>
            </p:cNvSpPr>
            <p:nvPr/>
          </p:nvSpPr>
          <p:spPr bwMode="auto">
            <a:xfrm>
              <a:off x="3434" y="1636"/>
              <a:ext cx="815" cy="76"/>
            </a:xfrm>
            <a:custGeom>
              <a:avLst/>
              <a:gdLst>
                <a:gd name="T0" fmla="*/ 151 w 303"/>
                <a:gd name="T1" fmla="*/ 28 h 28"/>
                <a:gd name="T2" fmla="*/ 1 w 303"/>
                <a:gd name="T3" fmla="*/ 14 h 28"/>
                <a:gd name="T4" fmla="*/ 151 w 303"/>
                <a:gd name="T5" fmla="*/ 0 h 28"/>
                <a:gd name="T6" fmla="*/ 301 w 303"/>
                <a:gd name="T7" fmla="*/ 14 h 28"/>
                <a:gd name="T8" fmla="*/ 151 w 303"/>
                <a:gd name="T9" fmla="*/ 28 h 28"/>
                <a:gd name="T10" fmla="*/ 151 w 303"/>
                <a:gd name="T11" fmla="*/ 0 h 28"/>
                <a:gd name="T12" fmla="*/ 0 w 303"/>
                <a:gd name="T13" fmla="*/ 14 h 28"/>
                <a:gd name="T14" fmla="*/ 151 w 303"/>
                <a:gd name="T15" fmla="*/ 28 h 28"/>
                <a:gd name="T16" fmla="*/ 303 w 303"/>
                <a:gd name="T17" fmla="*/ 14 h 28"/>
                <a:gd name="T18" fmla="*/ 151 w 303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8">
                  <a:moveTo>
                    <a:pt x="151" y="28"/>
                  </a:moveTo>
                  <a:cubicBezTo>
                    <a:pt x="69" y="28"/>
                    <a:pt x="1" y="21"/>
                    <a:pt x="1" y="14"/>
                  </a:cubicBezTo>
                  <a:cubicBezTo>
                    <a:pt x="1" y="6"/>
                    <a:pt x="69" y="0"/>
                    <a:pt x="151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1" y="28"/>
                  </a:cubicBezTo>
                  <a:moveTo>
                    <a:pt x="151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1" y="28"/>
                  </a:cubicBezTo>
                  <a:cubicBezTo>
                    <a:pt x="235" y="28"/>
                    <a:pt x="303" y="21"/>
                    <a:pt x="303" y="14"/>
                  </a:cubicBezTo>
                  <a:cubicBezTo>
                    <a:pt x="303" y="6"/>
                    <a:pt x="235" y="0"/>
                    <a:pt x="15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4"/>
            <p:cNvSpPr>
              <a:spLocks noEditPoints="1"/>
            </p:cNvSpPr>
            <p:nvPr/>
          </p:nvSpPr>
          <p:spPr bwMode="auto">
            <a:xfrm>
              <a:off x="3436" y="1636"/>
              <a:ext cx="807" cy="76"/>
            </a:xfrm>
            <a:custGeom>
              <a:avLst/>
              <a:gdLst>
                <a:gd name="T0" fmla="*/ 150 w 300"/>
                <a:gd name="T1" fmla="*/ 27 h 28"/>
                <a:gd name="T2" fmla="*/ 2 w 300"/>
                <a:gd name="T3" fmla="*/ 14 h 28"/>
                <a:gd name="T4" fmla="*/ 150 w 300"/>
                <a:gd name="T5" fmla="*/ 0 h 28"/>
                <a:gd name="T6" fmla="*/ 298 w 300"/>
                <a:gd name="T7" fmla="*/ 14 h 28"/>
                <a:gd name="T8" fmla="*/ 150 w 300"/>
                <a:gd name="T9" fmla="*/ 27 h 28"/>
                <a:gd name="T10" fmla="*/ 150 w 300"/>
                <a:gd name="T11" fmla="*/ 0 h 28"/>
                <a:gd name="T12" fmla="*/ 0 w 300"/>
                <a:gd name="T13" fmla="*/ 14 h 28"/>
                <a:gd name="T14" fmla="*/ 150 w 300"/>
                <a:gd name="T15" fmla="*/ 28 h 28"/>
                <a:gd name="T16" fmla="*/ 300 w 300"/>
                <a:gd name="T17" fmla="*/ 14 h 28"/>
                <a:gd name="T18" fmla="*/ 150 w 300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8">
                  <a:moveTo>
                    <a:pt x="150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50" y="0"/>
                  </a:cubicBezTo>
                  <a:cubicBezTo>
                    <a:pt x="232" y="0"/>
                    <a:pt x="298" y="6"/>
                    <a:pt x="298" y="14"/>
                  </a:cubicBezTo>
                  <a:cubicBezTo>
                    <a:pt x="298" y="21"/>
                    <a:pt x="232" y="27"/>
                    <a:pt x="150" y="27"/>
                  </a:cubicBezTo>
                  <a:moveTo>
                    <a:pt x="150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0" y="28"/>
                  </a:cubicBezTo>
                  <a:cubicBezTo>
                    <a:pt x="233" y="28"/>
                    <a:pt x="300" y="21"/>
                    <a:pt x="300" y="14"/>
                  </a:cubicBezTo>
                  <a:cubicBezTo>
                    <a:pt x="300" y="6"/>
                    <a:pt x="233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5"/>
            <p:cNvSpPr>
              <a:spLocks noEditPoints="1"/>
            </p:cNvSpPr>
            <p:nvPr/>
          </p:nvSpPr>
          <p:spPr bwMode="auto">
            <a:xfrm>
              <a:off x="3442" y="1636"/>
              <a:ext cx="796" cy="73"/>
            </a:xfrm>
            <a:custGeom>
              <a:avLst/>
              <a:gdLst>
                <a:gd name="T0" fmla="*/ 148 w 296"/>
                <a:gd name="T1" fmla="*/ 27 h 27"/>
                <a:gd name="T2" fmla="*/ 2 w 296"/>
                <a:gd name="T3" fmla="*/ 14 h 27"/>
                <a:gd name="T4" fmla="*/ 148 w 296"/>
                <a:gd name="T5" fmla="*/ 0 h 27"/>
                <a:gd name="T6" fmla="*/ 295 w 296"/>
                <a:gd name="T7" fmla="*/ 14 h 27"/>
                <a:gd name="T8" fmla="*/ 148 w 296"/>
                <a:gd name="T9" fmla="*/ 27 h 27"/>
                <a:gd name="T10" fmla="*/ 148 w 296"/>
                <a:gd name="T11" fmla="*/ 0 h 27"/>
                <a:gd name="T12" fmla="*/ 0 w 296"/>
                <a:gd name="T13" fmla="*/ 14 h 27"/>
                <a:gd name="T14" fmla="*/ 148 w 296"/>
                <a:gd name="T15" fmla="*/ 27 h 27"/>
                <a:gd name="T16" fmla="*/ 296 w 296"/>
                <a:gd name="T17" fmla="*/ 14 h 27"/>
                <a:gd name="T18" fmla="*/ 148 w 29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7">
                  <a:moveTo>
                    <a:pt x="148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8" y="0"/>
                  </a:cubicBezTo>
                  <a:cubicBezTo>
                    <a:pt x="229" y="0"/>
                    <a:pt x="295" y="6"/>
                    <a:pt x="295" y="14"/>
                  </a:cubicBezTo>
                  <a:cubicBezTo>
                    <a:pt x="295" y="21"/>
                    <a:pt x="229" y="27"/>
                    <a:pt x="148" y="27"/>
                  </a:cubicBezTo>
                  <a:moveTo>
                    <a:pt x="148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8" y="27"/>
                  </a:cubicBezTo>
                  <a:cubicBezTo>
                    <a:pt x="230" y="27"/>
                    <a:pt x="296" y="21"/>
                    <a:pt x="296" y="14"/>
                  </a:cubicBezTo>
                  <a:cubicBezTo>
                    <a:pt x="296" y="6"/>
                    <a:pt x="230" y="0"/>
                    <a:pt x="148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6"/>
            <p:cNvSpPr>
              <a:spLocks noEditPoints="1"/>
            </p:cNvSpPr>
            <p:nvPr/>
          </p:nvSpPr>
          <p:spPr bwMode="auto">
            <a:xfrm>
              <a:off x="3447" y="1636"/>
              <a:ext cx="788" cy="73"/>
            </a:xfrm>
            <a:custGeom>
              <a:avLst/>
              <a:gdLst>
                <a:gd name="T0" fmla="*/ 146 w 293"/>
                <a:gd name="T1" fmla="*/ 27 h 27"/>
                <a:gd name="T2" fmla="*/ 1 w 293"/>
                <a:gd name="T3" fmla="*/ 14 h 27"/>
                <a:gd name="T4" fmla="*/ 146 w 293"/>
                <a:gd name="T5" fmla="*/ 0 h 27"/>
                <a:gd name="T6" fmla="*/ 291 w 293"/>
                <a:gd name="T7" fmla="*/ 14 h 27"/>
                <a:gd name="T8" fmla="*/ 146 w 293"/>
                <a:gd name="T9" fmla="*/ 27 h 27"/>
                <a:gd name="T10" fmla="*/ 146 w 293"/>
                <a:gd name="T11" fmla="*/ 0 h 27"/>
                <a:gd name="T12" fmla="*/ 0 w 293"/>
                <a:gd name="T13" fmla="*/ 14 h 27"/>
                <a:gd name="T14" fmla="*/ 146 w 293"/>
                <a:gd name="T15" fmla="*/ 27 h 27"/>
                <a:gd name="T16" fmla="*/ 293 w 293"/>
                <a:gd name="T17" fmla="*/ 14 h 27"/>
                <a:gd name="T18" fmla="*/ 146 w 29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7">
                  <a:moveTo>
                    <a:pt x="146" y="27"/>
                  </a:moveTo>
                  <a:cubicBezTo>
                    <a:pt x="66" y="27"/>
                    <a:pt x="1" y="21"/>
                    <a:pt x="1" y="14"/>
                  </a:cubicBezTo>
                  <a:cubicBezTo>
                    <a:pt x="1" y="6"/>
                    <a:pt x="66" y="0"/>
                    <a:pt x="146" y="0"/>
                  </a:cubicBezTo>
                  <a:cubicBezTo>
                    <a:pt x="226" y="0"/>
                    <a:pt x="291" y="6"/>
                    <a:pt x="291" y="14"/>
                  </a:cubicBezTo>
                  <a:cubicBezTo>
                    <a:pt x="291" y="21"/>
                    <a:pt x="226" y="27"/>
                    <a:pt x="146" y="27"/>
                  </a:cubicBezTo>
                  <a:moveTo>
                    <a:pt x="146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6" y="27"/>
                  </a:cubicBezTo>
                  <a:cubicBezTo>
                    <a:pt x="227" y="27"/>
                    <a:pt x="293" y="21"/>
                    <a:pt x="293" y="14"/>
                  </a:cubicBezTo>
                  <a:cubicBezTo>
                    <a:pt x="293" y="6"/>
                    <a:pt x="227" y="0"/>
                    <a:pt x="146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7"/>
            <p:cNvSpPr>
              <a:spLocks noEditPoints="1"/>
            </p:cNvSpPr>
            <p:nvPr/>
          </p:nvSpPr>
          <p:spPr bwMode="auto">
            <a:xfrm>
              <a:off x="3450" y="1636"/>
              <a:ext cx="780" cy="73"/>
            </a:xfrm>
            <a:custGeom>
              <a:avLst/>
              <a:gdLst>
                <a:gd name="T0" fmla="*/ 145 w 290"/>
                <a:gd name="T1" fmla="*/ 27 h 27"/>
                <a:gd name="T2" fmla="*/ 2 w 290"/>
                <a:gd name="T3" fmla="*/ 14 h 27"/>
                <a:gd name="T4" fmla="*/ 145 w 290"/>
                <a:gd name="T5" fmla="*/ 0 h 27"/>
                <a:gd name="T6" fmla="*/ 289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6" y="27"/>
                    <a:pt x="2" y="21"/>
                    <a:pt x="2" y="14"/>
                  </a:cubicBezTo>
                  <a:cubicBezTo>
                    <a:pt x="2" y="6"/>
                    <a:pt x="66" y="0"/>
                    <a:pt x="145" y="0"/>
                  </a:cubicBezTo>
                  <a:cubicBezTo>
                    <a:pt x="225" y="0"/>
                    <a:pt x="289" y="6"/>
                    <a:pt x="289" y="14"/>
                  </a:cubicBezTo>
                  <a:cubicBezTo>
                    <a:pt x="289" y="21"/>
                    <a:pt x="225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8"/>
            <p:cNvSpPr>
              <a:spLocks noEditPoints="1"/>
            </p:cNvSpPr>
            <p:nvPr/>
          </p:nvSpPr>
          <p:spPr bwMode="auto">
            <a:xfrm>
              <a:off x="3455" y="1636"/>
              <a:ext cx="772" cy="73"/>
            </a:xfrm>
            <a:custGeom>
              <a:avLst/>
              <a:gdLst>
                <a:gd name="T0" fmla="*/ 143 w 287"/>
                <a:gd name="T1" fmla="*/ 27 h 27"/>
                <a:gd name="T2" fmla="*/ 1 w 287"/>
                <a:gd name="T3" fmla="*/ 14 h 27"/>
                <a:gd name="T4" fmla="*/ 143 w 287"/>
                <a:gd name="T5" fmla="*/ 0 h 27"/>
                <a:gd name="T6" fmla="*/ 285 w 287"/>
                <a:gd name="T7" fmla="*/ 14 h 27"/>
                <a:gd name="T8" fmla="*/ 143 w 287"/>
                <a:gd name="T9" fmla="*/ 27 h 27"/>
                <a:gd name="T10" fmla="*/ 143 w 287"/>
                <a:gd name="T11" fmla="*/ 0 h 27"/>
                <a:gd name="T12" fmla="*/ 0 w 287"/>
                <a:gd name="T13" fmla="*/ 14 h 27"/>
                <a:gd name="T14" fmla="*/ 143 w 287"/>
                <a:gd name="T15" fmla="*/ 27 h 27"/>
                <a:gd name="T16" fmla="*/ 287 w 287"/>
                <a:gd name="T17" fmla="*/ 14 h 27"/>
                <a:gd name="T18" fmla="*/ 143 w 28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7">
                  <a:moveTo>
                    <a:pt x="143" y="27"/>
                  </a:moveTo>
                  <a:cubicBezTo>
                    <a:pt x="65" y="27"/>
                    <a:pt x="1" y="21"/>
                    <a:pt x="1" y="14"/>
                  </a:cubicBezTo>
                  <a:cubicBezTo>
                    <a:pt x="1" y="6"/>
                    <a:pt x="65" y="0"/>
                    <a:pt x="143" y="0"/>
                  </a:cubicBezTo>
                  <a:cubicBezTo>
                    <a:pt x="222" y="0"/>
                    <a:pt x="285" y="6"/>
                    <a:pt x="285" y="14"/>
                  </a:cubicBezTo>
                  <a:cubicBezTo>
                    <a:pt x="285" y="21"/>
                    <a:pt x="222" y="27"/>
                    <a:pt x="143" y="27"/>
                  </a:cubicBezTo>
                  <a:moveTo>
                    <a:pt x="143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3" y="27"/>
                  </a:cubicBezTo>
                  <a:cubicBezTo>
                    <a:pt x="223" y="27"/>
                    <a:pt x="287" y="21"/>
                    <a:pt x="287" y="14"/>
                  </a:cubicBezTo>
                  <a:cubicBezTo>
                    <a:pt x="287" y="6"/>
                    <a:pt x="223" y="0"/>
                    <a:pt x="143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9"/>
            <p:cNvSpPr>
              <a:spLocks noEditPoints="1"/>
            </p:cNvSpPr>
            <p:nvPr/>
          </p:nvSpPr>
          <p:spPr bwMode="auto">
            <a:xfrm>
              <a:off x="3458" y="1636"/>
              <a:ext cx="764" cy="73"/>
            </a:xfrm>
            <a:custGeom>
              <a:avLst/>
              <a:gdLst>
                <a:gd name="T0" fmla="*/ 142 w 284"/>
                <a:gd name="T1" fmla="*/ 27 h 27"/>
                <a:gd name="T2" fmla="*/ 2 w 284"/>
                <a:gd name="T3" fmla="*/ 14 h 27"/>
                <a:gd name="T4" fmla="*/ 142 w 284"/>
                <a:gd name="T5" fmla="*/ 1 h 27"/>
                <a:gd name="T6" fmla="*/ 283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1"/>
                    <a:pt x="142" y="1"/>
                  </a:cubicBezTo>
                  <a:cubicBezTo>
                    <a:pt x="220" y="1"/>
                    <a:pt x="283" y="6"/>
                    <a:pt x="283" y="14"/>
                  </a:cubicBezTo>
                  <a:cubicBezTo>
                    <a:pt x="283" y="21"/>
                    <a:pt x="220" y="27"/>
                    <a:pt x="142" y="27"/>
                  </a:cubicBezTo>
                  <a:moveTo>
                    <a:pt x="142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2" y="27"/>
                  </a:cubicBezTo>
                  <a:cubicBezTo>
                    <a:pt x="221" y="27"/>
                    <a:pt x="284" y="21"/>
                    <a:pt x="284" y="14"/>
                  </a:cubicBezTo>
                  <a:cubicBezTo>
                    <a:pt x="284" y="6"/>
                    <a:pt x="221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0"/>
            <p:cNvSpPr>
              <a:spLocks noEditPoints="1"/>
            </p:cNvSpPr>
            <p:nvPr/>
          </p:nvSpPr>
          <p:spPr bwMode="auto">
            <a:xfrm>
              <a:off x="3463" y="1639"/>
              <a:ext cx="756" cy="70"/>
            </a:xfrm>
            <a:custGeom>
              <a:avLst/>
              <a:gdLst>
                <a:gd name="T0" fmla="*/ 140 w 281"/>
                <a:gd name="T1" fmla="*/ 25 h 26"/>
                <a:gd name="T2" fmla="*/ 2 w 281"/>
                <a:gd name="T3" fmla="*/ 13 h 26"/>
                <a:gd name="T4" fmla="*/ 140 w 281"/>
                <a:gd name="T5" fmla="*/ 0 h 26"/>
                <a:gd name="T6" fmla="*/ 279 w 281"/>
                <a:gd name="T7" fmla="*/ 13 h 26"/>
                <a:gd name="T8" fmla="*/ 140 w 281"/>
                <a:gd name="T9" fmla="*/ 25 h 26"/>
                <a:gd name="T10" fmla="*/ 140 w 281"/>
                <a:gd name="T11" fmla="*/ 0 h 26"/>
                <a:gd name="T12" fmla="*/ 0 w 281"/>
                <a:gd name="T13" fmla="*/ 13 h 26"/>
                <a:gd name="T14" fmla="*/ 140 w 281"/>
                <a:gd name="T15" fmla="*/ 26 h 26"/>
                <a:gd name="T16" fmla="*/ 281 w 281"/>
                <a:gd name="T17" fmla="*/ 13 h 26"/>
                <a:gd name="T18" fmla="*/ 140 w 28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6">
                  <a:moveTo>
                    <a:pt x="140" y="25"/>
                  </a:moveTo>
                  <a:cubicBezTo>
                    <a:pt x="64" y="25"/>
                    <a:pt x="2" y="20"/>
                    <a:pt x="2" y="13"/>
                  </a:cubicBezTo>
                  <a:cubicBezTo>
                    <a:pt x="2" y="5"/>
                    <a:pt x="64" y="0"/>
                    <a:pt x="140" y="0"/>
                  </a:cubicBezTo>
                  <a:cubicBezTo>
                    <a:pt x="217" y="0"/>
                    <a:pt x="279" y="5"/>
                    <a:pt x="279" y="13"/>
                  </a:cubicBezTo>
                  <a:cubicBezTo>
                    <a:pt x="279" y="20"/>
                    <a:pt x="217" y="25"/>
                    <a:pt x="140" y="25"/>
                  </a:cubicBezTo>
                  <a:moveTo>
                    <a:pt x="140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0" y="26"/>
                  </a:cubicBezTo>
                  <a:cubicBezTo>
                    <a:pt x="218" y="26"/>
                    <a:pt x="281" y="20"/>
                    <a:pt x="281" y="13"/>
                  </a:cubicBezTo>
                  <a:cubicBezTo>
                    <a:pt x="281" y="5"/>
                    <a:pt x="218" y="0"/>
                    <a:pt x="14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1"/>
            <p:cNvSpPr>
              <a:spLocks noEditPoints="1"/>
            </p:cNvSpPr>
            <p:nvPr/>
          </p:nvSpPr>
          <p:spPr bwMode="auto">
            <a:xfrm>
              <a:off x="3469" y="1639"/>
              <a:ext cx="745" cy="67"/>
            </a:xfrm>
            <a:custGeom>
              <a:avLst/>
              <a:gdLst>
                <a:gd name="T0" fmla="*/ 138 w 277"/>
                <a:gd name="T1" fmla="*/ 25 h 25"/>
                <a:gd name="T2" fmla="*/ 1 w 277"/>
                <a:gd name="T3" fmla="*/ 12 h 25"/>
                <a:gd name="T4" fmla="*/ 138 w 277"/>
                <a:gd name="T5" fmla="*/ 0 h 25"/>
                <a:gd name="T6" fmla="*/ 276 w 277"/>
                <a:gd name="T7" fmla="*/ 12 h 25"/>
                <a:gd name="T8" fmla="*/ 138 w 277"/>
                <a:gd name="T9" fmla="*/ 25 h 25"/>
                <a:gd name="T10" fmla="*/ 138 w 277"/>
                <a:gd name="T11" fmla="*/ 0 h 25"/>
                <a:gd name="T12" fmla="*/ 0 w 277"/>
                <a:gd name="T13" fmla="*/ 13 h 25"/>
                <a:gd name="T14" fmla="*/ 138 w 277"/>
                <a:gd name="T15" fmla="*/ 25 h 25"/>
                <a:gd name="T16" fmla="*/ 277 w 277"/>
                <a:gd name="T17" fmla="*/ 13 h 25"/>
                <a:gd name="T18" fmla="*/ 138 w 27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5">
                  <a:moveTo>
                    <a:pt x="138" y="25"/>
                  </a:moveTo>
                  <a:cubicBezTo>
                    <a:pt x="63" y="25"/>
                    <a:pt x="1" y="19"/>
                    <a:pt x="1" y="12"/>
                  </a:cubicBezTo>
                  <a:cubicBezTo>
                    <a:pt x="1" y="5"/>
                    <a:pt x="63" y="0"/>
                    <a:pt x="138" y="0"/>
                  </a:cubicBezTo>
                  <a:cubicBezTo>
                    <a:pt x="214" y="0"/>
                    <a:pt x="276" y="5"/>
                    <a:pt x="276" y="12"/>
                  </a:cubicBezTo>
                  <a:cubicBezTo>
                    <a:pt x="276" y="19"/>
                    <a:pt x="214" y="25"/>
                    <a:pt x="138" y="25"/>
                  </a:cubicBezTo>
                  <a:moveTo>
                    <a:pt x="138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8" y="25"/>
                  </a:cubicBezTo>
                  <a:cubicBezTo>
                    <a:pt x="215" y="25"/>
                    <a:pt x="277" y="20"/>
                    <a:pt x="277" y="13"/>
                  </a:cubicBezTo>
                  <a:cubicBezTo>
                    <a:pt x="277" y="5"/>
                    <a:pt x="215" y="0"/>
                    <a:pt x="138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2"/>
            <p:cNvSpPr>
              <a:spLocks noEditPoints="1"/>
            </p:cNvSpPr>
            <p:nvPr/>
          </p:nvSpPr>
          <p:spPr bwMode="auto">
            <a:xfrm>
              <a:off x="3471" y="1639"/>
              <a:ext cx="740" cy="67"/>
            </a:xfrm>
            <a:custGeom>
              <a:avLst/>
              <a:gdLst>
                <a:gd name="T0" fmla="*/ 137 w 275"/>
                <a:gd name="T1" fmla="*/ 25 h 25"/>
                <a:gd name="T2" fmla="*/ 2 w 275"/>
                <a:gd name="T3" fmla="*/ 12 h 25"/>
                <a:gd name="T4" fmla="*/ 137 w 275"/>
                <a:gd name="T5" fmla="*/ 0 h 25"/>
                <a:gd name="T6" fmla="*/ 273 w 275"/>
                <a:gd name="T7" fmla="*/ 12 h 25"/>
                <a:gd name="T8" fmla="*/ 137 w 275"/>
                <a:gd name="T9" fmla="*/ 25 h 25"/>
                <a:gd name="T10" fmla="*/ 137 w 275"/>
                <a:gd name="T11" fmla="*/ 0 h 25"/>
                <a:gd name="T12" fmla="*/ 0 w 275"/>
                <a:gd name="T13" fmla="*/ 12 h 25"/>
                <a:gd name="T14" fmla="*/ 137 w 275"/>
                <a:gd name="T15" fmla="*/ 25 h 25"/>
                <a:gd name="T16" fmla="*/ 275 w 275"/>
                <a:gd name="T17" fmla="*/ 12 h 25"/>
                <a:gd name="T18" fmla="*/ 137 w 27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5">
                  <a:moveTo>
                    <a:pt x="137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7" y="0"/>
                  </a:cubicBezTo>
                  <a:cubicBezTo>
                    <a:pt x="212" y="0"/>
                    <a:pt x="273" y="6"/>
                    <a:pt x="273" y="12"/>
                  </a:cubicBezTo>
                  <a:cubicBezTo>
                    <a:pt x="273" y="19"/>
                    <a:pt x="212" y="25"/>
                    <a:pt x="137" y="25"/>
                  </a:cubicBezTo>
                  <a:moveTo>
                    <a:pt x="137" y="0"/>
                  </a:moveTo>
                  <a:cubicBezTo>
                    <a:pt x="62" y="0"/>
                    <a:pt x="0" y="5"/>
                    <a:pt x="0" y="12"/>
                  </a:cubicBezTo>
                  <a:cubicBezTo>
                    <a:pt x="0" y="19"/>
                    <a:pt x="62" y="25"/>
                    <a:pt x="137" y="25"/>
                  </a:cubicBezTo>
                  <a:cubicBezTo>
                    <a:pt x="213" y="25"/>
                    <a:pt x="275" y="19"/>
                    <a:pt x="275" y="12"/>
                  </a:cubicBezTo>
                  <a:cubicBezTo>
                    <a:pt x="275" y="5"/>
                    <a:pt x="213" y="0"/>
                    <a:pt x="13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3"/>
            <p:cNvSpPr>
              <a:spLocks noEditPoints="1"/>
            </p:cNvSpPr>
            <p:nvPr/>
          </p:nvSpPr>
          <p:spPr bwMode="auto">
            <a:xfrm>
              <a:off x="3477" y="1639"/>
              <a:ext cx="729" cy="67"/>
            </a:xfrm>
            <a:custGeom>
              <a:avLst/>
              <a:gdLst>
                <a:gd name="T0" fmla="*/ 135 w 271"/>
                <a:gd name="T1" fmla="*/ 25 h 25"/>
                <a:gd name="T2" fmla="*/ 1 w 271"/>
                <a:gd name="T3" fmla="*/ 12 h 25"/>
                <a:gd name="T4" fmla="*/ 135 w 271"/>
                <a:gd name="T5" fmla="*/ 0 h 25"/>
                <a:gd name="T6" fmla="*/ 270 w 271"/>
                <a:gd name="T7" fmla="*/ 12 h 25"/>
                <a:gd name="T8" fmla="*/ 135 w 271"/>
                <a:gd name="T9" fmla="*/ 25 h 25"/>
                <a:gd name="T10" fmla="*/ 135 w 271"/>
                <a:gd name="T11" fmla="*/ 0 h 25"/>
                <a:gd name="T12" fmla="*/ 0 w 271"/>
                <a:gd name="T13" fmla="*/ 12 h 25"/>
                <a:gd name="T14" fmla="*/ 135 w 271"/>
                <a:gd name="T15" fmla="*/ 25 h 25"/>
                <a:gd name="T16" fmla="*/ 271 w 271"/>
                <a:gd name="T17" fmla="*/ 12 h 25"/>
                <a:gd name="T18" fmla="*/ 135 w 27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5">
                  <a:moveTo>
                    <a:pt x="135" y="25"/>
                  </a:moveTo>
                  <a:cubicBezTo>
                    <a:pt x="61" y="25"/>
                    <a:pt x="1" y="19"/>
                    <a:pt x="1" y="12"/>
                  </a:cubicBezTo>
                  <a:cubicBezTo>
                    <a:pt x="1" y="6"/>
                    <a:pt x="61" y="0"/>
                    <a:pt x="135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5" y="25"/>
                  </a:cubicBezTo>
                  <a:moveTo>
                    <a:pt x="135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5" y="25"/>
                  </a:cubicBezTo>
                  <a:cubicBezTo>
                    <a:pt x="210" y="25"/>
                    <a:pt x="271" y="19"/>
                    <a:pt x="271" y="12"/>
                  </a:cubicBezTo>
                  <a:cubicBezTo>
                    <a:pt x="271" y="6"/>
                    <a:pt x="210" y="0"/>
                    <a:pt x="135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4"/>
            <p:cNvSpPr>
              <a:spLocks noEditPoints="1"/>
            </p:cNvSpPr>
            <p:nvPr/>
          </p:nvSpPr>
          <p:spPr bwMode="auto">
            <a:xfrm>
              <a:off x="3480" y="1639"/>
              <a:ext cx="723" cy="67"/>
            </a:xfrm>
            <a:custGeom>
              <a:avLst/>
              <a:gdLst>
                <a:gd name="T0" fmla="*/ 134 w 269"/>
                <a:gd name="T1" fmla="*/ 25 h 25"/>
                <a:gd name="T2" fmla="*/ 2 w 269"/>
                <a:gd name="T3" fmla="*/ 12 h 25"/>
                <a:gd name="T4" fmla="*/ 134 w 269"/>
                <a:gd name="T5" fmla="*/ 0 h 25"/>
                <a:gd name="T6" fmla="*/ 267 w 269"/>
                <a:gd name="T7" fmla="*/ 12 h 25"/>
                <a:gd name="T8" fmla="*/ 134 w 269"/>
                <a:gd name="T9" fmla="*/ 25 h 25"/>
                <a:gd name="T10" fmla="*/ 134 w 269"/>
                <a:gd name="T11" fmla="*/ 0 h 25"/>
                <a:gd name="T12" fmla="*/ 0 w 269"/>
                <a:gd name="T13" fmla="*/ 12 h 25"/>
                <a:gd name="T14" fmla="*/ 134 w 269"/>
                <a:gd name="T15" fmla="*/ 25 h 25"/>
                <a:gd name="T16" fmla="*/ 269 w 269"/>
                <a:gd name="T17" fmla="*/ 12 h 25"/>
                <a:gd name="T18" fmla="*/ 134 w 269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5">
                  <a:moveTo>
                    <a:pt x="134" y="25"/>
                  </a:moveTo>
                  <a:cubicBezTo>
                    <a:pt x="61" y="25"/>
                    <a:pt x="2" y="19"/>
                    <a:pt x="2" y="12"/>
                  </a:cubicBezTo>
                  <a:cubicBezTo>
                    <a:pt x="2" y="6"/>
                    <a:pt x="61" y="0"/>
                    <a:pt x="134" y="0"/>
                  </a:cubicBezTo>
                  <a:cubicBezTo>
                    <a:pt x="208" y="0"/>
                    <a:pt x="267" y="6"/>
                    <a:pt x="267" y="12"/>
                  </a:cubicBezTo>
                  <a:cubicBezTo>
                    <a:pt x="267" y="19"/>
                    <a:pt x="208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9" y="25"/>
                    <a:pt x="269" y="19"/>
                    <a:pt x="269" y="12"/>
                  </a:cubicBezTo>
                  <a:cubicBezTo>
                    <a:pt x="269" y="6"/>
                    <a:pt x="209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5"/>
            <p:cNvSpPr>
              <a:spLocks noEditPoints="1"/>
            </p:cNvSpPr>
            <p:nvPr/>
          </p:nvSpPr>
          <p:spPr bwMode="auto">
            <a:xfrm>
              <a:off x="3485" y="1639"/>
              <a:ext cx="713" cy="67"/>
            </a:xfrm>
            <a:custGeom>
              <a:avLst/>
              <a:gdLst>
                <a:gd name="T0" fmla="*/ 132 w 265"/>
                <a:gd name="T1" fmla="*/ 24 h 25"/>
                <a:gd name="T2" fmla="*/ 1 w 265"/>
                <a:gd name="T3" fmla="*/ 12 h 25"/>
                <a:gd name="T4" fmla="*/ 132 w 265"/>
                <a:gd name="T5" fmla="*/ 0 h 25"/>
                <a:gd name="T6" fmla="*/ 264 w 265"/>
                <a:gd name="T7" fmla="*/ 12 h 25"/>
                <a:gd name="T8" fmla="*/ 132 w 265"/>
                <a:gd name="T9" fmla="*/ 24 h 25"/>
                <a:gd name="T10" fmla="*/ 132 w 265"/>
                <a:gd name="T11" fmla="*/ 0 h 25"/>
                <a:gd name="T12" fmla="*/ 0 w 265"/>
                <a:gd name="T13" fmla="*/ 12 h 25"/>
                <a:gd name="T14" fmla="*/ 132 w 265"/>
                <a:gd name="T15" fmla="*/ 25 h 25"/>
                <a:gd name="T16" fmla="*/ 265 w 265"/>
                <a:gd name="T17" fmla="*/ 12 h 25"/>
                <a:gd name="T18" fmla="*/ 132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2" y="24"/>
                  </a:moveTo>
                  <a:cubicBezTo>
                    <a:pt x="60" y="24"/>
                    <a:pt x="1" y="19"/>
                    <a:pt x="1" y="12"/>
                  </a:cubicBezTo>
                  <a:cubicBezTo>
                    <a:pt x="1" y="6"/>
                    <a:pt x="60" y="0"/>
                    <a:pt x="132" y="0"/>
                  </a:cubicBezTo>
                  <a:cubicBezTo>
                    <a:pt x="205" y="0"/>
                    <a:pt x="264" y="6"/>
                    <a:pt x="264" y="12"/>
                  </a:cubicBezTo>
                  <a:cubicBezTo>
                    <a:pt x="264" y="19"/>
                    <a:pt x="205" y="24"/>
                    <a:pt x="132" y="24"/>
                  </a:cubicBezTo>
                  <a:moveTo>
                    <a:pt x="132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5"/>
                    <a:pt x="132" y="25"/>
                  </a:cubicBezTo>
                  <a:cubicBezTo>
                    <a:pt x="206" y="25"/>
                    <a:pt x="265" y="19"/>
                    <a:pt x="265" y="12"/>
                  </a:cubicBezTo>
                  <a:cubicBezTo>
                    <a:pt x="265" y="6"/>
                    <a:pt x="206" y="0"/>
                    <a:pt x="1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6"/>
            <p:cNvSpPr>
              <a:spLocks noEditPoints="1"/>
            </p:cNvSpPr>
            <p:nvPr/>
          </p:nvSpPr>
          <p:spPr bwMode="auto">
            <a:xfrm>
              <a:off x="3488" y="1639"/>
              <a:ext cx="707" cy="65"/>
            </a:xfrm>
            <a:custGeom>
              <a:avLst/>
              <a:gdLst>
                <a:gd name="T0" fmla="*/ 132 w 263"/>
                <a:gd name="T1" fmla="*/ 24 h 24"/>
                <a:gd name="T2" fmla="*/ 2 w 263"/>
                <a:gd name="T3" fmla="*/ 12 h 24"/>
                <a:gd name="T4" fmla="*/ 132 w 263"/>
                <a:gd name="T5" fmla="*/ 1 h 24"/>
                <a:gd name="T6" fmla="*/ 261 w 263"/>
                <a:gd name="T7" fmla="*/ 12 h 24"/>
                <a:gd name="T8" fmla="*/ 132 w 263"/>
                <a:gd name="T9" fmla="*/ 24 h 24"/>
                <a:gd name="T10" fmla="*/ 131 w 263"/>
                <a:gd name="T11" fmla="*/ 0 h 24"/>
                <a:gd name="T12" fmla="*/ 0 w 263"/>
                <a:gd name="T13" fmla="*/ 12 h 24"/>
                <a:gd name="T14" fmla="*/ 131 w 263"/>
                <a:gd name="T15" fmla="*/ 24 h 24"/>
                <a:gd name="T16" fmla="*/ 263 w 263"/>
                <a:gd name="T17" fmla="*/ 12 h 24"/>
                <a:gd name="T18" fmla="*/ 131 w 263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4">
                  <a:moveTo>
                    <a:pt x="132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1"/>
                    <a:pt x="132" y="1"/>
                  </a:cubicBezTo>
                  <a:cubicBezTo>
                    <a:pt x="203" y="1"/>
                    <a:pt x="261" y="6"/>
                    <a:pt x="261" y="12"/>
                  </a:cubicBezTo>
                  <a:cubicBezTo>
                    <a:pt x="261" y="19"/>
                    <a:pt x="203" y="24"/>
                    <a:pt x="132" y="24"/>
                  </a:cubicBezTo>
                  <a:moveTo>
                    <a:pt x="131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4"/>
                    <a:pt x="131" y="24"/>
                  </a:cubicBezTo>
                  <a:cubicBezTo>
                    <a:pt x="204" y="24"/>
                    <a:pt x="263" y="19"/>
                    <a:pt x="263" y="12"/>
                  </a:cubicBezTo>
                  <a:cubicBezTo>
                    <a:pt x="263" y="6"/>
                    <a:pt x="204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7"/>
            <p:cNvSpPr>
              <a:spLocks noEditPoints="1"/>
            </p:cNvSpPr>
            <p:nvPr/>
          </p:nvSpPr>
          <p:spPr bwMode="auto">
            <a:xfrm>
              <a:off x="3493" y="1642"/>
              <a:ext cx="697" cy="62"/>
            </a:xfrm>
            <a:custGeom>
              <a:avLst/>
              <a:gdLst>
                <a:gd name="T0" fmla="*/ 130 w 259"/>
                <a:gd name="T1" fmla="*/ 23 h 23"/>
                <a:gd name="T2" fmla="*/ 2 w 259"/>
                <a:gd name="T3" fmla="*/ 11 h 23"/>
                <a:gd name="T4" fmla="*/ 130 w 259"/>
                <a:gd name="T5" fmla="*/ 0 h 23"/>
                <a:gd name="T6" fmla="*/ 257 w 259"/>
                <a:gd name="T7" fmla="*/ 11 h 23"/>
                <a:gd name="T8" fmla="*/ 130 w 259"/>
                <a:gd name="T9" fmla="*/ 23 h 23"/>
                <a:gd name="T10" fmla="*/ 130 w 259"/>
                <a:gd name="T11" fmla="*/ 0 h 23"/>
                <a:gd name="T12" fmla="*/ 0 w 259"/>
                <a:gd name="T13" fmla="*/ 11 h 23"/>
                <a:gd name="T14" fmla="*/ 130 w 259"/>
                <a:gd name="T15" fmla="*/ 23 h 23"/>
                <a:gd name="T16" fmla="*/ 259 w 259"/>
                <a:gd name="T17" fmla="*/ 11 h 23"/>
                <a:gd name="T18" fmla="*/ 130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30" y="23"/>
                  </a:moveTo>
                  <a:cubicBezTo>
                    <a:pt x="59" y="23"/>
                    <a:pt x="2" y="18"/>
                    <a:pt x="2" y="11"/>
                  </a:cubicBezTo>
                  <a:cubicBezTo>
                    <a:pt x="2" y="5"/>
                    <a:pt x="59" y="0"/>
                    <a:pt x="130" y="0"/>
                  </a:cubicBezTo>
                  <a:cubicBezTo>
                    <a:pt x="200" y="0"/>
                    <a:pt x="257" y="5"/>
                    <a:pt x="257" y="11"/>
                  </a:cubicBezTo>
                  <a:cubicBezTo>
                    <a:pt x="257" y="18"/>
                    <a:pt x="200" y="23"/>
                    <a:pt x="130" y="23"/>
                  </a:cubicBezTo>
                  <a:moveTo>
                    <a:pt x="130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30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30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8"/>
            <p:cNvSpPr>
              <a:spLocks noEditPoints="1"/>
            </p:cNvSpPr>
            <p:nvPr/>
          </p:nvSpPr>
          <p:spPr bwMode="auto">
            <a:xfrm>
              <a:off x="3498" y="1642"/>
              <a:ext cx="686" cy="62"/>
            </a:xfrm>
            <a:custGeom>
              <a:avLst/>
              <a:gdLst>
                <a:gd name="T0" fmla="*/ 128 w 255"/>
                <a:gd name="T1" fmla="*/ 23 h 23"/>
                <a:gd name="T2" fmla="*/ 1 w 255"/>
                <a:gd name="T3" fmla="*/ 11 h 23"/>
                <a:gd name="T4" fmla="*/ 128 w 255"/>
                <a:gd name="T5" fmla="*/ 0 h 23"/>
                <a:gd name="T6" fmla="*/ 254 w 255"/>
                <a:gd name="T7" fmla="*/ 11 h 23"/>
                <a:gd name="T8" fmla="*/ 128 w 255"/>
                <a:gd name="T9" fmla="*/ 23 h 23"/>
                <a:gd name="T10" fmla="*/ 128 w 255"/>
                <a:gd name="T11" fmla="*/ 0 h 23"/>
                <a:gd name="T12" fmla="*/ 0 w 255"/>
                <a:gd name="T13" fmla="*/ 11 h 23"/>
                <a:gd name="T14" fmla="*/ 128 w 255"/>
                <a:gd name="T15" fmla="*/ 23 h 23"/>
                <a:gd name="T16" fmla="*/ 255 w 255"/>
                <a:gd name="T17" fmla="*/ 11 h 23"/>
                <a:gd name="T18" fmla="*/ 128 w 25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3">
                  <a:moveTo>
                    <a:pt x="128" y="23"/>
                  </a:moveTo>
                  <a:cubicBezTo>
                    <a:pt x="58" y="23"/>
                    <a:pt x="1" y="18"/>
                    <a:pt x="1" y="11"/>
                  </a:cubicBezTo>
                  <a:cubicBezTo>
                    <a:pt x="1" y="5"/>
                    <a:pt x="58" y="0"/>
                    <a:pt x="128" y="0"/>
                  </a:cubicBezTo>
                  <a:cubicBezTo>
                    <a:pt x="197" y="0"/>
                    <a:pt x="254" y="5"/>
                    <a:pt x="254" y="11"/>
                  </a:cubicBezTo>
                  <a:cubicBezTo>
                    <a:pt x="254" y="18"/>
                    <a:pt x="197" y="23"/>
                    <a:pt x="128" y="23"/>
                  </a:cubicBezTo>
                  <a:moveTo>
                    <a:pt x="128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8" y="23"/>
                  </a:cubicBezTo>
                  <a:cubicBezTo>
                    <a:pt x="198" y="23"/>
                    <a:pt x="255" y="18"/>
                    <a:pt x="255" y="11"/>
                  </a:cubicBezTo>
                  <a:cubicBezTo>
                    <a:pt x="255" y="5"/>
                    <a:pt x="198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9"/>
            <p:cNvSpPr>
              <a:spLocks noEditPoints="1"/>
            </p:cNvSpPr>
            <p:nvPr/>
          </p:nvSpPr>
          <p:spPr bwMode="auto">
            <a:xfrm>
              <a:off x="3501" y="1642"/>
              <a:ext cx="681" cy="62"/>
            </a:xfrm>
            <a:custGeom>
              <a:avLst/>
              <a:gdLst>
                <a:gd name="T0" fmla="*/ 127 w 253"/>
                <a:gd name="T1" fmla="*/ 23 h 23"/>
                <a:gd name="T2" fmla="*/ 2 w 253"/>
                <a:gd name="T3" fmla="*/ 11 h 23"/>
                <a:gd name="T4" fmla="*/ 127 w 253"/>
                <a:gd name="T5" fmla="*/ 0 h 23"/>
                <a:gd name="T6" fmla="*/ 251 w 253"/>
                <a:gd name="T7" fmla="*/ 11 h 23"/>
                <a:gd name="T8" fmla="*/ 127 w 253"/>
                <a:gd name="T9" fmla="*/ 23 h 23"/>
                <a:gd name="T10" fmla="*/ 127 w 253"/>
                <a:gd name="T11" fmla="*/ 0 h 23"/>
                <a:gd name="T12" fmla="*/ 0 w 253"/>
                <a:gd name="T13" fmla="*/ 11 h 23"/>
                <a:gd name="T14" fmla="*/ 127 w 253"/>
                <a:gd name="T15" fmla="*/ 23 h 23"/>
                <a:gd name="T16" fmla="*/ 253 w 253"/>
                <a:gd name="T17" fmla="*/ 11 h 23"/>
                <a:gd name="T18" fmla="*/ 127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7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7" y="0"/>
                  </a:cubicBezTo>
                  <a:cubicBezTo>
                    <a:pt x="195" y="0"/>
                    <a:pt x="251" y="5"/>
                    <a:pt x="251" y="11"/>
                  </a:cubicBezTo>
                  <a:cubicBezTo>
                    <a:pt x="251" y="18"/>
                    <a:pt x="195" y="23"/>
                    <a:pt x="127" y="23"/>
                  </a:cubicBezTo>
                  <a:moveTo>
                    <a:pt x="127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7" y="23"/>
                  </a:cubicBezTo>
                  <a:cubicBezTo>
                    <a:pt x="196" y="23"/>
                    <a:pt x="253" y="18"/>
                    <a:pt x="253" y="11"/>
                  </a:cubicBezTo>
                  <a:cubicBezTo>
                    <a:pt x="253" y="5"/>
                    <a:pt x="196" y="0"/>
                    <a:pt x="127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0"/>
            <p:cNvSpPr>
              <a:spLocks noEditPoints="1"/>
            </p:cNvSpPr>
            <p:nvPr/>
          </p:nvSpPr>
          <p:spPr bwMode="auto">
            <a:xfrm>
              <a:off x="3506" y="1642"/>
              <a:ext cx="670" cy="62"/>
            </a:xfrm>
            <a:custGeom>
              <a:avLst/>
              <a:gdLst>
                <a:gd name="T0" fmla="*/ 125 w 249"/>
                <a:gd name="T1" fmla="*/ 23 h 23"/>
                <a:gd name="T2" fmla="*/ 1 w 249"/>
                <a:gd name="T3" fmla="*/ 11 h 23"/>
                <a:gd name="T4" fmla="*/ 125 w 249"/>
                <a:gd name="T5" fmla="*/ 0 h 23"/>
                <a:gd name="T6" fmla="*/ 248 w 249"/>
                <a:gd name="T7" fmla="*/ 11 h 23"/>
                <a:gd name="T8" fmla="*/ 125 w 249"/>
                <a:gd name="T9" fmla="*/ 23 h 23"/>
                <a:gd name="T10" fmla="*/ 125 w 249"/>
                <a:gd name="T11" fmla="*/ 0 h 23"/>
                <a:gd name="T12" fmla="*/ 0 w 249"/>
                <a:gd name="T13" fmla="*/ 11 h 23"/>
                <a:gd name="T14" fmla="*/ 125 w 249"/>
                <a:gd name="T15" fmla="*/ 23 h 23"/>
                <a:gd name="T16" fmla="*/ 249 w 249"/>
                <a:gd name="T17" fmla="*/ 11 h 23"/>
                <a:gd name="T18" fmla="*/ 125 w 24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3">
                  <a:moveTo>
                    <a:pt x="125" y="23"/>
                  </a:moveTo>
                  <a:cubicBezTo>
                    <a:pt x="57" y="23"/>
                    <a:pt x="1" y="17"/>
                    <a:pt x="1" y="11"/>
                  </a:cubicBezTo>
                  <a:cubicBezTo>
                    <a:pt x="1" y="5"/>
                    <a:pt x="57" y="0"/>
                    <a:pt x="125" y="0"/>
                  </a:cubicBezTo>
                  <a:cubicBezTo>
                    <a:pt x="193" y="0"/>
                    <a:pt x="248" y="5"/>
                    <a:pt x="248" y="11"/>
                  </a:cubicBezTo>
                  <a:cubicBezTo>
                    <a:pt x="248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3" y="23"/>
                    <a:pt x="249" y="18"/>
                    <a:pt x="249" y="11"/>
                  </a:cubicBezTo>
                  <a:cubicBezTo>
                    <a:pt x="249" y="5"/>
                    <a:pt x="193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1"/>
            <p:cNvSpPr>
              <a:spLocks noEditPoints="1"/>
            </p:cNvSpPr>
            <p:nvPr/>
          </p:nvSpPr>
          <p:spPr bwMode="auto">
            <a:xfrm>
              <a:off x="3509" y="1642"/>
              <a:ext cx="664" cy="62"/>
            </a:xfrm>
            <a:custGeom>
              <a:avLst/>
              <a:gdLst>
                <a:gd name="T0" fmla="*/ 124 w 247"/>
                <a:gd name="T1" fmla="*/ 22 h 23"/>
                <a:gd name="T2" fmla="*/ 2 w 247"/>
                <a:gd name="T3" fmla="*/ 11 h 23"/>
                <a:gd name="T4" fmla="*/ 124 w 247"/>
                <a:gd name="T5" fmla="*/ 0 h 23"/>
                <a:gd name="T6" fmla="*/ 245 w 247"/>
                <a:gd name="T7" fmla="*/ 11 h 23"/>
                <a:gd name="T8" fmla="*/ 124 w 247"/>
                <a:gd name="T9" fmla="*/ 22 h 23"/>
                <a:gd name="T10" fmla="*/ 124 w 247"/>
                <a:gd name="T11" fmla="*/ 0 h 23"/>
                <a:gd name="T12" fmla="*/ 0 w 247"/>
                <a:gd name="T13" fmla="*/ 11 h 23"/>
                <a:gd name="T14" fmla="*/ 124 w 247"/>
                <a:gd name="T15" fmla="*/ 23 h 23"/>
                <a:gd name="T16" fmla="*/ 247 w 247"/>
                <a:gd name="T17" fmla="*/ 11 h 23"/>
                <a:gd name="T18" fmla="*/ 124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124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4" y="0"/>
                  </a:cubicBezTo>
                  <a:cubicBezTo>
                    <a:pt x="191" y="0"/>
                    <a:pt x="245" y="5"/>
                    <a:pt x="245" y="11"/>
                  </a:cubicBezTo>
                  <a:cubicBezTo>
                    <a:pt x="245" y="17"/>
                    <a:pt x="191" y="22"/>
                    <a:pt x="124" y="22"/>
                  </a:cubicBezTo>
                  <a:moveTo>
                    <a:pt x="124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7"/>
                    <a:pt x="56" y="23"/>
                    <a:pt x="124" y="23"/>
                  </a:cubicBezTo>
                  <a:cubicBezTo>
                    <a:pt x="192" y="23"/>
                    <a:pt x="247" y="17"/>
                    <a:pt x="247" y="11"/>
                  </a:cubicBezTo>
                  <a:cubicBezTo>
                    <a:pt x="247" y="5"/>
                    <a:pt x="192" y="0"/>
                    <a:pt x="124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2"/>
            <p:cNvSpPr>
              <a:spLocks noEditPoints="1"/>
            </p:cNvSpPr>
            <p:nvPr/>
          </p:nvSpPr>
          <p:spPr bwMode="auto">
            <a:xfrm>
              <a:off x="3514" y="1642"/>
              <a:ext cx="654" cy="59"/>
            </a:xfrm>
            <a:custGeom>
              <a:avLst/>
              <a:gdLst>
                <a:gd name="T0" fmla="*/ 122 w 243"/>
                <a:gd name="T1" fmla="*/ 22 h 22"/>
                <a:gd name="T2" fmla="*/ 1 w 243"/>
                <a:gd name="T3" fmla="*/ 11 h 22"/>
                <a:gd name="T4" fmla="*/ 122 w 243"/>
                <a:gd name="T5" fmla="*/ 0 h 22"/>
                <a:gd name="T6" fmla="*/ 242 w 243"/>
                <a:gd name="T7" fmla="*/ 11 h 22"/>
                <a:gd name="T8" fmla="*/ 122 w 243"/>
                <a:gd name="T9" fmla="*/ 22 h 22"/>
                <a:gd name="T10" fmla="*/ 122 w 243"/>
                <a:gd name="T11" fmla="*/ 0 h 22"/>
                <a:gd name="T12" fmla="*/ 0 w 243"/>
                <a:gd name="T13" fmla="*/ 11 h 22"/>
                <a:gd name="T14" fmla="*/ 122 w 243"/>
                <a:gd name="T15" fmla="*/ 22 h 22"/>
                <a:gd name="T16" fmla="*/ 243 w 243"/>
                <a:gd name="T17" fmla="*/ 11 h 22"/>
                <a:gd name="T18" fmla="*/ 122 w 24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22">
                  <a:moveTo>
                    <a:pt x="122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2" y="0"/>
                  </a:cubicBezTo>
                  <a:cubicBezTo>
                    <a:pt x="188" y="0"/>
                    <a:pt x="242" y="5"/>
                    <a:pt x="242" y="11"/>
                  </a:cubicBezTo>
                  <a:cubicBezTo>
                    <a:pt x="242" y="17"/>
                    <a:pt x="188" y="22"/>
                    <a:pt x="122" y="22"/>
                  </a:cubicBezTo>
                  <a:moveTo>
                    <a:pt x="122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2" y="22"/>
                  </a:cubicBezTo>
                  <a:cubicBezTo>
                    <a:pt x="189" y="22"/>
                    <a:pt x="243" y="17"/>
                    <a:pt x="243" y="11"/>
                  </a:cubicBezTo>
                  <a:cubicBezTo>
                    <a:pt x="243" y="5"/>
                    <a:pt x="189" y="0"/>
                    <a:pt x="12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"/>
            <p:cNvSpPr>
              <a:spLocks noEditPoints="1"/>
            </p:cNvSpPr>
            <p:nvPr/>
          </p:nvSpPr>
          <p:spPr bwMode="auto">
            <a:xfrm>
              <a:off x="3517" y="1642"/>
              <a:ext cx="648" cy="59"/>
            </a:xfrm>
            <a:custGeom>
              <a:avLst/>
              <a:gdLst>
                <a:gd name="T0" fmla="*/ 121 w 241"/>
                <a:gd name="T1" fmla="*/ 22 h 22"/>
                <a:gd name="T2" fmla="*/ 2 w 241"/>
                <a:gd name="T3" fmla="*/ 11 h 22"/>
                <a:gd name="T4" fmla="*/ 121 w 241"/>
                <a:gd name="T5" fmla="*/ 0 h 22"/>
                <a:gd name="T6" fmla="*/ 239 w 241"/>
                <a:gd name="T7" fmla="*/ 11 h 22"/>
                <a:gd name="T8" fmla="*/ 121 w 241"/>
                <a:gd name="T9" fmla="*/ 22 h 22"/>
                <a:gd name="T10" fmla="*/ 121 w 241"/>
                <a:gd name="T11" fmla="*/ 0 h 22"/>
                <a:gd name="T12" fmla="*/ 0 w 241"/>
                <a:gd name="T13" fmla="*/ 11 h 22"/>
                <a:gd name="T14" fmla="*/ 121 w 241"/>
                <a:gd name="T15" fmla="*/ 22 h 22"/>
                <a:gd name="T16" fmla="*/ 241 w 241"/>
                <a:gd name="T17" fmla="*/ 11 h 22"/>
                <a:gd name="T18" fmla="*/ 121 w 241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">
                  <a:moveTo>
                    <a:pt x="121" y="22"/>
                  </a:moveTo>
                  <a:cubicBezTo>
                    <a:pt x="55" y="22"/>
                    <a:pt x="2" y="17"/>
                    <a:pt x="2" y="11"/>
                  </a:cubicBezTo>
                  <a:cubicBezTo>
                    <a:pt x="2" y="5"/>
                    <a:pt x="55" y="0"/>
                    <a:pt x="121" y="0"/>
                  </a:cubicBezTo>
                  <a:cubicBezTo>
                    <a:pt x="186" y="0"/>
                    <a:pt x="239" y="5"/>
                    <a:pt x="239" y="11"/>
                  </a:cubicBezTo>
                  <a:cubicBezTo>
                    <a:pt x="239" y="17"/>
                    <a:pt x="186" y="22"/>
                    <a:pt x="121" y="22"/>
                  </a:cubicBezTo>
                  <a:moveTo>
                    <a:pt x="121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1" y="22"/>
                  </a:cubicBezTo>
                  <a:cubicBezTo>
                    <a:pt x="187" y="22"/>
                    <a:pt x="241" y="17"/>
                    <a:pt x="241" y="11"/>
                  </a:cubicBezTo>
                  <a:cubicBezTo>
                    <a:pt x="241" y="5"/>
                    <a:pt x="187" y="0"/>
                    <a:pt x="121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4"/>
            <p:cNvSpPr>
              <a:spLocks noEditPoints="1"/>
            </p:cNvSpPr>
            <p:nvPr/>
          </p:nvSpPr>
          <p:spPr bwMode="auto">
            <a:xfrm>
              <a:off x="3523" y="1642"/>
              <a:ext cx="637" cy="59"/>
            </a:xfrm>
            <a:custGeom>
              <a:avLst/>
              <a:gdLst>
                <a:gd name="T0" fmla="*/ 119 w 237"/>
                <a:gd name="T1" fmla="*/ 22 h 22"/>
                <a:gd name="T2" fmla="*/ 2 w 237"/>
                <a:gd name="T3" fmla="*/ 11 h 22"/>
                <a:gd name="T4" fmla="*/ 119 w 237"/>
                <a:gd name="T5" fmla="*/ 1 h 22"/>
                <a:gd name="T6" fmla="*/ 236 w 237"/>
                <a:gd name="T7" fmla="*/ 11 h 22"/>
                <a:gd name="T8" fmla="*/ 119 w 237"/>
                <a:gd name="T9" fmla="*/ 22 h 22"/>
                <a:gd name="T10" fmla="*/ 119 w 237"/>
                <a:gd name="T11" fmla="*/ 0 h 22"/>
                <a:gd name="T12" fmla="*/ 0 w 237"/>
                <a:gd name="T13" fmla="*/ 11 h 22"/>
                <a:gd name="T14" fmla="*/ 119 w 237"/>
                <a:gd name="T15" fmla="*/ 22 h 22"/>
                <a:gd name="T16" fmla="*/ 237 w 237"/>
                <a:gd name="T17" fmla="*/ 11 h 22"/>
                <a:gd name="T18" fmla="*/ 119 w 23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2">
                  <a:moveTo>
                    <a:pt x="119" y="22"/>
                  </a:moveTo>
                  <a:cubicBezTo>
                    <a:pt x="54" y="22"/>
                    <a:pt x="2" y="17"/>
                    <a:pt x="2" y="11"/>
                  </a:cubicBezTo>
                  <a:cubicBezTo>
                    <a:pt x="2" y="5"/>
                    <a:pt x="54" y="1"/>
                    <a:pt x="119" y="1"/>
                  </a:cubicBezTo>
                  <a:cubicBezTo>
                    <a:pt x="183" y="1"/>
                    <a:pt x="236" y="5"/>
                    <a:pt x="236" y="11"/>
                  </a:cubicBezTo>
                  <a:cubicBezTo>
                    <a:pt x="236" y="17"/>
                    <a:pt x="183" y="22"/>
                    <a:pt x="119" y="22"/>
                  </a:cubicBezTo>
                  <a:moveTo>
                    <a:pt x="119" y="0"/>
                  </a:moveTo>
                  <a:cubicBezTo>
                    <a:pt x="53" y="0"/>
                    <a:pt x="0" y="5"/>
                    <a:pt x="0" y="11"/>
                  </a:cubicBezTo>
                  <a:cubicBezTo>
                    <a:pt x="0" y="17"/>
                    <a:pt x="53" y="22"/>
                    <a:pt x="119" y="22"/>
                  </a:cubicBezTo>
                  <a:cubicBezTo>
                    <a:pt x="184" y="22"/>
                    <a:pt x="237" y="17"/>
                    <a:pt x="237" y="11"/>
                  </a:cubicBezTo>
                  <a:cubicBezTo>
                    <a:pt x="237" y="5"/>
                    <a:pt x="184" y="0"/>
                    <a:pt x="1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"/>
            <p:cNvSpPr>
              <a:spLocks noEditPoints="1"/>
            </p:cNvSpPr>
            <p:nvPr/>
          </p:nvSpPr>
          <p:spPr bwMode="auto">
            <a:xfrm>
              <a:off x="3528" y="1644"/>
              <a:ext cx="629" cy="57"/>
            </a:xfrm>
            <a:custGeom>
              <a:avLst/>
              <a:gdLst>
                <a:gd name="T0" fmla="*/ 117 w 234"/>
                <a:gd name="T1" fmla="*/ 21 h 21"/>
                <a:gd name="T2" fmla="*/ 1 w 234"/>
                <a:gd name="T3" fmla="*/ 10 h 21"/>
                <a:gd name="T4" fmla="*/ 117 w 234"/>
                <a:gd name="T5" fmla="*/ 0 h 21"/>
                <a:gd name="T6" fmla="*/ 232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3" y="21"/>
                    <a:pt x="1" y="16"/>
                    <a:pt x="1" y="10"/>
                  </a:cubicBezTo>
                  <a:cubicBezTo>
                    <a:pt x="1" y="4"/>
                    <a:pt x="53" y="0"/>
                    <a:pt x="117" y="0"/>
                  </a:cubicBezTo>
                  <a:cubicBezTo>
                    <a:pt x="180" y="0"/>
                    <a:pt x="232" y="4"/>
                    <a:pt x="232" y="10"/>
                  </a:cubicBezTo>
                  <a:cubicBezTo>
                    <a:pt x="232" y="16"/>
                    <a:pt x="180" y="21"/>
                    <a:pt x="117" y="21"/>
                  </a:cubicBezTo>
                  <a:moveTo>
                    <a:pt x="117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7" y="21"/>
                  </a:cubicBezTo>
                  <a:cubicBezTo>
                    <a:pt x="181" y="21"/>
                    <a:pt x="234" y="16"/>
                    <a:pt x="234" y="10"/>
                  </a:cubicBezTo>
                  <a:cubicBezTo>
                    <a:pt x="234" y="4"/>
                    <a:pt x="181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6"/>
            <p:cNvSpPr>
              <a:spLocks noEditPoints="1"/>
            </p:cNvSpPr>
            <p:nvPr/>
          </p:nvSpPr>
          <p:spPr bwMode="auto">
            <a:xfrm>
              <a:off x="3531" y="1644"/>
              <a:ext cx="621" cy="57"/>
            </a:xfrm>
            <a:custGeom>
              <a:avLst/>
              <a:gdLst>
                <a:gd name="T0" fmla="*/ 116 w 231"/>
                <a:gd name="T1" fmla="*/ 20 h 21"/>
                <a:gd name="T2" fmla="*/ 2 w 231"/>
                <a:gd name="T3" fmla="*/ 10 h 21"/>
                <a:gd name="T4" fmla="*/ 116 w 231"/>
                <a:gd name="T5" fmla="*/ 0 h 21"/>
                <a:gd name="T6" fmla="*/ 230 w 231"/>
                <a:gd name="T7" fmla="*/ 10 h 21"/>
                <a:gd name="T8" fmla="*/ 116 w 231"/>
                <a:gd name="T9" fmla="*/ 20 h 21"/>
                <a:gd name="T10" fmla="*/ 116 w 231"/>
                <a:gd name="T11" fmla="*/ 0 h 21"/>
                <a:gd name="T12" fmla="*/ 0 w 231"/>
                <a:gd name="T13" fmla="*/ 10 h 21"/>
                <a:gd name="T14" fmla="*/ 116 w 231"/>
                <a:gd name="T15" fmla="*/ 21 h 21"/>
                <a:gd name="T16" fmla="*/ 231 w 231"/>
                <a:gd name="T17" fmla="*/ 10 h 21"/>
                <a:gd name="T18" fmla="*/ 116 w 23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1">
                  <a:moveTo>
                    <a:pt x="116" y="20"/>
                  </a:moveTo>
                  <a:cubicBezTo>
                    <a:pt x="53" y="20"/>
                    <a:pt x="2" y="16"/>
                    <a:pt x="2" y="10"/>
                  </a:cubicBezTo>
                  <a:cubicBezTo>
                    <a:pt x="2" y="4"/>
                    <a:pt x="53" y="0"/>
                    <a:pt x="116" y="0"/>
                  </a:cubicBezTo>
                  <a:cubicBezTo>
                    <a:pt x="179" y="0"/>
                    <a:pt x="230" y="4"/>
                    <a:pt x="230" y="10"/>
                  </a:cubicBezTo>
                  <a:cubicBezTo>
                    <a:pt x="230" y="16"/>
                    <a:pt x="179" y="20"/>
                    <a:pt x="116" y="20"/>
                  </a:cubicBezTo>
                  <a:moveTo>
                    <a:pt x="116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6" y="21"/>
                  </a:cubicBezTo>
                  <a:cubicBezTo>
                    <a:pt x="179" y="21"/>
                    <a:pt x="231" y="16"/>
                    <a:pt x="231" y="10"/>
                  </a:cubicBezTo>
                  <a:cubicBezTo>
                    <a:pt x="231" y="4"/>
                    <a:pt x="179" y="0"/>
                    <a:pt x="116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7"/>
            <p:cNvSpPr>
              <a:spLocks noEditPoints="1"/>
            </p:cNvSpPr>
            <p:nvPr/>
          </p:nvSpPr>
          <p:spPr bwMode="auto">
            <a:xfrm>
              <a:off x="3536" y="1644"/>
              <a:ext cx="613" cy="54"/>
            </a:xfrm>
            <a:custGeom>
              <a:avLst/>
              <a:gdLst>
                <a:gd name="T0" fmla="*/ 114 w 228"/>
                <a:gd name="T1" fmla="*/ 20 h 20"/>
                <a:gd name="T2" fmla="*/ 1 w 228"/>
                <a:gd name="T3" fmla="*/ 10 h 20"/>
                <a:gd name="T4" fmla="*/ 114 w 228"/>
                <a:gd name="T5" fmla="*/ 0 h 20"/>
                <a:gd name="T6" fmla="*/ 226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5"/>
                    <a:pt x="52" y="0"/>
                    <a:pt x="114" y="0"/>
                  </a:cubicBezTo>
                  <a:cubicBezTo>
                    <a:pt x="176" y="0"/>
                    <a:pt x="226" y="5"/>
                    <a:pt x="226" y="10"/>
                  </a:cubicBezTo>
                  <a:cubicBezTo>
                    <a:pt x="226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8"/>
            <p:cNvSpPr>
              <a:spLocks noEditPoints="1"/>
            </p:cNvSpPr>
            <p:nvPr/>
          </p:nvSpPr>
          <p:spPr bwMode="auto">
            <a:xfrm>
              <a:off x="3539" y="1644"/>
              <a:ext cx="605" cy="54"/>
            </a:xfrm>
            <a:custGeom>
              <a:avLst/>
              <a:gdLst>
                <a:gd name="T0" fmla="*/ 113 w 225"/>
                <a:gd name="T1" fmla="*/ 20 h 20"/>
                <a:gd name="T2" fmla="*/ 2 w 225"/>
                <a:gd name="T3" fmla="*/ 10 h 20"/>
                <a:gd name="T4" fmla="*/ 113 w 225"/>
                <a:gd name="T5" fmla="*/ 0 h 20"/>
                <a:gd name="T6" fmla="*/ 224 w 225"/>
                <a:gd name="T7" fmla="*/ 10 h 20"/>
                <a:gd name="T8" fmla="*/ 113 w 225"/>
                <a:gd name="T9" fmla="*/ 20 h 20"/>
                <a:gd name="T10" fmla="*/ 113 w 225"/>
                <a:gd name="T11" fmla="*/ 0 h 20"/>
                <a:gd name="T12" fmla="*/ 0 w 225"/>
                <a:gd name="T13" fmla="*/ 10 h 20"/>
                <a:gd name="T14" fmla="*/ 113 w 225"/>
                <a:gd name="T15" fmla="*/ 20 h 20"/>
                <a:gd name="T16" fmla="*/ 225 w 225"/>
                <a:gd name="T17" fmla="*/ 10 h 20"/>
                <a:gd name="T18" fmla="*/ 113 w 22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0">
                  <a:moveTo>
                    <a:pt x="113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3" y="0"/>
                  </a:cubicBezTo>
                  <a:cubicBezTo>
                    <a:pt x="174" y="0"/>
                    <a:pt x="224" y="5"/>
                    <a:pt x="224" y="10"/>
                  </a:cubicBezTo>
                  <a:cubicBezTo>
                    <a:pt x="224" y="16"/>
                    <a:pt x="174" y="20"/>
                    <a:pt x="113" y="20"/>
                  </a:cubicBezTo>
                  <a:moveTo>
                    <a:pt x="113" y="0"/>
                  </a:moveTo>
                  <a:cubicBezTo>
                    <a:pt x="51" y="0"/>
                    <a:pt x="0" y="5"/>
                    <a:pt x="0" y="10"/>
                  </a:cubicBezTo>
                  <a:cubicBezTo>
                    <a:pt x="0" y="16"/>
                    <a:pt x="51" y="20"/>
                    <a:pt x="113" y="20"/>
                  </a:cubicBezTo>
                  <a:cubicBezTo>
                    <a:pt x="175" y="20"/>
                    <a:pt x="225" y="16"/>
                    <a:pt x="225" y="10"/>
                  </a:cubicBezTo>
                  <a:cubicBezTo>
                    <a:pt x="225" y="5"/>
                    <a:pt x="175" y="0"/>
                    <a:pt x="11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9"/>
            <p:cNvSpPr>
              <a:spLocks noEditPoints="1"/>
            </p:cNvSpPr>
            <p:nvPr/>
          </p:nvSpPr>
          <p:spPr bwMode="auto">
            <a:xfrm>
              <a:off x="3544" y="1644"/>
              <a:ext cx="597" cy="54"/>
            </a:xfrm>
            <a:custGeom>
              <a:avLst/>
              <a:gdLst>
                <a:gd name="T0" fmla="*/ 111 w 222"/>
                <a:gd name="T1" fmla="*/ 20 h 20"/>
                <a:gd name="T2" fmla="*/ 2 w 222"/>
                <a:gd name="T3" fmla="*/ 10 h 20"/>
                <a:gd name="T4" fmla="*/ 111 w 222"/>
                <a:gd name="T5" fmla="*/ 0 h 20"/>
                <a:gd name="T6" fmla="*/ 220 w 222"/>
                <a:gd name="T7" fmla="*/ 10 h 20"/>
                <a:gd name="T8" fmla="*/ 111 w 222"/>
                <a:gd name="T9" fmla="*/ 20 h 20"/>
                <a:gd name="T10" fmla="*/ 111 w 222"/>
                <a:gd name="T11" fmla="*/ 0 h 20"/>
                <a:gd name="T12" fmla="*/ 0 w 222"/>
                <a:gd name="T13" fmla="*/ 10 h 20"/>
                <a:gd name="T14" fmla="*/ 111 w 222"/>
                <a:gd name="T15" fmla="*/ 20 h 20"/>
                <a:gd name="T16" fmla="*/ 222 w 222"/>
                <a:gd name="T17" fmla="*/ 10 h 20"/>
                <a:gd name="T18" fmla="*/ 111 w 2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20">
                  <a:moveTo>
                    <a:pt x="111" y="20"/>
                  </a:moveTo>
                  <a:cubicBezTo>
                    <a:pt x="50" y="20"/>
                    <a:pt x="2" y="15"/>
                    <a:pt x="2" y="10"/>
                  </a:cubicBezTo>
                  <a:cubicBezTo>
                    <a:pt x="2" y="5"/>
                    <a:pt x="50" y="0"/>
                    <a:pt x="111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1" y="20"/>
                  </a:cubicBezTo>
                  <a:moveTo>
                    <a:pt x="111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1" y="20"/>
                  </a:cubicBezTo>
                  <a:cubicBezTo>
                    <a:pt x="172" y="20"/>
                    <a:pt x="222" y="16"/>
                    <a:pt x="222" y="10"/>
                  </a:cubicBezTo>
                  <a:cubicBezTo>
                    <a:pt x="222" y="5"/>
                    <a:pt x="172" y="0"/>
                    <a:pt x="111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40"/>
            <p:cNvSpPr>
              <a:spLocks noEditPoints="1"/>
            </p:cNvSpPr>
            <p:nvPr/>
          </p:nvSpPr>
          <p:spPr bwMode="auto">
            <a:xfrm>
              <a:off x="3549" y="1644"/>
              <a:ext cx="587" cy="54"/>
            </a:xfrm>
            <a:custGeom>
              <a:avLst/>
              <a:gdLst>
                <a:gd name="T0" fmla="*/ 109 w 218"/>
                <a:gd name="T1" fmla="*/ 20 h 20"/>
                <a:gd name="T2" fmla="*/ 1 w 218"/>
                <a:gd name="T3" fmla="*/ 10 h 20"/>
                <a:gd name="T4" fmla="*/ 109 w 218"/>
                <a:gd name="T5" fmla="*/ 0 h 20"/>
                <a:gd name="T6" fmla="*/ 216 w 218"/>
                <a:gd name="T7" fmla="*/ 10 h 20"/>
                <a:gd name="T8" fmla="*/ 109 w 218"/>
                <a:gd name="T9" fmla="*/ 20 h 20"/>
                <a:gd name="T10" fmla="*/ 109 w 218"/>
                <a:gd name="T11" fmla="*/ 0 h 20"/>
                <a:gd name="T12" fmla="*/ 0 w 218"/>
                <a:gd name="T13" fmla="*/ 10 h 20"/>
                <a:gd name="T14" fmla="*/ 109 w 218"/>
                <a:gd name="T15" fmla="*/ 20 h 20"/>
                <a:gd name="T16" fmla="*/ 218 w 218"/>
                <a:gd name="T17" fmla="*/ 10 h 20"/>
                <a:gd name="T18" fmla="*/ 109 w 21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0">
                  <a:moveTo>
                    <a:pt x="109" y="20"/>
                  </a:moveTo>
                  <a:cubicBezTo>
                    <a:pt x="49" y="20"/>
                    <a:pt x="1" y="15"/>
                    <a:pt x="1" y="10"/>
                  </a:cubicBezTo>
                  <a:cubicBezTo>
                    <a:pt x="1" y="5"/>
                    <a:pt x="49" y="0"/>
                    <a:pt x="109" y="0"/>
                  </a:cubicBezTo>
                  <a:cubicBezTo>
                    <a:pt x="168" y="0"/>
                    <a:pt x="216" y="5"/>
                    <a:pt x="216" y="10"/>
                  </a:cubicBezTo>
                  <a:cubicBezTo>
                    <a:pt x="216" y="15"/>
                    <a:pt x="168" y="20"/>
                    <a:pt x="109" y="20"/>
                  </a:cubicBezTo>
                  <a:moveTo>
                    <a:pt x="109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9" y="20"/>
                  </a:cubicBezTo>
                  <a:cubicBezTo>
                    <a:pt x="169" y="20"/>
                    <a:pt x="218" y="15"/>
                    <a:pt x="218" y="10"/>
                  </a:cubicBezTo>
                  <a:cubicBezTo>
                    <a:pt x="218" y="5"/>
                    <a:pt x="169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41"/>
            <p:cNvSpPr>
              <a:spLocks noEditPoints="1"/>
            </p:cNvSpPr>
            <p:nvPr/>
          </p:nvSpPr>
          <p:spPr bwMode="auto">
            <a:xfrm>
              <a:off x="3552" y="1644"/>
              <a:ext cx="578" cy="54"/>
            </a:xfrm>
            <a:custGeom>
              <a:avLst/>
              <a:gdLst>
                <a:gd name="T0" fmla="*/ 108 w 215"/>
                <a:gd name="T1" fmla="*/ 19 h 20"/>
                <a:gd name="T2" fmla="*/ 2 w 215"/>
                <a:gd name="T3" fmla="*/ 10 h 20"/>
                <a:gd name="T4" fmla="*/ 108 w 215"/>
                <a:gd name="T5" fmla="*/ 1 h 20"/>
                <a:gd name="T6" fmla="*/ 214 w 215"/>
                <a:gd name="T7" fmla="*/ 10 h 20"/>
                <a:gd name="T8" fmla="*/ 108 w 215"/>
                <a:gd name="T9" fmla="*/ 19 h 20"/>
                <a:gd name="T10" fmla="*/ 108 w 215"/>
                <a:gd name="T11" fmla="*/ 0 h 20"/>
                <a:gd name="T12" fmla="*/ 0 w 215"/>
                <a:gd name="T13" fmla="*/ 10 h 20"/>
                <a:gd name="T14" fmla="*/ 108 w 215"/>
                <a:gd name="T15" fmla="*/ 20 h 20"/>
                <a:gd name="T16" fmla="*/ 215 w 215"/>
                <a:gd name="T17" fmla="*/ 10 h 20"/>
                <a:gd name="T18" fmla="*/ 108 w 21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0">
                  <a:moveTo>
                    <a:pt x="108" y="19"/>
                  </a:moveTo>
                  <a:cubicBezTo>
                    <a:pt x="49" y="19"/>
                    <a:pt x="2" y="15"/>
                    <a:pt x="2" y="10"/>
                  </a:cubicBezTo>
                  <a:cubicBezTo>
                    <a:pt x="2" y="5"/>
                    <a:pt x="49" y="1"/>
                    <a:pt x="108" y="1"/>
                  </a:cubicBezTo>
                  <a:cubicBezTo>
                    <a:pt x="166" y="1"/>
                    <a:pt x="214" y="5"/>
                    <a:pt x="214" y="10"/>
                  </a:cubicBezTo>
                  <a:cubicBezTo>
                    <a:pt x="214" y="15"/>
                    <a:pt x="166" y="19"/>
                    <a:pt x="108" y="19"/>
                  </a:cubicBezTo>
                  <a:moveTo>
                    <a:pt x="108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8" y="20"/>
                  </a:cubicBezTo>
                  <a:cubicBezTo>
                    <a:pt x="167" y="20"/>
                    <a:pt x="215" y="15"/>
                    <a:pt x="215" y="10"/>
                  </a:cubicBezTo>
                  <a:cubicBezTo>
                    <a:pt x="215" y="5"/>
                    <a:pt x="167" y="0"/>
                    <a:pt x="10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42"/>
            <p:cNvSpPr>
              <a:spLocks noEditPoints="1"/>
            </p:cNvSpPr>
            <p:nvPr/>
          </p:nvSpPr>
          <p:spPr bwMode="auto">
            <a:xfrm>
              <a:off x="3558" y="1647"/>
              <a:ext cx="570" cy="48"/>
            </a:xfrm>
            <a:custGeom>
              <a:avLst/>
              <a:gdLst>
                <a:gd name="T0" fmla="*/ 106 w 212"/>
                <a:gd name="T1" fmla="*/ 18 h 18"/>
                <a:gd name="T2" fmla="*/ 1 w 212"/>
                <a:gd name="T3" fmla="*/ 9 h 18"/>
                <a:gd name="T4" fmla="*/ 106 w 212"/>
                <a:gd name="T5" fmla="*/ 0 h 18"/>
                <a:gd name="T6" fmla="*/ 210 w 212"/>
                <a:gd name="T7" fmla="*/ 9 h 18"/>
                <a:gd name="T8" fmla="*/ 106 w 212"/>
                <a:gd name="T9" fmla="*/ 18 h 18"/>
                <a:gd name="T10" fmla="*/ 106 w 212"/>
                <a:gd name="T11" fmla="*/ 0 h 18"/>
                <a:gd name="T12" fmla="*/ 0 w 212"/>
                <a:gd name="T13" fmla="*/ 9 h 18"/>
                <a:gd name="T14" fmla="*/ 106 w 212"/>
                <a:gd name="T15" fmla="*/ 18 h 18"/>
                <a:gd name="T16" fmla="*/ 212 w 212"/>
                <a:gd name="T17" fmla="*/ 9 h 18"/>
                <a:gd name="T18" fmla="*/ 106 w 2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8">
                  <a:moveTo>
                    <a:pt x="106" y="18"/>
                  </a:moveTo>
                  <a:cubicBezTo>
                    <a:pt x="48" y="18"/>
                    <a:pt x="1" y="14"/>
                    <a:pt x="1" y="9"/>
                  </a:cubicBezTo>
                  <a:cubicBezTo>
                    <a:pt x="1" y="4"/>
                    <a:pt x="48" y="0"/>
                    <a:pt x="106" y="0"/>
                  </a:cubicBezTo>
                  <a:cubicBezTo>
                    <a:pt x="164" y="0"/>
                    <a:pt x="210" y="4"/>
                    <a:pt x="210" y="9"/>
                  </a:cubicBezTo>
                  <a:cubicBezTo>
                    <a:pt x="210" y="14"/>
                    <a:pt x="164" y="18"/>
                    <a:pt x="106" y="18"/>
                  </a:cubicBezTo>
                  <a:moveTo>
                    <a:pt x="106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6" y="18"/>
                  </a:cubicBezTo>
                  <a:cubicBezTo>
                    <a:pt x="164" y="18"/>
                    <a:pt x="212" y="14"/>
                    <a:pt x="212" y="9"/>
                  </a:cubicBezTo>
                  <a:cubicBezTo>
                    <a:pt x="212" y="4"/>
                    <a:pt x="164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43"/>
            <p:cNvSpPr>
              <a:spLocks noEditPoints="1"/>
            </p:cNvSpPr>
            <p:nvPr/>
          </p:nvSpPr>
          <p:spPr bwMode="auto">
            <a:xfrm>
              <a:off x="3560" y="1647"/>
              <a:ext cx="562" cy="48"/>
            </a:xfrm>
            <a:custGeom>
              <a:avLst/>
              <a:gdLst>
                <a:gd name="T0" fmla="*/ 105 w 209"/>
                <a:gd name="T1" fmla="*/ 18 h 18"/>
                <a:gd name="T2" fmla="*/ 2 w 209"/>
                <a:gd name="T3" fmla="*/ 9 h 18"/>
                <a:gd name="T4" fmla="*/ 105 w 209"/>
                <a:gd name="T5" fmla="*/ 0 h 18"/>
                <a:gd name="T6" fmla="*/ 208 w 209"/>
                <a:gd name="T7" fmla="*/ 9 h 18"/>
                <a:gd name="T8" fmla="*/ 105 w 209"/>
                <a:gd name="T9" fmla="*/ 18 h 18"/>
                <a:gd name="T10" fmla="*/ 105 w 209"/>
                <a:gd name="T11" fmla="*/ 0 h 18"/>
                <a:gd name="T12" fmla="*/ 0 w 209"/>
                <a:gd name="T13" fmla="*/ 9 h 18"/>
                <a:gd name="T14" fmla="*/ 105 w 209"/>
                <a:gd name="T15" fmla="*/ 18 h 18"/>
                <a:gd name="T16" fmla="*/ 209 w 209"/>
                <a:gd name="T17" fmla="*/ 9 h 18"/>
                <a:gd name="T18" fmla="*/ 105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5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5" y="0"/>
                  </a:cubicBezTo>
                  <a:cubicBezTo>
                    <a:pt x="162" y="0"/>
                    <a:pt x="208" y="4"/>
                    <a:pt x="208" y="9"/>
                  </a:cubicBezTo>
                  <a:cubicBezTo>
                    <a:pt x="208" y="14"/>
                    <a:pt x="162" y="18"/>
                    <a:pt x="105" y="18"/>
                  </a:cubicBezTo>
                  <a:moveTo>
                    <a:pt x="105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5" y="18"/>
                  </a:cubicBezTo>
                  <a:cubicBezTo>
                    <a:pt x="163" y="18"/>
                    <a:pt x="209" y="14"/>
                    <a:pt x="209" y="9"/>
                  </a:cubicBezTo>
                  <a:cubicBezTo>
                    <a:pt x="209" y="4"/>
                    <a:pt x="163" y="0"/>
                    <a:pt x="10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44"/>
            <p:cNvSpPr>
              <a:spLocks noEditPoints="1"/>
            </p:cNvSpPr>
            <p:nvPr/>
          </p:nvSpPr>
          <p:spPr bwMode="auto">
            <a:xfrm>
              <a:off x="3566" y="1647"/>
              <a:ext cx="554" cy="48"/>
            </a:xfrm>
            <a:custGeom>
              <a:avLst/>
              <a:gdLst>
                <a:gd name="T0" fmla="*/ 103 w 206"/>
                <a:gd name="T1" fmla="*/ 18 h 18"/>
                <a:gd name="T2" fmla="*/ 1 w 206"/>
                <a:gd name="T3" fmla="*/ 9 h 18"/>
                <a:gd name="T4" fmla="*/ 103 w 206"/>
                <a:gd name="T5" fmla="*/ 0 h 18"/>
                <a:gd name="T6" fmla="*/ 204 w 206"/>
                <a:gd name="T7" fmla="*/ 9 h 18"/>
                <a:gd name="T8" fmla="*/ 103 w 206"/>
                <a:gd name="T9" fmla="*/ 18 h 18"/>
                <a:gd name="T10" fmla="*/ 103 w 206"/>
                <a:gd name="T11" fmla="*/ 0 h 18"/>
                <a:gd name="T12" fmla="*/ 0 w 206"/>
                <a:gd name="T13" fmla="*/ 9 h 18"/>
                <a:gd name="T14" fmla="*/ 103 w 206"/>
                <a:gd name="T15" fmla="*/ 18 h 18"/>
                <a:gd name="T16" fmla="*/ 206 w 206"/>
                <a:gd name="T17" fmla="*/ 9 h 18"/>
                <a:gd name="T18" fmla="*/ 103 w 20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8">
                  <a:moveTo>
                    <a:pt x="103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3" y="0"/>
                  </a:cubicBezTo>
                  <a:cubicBezTo>
                    <a:pt x="159" y="0"/>
                    <a:pt x="204" y="4"/>
                    <a:pt x="204" y="9"/>
                  </a:cubicBezTo>
                  <a:cubicBezTo>
                    <a:pt x="204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60" y="18"/>
                    <a:pt x="206" y="14"/>
                    <a:pt x="206" y="9"/>
                  </a:cubicBezTo>
                  <a:cubicBezTo>
                    <a:pt x="206" y="4"/>
                    <a:pt x="160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45"/>
            <p:cNvSpPr>
              <a:spLocks noEditPoints="1"/>
            </p:cNvSpPr>
            <p:nvPr/>
          </p:nvSpPr>
          <p:spPr bwMode="auto">
            <a:xfrm>
              <a:off x="3568" y="1647"/>
              <a:ext cx="546" cy="48"/>
            </a:xfrm>
            <a:custGeom>
              <a:avLst/>
              <a:gdLst>
                <a:gd name="T0" fmla="*/ 102 w 203"/>
                <a:gd name="T1" fmla="*/ 18 h 18"/>
                <a:gd name="T2" fmla="*/ 2 w 203"/>
                <a:gd name="T3" fmla="*/ 9 h 18"/>
                <a:gd name="T4" fmla="*/ 102 w 203"/>
                <a:gd name="T5" fmla="*/ 0 h 18"/>
                <a:gd name="T6" fmla="*/ 202 w 203"/>
                <a:gd name="T7" fmla="*/ 9 h 18"/>
                <a:gd name="T8" fmla="*/ 102 w 203"/>
                <a:gd name="T9" fmla="*/ 18 h 18"/>
                <a:gd name="T10" fmla="*/ 102 w 203"/>
                <a:gd name="T11" fmla="*/ 0 h 18"/>
                <a:gd name="T12" fmla="*/ 0 w 203"/>
                <a:gd name="T13" fmla="*/ 9 h 18"/>
                <a:gd name="T14" fmla="*/ 102 w 203"/>
                <a:gd name="T15" fmla="*/ 18 h 18"/>
                <a:gd name="T16" fmla="*/ 203 w 203"/>
                <a:gd name="T17" fmla="*/ 9 h 18"/>
                <a:gd name="T18" fmla="*/ 102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2" y="18"/>
                  </a:moveTo>
                  <a:cubicBezTo>
                    <a:pt x="47" y="18"/>
                    <a:pt x="2" y="14"/>
                    <a:pt x="2" y="9"/>
                  </a:cubicBezTo>
                  <a:cubicBezTo>
                    <a:pt x="2" y="4"/>
                    <a:pt x="47" y="0"/>
                    <a:pt x="102" y="0"/>
                  </a:cubicBezTo>
                  <a:cubicBezTo>
                    <a:pt x="157" y="0"/>
                    <a:pt x="202" y="4"/>
                    <a:pt x="202" y="9"/>
                  </a:cubicBezTo>
                  <a:cubicBezTo>
                    <a:pt x="202" y="14"/>
                    <a:pt x="157" y="18"/>
                    <a:pt x="102" y="18"/>
                  </a:cubicBezTo>
                  <a:moveTo>
                    <a:pt x="102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2" y="18"/>
                  </a:cubicBezTo>
                  <a:cubicBezTo>
                    <a:pt x="158" y="18"/>
                    <a:pt x="203" y="14"/>
                    <a:pt x="203" y="9"/>
                  </a:cubicBezTo>
                  <a:cubicBezTo>
                    <a:pt x="203" y="4"/>
                    <a:pt x="158" y="0"/>
                    <a:pt x="102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46"/>
            <p:cNvSpPr>
              <a:spLocks noEditPoints="1"/>
            </p:cNvSpPr>
            <p:nvPr/>
          </p:nvSpPr>
          <p:spPr bwMode="auto">
            <a:xfrm>
              <a:off x="3574" y="1647"/>
              <a:ext cx="538" cy="48"/>
            </a:xfrm>
            <a:custGeom>
              <a:avLst/>
              <a:gdLst>
                <a:gd name="T0" fmla="*/ 100 w 200"/>
                <a:gd name="T1" fmla="*/ 18 h 18"/>
                <a:gd name="T2" fmla="*/ 2 w 200"/>
                <a:gd name="T3" fmla="*/ 9 h 18"/>
                <a:gd name="T4" fmla="*/ 100 w 200"/>
                <a:gd name="T5" fmla="*/ 0 h 18"/>
                <a:gd name="T6" fmla="*/ 198 w 200"/>
                <a:gd name="T7" fmla="*/ 9 h 18"/>
                <a:gd name="T8" fmla="*/ 100 w 200"/>
                <a:gd name="T9" fmla="*/ 18 h 18"/>
                <a:gd name="T10" fmla="*/ 100 w 200"/>
                <a:gd name="T11" fmla="*/ 0 h 18"/>
                <a:gd name="T12" fmla="*/ 0 w 200"/>
                <a:gd name="T13" fmla="*/ 9 h 18"/>
                <a:gd name="T14" fmla="*/ 100 w 200"/>
                <a:gd name="T15" fmla="*/ 18 h 18"/>
                <a:gd name="T16" fmla="*/ 200 w 200"/>
                <a:gd name="T17" fmla="*/ 9 h 18"/>
                <a:gd name="T18" fmla="*/ 100 w 20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8">
                  <a:moveTo>
                    <a:pt x="100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0" y="0"/>
                  </a:cubicBezTo>
                  <a:cubicBezTo>
                    <a:pt x="154" y="0"/>
                    <a:pt x="198" y="4"/>
                    <a:pt x="198" y="9"/>
                  </a:cubicBezTo>
                  <a:cubicBezTo>
                    <a:pt x="198" y="14"/>
                    <a:pt x="154" y="18"/>
                    <a:pt x="100" y="18"/>
                  </a:cubicBezTo>
                  <a:moveTo>
                    <a:pt x="100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0" y="18"/>
                  </a:cubicBezTo>
                  <a:cubicBezTo>
                    <a:pt x="155" y="18"/>
                    <a:pt x="200" y="14"/>
                    <a:pt x="200" y="9"/>
                  </a:cubicBezTo>
                  <a:cubicBezTo>
                    <a:pt x="200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47"/>
            <p:cNvSpPr>
              <a:spLocks noEditPoints="1"/>
            </p:cNvSpPr>
            <p:nvPr/>
          </p:nvSpPr>
          <p:spPr bwMode="auto">
            <a:xfrm>
              <a:off x="3579" y="1647"/>
              <a:ext cx="527" cy="48"/>
            </a:xfrm>
            <a:custGeom>
              <a:avLst/>
              <a:gdLst>
                <a:gd name="T0" fmla="*/ 98 w 196"/>
                <a:gd name="T1" fmla="*/ 17 h 18"/>
                <a:gd name="T2" fmla="*/ 1 w 196"/>
                <a:gd name="T3" fmla="*/ 9 h 18"/>
                <a:gd name="T4" fmla="*/ 98 w 196"/>
                <a:gd name="T5" fmla="*/ 0 h 18"/>
                <a:gd name="T6" fmla="*/ 195 w 196"/>
                <a:gd name="T7" fmla="*/ 9 h 18"/>
                <a:gd name="T8" fmla="*/ 98 w 196"/>
                <a:gd name="T9" fmla="*/ 17 h 18"/>
                <a:gd name="T10" fmla="*/ 98 w 196"/>
                <a:gd name="T11" fmla="*/ 0 h 18"/>
                <a:gd name="T12" fmla="*/ 0 w 196"/>
                <a:gd name="T13" fmla="*/ 9 h 18"/>
                <a:gd name="T14" fmla="*/ 98 w 196"/>
                <a:gd name="T15" fmla="*/ 18 h 18"/>
                <a:gd name="T16" fmla="*/ 196 w 196"/>
                <a:gd name="T17" fmla="*/ 9 h 18"/>
                <a:gd name="T18" fmla="*/ 98 w 19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8">
                  <a:moveTo>
                    <a:pt x="98" y="17"/>
                  </a:moveTo>
                  <a:cubicBezTo>
                    <a:pt x="45" y="17"/>
                    <a:pt x="1" y="14"/>
                    <a:pt x="1" y="9"/>
                  </a:cubicBezTo>
                  <a:cubicBezTo>
                    <a:pt x="1" y="4"/>
                    <a:pt x="45" y="0"/>
                    <a:pt x="98" y="0"/>
                  </a:cubicBezTo>
                  <a:cubicBezTo>
                    <a:pt x="151" y="0"/>
                    <a:pt x="195" y="4"/>
                    <a:pt x="195" y="9"/>
                  </a:cubicBezTo>
                  <a:cubicBezTo>
                    <a:pt x="195" y="14"/>
                    <a:pt x="151" y="17"/>
                    <a:pt x="98" y="17"/>
                  </a:cubicBezTo>
                  <a:moveTo>
                    <a:pt x="98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8" y="18"/>
                  </a:cubicBezTo>
                  <a:cubicBezTo>
                    <a:pt x="152" y="18"/>
                    <a:pt x="196" y="14"/>
                    <a:pt x="196" y="9"/>
                  </a:cubicBezTo>
                  <a:cubicBezTo>
                    <a:pt x="196" y="4"/>
                    <a:pt x="152" y="0"/>
                    <a:pt x="98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48"/>
            <p:cNvSpPr>
              <a:spLocks noEditPoints="1"/>
            </p:cNvSpPr>
            <p:nvPr/>
          </p:nvSpPr>
          <p:spPr bwMode="auto">
            <a:xfrm>
              <a:off x="3582" y="1647"/>
              <a:ext cx="522" cy="46"/>
            </a:xfrm>
            <a:custGeom>
              <a:avLst/>
              <a:gdLst>
                <a:gd name="T0" fmla="*/ 97 w 194"/>
                <a:gd name="T1" fmla="*/ 17 h 17"/>
                <a:gd name="T2" fmla="*/ 2 w 194"/>
                <a:gd name="T3" fmla="*/ 9 h 17"/>
                <a:gd name="T4" fmla="*/ 97 w 194"/>
                <a:gd name="T5" fmla="*/ 1 h 17"/>
                <a:gd name="T6" fmla="*/ 192 w 194"/>
                <a:gd name="T7" fmla="*/ 9 h 17"/>
                <a:gd name="T8" fmla="*/ 97 w 194"/>
                <a:gd name="T9" fmla="*/ 17 h 17"/>
                <a:gd name="T10" fmla="*/ 97 w 194"/>
                <a:gd name="T11" fmla="*/ 0 h 17"/>
                <a:gd name="T12" fmla="*/ 0 w 194"/>
                <a:gd name="T13" fmla="*/ 9 h 17"/>
                <a:gd name="T14" fmla="*/ 97 w 194"/>
                <a:gd name="T15" fmla="*/ 17 h 17"/>
                <a:gd name="T16" fmla="*/ 194 w 194"/>
                <a:gd name="T17" fmla="*/ 9 h 17"/>
                <a:gd name="T18" fmla="*/ 97 w 19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7">
                  <a:moveTo>
                    <a:pt x="97" y="17"/>
                  </a:moveTo>
                  <a:cubicBezTo>
                    <a:pt x="44" y="17"/>
                    <a:pt x="2" y="13"/>
                    <a:pt x="2" y="9"/>
                  </a:cubicBezTo>
                  <a:cubicBezTo>
                    <a:pt x="2" y="4"/>
                    <a:pt x="44" y="1"/>
                    <a:pt x="97" y="1"/>
                  </a:cubicBezTo>
                  <a:cubicBezTo>
                    <a:pt x="150" y="1"/>
                    <a:pt x="192" y="4"/>
                    <a:pt x="192" y="9"/>
                  </a:cubicBezTo>
                  <a:cubicBezTo>
                    <a:pt x="192" y="13"/>
                    <a:pt x="150" y="17"/>
                    <a:pt x="97" y="17"/>
                  </a:cubicBezTo>
                  <a:moveTo>
                    <a:pt x="97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7"/>
                    <a:pt x="97" y="17"/>
                  </a:cubicBezTo>
                  <a:cubicBezTo>
                    <a:pt x="150" y="17"/>
                    <a:pt x="194" y="14"/>
                    <a:pt x="194" y="9"/>
                  </a:cubicBezTo>
                  <a:cubicBezTo>
                    <a:pt x="194" y="4"/>
                    <a:pt x="150" y="0"/>
                    <a:pt x="9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49"/>
            <p:cNvSpPr>
              <a:spLocks noEditPoints="1"/>
            </p:cNvSpPr>
            <p:nvPr/>
          </p:nvSpPr>
          <p:spPr bwMode="auto">
            <a:xfrm>
              <a:off x="3587" y="1650"/>
              <a:ext cx="511" cy="43"/>
            </a:xfrm>
            <a:custGeom>
              <a:avLst/>
              <a:gdLst>
                <a:gd name="T0" fmla="*/ 95 w 190"/>
                <a:gd name="T1" fmla="*/ 16 h 16"/>
                <a:gd name="T2" fmla="*/ 1 w 190"/>
                <a:gd name="T3" fmla="*/ 8 h 16"/>
                <a:gd name="T4" fmla="*/ 95 w 190"/>
                <a:gd name="T5" fmla="*/ 0 h 16"/>
                <a:gd name="T6" fmla="*/ 189 w 190"/>
                <a:gd name="T7" fmla="*/ 8 h 16"/>
                <a:gd name="T8" fmla="*/ 95 w 190"/>
                <a:gd name="T9" fmla="*/ 16 h 16"/>
                <a:gd name="T10" fmla="*/ 95 w 190"/>
                <a:gd name="T11" fmla="*/ 0 h 16"/>
                <a:gd name="T12" fmla="*/ 0 w 190"/>
                <a:gd name="T13" fmla="*/ 8 h 16"/>
                <a:gd name="T14" fmla="*/ 95 w 190"/>
                <a:gd name="T15" fmla="*/ 16 h 16"/>
                <a:gd name="T16" fmla="*/ 190 w 190"/>
                <a:gd name="T17" fmla="*/ 8 h 16"/>
                <a:gd name="T18" fmla="*/ 95 w 19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6">
                  <a:moveTo>
                    <a:pt x="95" y="16"/>
                  </a:moveTo>
                  <a:cubicBezTo>
                    <a:pt x="43" y="16"/>
                    <a:pt x="1" y="12"/>
                    <a:pt x="1" y="8"/>
                  </a:cubicBezTo>
                  <a:cubicBezTo>
                    <a:pt x="1" y="3"/>
                    <a:pt x="43" y="0"/>
                    <a:pt x="95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5" y="16"/>
                  </a:cubicBezTo>
                  <a:moveTo>
                    <a:pt x="95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5" y="16"/>
                  </a:cubicBezTo>
                  <a:cubicBezTo>
                    <a:pt x="148" y="16"/>
                    <a:pt x="190" y="12"/>
                    <a:pt x="190" y="8"/>
                  </a:cubicBezTo>
                  <a:cubicBezTo>
                    <a:pt x="190" y="3"/>
                    <a:pt x="148" y="0"/>
                    <a:pt x="9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0"/>
            <p:cNvSpPr>
              <a:spLocks noEditPoints="1"/>
            </p:cNvSpPr>
            <p:nvPr/>
          </p:nvSpPr>
          <p:spPr bwMode="auto">
            <a:xfrm>
              <a:off x="3590" y="1650"/>
              <a:ext cx="505" cy="43"/>
            </a:xfrm>
            <a:custGeom>
              <a:avLst/>
              <a:gdLst>
                <a:gd name="T0" fmla="*/ 94 w 188"/>
                <a:gd name="T1" fmla="*/ 16 h 16"/>
                <a:gd name="T2" fmla="*/ 2 w 188"/>
                <a:gd name="T3" fmla="*/ 8 h 16"/>
                <a:gd name="T4" fmla="*/ 94 w 188"/>
                <a:gd name="T5" fmla="*/ 0 h 16"/>
                <a:gd name="T6" fmla="*/ 186 w 188"/>
                <a:gd name="T7" fmla="*/ 8 h 16"/>
                <a:gd name="T8" fmla="*/ 94 w 188"/>
                <a:gd name="T9" fmla="*/ 16 h 16"/>
                <a:gd name="T10" fmla="*/ 94 w 188"/>
                <a:gd name="T11" fmla="*/ 0 h 16"/>
                <a:gd name="T12" fmla="*/ 0 w 188"/>
                <a:gd name="T13" fmla="*/ 8 h 16"/>
                <a:gd name="T14" fmla="*/ 94 w 188"/>
                <a:gd name="T15" fmla="*/ 16 h 16"/>
                <a:gd name="T16" fmla="*/ 188 w 188"/>
                <a:gd name="T17" fmla="*/ 8 h 16"/>
                <a:gd name="T18" fmla="*/ 94 w 188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6">
                  <a:moveTo>
                    <a:pt x="94" y="16"/>
                  </a:moveTo>
                  <a:cubicBezTo>
                    <a:pt x="43" y="16"/>
                    <a:pt x="2" y="12"/>
                    <a:pt x="2" y="8"/>
                  </a:cubicBezTo>
                  <a:cubicBezTo>
                    <a:pt x="2" y="3"/>
                    <a:pt x="43" y="0"/>
                    <a:pt x="94" y="0"/>
                  </a:cubicBezTo>
                  <a:cubicBezTo>
                    <a:pt x="145" y="0"/>
                    <a:pt x="186" y="3"/>
                    <a:pt x="186" y="8"/>
                  </a:cubicBezTo>
                  <a:cubicBezTo>
                    <a:pt x="186" y="12"/>
                    <a:pt x="145" y="16"/>
                    <a:pt x="94" y="16"/>
                  </a:cubicBezTo>
                  <a:moveTo>
                    <a:pt x="94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4" y="16"/>
                  </a:cubicBezTo>
                  <a:cubicBezTo>
                    <a:pt x="146" y="16"/>
                    <a:pt x="188" y="12"/>
                    <a:pt x="188" y="8"/>
                  </a:cubicBezTo>
                  <a:cubicBezTo>
                    <a:pt x="188" y="3"/>
                    <a:pt x="146" y="0"/>
                    <a:pt x="9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1"/>
            <p:cNvSpPr>
              <a:spLocks noEditPoints="1"/>
            </p:cNvSpPr>
            <p:nvPr/>
          </p:nvSpPr>
          <p:spPr bwMode="auto">
            <a:xfrm>
              <a:off x="3595" y="1650"/>
              <a:ext cx="495" cy="43"/>
            </a:xfrm>
            <a:custGeom>
              <a:avLst/>
              <a:gdLst>
                <a:gd name="T0" fmla="*/ 92 w 184"/>
                <a:gd name="T1" fmla="*/ 16 h 16"/>
                <a:gd name="T2" fmla="*/ 2 w 184"/>
                <a:gd name="T3" fmla="*/ 8 h 16"/>
                <a:gd name="T4" fmla="*/ 92 w 184"/>
                <a:gd name="T5" fmla="*/ 0 h 16"/>
                <a:gd name="T6" fmla="*/ 183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2" y="12"/>
                    <a:pt x="2" y="8"/>
                  </a:cubicBezTo>
                  <a:cubicBezTo>
                    <a:pt x="2" y="3"/>
                    <a:pt x="42" y="0"/>
                    <a:pt x="92" y="0"/>
                  </a:cubicBezTo>
                  <a:cubicBezTo>
                    <a:pt x="142" y="0"/>
                    <a:pt x="183" y="3"/>
                    <a:pt x="183" y="8"/>
                  </a:cubicBezTo>
                  <a:cubicBezTo>
                    <a:pt x="183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3" y="16"/>
                    <a:pt x="184" y="12"/>
                    <a:pt x="184" y="8"/>
                  </a:cubicBezTo>
                  <a:cubicBezTo>
                    <a:pt x="184" y="3"/>
                    <a:pt x="143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2"/>
            <p:cNvSpPr>
              <a:spLocks noEditPoints="1"/>
            </p:cNvSpPr>
            <p:nvPr/>
          </p:nvSpPr>
          <p:spPr bwMode="auto">
            <a:xfrm>
              <a:off x="3601" y="1650"/>
              <a:ext cx="486" cy="43"/>
            </a:xfrm>
            <a:custGeom>
              <a:avLst/>
              <a:gdLst>
                <a:gd name="T0" fmla="*/ 90 w 181"/>
                <a:gd name="T1" fmla="*/ 15 h 16"/>
                <a:gd name="T2" fmla="*/ 1 w 181"/>
                <a:gd name="T3" fmla="*/ 8 h 16"/>
                <a:gd name="T4" fmla="*/ 90 w 181"/>
                <a:gd name="T5" fmla="*/ 0 h 16"/>
                <a:gd name="T6" fmla="*/ 179 w 181"/>
                <a:gd name="T7" fmla="*/ 8 h 16"/>
                <a:gd name="T8" fmla="*/ 90 w 181"/>
                <a:gd name="T9" fmla="*/ 15 h 16"/>
                <a:gd name="T10" fmla="*/ 90 w 181"/>
                <a:gd name="T11" fmla="*/ 0 h 16"/>
                <a:gd name="T12" fmla="*/ 0 w 181"/>
                <a:gd name="T13" fmla="*/ 8 h 16"/>
                <a:gd name="T14" fmla="*/ 90 w 181"/>
                <a:gd name="T15" fmla="*/ 16 h 16"/>
                <a:gd name="T16" fmla="*/ 181 w 181"/>
                <a:gd name="T17" fmla="*/ 8 h 16"/>
                <a:gd name="T18" fmla="*/ 90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0" y="15"/>
                  </a:moveTo>
                  <a:cubicBezTo>
                    <a:pt x="41" y="15"/>
                    <a:pt x="1" y="12"/>
                    <a:pt x="1" y="8"/>
                  </a:cubicBezTo>
                  <a:cubicBezTo>
                    <a:pt x="1" y="4"/>
                    <a:pt x="41" y="0"/>
                    <a:pt x="90" y="0"/>
                  </a:cubicBezTo>
                  <a:cubicBezTo>
                    <a:pt x="139" y="0"/>
                    <a:pt x="179" y="4"/>
                    <a:pt x="179" y="8"/>
                  </a:cubicBezTo>
                  <a:cubicBezTo>
                    <a:pt x="179" y="12"/>
                    <a:pt x="139" y="15"/>
                    <a:pt x="90" y="15"/>
                  </a:cubicBezTo>
                  <a:moveTo>
                    <a:pt x="90" y="0"/>
                  </a:moveTo>
                  <a:cubicBezTo>
                    <a:pt x="40" y="0"/>
                    <a:pt x="0" y="3"/>
                    <a:pt x="0" y="8"/>
                  </a:cubicBezTo>
                  <a:cubicBezTo>
                    <a:pt x="0" y="12"/>
                    <a:pt x="40" y="16"/>
                    <a:pt x="90" y="16"/>
                  </a:cubicBezTo>
                  <a:cubicBezTo>
                    <a:pt x="140" y="16"/>
                    <a:pt x="181" y="12"/>
                    <a:pt x="181" y="8"/>
                  </a:cubicBezTo>
                  <a:cubicBezTo>
                    <a:pt x="181" y="3"/>
                    <a:pt x="140" y="0"/>
                    <a:pt x="9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3"/>
            <p:cNvSpPr>
              <a:spLocks noEditPoints="1"/>
            </p:cNvSpPr>
            <p:nvPr/>
          </p:nvSpPr>
          <p:spPr bwMode="auto">
            <a:xfrm>
              <a:off x="3603" y="1650"/>
              <a:ext cx="479" cy="40"/>
            </a:xfrm>
            <a:custGeom>
              <a:avLst/>
              <a:gdLst>
                <a:gd name="T0" fmla="*/ 89 w 178"/>
                <a:gd name="T1" fmla="*/ 15 h 15"/>
                <a:gd name="T2" fmla="*/ 2 w 178"/>
                <a:gd name="T3" fmla="*/ 8 h 15"/>
                <a:gd name="T4" fmla="*/ 89 w 178"/>
                <a:gd name="T5" fmla="*/ 0 h 15"/>
                <a:gd name="T6" fmla="*/ 176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1" y="15"/>
                    <a:pt x="2" y="12"/>
                    <a:pt x="2" y="8"/>
                  </a:cubicBezTo>
                  <a:cubicBezTo>
                    <a:pt x="2" y="4"/>
                    <a:pt x="41" y="0"/>
                    <a:pt x="89" y="0"/>
                  </a:cubicBezTo>
                  <a:cubicBezTo>
                    <a:pt x="137" y="0"/>
                    <a:pt x="176" y="4"/>
                    <a:pt x="176" y="8"/>
                  </a:cubicBezTo>
                  <a:cubicBezTo>
                    <a:pt x="176" y="12"/>
                    <a:pt x="137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4"/>
            <p:cNvSpPr>
              <a:spLocks noEditPoints="1"/>
            </p:cNvSpPr>
            <p:nvPr/>
          </p:nvSpPr>
          <p:spPr bwMode="auto">
            <a:xfrm>
              <a:off x="3609" y="1650"/>
              <a:ext cx="468" cy="40"/>
            </a:xfrm>
            <a:custGeom>
              <a:avLst/>
              <a:gdLst>
                <a:gd name="T0" fmla="*/ 87 w 174"/>
                <a:gd name="T1" fmla="*/ 15 h 15"/>
                <a:gd name="T2" fmla="*/ 1 w 174"/>
                <a:gd name="T3" fmla="*/ 8 h 15"/>
                <a:gd name="T4" fmla="*/ 87 w 174"/>
                <a:gd name="T5" fmla="*/ 0 h 15"/>
                <a:gd name="T6" fmla="*/ 173 w 174"/>
                <a:gd name="T7" fmla="*/ 8 h 15"/>
                <a:gd name="T8" fmla="*/ 87 w 174"/>
                <a:gd name="T9" fmla="*/ 15 h 15"/>
                <a:gd name="T10" fmla="*/ 87 w 174"/>
                <a:gd name="T11" fmla="*/ 0 h 15"/>
                <a:gd name="T12" fmla="*/ 0 w 174"/>
                <a:gd name="T13" fmla="*/ 8 h 15"/>
                <a:gd name="T14" fmla="*/ 87 w 174"/>
                <a:gd name="T15" fmla="*/ 15 h 15"/>
                <a:gd name="T16" fmla="*/ 174 w 174"/>
                <a:gd name="T17" fmla="*/ 8 h 15"/>
                <a:gd name="T18" fmla="*/ 87 w 17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5">
                  <a:moveTo>
                    <a:pt x="87" y="15"/>
                  </a:moveTo>
                  <a:cubicBezTo>
                    <a:pt x="40" y="15"/>
                    <a:pt x="1" y="12"/>
                    <a:pt x="1" y="8"/>
                  </a:cubicBezTo>
                  <a:cubicBezTo>
                    <a:pt x="1" y="4"/>
                    <a:pt x="40" y="0"/>
                    <a:pt x="87" y="0"/>
                  </a:cubicBezTo>
                  <a:cubicBezTo>
                    <a:pt x="134" y="0"/>
                    <a:pt x="173" y="4"/>
                    <a:pt x="173" y="8"/>
                  </a:cubicBezTo>
                  <a:cubicBezTo>
                    <a:pt x="173" y="12"/>
                    <a:pt x="134" y="15"/>
                    <a:pt x="87" y="15"/>
                  </a:cubicBezTo>
                  <a:moveTo>
                    <a:pt x="87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7" y="15"/>
                  </a:cubicBezTo>
                  <a:cubicBezTo>
                    <a:pt x="135" y="15"/>
                    <a:pt x="174" y="12"/>
                    <a:pt x="174" y="8"/>
                  </a:cubicBezTo>
                  <a:cubicBezTo>
                    <a:pt x="174" y="4"/>
                    <a:pt x="135" y="0"/>
                    <a:pt x="87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5"/>
            <p:cNvSpPr>
              <a:spLocks noEditPoints="1"/>
            </p:cNvSpPr>
            <p:nvPr/>
          </p:nvSpPr>
          <p:spPr bwMode="auto">
            <a:xfrm>
              <a:off x="3611" y="1650"/>
              <a:ext cx="463" cy="40"/>
            </a:xfrm>
            <a:custGeom>
              <a:avLst/>
              <a:gdLst>
                <a:gd name="T0" fmla="*/ 86 w 172"/>
                <a:gd name="T1" fmla="*/ 15 h 15"/>
                <a:gd name="T2" fmla="*/ 2 w 172"/>
                <a:gd name="T3" fmla="*/ 8 h 15"/>
                <a:gd name="T4" fmla="*/ 86 w 172"/>
                <a:gd name="T5" fmla="*/ 1 h 15"/>
                <a:gd name="T6" fmla="*/ 170 w 172"/>
                <a:gd name="T7" fmla="*/ 8 h 15"/>
                <a:gd name="T8" fmla="*/ 86 w 172"/>
                <a:gd name="T9" fmla="*/ 15 h 15"/>
                <a:gd name="T10" fmla="*/ 86 w 172"/>
                <a:gd name="T11" fmla="*/ 0 h 15"/>
                <a:gd name="T12" fmla="*/ 0 w 172"/>
                <a:gd name="T13" fmla="*/ 8 h 15"/>
                <a:gd name="T14" fmla="*/ 86 w 172"/>
                <a:gd name="T15" fmla="*/ 15 h 15"/>
                <a:gd name="T16" fmla="*/ 172 w 172"/>
                <a:gd name="T17" fmla="*/ 8 h 15"/>
                <a:gd name="T18" fmla="*/ 86 w 172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5">
                  <a:moveTo>
                    <a:pt x="86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1"/>
                    <a:pt x="86" y="1"/>
                  </a:cubicBezTo>
                  <a:cubicBezTo>
                    <a:pt x="133" y="1"/>
                    <a:pt x="170" y="4"/>
                    <a:pt x="170" y="8"/>
                  </a:cubicBezTo>
                  <a:cubicBezTo>
                    <a:pt x="170" y="12"/>
                    <a:pt x="133" y="15"/>
                    <a:pt x="86" y="15"/>
                  </a:cubicBezTo>
                  <a:moveTo>
                    <a:pt x="86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6" y="15"/>
                  </a:cubicBezTo>
                  <a:cubicBezTo>
                    <a:pt x="133" y="15"/>
                    <a:pt x="172" y="12"/>
                    <a:pt x="172" y="8"/>
                  </a:cubicBezTo>
                  <a:cubicBezTo>
                    <a:pt x="172" y="4"/>
                    <a:pt x="133" y="0"/>
                    <a:pt x="86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6"/>
            <p:cNvSpPr>
              <a:spLocks noEditPoints="1"/>
            </p:cNvSpPr>
            <p:nvPr/>
          </p:nvSpPr>
          <p:spPr bwMode="auto">
            <a:xfrm>
              <a:off x="3617" y="1652"/>
              <a:ext cx="452" cy="38"/>
            </a:xfrm>
            <a:custGeom>
              <a:avLst/>
              <a:gdLst>
                <a:gd name="T0" fmla="*/ 84 w 168"/>
                <a:gd name="T1" fmla="*/ 14 h 14"/>
                <a:gd name="T2" fmla="*/ 1 w 168"/>
                <a:gd name="T3" fmla="*/ 7 h 14"/>
                <a:gd name="T4" fmla="*/ 84 w 168"/>
                <a:gd name="T5" fmla="*/ 0 h 14"/>
                <a:gd name="T6" fmla="*/ 167 w 168"/>
                <a:gd name="T7" fmla="*/ 7 h 14"/>
                <a:gd name="T8" fmla="*/ 84 w 168"/>
                <a:gd name="T9" fmla="*/ 14 h 14"/>
                <a:gd name="T10" fmla="*/ 84 w 168"/>
                <a:gd name="T11" fmla="*/ 0 h 14"/>
                <a:gd name="T12" fmla="*/ 0 w 168"/>
                <a:gd name="T13" fmla="*/ 7 h 14"/>
                <a:gd name="T14" fmla="*/ 84 w 168"/>
                <a:gd name="T15" fmla="*/ 14 h 14"/>
                <a:gd name="T16" fmla="*/ 168 w 168"/>
                <a:gd name="T17" fmla="*/ 7 h 14"/>
                <a:gd name="T18" fmla="*/ 84 w 16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4">
                  <a:moveTo>
                    <a:pt x="84" y="14"/>
                  </a:moveTo>
                  <a:cubicBezTo>
                    <a:pt x="38" y="14"/>
                    <a:pt x="1" y="11"/>
                    <a:pt x="1" y="7"/>
                  </a:cubicBezTo>
                  <a:cubicBezTo>
                    <a:pt x="1" y="3"/>
                    <a:pt x="38" y="0"/>
                    <a:pt x="84" y="0"/>
                  </a:cubicBezTo>
                  <a:cubicBezTo>
                    <a:pt x="130" y="0"/>
                    <a:pt x="167" y="3"/>
                    <a:pt x="167" y="7"/>
                  </a:cubicBezTo>
                  <a:cubicBezTo>
                    <a:pt x="167" y="11"/>
                    <a:pt x="130" y="14"/>
                    <a:pt x="84" y="14"/>
                  </a:cubicBezTo>
                  <a:moveTo>
                    <a:pt x="84" y="0"/>
                  </a:moveTo>
                  <a:cubicBezTo>
                    <a:pt x="38" y="0"/>
                    <a:pt x="0" y="3"/>
                    <a:pt x="0" y="7"/>
                  </a:cubicBezTo>
                  <a:cubicBezTo>
                    <a:pt x="0" y="11"/>
                    <a:pt x="38" y="14"/>
                    <a:pt x="84" y="14"/>
                  </a:cubicBezTo>
                  <a:cubicBezTo>
                    <a:pt x="131" y="14"/>
                    <a:pt x="168" y="11"/>
                    <a:pt x="168" y="7"/>
                  </a:cubicBezTo>
                  <a:cubicBezTo>
                    <a:pt x="168" y="3"/>
                    <a:pt x="131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57"/>
            <p:cNvSpPr>
              <a:spLocks noEditPoints="1"/>
            </p:cNvSpPr>
            <p:nvPr/>
          </p:nvSpPr>
          <p:spPr bwMode="auto">
            <a:xfrm>
              <a:off x="3619" y="1652"/>
              <a:ext cx="447" cy="38"/>
            </a:xfrm>
            <a:custGeom>
              <a:avLst/>
              <a:gdLst>
                <a:gd name="T0" fmla="*/ 83 w 166"/>
                <a:gd name="T1" fmla="*/ 14 h 14"/>
                <a:gd name="T2" fmla="*/ 2 w 166"/>
                <a:gd name="T3" fmla="*/ 7 h 14"/>
                <a:gd name="T4" fmla="*/ 83 w 166"/>
                <a:gd name="T5" fmla="*/ 0 h 14"/>
                <a:gd name="T6" fmla="*/ 164 w 166"/>
                <a:gd name="T7" fmla="*/ 7 h 14"/>
                <a:gd name="T8" fmla="*/ 83 w 166"/>
                <a:gd name="T9" fmla="*/ 14 h 14"/>
                <a:gd name="T10" fmla="*/ 83 w 166"/>
                <a:gd name="T11" fmla="*/ 0 h 14"/>
                <a:gd name="T12" fmla="*/ 0 w 166"/>
                <a:gd name="T13" fmla="*/ 7 h 14"/>
                <a:gd name="T14" fmla="*/ 83 w 166"/>
                <a:gd name="T15" fmla="*/ 14 h 14"/>
                <a:gd name="T16" fmla="*/ 166 w 166"/>
                <a:gd name="T17" fmla="*/ 7 h 14"/>
                <a:gd name="T18" fmla="*/ 83 w 166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4">
                  <a:moveTo>
                    <a:pt x="83" y="14"/>
                  </a:moveTo>
                  <a:cubicBezTo>
                    <a:pt x="38" y="14"/>
                    <a:pt x="2" y="10"/>
                    <a:pt x="2" y="7"/>
                  </a:cubicBezTo>
                  <a:cubicBezTo>
                    <a:pt x="2" y="3"/>
                    <a:pt x="38" y="0"/>
                    <a:pt x="83" y="0"/>
                  </a:cubicBezTo>
                  <a:cubicBezTo>
                    <a:pt x="128" y="0"/>
                    <a:pt x="164" y="3"/>
                    <a:pt x="164" y="7"/>
                  </a:cubicBezTo>
                  <a:cubicBezTo>
                    <a:pt x="164" y="10"/>
                    <a:pt x="128" y="14"/>
                    <a:pt x="83" y="14"/>
                  </a:cubicBezTo>
                  <a:moveTo>
                    <a:pt x="83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3" y="14"/>
                  </a:cubicBezTo>
                  <a:cubicBezTo>
                    <a:pt x="129" y="14"/>
                    <a:pt x="166" y="11"/>
                    <a:pt x="166" y="7"/>
                  </a:cubicBezTo>
                  <a:cubicBezTo>
                    <a:pt x="166" y="3"/>
                    <a:pt x="129" y="0"/>
                    <a:pt x="8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58"/>
            <p:cNvSpPr>
              <a:spLocks noEditPoints="1"/>
            </p:cNvSpPr>
            <p:nvPr/>
          </p:nvSpPr>
          <p:spPr bwMode="auto">
            <a:xfrm>
              <a:off x="3625" y="1652"/>
              <a:ext cx="435" cy="38"/>
            </a:xfrm>
            <a:custGeom>
              <a:avLst/>
              <a:gdLst>
                <a:gd name="T0" fmla="*/ 81 w 162"/>
                <a:gd name="T1" fmla="*/ 13 h 14"/>
                <a:gd name="T2" fmla="*/ 2 w 162"/>
                <a:gd name="T3" fmla="*/ 7 h 14"/>
                <a:gd name="T4" fmla="*/ 81 w 162"/>
                <a:gd name="T5" fmla="*/ 0 h 14"/>
                <a:gd name="T6" fmla="*/ 161 w 162"/>
                <a:gd name="T7" fmla="*/ 7 h 14"/>
                <a:gd name="T8" fmla="*/ 81 w 162"/>
                <a:gd name="T9" fmla="*/ 13 h 14"/>
                <a:gd name="T10" fmla="*/ 81 w 162"/>
                <a:gd name="T11" fmla="*/ 0 h 14"/>
                <a:gd name="T12" fmla="*/ 0 w 162"/>
                <a:gd name="T13" fmla="*/ 7 h 14"/>
                <a:gd name="T14" fmla="*/ 81 w 162"/>
                <a:gd name="T15" fmla="*/ 14 h 14"/>
                <a:gd name="T16" fmla="*/ 162 w 162"/>
                <a:gd name="T17" fmla="*/ 7 h 14"/>
                <a:gd name="T18" fmla="*/ 81 w 162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4">
                  <a:moveTo>
                    <a:pt x="81" y="13"/>
                  </a:moveTo>
                  <a:cubicBezTo>
                    <a:pt x="37" y="13"/>
                    <a:pt x="2" y="10"/>
                    <a:pt x="2" y="7"/>
                  </a:cubicBezTo>
                  <a:cubicBezTo>
                    <a:pt x="2" y="3"/>
                    <a:pt x="37" y="0"/>
                    <a:pt x="81" y="0"/>
                  </a:cubicBezTo>
                  <a:cubicBezTo>
                    <a:pt x="125" y="0"/>
                    <a:pt x="161" y="3"/>
                    <a:pt x="161" y="7"/>
                  </a:cubicBezTo>
                  <a:cubicBezTo>
                    <a:pt x="161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4"/>
                    <a:pt x="81" y="14"/>
                  </a:cubicBezTo>
                  <a:cubicBezTo>
                    <a:pt x="126" y="14"/>
                    <a:pt x="162" y="10"/>
                    <a:pt x="162" y="7"/>
                  </a:cubicBezTo>
                  <a:cubicBezTo>
                    <a:pt x="162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59"/>
            <p:cNvSpPr>
              <a:spLocks noEditPoints="1"/>
            </p:cNvSpPr>
            <p:nvPr/>
          </p:nvSpPr>
          <p:spPr bwMode="auto">
            <a:xfrm>
              <a:off x="3630" y="1652"/>
              <a:ext cx="428" cy="35"/>
            </a:xfrm>
            <a:custGeom>
              <a:avLst/>
              <a:gdLst>
                <a:gd name="T0" fmla="*/ 79 w 159"/>
                <a:gd name="T1" fmla="*/ 13 h 13"/>
                <a:gd name="T2" fmla="*/ 1 w 159"/>
                <a:gd name="T3" fmla="*/ 7 h 13"/>
                <a:gd name="T4" fmla="*/ 79 w 159"/>
                <a:gd name="T5" fmla="*/ 0 h 13"/>
                <a:gd name="T6" fmla="*/ 157 w 159"/>
                <a:gd name="T7" fmla="*/ 7 h 13"/>
                <a:gd name="T8" fmla="*/ 79 w 159"/>
                <a:gd name="T9" fmla="*/ 13 h 13"/>
                <a:gd name="T10" fmla="*/ 79 w 159"/>
                <a:gd name="T11" fmla="*/ 0 h 13"/>
                <a:gd name="T12" fmla="*/ 0 w 159"/>
                <a:gd name="T13" fmla="*/ 7 h 13"/>
                <a:gd name="T14" fmla="*/ 79 w 159"/>
                <a:gd name="T15" fmla="*/ 13 h 13"/>
                <a:gd name="T16" fmla="*/ 159 w 159"/>
                <a:gd name="T17" fmla="*/ 7 h 13"/>
                <a:gd name="T18" fmla="*/ 79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79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79" y="0"/>
                  </a:cubicBezTo>
                  <a:cubicBezTo>
                    <a:pt x="122" y="0"/>
                    <a:pt x="157" y="3"/>
                    <a:pt x="157" y="7"/>
                  </a:cubicBezTo>
                  <a:cubicBezTo>
                    <a:pt x="157" y="10"/>
                    <a:pt x="122" y="13"/>
                    <a:pt x="79" y="13"/>
                  </a:cubicBezTo>
                  <a:moveTo>
                    <a:pt x="79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9" y="13"/>
                  </a:cubicBezTo>
                  <a:cubicBezTo>
                    <a:pt x="123" y="13"/>
                    <a:pt x="159" y="10"/>
                    <a:pt x="159" y="7"/>
                  </a:cubicBezTo>
                  <a:cubicBezTo>
                    <a:pt x="159" y="3"/>
                    <a:pt x="123" y="0"/>
                    <a:pt x="79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0"/>
            <p:cNvSpPr>
              <a:spLocks noEditPoints="1"/>
            </p:cNvSpPr>
            <p:nvPr/>
          </p:nvSpPr>
          <p:spPr bwMode="auto">
            <a:xfrm>
              <a:off x="3633" y="1652"/>
              <a:ext cx="419" cy="35"/>
            </a:xfrm>
            <a:custGeom>
              <a:avLst/>
              <a:gdLst>
                <a:gd name="T0" fmla="*/ 78 w 156"/>
                <a:gd name="T1" fmla="*/ 13 h 13"/>
                <a:gd name="T2" fmla="*/ 2 w 156"/>
                <a:gd name="T3" fmla="*/ 7 h 13"/>
                <a:gd name="T4" fmla="*/ 78 w 156"/>
                <a:gd name="T5" fmla="*/ 0 h 13"/>
                <a:gd name="T6" fmla="*/ 155 w 156"/>
                <a:gd name="T7" fmla="*/ 7 h 13"/>
                <a:gd name="T8" fmla="*/ 78 w 156"/>
                <a:gd name="T9" fmla="*/ 13 h 13"/>
                <a:gd name="T10" fmla="*/ 78 w 156"/>
                <a:gd name="T11" fmla="*/ 0 h 13"/>
                <a:gd name="T12" fmla="*/ 0 w 156"/>
                <a:gd name="T13" fmla="*/ 7 h 13"/>
                <a:gd name="T14" fmla="*/ 78 w 156"/>
                <a:gd name="T15" fmla="*/ 13 h 13"/>
                <a:gd name="T16" fmla="*/ 156 w 156"/>
                <a:gd name="T17" fmla="*/ 7 h 13"/>
                <a:gd name="T18" fmla="*/ 78 w 15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">
                  <a:moveTo>
                    <a:pt x="78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8" y="0"/>
                  </a:cubicBezTo>
                  <a:cubicBezTo>
                    <a:pt x="120" y="0"/>
                    <a:pt x="155" y="3"/>
                    <a:pt x="155" y="7"/>
                  </a:cubicBezTo>
                  <a:cubicBezTo>
                    <a:pt x="155" y="10"/>
                    <a:pt x="120" y="13"/>
                    <a:pt x="78" y="13"/>
                  </a:cubicBezTo>
                  <a:moveTo>
                    <a:pt x="78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8" y="13"/>
                  </a:cubicBezTo>
                  <a:cubicBezTo>
                    <a:pt x="121" y="13"/>
                    <a:pt x="156" y="10"/>
                    <a:pt x="156" y="7"/>
                  </a:cubicBezTo>
                  <a:cubicBezTo>
                    <a:pt x="156" y="3"/>
                    <a:pt x="121" y="0"/>
                    <a:pt x="7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1"/>
            <p:cNvSpPr>
              <a:spLocks noEditPoints="1"/>
            </p:cNvSpPr>
            <p:nvPr/>
          </p:nvSpPr>
          <p:spPr bwMode="auto">
            <a:xfrm>
              <a:off x="3638" y="1652"/>
              <a:ext cx="412" cy="35"/>
            </a:xfrm>
            <a:custGeom>
              <a:avLst/>
              <a:gdLst>
                <a:gd name="T0" fmla="*/ 76 w 153"/>
                <a:gd name="T1" fmla="*/ 13 h 13"/>
                <a:gd name="T2" fmla="*/ 1 w 153"/>
                <a:gd name="T3" fmla="*/ 7 h 13"/>
                <a:gd name="T4" fmla="*/ 76 w 153"/>
                <a:gd name="T5" fmla="*/ 0 h 13"/>
                <a:gd name="T6" fmla="*/ 151 w 153"/>
                <a:gd name="T7" fmla="*/ 7 h 13"/>
                <a:gd name="T8" fmla="*/ 76 w 153"/>
                <a:gd name="T9" fmla="*/ 13 h 13"/>
                <a:gd name="T10" fmla="*/ 76 w 153"/>
                <a:gd name="T11" fmla="*/ 0 h 13"/>
                <a:gd name="T12" fmla="*/ 0 w 153"/>
                <a:gd name="T13" fmla="*/ 7 h 13"/>
                <a:gd name="T14" fmla="*/ 76 w 153"/>
                <a:gd name="T15" fmla="*/ 13 h 13"/>
                <a:gd name="T16" fmla="*/ 153 w 153"/>
                <a:gd name="T17" fmla="*/ 7 h 13"/>
                <a:gd name="T18" fmla="*/ 76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6" y="13"/>
                  </a:moveTo>
                  <a:cubicBezTo>
                    <a:pt x="35" y="13"/>
                    <a:pt x="1" y="10"/>
                    <a:pt x="1" y="7"/>
                  </a:cubicBezTo>
                  <a:cubicBezTo>
                    <a:pt x="1" y="3"/>
                    <a:pt x="35" y="0"/>
                    <a:pt x="76" y="0"/>
                  </a:cubicBezTo>
                  <a:cubicBezTo>
                    <a:pt x="118" y="0"/>
                    <a:pt x="151" y="3"/>
                    <a:pt x="151" y="7"/>
                  </a:cubicBezTo>
                  <a:cubicBezTo>
                    <a:pt x="151" y="10"/>
                    <a:pt x="118" y="13"/>
                    <a:pt x="76" y="13"/>
                  </a:cubicBezTo>
                  <a:moveTo>
                    <a:pt x="76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6" y="13"/>
                  </a:cubicBezTo>
                  <a:cubicBezTo>
                    <a:pt x="118" y="13"/>
                    <a:pt x="153" y="10"/>
                    <a:pt x="153" y="7"/>
                  </a:cubicBezTo>
                  <a:cubicBezTo>
                    <a:pt x="153" y="3"/>
                    <a:pt x="118" y="0"/>
                    <a:pt x="76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2"/>
            <p:cNvSpPr>
              <a:spLocks noEditPoints="1"/>
            </p:cNvSpPr>
            <p:nvPr/>
          </p:nvSpPr>
          <p:spPr bwMode="auto">
            <a:xfrm>
              <a:off x="3641" y="1652"/>
              <a:ext cx="403" cy="35"/>
            </a:xfrm>
            <a:custGeom>
              <a:avLst/>
              <a:gdLst>
                <a:gd name="T0" fmla="*/ 75 w 150"/>
                <a:gd name="T1" fmla="*/ 13 h 13"/>
                <a:gd name="T2" fmla="*/ 2 w 150"/>
                <a:gd name="T3" fmla="*/ 7 h 13"/>
                <a:gd name="T4" fmla="*/ 75 w 150"/>
                <a:gd name="T5" fmla="*/ 1 h 13"/>
                <a:gd name="T6" fmla="*/ 149 w 150"/>
                <a:gd name="T7" fmla="*/ 7 h 13"/>
                <a:gd name="T8" fmla="*/ 75 w 150"/>
                <a:gd name="T9" fmla="*/ 13 h 13"/>
                <a:gd name="T10" fmla="*/ 75 w 150"/>
                <a:gd name="T11" fmla="*/ 0 h 13"/>
                <a:gd name="T12" fmla="*/ 0 w 150"/>
                <a:gd name="T13" fmla="*/ 7 h 13"/>
                <a:gd name="T14" fmla="*/ 75 w 150"/>
                <a:gd name="T15" fmla="*/ 13 h 13"/>
                <a:gd name="T16" fmla="*/ 150 w 150"/>
                <a:gd name="T17" fmla="*/ 7 h 13"/>
                <a:gd name="T18" fmla="*/ 75 w 15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3">
                  <a:moveTo>
                    <a:pt x="75" y="13"/>
                  </a:moveTo>
                  <a:cubicBezTo>
                    <a:pt x="35" y="13"/>
                    <a:pt x="2" y="10"/>
                    <a:pt x="2" y="7"/>
                  </a:cubicBezTo>
                  <a:cubicBezTo>
                    <a:pt x="2" y="3"/>
                    <a:pt x="35" y="1"/>
                    <a:pt x="75" y="1"/>
                  </a:cubicBezTo>
                  <a:cubicBezTo>
                    <a:pt x="116" y="1"/>
                    <a:pt x="149" y="3"/>
                    <a:pt x="149" y="7"/>
                  </a:cubicBezTo>
                  <a:cubicBezTo>
                    <a:pt x="149" y="10"/>
                    <a:pt x="116" y="13"/>
                    <a:pt x="75" y="13"/>
                  </a:cubicBezTo>
                  <a:moveTo>
                    <a:pt x="75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5" y="13"/>
                  </a:cubicBezTo>
                  <a:cubicBezTo>
                    <a:pt x="117" y="13"/>
                    <a:pt x="150" y="10"/>
                    <a:pt x="150" y="7"/>
                  </a:cubicBezTo>
                  <a:cubicBezTo>
                    <a:pt x="150" y="3"/>
                    <a:pt x="117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63"/>
            <p:cNvSpPr>
              <a:spLocks noEditPoints="1"/>
            </p:cNvSpPr>
            <p:nvPr/>
          </p:nvSpPr>
          <p:spPr bwMode="auto">
            <a:xfrm>
              <a:off x="3646" y="1655"/>
              <a:ext cx="396" cy="32"/>
            </a:xfrm>
            <a:custGeom>
              <a:avLst/>
              <a:gdLst>
                <a:gd name="T0" fmla="*/ 73 w 147"/>
                <a:gd name="T1" fmla="*/ 11 h 12"/>
                <a:gd name="T2" fmla="*/ 1 w 147"/>
                <a:gd name="T3" fmla="*/ 6 h 12"/>
                <a:gd name="T4" fmla="*/ 73 w 147"/>
                <a:gd name="T5" fmla="*/ 0 h 12"/>
                <a:gd name="T6" fmla="*/ 145 w 147"/>
                <a:gd name="T7" fmla="*/ 6 h 12"/>
                <a:gd name="T8" fmla="*/ 73 w 147"/>
                <a:gd name="T9" fmla="*/ 11 h 12"/>
                <a:gd name="T10" fmla="*/ 73 w 147"/>
                <a:gd name="T11" fmla="*/ 0 h 12"/>
                <a:gd name="T12" fmla="*/ 0 w 147"/>
                <a:gd name="T13" fmla="*/ 6 h 12"/>
                <a:gd name="T14" fmla="*/ 73 w 147"/>
                <a:gd name="T15" fmla="*/ 12 h 12"/>
                <a:gd name="T16" fmla="*/ 147 w 147"/>
                <a:gd name="T17" fmla="*/ 6 h 12"/>
                <a:gd name="T18" fmla="*/ 73 w 147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2">
                  <a:moveTo>
                    <a:pt x="73" y="11"/>
                  </a:moveTo>
                  <a:cubicBezTo>
                    <a:pt x="34" y="11"/>
                    <a:pt x="1" y="9"/>
                    <a:pt x="1" y="6"/>
                  </a:cubicBezTo>
                  <a:cubicBezTo>
                    <a:pt x="1" y="2"/>
                    <a:pt x="34" y="0"/>
                    <a:pt x="73" y="0"/>
                  </a:cubicBezTo>
                  <a:cubicBezTo>
                    <a:pt x="113" y="0"/>
                    <a:pt x="145" y="2"/>
                    <a:pt x="145" y="6"/>
                  </a:cubicBezTo>
                  <a:cubicBezTo>
                    <a:pt x="145" y="9"/>
                    <a:pt x="113" y="11"/>
                    <a:pt x="73" y="11"/>
                  </a:cubicBezTo>
                  <a:moveTo>
                    <a:pt x="73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2"/>
                    <a:pt x="73" y="12"/>
                  </a:cubicBezTo>
                  <a:cubicBezTo>
                    <a:pt x="114" y="12"/>
                    <a:pt x="147" y="9"/>
                    <a:pt x="147" y="6"/>
                  </a:cubicBezTo>
                  <a:cubicBezTo>
                    <a:pt x="147" y="2"/>
                    <a:pt x="114" y="0"/>
                    <a:pt x="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64"/>
            <p:cNvSpPr>
              <a:spLocks noEditPoints="1"/>
            </p:cNvSpPr>
            <p:nvPr/>
          </p:nvSpPr>
          <p:spPr bwMode="auto">
            <a:xfrm>
              <a:off x="3649" y="1655"/>
              <a:ext cx="387" cy="30"/>
            </a:xfrm>
            <a:custGeom>
              <a:avLst/>
              <a:gdLst>
                <a:gd name="T0" fmla="*/ 72 w 144"/>
                <a:gd name="T1" fmla="*/ 11 h 11"/>
                <a:gd name="T2" fmla="*/ 2 w 144"/>
                <a:gd name="T3" fmla="*/ 6 h 11"/>
                <a:gd name="T4" fmla="*/ 72 w 144"/>
                <a:gd name="T5" fmla="*/ 0 h 11"/>
                <a:gd name="T6" fmla="*/ 143 w 144"/>
                <a:gd name="T7" fmla="*/ 6 h 11"/>
                <a:gd name="T8" fmla="*/ 72 w 144"/>
                <a:gd name="T9" fmla="*/ 11 h 11"/>
                <a:gd name="T10" fmla="*/ 72 w 144"/>
                <a:gd name="T11" fmla="*/ 0 h 11"/>
                <a:gd name="T12" fmla="*/ 0 w 144"/>
                <a:gd name="T13" fmla="*/ 6 h 11"/>
                <a:gd name="T14" fmla="*/ 72 w 144"/>
                <a:gd name="T15" fmla="*/ 11 h 11"/>
                <a:gd name="T16" fmla="*/ 144 w 144"/>
                <a:gd name="T17" fmla="*/ 6 h 11"/>
                <a:gd name="T18" fmla="*/ 72 w 14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">
                  <a:moveTo>
                    <a:pt x="72" y="11"/>
                  </a:moveTo>
                  <a:cubicBezTo>
                    <a:pt x="34" y="11"/>
                    <a:pt x="2" y="9"/>
                    <a:pt x="2" y="6"/>
                  </a:cubicBezTo>
                  <a:cubicBezTo>
                    <a:pt x="2" y="2"/>
                    <a:pt x="34" y="0"/>
                    <a:pt x="72" y="0"/>
                  </a:cubicBezTo>
                  <a:cubicBezTo>
                    <a:pt x="111" y="0"/>
                    <a:pt x="143" y="2"/>
                    <a:pt x="143" y="6"/>
                  </a:cubicBezTo>
                  <a:cubicBezTo>
                    <a:pt x="143" y="9"/>
                    <a:pt x="111" y="11"/>
                    <a:pt x="72" y="11"/>
                  </a:cubicBezTo>
                  <a:moveTo>
                    <a:pt x="72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1"/>
                    <a:pt x="72" y="11"/>
                  </a:cubicBezTo>
                  <a:cubicBezTo>
                    <a:pt x="112" y="11"/>
                    <a:pt x="144" y="9"/>
                    <a:pt x="144" y="6"/>
                  </a:cubicBezTo>
                  <a:cubicBezTo>
                    <a:pt x="144" y="2"/>
                    <a:pt x="112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65"/>
            <p:cNvSpPr>
              <a:spLocks noEditPoints="1"/>
            </p:cNvSpPr>
            <p:nvPr/>
          </p:nvSpPr>
          <p:spPr bwMode="auto">
            <a:xfrm>
              <a:off x="3654" y="1655"/>
              <a:ext cx="380" cy="30"/>
            </a:xfrm>
            <a:custGeom>
              <a:avLst/>
              <a:gdLst>
                <a:gd name="T0" fmla="*/ 70 w 141"/>
                <a:gd name="T1" fmla="*/ 11 h 11"/>
                <a:gd name="T2" fmla="*/ 2 w 141"/>
                <a:gd name="T3" fmla="*/ 6 h 11"/>
                <a:gd name="T4" fmla="*/ 70 w 141"/>
                <a:gd name="T5" fmla="*/ 0 h 11"/>
                <a:gd name="T6" fmla="*/ 139 w 141"/>
                <a:gd name="T7" fmla="*/ 6 h 11"/>
                <a:gd name="T8" fmla="*/ 70 w 141"/>
                <a:gd name="T9" fmla="*/ 11 h 11"/>
                <a:gd name="T10" fmla="*/ 70 w 141"/>
                <a:gd name="T11" fmla="*/ 0 h 11"/>
                <a:gd name="T12" fmla="*/ 0 w 141"/>
                <a:gd name="T13" fmla="*/ 6 h 11"/>
                <a:gd name="T14" fmla="*/ 70 w 141"/>
                <a:gd name="T15" fmla="*/ 11 h 11"/>
                <a:gd name="T16" fmla="*/ 141 w 141"/>
                <a:gd name="T17" fmla="*/ 6 h 11"/>
                <a:gd name="T18" fmla="*/ 70 w 14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1">
                  <a:moveTo>
                    <a:pt x="70" y="11"/>
                  </a:moveTo>
                  <a:cubicBezTo>
                    <a:pt x="32" y="11"/>
                    <a:pt x="2" y="9"/>
                    <a:pt x="2" y="6"/>
                  </a:cubicBezTo>
                  <a:cubicBezTo>
                    <a:pt x="2" y="2"/>
                    <a:pt x="32" y="0"/>
                    <a:pt x="70" y="0"/>
                  </a:cubicBezTo>
                  <a:cubicBezTo>
                    <a:pt x="108" y="0"/>
                    <a:pt x="139" y="2"/>
                    <a:pt x="139" y="6"/>
                  </a:cubicBezTo>
                  <a:cubicBezTo>
                    <a:pt x="139" y="9"/>
                    <a:pt x="108" y="11"/>
                    <a:pt x="70" y="11"/>
                  </a:cubicBezTo>
                  <a:moveTo>
                    <a:pt x="70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0" y="11"/>
                  </a:cubicBezTo>
                  <a:cubicBezTo>
                    <a:pt x="109" y="11"/>
                    <a:pt x="141" y="9"/>
                    <a:pt x="141" y="6"/>
                  </a:cubicBezTo>
                  <a:cubicBezTo>
                    <a:pt x="141" y="2"/>
                    <a:pt x="109" y="0"/>
                    <a:pt x="70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66"/>
            <p:cNvSpPr>
              <a:spLocks noEditPoints="1"/>
            </p:cNvSpPr>
            <p:nvPr/>
          </p:nvSpPr>
          <p:spPr bwMode="auto">
            <a:xfrm>
              <a:off x="3660" y="1655"/>
              <a:ext cx="368" cy="30"/>
            </a:xfrm>
            <a:custGeom>
              <a:avLst/>
              <a:gdLst>
                <a:gd name="T0" fmla="*/ 68 w 137"/>
                <a:gd name="T1" fmla="*/ 11 h 11"/>
                <a:gd name="T2" fmla="*/ 1 w 137"/>
                <a:gd name="T3" fmla="*/ 5 h 11"/>
                <a:gd name="T4" fmla="*/ 68 w 137"/>
                <a:gd name="T5" fmla="*/ 0 h 11"/>
                <a:gd name="T6" fmla="*/ 135 w 137"/>
                <a:gd name="T7" fmla="*/ 5 h 11"/>
                <a:gd name="T8" fmla="*/ 68 w 137"/>
                <a:gd name="T9" fmla="*/ 11 h 11"/>
                <a:gd name="T10" fmla="*/ 68 w 137"/>
                <a:gd name="T11" fmla="*/ 0 h 11"/>
                <a:gd name="T12" fmla="*/ 0 w 137"/>
                <a:gd name="T13" fmla="*/ 6 h 11"/>
                <a:gd name="T14" fmla="*/ 68 w 137"/>
                <a:gd name="T15" fmla="*/ 11 h 11"/>
                <a:gd name="T16" fmla="*/ 137 w 137"/>
                <a:gd name="T17" fmla="*/ 6 h 11"/>
                <a:gd name="T18" fmla="*/ 68 w 13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1">
                  <a:moveTo>
                    <a:pt x="68" y="11"/>
                  </a:moveTo>
                  <a:cubicBezTo>
                    <a:pt x="31" y="11"/>
                    <a:pt x="1" y="8"/>
                    <a:pt x="1" y="5"/>
                  </a:cubicBezTo>
                  <a:cubicBezTo>
                    <a:pt x="1" y="2"/>
                    <a:pt x="31" y="0"/>
                    <a:pt x="68" y="0"/>
                  </a:cubicBezTo>
                  <a:cubicBezTo>
                    <a:pt x="105" y="0"/>
                    <a:pt x="135" y="2"/>
                    <a:pt x="135" y="5"/>
                  </a:cubicBezTo>
                  <a:cubicBezTo>
                    <a:pt x="135" y="8"/>
                    <a:pt x="105" y="11"/>
                    <a:pt x="68" y="11"/>
                  </a:cubicBezTo>
                  <a:moveTo>
                    <a:pt x="68" y="0"/>
                  </a:moveTo>
                  <a:cubicBezTo>
                    <a:pt x="30" y="0"/>
                    <a:pt x="0" y="2"/>
                    <a:pt x="0" y="6"/>
                  </a:cubicBezTo>
                  <a:cubicBezTo>
                    <a:pt x="0" y="9"/>
                    <a:pt x="30" y="11"/>
                    <a:pt x="68" y="11"/>
                  </a:cubicBezTo>
                  <a:cubicBezTo>
                    <a:pt x="106" y="11"/>
                    <a:pt x="137" y="9"/>
                    <a:pt x="137" y="6"/>
                  </a:cubicBezTo>
                  <a:cubicBezTo>
                    <a:pt x="137" y="2"/>
                    <a:pt x="106" y="0"/>
                    <a:pt x="68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67"/>
            <p:cNvSpPr>
              <a:spLocks noEditPoints="1"/>
            </p:cNvSpPr>
            <p:nvPr/>
          </p:nvSpPr>
          <p:spPr bwMode="auto">
            <a:xfrm>
              <a:off x="3662" y="1655"/>
              <a:ext cx="361" cy="30"/>
            </a:xfrm>
            <a:custGeom>
              <a:avLst/>
              <a:gdLst>
                <a:gd name="T0" fmla="*/ 67 w 134"/>
                <a:gd name="T1" fmla="*/ 11 h 11"/>
                <a:gd name="T2" fmla="*/ 2 w 134"/>
                <a:gd name="T3" fmla="*/ 5 h 11"/>
                <a:gd name="T4" fmla="*/ 67 w 134"/>
                <a:gd name="T5" fmla="*/ 0 h 11"/>
                <a:gd name="T6" fmla="*/ 133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1" y="11"/>
                    <a:pt x="2" y="8"/>
                    <a:pt x="2" y="5"/>
                  </a:cubicBezTo>
                  <a:cubicBezTo>
                    <a:pt x="2" y="3"/>
                    <a:pt x="31" y="0"/>
                    <a:pt x="67" y="0"/>
                  </a:cubicBezTo>
                  <a:cubicBezTo>
                    <a:pt x="104" y="0"/>
                    <a:pt x="133" y="3"/>
                    <a:pt x="133" y="5"/>
                  </a:cubicBezTo>
                  <a:cubicBezTo>
                    <a:pt x="133" y="8"/>
                    <a:pt x="104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68"/>
            <p:cNvSpPr>
              <a:spLocks noEditPoints="1"/>
            </p:cNvSpPr>
            <p:nvPr/>
          </p:nvSpPr>
          <p:spPr bwMode="auto">
            <a:xfrm>
              <a:off x="3668" y="1655"/>
              <a:ext cx="352" cy="30"/>
            </a:xfrm>
            <a:custGeom>
              <a:avLst/>
              <a:gdLst>
                <a:gd name="T0" fmla="*/ 65 w 131"/>
                <a:gd name="T1" fmla="*/ 11 h 11"/>
                <a:gd name="T2" fmla="*/ 1 w 131"/>
                <a:gd name="T3" fmla="*/ 5 h 11"/>
                <a:gd name="T4" fmla="*/ 65 w 131"/>
                <a:gd name="T5" fmla="*/ 0 h 11"/>
                <a:gd name="T6" fmla="*/ 129 w 131"/>
                <a:gd name="T7" fmla="*/ 5 h 11"/>
                <a:gd name="T8" fmla="*/ 65 w 131"/>
                <a:gd name="T9" fmla="*/ 11 h 11"/>
                <a:gd name="T10" fmla="*/ 65 w 131"/>
                <a:gd name="T11" fmla="*/ 0 h 11"/>
                <a:gd name="T12" fmla="*/ 0 w 131"/>
                <a:gd name="T13" fmla="*/ 5 h 11"/>
                <a:gd name="T14" fmla="*/ 65 w 131"/>
                <a:gd name="T15" fmla="*/ 11 h 11"/>
                <a:gd name="T16" fmla="*/ 131 w 131"/>
                <a:gd name="T17" fmla="*/ 5 h 11"/>
                <a:gd name="T18" fmla="*/ 65 w 13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">
                  <a:moveTo>
                    <a:pt x="65" y="11"/>
                  </a:moveTo>
                  <a:cubicBezTo>
                    <a:pt x="30" y="11"/>
                    <a:pt x="1" y="8"/>
                    <a:pt x="1" y="5"/>
                  </a:cubicBezTo>
                  <a:cubicBezTo>
                    <a:pt x="1" y="3"/>
                    <a:pt x="30" y="0"/>
                    <a:pt x="65" y="0"/>
                  </a:cubicBezTo>
                  <a:cubicBezTo>
                    <a:pt x="101" y="0"/>
                    <a:pt x="129" y="3"/>
                    <a:pt x="129" y="5"/>
                  </a:cubicBezTo>
                  <a:cubicBezTo>
                    <a:pt x="129" y="8"/>
                    <a:pt x="101" y="11"/>
                    <a:pt x="65" y="11"/>
                  </a:cubicBezTo>
                  <a:moveTo>
                    <a:pt x="65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5" y="11"/>
                  </a:cubicBezTo>
                  <a:cubicBezTo>
                    <a:pt x="102" y="11"/>
                    <a:pt x="131" y="8"/>
                    <a:pt x="131" y="5"/>
                  </a:cubicBezTo>
                  <a:cubicBezTo>
                    <a:pt x="131" y="3"/>
                    <a:pt x="102" y="0"/>
                    <a:pt x="65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69"/>
            <p:cNvSpPr>
              <a:spLocks noEditPoints="1"/>
            </p:cNvSpPr>
            <p:nvPr/>
          </p:nvSpPr>
          <p:spPr bwMode="auto">
            <a:xfrm>
              <a:off x="3670" y="1655"/>
              <a:ext cx="345" cy="30"/>
            </a:xfrm>
            <a:custGeom>
              <a:avLst/>
              <a:gdLst>
                <a:gd name="T0" fmla="*/ 64 w 128"/>
                <a:gd name="T1" fmla="*/ 10 h 11"/>
                <a:gd name="T2" fmla="*/ 2 w 128"/>
                <a:gd name="T3" fmla="*/ 5 h 11"/>
                <a:gd name="T4" fmla="*/ 64 w 128"/>
                <a:gd name="T5" fmla="*/ 0 h 11"/>
                <a:gd name="T6" fmla="*/ 127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30" y="10"/>
                    <a:pt x="2" y="8"/>
                    <a:pt x="2" y="5"/>
                  </a:cubicBezTo>
                  <a:cubicBezTo>
                    <a:pt x="2" y="3"/>
                    <a:pt x="30" y="0"/>
                    <a:pt x="64" y="0"/>
                  </a:cubicBezTo>
                  <a:cubicBezTo>
                    <a:pt x="99" y="0"/>
                    <a:pt x="127" y="3"/>
                    <a:pt x="127" y="5"/>
                  </a:cubicBezTo>
                  <a:cubicBezTo>
                    <a:pt x="127" y="8"/>
                    <a:pt x="99" y="10"/>
                    <a:pt x="64" y="10"/>
                  </a:cubicBezTo>
                  <a:moveTo>
                    <a:pt x="64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4" y="11"/>
                  </a:cubicBezTo>
                  <a:cubicBezTo>
                    <a:pt x="100" y="11"/>
                    <a:pt x="128" y="8"/>
                    <a:pt x="128" y="5"/>
                  </a:cubicBezTo>
                  <a:cubicBezTo>
                    <a:pt x="128" y="3"/>
                    <a:pt x="100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70"/>
            <p:cNvSpPr>
              <a:spLocks noEditPoints="1"/>
            </p:cNvSpPr>
            <p:nvPr/>
          </p:nvSpPr>
          <p:spPr bwMode="auto">
            <a:xfrm>
              <a:off x="3676" y="1655"/>
              <a:ext cx="336" cy="27"/>
            </a:xfrm>
            <a:custGeom>
              <a:avLst/>
              <a:gdLst>
                <a:gd name="T0" fmla="*/ 62 w 125"/>
                <a:gd name="T1" fmla="*/ 10 h 10"/>
                <a:gd name="T2" fmla="*/ 2 w 125"/>
                <a:gd name="T3" fmla="*/ 5 h 10"/>
                <a:gd name="T4" fmla="*/ 62 w 125"/>
                <a:gd name="T5" fmla="*/ 1 h 10"/>
                <a:gd name="T6" fmla="*/ 123 w 125"/>
                <a:gd name="T7" fmla="*/ 5 h 10"/>
                <a:gd name="T8" fmla="*/ 62 w 125"/>
                <a:gd name="T9" fmla="*/ 10 h 10"/>
                <a:gd name="T10" fmla="*/ 62 w 125"/>
                <a:gd name="T11" fmla="*/ 0 h 10"/>
                <a:gd name="T12" fmla="*/ 0 w 125"/>
                <a:gd name="T13" fmla="*/ 5 h 10"/>
                <a:gd name="T14" fmla="*/ 62 w 125"/>
                <a:gd name="T15" fmla="*/ 10 h 10"/>
                <a:gd name="T16" fmla="*/ 125 w 125"/>
                <a:gd name="T17" fmla="*/ 5 h 10"/>
                <a:gd name="T18" fmla="*/ 62 w 12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0">
                  <a:moveTo>
                    <a:pt x="62" y="10"/>
                  </a:moveTo>
                  <a:cubicBezTo>
                    <a:pt x="29" y="10"/>
                    <a:pt x="2" y="8"/>
                    <a:pt x="2" y="5"/>
                  </a:cubicBezTo>
                  <a:cubicBezTo>
                    <a:pt x="2" y="3"/>
                    <a:pt x="29" y="1"/>
                    <a:pt x="62" y="1"/>
                  </a:cubicBezTo>
                  <a:cubicBezTo>
                    <a:pt x="96" y="1"/>
                    <a:pt x="123" y="3"/>
                    <a:pt x="123" y="5"/>
                  </a:cubicBezTo>
                  <a:cubicBezTo>
                    <a:pt x="123" y="8"/>
                    <a:pt x="96" y="10"/>
                    <a:pt x="62" y="10"/>
                  </a:cubicBezTo>
                  <a:moveTo>
                    <a:pt x="62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2" y="10"/>
                  </a:cubicBezTo>
                  <a:cubicBezTo>
                    <a:pt x="97" y="10"/>
                    <a:pt x="125" y="8"/>
                    <a:pt x="125" y="5"/>
                  </a:cubicBezTo>
                  <a:cubicBezTo>
                    <a:pt x="125" y="3"/>
                    <a:pt x="97" y="0"/>
                    <a:pt x="62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1"/>
            <p:cNvSpPr>
              <a:spLocks noEditPoints="1"/>
            </p:cNvSpPr>
            <p:nvPr/>
          </p:nvSpPr>
          <p:spPr bwMode="auto">
            <a:xfrm>
              <a:off x="3681" y="1658"/>
              <a:ext cx="326" cy="24"/>
            </a:xfrm>
            <a:custGeom>
              <a:avLst/>
              <a:gdLst>
                <a:gd name="T0" fmla="*/ 60 w 121"/>
                <a:gd name="T1" fmla="*/ 9 h 9"/>
                <a:gd name="T2" fmla="*/ 1 w 121"/>
                <a:gd name="T3" fmla="*/ 4 h 9"/>
                <a:gd name="T4" fmla="*/ 60 w 121"/>
                <a:gd name="T5" fmla="*/ 0 h 9"/>
                <a:gd name="T6" fmla="*/ 120 w 121"/>
                <a:gd name="T7" fmla="*/ 4 h 9"/>
                <a:gd name="T8" fmla="*/ 60 w 121"/>
                <a:gd name="T9" fmla="*/ 9 h 9"/>
                <a:gd name="T10" fmla="*/ 60 w 121"/>
                <a:gd name="T11" fmla="*/ 0 h 9"/>
                <a:gd name="T12" fmla="*/ 0 w 121"/>
                <a:gd name="T13" fmla="*/ 4 h 9"/>
                <a:gd name="T14" fmla="*/ 60 w 121"/>
                <a:gd name="T15" fmla="*/ 9 h 9"/>
                <a:gd name="T16" fmla="*/ 121 w 121"/>
                <a:gd name="T17" fmla="*/ 4 h 9"/>
                <a:gd name="T18" fmla="*/ 60 w 121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9">
                  <a:moveTo>
                    <a:pt x="60" y="9"/>
                  </a:moveTo>
                  <a:cubicBezTo>
                    <a:pt x="28" y="9"/>
                    <a:pt x="1" y="7"/>
                    <a:pt x="1" y="4"/>
                  </a:cubicBezTo>
                  <a:cubicBezTo>
                    <a:pt x="1" y="2"/>
                    <a:pt x="28" y="0"/>
                    <a:pt x="60" y="0"/>
                  </a:cubicBezTo>
                  <a:cubicBezTo>
                    <a:pt x="93" y="0"/>
                    <a:pt x="120" y="2"/>
                    <a:pt x="120" y="4"/>
                  </a:cubicBezTo>
                  <a:cubicBezTo>
                    <a:pt x="120" y="7"/>
                    <a:pt x="93" y="9"/>
                    <a:pt x="60" y="9"/>
                  </a:cubicBezTo>
                  <a:moveTo>
                    <a:pt x="60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0" y="9"/>
                  </a:cubicBezTo>
                  <a:cubicBezTo>
                    <a:pt x="94" y="9"/>
                    <a:pt x="121" y="7"/>
                    <a:pt x="121" y="4"/>
                  </a:cubicBezTo>
                  <a:cubicBezTo>
                    <a:pt x="121" y="2"/>
                    <a:pt x="94" y="0"/>
                    <a:pt x="60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72"/>
            <p:cNvSpPr>
              <a:spLocks noEditPoints="1"/>
            </p:cNvSpPr>
            <p:nvPr/>
          </p:nvSpPr>
          <p:spPr bwMode="auto">
            <a:xfrm>
              <a:off x="3684" y="1658"/>
              <a:ext cx="320" cy="24"/>
            </a:xfrm>
            <a:custGeom>
              <a:avLst/>
              <a:gdLst>
                <a:gd name="T0" fmla="*/ 59 w 119"/>
                <a:gd name="T1" fmla="*/ 9 h 9"/>
                <a:gd name="T2" fmla="*/ 2 w 119"/>
                <a:gd name="T3" fmla="*/ 4 h 9"/>
                <a:gd name="T4" fmla="*/ 59 w 119"/>
                <a:gd name="T5" fmla="*/ 0 h 9"/>
                <a:gd name="T6" fmla="*/ 117 w 119"/>
                <a:gd name="T7" fmla="*/ 4 h 9"/>
                <a:gd name="T8" fmla="*/ 59 w 119"/>
                <a:gd name="T9" fmla="*/ 9 h 9"/>
                <a:gd name="T10" fmla="*/ 59 w 119"/>
                <a:gd name="T11" fmla="*/ 0 h 9"/>
                <a:gd name="T12" fmla="*/ 0 w 119"/>
                <a:gd name="T13" fmla="*/ 4 h 9"/>
                <a:gd name="T14" fmla="*/ 59 w 119"/>
                <a:gd name="T15" fmla="*/ 9 h 9"/>
                <a:gd name="T16" fmla="*/ 119 w 119"/>
                <a:gd name="T17" fmla="*/ 4 h 9"/>
                <a:gd name="T18" fmla="*/ 59 w 11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">
                  <a:moveTo>
                    <a:pt x="59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59" y="0"/>
                  </a:cubicBezTo>
                  <a:cubicBezTo>
                    <a:pt x="91" y="0"/>
                    <a:pt x="117" y="2"/>
                    <a:pt x="117" y="4"/>
                  </a:cubicBezTo>
                  <a:cubicBezTo>
                    <a:pt x="117" y="7"/>
                    <a:pt x="91" y="9"/>
                    <a:pt x="59" y="9"/>
                  </a:cubicBezTo>
                  <a:moveTo>
                    <a:pt x="59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59" y="9"/>
                  </a:cubicBezTo>
                  <a:cubicBezTo>
                    <a:pt x="92" y="9"/>
                    <a:pt x="119" y="7"/>
                    <a:pt x="119" y="4"/>
                  </a:cubicBezTo>
                  <a:cubicBezTo>
                    <a:pt x="119" y="2"/>
                    <a:pt x="92" y="0"/>
                    <a:pt x="59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73"/>
            <p:cNvSpPr>
              <a:spLocks noEditPoints="1"/>
            </p:cNvSpPr>
            <p:nvPr/>
          </p:nvSpPr>
          <p:spPr bwMode="auto">
            <a:xfrm>
              <a:off x="3689" y="1658"/>
              <a:ext cx="310" cy="24"/>
            </a:xfrm>
            <a:custGeom>
              <a:avLst/>
              <a:gdLst>
                <a:gd name="T0" fmla="*/ 57 w 115"/>
                <a:gd name="T1" fmla="*/ 9 h 9"/>
                <a:gd name="T2" fmla="*/ 1 w 115"/>
                <a:gd name="T3" fmla="*/ 4 h 9"/>
                <a:gd name="T4" fmla="*/ 57 w 115"/>
                <a:gd name="T5" fmla="*/ 0 h 9"/>
                <a:gd name="T6" fmla="*/ 114 w 115"/>
                <a:gd name="T7" fmla="*/ 4 h 9"/>
                <a:gd name="T8" fmla="*/ 57 w 115"/>
                <a:gd name="T9" fmla="*/ 9 h 9"/>
                <a:gd name="T10" fmla="*/ 57 w 115"/>
                <a:gd name="T11" fmla="*/ 0 h 9"/>
                <a:gd name="T12" fmla="*/ 0 w 115"/>
                <a:gd name="T13" fmla="*/ 4 h 9"/>
                <a:gd name="T14" fmla="*/ 57 w 115"/>
                <a:gd name="T15" fmla="*/ 9 h 9"/>
                <a:gd name="T16" fmla="*/ 115 w 115"/>
                <a:gd name="T17" fmla="*/ 4 h 9"/>
                <a:gd name="T18" fmla="*/ 57 w 1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">
                  <a:moveTo>
                    <a:pt x="57" y="9"/>
                  </a:moveTo>
                  <a:cubicBezTo>
                    <a:pt x="26" y="9"/>
                    <a:pt x="1" y="7"/>
                    <a:pt x="1" y="4"/>
                  </a:cubicBezTo>
                  <a:cubicBezTo>
                    <a:pt x="1" y="2"/>
                    <a:pt x="26" y="0"/>
                    <a:pt x="57" y="0"/>
                  </a:cubicBezTo>
                  <a:cubicBezTo>
                    <a:pt x="88" y="0"/>
                    <a:pt x="114" y="2"/>
                    <a:pt x="114" y="4"/>
                  </a:cubicBezTo>
                  <a:cubicBezTo>
                    <a:pt x="114" y="7"/>
                    <a:pt x="88" y="9"/>
                    <a:pt x="57" y="9"/>
                  </a:cubicBezTo>
                  <a:moveTo>
                    <a:pt x="57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7" y="9"/>
                  </a:cubicBezTo>
                  <a:cubicBezTo>
                    <a:pt x="89" y="9"/>
                    <a:pt x="115" y="7"/>
                    <a:pt x="115" y="4"/>
                  </a:cubicBezTo>
                  <a:cubicBezTo>
                    <a:pt x="115" y="2"/>
                    <a:pt x="89" y="0"/>
                    <a:pt x="57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74"/>
            <p:cNvSpPr>
              <a:spLocks noEditPoints="1"/>
            </p:cNvSpPr>
            <p:nvPr/>
          </p:nvSpPr>
          <p:spPr bwMode="auto">
            <a:xfrm>
              <a:off x="3692" y="1658"/>
              <a:ext cx="304" cy="24"/>
            </a:xfrm>
            <a:custGeom>
              <a:avLst/>
              <a:gdLst>
                <a:gd name="T0" fmla="*/ 56 w 113"/>
                <a:gd name="T1" fmla="*/ 8 h 9"/>
                <a:gd name="T2" fmla="*/ 2 w 113"/>
                <a:gd name="T3" fmla="*/ 4 h 9"/>
                <a:gd name="T4" fmla="*/ 56 w 113"/>
                <a:gd name="T5" fmla="*/ 0 h 9"/>
                <a:gd name="T6" fmla="*/ 111 w 113"/>
                <a:gd name="T7" fmla="*/ 4 h 9"/>
                <a:gd name="T8" fmla="*/ 56 w 113"/>
                <a:gd name="T9" fmla="*/ 8 h 9"/>
                <a:gd name="T10" fmla="*/ 56 w 113"/>
                <a:gd name="T11" fmla="*/ 0 h 9"/>
                <a:gd name="T12" fmla="*/ 0 w 113"/>
                <a:gd name="T13" fmla="*/ 4 h 9"/>
                <a:gd name="T14" fmla="*/ 56 w 113"/>
                <a:gd name="T15" fmla="*/ 9 h 9"/>
                <a:gd name="T16" fmla="*/ 113 w 113"/>
                <a:gd name="T17" fmla="*/ 4 h 9"/>
                <a:gd name="T18" fmla="*/ 56 w 113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">
                  <a:moveTo>
                    <a:pt x="56" y="8"/>
                  </a:moveTo>
                  <a:cubicBezTo>
                    <a:pt x="26" y="8"/>
                    <a:pt x="2" y="7"/>
                    <a:pt x="2" y="4"/>
                  </a:cubicBezTo>
                  <a:cubicBezTo>
                    <a:pt x="2" y="2"/>
                    <a:pt x="26" y="0"/>
                    <a:pt x="56" y="0"/>
                  </a:cubicBezTo>
                  <a:cubicBezTo>
                    <a:pt x="87" y="0"/>
                    <a:pt x="111" y="2"/>
                    <a:pt x="111" y="4"/>
                  </a:cubicBezTo>
                  <a:cubicBezTo>
                    <a:pt x="111" y="7"/>
                    <a:pt x="87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3" y="7"/>
                    <a:pt x="113" y="4"/>
                  </a:cubicBezTo>
                  <a:cubicBezTo>
                    <a:pt x="113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75"/>
            <p:cNvSpPr>
              <a:spLocks noEditPoints="1"/>
            </p:cNvSpPr>
            <p:nvPr/>
          </p:nvSpPr>
          <p:spPr bwMode="auto">
            <a:xfrm>
              <a:off x="3697" y="1658"/>
              <a:ext cx="294" cy="21"/>
            </a:xfrm>
            <a:custGeom>
              <a:avLst/>
              <a:gdLst>
                <a:gd name="T0" fmla="*/ 55 w 109"/>
                <a:gd name="T1" fmla="*/ 8 h 8"/>
                <a:gd name="T2" fmla="*/ 1 w 109"/>
                <a:gd name="T3" fmla="*/ 4 h 8"/>
                <a:gd name="T4" fmla="*/ 55 w 109"/>
                <a:gd name="T5" fmla="*/ 0 h 8"/>
                <a:gd name="T6" fmla="*/ 108 w 109"/>
                <a:gd name="T7" fmla="*/ 4 h 8"/>
                <a:gd name="T8" fmla="*/ 55 w 109"/>
                <a:gd name="T9" fmla="*/ 8 h 8"/>
                <a:gd name="T10" fmla="*/ 54 w 109"/>
                <a:gd name="T11" fmla="*/ 0 h 8"/>
                <a:gd name="T12" fmla="*/ 0 w 109"/>
                <a:gd name="T13" fmla="*/ 4 h 8"/>
                <a:gd name="T14" fmla="*/ 54 w 109"/>
                <a:gd name="T15" fmla="*/ 8 h 8"/>
                <a:gd name="T16" fmla="*/ 109 w 109"/>
                <a:gd name="T17" fmla="*/ 4 h 8"/>
                <a:gd name="T18" fmla="*/ 54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5" y="8"/>
                  </a:moveTo>
                  <a:cubicBezTo>
                    <a:pt x="25" y="8"/>
                    <a:pt x="1" y="6"/>
                    <a:pt x="1" y="4"/>
                  </a:cubicBezTo>
                  <a:cubicBezTo>
                    <a:pt x="1" y="2"/>
                    <a:pt x="25" y="0"/>
                    <a:pt x="55" y="0"/>
                  </a:cubicBezTo>
                  <a:cubicBezTo>
                    <a:pt x="84" y="0"/>
                    <a:pt x="108" y="2"/>
                    <a:pt x="108" y="4"/>
                  </a:cubicBezTo>
                  <a:cubicBezTo>
                    <a:pt x="108" y="6"/>
                    <a:pt x="84" y="8"/>
                    <a:pt x="55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7"/>
                    <a:pt x="24" y="8"/>
                    <a:pt x="54" y="8"/>
                  </a:cubicBezTo>
                  <a:cubicBezTo>
                    <a:pt x="85" y="8"/>
                    <a:pt x="109" y="7"/>
                    <a:pt x="109" y="4"/>
                  </a:cubicBezTo>
                  <a:cubicBezTo>
                    <a:pt x="109" y="2"/>
                    <a:pt x="85" y="0"/>
                    <a:pt x="54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76"/>
            <p:cNvSpPr>
              <a:spLocks noEditPoints="1"/>
            </p:cNvSpPr>
            <p:nvPr/>
          </p:nvSpPr>
          <p:spPr bwMode="auto">
            <a:xfrm>
              <a:off x="3700" y="1658"/>
              <a:ext cx="288" cy="21"/>
            </a:xfrm>
            <a:custGeom>
              <a:avLst/>
              <a:gdLst>
                <a:gd name="T0" fmla="*/ 54 w 107"/>
                <a:gd name="T1" fmla="*/ 8 h 8"/>
                <a:gd name="T2" fmla="*/ 2 w 107"/>
                <a:gd name="T3" fmla="*/ 4 h 8"/>
                <a:gd name="T4" fmla="*/ 54 w 107"/>
                <a:gd name="T5" fmla="*/ 0 h 8"/>
                <a:gd name="T6" fmla="*/ 105 w 107"/>
                <a:gd name="T7" fmla="*/ 4 h 8"/>
                <a:gd name="T8" fmla="*/ 54 w 107"/>
                <a:gd name="T9" fmla="*/ 8 h 8"/>
                <a:gd name="T10" fmla="*/ 54 w 107"/>
                <a:gd name="T11" fmla="*/ 0 h 8"/>
                <a:gd name="T12" fmla="*/ 0 w 107"/>
                <a:gd name="T13" fmla="*/ 4 h 8"/>
                <a:gd name="T14" fmla="*/ 54 w 107"/>
                <a:gd name="T15" fmla="*/ 8 h 8"/>
                <a:gd name="T16" fmla="*/ 107 w 107"/>
                <a:gd name="T17" fmla="*/ 4 h 8"/>
                <a:gd name="T18" fmla="*/ 54 w 107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8">
                  <a:moveTo>
                    <a:pt x="54" y="8"/>
                  </a:moveTo>
                  <a:cubicBezTo>
                    <a:pt x="25" y="8"/>
                    <a:pt x="2" y="6"/>
                    <a:pt x="2" y="4"/>
                  </a:cubicBezTo>
                  <a:cubicBezTo>
                    <a:pt x="2" y="2"/>
                    <a:pt x="25" y="0"/>
                    <a:pt x="54" y="0"/>
                  </a:cubicBezTo>
                  <a:cubicBezTo>
                    <a:pt x="82" y="0"/>
                    <a:pt x="105" y="2"/>
                    <a:pt x="105" y="4"/>
                  </a:cubicBezTo>
                  <a:cubicBezTo>
                    <a:pt x="105" y="6"/>
                    <a:pt x="82" y="8"/>
                    <a:pt x="54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4" y="8"/>
                  </a:cubicBezTo>
                  <a:cubicBezTo>
                    <a:pt x="83" y="8"/>
                    <a:pt x="107" y="6"/>
                    <a:pt x="107" y="4"/>
                  </a:cubicBezTo>
                  <a:cubicBezTo>
                    <a:pt x="107" y="2"/>
                    <a:pt x="83" y="0"/>
                    <a:pt x="54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77"/>
            <p:cNvSpPr>
              <a:spLocks noEditPoints="1"/>
            </p:cNvSpPr>
            <p:nvPr/>
          </p:nvSpPr>
          <p:spPr bwMode="auto">
            <a:xfrm>
              <a:off x="3705" y="1658"/>
              <a:ext cx="277" cy="21"/>
            </a:xfrm>
            <a:custGeom>
              <a:avLst/>
              <a:gdLst>
                <a:gd name="T0" fmla="*/ 52 w 103"/>
                <a:gd name="T1" fmla="*/ 8 h 8"/>
                <a:gd name="T2" fmla="*/ 2 w 103"/>
                <a:gd name="T3" fmla="*/ 4 h 8"/>
                <a:gd name="T4" fmla="*/ 52 w 103"/>
                <a:gd name="T5" fmla="*/ 1 h 8"/>
                <a:gd name="T6" fmla="*/ 102 w 103"/>
                <a:gd name="T7" fmla="*/ 4 h 8"/>
                <a:gd name="T8" fmla="*/ 52 w 103"/>
                <a:gd name="T9" fmla="*/ 8 h 8"/>
                <a:gd name="T10" fmla="*/ 52 w 103"/>
                <a:gd name="T11" fmla="*/ 0 h 8"/>
                <a:gd name="T12" fmla="*/ 0 w 103"/>
                <a:gd name="T13" fmla="*/ 4 h 8"/>
                <a:gd name="T14" fmla="*/ 52 w 103"/>
                <a:gd name="T15" fmla="*/ 8 h 8"/>
                <a:gd name="T16" fmla="*/ 103 w 103"/>
                <a:gd name="T17" fmla="*/ 4 h 8"/>
                <a:gd name="T18" fmla="*/ 52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2" y="8"/>
                  </a:moveTo>
                  <a:cubicBezTo>
                    <a:pt x="24" y="8"/>
                    <a:pt x="2" y="6"/>
                    <a:pt x="2" y="4"/>
                  </a:cubicBezTo>
                  <a:cubicBezTo>
                    <a:pt x="2" y="2"/>
                    <a:pt x="24" y="1"/>
                    <a:pt x="52" y="1"/>
                  </a:cubicBezTo>
                  <a:cubicBezTo>
                    <a:pt x="79" y="1"/>
                    <a:pt x="102" y="2"/>
                    <a:pt x="102" y="4"/>
                  </a:cubicBezTo>
                  <a:cubicBezTo>
                    <a:pt x="102" y="6"/>
                    <a:pt x="79" y="8"/>
                    <a:pt x="52" y="8"/>
                  </a:cubicBezTo>
                  <a:moveTo>
                    <a:pt x="52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2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2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78"/>
            <p:cNvSpPr>
              <a:spLocks noEditPoints="1"/>
            </p:cNvSpPr>
            <p:nvPr/>
          </p:nvSpPr>
          <p:spPr bwMode="auto">
            <a:xfrm>
              <a:off x="3711" y="1660"/>
              <a:ext cx="269" cy="19"/>
            </a:xfrm>
            <a:custGeom>
              <a:avLst/>
              <a:gdLst>
                <a:gd name="T0" fmla="*/ 50 w 100"/>
                <a:gd name="T1" fmla="*/ 7 h 7"/>
                <a:gd name="T2" fmla="*/ 1 w 100"/>
                <a:gd name="T3" fmla="*/ 3 h 7"/>
                <a:gd name="T4" fmla="*/ 50 w 100"/>
                <a:gd name="T5" fmla="*/ 0 h 7"/>
                <a:gd name="T6" fmla="*/ 98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3" y="7"/>
                    <a:pt x="1" y="5"/>
                    <a:pt x="1" y="3"/>
                  </a:cubicBezTo>
                  <a:cubicBezTo>
                    <a:pt x="1" y="1"/>
                    <a:pt x="23" y="0"/>
                    <a:pt x="50" y="0"/>
                  </a:cubicBezTo>
                  <a:cubicBezTo>
                    <a:pt x="76" y="0"/>
                    <a:pt x="98" y="1"/>
                    <a:pt x="98" y="3"/>
                  </a:cubicBezTo>
                  <a:cubicBezTo>
                    <a:pt x="98" y="5"/>
                    <a:pt x="76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50" y="7"/>
                  </a:cubicBezTo>
                  <a:cubicBezTo>
                    <a:pt x="77" y="7"/>
                    <a:pt x="100" y="5"/>
                    <a:pt x="100" y="3"/>
                  </a:cubicBezTo>
                  <a:cubicBezTo>
                    <a:pt x="100" y="1"/>
                    <a:pt x="77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79"/>
            <p:cNvSpPr>
              <a:spLocks noEditPoints="1"/>
            </p:cNvSpPr>
            <p:nvPr/>
          </p:nvSpPr>
          <p:spPr bwMode="auto">
            <a:xfrm>
              <a:off x="3714" y="1660"/>
              <a:ext cx="260" cy="19"/>
            </a:xfrm>
            <a:custGeom>
              <a:avLst/>
              <a:gdLst>
                <a:gd name="T0" fmla="*/ 49 w 97"/>
                <a:gd name="T1" fmla="*/ 7 h 7"/>
                <a:gd name="T2" fmla="*/ 2 w 97"/>
                <a:gd name="T3" fmla="*/ 3 h 7"/>
                <a:gd name="T4" fmla="*/ 49 w 97"/>
                <a:gd name="T5" fmla="*/ 0 h 7"/>
                <a:gd name="T6" fmla="*/ 95 w 97"/>
                <a:gd name="T7" fmla="*/ 3 h 7"/>
                <a:gd name="T8" fmla="*/ 49 w 97"/>
                <a:gd name="T9" fmla="*/ 7 h 7"/>
                <a:gd name="T10" fmla="*/ 49 w 97"/>
                <a:gd name="T11" fmla="*/ 0 h 7"/>
                <a:gd name="T12" fmla="*/ 0 w 97"/>
                <a:gd name="T13" fmla="*/ 3 h 7"/>
                <a:gd name="T14" fmla="*/ 49 w 97"/>
                <a:gd name="T15" fmla="*/ 7 h 7"/>
                <a:gd name="T16" fmla="*/ 97 w 97"/>
                <a:gd name="T17" fmla="*/ 3 h 7"/>
                <a:gd name="T18" fmla="*/ 49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9" y="7"/>
                  </a:moveTo>
                  <a:cubicBezTo>
                    <a:pt x="23" y="7"/>
                    <a:pt x="2" y="5"/>
                    <a:pt x="2" y="3"/>
                  </a:cubicBezTo>
                  <a:cubicBezTo>
                    <a:pt x="2" y="1"/>
                    <a:pt x="23" y="0"/>
                    <a:pt x="49" y="0"/>
                  </a:cubicBezTo>
                  <a:cubicBezTo>
                    <a:pt x="74" y="0"/>
                    <a:pt x="95" y="1"/>
                    <a:pt x="95" y="3"/>
                  </a:cubicBezTo>
                  <a:cubicBezTo>
                    <a:pt x="95" y="5"/>
                    <a:pt x="74" y="7"/>
                    <a:pt x="49" y="7"/>
                  </a:cubicBezTo>
                  <a:moveTo>
                    <a:pt x="49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9" y="7"/>
                  </a:cubicBezTo>
                  <a:cubicBezTo>
                    <a:pt x="75" y="7"/>
                    <a:pt x="97" y="5"/>
                    <a:pt x="97" y="3"/>
                  </a:cubicBezTo>
                  <a:cubicBezTo>
                    <a:pt x="97" y="1"/>
                    <a:pt x="75" y="0"/>
                    <a:pt x="49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80"/>
            <p:cNvSpPr>
              <a:spLocks noEditPoints="1"/>
            </p:cNvSpPr>
            <p:nvPr/>
          </p:nvSpPr>
          <p:spPr bwMode="auto">
            <a:xfrm>
              <a:off x="3719" y="1660"/>
              <a:ext cx="250" cy="19"/>
            </a:xfrm>
            <a:custGeom>
              <a:avLst/>
              <a:gdLst>
                <a:gd name="T0" fmla="*/ 47 w 93"/>
                <a:gd name="T1" fmla="*/ 6 h 7"/>
                <a:gd name="T2" fmla="*/ 1 w 93"/>
                <a:gd name="T3" fmla="*/ 3 h 7"/>
                <a:gd name="T4" fmla="*/ 47 w 93"/>
                <a:gd name="T5" fmla="*/ 0 h 7"/>
                <a:gd name="T6" fmla="*/ 92 w 93"/>
                <a:gd name="T7" fmla="*/ 3 h 7"/>
                <a:gd name="T8" fmla="*/ 47 w 93"/>
                <a:gd name="T9" fmla="*/ 6 h 7"/>
                <a:gd name="T10" fmla="*/ 47 w 93"/>
                <a:gd name="T11" fmla="*/ 0 h 7"/>
                <a:gd name="T12" fmla="*/ 0 w 93"/>
                <a:gd name="T13" fmla="*/ 3 h 7"/>
                <a:gd name="T14" fmla="*/ 47 w 93"/>
                <a:gd name="T15" fmla="*/ 7 h 7"/>
                <a:gd name="T16" fmla="*/ 93 w 93"/>
                <a:gd name="T17" fmla="*/ 3 h 7"/>
                <a:gd name="T18" fmla="*/ 47 w 9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">
                  <a:moveTo>
                    <a:pt x="47" y="6"/>
                  </a:moveTo>
                  <a:cubicBezTo>
                    <a:pt x="22" y="6"/>
                    <a:pt x="1" y="5"/>
                    <a:pt x="1" y="3"/>
                  </a:cubicBezTo>
                  <a:cubicBezTo>
                    <a:pt x="1" y="1"/>
                    <a:pt x="22" y="0"/>
                    <a:pt x="47" y="0"/>
                  </a:cubicBezTo>
                  <a:cubicBezTo>
                    <a:pt x="72" y="0"/>
                    <a:pt x="92" y="1"/>
                    <a:pt x="92" y="3"/>
                  </a:cubicBezTo>
                  <a:cubicBezTo>
                    <a:pt x="92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2" y="7"/>
                    <a:pt x="93" y="5"/>
                    <a:pt x="93" y="3"/>
                  </a:cubicBezTo>
                  <a:cubicBezTo>
                    <a:pt x="93" y="1"/>
                    <a:pt x="72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81"/>
            <p:cNvSpPr>
              <a:spLocks noEditPoints="1"/>
            </p:cNvSpPr>
            <p:nvPr/>
          </p:nvSpPr>
          <p:spPr bwMode="auto">
            <a:xfrm>
              <a:off x="3722" y="1660"/>
              <a:ext cx="244" cy="17"/>
            </a:xfrm>
            <a:custGeom>
              <a:avLst/>
              <a:gdLst>
                <a:gd name="T0" fmla="*/ 46 w 91"/>
                <a:gd name="T1" fmla="*/ 6 h 6"/>
                <a:gd name="T2" fmla="*/ 2 w 91"/>
                <a:gd name="T3" fmla="*/ 3 h 6"/>
                <a:gd name="T4" fmla="*/ 46 w 91"/>
                <a:gd name="T5" fmla="*/ 0 h 6"/>
                <a:gd name="T6" fmla="*/ 89 w 91"/>
                <a:gd name="T7" fmla="*/ 3 h 6"/>
                <a:gd name="T8" fmla="*/ 46 w 91"/>
                <a:gd name="T9" fmla="*/ 6 h 6"/>
                <a:gd name="T10" fmla="*/ 46 w 91"/>
                <a:gd name="T11" fmla="*/ 0 h 6"/>
                <a:gd name="T12" fmla="*/ 0 w 91"/>
                <a:gd name="T13" fmla="*/ 3 h 6"/>
                <a:gd name="T14" fmla="*/ 46 w 91"/>
                <a:gd name="T15" fmla="*/ 6 h 6"/>
                <a:gd name="T16" fmla="*/ 91 w 91"/>
                <a:gd name="T17" fmla="*/ 3 h 6"/>
                <a:gd name="T18" fmla="*/ 46 w 9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">
                  <a:moveTo>
                    <a:pt x="46" y="6"/>
                  </a:moveTo>
                  <a:cubicBezTo>
                    <a:pt x="21" y="6"/>
                    <a:pt x="2" y="5"/>
                    <a:pt x="2" y="3"/>
                  </a:cubicBezTo>
                  <a:cubicBezTo>
                    <a:pt x="2" y="1"/>
                    <a:pt x="21" y="0"/>
                    <a:pt x="46" y="0"/>
                  </a:cubicBezTo>
                  <a:cubicBezTo>
                    <a:pt x="70" y="0"/>
                    <a:pt x="89" y="1"/>
                    <a:pt x="89" y="3"/>
                  </a:cubicBezTo>
                  <a:cubicBezTo>
                    <a:pt x="89" y="5"/>
                    <a:pt x="70" y="6"/>
                    <a:pt x="46" y="6"/>
                  </a:cubicBezTo>
                  <a:moveTo>
                    <a:pt x="46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6"/>
                    <a:pt x="46" y="6"/>
                  </a:cubicBezTo>
                  <a:cubicBezTo>
                    <a:pt x="71" y="6"/>
                    <a:pt x="91" y="5"/>
                    <a:pt x="91" y="3"/>
                  </a:cubicBezTo>
                  <a:cubicBezTo>
                    <a:pt x="91" y="1"/>
                    <a:pt x="71" y="0"/>
                    <a:pt x="46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Oval 82"/>
            <p:cNvSpPr>
              <a:spLocks noChangeArrowheads="1"/>
            </p:cNvSpPr>
            <p:nvPr/>
          </p:nvSpPr>
          <p:spPr bwMode="auto">
            <a:xfrm>
              <a:off x="3727" y="1660"/>
              <a:ext cx="234" cy="17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83"/>
            <p:cNvSpPr>
              <a:spLocks noChangeArrowheads="1"/>
            </p:cNvSpPr>
            <p:nvPr/>
          </p:nvSpPr>
          <p:spPr bwMode="auto">
            <a:xfrm>
              <a:off x="3361" y="697"/>
              <a:ext cx="958" cy="961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84"/>
            <p:cNvSpPr>
              <a:spLocks noEditPoints="1"/>
            </p:cNvSpPr>
            <p:nvPr/>
          </p:nvSpPr>
          <p:spPr bwMode="auto">
            <a:xfrm>
              <a:off x="3566" y="1026"/>
              <a:ext cx="546" cy="304"/>
            </a:xfrm>
            <a:custGeom>
              <a:avLst/>
              <a:gdLst>
                <a:gd name="T0" fmla="*/ 34 w 203"/>
                <a:gd name="T1" fmla="*/ 19 h 113"/>
                <a:gd name="T2" fmla="*/ 9 w 203"/>
                <a:gd name="T3" fmla="*/ 4 h 113"/>
                <a:gd name="T4" fmla="*/ 0 w 203"/>
                <a:gd name="T5" fmla="*/ 9 h 113"/>
                <a:gd name="T6" fmla="*/ 0 w 203"/>
                <a:gd name="T7" fmla="*/ 41 h 113"/>
                <a:gd name="T8" fmla="*/ 9 w 203"/>
                <a:gd name="T9" fmla="*/ 46 h 113"/>
                <a:gd name="T10" fmla="*/ 34 w 203"/>
                <a:gd name="T11" fmla="*/ 30 h 113"/>
                <a:gd name="T12" fmla="*/ 34 w 203"/>
                <a:gd name="T13" fmla="*/ 19 h 113"/>
                <a:gd name="T14" fmla="*/ 192 w 203"/>
                <a:gd name="T15" fmla="*/ 9 h 113"/>
                <a:gd name="T16" fmla="*/ 64 w 203"/>
                <a:gd name="T17" fmla="*/ 9 h 113"/>
                <a:gd name="T18" fmla="*/ 54 w 203"/>
                <a:gd name="T19" fmla="*/ 19 h 113"/>
                <a:gd name="T20" fmla="*/ 54 w 203"/>
                <a:gd name="T21" fmla="*/ 30 h 113"/>
                <a:gd name="T22" fmla="*/ 64 w 203"/>
                <a:gd name="T23" fmla="*/ 41 h 113"/>
                <a:gd name="T24" fmla="*/ 192 w 203"/>
                <a:gd name="T25" fmla="*/ 41 h 113"/>
                <a:gd name="T26" fmla="*/ 203 w 203"/>
                <a:gd name="T27" fmla="*/ 30 h 113"/>
                <a:gd name="T28" fmla="*/ 203 w 203"/>
                <a:gd name="T29" fmla="*/ 19 h 113"/>
                <a:gd name="T30" fmla="*/ 192 w 203"/>
                <a:gd name="T31" fmla="*/ 9 h 113"/>
                <a:gd name="T32" fmla="*/ 9 w 203"/>
                <a:gd name="T33" fmla="*/ 110 h 113"/>
                <a:gd name="T34" fmla="*/ 34 w 203"/>
                <a:gd name="T35" fmla="*/ 94 h 113"/>
                <a:gd name="T36" fmla="*/ 33 w 203"/>
                <a:gd name="T37" fmla="*/ 84 h 113"/>
                <a:gd name="T38" fmla="*/ 10 w 203"/>
                <a:gd name="T39" fmla="*/ 72 h 113"/>
                <a:gd name="T40" fmla="*/ 0 w 203"/>
                <a:gd name="T41" fmla="*/ 78 h 113"/>
                <a:gd name="T42" fmla="*/ 0 w 203"/>
                <a:gd name="T43" fmla="*/ 105 h 113"/>
                <a:gd name="T44" fmla="*/ 9 w 203"/>
                <a:gd name="T45" fmla="*/ 110 h 113"/>
                <a:gd name="T46" fmla="*/ 192 w 203"/>
                <a:gd name="T47" fmla="*/ 73 h 113"/>
                <a:gd name="T48" fmla="*/ 64 w 203"/>
                <a:gd name="T49" fmla="*/ 73 h 113"/>
                <a:gd name="T50" fmla="*/ 54 w 203"/>
                <a:gd name="T51" fmla="*/ 83 h 113"/>
                <a:gd name="T52" fmla="*/ 54 w 203"/>
                <a:gd name="T53" fmla="*/ 94 h 113"/>
                <a:gd name="T54" fmla="*/ 64 w 203"/>
                <a:gd name="T55" fmla="*/ 105 h 113"/>
                <a:gd name="T56" fmla="*/ 192 w 203"/>
                <a:gd name="T57" fmla="*/ 105 h 113"/>
                <a:gd name="T58" fmla="*/ 203 w 203"/>
                <a:gd name="T59" fmla="*/ 94 h 113"/>
                <a:gd name="T60" fmla="*/ 203 w 203"/>
                <a:gd name="T61" fmla="*/ 83 h 113"/>
                <a:gd name="T62" fmla="*/ 192 w 203"/>
                <a:gd name="T63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3" h="113">
                  <a:moveTo>
                    <a:pt x="34" y="1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4" y="0"/>
                    <a:pt x="0" y="3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4" y="49"/>
                    <a:pt x="9" y="4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9" y="27"/>
                    <a:pt x="39" y="22"/>
                    <a:pt x="34" y="19"/>
                  </a:cubicBezTo>
                  <a:close/>
                  <a:moveTo>
                    <a:pt x="192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58" y="9"/>
                    <a:pt x="54" y="13"/>
                    <a:pt x="54" y="1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6"/>
                    <a:pt x="58" y="41"/>
                    <a:pt x="64" y="41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8" y="41"/>
                    <a:pt x="203" y="36"/>
                    <a:pt x="203" y="30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3" y="13"/>
                    <a:pt x="198" y="9"/>
                    <a:pt x="192" y="9"/>
                  </a:cubicBezTo>
                  <a:close/>
                  <a:moveTo>
                    <a:pt x="9" y="110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9" y="91"/>
                    <a:pt x="39" y="86"/>
                    <a:pt x="33" y="8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5" y="69"/>
                    <a:pt x="0" y="72"/>
                    <a:pt x="0" y="7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3"/>
                    <a:pt x="9" y="110"/>
                  </a:cubicBezTo>
                  <a:close/>
                  <a:moveTo>
                    <a:pt x="192" y="73"/>
                  </a:moveTo>
                  <a:cubicBezTo>
                    <a:pt x="64" y="73"/>
                    <a:pt x="64" y="73"/>
                    <a:pt x="64" y="73"/>
                  </a:cubicBezTo>
                  <a:cubicBezTo>
                    <a:pt x="58" y="73"/>
                    <a:pt x="54" y="77"/>
                    <a:pt x="54" y="8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100"/>
                    <a:pt x="58" y="105"/>
                    <a:pt x="64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8" y="105"/>
                    <a:pt x="203" y="100"/>
                    <a:pt x="203" y="94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77"/>
                    <a:pt x="198" y="73"/>
                    <a:pt x="192" y="73"/>
                  </a:cubicBez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7" name="Rectangle 47"/>
          <p:cNvSpPr/>
          <p:nvPr/>
        </p:nvSpPr>
        <p:spPr>
          <a:xfrm>
            <a:off x="1386000" y="3776125"/>
            <a:ext cx="1941247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研究背景及意义</a:t>
            </a:r>
            <a:endParaRPr 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8" name="Rectangle 47"/>
          <p:cNvSpPr/>
          <p:nvPr/>
        </p:nvSpPr>
        <p:spPr>
          <a:xfrm>
            <a:off x="3856093" y="3776125"/>
            <a:ext cx="191166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研究现状及成果</a:t>
            </a:r>
            <a:endParaRPr 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9" name="Rectangle 47"/>
          <p:cNvSpPr/>
          <p:nvPr/>
        </p:nvSpPr>
        <p:spPr>
          <a:xfrm>
            <a:off x="6454440" y="3770788"/>
            <a:ext cx="183892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实验方案及结论</a:t>
            </a:r>
            <a:endParaRPr 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0" name="Rectangle 47"/>
          <p:cNvSpPr/>
          <p:nvPr/>
        </p:nvSpPr>
        <p:spPr>
          <a:xfrm>
            <a:off x="9030637" y="3770788"/>
            <a:ext cx="179536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0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未来发展及应用</a:t>
            </a:r>
            <a:endParaRPr lang="en-US" sz="20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3931399" y="4078565"/>
            <a:ext cx="185751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选题整体分析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选题现状描述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选题目标概括</a:t>
            </a:r>
          </a:p>
        </p:txBody>
      </p:sp>
      <p:sp>
        <p:nvSpPr>
          <p:cNvPr id="402" name="文本框 401"/>
          <p:cNvSpPr txBox="1"/>
          <p:nvPr/>
        </p:nvSpPr>
        <p:spPr>
          <a:xfrm>
            <a:off x="1447367" y="4078565"/>
            <a:ext cx="181851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选题背景概述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选题意义概述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中外研究现状</a:t>
            </a:r>
          </a:p>
        </p:txBody>
      </p:sp>
      <p:sp>
        <p:nvSpPr>
          <p:cNvPr id="403" name="文本框 402"/>
          <p:cNvSpPr txBox="1"/>
          <p:nvPr/>
        </p:nvSpPr>
        <p:spPr>
          <a:xfrm>
            <a:off x="6501394" y="4078565"/>
            <a:ext cx="182944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选题研究结果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选题实践验证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整体过程总结</a:t>
            </a:r>
          </a:p>
        </p:txBody>
      </p:sp>
      <p:sp>
        <p:nvSpPr>
          <p:cNvPr id="404" name="文本框 403"/>
          <p:cNvSpPr txBox="1"/>
          <p:nvPr/>
        </p:nvSpPr>
        <p:spPr>
          <a:xfrm>
            <a:off x="9043312" y="4078565"/>
            <a:ext cx="17441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未来应用发展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未来应用发展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未来应用发展</a:t>
            </a:r>
          </a:p>
        </p:txBody>
      </p:sp>
    </p:spTree>
    <p:extLst>
      <p:ext uri="{BB962C8B-B14F-4D97-AF65-F5344CB8AC3E}">
        <p14:creationId xmlns:p14="http://schemas.microsoft.com/office/powerpoint/2010/main" val="2054030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57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组合 395"/>
          <p:cNvGrpSpPr/>
          <p:nvPr/>
        </p:nvGrpSpPr>
        <p:grpSpPr>
          <a:xfrm>
            <a:off x="5603268" y="2090149"/>
            <a:ext cx="985463" cy="1042769"/>
            <a:chOff x="1831146" y="2807604"/>
            <a:chExt cx="985463" cy="1042769"/>
          </a:xfrm>
        </p:grpSpPr>
        <p:sp>
          <p:nvSpPr>
            <p:cNvPr id="40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31146" y="2810674"/>
              <a:ext cx="982393" cy="1039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5"/>
            <p:cNvSpPr>
              <a:spLocks noEditPoints="1"/>
            </p:cNvSpPr>
            <p:nvPr/>
          </p:nvSpPr>
          <p:spPr bwMode="auto">
            <a:xfrm>
              <a:off x="1907895" y="3762367"/>
              <a:ext cx="900527" cy="84936"/>
            </a:xfrm>
            <a:custGeom>
              <a:avLst/>
              <a:gdLst>
                <a:gd name="T0" fmla="*/ 163 w 327"/>
                <a:gd name="T1" fmla="*/ 31 h 31"/>
                <a:gd name="T2" fmla="*/ 1 w 327"/>
                <a:gd name="T3" fmla="*/ 16 h 31"/>
                <a:gd name="T4" fmla="*/ 163 w 327"/>
                <a:gd name="T5" fmla="*/ 1 h 31"/>
                <a:gd name="T6" fmla="*/ 326 w 327"/>
                <a:gd name="T7" fmla="*/ 16 h 31"/>
                <a:gd name="T8" fmla="*/ 163 w 327"/>
                <a:gd name="T9" fmla="*/ 31 h 31"/>
                <a:gd name="T10" fmla="*/ 163 w 327"/>
                <a:gd name="T11" fmla="*/ 0 h 31"/>
                <a:gd name="T12" fmla="*/ 0 w 327"/>
                <a:gd name="T13" fmla="*/ 16 h 31"/>
                <a:gd name="T14" fmla="*/ 163 w 327"/>
                <a:gd name="T15" fmla="*/ 31 h 31"/>
                <a:gd name="T16" fmla="*/ 327 w 327"/>
                <a:gd name="T17" fmla="*/ 16 h 31"/>
                <a:gd name="T18" fmla="*/ 163 w 32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7" h="31">
                  <a:moveTo>
                    <a:pt x="163" y="31"/>
                  </a:moveTo>
                  <a:cubicBezTo>
                    <a:pt x="74" y="31"/>
                    <a:pt x="1" y="24"/>
                    <a:pt x="1" y="16"/>
                  </a:cubicBezTo>
                  <a:cubicBezTo>
                    <a:pt x="1" y="7"/>
                    <a:pt x="74" y="1"/>
                    <a:pt x="163" y="1"/>
                  </a:cubicBezTo>
                  <a:cubicBezTo>
                    <a:pt x="253" y="1"/>
                    <a:pt x="326" y="7"/>
                    <a:pt x="326" y="16"/>
                  </a:cubicBezTo>
                  <a:cubicBezTo>
                    <a:pt x="326" y="24"/>
                    <a:pt x="253" y="31"/>
                    <a:pt x="163" y="31"/>
                  </a:cubicBezTo>
                  <a:moveTo>
                    <a:pt x="163" y="0"/>
                  </a:moveTo>
                  <a:cubicBezTo>
                    <a:pt x="73" y="0"/>
                    <a:pt x="0" y="7"/>
                    <a:pt x="0" y="16"/>
                  </a:cubicBezTo>
                  <a:cubicBezTo>
                    <a:pt x="0" y="24"/>
                    <a:pt x="73" y="31"/>
                    <a:pt x="163" y="31"/>
                  </a:cubicBezTo>
                  <a:cubicBezTo>
                    <a:pt x="254" y="31"/>
                    <a:pt x="327" y="24"/>
                    <a:pt x="327" y="16"/>
                  </a:cubicBezTo>
                  <a:cubicBezTo>
                    <a:pt x="327" y="7"/>
                    <a:pt x="254" y="0"/>
                    <a:pt x="1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6"/>
            <p:cNvSpPr>
              <a:spLocks noEditPoints="1"/>
            </p:cNvSpPr>
            <p:nvPr/>
          </p:nvSpPr>
          <p:spPr bwMode="auto">
            <a:xfrm>
              <a:off x="1910965" y="3765437"/>
              <a:ext cx="894387" cy="81866"/>
            </a:xfrm>
            <a:custGeom>
              <a:avLst/>
              <a:gdLst>
                <a:gd name="T0" fmla="*/ 162 w 325"/>
                <a:gd name="T1" fmla="*/ 30 h 30"/>
                <a:gd name="T2" fmla="*/ 2 w 325"/>
                <a:gd name="T3" fmla="*/ 15 h 30"/>
                <a:gd name="T4" fmla="*/ 162 w 325"/>
                <a:gd name="T5" fmla="*/ 0 h 30"/>
                <a:gd name="T6" fmla="*/ 323 w 325"/>
                <a:gd name="T7" fmla="*/ 15 h 30"/>
                <a:gd name="T8" fmla="*/ 162 w 325"/>
                <a:gd name="T9" fmla="*/ 30 h 30"/>
                <a:gd name="T10" fmla="*/ 162 w 325"/>
                <a:gd name="T11" fmla="*/ 0 h 30"/>
                <a:gd name="T12" fmla="*/ 0 w 325"/>
                <a:gd name="T13" fmla="*/ 15 h 30"/>
                <a:gd name="T14" fmla="*/ 162 w 325"/>
                <a:gd name="T15" fmla="*/ 30 h 30"/>
                <a:gd name="T16" fmla="*/ 325 w 325"/>
                <a:gd name="T17" fmla="*/ 15 h 30"/>
                <a:gd name="T18" fmla="*/ 162 w 32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30">
                  <a:moveTo>
                    <a:pt x="162" y="30"/>
                  </a:moveTo>
                  <a:cubicBezTo>
                    <a:pt x="74" y="30"/>
                    <a:pt x="2" y="23"/>
                    <a:pt x="2" y="15"/>
                  </a:cubicBezTo>
                  <a:cubicBezTo>
                    <a:pt x="2" y="7"/>
                    <a:pt x="74" y="0"/>
                    <a:pt x="162" y="0"/>
                  </a:cubicBezTo>
                  <a:cubicBezTo>
                    <a:pt x="251" y="0"/>
                    <a:pt x="323" y="7"/>
                    <a:pt x="323" y="15"/>
                  </a:cubicBezTo>
                  <a:cubicBezTo>
                    <a:pt x="323" y="23"/>
                    <a:pt x="251" y="30"/>
                    <a:pt x="162" y="30"/>
                  </a:cubicBezTo>
                  <a:moveTo>
                    <a:pt x="162" y="0"/>
                  </a:moveTo>
                  <a:cubicBezTo>
                    <a:pt x="73" y="0"/>
                    <a:pt x="0" y="6"/>
                    <a:pt x="0" y="15"/>
                  </a:cubicBezTo>
                  <a:cubicBezTo>
                    <a:pt x="0" y="23"/>
                    <a:pt x="73" y="30"/>
                    <a:pt x="162" y="30"/>
                  </a:cubicBezTo>
                  <a:cubicBezTo>
                    <a:pt x="252" y="30"/>
                    <a:pt x="325" y="23"/>
                    <a:pt x="325" y="15"/>
                  </a:cubicBezTo>
                  <a:cubicBezTo>
                    <a:pt x="325" y="6"/>
                    <a:pt x="252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7"/>
            <p:cNvSpPr>
              <a:spLocks noEditPoints="1"/>
            </p:cNvSpPr>
            <p:nvPr/>
          </p:nvSpPr>
          <p:spPr bwMode="auto">
            <a:xfrm>
              <a:off x="1916082" y="3765437"/>
              <a:ext cx="884154" cy="81866"/>
            </a:xfrm>
            <a:custGeom>
              <a:avLst/>
              <a:gdLst>
                <a:gd name="T0" fmla="*/ 160 w 321"/>
                <a:gd name="T1" fmla="*/ 30 h 30"/>
                <a:gd name="T2" fmla="*/ 1 w 321"/>
                <a:gd name="T3" fmla="*/ 15 h 30"/>
                <a:gd name="T4" fmla="*/ 160 w 321"/>
                <a:gd name="T5" fmla="*/ 0 h 30"/>
                <a:gd name="T6" fmla="*/ 320 w 321"/>
                <a:gd name="T7" fmla="*/ 15 h 30"/>
                <a:gd name="T8" fmla="*/ 160 w 321"/>
                <a:gd name="T9" fmla="*/ 30 h 30"/>
                <a:gd name="T10" fmla="*/ 160 w 321"/>
                <a:gd name="T11" fmla="*/ 0 h 30"/>
                <a:gd name="T12" fmla="*/ 0 w 321"/>
                <a:gd name="T13" fmla="*/ 15 h 30"/>
                <a:gd name="T14" fmla="*/ 160 w 321"/>
                <a:gd name="T15" fmla="*/ 30 h 30"/>
                <a:gd name="T16" fmla="*/ 321 w 321"/>
                <a:gd name="T17" fmla="*/ 15 h 30"/>
                <a:gd name="T18" fmla="*/ 160 w 32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30">
                  <a:moveTo>
                    <a:pt x="160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7"/>
                    <a:pt x="73" y="0"/>
                    <a:pt x="160" y="0"/>
                  </a:cubicBezTo>
                  <a:cubicBezTo>
                    <a:pt x="248" y="0"/>
                    <a:pt x="320" y="7"/>
                    <a:pt x="320" y="15"/>
                  </a:cubicBezTo>
                  <a:cubicBezTo>
                    <a:pt x="320" y="23"/>
                    <a:pt x="248" y="30"/>
                    <a:pt x="160" y="30"/>
                  </a:cubicBezTo>
                  <a:moveTo>
                    <a:pt x="160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60" y="30"/>
                  </a:cubicBezTo>
                  <a:cubicBezTo>
                    <a:pt x="249" y="30"/>
                    <a:pt x="321" y="23"/>
                    <a:pt x="321" y="15"/>
                  </a:cubicBezTo>
                  <a:cubicBezTo>
                    <a:pt x="321" y="7"/>
                    <a:pt x="249" y="0"/>
                    <a:pt x="160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8"/>
            <p:cNvSpPr>
              <a:spLocks noEditPoints="1"/>
            </p:cNvSpPr>
            <p:nvPr/>
          </p:nvSpPr>
          <p:spPr bwMode="auto">
            <a:xfrm>
              <a:off x="1919152" y="3765437"/>
              <a:ext cx="878014" cy="81866"/>
            </a:xfrm>
            <a:custGeom>
              <a:avLst/>
              <a:gdLst>
                <a:gd name="T0" fmla="*/ 159 w 319"/>
                <a:gd name="T1" fmla="*/ 30 h 30"/>
                <a:gd name="T2" fmla="*/ 2 w 319"/>
                <a:gd name="T3" fmla="*/ 15 h 30"/>
                <a:gd name="T4" fmla="*/ 159 w 319"/>
                <a:gd name="T5" fmla="*/ 0 h 30"/>
                <a:gd name="T6" fmla="*/ 317 w 319"/>
                <a:gd name="T7" fmla="*/ 15 h 30"/>
                <a:gd name="T8" fmla="*/ 159 w 319"/>
                <a:gd name="T9" fmla="*/ 30 h 30"/>
                <a:gd name="T10" fmla="*/ 159 w 319"/>
                <a:gd name="T11" fmla="*/ 0 h 30"/>
                <a:gd name="T12" fmla="*/ 0 w 319"/>
                <a:gd name="T13" fmla="*/ 15 h 30"/>
                <a:gd name="T14" fmla="*/ 159 w 319"/>
                <a:gd name="T15" fmla="*/ 30 h 30"/>
                <a:gd name="T16" fmla="*/ 319 w 319"/>
                <a:gd name="T17" fmla="*/ 15 h 30"/>
                <a:gd name="T18" fmla="*/ 159 w 319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9" h="30">
                  <a:moveTo>
                    <a:pt x="159" y="30"/>
                  </a:moveTo>
                  <a:cubicBezTo>
                    <a:pt x="72" y="30"/>
                    <a:pt x="2" y="23"/>
                    <a:pt x="2" y="15"/>
                  </a:cubicBezTo>
                  <a:cubicBezTo>
                    <a:pt x="2" y="7"/>
                    <a:pt x="72" y="0"/>
                    <a:pt x="159" y="0"/>
                  </a:cubicBezTo>
                  <a:cubicBezTo>
                    <a:pt x="246" y="0"/>
                    <a:pt x="317" y="7"/>
                    <a:pt x="317" y="15"/>
                  </a:cubicBezTo>
                  <a:cubicBezTo>
                    <a:pt x="317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59" y="30"/>
                  </a:cubicBezTo>
                  <a:cubicBezTo>
                    <a:pt x="247" y="30"/>
                    <a:pt x="319" y="23"/>
                    <a:pt x="319" y="15"/>
                  </a:cubicBezTo>
                  <a:cubicBezTo>
                    <a:pt x="319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9"/>
            <p:cNvSpPr>
              <a:spLocks noEditPoints="1"/>
            </p:cNvSpPr>
            <p:nvPr/>
          </p:nvSpPr>
          <p:spPr bwMode="auto">
            <a:xfrm>
              <a:off x="1924269" y="3765437"/>
              <a:ext cx="866757" cy="81866"/>
            </a:xfrm>
            <a:custGeom>
              <a:avLst/>
              <a:gdLst>
                <a:gd name="T0" fmla="*/ 157 w 315"/>
                <a:gd name="T1" fmla="*/ 29 h 30"/>
                <a:gd name="T2" fmla="*/ 1 w 315"/>
                <a:gd name="T3" fmla="*/ 15 h 30"/>
                <a:gd name="T4" fmla="*/ 157 w 315"/>
                <a:gd name="T5" fmla="*/ 0 h 30"/>
                <a:gd name="T6" fmla="*/ 313 w 315"/>
                <a:gd name="T7" fmla="*/ 15 h 30"/>
                <a:gd name="T8" fmla="*/ 157 w 315"/>
                <a:gd name="T9" fmla="*/ 29 h 30"/>
                <a:gd name="T10" fmla="*/ 157 w 315"/>
                <a:gd name="T11" fmla="*/ 0 h 30"/>
                <a:gd name="T12" fmla="*/ 0 w 315"/>
                <a:gd name="T13" fmla="*/ 15 h 30"/>
                <a:gd name="T14" fmla="*/ 157 w 315"/>
                <a:gd name="T15" fmla="*/ 30 h 30"/>
                <a:gd name="T16" fmla="*/ 315 w 315"/>
                <a:gd name="T17" fmla="*/ 15 h 30"/>
                <a:gd name="T18" fmla="*/ 157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7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7" y="0"/>
                  </a:cubicBezTo>
                  <a:cubicBezTo>
                    <a:pt x="244" y="0"/>
                    <a:pt x="313" y="7"/>
                    <a:pt x="313" y="15"/>
                  </a:cubicBezTo>
                  <a:cubicBezTo>
                    <a:pt x="313" y="23"/>
                    <a:pt x="244" y="29"/>
                    <a:pt x="157" y="29"/>
                  </a:cubicBezTo>
                  <a:moveTo>
                    <a:pt x="157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30"/>
                    <a:pt x="157" y="30"/>
                  </a:cubicBezTo>
                  <a:cubicBezTo>
                    <a:pt x="244" y="30"/>
                    <a:pt x="315" y="23"/>
                    <a:pt x="315" y="15"/>
                  </a:cubicBezTo>
                  <a:cubicBezTo>
                    <a:pt x="315" y="7"/>
                    <a:pt x="244" y="0"/>
                    <a:pt x="157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0"/>
            <p:cNvSpPr>
              <a:spLocks noEditPoints="1"/>
            </p:cNvSpPr>
            <p:nvPr/>
          </p:nvSpPr>
          <p:spPr bwMode="auto">
            <a:xfrm>
              <a:off x="1927339" y="3765437"/>
              <a:ext cx="858571" cy="79819"/>
            </a:xfrm>
            <a:custGeom>
              <a:avLst/>
              <a:gdLst>
                <a:gd name="T0" fmla="*/ 157 w 312"/>
                <a:gd name="T1" fmla="*/ 29 h 29"/>
                <a:gd name="T2" fmla="*/ 2 w 312"/>
                <a:gd name="T3" fmla="*/ 15 h 29"/>
                <a:gd name="T4" fmla="*/ 157 w 312"/>
                <a:gd name="T5" fmla="*/ 0 h 29"/>
                <a:gd name="T6" fmla="*/ 311 w 312"/>
                <a:gd name="T7" fmla="*/ 15 h 29"/>
                <a:gd name="T8" fmla="*/ 157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7" y="29"/>
                  </a:moveTo>
                  <a:cubicBezTo>
                    <a:pt x="71" y="29"/>
                    <a:pt x="2" y="23"/>
                    <a:pt x="2" y="15"/>
                  </a:cubicBezTo>
                  <a:cubicBezTo>
                    <a:pt x="2" y="7"/>
                    <a:pt x="71" y="0"/>
                    <a:pt x="157" y="0"/>
                  </a:cubicBezTo>
                  <a:cubicBezTo>
                    <a:pt x="242" y="0"/>
                    <a:pt x="311" y="7"/>
                    <a:pt x="311" y="15"/>
                  </a:cubicBezTo>
                  <a:cubicBezTo>
                    <a:pt x="311" y="23"/>
                    <a:pt x="242" y="29"/>
                    <a:pt x="157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3" y="29"/>
                    <a:pt x="312" y="23"/>
                    <a:pt x="312" y="15"/>
                  </a:cubicBezTo>
                  <a:cubicBezTo>
                    <a:pt x="312" y="7"/>
                    <a:pt x="243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1"/>
            <p:cNvSpPr>
              <a:spLocks noEditPoints="1"/>
            </p:cNvSpPr>
            <p:nvPr/>
          </p:nvSpPr>
          <p:spPr bwMode="auto">
            <a:xfrm>
              <a:off x="1933479" y="3765437"/>
              <a:ext cx="849361" cy="79819"/>
            </a:xfrm>
            <a:custGeom>
              <a:avLst/>
              <a:gdLst>
                <a:gd name="T0" fmla="*/ 155 w 309"/>
                <a:gd name="T1" fmla="*/ 29 h 29"/>
                <a:gd name="T2" fmla="*/ 2 w 309"/>
                <a:gd name="T3" fmla="*/ 15 h 29"/>
                <a:gd name="T4" fmla="*/ 155 w 309"/>
                <a:gd name="T5" fmla="*/ 0 h 29"/>
                <a:gd name="T6" fmla="*/ 307 w 309"/>
                <a:gd name="T7" fmla="*/ 15 h 29"/>
                <a:gd name="T8" fmla="*/ 155 w 309"/>
                <a:gd name="T9" fmla="*/ 29 h 29"/>
                <a:gd name="T10" fmla="*/ 155 w 309"/>
                <a:gd name="T11" fmla="*/ 0 h 29"/>
                <a:gd name="T12" fmla="*/ 0 w 309"/>
                <a:gd name="T13" fmla="*/ 15 h 29"/>
                <a:gd name="T14" fmla="*/ 155 w 309"/>
                <a:gd name="T15" fmla="*/ 29 h 29"/>
                <a:gd name="T16" fmla="*/ 309 w 309"/>
                <a:gd name="T17" fmla="*/ 15 h 29"/>
                <a:gd name="T18" fmla="*/ 155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5" y="29"/>
                  </a:moveTo>
                  <a:cubicBezTo>
                    <a:pt x="70" y="29"/>
                    <a:pt x="2" y="23"/>
                    <a:pt x="2" y="15"/>
                  </a:cubicBezTo>
                  <a:cubicBezTo>
                    <a:pt x="2" y="7"/>
                    <a:pt x="70" y="0"/>
                    <a:pt x="155" y="0"/>
                  </a:cubicBezTo>
                  <a:cubicBezTo>
                    <a:pt x="239" y="0"/>
                    <a:pt x="307" y="7"/>
                    <a:pt x="307" y="15"/>
                  </a:cubicBezTo>
                  <a:cubicBezTo>
                    <a:pt x="307" y="23"/>
                    <a:pt x="239" y="29"/>
                    <a:pt x="155" y="29"/>
                  </a:cubicBezTo>
                  <a:moveTo>
                    <a:pt x="155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5" y="29"/>
                  </a:cubicBezTo>
                  <a:cubicBezTo>
                    <a:pt x="240" y="29"/>
                    <a:pt x="309" y="23"/>
                    <a:pt x="309" y="15"/>
                  </a:cubicBezTo>
                  <a:cubicBezTo>
                    <a:pt x="309" y="7"/>
                    <a:pt x="240" y="0"/>
                    <a:pt x="15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2"/>
            <p:cNvSpPr>
              <a:spLocks noEditPoints="1"/>
            </p:cNvSpPr>
            <p:nvPr/>
          </p:nvSpPr>
          <p:spPr bwMode="auto">
            <a:xfrm>
              <a:off x="1938595" y="3765437"/>
              <a:ext cx="839127" cy="79819"/>
            </a:xfrm>
            <a:custGeom>
              <a:avLst/>
              <a:gdLst>
                <a:gd name="T0" fmla="*/ 153 w 305"/>
                <a:gd name="T1" fmla="*/ 29 h 29"/>
                <a:gd name="T2" fmla="*/ 1 w 305"/>
                <a:gd name="T3" fmla="*/ 15 h 29"/>
                <a:gd name="T4" fmla="*/ 153 w 305"/>
                <a:gd name="T5" fmla="*/ 1 h 29"/>
                <a:gd name="T6" fmla="*/ 304 w 305"/>
                <a:gd name="T7" fmla="*/ 15 h 29"/>
                <a:gd name="T8" fmla="*/ 153 w 305"/>
                <a:gd name="T9" fmla="*/ 29 h 29"/>
                <a:gd name="T10" fmla="*/ 153 w 305"/>
                <a:gd name="T11" fmla="*/ 0 h 29"/>
                <a:gd name="T12" fmla="*/ 0 w 305"/>
                <a:gd name="T13" fmla="*/ 15 h 29"/>
                <a:gd name="T14" fmla="*/ 153 w 305"/>
                <a:gd name="T15" fmla="*/ 29 h 29"/>
                <a:gd name="T16" fmla="*/ 305 w 305"/>
                <a:gd name="T17" fmla="*/ 15 h 29"/>
                <a:gd name="T18" fmla="*/ 153 w 30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9">
                  <a:moveTo>
                    <a:pt x="153" y="29"/>
                  </a:moveTo>
                  <a:cubicBezTo>
                    <a:pt x="69" y="29"/>
                    <a:pt x="1" y="22"/>
                    <a:pt x="1" y="15"/>
                  </a:cubicBezTo>
                  <a:cubicBezTo>
                    <a:pt x="1" y="7"/>
                    <a:pt x="69" y="1"/>
                    <a:pt x="153" y="1"/>
                  </a:cubicBezTo>
                  <a:cubicBezTo>
                    <a:pt x="236" y="1"/>
                    <a:pt x="304" y="7"/>
                    <a:pt x="304" y="15"/>
                  </a:cubicBezTo>
                  <a:cubicBezTo>
                    <a:pt x="304" y="22"/>
                    <a:pt x="236" y="29"/>
                    <a:pt x="153" y="29"/>
                  </a:cubicBezTo>
                  <a:moveTo>
                    <a:pt x="153" y="0"/>
                  </a:moveTo>
                  <a:cubicBezTo>
                    <a:pt x="68" y="0"/>
                    <a:pt x="0" y="7"/>
                    <a:pt x="0" y="15"/>
                  </a:cubicBezTo>
                  <a:cubicBezTo>
                    <a:pt x="0" y="23"/>
                    <a:pt x="68" y="29"/>
                    <a:pt x="153" y="29"/>
                  </a:cubicBezTo>
                  <a:cubicBezTo>
                    <a:pt x="237" y="29"/>
                    <a:pt x="305" y="23"/>
                    <a:pt x="305" y="15"/>
                  </a:cubicBezTo>
                  <a:cubicBezTo>
                    <a:pt x="305" y="7"/>
                    <a:pt x="237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3"/>
            <p:cNvSpPr>
              <a:spLocks noEditPoints="1"/>
            </p:cNvSpPr>
            <p:nvPr/>
          </p:nvSpPr>
          <p:spPr bwMode="auto">
            <a:xfrm>
              <a:off x="1941665" y="3767484"/>
              <a:ext cx="832987" cy="77773"/>
            </a:xfrm>
            <a:custGeom>
              <a:avLst/>
              <a:gdLst>
                <a:gd name="T0" fmla="*/ 152 w 303"/>
                <a:gd name="T1" fmla="*/ 28 h 28"/>
                <a:gd name="T2" fmla="*/ 2 w 303"/>
                <a:gd name="T3" fmla="*/ 14 h 28"/>
                <a:gd name="T4" fmla="*/ 152 w 303"/>
                <a:gd name="T5" fmla="*/ 0 h 28"/>
                <a:gd name="T6" fmla="*/ 301 w 303"/>
                <a:gd name="T7" fmla="*/ 14 h 28"/>
                <a:gd name="T8" fmla="*/ 152 w 303"/>
                <a:gd name="T9" fmla="*/ 28 h 28"/>
                <a:gd name="T10" fmla="*/ 152 w 303"/>
                <a:gd name="T11" fmla="*/ 0 h 28"/>
                <a:gd name="T12" fmla="*/ 0 w 303"/>
                <a:gd name="T13" fmla="*/ 14 h 28"/>
                <a:gd name="T14" fmla="*/ 152 w 303"/>
                <a:gd name="T15" fmla="*/ 28 h 28"/>
                <a:gd name="T16" fmla="*/ 303 w 303"/>
                <a:gd name="T17" fmla="*/ 14 h 28"/>
                <a:gd name="T18" fmla="*/ 152 w 303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8">
                  <a:moveTo>
                    <a:pt x="152" y="28"/>
                  </a:moveTo>
                  <a:cubicBezTo>
                    <a:pt x="69" y="28"/>
                    <a:pt x="2" y="21"/>
                    <a:pt x="2" y="14"/>
                  </a:cubicBezTo>
                  <a:cubicBezTo>
                    <a:pt x="2" y="6"/>
                    <a:pt x="69" y="0"/>
                    <a:pt x="152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2" y="28"/>
                  </a:cubicBezTo>
                  <a:moveTo>
                    <a:pt x="152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2" y="28"/>
                  </a:cubicBezTo>
                  <a:cubicBezTo>
                    <a:pt x="235" y="28"/>
                    <a:pt x="303" y="21"/>
                    <a:pt x="303" y="14"/>
                  </a:cubicBezTo>
                  <a:cubicBezTo>
                    <a:pt x="303" y="6"/>
                    <a:pt x="235" y="0"/>
                    <a:pt x="152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4"/>
            <p:cNvSpPr>
              <a:spLocks noEditPoints="1"/>
            </p:cNvSpPr>
            <p:nvPr/>
          </p:nvSpPr>
          <p:spPr bwMode="auto">
            <a:xfrm>
              <a:off x="1946782" y="3767484"/>
              <a:ext cx="822754" cy="77773"/>
            </a:xfrm>
            <a:custGeom>
              <a:avLst/>
              <a:gdLst>
                <a:gd name="T0" fmla="*/ 150 w 299"/>
                <a:gd name="T1" fmla="*/ 27 h 28"/>
                <a:gd name="T2" fmla="*/ 1 w 299"/>
                <a:gd name="T3" fmla="*/ 14 h 28"/>
                <a:gd name="T4" fmla="*/ 150 w 299"/>
                <a:gd name="T5" fmla="*/ 0 h 28"/>
                <a:gd name="T6" fmla="*/ 298 w 299"/>
                <a:gd name="T7" fmla="*/ 14 h 28"/>
                <a:gd name="T8" fmla="*/ 150 w 299"/>
                <a:gd name="T9" fmla="*/ 27 h 28"/>
                <a:gd name="T10" fmla="*/ 150 w 299"/>
                <a:gd name="T11" fmla="*/ 0 h 28"/>
                <a:gd name="T12" fmla="*/ 0 w 299"/>
                <a:gd name="T13" fmla="*/ 14 h 28"/>
                <a:gd name="T14" fmla="*/ 150 w 299"/>
                <a:gd name="T15" fmla="*/ 28 h 28"/>
                <a:gd name="T16" fmla="*/ 299 w 299"/>
                <a:gd name="T17" fmla="*/ 14 h 28"/>
                <a:gd name="T18" fmla="*/ 150 w 299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8">
                  <a:moveTo>
                    <a:pt x="150" y="27"/>
                  </a:moveTo>
                  <a:cubicBezTo>
                    <a:pt x="68" y="27"/>
                    <a:pt x="1" y="21"/>
                    <a:pt x="1" y="14"/>
                  </a:cubicBezTo>
                  <a:cubicBezTo>
                    <a:pt x="1" y="6"/>
                    <a:pt x="68" y="0"/>
                    <a:pt x="150" y="0"/>
                  </a:cubicBezTo>
                  <a:cubicBezTo>
                    <a:pt x="231" y="0"/>
                    <a:pt x="298" y="6"/>
                    <a:pt x="298" y="14"/>
                  </a:cubicBezTo>
                  <a:cubicBezTo>
                    <a:pt x="298" y="21"/>
                    <a:pt x="231" y="27"/>
                    <a:pt x="150" y="27"/>
                  </a:cubicBezTo>
                  <a:moveTo>
                    <a:pt x="150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0" y="28"/>
                  </a:cubicBezTo>
                  <a:cubicBezTo>
                    <a:pt x="232" y="28"/>
                    <a:pt x="299" y="21"/>
                    <a:pt x="299" y="14"/>
                  </a:cubicBezTo>
                  <a:cubicBezTo>
                    <a:pt x="299" y="6"/>
                    <a:pt x="232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5"/>
            <p:cNvSpPr>
              <a:spLocks noEditPoints="1"/>
            </p:cNvSpPr>
            <p:nvPr/>
          </p:nvSpPr>
          <p:spPr bwMode="auto">
            <a:xfrm>
              <a:off x="1949852" y="3767484"/>
              <a:ext cx="816614" cy="74703"/>
            </a:xfrm>
            <a:custGeom>
              <a:avLst/>
              <a:gdLst>
                <a:gd name="T0" fmla="*/ 149 w 297"/>
                <a:gd name="T1" fmla="*/ 27 h 27"/>
                <a:gd name="T2" fmla="*/ 2 w 297"/>
                <a:gd name="T3" fmla="*/ 14 h 27"/>
                <a:gd name="T4" fmla="*/ 149 w 297"/>
                <a:gd name="T5" fmla="*/ 0 h 27"/>
                <a:gd name="T6" fmla="*/ 295 w 297"/>
                <a:gd name="T7" fmla="*/ 14 h 27"/>
                <a:gd name="T8" fmla="*/ 149 w 297"/>
                <a:gd name="T9" fmla="*/ 27 h 27"/>
                <a:gd name="T10" fmla="*/ 149 w 297"/>
                <a:gd name="T11" fmla="*/ 0 h 27"/>
                <a:gd name="T12" fmla="*/ 0 w 297"/>
                <a:gd name="T13" fmla="*/ 14 h 27"/>
                <a:gd name="T14" fmla="*/ 149 w 297"/>
                <a:gd name="T15" fmla="*/ 27 h 27"/>
                <a:gd name="T16" fmla="*/ 297 w 297"/>
                <a:gd name="T17" fmla="*/ 14 h 27"/>
                <a:gd name="T18" fmla="*/ 149 w 29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7">
                  <a:moveTo>
                    <a:pt x="149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49" y="0"/>
                  </a:cubicBezTo>
                  <a:cubicBezTo>
                    <a:pt x="230" y="0"/>
                    <a:pt x="295" y="6"/>
                    <a:pt x="295" y="14"/>
                  </a:cubicBezTo>
                  <a:cubicBezTo>
                    <a:pt x="295" y="21"/>
                    <a:pt x="230" y="27"/>
                    <a:pt x="149" y="27"/>
                  </a:cubicBezTo>
                  <a:moveTo>
                    <a:pt x="149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7"/>
                    <a:pt x="149" y="27"/>
                  </a:cubicBezTo>
                  <a:cubicBezTo>
                    <a:pt x="230" y="27"/>
                    <a:pt x="297" y="21"/>
                    <a:pt x="297" y="14"/>
                  </a:cubicBezTo>
                  <a:cubicBezTo>
                    <a:pt x="297" y="6"/>
                    <a:pt x="230" y="0"/>
                    <a:pt x="149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6"/>
            <p:cNvSpPr>
              <a:spLocks noEditPoints="1"/>
            </p:cNvSpPr>
            <p:nvPr/>
          </p:nvSpPr>
          <p:spPr bwMode="auto">
            <a:xfrm>
              <a:off x="1954968" y="3767484"/>
              <a:ext cx="806381" cy="74703"/>
            </a:xfrm>
            <a:custGeom>
              <a:avLst/>
              <a:gdLst>
                <a:gd name="T0" fmla="*/ 147 w 293"/>
                <a:gd name="T1" fmla="*/ 27 h 27"/>
                <a:gd name="T2" fmla="*/ 2 w 293"/>
                <a:gd name="T3" fmla="*/ 14 h 27"/>
                <a:gd name="T4" fmla="*/ 147 w 293"/>
                <a:gd name="T5" fmla="*/ 0 h 27"/>
                <a:gd name="T6" fmla="*/ 292 w 293"/>
                <a:gd name="T7" fmla="*/ 14 h 27"/>
                <a:gd name="T8" fmla="*/ 147 w 293"/>
                <a:gd name="T9" fmla="*/ 27 h 27"/>
                <a:gd name="T10" fmla="*/ 147 w 293"/>
                <a:gd name="T11" fmla="*/ 0 h 27"/>
                <a:gd name="T12" fmla="*/ 0 w 293"/>
                <a:gd name="T13" fmla="*/ 14 h 27"/>
                <a:gd name="T14" fmla="*/ 147 w 293"/>
                <a:gd name="T15" fmla="*/ 27 h 27"/>
                <a:gd name="T16" fmla="*/ 293 w 293"/>
                <a:gd name="T17" fmla="*/ 14 h 27"/>
                <a:gd name="T18" fmla="*/ 147 w 29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7">
                  <a:moveTo>
                    <a:pt x="147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7" y="0"/>
                  </a:cubicBezTo>
                  <a:cubicBezTo>
                    <a:pt x="227" y="0"/>
                    <a:pt x="292" y="6"/>
                    <a:pt x="292" y="14"/>
                  </a:cubicBezTo>
                  <a:cubicBezTo>
                    <a:pt x="292" y="21"/>
                    <a:pt x="227" y="27"/>
                    <a:pt x="147" y="27"/>
                  </a:cubicBezTo>
                  <a:moveTo>
                    <a:pt x="147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7" y="27"/>
                  </a:cubicBezTo>
                  <a:cubicBezTo>
                    <a:pt x="228" y="27"/>
                    <a:pt x="293" y="21"/>
                    <a:pt x="293" y="14"/>
                  </a:cubicBezTo>
                  <a:cubicBezTo>
                    <a:pt x="293" y="6"/>
                    <a:pt x="228" y="0"/>
                    <a:pt x="147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7"/>
            <p:cNvSpPr>
              <a:spLocks noEditPoints="1"/>
            </p:cNvSpPr>
            <p:nvPr/>
          </p:nvSpPr>
          <p:spPr bwMode="auto">
            <a:xfrm>
              <a:off x="1960085" y="3767484"/>
              <a:ext cx="798194" cy="74703"/>
            </a:xfrm>
            <a:custGeom>
              <a:avLst/>
              <a:gdLst>
                <a:gd name="T0" fmla="*/ 145 w 290"/>
                <a:gd name="T1" fmla="*/ 27 h 27"/>
                <a:gd name="T2" fmla="*/ 1 w 290"/>
                <a:gd name="T3" fmla="*/ 14 h 27"/>
                <a:gd name="T4" fmla="*/ 145 w 290"/>
                <a:gd name="T5" fmla="*/ 0 h 27"/>
                <a:gd name="T6" fmla="*/ 288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5" y="27"/>
                    <a:pt x="1" y="21"/>
                    <a:pt x="1" y="14"/>
                  </a:cubicBezTo>
                  <a:cubicBezTo>
                    <a:pt x="1" y="6"/>
                    <a:pt x="65" y="0"/>
                    <a:pt x="145" y="0"/>
                  </a:cubicBezTo>
                  <a:cubicBezTo>
                    <a:pt x="224" y="0"/>
                    <a:pt x="288" y="6"/>
                    <a:pt x="288" y="14"/>
                  </a:cubicBezTo>
                  <a:cubicBezTo>
                    <a:pt x="288" y="21"/>
                    <a:pt x="224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8"/>
            <p:cNvSpPr>
              <a:spLocks noEditPoints="1"/>
            </p:cNvSpPr>
            <p:nvPr/>
          </p:nvSpPr>
          <p:spPr bwMode="auto">
            <a:xfrm>
              <a:off x="1963155" y="3767484"/>
              <a:ext cx="790008" cy="74703"/>
            </a:xfrm>
            <a:custGeom>
              <a:avLst/>
              <a:gdLst>
                <a:gd name="T0" fmla="*/ 144 w 287"/>
                <a:gd name="T1" fmla="*/ 27 h 27"/>
                <a:gd name="T2" fmla="*/ 2 w 287"/>
                <a:gd name="T3" fmla="*/ 14 h 27"/>
                <a:gd name="T4" fmla="*/ 144 w 287"/>
                <a:gd name="T5" fmla="*/ 0 h 27"/>
                <a:gd name="T6" fmla="*/ 286 w 287"/>
                <a:gd name="T7" fmla="*/ 14 h 27"/>
                <a:gd name="T8" fmla="*/ 144 w 287"/>
                <a:gd name="T9" fmla="*/ 27 h 27"/>
                <a:gd name="T10" fmla="*/ 144 w 287"/>
                <a:gd name="T11" fmla="*/ 0 h 27"/>
                <a:gd name="T12" fmla="*/ 0 w 287"/>
                <a:gd name="T13" fmla="*/ 14 h 27"/>
                <a:gd name="T14" fmla="*/ 144 w 287"/>
                <a:gd name="T15" fmla="*/ 27 h 27"/>
                <a:gd name="T16" fmla="*/ 287 w 287"/>
                <a:gd name="T17" fmla="*/ 14 h 27"/>
                <a:gd name="T18" fmla="*/ 144 w 28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7">
                  <a:moveTo>
                    <a:pt x="144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0"/>
                    <a:pt x="144" y="0"/>
                  </a:cubicBezTo>
                  <a:cubicBezTo>
                    <a:pt x="222" y="0"/>
                    <a:pt x="286" y="6"/>
                    <a:pt x="286" y="14"/>
                  </a:cubicBezTo>
                  <a:cubicBezTo>
                    <a:pt x="286" y="21"/>
                    <a:pt x="222" y="27"/>
                    <a:pt x="144" y="27"/>
                  </a:cubicBezTo>
                  <a:moveTo>
                    <a:pt x="144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4" y="27"/>
                  </a:cubicBezTo>
                  <a:cubicBezTo>
                    <a:pt x="223" y="27"/>
                    <a:pt x="287" y="21"/>
                    <a:pt x="287" y="14"/>
                  </a:cubicBezTo>
                  <a:cubicBezTo>
                    <a:pt x="287" y="6"/>
                    <a:pt x="223" y="0"/>
                    <a:pt x="144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9"/>
            <p:cNvSpPr>
              <a:spLocks noEditPoints="1"/>
            </p:cNvSpPr>
            <p:nvPr/>
          </p:nvSpPr>
          <p:spPr bwMode="auto">
            <a:xfrm>
              <a:off x="1968272" y="3767484"/>
              <a:ext cx="781821" cy="74703"/>
            </a:xfrm>
            <a:custGeom>
              <a:avLst/>
              <a:gdLst>
                <a:gd name="T0" fmla="*/ 142 w 284"/>
                <a:gd name="T1" fmla="*/ 27 h 27"/>
                <a:gd name="T2" fmla="*/ 1 w 284"/>
                <a:gd name="T3" fmla="*/ 14 h 27"/>
                <a:gd name="T4" fmla="*/ 142 w 284"/>
                <a:gd name="T5" fmla="*/ 1 h 27"/>
                <a:gd name="T6" fmla="*/ 282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4" y="27"/>
                    <a:pt x="1" y="21"/>
                    <a:pt x="1" y="14"/>
                  </a:cubicBezTo>
                  <a:cubicBezTo>
                    <a:pt x="1" y="6"/>
                    <a:pt x="64" y="1"/>
                    <a:pt x="142" y="1"/>
                  </a:cubicBezTo>
                  <a:cubicBezTo>
                    <a:pt x="219" y="1"/>
                    <a:pt x="282" y="6"/>
                    <a:pt x="282" y="14"/>
                  </a:cubicBezTo>
                  <a:cubicBezTo>
                    <a:pt x="282" y="21"/>
                    <a:pt x="219" y="27"/>
                    <a:pt x="142" y="27"/>
                  </a:cubicBezTo>
                  <a:moveTo>
                    <a:pt x="142" y="0"/>
                  </a:moveTo>
                  <a:cubicBezTo>
                    <a:pt x="63" y="0"/>
                    <a:pt x="0" y="6"/>
                    <a:pt x="0" y="14"/>
                  </a:cubicBezTo>
                  <a:cubicBezTo>
                    <a:pt x="0" y="21"/>
                    <a:pt x="63" y="27"/>
                    <a:pt x="142" y="27"/>
                  </a:cubicBezTo>
                  <a:cubicBezTo>
                    <a:pt x="220" y="27"/>
                    <a:pt x="284" y="21"/>
                    <a:pt x="284" y="14"/>
                  </a:cubicBezTo>
                  <a:cubicBezTo>
                    <a:pt x="284" y="6"/>
                    <a:pt x="220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0"/>
            <p:cNvSpPr>
              <a:spLocks noEditPoints="1"/>
            </p:cNvSpPr>
            <p:nvPr/>
          </p:nvSpPr>
          <p:spPr bwMode="auto">
            <a:xfrm>
              <a:off x="1971342" y="3770554"/>
              <a:ext cx="773634" cy="71633"/>
            </a:xfrm>
            <a:custGeom>
              <a:avLst/>
              <a:gdLst>
                <a:gd name="T0" fmla="*/ 141 w 281"/>
                <a:gd name="T1" fmla="*/ 25 h 26"/>
                <a:gd name="T2" fmla="*/ 2 w 281"/>
                <a:gd name="T3" fmla="*/ 13 h 26"/>
                <a:gd name="T4" fmla="*/ 141 w 281"/>
                <a:gd name="T5" fmla="*/ 0 h 26"/>
                <a:gd name="T6" fmla="*/ 280 w 281"/>
                <a:gd name="T7" fmla="*/ 13 h 26"/>
                <a:gd name="T8" fmla="*/ 141 w 281"/>
                <a:gd name="T9" fmla="*/ 25 h 26"/>
                <a:gd name="T10" fmla="*/ 141 w 281"/>
                <a:gd name="T11" fmla="*/ 0 h 26"/>
                <a:gd name="T12" fmla="*/ 0 w 281"/>
                <a:gd name="T13" fmla="*/ 13 h 26"/>
                <a:gd name="T14" fmla="*/ 141 w 281"/>
                <a:gd name="T15" fmla="*/ 26 h 26"/>
                <a:gd name="T16" fmla="*/ 281 w 281"/>
                <a:gd name="T17" fmla="*/ 13 h 26"/>
                <a:gd name="T18" fmla="*/ 141 w 28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6">
                  <a:moveTo>
                    <a:pt x="141" y="25"/>
                  </a:moveTo>
                  <a:cubicBezTo>
                    <a:pt x="64" y="25"/>
                    <a:pt x="2" y="20"/>
                    <a:pt x="2" y="13"/>
                  </a:cubicBezTo>
                  <a:cubicBezTo>
                    <a:pt x="2" y="5"/>
                    <a:pt x="64" y="0"/>
                    <a:pt x="141" y="0"/>
                  </a:cubicBezTo>
                  <a:cubicBezTo>
                    <a:pt x="217" y="0"/>
                    <a:pt x="280" y="5"/>
                    <a:pt x="280" y="13"/>
                  </a:cubicBezTo>
                  <a:cubicBezTo>
                    <a:pt x="280" y="20"/>
                    <a:pt x="217" y="25"/>
                    <a:pt x="141" y="25"/>
                  </a:cubicBezTo>
                  <a:moveTo>
                    <a:pt x="141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1" y="26"/>
                  </a:cubicBezTo>
                  <a:cubicBezTo>
                    <a:pt x="218" y="26"/>
                    <a:pt x="281" y="20"/>
                    <a:pt x="281" y="13"/>
                  </a:cubicBezTo>
                  <a:cubicBezTo>
                    <a:pt x="281" y="5"/>
                    <a:pt x="218" y="0"/>
                    <a:pt x="14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1"/>
            <p:cNvSpPr>
              <a:spLocks noEditPoints="1"/>
            </p:cNvSpPr>
            <p:nvPr/>
          </p:nvSpPr>
          <p:spPr bwMode="auto">
            <a:xfrm>
              <a:off x="1977482" y="3770554"/>
              <a:ext cx="764425" cy="68563"/>
            </a:xfrm>
            <a:custGeom>
              <a:avLst/>
              <a:gdLst>
                <a:gd name="T0" fmla="*/ 139 w 278"/>
                <a:gd name="T1" fmla="*/ 25 h 25"/>
                <a:gd name="T2" fmla="*/ 1 w 278"/>
                <a:gd name="T3" fmla="*/ 12 h 25"/>
                <a:gd name="T4" fmla="*/ 139 w 278"/>
                <a:gd name="T5" fmla="*/ 0 h 25"/>
                <a:gd name="T6" fmla="*/ 276 w 278"/>
                <a:gd name="T7" fmla="*/ 12 h 25"/>
                <a:gd name="T8" fmla="*/ 139 w 278"/>
                <a:gd name="T9" fmla="*/ 25 h 25"/>
                <a:gd name="T10" fmla="*/ 139 w 278"/>
                <a:gd name="T11" fmla="*/ 0 h 25"/>
                <a:gd name="T12" fmla="*/ 0 w 278"/>
                <a:gd name="T13" fmla="*/ 13 h 25"/>
                <a:gd name="T14" fmla="*/ 139 w 278"/>
                <a:gd name="T15" fmla="*/ 25 h 25"/>
                <a:gd name="T16" fmla="*/ 278 w 278"/>
                <a:gd name="T17" fmla="*/ 13 h 25"/>
                <a:gd name="T18" fmla="*/ 139 w 27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5">
                  <a:moveTo>
                    <a:pt x="139" y="25"/>
                  </a:moveTo>
                  <a:cubicBezTo>
                    <a:pt x="63" y="25"/>
                    <a:pt x="1" y="19"/>
                    <a:pt x="1" y="12"/>
                  </a:cubicBezTo>
                  <a:cubicBezTo>
                    <a:pt x="1" y="5"/>
                    <a:pt x="63" y="0"/>
                    <a:pt x="139" y="0"/>
                  </a:cubicBezTo>
                  <a:cubicBezTo>
                    <a:pt x="215" y="0"/>
                    <a:pt x="276" y="5"/>
                    <a:pt x="276" y="12"/>
                  </a:cubicBezTo>
                  <a:cubicBezTo>
                    <a:pt x="276" y="19"/>
                    <a:pt x="215" y="25"/>
                    <a:pt x="139" y="25"/>
                  </a:cubicBezTo>
                  <a:moveTo>
                    <a:pt x="139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9" y="25"/>
                  </a:cubicBezTo>
                  <a:cubicBezTo>
                    <a:pt x="215" y="25"/>
                    <a:pt x="278" y="20"/>
                    <a:pt x="278" y="13"/>
                  </a:cubicBezTo>
                  <a:cubicBezTo>
                    <a:pt x="278" y="5"/>
                    <a:pt x="215" y="0"/>
                    <a:pt x="139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2"/>
            <p:cNvSpPr>
              <a:spLocks noEditPoints="1"/>
            </p:cNvSpPr>
            <p:nvPr/>
          </p:nvSpPr>
          <p:spPr bwMode="auto">
            <a:xfrm>
              <a:off x="1979528" y="3770554"/>
              <a:ext cx="757261" cy="68563"/>
            </a:xfrm>
            <a:custGeom>
              <a:avLst/>
              <a:gdLst>
                <a:gd name="T0" fmla="*/ 138 w 275"/>
                <a:gd name="T1" fmla="*/ 25 h 25"/>
                <a:gd name="T2" fmla="*/ 2 w 275"/>
                <a:gd name="T3" fmla="*/ 12 h 25"/>
                <a:gd name="T4" fmla="*/ 138 w 275"/>
                <a:gd name="T5" fmla="*/ 0 h 25"/>
                <a:gd name="T6" fmla="*/ 273 w 275"/>
                <a:gd name="T7" fmla="*/ 12 h 25"/>
                <a:gd name="T8" fmla="*/ 138 w 275"/>
                <a:gd name="T9" fmla="*/ 25 h 25"/>
                <a:gd name="T10" fmla="*/ 138 w 275"/>
                <a:gd name="T11" fmla="*/ 0 h 25"/>
                <a:gd name="T12" fmla="*/ 0 w 275"/>
                <a:gd name="T13" fmla="*/ 12 h 25"/>
                <a:gd name="T14" fmla="*/ 138 w 275"/>
                <a:gd name="T15" fmla="*/ 25 h 25"/>
                <a:gd name="T16" fmla="*/ 275 w 275"/>
                <a:gd name="T17" fmla="*/ 12 h 25"/>
                <a:gd name="T18" fmla="*/ 138 w 27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5">
                  <a:moveTo>
                    <a:pt x="138" y="25"/>
                  </a:moveTo>
                  <a:cubicBezTo>
                    <a:pt x="63" y="25"/>
                    <a:pt x="2" y="19"/>
                    <a:pt x="2" y="12"/>
                  </a:cubicBezTo>
                  <a:cubicBezTo>
                    <a:pt x="2" y="6"/>
                    <a:pt x="63" y="0"/>
                    <a:pt x="138" y="0"/>
                  </a:cubicBezTo>
                  <a:cubicBezTo>
                    <a:pt x="213" y="0"/>
                    <a:pt x="273" y="6"/>
                    <a:pt x="273" y="12"/>
                  </a:cubicBezTo>
                  <a:cubicBezTo>
                    <a:pt x="273" y="19"/>
                    <a:pt x="213" y="25"/>
                    <a:pt x="138" y="25"/>
                  </a:cubicBezTo>
                  <a:moveTo>
                    <a:pt x="138" y="0"/>
                  </a:moveTo>
                  <a:cubicBezTo>
                    <a:pt x="62" y="0"/>
                    <a:pt x="0" y="5"/>
                    <a:pt x="0" y="12"/>
                  </a:cubicBezTo>
                  <a:cubicBezTo>
                    <a:pt x="0" y="19"/>
                    <a:pt x="62" y="25"/>
                    <a:pt x="138" y="25"/>
                  </a:cubicBezTo>
                  <a:cubicBezTo>
                    <a:pt x="214" y="25"/>
                    <a:pt x="275" y="19"/>
                    <a:pt x="275" y="12"/>
                  </a:cubicBezTo>
                  <a:cubicBezTo>
                    <a:pt x="275" y="5"/>
                    <a:pt x="214" y="0"/>
                    <a:pt x="138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3"/>
            <p:cNvSpPr>
              <a:spLocks noEditPoints="1"/>
            </p:cNvSpPr>
            <p:nvPr/>
          </p:nvSpPr>
          <p:spPr bwMode="auto">
            <a:xfrm>
              <a:off x="1985668" y="3770554"/>
              <a:ext cx="744981" cy="68563"/>
            </a:xfrm>
            <a:custGeom>
              <a:avLst/>
              <a:gdLst>
                <a:gd name="T0" fmla="*/ 136 w 271"/>
                <a:gd name="T1" fmla="*/ 25 h 25"/>
                <a:gd name="T2" fmla="*/ 2 w 271"/>
                <a:gd name="T3" fmla="*/ 12 h 25"/>
                <a:gd name="T4" fmla="*/ 136 w 271"/>
                <a:gd name="T5" fmla="*/ 0 h 25"/>
                <a:gd name="T6" fmla="*/ 270 w 271"/>
                <a:gd name="T7" fmla="*/ 12 h 25"/>
                <a:gd name="T8" fmla="*/ 136 w 271"/>
                <a:gd name="T9" fmla="*/ 25 h 25"/>
                <a:gd name="T10" fmla="*/ 136 w 271"/>
                <a:gd name="T11" fmla="*/ 0 h 25"/>
                <a:gd name="T12" fmla="*/ 0 w 271"/>
                <a:gd name="T13" fmla="*/ 12 h 25"/>
                <a:gd name="T14" fmla="*/ 136 w 271"/>
                <a:gd name="T15" fmla="*/ 25 h 25"/>
                <a:gd name="T16" fmla="*/ 271 w 271"/>
                <a:gd name="T17" fmla="*/ 12 h 25"/>
                <a:gd name="T18" fmla="*/ 136 w 27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5">
                  <a:moveTo>
                    <a:pt x="136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6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6" y="25"/>
                  </a:cubicBezTo>
                  <a:moveTo>
                    <a:pt x="136" y="0"/>
                  </a:moveTo>
                  <a:cubicBezTo>
                    <a:pt x="61" y="0"/>
                    <a:pt x="0" y="6"/>
                    <a:pt x="0" y="12"/>
                  </a:cubicBezTo>
                  <a:cubicBezTo>
                    <a:pt x="0" y="19"/>
                    <a:pt x="61" y="25"/>
                    <a:pt x="136" y="25"/>
                  </a:cubicBezTo>
                  <a:cubicBezTo>
                    <a:pt x="211" y="25"/>
                    <a:pt x="271" y="19"/>
                    <a:pt x="271" y="12"/>
                  </a:cubicBezTo>
                  <a:cubicBezTo>
                    <a:pt x="271" y="6"/>
                    <a:pt x="211" y="0"/>
                    <a:pt x="136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"/>
            <p:cNvSpPr>
              <a:spLocks noEditPoints="1"/>
            </p:cNvSpPr>
            <p:nvPr/>
          </p:nvSpPr>
          <p:spPr bwMode="auto">
            <a:xfrm>
              <a:off x="1990785" y="3770554"/>
              <a:ext cx="737818" cy="68563"/>
            </a:xfrm>
            <a:custGeom>
              <a:avLst/>
              <a:gdLst>
                <a:gd name="T0" fmla="*/ 134 w 268"/>
                <a:gd name="T1" fmla="*/ 25 h 25"/>
                <a:gd name="T2" fmla="*/ 1 w 268"/>
                <a:gd name="T3" fmla="*/ 12 h 25"/>
                <a:gd name="T4" fmla="*/ 134 w 268"/>
                <a:gd name="T5" fmla="*/ 0 h 25"/>
                <a:gd name="T6" fmla="*/ 266 w 268"/>
                <a:gd name="T7" fmla="*/ 12 h 25"/>
                <a:gd name="T8" fmla="*/ 134 w 268"/>
                <a:gd name="T9" fmla="*/ 25 h 25"/>
                <a:gd name="T10" fmla="*/ 134 w 268"/>
                <a:gd name="T11" fmla="*/ 0 h 25"/>
                <a:gd name="T12" fmla="*/ 0 w 268"/>
                <a:gd name="T13" fmla="*/ 12 h 25"/>
                <a:gd name="T14" fmla="*/ 134 w 268"/>
                <a:gd name="T15" fmla="*/ 25 h 25"/>
                <a:gd name="T16" fmla="*/ 268 w 268"/>
                <a:gd name="T17" fmla="*/ 12 h 25"/>
                <a:gd name="T18" fmla="*/ 134 w 26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5">
                  <a:moveTo>
                    <a:pt x="134" y="25"/>
                  </a:moveTo>
                  <a:cubicBezTo>
                    <a:pt x="61" y="25"/>
                    <a:pt x="1" y="19"/>
                    <a:pt x="1" y="12"/>
                  </a:cubicBezTo>
                  <a:cubicBezTo>
                    <a:pt x="1" y="6"/>
                    <a:pt x="61" y="0"/>
                    <a:pt x="134" y="0"/>
                  </a:cubicBezTo>
                  <a:cubicBezTo>
                    <a:pt x="207" y="0"/>
                    <a:pt x="266" y="6"/>
                    <a:pt x="266" y="12"/>
                  </a:cubicBezTo>
                  <a:cubicBezTo>
                    <a:pt x="266" y="19"/>
                    <a:pt x="207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8" y="25"/>
                    <a:pt x="268" y="19"/>
                    <a:pt x="268" y="12"/>
                  </a:cubicBezTo>
                  <a:cubicBezTo>
                    <a:pt x="268" y="6"/>
                    <a:pt x="208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5"/>
            <p:cNvSpPr>
              <a:spLocks noEditPoints="1"/>
            </p:cNvSpPr>
            <p:nvPr/>
          </p:nvSpPr>
          <p:spPr bwMode="auto">
            <a:xfrm>
              <a:off x="1993855" y="3770554"/>
              <a:ext cx="728608" cy="68563"/>
            </a:xfrm>
            <a:custGeom>
              <a:avLst/>
              <a:gdLst>
                <a:gd name="T0" fmla="*/ 133 w 265"/>
                <a:gd name="T1" fmla="*/ 24 h 25"/>
                <a:gd name="T2" fmla="*/ 2 w 265"/>
                <a:gd name="T3" fmla="*/ 12 h 25"/>
                <a:gd name="T4" fmla="*/ 133 w 265"/>
                <a:gd name="T5" fmla="*/ 0 h 25"/>
                <a:gd name="T6" fmla="*/ 264 w 265"/>
                <a:gd name="T7" fmla="*/ 12 h 25"/>
                <a:gd name="T8" fmla="*/ 133 w 265"/>
                <a:gd name="T9" fmla="*/ 24 h 25"/>
                <a:gd name="T10" fmla="*/ 133 w 265"/>
                <a:gd name="T11" fmla="*/ 0 h 25"/>
                <a:gd name="T12" fmla="*/ 0 w 265"/>
                <a:gd name="T13" fmla="*/ 12 h 25"/>
                <a:gd name="T14" fmla="*/ 133 w 265"/>
                <a:gd name="T15" fmla="*/ 25 h 25"/>
                <a:gd name="T16" fmla="*/ 265 w 265"/>
                <a:gd name="T17" fmla="*/ 12 h 25"/>
                <a:gd name="T18" fmla="*/ 133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3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0"/>
                    <a:pt x="133" y="0"/>
                  </a:cubicBezTo>
                  <a:cubicBezTo>
                    <a:pt x="205" y="0"/>
                    <a:pt x="264" y="6"/>
                    <a:pt x="264" y="12"/>
                  </a:cubicBezTo>
                  <a:cubicBezTo>
                    <a:pt x="264" y="19"/>
                    <a:pt x="205" y="24"/>
                    <a:pt x="133" y="24"/>
                  </a:cubicBezTo>
                  <a:moveTo>
                    <a:pt x="133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3" y="25"/>
                  </a:cubicBezTo>
                  <a:cubicBezTo>
                    <a:pt x="206" y="25"/>
                    <a:pt x="265" y="19"/>
                    <a:pt x="265" y="12"/>
                  </a:cubicBezTo>
                  <a:cubicBezTo>
                    <a:pt x="265" y="6"/>
                    <a:pt x="206" y="0"/>
                    <a:pt x="133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6"/>
            <p:cNvSpPr>
              <a:spLocks noEditPoints="1"/>
            </p:cNvSpPr>
            <p:nvPr/>
          </p:nvSpPr>
          <p:spPr bwMode="auto">
            <a:xfrm>
              <a:off x="1998971" y="3770554"/>
              <a:ext cx="721445" cy="66516"/>
            </a:xfrm>
            <a:custGeom>
              <a:avLst/>
              <a:gdLst>
                <a:gd name="T0" fmla="*/ 131 w 262"/>
                <a:gd name="T1" fmla="*/ 24 h 24"/>
                <a:gd name="T2" fmla="*/ 1 w 262"/>
                <a:gd name="T3" fmla="*/ 12 h 24"/>
                <a:gd name="T4" fmla="*/ 131 w 262"/>
                <a:gd name="T5" fmla="*/ 1 h 24"/>
                <a:gd name="T6" fmla="*/ 260 w 262"/>
                <a:gd name="T7" fmla="*/ 12 h 24"/>
                <a:gd name="T8" fmla="*/ 131 w 262"/>
                <a:gd name="T9" fmla="*/ 24 h 24"/>
                <a:gd name="T10" fmla="*/ 131 w 262"/>
                <a:gd name="T11" fmla="*/ 0 h 24"/>
                <a:gd name="T12" fmla="*/ 0 w 262"/>
                <a:gd name="T13" fmla="*/ 12 h 24"/>
                <a:gd name="T14" fmla="*/ 131 w 262"/>
                <a:gd name="T15" fmla="*/ 24 h 24"/>
                <a:gd name="T16" fmla="*/ 262 w 262"/>
                <a:gd name="T17" fmla="*/ 12 h 24"/>
                <a:gd name="T18" fmla="*/ 131 w 26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4">
                  <a:moveTo>
                    <a:pt x="131" y="24"/>
                  </a:moveTo>
                  <a:cubicBezTo>
                    <a:pt x="59" y="24"/>
                    <a:pt x="1" y="19"/>
                    <a:pt x="1" y="12"/>
                  </a:cubicBezTo>
                  <a:cubicBezTo>
                    <a:pt x="1" y="6"/>
                    <a:pt x="59" y="1"/>
                    <a:pt x="131" y="1"/>
                  </a:cubicBezTo>
                  <a:cubicBezTo>
                    <a:pt x="202" y="1"/>
                    <a:pt x="260" y="6"/>
                    <a:pt x="260" y="12"/>
                  </a:cubicBezTo>
                  <a:cubicBezTo>
                    <a:pt x="260" y="19"/>
                    <a:pt x="202" y="24"/>
                    <a:pt x="131" y="24"/>
                  </a:cubicBezTo>
                  <a:moveTo>
                    <a:pt x="131" y="0"/>
                  </a:moveTo>
                  <a:cubicBezTo>
                    <a:pt x="58" y="0"/>
                    <a:pt x="0" y="6"/>
                    <a:pt x="0" y="12"/>
                  </a:cubicBezTo>
                  <a:cubicBezTo>
                    <a:pt x="0" y="19"/>
                    <a:pt x="58" y="24"/>
                    <a:pt x="131" y="24"/>
                  </a:cubicBezTo>
                  <a:cubicBezTo>
                    <a:pt x="203" y="24"/>
                    <a:pt x="262" y="19"/>
                    <a:pt x="262" y="12"/>
                  </a:cubicBezTo>
                  <a:cubicBezTo>
                    <a:pt x="262" y="6"/>
                    <a:pt x="203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7"/>
            <p:cNvSpPr>
              <a:spLocks noEditPoints="1"/>
            </p:cNvSpPr>
            <p:nvPr/>
          </p:nvSpPr>
          <p:spPr bwMode="auto">
            <a:xfrm>
              <a:off x="2002041" y="3773624"/>
              <a:ext cx="712235" cy="63446"/>
            </a:xfrm>
            <a:custGeom>
              <a:avLst/>
              <a:gdLst>
                <a:gd name="T0" fmla="*/ 130 w 259"/>
                <a:gd name="T1" fmla="*/ 23 h 23"/>
                <a:gd name="T2" fmla="*/ 2 w 259"/>
                <a:gd name="T3" fmla="*/ 11 h 23"/>
                <a:gd name="T4" fmla="*/ 130 w 259"/>
                <a:gd name="T5" fmla="*/ 0 h 23"/>
                <a:gd name="T6" fmla="*/ 258 w 259"/>
                <a:gd name="T7" fmla="*/ 11 h 23"/>
                <a:gd name="T8" fmla="*/ 130 w 259"/>
                <a:gd name="T9" fmla="*/ 23 h 23"/>
                <a:gd name="T10" fmla="*/ 130 w 259"/>
                <a:gd name="T11" fmla="*/ 0 h 23"/>
                <a:gd name="T12" fmla="*/ 0 w 259"/>
                <a:gd name="T13" fmla="*/ 11 h 23"/>
                <a:gd name="T14" fmla="*/ 130 w 259"/>
                <a:gd name="T15" fmla="*/ 23 h 23"/>
                <a:gd name="T16" fmla="*/ 259 w 259"/>
                <a:gd name="T17" fmla="*/ 11 h 23"/>
                <a:gd name="T18" fmla="*/ 130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30" y="23"/>
                  </a:moveTo>
                  <a:cubicBezTo>
                    <a:pt x="59" y="23"/>
                    <a:pt x="2" y="18"/>
                    <a:pt x="2" y="11"/>
                  </a:cubicBezTo>
                  <a:cubicBezTo>
                    <a:pt x="2" y="5"/>
                    <a:pt x="59" y="0"/>
                    <a:pt x="130" y="0"/>
                  </a:cubicBezTo>
                  <a:cubicBezTo>
                    <a:pt x="200" y="0"/>
                    <a:pt x="258" y="5"/>
                    <a:pt x="258" y="11"/>
                  </a:cubicBezTo>
                  <a:cubicBezTo>
                    <a:pt x="258" y="18"/>
                    <a:pt x="200" y="23"/>
                    <a:pt x="130" y="23"/>
                  </a:cubicBezTo>
                  <a:moveTo>
                    <a:pt x="130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30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30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8"/>
            <p:cNvSpPr>
              <a:spLocks noEditPoints="1"/>
            </p:cNvSpPr>
            <p:nvPr/>
          </p:nvSpPr>
          <p:spPr bwMode="auto">
            <a:xfrm>
              <a:off x="2007158" y="3773624"/>
              <a:ext cx="704048" cy="63446"/>
            </a:xfrm>
            <a:custGeom>
              <a:avLst/>
              <a:gdLst>
                <a:gd name="T0" fmla="*/ 128 w 256"/>
                <a:gd name="T1" fmla="*/ 23 h 23"/>
                <a:gd name="T2" fmla="*/ 1 w 256"/>
                <a:gd name="T3" fmla="*/ 11 h 23"/>
                <a:gd name="T4" fmla="*/ 128 w 256"/>
                <a:gd name="T5" fmla="*/ 0 h 23"/>
                <a:gd name="T6" fmla="*/ 254 w 256"/>
                <a:gd name="T7" fmla="*/ 11 h 23"/>
                <a:gd name="T8" fmla="*/ 128 w 256"/>
                <a:gd name="T9" fmla="*/ 23 h 23"/>
                <a:gd name="T10" fmla="*/ 128 w 256"/>
                <a:gd name="T11" fmla="*/ 0 h 23"/>
                <a:gd name="T12" fmla="*/ 0 w 256"/>
                <a:gd name="T13" fmla="*/ 11 h 23"/>
                <a:gd name="T14" fmla="*/ 128 w 256"/>
                <a:gd name="T15" fmla="*/ 23 h 23"/>
                <a:gd name="T16" fmla="*/ 256 w 256"/>
                <a:gd name="T17" fmla="*/ 11 h 23"/>
                <a:gd name="T18" fmla="*/ 128 w 2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3">
                  <a:moveTo>
                    <a:pt x="128" y="23"/>
                  </a:moveTo>
                  <a:cubicBezTo>
                    <a:pt x="58" y="23"/>
                    <a:pt x="1" y="18"/>
                    <a:pt x="1" y="11"/>
                  </a:cubicBezTo>
                  <a:cubicBezTo>
                    <a:pt x="1" y="5"/>
                    <a:pt x="58" y="0"/>
                    <a:pt x="128" y="0"/>
                  </a:cubicBezTo>
                  <a:cubicBezTo>
                    <a:pt x="198" y="0"/>
                    <a:pt x="254" y="5"/>
                    <a:pt x="254" y="11"/>
                  </a:cubicBezTo>
                  <a:cubicBezTo>
                    <a:pt x="254" y="18"/>
                    <a:pt x="198" y="23"/>
                    <a:pt x="128" y="23"/>
                  </a:cubicBezTo>
                  <a:moveTo>
                    <a:pt x="128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8" y="23"/>
                  </a:cubicBezTo>
                  <a:cubicBezTo>
                    <a:pt x="198" y="23"/>
                    <a:pt x="256" y="18"/>
                    <a:pt x="256" y="11"/>
                  </a:cubicBezTo>
                  <a:cubicBezTo>
                    <a:pt x="256" y="5"/>
                    <a:pt x="198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9"/>
            <p:cNvSpPr>
              <a:spLocks noEditPoints="1"/>
            </p:cNvSpPr>
            <p:nvPr/>
          </p:nvSpPr>
          <p:spPr bwMode="auto">
            <a:xfrm>
              <a:off x="2010228" y="3773624"/>
              <a:ext cx="695862" cy="63446"/>
            </a:xfrm>
            <a:custGeom>
              <a:avLst/>
              <a:gdLst>
                <a:gd name="T0" fmla="*/ 127 w 253"/>
                <a:gd name="T1" fmla="*/ 23 h 23"/>
                <a:gd name="T2" fmla="*/ 2 w 253"/>
                <a:gd name="T3" fmla="*/ 11 h 23"/>
                <a:gd name="T4" fmla="*/ 127 w 253"/>
                <a:gd name="T5" fmla="*/ 0 h 23"/>
                <a:gd name="T6" fmla="*/ 252 w 253"/>
                <a:gd name="T7" fmla="*/ 11 h 23"/>
                <a:gd name="T8" fmla="*/ 127 w 253"/>
                <a:gd name="T9" fmla="*/ 23 h 23"/>
                <a:gd name="T10" fmla="*/ 127 w 253"/>
                <a:gd name="T11" fmla="*/ 0 h 23"/>
                <a:gd name="T12" fmla="*/ 0 w 253"/>
                <a:gd name="T13" fmla="*/ 11 h 23"/>
                <a:gd name="T14" fmla="*/ 127 w 253"/>
                <a:gd name="T15" fmla="*/ 23 h 23"/>
                <a:gd name="T16" fmla="*/ 253 w 253"/>
                <a:gd name="T17" fmla="*/ 11 h 23"/>
                <a:gd name="T18" fmla="*/ 127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7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7" y="0"/>
                  </a:cubicBezTo>
                  <a:cubicBezTo>
                    <a:pt x="196" y="0"/>
                    <a:pt x="252" y="5"/>
                    <a:pt x="252" y="11"/>
                  </a:cubicBezTo>
                  <a:cubicBezTo>
                    <a:pt x="252" y="18"/>
                    <a:pt x="196" y="23"/>
                    <a:pt x="127" y="23"/>
                  </a:cubicBezTo>
                  <a:moveTo>
                    <a:pt x="127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7" y="23"/>
                  </a:cubicBezTo>
                  <a:cubicBezTo>
                    <a:pt x="197" y="23"/>
                    <a:pt x="253" y="18"/>
                    <a:pt x="253" y="11"/>
                  </a:cubicBezTo>
                  <a:cubicBezTo>
                    <a:pt x="253" y="5"/>
                    <a:pt x="197" y="0"/>
                    <a:pt x="127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0"/>
            <p:cNvSpPr>
              <a:spLocks noEditPoints="1"/>
            </p:cNvSpPr>
            <p:nvPr/>
          </p:nvSpPr>
          <p:spPr bwMode="auto">
            <a:xfrm>
              <a:off x="2015345" y="3773624"/>
              <a:ext cx="687675" cy="63446"/>
            </a:xfrm>
            <a:custGeom>
              <a:avLst/>
              <a:gdLst>
                <a:gd name="T0" fmla="*/ 125 w 250"/>
                <a:gd name="T1" fmla="*/ 23 h 23"/>
                <a:gd name="T2" fmla="*/ 2 w 250"/>
                <a:gd name="T3" fmla="*/ 11 h 23"/>
                <a:gd name="T4" fmla="*/ 125 w 250"/>
                <a:gd name="T5" fmla="*/ 0 h 23"/>
                <a:gd name="T6" fmla="*/ 248 w 250"/>
                <a:gd name="T7" fmla="*/ 11 h 23"/>
                <a:gd name="T8" fmla="*/ 125 w 250"/>
                <a:gd name="T9" fmla="*/ 23 h 23"/>
                <a:gd name="T10" fmla="*/ 125 w 250"/>
                <a:gd name="T11" fmla="*/ 0 h 23"/>
                <a:gd name="T12" fmla="*/ 0 w 250"/>
                <a:gd name="T13" fmla="*/ 11 h 23"/>
                <a:gd name="T14" fmla="*/ 125 w 250"/>
                <a:gd name="T15" fmla="*/ 23 h 23"/>
                <a:gd name="T16" fmla="*/ 250 w 250"/>
                <a:gd name="T17" fmla="*/ 11 h 23"/>
                <a:gd name="T18" fmla="*/ 125 w 25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3">
                  <a:moveTo>
                    <a:pt x="125" y="23"/>
                  </a:moveTo>
                  <a:cubicBezTo>
                    <a:pt x="57" y="23"/>
                    <a:pt x="2" y="17"/>
                    <a:pt x="2" y="11"/>
                  </a:cubicBezTo>
                  <a:cubicBezTo>
                    <a:pt x="2" y="5"/>
                    <a:pt x="57" y="0"/>
                    <a:pt x="125" y="0"/>
                  </a:cubicBezTo>
                  <a:cubicBezTo>
                    <a:pt x="193" y="0"/>
                    <a:pt x="248" y="5"/>
                    <a:pt x="248" y="11"/>
                  </a:cubicBezTo>
                  <a:cubicBezTo>
                    <a:pt x="248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4" y="23"/>
                    <a:pt x="250" y="18"/>
                    <a:pt x="250" y="11"/>
                  </a:cubicBezTo>
                  <a:cubicBezTo>
                    <a:pt x="250" y="5"/>
                    <a:pt x="194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1"/>
            <p:cNvSpPr>
              <a:spLocks noEditPoints="1"/>
            </p:cNvSpPr>
            <p:nvPr/>
          </p:nvSpPr>
          <p:spPr bwMode="auto">
            <a:xfrm>
              <a:off x="2021485" y="3773624"/>
              <a:ext cx="676419" cy="63446"/>
            </a:xfrm>
            <a:custGeom>
              <a:avLst/>
              <a:gdLst>
                <a:gd name="T0" fmla="*/ 123 w 246"/>
                <a:gd name="T1" fmla="*/ 22 h 23"/>
                <a:gd name="T2" fmla="*/ 1 w 246"/>
                <a:gd name="T3" fmla="*/ 11 h 23"/>
                <a:gd name="T4" fmla="*/ 123 w 246"/>
                <a:gd name="T5" fmla="*/ 0 h 23"/>
                <a:gd name="T6" fmla="*/ 245 w 246"/>
                <a:gd name="T7" fmla="*/ 11 h 23"/>
                <a:gd name="T8" fmla="*/ 123 w 246"/>
                <a:gd name="T9" fmla="*/ 22 h 23"/>
                <a:gd name="T10" fmla="*/ 123 w 246"/>
                <a:gd name="T11" fmla="*/ 0 h 23"/>
                <a:gd name="T12" fmla="*/ 0 w 246"/>
                <a:gd name="T13" fmla="*/ 11 h 23"/>
                <a:gd name="T14" fmla="*/ 123 w 246"/>
                <a:gd name="T15" fmla="*/ 23 h 23"/>
                <a:gd name="T16" fmla="*/ 246 w 246"/>
                <a:gd name="T17" fmla="*/ 11 h 23"/>
                <a:gd name="T18" fmla="*/ 123 w 24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">
                  <a:moveTo>
                    <a:pt x="123" y="22"/>
                  </a:moveTo>
                  <a:cubicBezTo>
                    <a:pt x="56" y="22"/>
                    <a:pt x="1" y="17"/>
                    <a:pt x="1" y="11"/>
                  </a:cubicBezTo>
                  <a:cubicBezTo>
                    <a:pt x="1" y="5"/>
                    <a:pt x="56" y="0"/>
                    <a:pt x="123" y="0"/>
                  </a:cubicBezTo>
                  <a:cubicBezTo>
                    <a:pt x="190" y="0"/>
                    <a:pt x="245" y="5"/>
                    <a:pt x="245" y="11"/>
                  </a:cubicBezTo>
                  <a:cubicBezTo>
                    <a:pt x="245" y="17"/>
                    <a:pt x="190" y="22"/>
                    <a:pt x="123" y="22"/>
                  </a:cubicBezTo>
                  <a:moveTo>
                    <a:pt x="123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3"/>
                    <a:pt x="123" y="23"/>
                  </a:cubicBezTo>
                  <a:cubicBezTo>
                    <a:pt x="191" y="23"/>
                    <a:pt x="246" y="17"/>
                    <a:pt x="246" y="11"/>
                  </a:cubicBezTo>
                  <a:cubicBezTo>
                    <a:pt x="246" y="5"/>
                    <a:pt x="191" y="0"/>
                    <a:pt x="123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2"/>
            <p:cNvSpPr>
              <a:spLocks noEditPoints="1"/>
            </p:cNvSpPr>
            <p:nvPr/>
          </p:nvSpPr>
          <p:spPr bwMode="auto">
            <a:xfrm>
              <a:off x="2023531" y="3773624"/>
              <a:ext cx="671302" cy="60376"/>
            </a:xfrm>
            <a:custGeom>
              <a:avLst/>
              <a:gdLst>
                <a:gd name="T0" fmla="*/ 122 w 244"/>
                <a:gd name="T1" fmla="*/ 22 h 22"/>
                <a:gd name="T2" fmla="*/ 2 w 244"/>
                <a:gd name="T3" fmla="*/ 11 h 22"/>
                <a:gd name="T4" fmla="*/ 122 w 244"/>
                <a:gd name="T5" fmla="*/ 0 h 22"/>
                <a:gd name="T6" fmla="*/ 242 w 244"/>
                <a:gd name="T7" fmla="*/ 11 h 22"/>
                <a:gd name="T8" fmla="*/ 122 w 244"/>
                <a:gd name="T9" fmla="*/ 22 h 22"/>
                <a:gd name="T10" fmla="*/ 122 w 244"/>
                <a:gd name="T11" fmla="*/ 0 h 22"/>
                <a:gd name="T12" fmla="*/ 0 w 244"/>
                <a:gd name="T13" fmla="*/ 11 h 22"/>
                <a:gd name="T14" fmla="*/ 122 w 244"/>
                <a:gd name="T15" fmla="*/ 22 h 22"/>
                <a:gd name="T16" fmla="*/ 244 w 244"/>
                <a:gd name="T17" fmla="*/ 11 h 22"/>
                <a:gd name="T18" fmla="*/ 122 w 244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22">
                  <a:moveTo>
                    <a:pt x="122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2" y="0"/>
                  </a:cubicBezTo>
                  <a:cubicBezTo>
                    <a:pt x="188" y="0"/>
                    <a:pt x="242" y="5"/>
                    <a:pt x="242" y="11"/>
                  </a:cubicBezTo>
                  <a:cubicBezTo>
                    <a:pt x="242" y="17"/>
                    <a:pt x="188" y="22"/>
                    <a:pt x="122" y="22"/>
                  </a:cubicBezTo>
                  <a:moveTo>
                    <a:pt x="122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2"/>
                    <a:pt x="122" y="22"/>
                  </a:cubicBezTo>
                  <a:cubicBezTo>
                    <a:pt x="189" y="22"/>
                    <a:pt x="244" y="17"/>
                    <a:pt x="244" y="11"/>
                  </a:cubicBezTo>
                  <a:cubicBezTo>
                    <a:pt x="244" y="5"/>
                    <a:pt x="189" y="0"/>
                    <a:pt x="12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3"/>
            <p:cNvSpPr>
              <a:spLocks noEditPoints="1"/>
            </p:cNvSpPr>
            <p:nvPr/>
          </p:nvSpPr>
          <p:spPr bwMode="auto">
            <a:xfrm>
              <a:off x="2029671" y="3773624"/>
              <a:ext cx="660045" cy="60376"/>
            </a:xfrm>
            <a:custGeom>
              <a:avLst/>
              <a:gdLst>
                <a:gd name="T0" fmla="*/ 120 w 240"/>
                <a:gd name="T1" fmla="*/ 22 h 22"/>
                <a:gd name="T2" fmla="*/ 1 w 240"/>
                <a:gd name="T3" fmla="*/ 11 h 22"/>
                <a:gd name="T4" fmla="*/ 120 w 240"/>
                <a:gd name="T5" fmla="*/ 0 h 22"/>
                <a:gd name="T6" fmla="*/ 239 w 240"/>
                <a:gd name="T7" fmla="*/ 11 h 22"/>
                <a:gd name="T8" fmla="*/ 120 w 240"/>
                <a:gd name="T9" fmla="*/ 22 h 22"/>
                <a:gd name="T10" fmla="*/ 120 w 240"/>
                <a:gd name="T11" fmla="*/ 0 h 22"/>
                <a:gd name="T12" fmla="*/ 0 w 240"/>
                <a:gd name="T13" fmla="*/ 11 h 22"/>
                <a:gd name="T14" fmla="*/ 120 w 240"/>
                <a:gd name="T15" fmla="*/ 22 h 22"/>
                <a:gd name="T16" fmla="*/ 240 w 240"/>
                <a:gd name="T17" fmla="*/ 11 h 22"/>
                <a:gd name="T18" fmla="*/ 120 w 240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2">
                  <a:moveTo>
                    <a:pt x="120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0" y="0"/>
                  </a:cubicBezTo>
                  <a:cubicBezTo>
                    <a:pt x="185" y="0"/>
                    <a:pt x="239" y="5"/>
                    <a:pt x="239" y="11"/>
                  </a:cubicBezTo>
                  <a:cubicBezTo>
                    <a:pt x="239" y="17"/>
                    <a:pt x="185" y="22"/>
                    <a:pt x="120" y="22"/>
                  </a:cubicBezTo>
                  <a:moveTo>
                    <a:pt x="120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0" y="22"/>
                  </a:cubicBezTo>
                  <a:cubicBezTo>
                    <a:pt x="186" y="22"/>
                    <a:pt x="240" y="17"/>
                    <a:pt x="240" y="11"/>
                  </a:cubicBezTo>
                  <a:cubicBezTo>
                    <a:pt x="240" y="5"/>
                    <a:pt x="186" y="0"/>
                    <a:pt x="12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4"/>
            <p:cNvSpPr>
              <a:spLocks noEditPoints="1"/>
            </p:cNvSpPr>
            <p:nvPr/>
          </p:nvSpPr>
          <p:spPr bwMode="auto">
            <a:xfrm>
              <a:off x="2031718" y="3773624"/>
              <a:ext cx="654929" cy="60376"/>
            </a:xfrm>
            <a:custGeom>
              <a:avLst/>
              <a:gdLst>
                <a:gd name="T0" fmla="*/ 119 w 238"/>
                <a:gd name="T1" fmla="*/ 22 h 22"/>
                <a:gd name="T2" fmla="*/ 2 w 238"/>
                <a:gd name="T3" fmla="*/ 11 h 22"/>
                <a:gd name="T4" fmla="*/ 119 w 238"/>
                <a:gd name="T5" fmla="*/ 1 h 22"/>
                <a:gd name="T6" fmla="*/ 236 w 238"/>
                <a:gd name="T7" fmla="*/ 11 h 22"/>
                <a:gd name="T8" fmla="*/ 119 w 238"/>
                <a:gd name="T9" fmla="*/ 22 h 22"/>
                <a:gd name="T10" fmla="*/ 119 w 238"/>
                <a:gd name="T11" fmla="*/ 0 h 22"/>
                <a:gd name="T12" fmla="*/ 0 w 238"/>
                <a:gd name="T13" fmla="*/ 11 h 22"/>
                <a:gd name="T14" fmla="*/ 119 w 238"/>
                <a:gd name="T15" fmla="*/ 22 h 22"/>
                <a:gd name="T16" fmla="*/ 238 w 238"/>
                <a:gd name="T17" fmla="*/ 11 h 22"/>
                <a:gd name="T18" fmla="*/ 119 w 238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2">
                  <a:moveTo>
                    <a:pt x="119" y="22"/>
                  </a:moveTo>
                  <a:cubicBezTo>
                    <a:pt x="54" y="22"/>
                    <a:pt x="2" y="17"/>
                    <a:pt x="2" y="11"/>
                  </a:cubicBezTo>
                  <a:cubicBezTo>
                    <a:pt x="2" y="5"/>
                    <a:pt x="54" y="1"/>
                    <a:pt x="119" y="1"/>
                  </a:cubicBezTo>
                  <a:cubicBezTo>
                    <a:pt x="184" y="1"/>
                    <a:pt x="236" y="5"/>
                    <a:pt x="236" y="11"/>
                  </a:cubicBezTo>
                  <a:cubicBezTo>
                    <a:pt x="236" y="17"/>
                    <a:pt x="184" y="22"/>
                    <a:pt x="119" y="22"/>
                  </a:cubicBezTo>
                  <a:moveTo>
                    <a:pt x="119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19" y="22"/>
                  </a:cubicBezTo>
                  <a:cubicBezTo>
                    <a:pt x="184" y="22"/>
                    <a:pt x="238" y="17"/>
                    <a:pt x="238" y="11"/>
                  </a:cubicBezTo>
                  <a:cubicBezTo>
                    <a:pt x="238" y="5"/>
                    <a:pt x="184" y="0"/>
                    <a:pt x="1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5"/>
            <p:cNvSpPr>
              <a:spLocks noEditPoints="1"/>
            </p:cNvSpPr>
            <p:nvPr/>
          </p:nvSpPr>
          <p:spPr bwMode="auto">
            <a:xfrm>
              <a:off x="2037858" y="3775670"/>
              <a:ext cx="643672" cy="58330"/>
            </a:xfrm>
            <a:custGeom>
              <a:avLst/>
              <a:gdLst>
                <a:gd name="T0" fmla="*/ 117 w 234"/>
                <a:gd name="T1" fmla="*/ 21 h 21"/>
                <a:gd name="T2" fmla="*/ 2 w 234"/>
                <a:gd name="T3" fmla="*/ 10 h 21"/>
                <a:gd name="T4" fmla="*/ 117 w 234"/>
                <a:gd name="T5" fmla="*/ 0 h 21"/>
                <a:gd name="T6" fmla="*/ 232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3" y="21"/>
                    <a:pt x="2" y="16"/>
                    <a:pt x="2" y="10"/>
                  </a:cubicBezTo>
                  <a:cubicBezTo>
                    <a:pt x="2" y="4"/>
                    <a:pt x="53" y="0"/>
                    <a:pt x="117" y="0"/>
                  </a:cubicBezTo>
                  <a:cubicBezTo>
                    <a:pt x="181" y="0"/>
                    <a:pt x="232" y="4"/>
                    <a:pt x="232" y="10"/>
                  </a:cubicBezTo>
                  <a:cubicBezTo>
                    <a:pt x="232" y="16"/>
                    <a:pt x="181" y="21"/>
                    <a:pt x="117" y="21"/>
                  </a:cubicBezTo>
                  <a:moveTo>
                    <a:pt x="117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7" y="21"/>
                  </a:cubicBezTo>
                  <a:cubicBezTo>
                    <a:pt x="182" y="21"/>
                    <a:pt x="234" y="16"/>
                    <a:pt x="234" y="10"/>
                  </a:cubicBezTo>
                  <a:cubicBezTo>
                    <a:pt x="234" y="4"/>
                    <a:pt x="182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6"/>
            <p:cNvSpPr>
              <a:spLocks noEditPoints="1"/>
            </p:cNvSpPr>
            <p:nvPr/>
          </p:nvSpPr>
          <p:spPr bwMode="auto">
            <a:xfrm>
              <a:off x="2042974" y="3775670"/>
              <a:ext cx="633439" cy="58330"/>
            </a:xfrm>
            <a:custGeom>
              <a:avLst/>
              <a:gdLst>
                <a:gd name="T0" fmla="*/ 115 w 230"/>
                <a:gd name="T1" fmla="*/ 20 h 21"/>
                <a:gd name="T2" fmla="*/ 1 w 230"/>
                <a:gd name="T3" fmla="*/ 10 h 21"/>
                <a:gd name="T4" fmla="*/ 115 w 230"/>
                <a:gd name="T5" fmla="*/ 0 h 21"/>
                <a:gd name="T6" fmla="*/ 229 w 230"/>
                <a:gd name="T7" fmla="*/ 10 h 21"/>
                <a:gd name="T8" fmla="*/ 115 w 230"/>
                <a:gd name="T9" fmla="*/ 20 h 21"/>
                <a:gd name="T10" fmla="*/ 115 w 230"/>
                <a:gd name="T11" fmla="*/ 0 h 21"/>
                <a:gd name="T12" fmla="*/ 0 w 230"/>
                <a:gd name="T13" fmla="*/ 10 h 21"/>
                <a:gd name="T14" fmla="*/ 115 w 230"/>
                <a:gd name="T15" fmla="*/ 21 h 21"/>
                <a:gd name="T16" fmla="*/ 230 w 230"/>
                <a:gd name="T17" fmla="*/ 10 h 21"/>
                <a:gd name="T18" fmla="*/ 115 w 2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1">
                  <a:moveTo>
                    <a:pt x="115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4"/>
                    <a:pt x="52" y="0"/>
                    <a:pt x="115" y="0"/>
                  </a:cubicBezTo>
                  <a:cubicBezTo>
                    <a:pt x="178" y="0"/>
                    <a:pt x="229" y="4"/>
                    <a:pt x="229" y="10"/>
                  </a:cubicBezTo>
                  <a:cubicBezTo>
                    <a:pt x="229" y="16"/>
                    <a:pt x="178" y="20"/>
                    <a:pt x="115" y="20"/>
                  </a:cubicBezTo>
                  <a:moveTo>
                    <a:pt x="115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1"/>
                    <a:pt x="115" y="21"/>
                  </a:cubicBezTo>
                  <a:cubicBezTo>
                    <a:pt x="179" y="21"/>
                    <a:pt x="230" y="16"/>
                    <a:pt x="230" y="10"/>
                  </a:cubicBezTo>
                  <a:cubicBezTo>
                    <a:pt x="230" y="4"/>
                    <a:pt x="179" y="0"/>
                    <a:pt x="115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7"/>
            <p:cNvSpPr>
              <a:spLocks noEditPoints="1"/>
            </p:cNvSpPr>
            <p:nvPr/>
          </p:nvSpPr>
          <p:spPr bwMode="auto">
            <a:xfrm>
              <a:off x="2046044" y="3775670"/>
              <a:ext cx="627299" cy="55260"/>
            </a:xfrm>
            <a:custGeom>
              <a:avLst/>
              <a:gdLst>
                <a:gd name="T0" fmla="*/ 114 w 228"/>
                <a:gd name="T1" fmla="*/ 20 h 20"/>
                <a:gd name="T2" fmla="*/ 2 w 228"/>
                <a:gd name="T3" fmla="*/ 10 h 20"/>
                <a:gd name="T4" fmla="*/ 114 w 228"/>
                <a:gd name="T5" fmla="*/ 0 h 20"/>
                <a:gd name="T6" fmla="*/ 226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4" y="0"/>
                  </a:cubicBezTo>
                  <a:cubicBezTo>
                    <a:pt x="176" y="0"/>
                    <a:pt x="226" y="5"/>
                    <a:pt x="226" y="10"/>
                  </a:cubicBezTo>
                  <a:cubicBezTo>
                    <a:pt x="226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8"/>
            <p:cNvSpPr>
              <a:spLocks noEditPoints="1"/>
            </p:cNvSpPr>
            <p:nvPr/>
          </p:nvSpPr>
          <p:spPr bwMode="auto">
            <a:xfrm>
              <a:off x="2051161" y="3775670"/>
              <a:ext cx="616042" cy="55260"/>
            </a:xfrm>
            <a:custGeom>
              <a:avLst/>
              <a:gdLst>
                <a:gd name="T0" fmla="*/ 112 w 224"/>
                <a:gd name="T1" fmla="*/ 20 h 20"/>
                <a:gd name="T2" fmla="*/ 1 w 224"/>
                <a:gd name="T3" fmla="*/ 10 h 20"/>
                <a:gd name="T4" fmla="*/ 112 w 224"/>
                <a:gd name="T5" fmla="*/ 0 h 20"/>
                <a:gd name="T6" fmla="*/ 223 w 224"/>
                <a:gd name="T7" fmla="*/ 10 h 20"/>
                <a:gd name="T8" fmla="*/ 112 w 224"/>
                <a:gd name="T9" fmla="*/ 20 h 20"/>
                <a:gd name="T10" fmla="*/ 112 w 224"/>
                <a:gd name="T11" fmla="*/ 0 h 20"/>
                <a:gd name="T12" fmla="*/ 0 w 224"/>
                <a:gd name="T13" fmla="*/ 10 h 20"/>
                <a:gd name="T14" fmla="*/ 112 w 224"/>
                <a:gd name="T15" fmla="*/ 20 h 20"/>
                <a:gd name="T16" fmla="*/ 224 w 224"/>
                <a:gd name="T17" fmla="*/ 10 h 20"/>
                <a:gd name="T18" fmla="*/ 112 w 224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">
                  <a:moveTo>
                    <a:pt x="112" y="20"/>
                  </a:moveTo>
                  <a:cubicBezTo>
                    <a:pt x="51" y="20"/>
                    <a:pt x="1" y="16"/>
                    <a:pt x="1" y="10"/>
                  </a:cubicBezTo>
                  <a:cubicBezTo>
                    <a:pt x="1" y="5"/>
                    <a:pt x="51" y="0"/>
                    <a:pt x="112" y="0"/>
                  </a:cubicBezTo>
                  <a:cubicBezTo>
                    <a:pt x="173" y="0"/>
                    <a:pt x="223" y="5"/>
                    <a:pt x="223" y="10"/>
                  </a:cubicBezTo>
                  <a:cubicBezTo>
                    <a:pt x="223" y="16"/>
                    <a:pt x="173" y="20"/>
                    <a:pt x="112" y="20"/>
                  </a:cubicBezTo>
                  <a:moveTo>
                    <a:pt x="112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2" y="20"/>
                  </a:cubicBezTo>
                  <a:cubicBezTo>
                    <a:pt x="174" y="20"/>
                    <a:pt x="224" y="16"/>
                    <a:pt x="224" y="10"/>
                  </a:cubicBezTo>
                  <a:cubicBezTo>
                    <a:pt x="224" y="5"/>
                    <a:pt x="174" y="0"/>
                    <a:pt x="11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9"/>
            <p:cNvSpPr>
              <a:spLocks noEditPoints="1"/>
            </p:cNvSpPr>
            <p:nvPr/>
          </p:nvSpPr>
          <p:spPr bwMode="auto">
            <a:xfrm>
              <a:off x="2054231" y="3775670"/>
              <a:ext cx="610926" cy="55260"/>
            </a:xfrm>
            <a:custGeom>
              <a:avLst/>
              <a:gdLst>
                <a:gd name="T0" fmla="*/ 111 w 222"/>
                <a:gd name="T1" fmla="*/ 20 h 20"/>
                <a:gd name="T2" fmla="*/ 2 w 222"/>
                <a:gd name="T3" fmla="*/ 10 h 20"/>
                <a:gd name="T4" fmla="*/ 111 w 222"/>
                <a:gd name="T5" fmla="*/ 0 h 20"/>
                <a:gd name="T6" fmla="*/ 220 w 222"/>
                <a:gd name="T7" fmla="*/ 10 h 20"/>
                <a:gd name="T8" fmla="*/ 111 w 222"/>
                <a:gd name="T9" fmla="*/ 20 h 20"/>
                <a:gd name="T10" fmla="*/ 111 w 222"/>
                <a:gd name="T11" fmla="*/ 0 h 20"/>
                <a:gd name="T12" fmla="*/ 0 w 222"/>
                <a:gd name="T13" fmla="*/ 10 h 20"/>
                <a:gd name="T14" fmla="*/ 111 w 222"/>
                <a:gd name="T15" fmla="*/ 20 h 20"/>
                <a:gd name="T16" fmla="*/ 222 w 222"/>
                <a:gd name="T17" fmla="*/ 10 h 20"/>
                <a:gd name="T18" fmla="*/ 111 w 2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20">
                  <a:moveTo>
                    <a:pt x="111" y="20"/>
                  </a:moveTo>
                  <a:cubicBezTo>
                    <a:pt x="51" y="20"/>
                    <a:pt x="2" y="15"/>
                    <a:pt x="2" y="10"/>
                  </a:cubicBezTo>
                  <a:cubicBezTo>
                    <a:pt x="2" y="5"/>
                    <a:pt x="51" y="0"/>
                    <a:pt x="111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1" y="20"/>
                  </a:cubicBezTo>
                  <a:moveTo>
                    <a:pt x="111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1" y="20"/>
                  </a:cubicBezTo>
                  <a:cubicBezTo>
                    <a:pt x="172" y="20"/>
                    <a:pt x="222" y="16"/>
                    <a:pt x="222" y="10"/>
                  </a:cubicBezTo>
                  <a:cubicBezTo>
                    <a:pt x="222" y="5"/>
                    <a:pt x="172" y="0"/>
                    <a:pt x="111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0"/>
            <p:cNvSpPr>
              <a:spLocks noEditPoints="1"/>
            </p:cNvSpPr>
            <p:nvPr/>
          </p:nvSpPr>
          <p:spPr bwMode="auto">
            <a:xfrm>
              <a:off x="2059348" y="3775670"/>
              <a:ext cx="599669" cy="55260"/>
            </a:xfrm>
            <a:custGeom>
              <a:avLst/>
              <a:gdLst>
                <a:gd name="T0" fmla="*/ 109 w 218"/>
                <a:gd name="T1" fmla="*/ 20 h 20"/>
                <a:gd name="T2" fmla="*/ 1 w 218"/>
                <a:gd name="T3" fmla="*/ 10 h 20"/>
                <a:gd name="T4" fmla="*/ 109 w 218"/>
                <a:gd name="T5" fmla="*/ 0 h 20"/>
                <a:gd name="T6" fmla="*/ 217 w 218"/>
                <a:gd name="T7" fmla="*/ 10 h 20"/>
                <a:gd name="T8" fmla="*/ 109 w 218"/>
                <a:gd name="T9" fmla="*/ 20 h 20"/>
                <a:gd name="T10" fmla="*/ 109 w 218"/>
                <a:gd name="T11" fmla="*/ 0 h 20"/>
                <a:gd name="T12" fmla="*/ 0 w 218"/>
                <a:gd name="T13" fmla="*/ 10 h 20"/>
                <a:gd name="T14" fmla="*/ 109 w 218"/>
                <a:gd name="T15" fmla="*/ 20 h 20"/>
                <a:gd name="T16" fmla="*/ 218 w 218"/>
                <a:gd name="T17" fmla="*/ 10 h 20"/>
                <a:gd name="T18" fmla="*/ 109 w 21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0">
                  <a:moveTo>
                    <a:pt x="109" y="20"/>
                  </a:moveTo>
                  <a:cubicBezTo>
                    <a:pt x="50" y="20"/>
                    <a:pt x="1" y="15"/>
                    <a:pt x="1" y="10"/>
                  </a:cubicBezTo>
                  <a:cubicBezTo>
                    <a:pt x="1" y="5"/>
                    <a:pt x="50" y="0"/>
                    <a:pt x="109" y="0"/>
                  </a:cubicBezTo>
                  <a:cubicBezTo>
                    <a:pt x="169" y="0"/>
                    <a:pt x="217" y="5"/>
                    <a:pt x="217" y="10"/>
                  </a:cubicBezTo>
                  <a:cubicBezTo>
                    <a:pt x="217" y="15"/>
                    <a:pt x="169" y="20"/>
                    <a:pt x="109" y="20"/>
                  </a:cubicBezTo>
                  <a:moveTo>
                    <a:pt x="109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9" y="20"/>
                  </a:cubicBezTo>
                  <a:cubicBezTo>
                    <a:pt x="169" y="20"/>
                    <a:pt x="218" y="15"/>
                    <a:pt x="218" y="10"/>
                  </a:cubicBezTo>
                  <a:cubicBezTo>
                    <a:pt x="218" y="5"/>
                    <a:pt x="169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1"/>
            <p:cNvSpPr>
              <a:spLocks noEditPoints="1"/>
            </p:cNvSpPr>
            <p:nvPr/>
          </p:nvSpPr>
          <p:spPr bwMode="auto">
            <a:xfrm>
              <a:off x="2062418" y="3775670"/>
              <a:ext cx="594552" cy="55260"/>
            </a:xfrm>
            <a:custGeom>
              <a:avLst/>
              <a:gdLst>
                <a:gd name="T0" fmla="*/ 108 w 216"/>
                <a:gd name="T1" fmla="*/ 19 h 20"/>
                <a:gd name="T2" fmla="*/ 2 w 216"/>
                <a:gd name="T3" fmla="*/ 10 h 20"/>
                <a:gd name="T4" fmla="*/ 108 w 216"/>
                <a:gd name="T5" fmla="*/ 1 h 20"/>
                <a:gd name="T6" fmla="*/ 214 w 216"/>
                <a:gd name="T7" fmla="*/ 10 h 20"/>
                <a:gd name="T8" fmla="*/ 108 w 216"/>
                <a:gd name="T9" fmla="*/ 19 h 20"/>
                <a:gd name="T10" fmla="*/ 108 w 216"/>
                <a:gd name="T11" fmla="*/ 0 h 20"/>
                <a:gd name="T12" fmla="*/ 0 w 216"/>
                <a:gd name="T13" fmla="*/ 10 h 20"/>
                <a:gd name="T14" fmla="*/ 108 w 216"/>
                <a:gd name="T15" fmla="*/ 20 h 20"/>
                <a:gd name="T16" fmla="*/ 216 w 216"/>
                <a:gd name="T17" fmla="*/ 10 h 20"/>
                <a:gd name="T18" fmla="*/ 108 w 216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20">
                  <a:moveTo>
                    <a:pt x="108" y="19"/>
                  </a:moveTo>
                  <a:cubicBezTo>
                    <a:pt x="50" y="19"/>
                    <a:pt x="2" y="15"/>
                    <a:pt x="2" y="10"/>
                  </a:cubicBezTo>
                  <a:cubicBezTo>
                    <a:pt x="2" y="5"/>
                    <a:pt x="50" y="1"/>
                    <a:pt x="108" y="1"/>
                  </a:cubicBezTo>
                  <a:cubicBezTo>
                    <a:pt x="167" y="1"/>
                    <a:pt x="214" y="5"/>
                    <a:pt x="214" y="10"/>
                  </a:cubicBezTo>
                  <a:cubicBezTo>
                    <a:pt x="214" y="15"/>
                    <a:pt x="167" y="19"/>
                    <a:pt x="108" y="19"/>
                  </a:cubicBezTo>
                  <a:moveTo>
                    <a:pt x="108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8" y="20"/>
                  </a:cubicBezTo>
                  <a:cubicBezTo>
                    <a:pt x="168" y="20"/>
                    <a:pt x="216" y="15"/>
                    <a:pt x="216" y="10"/>
                  </a:cubicBezTo>
                  <a:cubicBezTo>
                    <a:pt x="216" y="5"/>
                    <a:pt x="168" y="0"/>
                    <a:pt x="10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2"/>
            <p:cNvSpPr>
              <a:spLocks noEditPoints="1"/>
            </p:cNvSpPr>
            <p:nvPr/>
          </p:nvSpPr>
          <p:spPr bwMode="auto">
            <a:xfrm>
              <a:off x="2067534" y="3778740"/>
              <a:ext cx="583296" cy="49120"/>
            </a:xfrm>
            <a:custGeom>
              <a:avLst/>
              <a:gdLst>
                <a:gd name="T0" fmla="*/ 106 w 212"/>
                <a:gd name="T1" fmla="*/ 18 h 18"/>
                <a:gd name="T2" fmla="*/ 2 w 212"/>
                <a:gd name="T3" fmla="*/ 9 h 18"/>
                <a:gd name="T4" fmla="*/ 106 w 212"/>
                <a:gd name="T5" fmla="*/ 0 h 18"/>
                <a:gd name="T6" fmla="*/ 211 w 212"/>
                <a:gd name="T7" fmla="*/ 9 h 18"/>
                <a:gd name="T8" fmla="*/ 106 w 212"/>
                <a:gd name="T9" fmla="*/ 18 h 18"/>
                <a:gd name="T10" fmla="*/ 106 w 212"/>
                <a:gd name="T11" fmla="*/ 0 h 18"/>
                <a:gd name="T12" fmla="*/ 0 w 212"/>
                <a:gd name="T13" fmla="*/ 9 h 18"/>
                <a:gd name="T14" fmla="*/ 106 w 212"/>
                <a:gd name="T15" fmla="*/ 18 h 18"/>
                <a:gd name="T16" fmla="*/ 212 w 212"/>
                <a:gd name="T17" fmla="*/ 9 h 18"/>
                <a:gd name="T18" fmla="*/ 106 w 2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8">
                  <a:moveTo>
                    <a:pt x="106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6" y="0"/>
                  </a:cubicBezTo>
                  <a:cubicBezTo>
                    <a:pt x="164" y="0"/>
                    <a:pt x="211" y="4"/>
                    <a:pt x="211" y="9"/>
                  </a:cubicBezTo>
                  <a:cubicBezTo>
                    <a:pt x="211" y="14"/>
                    <a:pt x="164" y="18"/>
                    <a:pt x="106" y="18"/>
                  </a:cubicBezTo>
                  <a:moveTo>
                    <a:pt x="106" y="0"/>
                  </a:moveTo>
                  <a:cubicBezTo>
                    <a:pt x="48" y="0"/>
                    <a:pt x="0" y="4"/>
                    <a:pt x="0" y="9"/>
                  </a:cubicBezTo>
                  <a:cubicBezTo>
                    <a:pt x="0" y="14"/>
                    <a:pt x="48" y="18"/>
                    <a:pt x="106" y="18"/>
                  </a:cubicBezTo>
                  <a:cubicBezTo>
                    <a:pt x="165" y="18"/>
                    <a:pt x="212" y="14"/>
                    <a:pt x="212" y="9"/>
                  </a:cubicBezTo>
                  <a:cubicBezTo>
                    <a:pt x="212" y="4"/>
                    <a:pt x="165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3"/>
            <p:cNvSpPr>
              <a:spLocks noEditPoints="1"/>
            </p:cNvSpPr>
            <p:nvPr/>
          </p:nvSpPr>
          <p:spPr bwMode="auto">
            <a:xfrm>
              <a:off x="2073674" y="3778740"/>
              <a:ext cx="575109" cy="49120"/>
            </a:xfrm>
            <a:custGeom>
              <a:avLst/>
              <a:gdLst>
                <a:gd name="T0" fmla="*/ 104 w 209"/>
                <a:gd name="T1" fmla="*/ 18 h 18"/>
                <a:gd name="T2" fmla="*/ 1 w 209"/>
                <a:gd name="T3" fmla="*/ 9 h 18"/>
                <a:gd name="T4" fmla="*/ 104 w 209"/>
                <a:gd name="T5" fmla="*/ 0 h 18"/>
                <a:gd name="T6" fmla="*/ 207 w 209"/>
                <a:gd name="T7" fmla="*/ 9 h 18"/>
                <a:gd name="T8" fmla="*/ 104 w 209"/>
                <a:gd name="T9" fmla="*/ 18 h 18"/>
                <a:gd name="T10" fmla="*/ 104 w 209"/>
                <a:gd name="T11" fmla="*/ 0 h 18"/>
                <a:gd name="T12" fmla="*/ 0 w 209"/>
                <a:gd name="T13" fmla="*/ 9 h 18"/>
                <a:gd name="T14" fmla="*/ 104 w 209"/>
                <a:gd name="T15" fmla="*/ 18 h 18"/>
                <a:gd name="T16" fmla="*/ 209 w 209"/>
                <a:gd name="T17" fmla="*/ 9 h 18"/>
                <a:gd name="T18" fmla="*/ 104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4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4" y="0"/>
                  </a:cubicBezTo>
                  <a:cubicBezTo>
                    <a:pt x="161" y="0"/>
                    <a:pt x="207" y="4"/>
                    <a:pt x="207" y="9"/>
                  </a:cubicBezTo>
                  <a:cubicBezTo>
                    <a:pt x="207" y="14"/>
                    <a:pt x="161" y="18"/>
                    <a:pt x="104" y="18"/>
                  </a:cubicBezTo>
                  <a:moveTo>
                    <a:pt x="104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4" y="18"/>
                  </a:cubicBezTo>
                  <a:cubicBezTo>
                    <a:pt x="162" y="18"/>
                    <a:pt x="209" y="14"/>
                    <a:pt x="209" y="9"/>
                  </a:cubicBezTo>
                  <a:cubicBezTo>
                    <a:pt x="209" y="4"/>
                    <a:pt x="162" y="0"/>
                    <a:pt x="104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4"/>
            <p:cNvSpPr>
              <a:spLocks noEditPoints="1"/>
            </p:cNvSpPr>
            <p:nvPr/>
          </p:nvSpPr>
          <p:spPr bwMode="auto">
            <a:xfrm>
              <a:off x="2075721" y="3778740"/>
              <a:ext cx="566923" cy="49120"/>
            </a:xfrm>
            <a:custGeom>
              <a:avLst/>
              <a:gdLst>
                <a:gd name="T0" fmla="*/ 103 w 206"/>
                <a:gd name="T1" fmla="*/ 18 h 18"/>
                <a:gd name="T2" fmla="*/ 2 w 206"/>
                <a:gd name="T3" fmla="*/ 9 h 18"/>
                <a:gd name="T4" fmla="*/ 103 w 206"/>
                <a:gd name="T5" fmla="*/ 0 h 18"/>
                <a:gd name="T6" fmla="*/ 205 w 206"/>
                <a:gd name="T7" fmla="*/ 9 h 18"/>
                <a:gd name="T8" fmla="*/ 103 w 206"/>
                <a:gd name="T9" fmla="*/ 18 h 18"/>
                <a:gd name="T10" fmla="*/ 103 w 206"/>
                <a:gd name="T11" fmla="*/ 0 h 18"/>
                <a:gd name="T12" fmla="*/ 0 w 206"/>
                <a:gd name="T13" fmla="*/ 9 h 18"/>
                <a:gd name="T14" fmla="*/ 103 w 206"/>
                <a:gd name="T15" fmla="*/ 18 h 18"/>
                <a:gd name="T16" fmla="*/ 206 w 206"/>
                <a:gd name="T17" fmla="*/ 9 h 18"/>
                <a:gd name="T18" fmla="*/ 103 w 20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8">
                  <a:moveTo>
                    <a:pt x="103" y="18"/>
                  </a:moveTo>
                  <a:cubicBezTo>
                    <a:pt x="47" y="18"/>
                    <a:pt x="2" y="14"/>
                    <a:pt x="2" y="9"/>
                  </a:cubicBezTo>
                  <a:cubicBezTo>
                    <a:pt x="2" y="4"/>
                    <a:pt x="47" y="0"/>
                    <a:pt x="103" y="0"/>
                  </a:cubicBezTo>
                  <a:cubicBezTo>
                    <a:pt x="159" y="0"/>
                    <a:pt x="205" y="4"/>
                    <a:pt x="205" y="9"/>
                  </a:cubicBezTo>
                  <a:cubicBezTo>
                    <a:pt x="205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60" y="18"/>
                    <a:pt x="206" y="14"/>
                    <a:pt x="206" y="9"/>
                  </a:cubicBezTo>
                  <a:cubicBezTo>
                    <a:pt x="206" y="4"/>
                    <a:pt x="160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5"/>
            <p:cNvSpPr>
              <a:spLocks noEditPoints="1"/>
            </p:cNvSpPr>
            <p:nvPr/>
          </p:nvSpPr>
          <p:spPr bwMode="auto">
            <a:xfrm>
              <a:off x="2081861" y="3778740"/>
              <a:ext cx="558736" cy="49120"/>
            </a:xfrm>
            <a:custGeom>
              <a:avLst/>
              <a:gdLst>
                <a:gd name="T0" fmla="*/ 101 w 203"/>
                <a:gd name="T1" fmla="*/ 18 h 18"/>
                <a:gd name="T2" fmla="*/ 1 w 203"/>
                <a:gd name="T3" fmla="*/ 9 h 18"/>
                <a:gd name="T4" fmla="*/ 101 w 203"/>
                <a:gd name="T5" fmla="*/ 0 h 18"/>
                <a:gd name="T6" fmla="*/ 201 w 203"/>
                <a:gd name="T7" fmla="*/ 9 h 18"/>
                <a:gd name="T8" fmla="*/ 101 w 203"/>
                <a:gd name="T9" fmla="*/ 18 h 18"/>
                <a:gd name="T10" fmla="*/ 101 w 203"/>
                <a:gd name="T11" fmla="*/ 0 h 18"/>
                <a:gd name="T12" fmla="*/ 0 w 203"/>
                <a:gd name="T13" fmla="*/ 9 h 18"/>
                <a:gd name="T14" fmla="*/ 101 w 203"/>
                <a:gd name="T15" fmla="*/ 18 h 18"/>
                <a:gd name="T16" fmla="*/ 203 w 203"/>
                <a:gd name="T17" fmla="*/ 9 h 18"/>
                <a:gd name="T18" fmla="*/ 101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1" y="18"/>
                  </a:moveTo>
                  <a:cubicBezTo>
                    <a:pt x="46" y="18"/>
                    <a:pt x="1" y="14"/>
                    <a:pt x="1" y="9"/>
                  </a:cubicBezTo>
                  <a:cubicBezTo>
                    <a:pt x="1" y="4"/>
                    <a:pt x="46" y="0"/>
                    <a:pt x="101" y="0"/>
                  </a:cubicBezTo>
                  <a:cubicBezTo>
                    <a:pt x="156" y="0"/>
                    <a:pt x="201" y="4"/>
                    <a:pt x="201" y="9"/>
                  </a:cubicBezTo>
                  <a:cubicBezTo>
                    <a:pt x="201" y="14"/>
                    <a:pt x="156" y="18"/>
                    <a:pt x="101" y="18"/>
                  </a:cubicBezTo>
                  <a:moveTo>
                    <a:pt x="101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1" y="18"/>
                  </a:cubicBezTo>
                  <a:cubicBezTo>
                    <a:pt x="157" y="18"/>
                    <a:pt x="203" y="14"/>
                    <a:pt x="203" y="9"/>
                  </a:cubicBezTo>
                  <a:cubicBezTo>
                    <a:pt x="203" y="4"/>
                    <a:pt x="157" y="0"/>
                    <a:pt x="101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6"/>
            <p:cNvSpPr>
              <a:spLocks noEditPoints="1"/>
            </p:cNvSpPr>
            <p:nvPr/>
          </p:nvSpPr>
          <p:spPr bwMode="auto">
            <a:xfrm>
              <a:off x="2083908" y="3778740"/>
              <a:ext cx="550549" cy="49120"/>
            </a:xfrm>
            <a:custGeom>
              <a:avLst/>
              <a:gdLst>
                <a:gd name="T0" fmla="*/ 100 w 200"/>
                <a:gd name="T1" fmla="*/ 18 h 18"/>
                <a:gd name="T2" fmla="*/ 2 w 200"/>
                <a:gd name="T3" fmla="*/ 9 h 18"/>
                <a:gd name="T4" fmla="*/ 100 w 200"/>
                <a:gd name="T5" fmla="*/ 0 h 18"/>
                <a:gd name="T6" fmla="*/ 199 w 200"/>
                <a:gd name="T7" fmla="*/ 9 h 18"/>
                <a:gd name="T8" fmla="*/ 100 w 200"/>
                <a:gd name="T9" fmla="*/ 18 h 18"/>
                <a:gd name="T10" fmla="*/ 100 w 200"/>
                <a:gd name="T11" fmla="*/ 0 h 18"/>
                <a:gd name="T12" fmla="*/ 0 w 200"/>
                <a:gd name="T13" fmla="*/ 9 h 18"/>
                <a:gd name="T14" fmla="*/ 100 w 200"/>
                <a:gd name="T15" fmla="*/ 18 h 18"/>
                <a:gd name="T16" fmla="*/ 200 w 200"/>
                <a:gd name="T17" fmla="*/ 9 h 18"/>
                <a:gd name="T18" fmla="*/ 100 w 20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8">
                  <a:moveTo>
                    <a:pt x="100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0" y="0"/>
                  </a:cubicBezTo>
                  <a:cubicBezTo>
                    <a:pt x="155" y="0"/>
                    <a:pt x="199" y="4"/>
                    <a:pt x="199" y="9"/>
                  </a:cubicBezTo>
                  <a:cubicBezTo>
                    <a:pt x="199" y="14"/>
                    <a:pt x="155" y="18"/>
                    <a:pt x="100" y="18"/>
                  </a:cubicBezTo>
                  <a:moveTo>
                    <a:pt x="100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0" y="18"/>
                  </a:cubicBezTo>
                  <a:cubicBezTo>
                    <a:pt x="155" y="18"/>
                    <a:pt x="200" y="14"/>
                    <a:pt x="200" y="9"/>
                  </a:cubicBezTo>
                  <a:cubicBezTo>
                    <a:pt x="200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7"/>
            <p:cNvSpPr>
              <a:spLocks noEditPoints="1"/>
            </p:cNvSpPr>
            <p:nvPr/>
          </p:nvSpPr>
          <p:spPr bwMode="auto">
            <a:xfrm>
              <a:off x="2090047" y="3778740"/>
              <a:ext cx="541339" cy="49120"/>
            </a:xfrm>
            <a:custGeom>
              <a:avLst/>
              <a:gdLst>
                <a:gd name="T0" fmla="*/ 98 w 197"/>
                <a:gd name="T1" fmla="*/ 17 h 18"/>
                <a:gd name="T2" fmla="*/ 2 w 197"/>
                <a:gd name="T3" fmla="*/ 9 h 18"/>
                <a:gd name="T4" fmla="*/ 98 w 197"/>
                <a:gd name="T5" fmla="*/ 0 h 18"/>
                <a:gd name="T6" fmla="*/ 195 w 197"/>
                <a:gd name="T7" fmla="*/ 9 h 18"/>
                <a:gd name="T8" fmla="*/ 98 w 197"/>
                <a:gd name="T9" fmla="*/ 17 h 18"/>
                <a:gd name="T10" fmla="*/ 98 w 197"/>
                <a:gd name="T11" fmla="*/ 0 h 18"/>
                <a:gd name="T12" fmla="*/ 0 w 197"/>
                <a:gd name="T13" fmla="*/ 9 h 18"/>
                <a:gd name="T14" fmla="*/ 98 w 197"/>
                <a:gd name="T15" fmla="*/ 18 h 18"/>
                <a:gd name="T16" fmla="*/ 197 w 197"/>
                <a:gd name="T17" fmla="*/ 9 h 18"/>
                <a:gd name="T18" fmla="*/ 98 w 19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8">
                  <a:moveTo>
                    <a:pt x="98" y="17"/>
                  </a:moveTo>
                  <a:cubicBezTo>
                    <a:pt x="45" y="17"/>
                    <a:pt x="2" y="14"/>
                    <a:pt x="2" y="9"/>
                  </a:cubicBezTo>
                  <a:cubicBezTo>
                    <a:pt x="2" y="4"/>
                    <a:pt x="45" y="0"/>
                    <a:pt x="98" y="0"/>
                  </a:cubicBezTo>
                  <a:cubicBezTo>
                    <a:pt x="152" y="0"/>
                    <a:pt x="195" y="4"/>
                    <a:pt x="195" y="9"/>
                  </a:cubicBezTo>
                  <a:cubicBezTo>
                    <a:pt x="195" y="14"/>
                    <a:pt x="152" y="17"/>
                    <a:pt x="98" y="17"/>
                  </a:cubicBezTo>
                  <a:moveTo>
                    <a:pt x="98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8" y="18"/>
                  </a:cubicBezTo>
                  <a:cubicBezTo>
                    <a:pt x="153" y="18"/>
                    <a:pt x="197" y="14"/>
                    <a:pt x="197" y="9"/>
                  </a:cubicBezTo>
                  <a:cubicBezTo>
                    <a:pt x="197" y="4"/>
                    <a:pt x="153" y="0"/>
                    <a:pt x="98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8"/>
            <p:cNvSpPr>
              <a:spLocks noEditPoints="1"/>
            </p:cNvSpPr>
            <p:nvPr/>
          </p:nvSpPr>
          <p:spPr bwMode="auto">
            <a:xfrm>
              <a:off x="2095164" y="3778740"/>
              <a:ext cx="531106" cy="47073"/>
            </a:xfrm>
            <a:custGeom>
              <a:avLst/>
              <a:gdLst>
                <a:gd name="T0" fmla="*/ 96 w 193"/>
                <a:gd name="T1" fmla="*/ 17 h 17"/>
                <a:gd name="T2" fmla="*/ 1 w 193"/>
                <a:gd name="T3" fmla="*/ 9 h 17"/>
                <a:gd name="T4" fmla="*/ 96 w 193"/>
                <a:gd name="T5" fmla="*/ 1 h 17"/>
                <a:gd name="T6" fmla="*/ 191 w 193"/>
                <a:gd name="T7" fmla="*/ 9 h 17"/>
                <a:gd name="T8" fmla="*/ 96 w 193"/>
                <a:gd name="T9" fmla="*/ 17 h 17"/>
                <a:gd name="T10" fmla="*/ 96 w 193"/>
                <a:gd name="T11" fmla="*/ 0 h 17"/>
                <a:gd name="T12" fmla="*/ 0 w 193"/>
                <a:gd name="T13" fmla="*/ 9 h 17"/>
                <a:gd name="T14" fmla="*/ 96 w 193"/>
                <a:gd name="T15" fmla="*/ 17 h 17"/>
                <a:gd name="T16" fmla="*/ 193 w 193"/>
                <a:gd name="T17" fmla="*/ 9 h 17"/>
                <a:gd name="T18" fmla="*/ 96 w 19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7">
                  <a:moveTo>
                    <a:pt x="96" y="17"/>
                  </a:moveTo>
                  <a:cubicBezTo>
                    <a:pt x="44" y="17"/>
                    <a:pt x="1" y="13"/>
                    <a:pt x="1" y="9"/>
                  </a:cubicBezTo>
                  <a:cubicBezTo>
                    <a:pt x="1" y="4"/>
                    <a:pt x="44" y="1"/>
                    <a:pt x="96" y="1"/>
                  </a:cubicBezTo>
                  <a:cubicBezTo>
                    <a:pt x="149" y="1"/>
                    <a:pt x="191" y="4"/>
                    <a:pt x="191" y="9"/>
                  </a:cubicBezTo>
                  <a:cubicBezTo>
                    <a:pt x="191" y="13"/>
                    <a:pt x="149" y="17"/>
                    <a:pt x="96" y="17"/>
                  </a:cubicBezTo>
                  <a:moveTo>
                    <a:pt x="96" y="0"/>
                  </a:moveTo>
                  <a:cubicBezTo>
                    <a:pt x="43" y="0"/>
                    <a:pt x="0" y="4"/>
                    <a:pt x="0" y="9"/>
                  </a:cubicBezTo>
                  <a:cubicBezTo>
                    <a:pt x="0" y="14"/>
                    <a:pt x="43" y="17"/>
                    <a:pt x="96" y="17"/>
                  </a:cubicBezTo>
                  <a:cubicBezTo>
                    <a:pt x="150" y="17"/>
                    <a:pt x="193" y="14"/>
                    <a:pt x="193" y="9"/>
                  </a:cubicBezTo>
                  <a:cubicBezTo>
                    <a:pt x="193" y="4"/>
                    <a:pt x="150" y="0"/>
                    <a:pt x="9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9"/>
            <p:cNvSpPr>
              <a:spLocks noEditPoints="1"/>
            </p:cNvSpPr>
            <p:nvPr/>
          </p:nvSpPr>
          <p:spPr bwMode="auto">
            <a:xfrm>
              <a:off x="2098234" y="3781810"/>
              <a:ext cx="522920" cy="44003"/>
            </a:xfrm>
            <a:custGeom>
              <a:avLst/>
              <a:gdLst>
                <a:gd name="T0" fmla="*/ 95 w 190"/>
                <a:gd name="T1" fmla="*/ 16 h 16"/>
                <a:gd name="T2" fmla="*/ 2 w 190"/>
                <a:gd name="T3" fmla="*/ 8 h 16"/>
                <a:gd name="T4" fmla="*/ 95 w 190"/>
                <a:gd name="T5" fmla="*/ 0 h 16"/>
                <a:gd name="T6" fmla="*/ 189 w 190"/>
                <a:gd name="T7" fmla="*/ 8 h 16"/>
                <a:gd name="T8" fmla="*/ 95 w 190"/>
                <a:gd name="T9" fmla="*/ 16 h 16"/>
                <a:gd name="T10" fmla="*/ 95 w 190"/>
                <a:gd name="T11" fmla="*/ 0 h 16"/>
                <a:gd name="T12" fmla="*/ 0 w 190"/>
                <a:gd name="T13" fmla="*/ 8 h 16"/>
                <a:gd name="T14" fmla="*/ 95 w 190"/>
                <a:gd name="T15" fmla="*/ 16 h 16"/>
                <a:gd name="T16" fmla="*/ 190 w 190"/>
                <a:gd name="T17" fmla="*/ 8 h 16"/>
                <a:gd name="T18" fmla="*/ 95 w 19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6">
                  <a:moveTo>
                    <a:pt x="95" y="16"/>
                  </a:moveTo>
                  <a:cubicBezTo>
                    <a:pt x="44" y="16"/>
                    <a:pt x="2" y="12"/>
                    <a:pt x="2" y="8"/>
                  </a:cubicBezTo>
                  <a:cubicBezTo>
                    <a:pt x="2" y="3"/>
                    <a:pt x="44" y="0"/>
                    <a:pt x="95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5" y="16"/>
                  </a:cubicBezTo>
                  <a:moveTo>
                    <a:pt x="95" y="0"/>
                  </a:moveTo>
                  <a:cubicBezTo>
                    <a:pt x="43" y="0"/>
                    <a:pt x="0" y="3"/>
                    <a:pt x="0" y="8"/>
                  </a:cubicBezTo>
                  <a:cubicBezTo>
                    <a:pt x="0" y="12"/>
                    <a:pt x="43" y="16"/>
                    <a:pt x="95" y="16"/>
                  </a:cubicBezTo>
                  <a:cubicBezTo>
                    <a:pt x="148" y="16"/>
                    <a:pt x="190" y="12"/>
                    <a:pt x="190" y="8"/>
                  </a:cubicBezTo>
                  <a:cubicBezTo>
                    <a:pt x="190" y="3"/>
                    <a:pt x="148" y="0"/>
                    <a:pt x="9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50"/>
            <p:cNvSpPr>
              <a:spLocks noEditPoints="1"/>
            </p:cNvSpPr>
            <p:nvPr/>
          </p:nvSpPr>
          <p:spPr bwMode="auto">
            <a:xfrm>
              <a:off x="2103351" y="3781810"/>
              <a:ext cx="514733" cy="44003"/>
            </a:xfrm>
            <a:custGeom>
              <a:avLst/>
              <a:gdLst>
                <a:gd name="T0" fmla="*/ 93 w 187"/>
                <a:gd name="T1" fmla="*/ 16 h 16"/>
                <a:gd name="T2" fmla="*/ 1 w 187"/>
                <a:gd name="T3" fmla="*/ 8 h 16"/>
                <a:gd name="T4" fmla="*/ 93 w 187"/>
                <a:gd name="T5" fmla="*/ 0 h 16"/>
                <a:gd name="T6" fmla="*/ 185 w 187"/>
                <a:gd name="T7" fmla="*/ 8 h 16"/>
                <a:gd name="T8" fmla="*/ 93 w 187"/>
                <a:gd name="T9" fmla="*/ 16 h 16"/>
                <a:gd name="T10" fmla="*/ 93 w 187"/>
                <a:gd name="T11" fmla="*/ 0 h 16"/>
                <a:gd name="T12" fmla="*/ 0 w 187"/>
                <a:gd name="T13" fmla="*/ 8 h 16"/>
                <a:gd name="T14" fmla="*/ 93 w 187"/>
                <a:gd name="T15" fmla="*/ 16 h 16"/>
                <a:gd name="T16" fmla="*/ 187 w 187"/>
                <a:gd name="T17" fmla="*/ 8 h 16"/>
                <a:gd name="T18" fmla="*/ 93 w 18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6">
                  <a:moveTo>
                    <a:pt x="93" y="16"/>
                  </a:moveTo>
                  <a:cubicBezTo>
                    <a:pt x="42" y="16"/>
                    <a:pt x="1" y="12"/>
                    <a:pt x="1" y="8"/>
                  </a:cubicBezTo>
                  <a:cubicBezTo>
                    <a:pt x="1" y="3"/>
                    <a:pt x="42" y="0"/>
                    <a:pt x="93" y="0"/>
                  </a:cubicBezTo>
                  <a:cubicBezTo>
                    <a:pt x="144" y="0"/>
                    <a:pt x="185" y="3"/>
                    <a:pt x="185" y="8"/>
                  </a:cubicBezTo>
                  <a:cubicBezTo>
                    <a:pt x="185" y="12"/>
                    <a:pt x="144" y="16"/>
                    <a:pt x="93" y="16"/>
                  </a:cubicBezTo>
                  <a:moveTo>
                    <a:pt x="93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3" y="16"/>
                  </a:cubicBezTo>
                  <a:cubicBezTo>
                    <a:pt x="145" y="16"/>
                    <a:pt x="187" y="12"/>
                    <a:pt x="187" y="8"/>
                  </a:cubicBezTo>
                  <a:cubicBezTo>
                    <a:pt x="187" y="3"/>
                    <a:pt x="145" y="0"/>
                    <a:pt x="93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51"/>
            <p:cNvSpPr>
              <a:spLocks noEditPoints="1"/>
            </p:cNvSpPr>
            <p:nvPr/>
          </p:nvSpPr>
          <p:spPr bwMode="auto">
            <a:xfrm>
              <a:off x="2106421" y="3781810"/>
              <a:ext cx="506546" cy="44003"/>
            </a:xfrm>
            <a:custGeom>
              <a:avLst/>
              <a:gdLst>
                <a:gd name="T0" fmla="*/ 92 w 184"/>
                <a:gd name="T1" fmla="*/ 16 h 16"/>
                <a:gd name="T2" fmla="*/ 2 w 184"/>
                <a:gd name="T3" fmla="*/ 8 h 16"/>
                <a:gd name="T4" fmla="*/ 92 w 184"/>
                <a:gd name="T5" fmla="*/ 0 h 16"/>
                <a:gd name="T6" fmla="*/ 183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2" y="12"/>
                    <a:pt x="2" y="8"/>
                  </a:cubicBezTo>
                  <a:cubicBezTo>
                    <a:pt x="2" y="3"/>
                    <a:pt x="42" y="0"/>
                    <a:pt x="92" y="0"/>
                  </a:cubicBezTo>
                  <a:cubicBezTo>
                    <a:pt x="142" y="0"/>
                    <a:pt x="183" y="3"/>
                    <a:pt x="183" y="8"/>
                  </a:cubicBezTo>
                  <a:cubicBezTo>
                    <a:pt x="183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3" y="16"/>
                    <a:pt x="184" y="12"/>
                    <a:pt x="184" y="8"/>
                  </a:cubicBezTo>
                  <a:cubicBezTo>
                    <a:pt x="184" y="3"/>
                    <a:pt x="143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52"/>
            <p:cNvSpPr>
              <a:spLocks noEditPoints="1"/>
            </p:cNvSpPr>
            <p:nvPr/>
          </p:nvSpPr>
          <p:spPr bwMode="auto">
            <a:xfrm>
              <a:off x="2111537" y="3781810"/>
              <a:ext cx="498360" cy="44003"/>
            </a:xfrm>
            <a:custGeom>
              <a:avLst/>
              <a:gdLst>
                <a:gd name="T0" fmla="*/ 90 w 181"/>
                <a:gd name="T1" fmla="*/ 15 h 16"/>
                <a:gd name="T2" fmla="*/ 1 w 181"/>
                <a:gd name="T3" fmla="*/ 8 h 16"/>
                <a:gd name="T4" fmla="*/ 90 w 181"/>
                <a:gd name="T5" fmla="*/ 0 h 16"/>
                <a:gd name="T6" fmla="*/ 179 w 181"/>
                <a:gd name="T7" fmla="*/ 8 h 16"/>
                <a:gd name="T8" fmla="*/ 90 w 181"/>
                <a:gd name="T9" fmla="*/ 15 h 16"/>
                <a:gd name="T10" fmla="*/ 90 w 181"/>
                <a:gd name="T11" fmla="*/ 0 h 16"/>
                <a:gd name="T12" fmla="*/ 0 w 181"/>
                <a:gd name="T13" fmla="*/ 8 h 16"/>
                <a:gd name="T14" fmla="*/ 90 w 181"/>
                <a:gd name="T15" fmla="*/ 16 h 16"/>
                <a:gd name="T16" fmla="*/ 181 w 181"/>
                <a:gd name="T17" fmla="*/ 8 h 16"/>
                <a:gd name="T18" fmla="*/ 90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0" y="15"/>
                  </a:moveTo>
                  <a:cubicBezTo>
                    <a:pt x="41" y="15"/>
                    <a:pt x="1" y="12"/>
                    <a:pt x="1" y="8"/>
                  </a:cubicBezTo>
                  <a:cubicBezTo>
                    <a:pt x="1" y="4"/>
                    <a:pt x="41" y="0"/>
                    <a:pt x="90" y="0"/>
                  </a:cubicBezTo>
                  <a:cubicBezTo>
                    <a:pt x="139" y="0"/>
                    <a:pt x="179" y="4"/>
                    <a:pt x="179" y="8"/>
                  </a:cubicBezTo>
                  <a:cubicBezTo>
                    <a:pt x="179" y="12"/>
                    <a:pt x="139" y="15"/>
                    <a:pt x="90" y="15"/>
                  </a:cubicBezTo>
                  <a:moveTo>
                    <a:pt x="90" y="0"/>
                  </a:moveTo>
                  <a:cubicBezTo>
                    <a:pt x="40" y="0"/>
                    <a:pt x="0" y="3"/>
                    <a:pt x="0" y="8"/>
                  </a:cubicBezTo>
                  <a:cubicBezTo>
                    <a:pt x="0" y="12"/>
                    <a:pt x="40" y="16"/>
                    <a:pt x="90" y="16"/>
                  </a:cubicBezTo>
                  <a:cubicBezTo>
                    <a:pt x="140" y="16"/>
                    <a:pt x="181" y="12"/>
                    <a:pt x="181" y="8"/>
                  </a:cubicBezTo>
                  <a:cubicBezTo>
                    <a:pt x="181" y="3"/>
                    <a:pt x="140" y="0"/>
                    <a:pt x="9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53"/>
            <p:cNvSpPr>
              <a:spLocks noEditPoints="1"/>
            </p:cNvSpPr>
            <p:nvPr/>
          </p:nvSpPr>
          <p:spPr bwMode="auto">
            <a:xfrm>
              <a:off x="2114607" y="3781810"/>
              <a:ext cx="490173" cy="40933"/>
            </a:xfrm>
            <a:custGeom>
              <a:avLst/>
              <a:gdLst>
                <a:gd name="T0" fmla="*/ 89 w 178"/>
                <a:gd name="T1" fmla="*/ 15 h 15"/>
                <a:gd name="T2" fmla="*/ 2 w 178"/>
                <a:gd name="T3" fmla="*/ 8 h 15"/>
                <a:gd name="T4" fmla="*/ 89 w 178"/>
                <a:gd name="T5" fmla="*/ 0 h 15"/>
                <a:gd name="T6" fmla="*/ 177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1" y="15"/>
                    <a:pt x="2" y="12"/>
                    <a:pt x="2" y="8"/>
                  </a:cubicBezTo>
                  <a:cubicBezTo>
                    <a:pt x="2" y="4"/>
                    <a:pt x="41" y="0"/>
                    <a:pt x="89" y="0"/>
                  </a:cubicBezTo>
                  <a:cubicBezTo>
                    <a:pt x="138" y="0"/>
                    <a:pt x="177" y="4"/>
                    <a:pt x="177" y="8"/>
                  </a:cubicBezTo>
                  <a:cubicBezTo>
                    <a:pt x="177" y="12"/>
                    <a:pt x="138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54"/>
            <p:cNvSpPr>
              <a:spLocks noEditPoints="1"/>
            </p:cNvSpPr>
            <p:nvPr/>
          </p:nvSpPr>
          <p:spPr bwMode="auto">
            <a:xfrm>
              <a:off x="2119724" y="3781810"/>
              <a:ext cx="481987" cy="40933"/>
            </a:xfrm>
            <a:custGeom>
              <a:avLst/>
              <a:gdLst>
                <a:gd name="T0" fmla="*/ 87 w 175"/>
                <a:gd name="T1" fmla="*/ 15 h 15"/>
                <a:gd name="T2" fmla="*/ 2 w 175"/>
                <a:gd name="T3" fmla="*/ 8 h 15"/>
                <a:gd name="T4" fmla="*/ 87 w 175"/>
                <a:gd name="T5" fmla="*/ 0 h 15"/>
                <a:gd name="T6" fmla="*/ 173 w 175"/>
                <a:gd name="T7" fmla="*/ 8 h 15"/>
                <a:gd name="T8" fmla="*/ 87 w 175"/>
                <a:gd name="T9" fmla="*/ 15 h 15"/>
                <a:gd name="T10" fmla="*/ 87 w 175"/>
                <a:gd name="T11" fmla="*/ 0 h 15"/>
                <a:gd name="T12" fmla="*/ 0 w 175"/>
                <a:gd name="T13" fmla="*/ 8 h 15"/>
                <a:gd name="T14" fmla="*/ 87 w 175"/>
                <a:gd name="T15" fmla="*/ 15 h 15"/>
                <a:gd name="T16" fmla="*/ 175 w 175"/>
                <a:gd name="T17" fmla="*/ 8 h 15"/>
                <a:gd name="T18" fmla="*/ 87 w 175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5">
                  <a:moveTo>
                    <a:pt x="87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0"/>
                    <a:pt x="87" y="0"/>
                  </a:cubicBezTo>
                  <a:cubicBezTo>
                    <a:pt x="135" y="0"/>
                    <a:pt x="173" y="4"/>
                    <a:pt x="173" y="8"/>
                  </a:cubicBezTo>
                  <a:cubicBezTo>
                    <a:pt x="173" y="12"/>
                    <a:pt x="135" y="15"/>
                    <a:pt x="87" y="15"/>
                  </a:cubicBezTo>
                  <a:moveTo>
                    <a:pt x="87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7" y="15"/>
                  </a:cubicBezTo>
                  <a:cubicBezTo>
                    <a:pt x="136" y="15"/>
                    <a:pt x="175" y="12"/>
                    <a:pt x="175" y="8"/>
                  </a:cubicBezTo>
                  <a:cubicBezTo>
                    <a:pt x="175" y="4"/>
                    <a:pt x="136" y="0"/>
                    <a:pt x="87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55"/>
            <p:cNvSpPr>
              <a:spLocks noEditPoints="1"/>
            </p:cNvSpPr>
            <p:nvPr/>
          </p:nvSpPr>
          <p:spPr bwMode="auto">
            <a:xfrm>
              <a:off x="2125864" y="3781810"/>
              <a:ext cx="470730" cy="40933"/>
            </a:xfrm>
            <a:custGeom>
              <a:avLst/>
              <a:gdLst>
                <a:gd name="T0" fmla="*/ 85 w 171"/>
                <a:gd name="T1" fmla="*/ 15 h 15"/>
                <a:gd name="T2" fmla="*/ 1 w 171"/>
                <a:gd name="T3" fmla="*/ 8 h 15"/>
                <a:gd name="T4" fmla="*/ 85 w 171"/>
                <a:gd name="T5" fmla="*/ 1 h 15"/>
                <a:gd name="T6" fmla="*/ 170 w 171"/>
                <a:gd name="T7" fmla="*/ 8 h 15"/>
                <a:gd name="T8" fmla="*/ 85 w 171"/>
                <a:gd name="T9" fmla="*/ 15 h 15"/>
                <a:gd name="T10" fmla="*/ 85 w 171"/>
                <a:gd name="T11" fmla="*/ 0 h 15"/>
                <a:gd name="T12" fmla="*/ 0 w 171"/>
                <a:gd name="T13" fmla="*/ 8 h 15"/>
                <a:gd name="T14" fmla="*/ 85 w 171"/>
                <a:gd name="T15" fmla="*/ 15 h 15"/>
                <a:gd name="T16" fmla="*/ 171 w 171"/>
                <a:gd name="T17" fmla="*/ 8 h 15"/>
                <a:gd name="T18" fmla="*/ 85 w 171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5">
                  <a:moveTo>
                    <a:pt x="85" y="15"/>
                  </a:moveTo>
                  <a:cubicBezTo>
                    <a:pt x="39" y="15"/>
                    <a:pt x="1" y="12"/>
                    <a:pt x="1" y="8"/>
                  </a:cubicBezTo>
                  <a:cubicBezTo>
                    <a:pt x="1" y="4"/>
                    <a:pt x="39" y="1"/>
                    <a:pt x="85" y="1"/>
                  </a:cubicBezTo>
                  <a:cubicBezTo>
                    <a:pt x="132" y="1"/>
                    <a:pt x="170" y="4"/>
                    <a:pt x="170" y="8"/>
                  </a:cubicBezTo>
                  <a:cubicBezTo>
                    <a:pt x="170" y="12"/>
                    <a:pt x="132" y="15"/>
                    <a:pt x="85" y="15"/>
                  </a:cubicBezTo>
                  <a:moveTo>
                    <a:pt x="85" y="0"/>
                  </a:moveTo>
                  <a:cubicBezTo>
                    <a:pt x="38" y="0"/>
                    <a:pt x="0" y="4"/>
                    <a:pt x="0" y="8"/>
                  </a:cubicBezTo>
                  <a:cubicBezTo>
                    <a:pt x="0" y="12"/>
                    <a:pt x="38" y="15"/>
                    <a:pt x="85" y="15"/>
                  </a:cubicBezTo>
                  <a:cubicBezTo>
                    <a:pt x="133" y="15"/>
                    <a:pt x="171" y="12"/>
                    <a:pt x="171" y="8"/>
                  </a:cubicBezTo>
                  <a:cubicBezTo>
                    <a:pt x="171" y="4"/>
                    <a:pt x="133" y="0"/>
                    <a:pt x="8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56"/>
            <p:cNvSpPr>
              <a:spLocks noEditPoints="1"/>
            </p:cNvSpPr>
            <p:nvPr/>
          </p:nvSpPr>
          <p:spPr bwMode="auto">
            <a:xfrm>
              <a:off x="2127911" y="3783857"/>
              <a:ext cx="465613" cy="38886"/>
            </a:xfrm>
            <a:custGeom>
              <a:avLst/>
              <a:gdLst>
                <a:gd name="T0" fmla="*/ 84 w 169"/>
                <a:gd name="T1" fmla="*/ 14 h 14"/>
                <a:gd name="T2" fmla="*/ 2 w 169"/>
                <a:gd name="T3" fmla="*/ 7 h 14"/>
                <a:gd name="T4" fmla="*/ 84 w 169"/>
                <a:gd name="T5" fmla="*/ 0 h 14"/>
                <a:gd name="T6" fmla="*/ 167 w 169"/>
                <a:gd name="T7" fmla="*/ 7 h 14"/>
                <a:gd name="T8" fmla="*/ 84 w 169"/>
                <a:gd name="T9" fmla="*/ 14 h 14"/>
                <a:gd name="T10" fmla="*/ 84 w 169"/>
                <a:gd name="T11" fmla="*/ 0 h 14"/>
                <a:gd name="T12" fmla="*/ 0 w 169"/>
                <a:gd name="T13" fmla="*/ 7 h 14"/>
                <a:gd name="T14" fmla="*/ 84 w 169"/>
                <a:gd name="T15" fmla="*/ 14 h 14"/>
                <a:gd name="T16" fmla="*/ 169 w 169"/>
                <a:gd name="T17" fmla="*/ 7 h 14"/>
                <a:gd name="T18" fmla="*/ 84 w 16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4">
                  <a:moveTo>
                    <a:pt x="84" y="14"/>
                  </a:moveTo>
                  <a:cubicBezTo>
                    <a:pt x="39" y="14"/>
                    <a:pt x="2" y="11"/>
                    <a:pt x="2" y="7"/>
                  </a:cubicBezTo>
                  <a:cubicBezTo>
                    <a:pt x="2" y="3"/>
                    <a:pt x="39" y="0"/>
                    <a:pt x="84" y="0"/>
                  </a:cubicBezTo>
                  <a:cubicBezTo>
                    <a:pt x="130" y="0"/>
                    <a:pt x="167" y="3"/>
                    <a:pt x="167" y="7"/>
                  </a:cubicBezTo>
                  <a:cubicBezTo>
                    <a:pt x="167" y="11"/>
                    <a:pt x="130" y="14"/>
                    <a:pt x="84" y="14"/>
                  </a:cubicBezTo>
                  <a:moveTo>
                    <a:pt x="84" y="0"/>
                  </a:moveTo>
                  <a:cubicBezTo>
                    <a:pt x="38" y="0"/>
                    <a:pt x="0" y="3"/>
                    <a:pt x="0" y="7"/>
                  </a:cubicBezTo>
                  <a:cubicBezTo>
                    <a:pt x="0" y="11"/>
                    <a:pt x="38" y="14"/>
                    <a:pt x="84" y="14"/>
                  </a:cubicBezTo>
                  <a:cubicBezTo>
                    <a:pt x="131" y="14"/>
                    <a:pt x="169" y="11"/>
                    <a:pt x="169" y="7"/>
                  </a:cubicBezTo>
                  <a:cubicBezTo>
                    <a:pt x="169" y="3"/>
                    <a:pt x="131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57"/>
            <p:cNvSpPr>
              <a:spLocks noEditPoints="1"/>
            </p:cNvSpPr>
            <p:nvPr/>
          </p:nvSpPr>
          <p:spPr bwMode="auto">
            <a:xfrm>
              <a:off x="2134051" y="3783857"/>
              <a:ext cx="453333" cy="38886"/>
            </a:xfrm>
            <a:custGeom>
              <a:avLst/>
              <a:gdLst>
                <a:gd name="T0" fmla="*/ 82 w 165"/>
                <a:gd name="T1" fmla="*/ 14 h 14"/>
                <a:gd name="T2" fmla="*/ 1 w 165"/>
                <a:gd name="T3" fmla="*/ 7 h 14"/>
                <a:gd name="T4" fmla="*/ 82 w 165"/>
                <a:gd name="T5" fmla="*/ 0 h 14"/>
                <a:gd name="T6" fmla="*/ 164 w 165"/>
                <a:gd name="T7" fmla="*/ 7 h 14"/>
                <a:gd name="T8" fmla="*/ 82 w 165"/>
                <a:gd name="T9" fmla="*/ 14 h 14"/>
                <a:gd name="T10" fmla="*/ 82 w 165"/>
                <a:gd name="T11" fmla="*/ 0 h 14"/>
                <a:gd name="T12" fmla="*/ 0 w 165"/>
                <a:gd name="T13" fmla="*/ 7 h 14"/>
                <a:gd name="T14" fmla="*/ 82 w 165"/>
                <a:gd name="T15" fmla="*/ 14 h 14"/>
                <a:gd name="T16" fmla="*/ 165 w 165"/>
                <a:gd name="T17" fmla="*/ 7 h 14"/>
                <a:gd name="T18" fmla="*/ 82 w 16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4">
                  <a:moveTo>
                    <a:pt x="82" y="14"/>
                  </a:moveTo>
                  <a:cubicBezTo>
                    <a:pt x="38" y="14"/>
                    <a:pt x="1" y="10"/>
                    <a:pt x="1" y="7"/>
                  </a:cubicBezTo>
                  <a:cubicBezTo>
                    <a:pt x="1" y="3"/>
                    <a:pt x="38" y="0"/>
                    <a:pt x="82" y="0"/>
                  </a:cubicBezTo>
                  <a:cubicBezTo>
                    <a:pt x="127" y="0"/>
                    <a:pt x="164" y="3"/>
                    <a:pt x="164" y="7"/>
                  </a:cubicBezTo>
                  <a:cubicBezTo>
                    <a:pt x="164" y="10"/>
                    <a:pt x="127" y="14"/>
                    <a:pt x="82" y="14"/>
                  </a:cubicBezTo>
                  <a:moveTo>
                    <a:pt x="82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2" y="14"/>
                  </a:cubicBezTo>
                  <a:cubicBezTo>
                    <a:pt x="128" y="14"/>
                    <a:pt x="165" y="11"/>
                    <a:pt x="165" y="7"/>
                  </a:cubicBezTo>
                  <a:cubicBezTo>
                    <a:pt x="165" y="3"/>
                    <a:pt x="128" y="0"/>
                    <a:pt x="8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58"/>
            <p:cNvSpPr>
              <a:spLocks noEditPoints="1"/>
            </p:cNvSpPr>
            <p:nvPr/>
          </p:nvSpPr>
          <p:spPr bwMode="auto">
            <a:xfrm>
              <a:off x="2136097" y="3783857"/>
              <a:ext cx="449240" cy="38886"/>
            </a:xfrm>
            <a:custGeom>
              <a:avLst/>
              <a:gdLst>
                <a:gd name="T0" fmla="*/ 81 w 163"/>
                <a:gd name="T1" fmla="*/ 13 h 14"/>
                <a:gd name="T2" fmla="*/ 2 w 163"/>
                <a:gd name="T3" fmla="*/ 7 h 14"/>
                <a:gd name="T4" fmla="*/ 81 w 163"/>
                <a:gd name="T5" fmla="*/ 0 h 14"/>
                <a:gd name="T6" fmla="*/ 161 w 163"/>
                <a:gd name="T7" fmla="*/ 7 h 14"/>
                <a:gd name="T8" fmla="*/ 81 w 163"/>
                <a:gd name="T9" fmla="*/ 13 h 14"/>
                <a:gd name="T10" fmla="*/ 81 w 163"/>
                <a:gd name="T11" fmla="*/ 0 h 14"/>
                <a:gd name="T12" fmla="*/ 0 w 163"/>
                <a:gd name="T13" fmla="*/ 7 h 14"/>
                <a:gd name="T14" fmla="*/ 81 w 163"/>
                <a:gd name="T15" fmla="*/ 14 h 14"/>
                <a:gd name="T16" fmla="*/ 163 w 163"/>
                <a:gd name="T17" fmla="*/ 7 h 14"/>
                <a:gd name="T18" fmla="*/ 81 w 16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4">
                  <a:moveTo>
                    <a:pt x="81" y="13"/>
                  </a:moveTo>
                  <a:cubicBezTo>
                    <a:pt x="38" y="13"/>
                    <a:pt x="2" y="10"/>
                    <a:pt x="2" y="7"/>
                  </a:cubicBezTo>
                  <a:cubicBezTo>
                    <a:pt x="2" y="3"/>
                    <a:pt x="38" y="0"/>
                    <a:pt x="81" y="0"/>
                  </a:cubicBezTo>
                  <a:cubicBezTo>
                    <a:pt x="125" y="0"/>
                    <a:pt x="161" y="3"/>
                    <a:pt x="161" y="7"/>
                  </a:cubicBezTo>
                  <a:cubicBezTo>
                    <a:pt x="161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0"/>
                    <a:pt x="37" y="14"/>
                    <a:pt x="81" y="14"/>
                  </a:cubicBezTo>
                  <a:cubicBezTo>
                    <a:pt x="126" y="14"/>
                    <a:pt x="163" y="10"/>
                    <a:pt x="163" y="7"/>
                  </a:cubicBezTo>
                  <a:cubicBezTo>
                    <a:pt x="163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59"/>
            <p:cNvSpPr>
              <a:spLocks noEditPoints="1"/>
            </p:cNvSpPr>
            <p:nvPr/>
          </p:nvSpPr>
          <p:spPr bwMode="auto">
            <a:xfrm>
              <a:off x="2142237" y="3783857"/>
              <a:ext cx="436960" cy="35816"/>
            </a:xfrm>
            <a:custGeom>
              <a:avLst/>
              <a:gdLst>
                <a:gd name="T0" fmla="*/ 80 w 159"/>
                <a:gd name="T1" fmla="*/ 13 h 13"/>
                <a:gd name="T2" fmla="*/ 1 w 159"/>
                <a:gd name="T3" fmla="*/ 7 h 13"/>
                <a:gd name="T4" fmla="*/ 80 w 159"/>
                <a:gd name="T5" fmla="*/ 0 h 13"/>
                <a:gd name="T6" fmla="*/ 158 w 159"/>
                <a:gd name="T7" fmla="*/ 7 h 13"/>
                <a:gd name="T8" fmla="*/ 80 w 159"/>
                <a:gd name="T9" fmla="*/ 13 h 13"/>
                <a:gd name="T10" fmla="*/ 79 w 159"/>
                <a:gd name="T11" fmla="*/ 0 h 13"/>
                <a:gd name="T12" fmla="*/ 0 w 159"/>
                <a:gd name="T13" fmla="*/ 7 h 13"/>
                <a:gd name="T14" fmla="*/ 79 w 159"/>
                <a:gd name="T15" fmla="*/ 13 h 13"/>
                <a:gd name="T16" fmla="*/ 159 w 159"/>
                <a:gd name="T17" fmla="*/ 7 h 13"/>
                <a:gd name="T18" fmla="*/ 79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80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80" y="0"/>
                  </a:cubicBezTo>
                  <a:cubicBezTo>
                    <a:pt x="123" y="0"/>
                    <a:pt x="158" y="3"/>
                    <a:pt x="158" y="7"/>
                  </a:cubicBezTo>
                  <a:cubicBezTo>
                    <a:pt x="158" y="10"/>
                    <a:pt x="123" y="13"/>
                    <a:pt x="80" y="13"/>
                  </a:cubicBezTo>
                  <a:moveTo>
                    <a:pt x="79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3"/>
                    <a:pt x="79" y="13"/>
                  </a:cubicBezTo>
                  <a:cubicBezTo>
                    <a:pt x="123" y="13"/>
                    <a:pt x="159" y="10"/>
                    <a:pt x="159" y="7"/>
                  </a:cubicBezTo>
                  <a:cubicBezTo>
                    <a:pt x="159" y="3"/>
                    <a:pt x="123" y="0"/>
                    <a:pt x="79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60"/>
            <p:cNvSpPr>
              <a:spLocks noEditPoints="1"/>
            </p:cNvSpPr>
            <p:nvPr/>
          </p:nvSpPr>
          <p:spPr bwMode="auto">
            <a:xfrm>
              <a:off x="2145307" y="3783857"/>
              <a:ext cx="431844" cy="35816"/>
            </a:xfrm>
            <a:custGeom>
              <a:avLst/>
              <a:gdLst>
                <a:gd name="T0" fmla="*/ 79 w 157"/>
                <a:gd name="T1" fmla="*/ 13 h 13"/>
                <a:gd name="T2" fmla="*/ 2 w 157"/>
                <a:gd name="T3" fmla="*/ 7 h 13"/>
                <a:gd name="T4" fmla="*/ 79 w 157"/>
                <a:gd name="T5" fmla="*/ 0 h 13"/>
                <a:gd name="T6" fmla="*/ 155 w 157"/>
                <a:gd name="T7" fmla="*/ 7 h 13"/>
                <a:gd name="T8" fmla="*/ 79 w 157"/>
                <a:gd name="T9" fmla="*/ 13 h 13"/>
                <a:gd name="T10" fmla="*/ 79 w 157"/>
                <a:gd name="T11" fmla="*/ 0 h 13"/>
                <a:gd name="T12" fmla="*/ 0 w 157"/>
                <a:gd name="T13" fmla="*/ 7 h 13"/>
                <a:gd name="T14" fmla="*/ 79 w 157"/>
                <a:gd name="T15" fmla="*/ 13 h 13"/>
                <a:gd name="T16" fmla="*/ 157 w 157"/>
                <a:gd name="T17" fmla="*/ 7 h 13"/>
                <a:gd name="T18" fmla="*/ 79 w 15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3">
                  <a:moveTo>
                    <a:pt x="79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9" y="0"/>
                  </a:cubicBezTo>
                  <a:cubicBezTo>
                    <a:pt x="121" y="0"/>
                    <a:pt x="155" y="3"/>
                    <a:pt x="155" y="7"/>
                  </a:cubicBezTo>
                  <a:cubicBezTo>
                    <a:pt x="155" y="10"/>
                    <a:pt x="121" y="13"/>
                    <a:pt x="79" y="13"/>
                  </a:cubicBezTo>
                  <a:moveTo>
                    <a:pt x="79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9" y="13"/>
                  </a:cubicBezTo>
                  <a:cubicBezTo>
                    <a:pt x="122" y="13"/>
                    <a:pt x="157" y="10"/>
                    <a:pt x="157" y="7"/>
                  </a:cubicBezTo>
                  <a:cubicBezTo>
                    <a:pt x="157" y="3"/>
                    <a:pt x="122" y="0"/>
                    <a:pt x="79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61"/>
            <p:cNvSpPr>
              <a:spLocks noEditPoints="1"/>
            </p:cNvSpPr>
            <p:nvPr/>
          </p:nvSpPr>
          <p:spPr bwMode="auto">
            <a:xfrm>
              <a:off x="2150424" y="3783857"/>
              <a:ext cx="420587" cy="35816"/>
            </a:xfrm>
            <a:custGeom>
              <a:avLst/>
              <a:gdLst>
                <a:gd name="T0" fmla="*/ 77 w 153"/>
                <a:gd name="T1" fmla="*/ 13 h 13"/>
                <a:gd name="T2" fmla="*/ 2 w 153"/>
                <a:gd name="T3" fmla="*/ 7 h 13"/>
                <a:gd name="T4" fmla="*/ 77 w 153"/>
                <a:gd name="T5" fmla="*/ 0 h 13"/>
                <a:gd name="T6" fmla="*/ 151 w 153"/>
                <a:gd name="T7" fmla="*/ 7 h 13"/>
                <a:gd name="T8" fmla="*/ 77 w 153"/>
                <a:gd name="T9" fmla="*/ 13 h 13"/>
                <a:gd name="T10" fmla="*/ 77 w 153"/>
                <a:gd name="T11" fmla="*/ 0 h 13"/>
                <a:gd name="T12" fmla="*/ 0 w 153"/>
                <a:gd name="T13" fmla="*/ 7 h 13"/>
                <a:gd name="T14" fmla="*/ 77 w 153"/>
                <a:gd name="T15" fmla="*/ 13 h 13"/>
                <a:gd name="T16" fmla="*/ 153 w 153"/>
                <a:gd name="T17" fmla="*/ 7 h 13"/>
                <a:gd name="T18" fmla="*/ 77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7" y="13"/>
                  </a:moveTo>
                  <a:cubicBezTo>
                    <a:pt x="35" y="13"/>
                    <a:pt x="2" y="10"/>
                    <a:pt x="2" y="7"/>
                  </a:cubicBezTo>
                  <a:cubicBezTo>
                    <a:pt x="2" y="3"/>
                    <a:pt x="35" y="0"/>
                    <a:pt x="77" y="0"/>
                  </a:cubicBezTo>
                  <a:cubicBezTo>
                    <a:pt x="118" y="0"/>
                    <a:pt x="151" y="3"/>
                    <a:pt x="151" y="7"/>
                  </a:cubicBezTo>
                  <a:cubicBezTo>
                    <a:pt x="151" y="10"/>
                    <a:pt x="118" y="13"/>
                    <a:pt x="77" y="13"/>
                  </a:cubicBezTo>
                  <a:moveTo>
                    <a:pt x="77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7" y="13"/>
                  </a:cubicBezTo>
                  <a:cubicBezTo>
                    <a:pt x="119" y="13"/>
                    <a:pt x="153" y="10"/>
                    <a:pt x="153" y="7"/>
                  </a:cubicBezTo>
                  <a:cubicBezTo>
                    <a:pt x="153" y="3"/>
                    <a:pt x="119" y="0"/>
                    <a:pt x="77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62"/>
            <p:cNvSpPr>
              <a:spLocks noEditPoints="1"/>
            </p:cNvSpPr>
            <p:nvPr/>
          </p:nvSpPr>
          <p:spPr bwMode="auto">
            <a:xfrm>
              <a:off x="2155540" y="3783857"/>
              <a:ext cx="410354" cy="35816"/>
            </a:xfrm>
            <a:custGeom>
              <a:avLst/>
              <a:gdLst>
                <a:gd name="T0" fmla="*/ 75 w 149"/>
                <a:gd name="T1" fmla="*/ 13 h 13"/>
                <a:gd name="T2" fmla="*/ 1 w 149"/>
                <a:gd name="T3" fmla="*/ 7 h 13"/>
                <a:gd name="T4" fmla="*/ 75 w 149"/>
                <a:gd name="T5" fmla="*/ 0 h 13"/>
                <a:gd name="T6" fmla="*/ 148 w 149"/>
                <a:gd name="T7" fmla="*/ 7 h 13"/>
                <a:gd name="T8" fmla="*/ 75 w 149"/>
                <a:gd name="T9" fmla="*/ 13 h 13"/>
                <a:gd name="T10" fmla="*/ 75 w 149"/>
                <a:gd name="T11" fmla="*/ 0 h 13"/>
                <a:gd name="T12" fmla="*/ 0 w 149"/>
                <a:gd name="T13" fmla="*/ 7 h 13"/>
                <a:gd name="T14" fmla="*/ 75 w 149"/>
                <a:gd name="T15" fmla="*/ 13 h 13"/>
                <a:gd name="T16" fmla="*/ 149 w 149"/>
                <a:gd name="T17" fmla="*/ 7 h 13"/>
                <a:gd name="T18" fmla="*/ 75 w 14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3">
                  <a:moveTo>
                    <a:pt x="75" y="13"/>
                  </a:moveTo>
                  <a:cubicBezTo>
                    <a:pt x="34" y="13"/>
                    <a:pt x="1" y="10"/>
                    <a:pt x="1" y="7"/>
                  </a:cubicBezTo>
                  <a:cubicBezTo>
                    <a:pt x="1" y="3"/>
                    <a:pt x="34" y="0"/>
                    <a:pt x="75" y="0"/>
                  </a:cubicBezTo>
                  <a:cubicBezTo>
                    <a:pt x="115" y="0"/>
                    <a:pt x="148" y="3"/>
                    <a:pt x="148" y="7"/>
                  </a:cubicBezTo>
                  <a:cubicBezTo>
                    <a:pt x="148" y="10"/>
                    <a:pt x="115" y="13"/>
                    <a:pt x="75" y="13"/>
                  </a:cubicBezTo>
                  <a:moveTo>
                    <a:pt x="75" y="0"/>
                  </a:moveTo>
                  <a:cubicBezTo>
                    <a:pt x="33" y="0"/>
                    <a:pt x="0" y="3"/>
                    <a:pt x="0" y="7"/>
                  </a:cubicBezTo>
                  <a:cubicBezTo>
                    <a:pt x="0" y="10"/>
                    <a:pt x="33" y="13"/>
                    <a:pt x="75" y="13"/>
                  </a:cubicBezTo>
                  <a:cubicBezTo>
                    <a:pt x="116" y="13"/>
                    <a:pt x="149" y="10"/>
                    <a:pt x="149" y="7"/>
                  </a:cubicBezTo>
                  <a:cubicBezTo>
                    <a:pt x="149" y="3"/>
                    <a:pt x="116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63"/>
            <p:cNvSpPr>
              <a:spLocks noEditPoints="1"/>
            </p:cNvSpPr>
            <p:nvPr/>
          </p:nvSpPr>
          <p:spPr bwMode="auto">
            <a:xfrm>
              <a:off x="2158610" y="3783857"/>
              <a:ext cx="404214" cy="35816"/>
            </a:xfrm>
            <a:custGeom>
              <a:avLst/>
              <a:gdLst>
                <a:gd name="T0" fmla="*/ 74 w 147"/>
                <a:gd name="T1" fmla="*/ 12 h 13"/>
                <a:gd name="T2" fmla="*/ 2 w 147"/>
                <a:gd name="T3" fmla="*/ 7 h 13"/>
                <a:gd name="T4" fmla="*/ 74 w 147"/>
                <a:gd name="T5" fmla="*/ 1 h 13"/>
                <a:gd name="T6" fmla="*/ 145 w 147"/>
                <a:gd name="T7" fmla="*/ 7 h 13"/>
                <a:gd name="T8" fmla="*/ 74 w 147"/>
                <a:gd name="T9" fmla="*/ 12 h 13"/>
                <a:gd name="T10" fmla="*/ 74 w 147"/>
                <a:gd name="T11" fmla="*/ 0 h 13"/>
                <a:gd name="T12" fmla="*/ 0 w 147"/>
                <a:gd name="T13" fmla="*/ 7 h 13"/>
                <a:gd name="T14" fmla="*/ 74 w 147"/>
                <a:gd name="T15" fmla="*/ 13 h 13"/>
                <a:gd name="T16" fmla="*/ 147 w 147"/>
                <a:gd name="T17" fmla="*/ 7 h 13"/>
                <a:gd name="T18" fmla="*/ 74 w 14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3">
                  <a:moveTo>
                    <a:pt x="74" y="12"/>
                  </a:moveTo>
                  <a:cubicBezTo>
                    <a:pt x="34" y="12"/>
                    <a:pt x="2" y="10"/>
                    <a:pt x="2" y="7"/>
                  </a:cubicBezTo>
                  <a:cubicBezTo>
                    <a:pt x="2" y="3"/>
                    <a:pt x="34" y="1"/>
                    <a:pt x="74" y="1"/>
                  </a:cubicBezTo>
                  <a:cubicBezTo>
                    <a:pt x="113" y="1"/>
                    <a:pt x="145" y="3"/>
                    <a:pt x="145" y="7"/>
                  </a:cubicBezTo>
                  <a:cubicBezTo>
                    <a:pt x="145" y="10"/>
                    <a:pt x="113" y="12"/>
                    <a:pt x="74" y="12"/>
                  </a:cubicBezTo>
                  <a:moveTo>
                    <a:pt x="74" y="0"/>
                  </a:moveTo>
                  <a:cubicBezTo>
                    <a:pt x="33" y="0"/>
                    <a:pt x="0" y="3"/>
                    <a:pt x="0" y="7"/>
                  </a:cubicBezTo>
                  <a:cubicBezTo>
                    <a:pt x="0" y="10"/>
                    <a:pt x="33" y="13"/>
                    <a:pt x="74" y="13"/>
                  </a:cubicBezTo>
                  <a:cubicBezTo>
                    <a:pt x="114" y="13"/>
                    <a:pt x="147" y="10"/>
                    <a:pt x="147" y="7"/>
                  </a:cubicBezTo>
                  <a:cubicBezTo>
                    <a:pt x="147" y="3"/>
                    <a:pt x="114" y="0"/>
                    <a:pt x="7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64"/>
            <p:cNvSpPr>
              <a:spLocks noEditPoints="1"/>
            </p:cNvSpPr>
            <p:nvPr/>
          </p:nvSpPr>
          <p:spPr bwMode="auto">
            <a:xfrm>
              <a:off x="2163727" y="3786927"/>
              <a:ext cx="393981" cy="30700"/>
            </a:xfrm>
            <a:custGeom>
              <a:avLst/>
              <a:gdLst>
                <a:gd name="T0" fmla="*/ 72 w 143"/>
                <a:gd name="T1" fmla="*/ 11 h 11"/>
                <a:gd name="T2" fmla="*/ 1 w 143"/>
                <a:gd name="T3" fmla="*/ 6 h 11"/>
                <a:gd name="T4" fmla="*/ 72 w 143"/>
                <a:gd name="T5" fmla="*/ 0 h 11"/>
                <a:gd name="T6" fmla="*/ 142 w 143"/>
                <a:gd name="T7" fmla="*/ 6 h 11"/>
                <a:gd name="T8" fmla="*/ 72 w 143"/>
                <a:gd name="T9" fmla="*/ 11 h 11"/>
                <a:gd name="T10" fmla="*/ 72 w 143"/>
                <a:gd name="T11" fmla="*/ 0 h 11"/>
                <a:gd name="T12" fmla="*/ 0 w 143"/>
                <a:gd name="T13" fmla="*/ 6 h 11"/>
                <a:gd name="T14" fmla="*/ 72 w 143"/>
                <a:gd name="T15" fmla="*/ 11 h 11"/>
                <a:gd name="T16" fmla="*/ 143 w 143"/>
                <a:gd name="T17" fmla="*/ 6 h 11"/>
                <a:gd name="T18" fmla="*/ 72 w 143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1">
                  <a:moveTo>
                    <a:pt x="72" y="11"/>
                  </a:moveTo>
                  <a:cubicBezTo>
                    <a:pt x="33" y="11"/>
                    <a:pt x="1" y="9"/>
                    <a:pt x="1" y="6"/>
                  </a:cubicBezTo>
                  <a:cubicBezTo>
                    <a:pt x="1" y="2"/>
                    <a:pt x="33" y="0"/>
                    <a:pt x="72" y="0"/>
                  </a:cubicBezTo>
                  <a:cubicBezTo>
                    <a:pt x="110" y="0"/>
                    <a:pt x="142" y="2"/>
                    <a:pt x="142" y="6"/>
                  </a:cubicBezTo>
                  <a:cubicBezTo>
                    <a:pt x="142" y="9"/>
                    <a:pt x="110" y="11"/>
                    <a:pt x="72" y="11"/>
                  </a:cubicBezTo>
                  <a:moveTo>
                    <a:pt x="72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2" y="11"/>
                  </a:cubicBezTo>
                  <a:cubicBezTo>
                    <a:pt x="111" y="11"/>
                    <a:pt x="143" y="9"/>
                    <a:pt x="143" y="6"/>
                  </a:cubicBezTo>
                  <a:cubicBezTo>
                    <a:pt x="143" y="2"/>
                    <a:pt x="111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65"/>
            <p:cNvSpPr>
              <a:spLocks noEditPoints="1"/>
            </p:cNvSpPr>
            <p:nvPr/>
          </p:nvSpPr>
          <p:spPr bwMode="auto">
            <a:xfrm>
              <a:off x="2166797" y="3786927"/>
              <a:ext cx="387841" cy="30700"/>
            </a:xfrm>
            <a:custGeom>
              <a:avLst/>
              <a:gdLst>
                <a:gd name="T0" fmla="*/ 71 w 141"/>
                <a:gd name="T1" fmla="*/ 11 h 11"/>
                <a:gd name="T2" fmla="*/ 2 w 141"/>
                <a:gd name="T3" fmla="*/ 6 h 11"/>
                <a:gd name="T4" fmla="*/ 71 w 141"/>
                <a:gd name="T5" fmla="*/ 0 h 11"/>
                <a:gd name="T6" fmla="*/ 139 w 141"/>
                <a:gd name="T7" fmla="*/ 6 h 11"/>
                <a:gd name="T8" fmla="*/ 71 w 141"/>
                <a:gd name="T9" fmla="*/ 11 h 11"/>
                <a:gd name="T10" fmla="*/ 71 w 141"/>
                <a:gd name="T11" fmla="*/ 0 h 11"/>
                <a:gd name="T12" fmla="*/ 0 w 141"/>
                <a:gd name="T13" fmla="*/ 6 h 11"/>
                <a:gd name="T14" fmla="*/ 71 w 141"/>
                <a:gd name="T15" fmla="*/ 11 h 11"/>
                <a:gd name="T16" fmla="*/ 141 w 141"/>
                <a:gd name="T17" fmla="*/ 6 h 11"/>
                <a:gd name="T18" fmla="*/ 71 w 14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1">
                  <a:moveTo>
                    <a:pt x="71" y="11"/>
                  </a:moveTo>
                  <a:cubicBezTo>
                    <a:pt x="33" y="11"/>
                    <a:pt x="2" y="9"/>
                    <a:pt x="2" y="6"/>
                  </a:cubicBezTo>
                  <a:cubicBezTo>
                    <a:pt x="2" y="2"/>
                    <a:pt x="33" y="0"/>
                    <a:pt x="71" y="0"/>
                  </a:cubicBezTo>
                  <a:cubicBezTo>
                    <a:pt x="109" y="0"/>
                    <a:pt x="139" y="2"/>
                    <a:pt x="139" y="6"/>
                  </a:cubicBezTo>
                  <a:cubicBezTo>
                    <a:pt x="139" y="9"/>
                    <a:pt x="109" y="11"/>
                    <a:pt x="71" y="11"/>
                  </a:cubicBezTo>
                  <a:moveTo>
                    <a:pt x="71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1" y="11"/>
                  </a:cubicBezTo>
                  <a:cubicBezTo>
                    <a:pt x="109" y="11"/>
                    <a:pt x="141" y="9"/>
                    <a:pt x="141" y="6"/>
                  </a:cubicBezTo>
                  <a:cubicBezTo>
                    <a:pt x="141" y="2"/>
                    <a:pt x="109" y="0"/>
                    <a:pt x="71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66"/>
            <p:cNvSpPr>
              <a:spLocks noEditPoints="1"/>
            </p:cNvSpPr>
            <p:nvPr/>
          </p:nvSpPr>
          <p:spPr bwMode="auto">
            <a:xfrm>
              <a:off x="2171914" y="3786927"/>
              <a:ext cx="377607" cy="30700"/>
            </a:xfrm>
            <a:custGeom>
              <a:avLst/>
              <a:gdLst>
                <a:gd name="T0" fmla="*/ 69 w 137"/>
                <a:gd name="T1" fmla="*/ 11 h 11"/>
                <a:gd name="T2" fmla="*/ 2 w 137"/>
                <a:gd name="T3" fmla="*/ 5 h 11"/>
                <a:gd name="T4" fmla="*/ 69 w 137"/>
                <a:gd name="T5" fmla="*/ 0 h 11"/>
                <a:gd name="T6" fmla="*/ 136 w 137"/>
                <a:gd name="T7" fmla="*/ 5 h 11"/>
                <a:gd name="T8" fmla="*/ 69 w 137"/>
                <a:gd name="T9" fmla="*/ 11 h 11"/>
                <a:gd name="T10" fmla="*/ 69 w 137"/>
                <a:gd name="T11" fmla="*/ 0 h 11"/>
                <a:gd name="T12" fmla="*/ 0 w 137"/>
                <a:gd name="T13" fmla="*/ 6 h 11"/>
                <a:gd name="T14" fmla="*/ 69 w 137"/>
                <a:gd name="T15" fmla="*/ 11 h 11"/>
                <a:gd name="T16" fmla="*/ 137 w 137"/>
                <a:gd name="T17" fmla="*/ 6 h 11"/>
                <a:gd name="T18" fmla="*/ 69 w 13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1">
                  <a:moveTo>
                    <a:pt x="69" y="11"/>
                  </a:moveTo>
                  <a:cubicBezTo>
                    <a:pt x="32" y="11"/>
                    <a:pt x="2" y="8"/>
                    <a:pt x="2" y="5"/>
                  </a:cubicBezTo>
                  <a:cubicBezTo>
                    <a:pt x="2" y="2"/>
                    <a:pt x="32" y="0"/>
                    <a:pt x="69" y="0"/>
                  </a:cubicBezTo>
                  <a:cubicBezTo>
                    <a:pt x="106" y="0"/>
                    <a:pt x="136" y="2"/>
                    <a:pt x="136" y="5"/>
                  </a:cubicBezTo>
                  <a:cubicBezTo>
                    <a:pt x="136" y="8"/>
                    <a:pt x="106" y="11"/>
                    <a:pt x="69" y="11"/>
                  </a:cubicBezTo>
                  <a:moveTo>
                    <a:pt x="69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69" y="11"/>
                  </a:cubicBezTo>
                  <a:cubicBezTo>
                    <a:pt x="107" y="11"/>
                    <a:pt x="137" y="9"/>
                    <a:pt x="137" y="6"/>
                  </a:cubicBezTo>
                  <a:cubicBezTo>
                    <a:pt x="137" y="2"/>
                    <a:pt x="107" y="0"/>
                    <a:pt x="69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67"/>
            <p:cNvSpPr>
              <a:spLocks noEditPoints="1"/>
            </p:cNvSpPr>
            <p:nvPr/>
          </p:nvSpPr>
          <p:spPr bwMode="auto">
            <a:xfrm>
              <a:off x="2178054" y="3786927"/>
              <a:ext cx="368397" cy="30700"/>
            </a:xfrm>
            <a:custGeom>
              <a:avLst/>
              <a:gdLst>
                <a:gd name="T0" fmla="*/ 67 w 134"/>
                <a:gd name="T1" fmla="*/ 11 h 11"/>
                <a:gd name="T2" fmla="*/ 1 w 134"/>
                <a:gd name="T3" fmla="*/ 5 h 11"/>
                <a:gd name="T4" fmla="*/ 67 w 134"/>
                <a:gd name="T5" fmla="*/ 0 h 11"/>
                <a:gd name="T6" fmla="*/ 132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0" y="11"/>
                    <a:pt x="1" y="8"/>
                    <a:pt x="1" y="5"/>
                  </a:cubicBezTo>
                  <a:cubicBezTo>
                    <a:pt x="1" y="3"/>
                    <a:pt x="30" y="0"/>
                    <a:pt x="67" y="0"/>
                  </a:cubicBezTo>
                  <a:cubicBezTo>
                    <a:pt x="103" y="0"/>
                    <a:pt x="132" y="3"/>
                    <a:pt x="132" y="5"/>
                  </a:cubicBezTo>
                  <a:cubicBezTo>
                    <a:pt x="132" y="8"/>
                    <a:pt x="103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68"/>
            <p:cNvSpPr>
              <a:spLocks noEditPoints="1"/>
            </p:cNvSpPr>
            <p:nvPr/>
          </p:nvSpPr>
          <p:spPr bwMode="auto">
            <a:xfrm>
              <a:off x="2181124" y="3786927"/>
              <a:ext cx="360211" cy="30700"/>
            </a:xfrm>
            <a:custGeom>
              <a:avLst/>
              <a:gdLst>
                <a:gd name="T0" fmla="*/ 66 w 131"/>
                <a:gd name="T1" fmla="*/ 11 h 11"/>
                <a:gd name="T2" fmla="*/ 2 w 131"/>
                <a:gd name="T3" fmla="*/ 5 h 11"/>
                <a:gd name="T4" fmla="*/ 66 w 131"/>
                <a:gd name="T5" fmla="*/ 0 h 11"/>
                <a:gd name="T6" fmla="*/ 130 w 131"/>
                <a:gd name="T7" fmla="*/ 5 h 11"/>
                <a:gd name="T8" fmla="*/ 66 w 131"/>
                <a:gd name="T9" fmla="*/ 11 h 11"/>
                <a:gd name="T10" fmla="*/ 66 w 131"/>
                <a:gd name="T11" fmla="*/ 0 h 11"/>
                <a:gd name="T12" fmla="*/ 0 w 131"/>
                <a:gd name="T13" fmla="*/ 5 h 11"/>
                <a:gd name="T14" fmla="*/ 66 w 131"/>
                <a:gd name="T15" fmla="*/ 11 h 11"/>
                <a:gd name="T16" fmla="*/ 131 w 131"/>
                <a:gd name="T17" fmla="*/ 5 h 11"/>
                <a:gd name="T18" fmla="*/ 66 w 13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">
                  <a:moveTo>
                    <a:pt x="66" y="11"/>
                  </a:moveTo>
                  <a:cubicBezTo>
                    <a:pt x="30" y="11"/>
                    <a:pt x="2" y="8"/>
                    <a:pt x="2" y="5"/>
                  </a:cubicBezTo>
                  <a:cubicBezTo>
                    <a:pt x="2" y="3"/>
                    <a:pt x="30" y="0"/>
                    <a:pt x="66" y="0"/>
                  </a:cubicBezTo>
                  <a:cubicBezTo>
                    <a:pt x="101" y="0"/>
                    <a:pt x="130" y="3"/>
                    <a:pt x="130" y="5"/>
                  </a:cubicBezTo>
                  <a:cubicBezTo>
                    <a:pt x="130" y="8"/>
                    <a:pt x="101" y="11"/>
                    <a:pt x="66" y="11"/>
                  </a:cubicBezTo>
                  <a:moveTo>
                    <a:pt x="66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6" y="11"/>
                  </a:cubicBezTo>
                  <a:cubicBezTo>
                    <a:pt x="102" y="11"/>
                    <a:pt x="131" y="8"/>
                    <a:pt x="131" y="5"/>
                  </a:cubicBezTo>
                  <a:cubicBezTo>
                    <a:pt x="131" y="3"/>
                    <a:pt x="102" y="0"/>
                    <a:pt x="66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69"/>
            <p:cNvSpPr>
              <a:spLocks noEditPoints="1"/>
            </p:cNvSpPr>
            <p:nvPr/>
          </p:nvSpPr>
          <p:spPr bwMode="auto">
            <a:xfrm>
              <a:off x="2186240" y="3786927"/>
              <a:ext cx="352024" cy="30700"/>
            </a:xfrm>
            <a:custGeom>
              <a:avLst/>
              <a:gdLst>
                <a:gd name="T0" fmla="*/ 64 w 128"/>
                <a:gd name="T1" fmla="*/ 10 h 11"/>
                <a:gd name="T2" fmla="*/ 1 w 128"/>
                <a:gd name="T3" fmla="*/ 5 h 11"/>
                <a:gd name="T4" fmla="*/ 64 w 128"/>
                <a:gd name="T5" fmla="*/ 0 h 11"/>
                <a:gd name="T6" fmla="*/ 126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29" y="10"/>
                    <a:pt x="1" y="8"/>
                    <a:pt x="1" y="5"/>
                  </a:cubicBezTo>
                  <a:cubicBezTo>
                    <a:pt x="1" y="3"/>
                    <a:pt x="29" y="0"/>
                    <a:pt x="64" y="0"/>
                  </a:cubicBezTo>
                  <a:cubicBezTo>
                    <a:pt x="98" y="0"/>
                    <a:pt x="126" y="3"/>
                    <a:pt x="126" y="5"/>
                  </a:cubicBezTo>
                  <a:cubicBezTo>
                    <a:pt x="126" y="8"/>
                    <a:pt x="98" y="10"/>
                    <a:pt x="64" y="10"/>
                  </a:cubicBezTo>
                  <a:moveTo>
                    <a:pt x="64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1"/>
                    <a:pt x="64" y="11"/>
                  </a:cubicBezTo>
                  <a:cubicBezTo>
                    <a:pt x="99" y="11"/>
                    <a:pt x="128" y="8"/>
                    <a:pt x="128" y="5"/>
                  </a:cubicBezTo>
                  <a:cubicBezTo>
                    <a:pt x="128" y="3"/>
                    <a:pt x="99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70"/>
            <p:cNvSpPr>
              <a:spLocks noEditPoints="1"/>
            </p:cNvSpPr>
            <p:nvPr/>
          </p:nvSpPr>
          <p:spPr bwMode="auto">
            <a:xfrm>
              <a:off x="2189310" y="3786927"/>
              <a:ext cx="343838" cy="27630"/>
            </a:xfrm>
            <a:custGeom>
              <a:avLst/>
              <a:gdLst>
                <a:gd name="T0" fmla="*/ 63 w 125"/>
                <a:gd name="T1" fmla="*/ 10 h 10"/>
                <a:gd name="T2" fmla="*/ 2 w 125"/>
                <a:gd name="T3" fmla="*/ 5 h 10"/>
                <a:gd name="T4" fmla="*/ 63 w 125"/>
                <a:gd name="T5" fmla="*/ 1 h 10"/>
                <a:gd name="T6" fmla="*/ 124 w 125"/>
                <a:gd name="T7" fmla="*/ 5 h 10"/>
                <a:gd name="T8" fmla="*/ 63 w 125"/>
                <a:gd name="T9" fmla="*/ 10 h 10"/>
                <a:gd name="T10" fmla="*/ 63 w 125"/>
                <a:gd name="T11" fmla="*/ 0 h 10"/>
                <a:gd name="T12" fmla="*/ 0 w 125"/>
                <a:gd name="T13" fmla="*/ 5 h 10"/>
                <a:gd name="T14" fmla="*/ 63 w 125"/>
                <a:gd name="T15" fmla="*/ 10 h 10"/>
                <a:gd name="T16" fmla="*/ 125 w 125"/>
                <a:gd name="T17" fmla="*/ 5 h 10"/>
                <a:gd name="T18" fmla="*/ 63 w 12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0">
                  <a:moveTo>
                    <a:pt x="63" y="10"/>
                  </a:moveTo>
                  <a:cubicBezTo>
                    <a:pt x="29" y="10"/>
                    <a:pt x="2" y="8"/>
                    <a:pt x="2" y="5"/>
                  </a:cubicBezTo>
                  <a:cubicBezTo>
                    <a:pt x="2" y="3"/>
                    <a:pt x="29" y="1"/>
                    <a:pt x="63" y="1"/>
                  </a:cubicBezTo>
                  <a:cubicBezTo>
                    <a:pt x="96" y="1"/>
                    <a:pt x="124" y="3"/>
                    <a:pt x="124" y="5"/>
                  </a:cubicBezTo>
                  <a:cubicBezTo>
                    <a:pt x="124" y="8"/>
                    <a:pt x="96" y="10"/>
                    <a:pt x="63" y="10"/>
                  </a:cubicBezTo>
                  <a:moveTo>
                    <a:pt x="63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3" y="10"/>
                  </a:cubicBezTo>
                  <a:cubicBezTo>
                    <a:pt x="97" y="10"/>
                    <a:pt x="125" y="8"/>
                    <a:pt x="125" y="5"/>
                  </a:cubicBezTo>
                  <a:cubicBezTo>
                    <a:pt x="125" y="3"/>
                    <a:pt x="97" y="0"/>
                    <a:pt x="63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71"/>
            <p:cNvSpPr>
              <a:spLocks noEditPoints="1"/>
            </p:cNvSpPr>
            <p:nvPr/>
          </p:nvSpPr>
          <p:spPr bwMode="auto">
            <a:xfrm>
              <a:off x="2194427" y="3789997"/>
              <a:ext cx="335651" cy="24560"/>
            </a:xfrm>
            <a:custGeom>
              <a:avLst/>
              <a:gdLst>
                <a:gd name="T0" fmla="*/ 61 w 122"/>
                <a:gd name="T1" fmla="*/ 9 h 9"/>
                <a:gd name="T2" fmla="*/ 1 w 122"/>
                <a:gd name="T3" fmla="*/ 4 h 9"/>
                <a:gd name="T4" fmla="*/ 61 w 122"/>
                <a:gd name="T5" fmla="*/ 0 h 9"/>
                <a:gd name="T6" fmla="*/ 120 w 122"/>
                <a:gd name="T7" fmla="*/ 4 h 9"/>
                <a:gd name="T8" fmla="*/ 61 w 122"/>
                <a:gd name="T9" fmla="*/ 9 h 9"/>
                <a:gd name="T10" fmla="*/ 61 w 122"/>
                <a:gd name="T11" fmla="*/ 0 h 9"/>
                <a:gd name="T12" fmla="*/ 0 w 122"/>
                <a:gd name="T13" fmla="*/ 4 h 9"/>
                <a:gd name="T14" fmla="*/ 61 w 122"/>
                <a:gd name="T15" fmla="*/ 9 h 9"/>
                <a:gd name="T16" fmla="*/ 122 w 122"/>
                <a:gd name="T17" fmla="*/ 4 h 9"/>
                <a:gd name="T18" fmla="*/ 61 w 12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9">
                  <a:moveTo>
                    <a:pt x="61" y="9"/>
                  </a:moveTo>
                  <a:cubicBezTo>
                    <a:pt x="28" y="9"/>
                    <a:pt x="1" y="7"/>
                    <a:pt x="1" y="4"/>
                  </a:cubicBezTo>
                  <a:cubicBezTo>
                    <a:pt x="1" y="2"/>
                    <a:pt x="28" y="0"/>
                    <a:pt x="61" y="0"/>
                  </a:cubicBezTo>
                  <a:cubicBezTo>
                    <a:pt x="93" y="0"/>
                    <a:pt x="120" y="2"/>
                    <a:pt x="120" y="4"/>
                  </a:cubicBezTo>
                  <a:cubicBezTo>
                    <a:pt x="120" y="7"/>
                    <a:pt x="93" y="9"/>
                    <a:pt x="61" y="9"/>
                  </a:cubicBezTo>
                  <a:moveTo>
                    <a:pt x="61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1" y="9"/>
                  </a:cubicBezTo>
                  <a:cubicBezTo>
                    <a:pt x="94" y="9"/>
                    <a:pt x="122" y="7"/>
                    <a:pt x="122" y="4"/>
                  </a:cubicBezTo>
                  <a:cubicBezTo>
                    <a:pt x="122" y="2"/>
                    <a:pt x="94" y="0"/>
                    <a:pt x="61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72"/>
            <p:cNvSpPr>
              <a:spLocks noEditPoints="1"/>
            </p:cNvSpPr>
            <p:nvPr/>
          </p:nvSpPr>
          <p:spPr bwMode="auto">
            <a:xfrm>
              <a:off x="2197497" y="3789997"/>
              <a:ext cx="327464" cy="24560"/>
            </a:xfrm>
            <a:custGeom>
              <a:avLst/>
              <a:gdLst>
                <a:gd name="T0" fmla="*/ 60 w 119"/>
                <a:gd name="T1" fmla="*/ 9 h 9"/>
                <a:gd name="T2" fmla="*/ 2 w 119"/>
                <a:gd name="T3" fmla="*/ 4 h 9"/>
                <a:gd name="T4" fmla="*/ 60 w 119"/>
                <a:gd name="T5" fmla="*/ 0 h 9"/>
                <a:gd name="T6" fmla="*/ 118 w 119"/>
                <a:gd name="T7" fmla="*/ 4 h 9"/>
                <a:gd name="T8" fmla="*/ 60 w 119"/>
                <a:gd name="T9" fmla="*/ 9 h 9"/>
                <a:gd name="T10" fmla="*/ 60 w 119"/>
                <a:gd name="T11" fmla="*/ 0 h 9"/>
                <a:gd name="T12" fmla="*/ 0 w 119"/>
                <a:gd name="T13" fmla="*/ 4 h 9"/>
                <a:gd name="T14" fmla="*/ 60 w 119"/>
                <a:gd name="T15" fmla="*/ 9 h 9"/>
                <a:gd name="T16" fmla="*/ 119 w 119"/>
                <a:gd name="T17" fmla="*/ 4 h 9"/>
                <a:gd name="T18" fmla="*/ 60 w 11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">
                  <a:moveTo>
                    <a:pt x="60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60" y="0"/>
                  </a:cubicBezTo>
                  <a:cubicBezTo>
                    <a:pt x="92" y="0"/>
                    <a:pt x="118" y="2"/>
                    <a:pt x="118" y="4"/>
                  </a:cubicBezTo>
                  <a:cubicBezTo>
                    <a:pt x="118" y="7"/>
                    <a:pt x="92" y="9"/>
                    <a:pt x="60" y="9"/>
                  </a:cubicBezTo>
                  <a:moveTo>
                    <a:pt x="60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0" y="9"/>
                  </a:cubicBezTo>
                  <a:cubicBezTo>
                    <a:pt x="92" y="9"/>
                    <a:pt x="119" y="7"/>
                    <a:pt x="119" y="4"/>
                  </a:cubicBezTo>
                  <a:cubicBezTo>
                    <a:pt x="119" y="2"/>
                    <a:pt x="92" y="0"/>
                    <a:pt x="60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73"/>
            <p:cNvSpPr>
              <a:spLocks noEditPoints="1"/>
            </p:cNvSpPr>
            <p:nvPr/>
          </p:nvSpPr>
          <p:spPr bwMode="auto">
            <a:xfrm>
              <a:off x="2202613" y="3789997"/>
              <a:ext cx="319278" cy="24560"/>
            </a:xfrm>
            <a:custGeom>
              <a:avLst/>
              <a:gdLst>
                <a:gd name="T0" fmla="*/ 58 w 116"/>
                <a:gd name="T1" fmla="*/ 9 h 9"/>
                <a:gd name="T2" fmla="*/ 2 w 116"/>
                <a:gd name="T3" fmla="*/ 4 h 9"/>
                <a:gd name="T4" fmla="*/ 58 w 116"/>
                <a:gd name="T5" fmla="*/ 0 h 9"/>
                <a:gd name="T6" fmla="*/ 114 w 116"/>
                <a:gd name="T7" fmla="*/ 4 h 9"/>
                <a:gd name="T8" fmla="*/ 58 w 116"/>
                <a:gd name="T9" fmla="*/ 9 h 9"/>
                <a:gd name="T10" fmla="*/ 58 w 116"/>
                <a:gd name="T11" fmla="*/ 0 h 9"/>
                <a:gd name="T12" fmla="*/ 0 w 116"/>
                <a:gd name="T13" fmla="*/ 4 h 9"/>
                <a:gd name="T14" fmla="*/ 58 w 116"/>
                <a:gd name="T15" fmla="*/ 9 h 9"/>
                <a:gd name="T16" fmla="*/ 116 w 116"/>
                <a:gd name="T17" fmla="*/ 4 h 9"/>
                <a:gd name="T18" fmla="*/ 58 w 116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">
                  <a:moveTo>
                    <a:pt x="58" y="9"/>
                  </a:moveTo>
                  <a:cubicBezTo>
                    <a:pt x="27" y="9"/>
                    <a:pt x="2" y="7"/>
                    <a:pt x="2" y="4"/>
                  </a:cubicBezTo>
                  <a:cubicBezTo>
                    <a:pt x="2" y="2"/>
                    <a:pt x="27" y="0"/>
                    <a:pt x="58" y="0"/>
                  </a:cubicBezTo>
                  <a:cubicBezTo>
                    <a:pt x="89" y="0"/>
                    <a:pt x="114" y="2"/>
                    <a:pt x="114" y="4"/>
                  </a:cubicBezTo>
                  <a:cubicBezTo>
                    <a:pt x="114" y="7"/>
                    <a:pt x="89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8" y="9"/>
                  </a:cubicBezTo>
                  <a:cubicBezTo>
                    <a:pt x="90" y="9"/>
                    <a:pt x="116" y="7"/>
                    <a:pt x="116" y="4"/>
                  </a:cubicBezTo>
                  <a:cubicBezTo>
                    <a:pt x="116" y="2"/>
                    <a:pt x="90" y="0"/>
                    <a:pt x="58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74"/>
            <p:cNvSpPr>
              <a:spLocks noEditPoints="1"/>
            </p:cNvSpPr>
            <p:nvPr/>
          </p:nvSpPr>
          <p:spPr bwMode="auto">
            <a:xfrm>
              <a:off x="2207730" y="3789997"/>
              <a:ext cx="309044" cy="24560"/>
            </a:xfrm>
            <a:custGeom>
              <a:avLst/>
              <a:gdLst>
                <a:gd name="T0" fmla="*/ 56 w 112"/>
                <a:gd name="T1" fmla="*/ 8 h 9"/>
                <a:gd name="T2" fmla="*/ 1 w 112"/>
                <a:gd name="T3" fmla="*/ 4 h 9"/>
                <a:gd name="T4" fmla="*/ 56 w 112"/>
                <a:gd name="T5" fmla="*/ 0 h 9"/>
                <a:gd name="T6" fmla="*/ 110 w 112"/>
                <a:gd name="T7" fmla="*/ 4 h 9"/>
                <a:gd name="T8" fmla="*/ 56 w 112"/>
                <a:gd name="T9" fmla="*/ 8 h 9"/>
                <a:gd name="T10" fmla="*/ 56 w 112"/>
                <a:gd name="T11" fmla="*/ 0 h 9"/>
                <a:gd name="T12" fmla="*/ 0 w 112"/>
                <a:gd name="T13" fmla="*/ 4 h 9"/>
                <a:gd name="T14" fmla="*/ 56 w 112"/>
                <a:gd name="T15" fmla="*/ 9 h 9"/>
                <a:gd name="T16" fmla="*/ 112 w 112"/>
                <a:gd name="T17" fmla="*/ 4 h 9"/>
                <a:gd name="T18" fmla="*/ 56 w 1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9">
                  <a:moveTo>
                    <a:pt x="56" y="8"/>
                  </a:moveTo>
                  <a:cubicBezTo>
                    <a:pt x="26" y="8"/>
                    <a:pt x="1" y="7"/>
                    <a:pt x="1" y="4"/>
                  </a:cubicBezTo>
                  <a:cubicBezTo>
                    <a:pt x="1" y="2"/>
                    <a:pt x="26" y="0"/>
                    <a:pt x="56" y="0"/>
                  </a:cubicBezTo>
                  <a:cubicBezTo>
                    <a:pt x="86" y="0"/>
                    <a:pt x="110" y="2"/>
                    <a:pt x="110" y="4"/>
                  </a:cubicBezTo>
                  <a:cubicBezTo>
                    <a:pt x="110" y="7"/>
                    <a:pt x="86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2" y="7"/>
                    <a:pt x="112" y="4"/>
                  </a:cubicBezTo>
                  <a:cubicBezTo>
                    <a:pt x="112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75"/>
            <p:cNvSpPr>
              <a:spLocks noEditPoints="1"/>
            </p:cNvSpPr>
            <p:nvPr/>
          </p:nvSpPr>
          <p:spPr bwMode="auto">
            <a:xfrm>
              <a:off x="2210800" y="3789997"/>
              <a:ext cx="299835" cy="21490"/>
            </a:xfrm>
            <a:custGeom>
              <a:avLst/>
              <a:gdLst>
                <a:gd name="T0" fmla="*/ 55 w 109"/>
                <a:gd name="T1" fmla="*/ 8 h 8"/>
                <a:gd name="T2" fmla="*/ 2 w 109"/>
                <a:gd name="T3" fmla="*/ 4 h 8"/>
                <a:gd name="T4" fmla="*/ 55 w 109"/>
                <a:gd name="T5" fmla="*/ 0 h 8"/>
                <a:gd name="T6" fmla="*/ 108 w 109"/>
                <a:gd name="T7" fmla="*/ 4 h 8"/>
                <a:gd name="T8" fmla="*/ 55 w 109"/>
                <a:gd name="T9" fmla="*/ 8 h 8"/>
                <a:gd name="T10" fmla="*/ 55 w 109"/>
                <a:gd name="T11" fmla="*/ 0 h 8"/>
                <a:gd name="T12" fmla="*/ 0 w 109"/>
                <a:gd name="T13" fmla="*/ 4 h 8"/>
                <a:gd name="T14" fmla="*/ 55 w 109"/>
                <a:gd name="T15" fmla="*/ 8 h 8"/>
                <a:gd name="T16" fmla="*/ 109 w 109"/>
                <a:gd name="T17" fmla="*/ 4 h 8"/>
                <a:gd name="T18" fmla="*/ 55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5" y="8"/>
                  </a:moveTo>
                  <a:cubicBezTo>
                    <a:pt x="26" y="8"/>
                    <a:pt x="2" y="6"/>
                    <a:pt x="2" y="4"/>
                  </a:cubicBezTo>
                  <a:cubicBezTo>
                    <a:pt x="2" y="2"/>
                    <a:pt x="26" y="0"/>
                    <a:pt x="55" y="0"/>
                  </a:cubicBezTo>
                  <a:cubicBezTo>
                    <a:pt x="84" y="0"/>
                    <a:pt x="108" y="2"/>
                    <a:pt x="108" y="4"/>
                  </a:cubicBezTo>
                  <a:cubicBezTo>
                    <a:pt x="108" y="6"/>
                    <a:pt x="84" y="8"/>
                    <a:pt x="55" y="8"/>
                  </a:cubicBezTo>
                  <a:moveTo>
                    <a:pt x="55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8"/>
                    <a:pt x="55" y="8"/>
                  </a:cubicBezTo>
                  <a:cubicBezTo>
                    <a:pt x="85" y="8"/>
                    <a:pt x="109" y="7"/>
                    <a:pt x="109" y="4"/>
                  </a:cubicBezTo>
                  <a:cubicBezTo>
                    <a:pt x="109" y="2"/>
                    <a:pt x="85" y="0"/>
                    <a:pt x="55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76"/>
            <p:cNvSpPr>
              <a:spLocks noEditPoints="1"/>
            </p:cNvSpPr>
            <p:nvPr/>
          </p:nvSpPr>
          <p:spPr bwMode="auto">
            <a:xfrm>
              <a:off x="2215917" y="3789997"/>
              <a:ext cx="291648" cy="21490"/>
            </a:xfrm>
            <a:custGeom>
              <a:avLst/>
              <a:gdLst>
                <a:gd name="T0" fmla="*/ 53 w 106"/>
                <a:gd name="T1" fmla="*/ 8 h 8"/>
                <a:gd name="T2" fmla="*/ 1 w 106"/>
                <a:gd name="T3" fmla="*/ 4 h 8"/>
                <a:gd name="T4" fmla="*/ 53 w 106"/>
                <a:gd name="T5" fmla="*/ 0 h 8"/>
                <a:gd name="T6" fmla="*/ 104 w 106"/>
                <a:gd name="T7" fmla="*/ 4 h 8"/>
                <a:gd name="T8" fmla="*/ 53 w 106"/>
                <a:gd name="T9" fmla="*/ 8 h 8"/>
                <a:gd name="T10" fmla="*/ 53 w 106"/>
                <a:gd name="T11" fmla="*/ 0 h 8"/>
                <a:gd name="T12" fmla="*/ 0 w 106"/>
                <a:gd name="T13" fmla="*/ 4 h 8"/>
                <a:gd name="T14" fmla="*/ 53 w 106"/>
                <a:gd name="T15" fmla="*/ 8 h 8"/>
                <a:gd name="T16" fmla="*/ 106 w 106"/>
                <a:gd name="T17" fmla="*/ 4 h 8"/>
                <a:gd name="T18" fmla="*/ 53 w 10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">
                  <a:moveTo>
                    <a:pt x="53" y="8"/>
                  </a:moveTo>
                  <a:cubicBezTo>
                    <a:pt x="24" y="8"/>
                    <a:pt x="1" y="6"/>
                    <a:pt x="1" y="4"/>
                  </a:cubicBezTo>
                  <a:cubicBezTo>
                    <a:pt x="1" y="2"/>
                    <a:pt x="24" y="0"/>
                    <a:pt x="53" y="0"/>
                  </a:cubicBezTo>
                  <a:cubicBezTo>
                    <a:pt x="81" y="0"/>
                    <a:pt x="104" y="2"/>
                    <a:pt x="104" y="4"/>
                  </a:cubicBezTo>
                  <a:cubicBezTo>
                    <a:pt x="104" y="6"/>
                    <a:pt x="81" y="8"/>
                    <a:pt x="53" y="8"/>
                  </a:cubicBezTo>
                  <a:moveTo>
                    <a:pt x="53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3" y="8"/>
                  </a:cubicBezTo>
                  <a:cubicBezTo>
                    <a:pt x="82" y="8"/>
                    <a:pt x="106" y="6"/>
                    <a:pt x="106" y="4"/>
                  </a:cubicBezTo>
                  <a:cubicBezTo>
                    <a:pt x="106" y="2"/>
                    <a:pt x="82" y="0"/>
                    <a:pt x="5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77"/>
            <p:cNvSpPr>
              <a:spLocks noEditPoints="1"/>
            </p:cNvSpPr>
            <p:nvPr/>
          </p:nvSpPr>
          <p:spPr bwMode="auto">
            <a:xfrm>
              <a:off x="2218987" y="3789997"/>
              <a:ext cx="283461" cy="21490"/>
            </a:xfrm>
            <a:custGeom>
              <a:avLst/>
              <a:gdLst>
                <a:gd name="T0" fmla="*/ 52 w 103"/>
                <a:gd name="T1" fmla="*/ 8 h 8"/>
                <a:gd name="T2" fmla="*/ 2 w 103"/>
                <a:gd name="T3" fmla="*/ 4 h 8"/>
                <a:gd name="T4" fmla="*/ 52 w 103"/>
                <a:gd name="T5" fmla="*/ 1 h 8"/>
                <a:gd name="T6" fmla="*/ 102 w 103"/>
                <a:gd name="T7" fmla="*/ 4 h 8"/>
                <a:gd name="T8" fmla="*/ 52 w 103"/>
                <a:gd name="T9" fmla="*/ 8 h 8"/>
                <a:gd name="T10" fmla="*/ 52 w 103"/>
                <a:gd name="T11" fmla="*/ 0 h 8"/>
                <a:gd name="T12" fmla="*/ 0 w 103"/>
                <a:gd name="T13" fmla="*/ 4 h 8"/>
                <a:gd name="T14" fmla="*/ 52 w 103"/>
                <a:gd name="T15" fmla="*/ 8 h 8"/>
                <a:gd name="T16" fmla="*/ 103 w 103"/>
                <a:gd name="T17" fmla="*/ 4 h 8"/>
                <a:gd name="T18" fmla="*/ 52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2" y="8"/>
                  </a:moveTo>
                  <a:cubicBezTo>
                    <a:pt x="24" y="8"/>
                    <a:pt x="2" y="6"/>
                    <a:pt x="2" y="4"/>
                  </a:cubicBezTo>
                  <a:cubicBezTo>
                    <a:pt x="2" y="2"/>
                    <a:pt x="24" y="1"/>
                    <a:pt x="52" y="1"/>
                  </a:cubicBezTo>
                  <a:cubicBezTo>
                    <a:pt x="79" y="1"/>
                    <a:pt x="102" y="2"/>
                    <a:pt x="102" y="4"/>
                  </a:cubicBezTo>
                  <a:cubicBezTo>
                    <a:pt x="102" y="6"/>
                    <a:pt x="79" y="8"/>
                    <a:pt x="52" y="8"/>
                  </a:cubicBezTo>
                  <a:moveTo>
                    <a:pt x="52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2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2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78"/>
            <p:cNvSpPr>
              <a:spLocks noEditPoints="1"/>
            </p:cNvSpPr>
            <p:nvPr/>
          </p:nvSpPr>
          <p:spPr bwMode="auto">
            <a:xfrm>
              <a:off x="2225127" y="3793067"/>
              <a:ext cx="274251" cy="18420"/>
            </a:xfrm>
            <a:custGeom>
              <a:avLst/>
              <a:gdLst>
                <a:gd name="T0" fmla="*/ 50 w 100"/>
                <a:gd name="T1" fmla="*/ 7 h 7"/>
                <a:gd name="T2" fmla="*/ 1 w 100"/>
                <a:gd name="T3" fmla="*/ 3 h 7"/>
                <a:gd name="T4" fmla="*/ 50 w 100"/>
                <a:gd name="T5" fmla="*/ 0 h 7"/>
                <a:gd name="T6" fmla="*/ 98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3" y="7"/>
                    <a:pt x="1" y="5"/>
                    <a:pt x="1" y="3"/>
                  </a:cubicBezTo>
                  <a:cubicBezTo>
                    <a:pt x="1" y="1"/>
                    <a:pt x="23" y="0"/>
                    <a:pt x="50" y="0"/>
                  </a:cubicBezTo>
                  <a:cubicBezTo>
                    <a:pt x="77" y="0"/>
                    <a:pt x="98" y="1"/>
                    <a:pt x="98" y="3"/>
                  </a:cubicBezTo>
                  <a:cubicBezTo>
                    <a:pt x="98" y="5"/>
                    <a:pt x="77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50" y="7"/>
                  </a:cubicBezTo>
                  <a:cubicBezTo>
                    <a:pt x="77" y="7"/>
                    <a:pt x="100" y="5"/>
                    <a:pt x="100" y="3"/>
                  </a:cubicBezTo>
                  <a:cubicBezTo>
                    <a:pt x="100" y="1"/>
                    <a:pt x="77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79"/>
            <p:cNvSpPr>
              <a:spLocks noEditPoints="1"/>
            </p:cNvSpPr>
            <p:nvPr/>
          </p:nvSpPr>
          <p:spPr bwMode="auto">
            <a:xfrm>
              <a:off x="2227173" y="3793067"/>
              <a:ext cx="267088" cy="18420"/>
            </a:xfrm>
            <a:custGeom>
              <a:avLst/>
              <a:gdLst>
                <a:gd name="T0" fmla="*/ 49 w 97"/>
                <a:gd name="T1" fmla="*/ 7 h 7"/>
                <a:gd name="T2" fmla="*/ 2 w 97"/>
                <a:gd name="T3" fmla="*/ 3 h 7"/>
                <a:gd name="T4" fmla="*/ 49 w 97"/>
                <a:gd name="T5" fmla="*/ 0 h 7"/>
                <a:gd name="T6" fmla="*/ 96 w 97"/>
                <a:gd name="T7" fmla="*/ 3 h 7"/>
                <a:gd name="T8" fmla="*/ 49 w 97"/>
                <a:gd name="T9" fmla="*/ 7 h 7"/>
                <a:gd name="T10" fmla="*/ 49 w 97"/>
                <a:gd name="T11" fmla="*/ 0 h 7"/>
                <a:gd name="T12" fmla="*/ 0 w 97"/>
                <a:gd name="T13" fmla="*/ 3 h 7"/>
                <a:gd name="T14" fmla="*/ 49 w 97"/>
                <a:gd name="T15" fmla="*/ 7 h 7"/>
                <a:gd name="T16" fmla="*/ 97 w 97"/>
                <a:gd name="T17" fmla="*/ 3 h 7"/>
                <a:gd name="T18" fmla="*/ 49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9" y="7"/>
                  </a:moveTo>
                  <a:cubicBezTo>
                    <a:pt x="23" y="7"/>
                    <a:pt x="2" y="5"/>
                    <a:pt x="2" y="3"/>
                  </a:cubicBezTo>
                  <a:cubicBezTo>
                    <a:pt x="2" y="1"/>
                    <a:pt x="23" y="0"/>
                    <a:pt x="49" y="0"/>
                  </a:cubicBezTo>
                  <a:cubicBezTo>
                    <a:pt x="75" y="0"/>
                    <a:pt x="96" y="1"/>
                    <a:pt x="96" y="3"/>
                  </a:cubicBezTo>
                  <a:cubicBezTo>
                    <a:pt x="96" y="5"/>
                    <a:pt x="75" y="7"/>
                    <a:pt x="49" y="7"/>
                  </a:cubicBezTo>
                  <a:moveTo>
                    <a:pt x="49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9" y="7"/>
                  </a:cubicBezTo>
                  <a:cubicBezTo>
                    <a:pt x="76" y="7"/>
                    <a:pt x="97" y="5"/>
                    <a:pt x="97" y="3"/>
                  </a:cubicBezTo>
                  <a:cubicBezTo>
                    <a:pt x="97" y="1"/>
                    <a:pt x="76" y="0"/>
                    <a:pt x="49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80"/>
            <p:cNvSpPr>
              <a:spLocks noEditPoints="1"/>
            </p:cNvSpPr>
            <p:nvPr/>
          </p:nvSpPr>
          <p:spPr bwMode="auto">
            <a:xfrm>
              <a:off x="2233313" y="3793067"/>
              <a:ext cx="257878" cy="18420"/>
            </a:xfrm>
            <a:custGeom>
              <a:avLst/>
              <a:gdLst>
                <a:gd name="T0" fmla="*/ 47 w 94"/>
                <a:gd name="T1" fmla="*/ 6 h 7"/>
                <a:gd name="T2" fmla="*/ 2 w 94"/>
                <a:gd name="T3" fmla="*/ 3 h 7"/>
                <a:gd name="T4" fmla="*/ 47 w 94"/>
                <a:gd name="T5" fmla="*/ 0 h 7"/>
                <a:gd name="T6" fmla="*/ 92 w 94"/>
                <a:gd name="T7" fmla="*/ 3 h 7"/>
                <a:gd name="T8" fmla="*/ 47 w 94"/>
                <a:gd name="T9" fmla="*/ 6 h 7"/>
                <a:gd name="T10" fmla="*/ 47 w 94"/>
                <a:gd name="T11" fmla="*/ 0 h 7"/>
                <a:gd name="T12" fmla="*/ 0 w 94"/>
                <a:gd name="T13" fmla="*/ 3 h 7"/>
                <a:gd name="T14" fmla="*/ 47 w 94"/>
                <a:gd name="T15" fmla="*/ 7 h 7"/>
                <a:gd name="T16" fmla="*/ 94 w 94"/>
                <a:gd name="T17" fmla="*/ 3 h 7"/>
                <a:gd name="T18" fmla="*/ 47 w 9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47" y="6"/>
                  </a:moveTo>
                  <a:cubicBezTo>
                    <a:pt x="22" y="6"/>
                    <a:pt x="2" y="5"/>
                    <a:pt x="2" y="3"/>
                  </a:cubicBezTo>
                  <a:cubicBezTo>
                    <a:pt x="2" y="1"/>
                    <a:pt x="22" y="0"/>
                    <a:pt x="47" y="0"/>
                  </a:cubicBezTo>
                  <a:cubicBezTo>
                    <a:pt x="72" y="0"/>
                    <a:pt x="92" y="1"/>
                    <a:pt x="92" y="3"/>
                  </a:cubicBezTo>
                  <a:cubicBezTo>
                    <a:pt x="92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3" y="7"/>
                    <a:pt x="94" y="5"/>
                    <a:pt x="94" y="3"/>
                  </a:cubicBezTo>
                  <a:cubicBezTo>
                    <a:pt x="94" y="1"/>
                    <a:pt x="73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81"/>
            <p:cNvSpPr>
              <a:spLocks noEditPoints="1"/>
            </p:cNvSpPr>
            <p:nvPr/>
          </p:nvSpPr>
          <p:spPr bwMode="auto">
            <a:xfrm>
              <a:off x="2238430" y="3793067"/>
              <a:ext cx="247645" cy="16373"/>
            </a:xfrm>
            <a:custGeom>
              <a:avLst/>
              <a:gdLst>
                <a:gd name="T0" fmla="*/ 45 w 90"/>
                <a:gd name="T1" fmla="*/ 6 h 6"/>
                <a:gd name="T2" fmla="*/ 1 w 90"/>
                <a:gd name="T3" fmla="*/ 3 h 6"/>
                <a:gd name="T4" fmla="*/ 45 w 90"/>
                <a:gd name="T5" fmla="*/ 0 h 6"/>
                <a:gd name="T6" fmla="*/ 89 w 90"/>
                <a:gd name="T7" fmla="*/ 3 h 6"/>
                <a:gd name="T8" fmla="*/ 45 w 90"/>
                <a:gd name="T9" fmla="*/ 6 h 6"/>
                <a:gd name="T10" fmla="*/ 45 w 90"/>
                <a:gd name="T11" fmla="*/ 0 h 6"/>
                <a:gd name="T12" fmla="*/ 0 w 90"/>
                <a:gd name="T13" fmla="*/ 3 h 6"/>
                <a:gd name="T14" fmla="*/ 45 w 90"/>
                <a:gd name="T15" fmla="*/ 6 h 6"/>
                <a:gd name="T16" fmla="*/ 90 w 90"/>
                <a:gd name="T17" fmla="*/ 3 h 6"/>
                <a:gd name="T18" fmla="*/ 45 w 9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6">
                  <a:moveTo>
                    <a:pt x="45" y="6"/>
                  </a:moveTo>
                  <a:cubicBezTo>
                    <a:pt x="21" y="6"/>
                    <a:pt x="1" y="5"/>
                    <a:pt x="1" y="3"/>
                  </a:cubicBezTo>
                  <a:cubicBezTo>
                    <a:pt x="1" y="1"/>
                    <a:pt x="21" y="0"/>
                    <a:pt x="45" y="0"/>
                  </a:cubicBezTo>
                  <a:cubicBezTo>
                    <a:pt x="69" y="0"/>
                    <a:pt x="89" y="1"/>
                    <a:pt x="89" y="3"/>
                  </a:cubicBezTo>
                  <a:cubicBezTo>
                    <a:pt x="89" y="5"/>
                    <a:pt x="69" y="6"/>
                    <a:pt x="45" y="6"/>
                  </a:cubicBezTo>
                  <a:moveTo>
                    <a:pt x="45" y="0"/>
                  </a:moveTo>
                  <a:cubicBezTo>
                    <a:pt x="20" y="0"/>
                    <a:pt x="0" y="1"/>
                    <a:pt x="0" y="3"/>
                  </a:cubicBezTo>
                  <a:cubicBezTo>
                    <a:pt x="0" y="5"/>
                    <a:pt x="20" y="6"/>
                    <a:pt x="45" y="6"/>
                  </a:cubicBezTo>
                  <a:cubicBezTo>
                    <a:pt x="70" y="6"/>
                    <a:pt x="90" y="5"/>
                    <a:pt x="90" y="3"/>
                  </a:cubicBezTo>
                  <a:cubicBezTo>
                    <a:pt x="90" y="1"/>
                    <a:pt x="70" y="0"/>
                    <a:pt x="45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82"/>
            <p:cNvSpPr>
              <a:spLocks noChangeArrowheads="1"/>
            </p:cNvSpPr>
            <p:nvPr/>
          </p:nvSpPr>
          <p:spPr bwMode="auto">
            <a:xfrm>
              <a:off x="2241500" y="3793067"/>
              <a:ext cx="241505" cy="16373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83"/>
            <p:cNvSpPr>
              <a:spLocks noChangeArrowheads="1"/>
            </p:cNvSpPr>
            <p:nvPr/>
          </p:nvSpPr>
          <p:spPr bwMode="auto">
            <a:xfrm>
              <a:off x="1834216" y="2807604"/>
              <a:ext cx="982393" cy="982393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84"/>
            <p:cNvSpPr>
              <a:spLocks noEditPoints="1"/>
            </p:cNvSpPr>
            <p:nvPr/>
          </p:nvSpPr>
          <p:spPr bwMode="auto">
            <a:xfrm>
              <a:off x="2057301" y="3105392"/>
              <a:ext cx="519850" cy="387840"/>
            </a:xfrm>
            <a:custGeom>
              <a:avLst/>
              <a:gdLst>
                <a:gd name="T0" fmla="*/ 166 w 189"/>
                <a:gd name="T1" fmla="*/ 0 h 141"/>
                <a:gd name="T2" fmla="*/ 24 w 189"/>
                <a:gd name="T3" fmla="*/ 0 h 141"/>
                <a:gd name="T4" fmla="*/ 0 w 189"/>
                <a:gd name="T5" fmla="*/ 23 h 141"/>
                <a:gd name="T6" fmla="*/ 0 w 189"/>
                <a:gd name="T7" fmla="*/ 118 h 141"/>
                <a:gd name="T8" fmla="*/ 24 w 189"/>
                <a:gd name="T9" fmla="*/ 141 h 141"/>
                <a:gd name="T10" fmla="*/ 166 w 189"/>
                <a:gd name="T11" fmla="*/ 141 h 141"/>
                <a:gd name="T12" fmla="*/ 189 w 189"/>
                <a:gd name="T13" fmla="*/ 118 h 141"/>
                <a:gd name="T14" fmla="*/ 189 w 189"/>
                <a:gd name="T15" fmla="*/ 23 h 141"/>
                <a:gd name="T16" fmla="*/ 166 w 189"/>
                <a:gd name="T17" fmla="*/ 0 h 141"/>
                <a:gd name="T18" fmla="*/ 127 w 189"/>
                <a:gd name="T19" fmla="*/ 63 h 141"/>
                <a:gd name="T20" fmla="*/ 177 w 189"/>
                <a:gd name="T21" fmla="*/ 20 h 141"/>
                <a:gd name="T22" fmla="*/ 178 w 189"/>
                <a:gd name="T23" fmla="*/ 23 h 141"/>
                <a:gd name="T24" fmla="*/ 178 w 189"/>
                <a:gd name="T25" fmla="*/ 118 h 141"/>
                <a:gd name="T26" fmla="*/ 177 w 189"/>
                <a:gd name="T27" fmla="*/ 120 h 141"/>
                <a:gd name="T28" fmla="*/ 127 w 189"/>
                <a:gd name="T29" fmla="*/ 63 h 141"/>
                <a:gd name="T30" fmla="*/ 166 w 189"/>
                <a:gd name="T31" fmla="*/ 12 h 141"/>
                <a:gd name="T32" fmla="*/ 168 w 189"/>
                <a:gd name="T33" fmla="*/ 12 h 141"/>
                <a:gd name="T34" fmla="*/ 95 w 189"/>
                <a:gd name="T35" fmla="*/ 75 h 141"/>
                <a:gd name="T36" fmla="*/ 22 w 189"/>
                <a:gd name="T37" fmla="*/ 12 h 141"/>
                <a:gd name="T38" fmla="*/ 24 w 189"/>
                <a:gd name="T39" fmla="*/ 12 h 141"/>
                <a:gd name="T40" fmla="*/ 166 w 189"/>
                <a:gd name="T41" fmla="*/ 12 h 141"/>
                <a:gd name="T42" fmla="*/ 13 w 189"/>
                <a:gd name="T43" fmla="*/ 120 h 141"/>
                <a:gd name="T44" fmla="*/ 12 w 189"/>
                <a:gd name="T45" fmla="*/ 118 h 141"/>
                <a:gd name="T46" fmla="*/ 12 w 189"/>
                <a:gd name="T47" fmla="*/ 23 h 141"/>
                <a:gd name="T48" fmla="*/ 13 w 189"/>
                <a:gd name="T49" fmla="*/ 20 h 141"/>
                <a:gd name="T50" fmla="*/ 63 w 189"/>
                <a:gd name="T51" fmla="*/ 63 h 141"/>
                <a:gd name="T52" fmla="*/ 13 w 189"/>
                <a:gd name="T53" fmla="*/ 120 h 141"/>
                <a:gd name="T54" fmla="*/ 24 w 189"/>
                <a:gd name="T55" fmla="*/ 130 h 141"/>
                <a:gd name="T56" fmla="*/ 21 w 189"/>
                <a:gd name="T57" fmla="*/ 129 h 141"/>
                <a:gd name="T58" fmla="*/ 72 w 189"/>
                <a:gd name="T59" fmla="*/ 70 h 141"/>
                <a:gd name="T60" fmla="*/ 91 w 189"/>
                <a:gd name="T61" fmla="*/ 87 h 141"/>
                <a:gd name="T62" fmla="*/ 95 w 189"/>
                <a:gd name="T63" fmla="*/ 88 h 141"/>
                <a:gd name="T64" fmla="*/ 99 w 189"/>
                <a:gd name="T65" fmla="*/ 87 h 141"/>
                <a:gd name="T66" fmla="*/ 118 w 189"/>
                <a:gd name="T67" fmla="*/ 70 h 141"/>
                <a:gd name="T68" fmla="*/ 169 w 189"/>
                <a:gd name="T69" fmla="*/ 129 h 141"/>
                <a:gd name="T70" fmla="*/ 166 w 189"/>
                <a:gd name="T71" fmla="*/ 130 h 141"/>
                <a:gd name="T72" fmla="*/ 24 w 189"/>
                <a:gd name="T73" fmla="*/ 13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9" h="141">
                  <a:moveTo>
                    <a:pt x="16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79" y="141"/>
                    <a:pt x="189" y="131"/>
                    <a:pt x="189" y="118"/>
                  </a:cubicBezTo>
                  <a:cubicBezTo>
                    <a:pt x="189" y="23"/>
                    <a:pt x="189" y="23"/>
                    <a:pt x="189" y="23"/>
                  </a:cubicBezTo>
                  <a:cubicBezTo>
                    <a:pt x="189" y="10"/>
                    <a:pt x="179" y="0"/>
                    <a:pt x="166" y="0"/>
                  </a:cubicBezTo>
                  <a:close/>
                  <a:moveTo>
                    <a:pt x="127" y="63"/>
                  </a:moveTo>
                  <a:cubicBezTo>
                    <a:pt x="177" y="20"/>
                    <a:pt x="177" y="20"/>
                    <a:pt x="177" y="20"/>
                  </a:cubicBezTo>
                  <a:cubicBezTo>
                    <a:pt x="177" y="21"/>
                    <a:pt x="178" y="22"/>
                    <a:pt x="178" y="23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9"/>
                    <a:pt x="177" y="119"/>
                    <a:pt x="177" y="120"/>
                  </a:cubicBezTo>
                  <a:lnTo>
                    <a:pt x="127" y="63"/>
                  </a:lnTo>
                  <a:close/>
                  <a:moveTo>
                    <a:pt x="166" y="12"/>
                  </a:moveTo>
                  <a:cubicBezTo>
                    <a:pt x="167" y="12"/>
                    <a:pt x="167" y="12"/>
                    <a:pt x="168" y="12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lnTo>
                    <a:pt x="166" y="12"/>
                  </a:lnTo>
                  <a:close/>
                  <a:moveTo>
                    <a:pt x="13" y="120"/>
                  </a:moveTo>
                  <a:cubicBezTo>
                    <a:pt x="13" y="119"/>
                    <a:pt x="12" y="119"/>
                    <a:pt x="12" y="118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3" y="21"/>
                    <a:pt x="13" y="20"/>
                  </a:cubicBezTo>
                  <a:cubicBezTo>
                    <a:pt x="63" y="63"/>
                    <a:pt x="63" y="63"/>
                    <a:pt x="63" y="63"/>
                  </a:cubicBezTo>
                  <a:lnTo>
                    <a:pt x="13" y="120"/>
                  </a:lnTo>
                  <a:close/>
                  <a:moveTo>
                    <a:pt x="24" y="130"/>
                  </a:moveTo>
                  <a:cubicBezTo>
                    <a:pt x="23" y="130"/>
                    <a:pt x="22" y="129"/>
                    <a:pt x="21" y="129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2" y="88"/>
                    <a:pt x="94" y="88"/>
                    <a:pt x="95" y="88"/>
                  </a:cubicBezTo>
                  <a:cubicBezTo>
                    <a:pt x="96" y="88"/>
                    <a:pt x="98" y="88"/>
                    <a:pt x="99" y="87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8" y="129"/>
                    <a:pt x="167" y="130"/>
                    <a:pt x="166" y="130"/>
                  </a:cubicBezTo>
                  <a:lnTo>
                    <a:pt x="24" y="130"/>
                  </a:ln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6" name="Rectangle 47"/>
          <p:cNvSpPr/>
          <p:nvPr/>
        </p:nvSpPr>
        <p:spPr>
          <a:xfrm>
            <a:off x="4086568" y="3408682"/>
            <a:ext cx="408435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研究背景及意义</a:t>
            </a:r>
            <a:endParaRPr lang="en-US" sz="44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5219488" y="4289568"/>
            <a:ext cx="181851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选题背景概述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选题意义概述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中外研究现状</a:t>
            </a:r>
          </a:p>
        </p:txBody>
      </p:sp>
    </p:spTree>
    <p:extLst>
      <p:ext uri="{BB962C8B-B14F-4D97-AF65-F5344CB8AC3E}">
        <p14:creationId xmlns:p14="http://schemas.microsoft.com/office/powerpoint/2010/main" val="889864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Rectangle 47"/>
          <p:cNvSpPr/>
          <p:nvPr/>
        </p:nvSpPr>
        <p:spPr>
          <a:xfrm>
            <a:off x="4086568" y="3408682"/>
            <a:ext cx="408435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研究现状及成果</a:t>
            </a:r>
            <a:endParaRPr lang="en-US" sz="44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6" name="Group 4"/>
          <p:cNvGrpSpPr>
            <a:grpSpLocks noChangeAspect="1"/>
          </p:cNvGrpSpPr>
          <p:nvPr/>
        </p:nvGrpSpPr>
        <p:grpSpPr bwMode="auto">
          <a:xfrm>
            <a:off x="5582826" y="2117616"/>
            <a:ext cx="1026348" cy="1087288"/>
            <a:chOff x="3357" y="683"/>
            <a:chExt cx="960" cy="1017"/>
          </a:xfrm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3400" y="1617"/>
              <a:ext cx="882" cy="83"/>
            </a:xfrm>
            <a:custGeom>
              <a:avLst/>
              <a:gdLst>
                <a:gd name="T0" fmla="*/ 164 w 328"/>
                <a:gd name="T1" fmla="*/ 31 h 31"/>
                <a:gd name="T2" fmla="*/ 2 w 328"/>
                <a:gd name="T3" fmla="*/ 16 h 31"/>
                <a:gd name="T4" fmla="*/ 164 w 328"/>
                <a:gd name="T5" fmla="*/ 1 h 31"/>
                <a:gd name="T6" fmla="*/ 326 w 328"/>
                <a:gd name="T7" fmla="*/ 16 h 31"/>
                <a:gd name="T8" fmla="*/ 164 w 328"/>
                <a:gd name="T9" fmla="*/ 31 h 31"/>
                <a:gd name="T10" fmla="*/ 164 w 328"/>
                <a:gd name="T11" fmla="*/ 0 h 31"/>
                <a:gd name="T12" fmla="*/ 0 w 328"/>
                <a:gd name="T13" fmla="*/ 16 h 31"/>
                <a:gd name="T14" fmla="*/ 164 w 328"/>
                <a:gd name="T15" fmla="*/ 31 h 31"/>
                <a:gd name="T16" fmla="*/ 328 w 328"/>
                <a:gd name="T17" fmla="*/ 16 h 31"/>
                <a:gd name="T18" fmla="*/ 164 w 3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1">
                  <a:moveTo>
                    <a:pt x="164" y="31"/>
                  </a:moveTo>
                  <a:cubicBezTo>
                    <a:pt x="74" y="31"/>
                    <a:pt x="2" y="24"/>
                    <a:pt x="2" y="16"/>
                  </a:cubicBezTo>
                  <a:cubicBezTo>
                    <a:pt x="2" y="7"/>
                    <a:pt x="74" y="1"/>
                    <a:pt x="164" y="1"/>
                  </a:cubicBezTo>
                  <a:cubicBezTo>
                    <a:pt x="253" y="1"/>
                    <a:pt x="326" y="7"/>
                    <a:pt x="326" y="16"/>
                  </a:cubicBezTo>
                  <a:cubicBezTo>
                    <a:pt x="326" y="24"/>
                    <a:pt x="253" y="31"/>
                    <a:pt x="164" y="31"/>
                  </a:cubicBezTo>
                  <a:moveTo>
                    <a:pt x="164" y="0"/>
                  </a:moveTo>
                  <a:cubicBezTo>
                    <a:pt x="73" y="0"/>
                    <a:pt x="0" y="7"/>
                    <a:pt x="0" y="16"/>
                  </a:cubicBezTo>
                  <a:cubicBezTo>
                    <a:pt x="0" y="24"/>
                    <a:pt x="73" y="31"/>
                    <a:pt x="164" y="31"/>
                  </a:cubicBezTo>
                  <a:cubicBezTo>
                    <a:pt x="254" y="31"/>
                    <a:pt x="328" y="24"/>
                    <a:pt x="328" y="16"/>
                  </a:cubicBezTo>
                  <a:cubicBezTo>
                    <a:pt x="328" y="7"/>
                    <a:pt x="254" y="0"/>
                    <a:pt x="16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3406" y="1620"/>
              <a:ext cx="871" cy="80"/>
            </a:xfrm>
            <a:custGeom>
              <a:avLst/>
              <a:gdLst>
                <a:gd name="T0" fmla="*/ 162 w 324"/>
                <a:gd name="T1" fmla="*/ 30 h 30"/>
                <a:gd name="T2" fmla="*/ 1 w 324"/>
                <a:gd name="T3" fmla="*/ 15 h 30"/>
                <a:gd name="T4" fmla="*/ 162 w 324"/>
                <a:gd name="T5" fmla="*/ 0 h 30"/>
                <a:gd name="T6" fmla="*/ 322 w 324"/>
                <a:gd name="T7" fmla="*/ 15 h 30"/>
                <a:gd name="T8" fmla="*/ 162 w 324"/>
                <a:gd name="T9" fmla="*/ 30 h 30"/>
                <a:gd name="T10" fmla="*/ 162 w 324"/>
                <a:gd name="T11" fmla="*/ 0 h 30"/>
                <a:gd name="T12" fmla="*/ 0 w 324"/>
                <a:gd name="T13" fmla="*/ 15 h 30"/>
                <a:gd name="T14" fmla="*/ 162 w 324"/>
                <a:gd name="T15" fmla="*/ 30 h 30"/>
                <a:gd name="T16" fmla="*/ 324 w 324"/>
                <a:gd name="T17" fmla="*/ 15 h 30"/>
                <a:gd name="T18" fmla="*/ 162 w 32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30">
                  <a:moveTo>
                    <a:pt x="162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6"/>
                    <a:pt x="73" y="0"/>
                    <a:pt x="162" y="0"/>
                  </a:cubicBezTo>
                  <a:cubicBezTo>
                    <a:pt x="250" y="0"/>
                    <a:pt x="322" y="6"/>
                    <a:pt x="322" y="15"/>
                  </a:cubicBezTo>
                  <a:cubicBezTo>
                    <a:pt x="322" y="23"/>
                    <a:pt x="250" y="30"/>
                    <a:pt x="162" y="30"/>
                  </a:cubicBezTo>
                  <a:moveTo>
                    <a:pt x="162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2" y="30"/>
                  </a:cubicBezTo>
                  <a:cubicBezTo>
                    <a:pt x="251" y="30"/>
                    <a:pt x="324" y="23"/>
                    <a:pt x="324" y="15"/>
                  </a:cubicBezTo>
                  <a:cubicBezTo>
                    <a:pt x="324" y="6"/>
                    <a:pt x="251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"/>
            <p:cNvSpPr>
              <a:spLocks noEditPoints="1"/>
            </p:cNvSpPr>
            <p:nvPr/>
          </p:nvSpPr>
          <p:spPr bwMode="auto">
            <a:xfrm>
              <a:off x="3408" y="1620"/>
              <a:ext cx="864" cy="80"/>
            </a:xfrm>
            <a:custGeom>
              <a:avLst/>
              <a:gdLst>
                <a:gd name="T0" fmla="*/ 161 w 321"/>
                <a:gd name="T1" fmla="*/ 30 h 30"/>
                <a:gd name="T2" fmla="*/ 2 w 321"/>
                <a:gd name="T3" fmla="*/ 15 h 30"/>
                <a:gd name="T4" fmla="*/ 161 w 321"/>
                <a:gd name="T5" fmla="*/ 0 h 30"/>
                <a:gd name="T6" fmla="*/ 320 w 321"/>
                <a:gd name="T7" fmla="*/ 15 h 30"/>
                <a:gd name="T8" fmla="*/ 161 w 321"/>
                <a:gd name="T9" fmla="*/ 30 h 30"/>
                <a:gd name="T10" fmla="*/ 161 w 321"/>
                <a:gd name="T11" fmla="*/ 0 h 30"/>
                <a:gd name="T12" fmla="*/ 0 w 321"/>
                <a:gd name="T13" fmla="*/ 15 h 30"/>
                <a:gd name="T14" fmla="*/ 161 w 321"/>
                <a:gd name="T15" fmla="*/ 30 h 30"/>
                <a:gd name="T16" fmla="*/ 321 w 321"/>
                <a:gd name="T17" fmla="*/ 15 h 30"/>
                <a:gd name="T18" fmla="*/ 161 w 32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30">
                  <a:moveTo>
                    <a:pt x="161" y="30"/>
                  </a:moveTo>
                  <a:cubicBezTo>
                    <a:pt x="73" y="30"/>
                    <a:pt x="2" y="23"/>
                    <a:pt x="2" y="15"/>
                  </a:cubicBezTo>
                  <a:cubicBezTo>
                    <a:pt x="2" y="7"/>
                    <a:pt x="73" y="0"/>
                    <a:pt x="161" y="0"/>
                  </a:cubicBezTo>
                  <a:cubicBezTo>
                    <a:pt x="249" y="0"/>
                    <a:pt x="320" y="7"/>
                    <a:pt x="320" y="15"/>
                  </a:cubicBezTo>
                  <a:cubicBezTo>
                    <a:pt x="320" y="23"/>
                    <a:pt x="249" y="30"/>
                    <a:pt x="161" y="30"/>
                  </a:cubicBezTo>
                  <a:moveTo>
                    <a:pt x="161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1" y="30"/>
                  </a:cubicBezTo>
                  <a:cubicBezTo>
                    <a:pt x="249" y="30"/>
                    <a:pt x="321" y="23"/>
                    <a:pt x="321" y="15"/>
                  </a:cubicBezTo>
                  <a:cubicBezTo>
                    <a:pt x="321" y="6"/>
                    <a:pt x="249" y="0"/>
                    <a:pt x="161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3414" y="1620"/>
              <a:ext cx="855" cy="80"/>
            </a:xfrm>
            <a:custGeom>
              <a:avLst/>
              <a:gdLst>
                <a:gd name="T0" fmla="*/ 159 w 318"/>
                <a:gd name="T1" fmla="*/ 30 h 30"/>
                <a:gd name="T2" fmla="*/ 1 w 318"/>
                <a:gd name="T3" fmla="*/ 15 h 30"/>
                <a:gd name="T4" fmla="*/ 159 w 318"/>
                <a:gd name="T5" fmla="*/ 0 h 30"/>
                <a:gd name="T6" fmla="*/ 316 w 318"/>
                <a:gd name="T7" fmla="*/ 15 h 30"/>
                <a:gd name="T8" fmla="*/ 159 w 318"/>
                <a:gd name="T9" fmla="*/ 30 h 30"/>
                <a:gd name="T10" fmla="*/ 159 w 318"/>
                <a:gd name="T11" fmla="*/ 0 h 30"/>
                <a:gd name="T12" fmla="*/ 0 w 318"/>
                <a:gd name="T13" fmla="*/ 15 h 30"/>
                <a:gd name="T14" fmla="*/ 159 w 318"/>
                <a:gd name="T15" fmla="*/ 30 h 30"/>
                <a:gd name="T16" fmla="*/ 318 w 318"/>
                <a:gd name="T17" fmla="*/ 15 h 30"/>
                <a:gd name="T18" fmla="*/ 159 w 31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0">
                  <a:moveTo>
                    <a:pt x="159" y="30"/>
                  </a:moveTo>
                  <a:cubicBezTo>
                    <a:pt x="72" y="30"/>
                    <a:pt x="1" y="23"/>
                    <a:pt x="1" y="15"/>
                  </a:cubicBezTo>
                  <a:cubicBezTo>
                    <a:pt x="1" y="7"/>
                    <a:pt x="72" y="0"/>
                    <a:pt x="159" y="0"/>
                  </a:cubicBezTo>
                  <a:cubicBezTo>
                    <a:pt x="246" y="0"/>
                    <a:pt x="316" y="7"/>
                    <a:pt x="316" y="15"/>
                  </a:cubicBezTo>
                  <a:cubicBezTo>
                    <a:pt x="316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9" y="30"/>
                  </a:cubicBezTo>
                  <a:cubicBezTo>
                    <a:pt x="247" y="30"/>
                    <a:pt x="318" y="23"/>
                    <a:pt x="318" y="15"/>
                  </a:cubicBezTo>
                  <a:cubicBezTo>
                    <a:pt x="318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"/>
            <p:cNvSpPr>
              <a:spLocks noEditPoints="1"/>
            </p:cNvSpPr>
            <p:nvPr/>
          </p:nvSpPr>
          <p:spPr bwMode="auto">
            <a:xfrm>
              <a:off x="3416" y="1620"/>
              <a:ext cx="847" cy="80"/>
            </a:xfrm>
            <a:custGeom>
              <a:avLst/>
              <a:gdLst>
                <a:gd name="T0" fmla="*/ 158 w 315"/>
                <a:gd name="T1" fmla="*/ 29 h 30"/>
                <a:gd name="T2" fmla="*/ 2 w 315"/>
                <a:gd name="T3" fmla="*/ 15 h 30"/>
                <a:gd name="T4" fmla="*/ 158 w 315"/>
                <a:gd name="T5" fmla="*/ 0 h 30"/>
                <a:gd name="T6" fmla="*/ 314 w 315"/>
                <a:gd name="T7" fmla="*/ 15 h 30"/>
                <a:gd name="T8" fmla="*/ 158 w 315"/>
                <a:gd name="T9" fmla="*/ 29 h 30"/>
                <a:gd name="T10" fmla="*/ 158 w 315"/>
                <a:gd name="T11" fmla="*/ 0 h 30"/>
                <a:gd name="T12" fmla="*/ 0 w 315"/>
                <a:gd name="T13" fmla="*/ 15 h 30"/>
                <a:gd name="T14" fmla="*/ 158 w 315"/>
                <a:gd name="T15" fmla="*/ 30 h 30"/>
                <a:gd name="T16" fmla="*/ 315 w 315"/>
                <a:gd name="T17" fmla="*/ 15 h 30"/>
                <a:gd name="T18" fmla="*/ 158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8" y="29"/>
                  </a:moveTo>
                  <a:cubicBezTo>
                    <a:pt x="72" y="29"/>
                    <a:pt x="2" y="23"/>
                    <a:pt x="2" y="15"/>
                  </a:cubicBezTo>
                  <a:cubicBezTo>
                    <a:pt x="2" y="7"/>
                    <a:pt x="72" y="0"/>
                    <a:pt x="158" y="0"/>
                  </a:cubicBezTo>
                  <a:cubicBezTo>
                    <a:pt x="244" y="0"/>
                    <a:pt x="314" y="7"/>
                    <a:pt x="314" y="15"/>
                  </a:cubicBezTo>
                  <a:cubicBezTo>
                    <a:pt x="314" y="23"/>
                    <a:pt x="244" y="29"/>
                    <a:pt x="158" y="29"/>
                  </a:cubicBezTo>
                  <a:moveTo>
                    <a:pt x="158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8" y="30"/>
                  </a:cubicBezTo>
                  <a:cubicBezTo>
                    <a:pt x="245" y="30"/>
                    <a:pt x="315" y="23"/>
                    <a:pt x="315" y="15"/>
                  </a:cubicBezTo>
                  <a:cubicBezTo>
                    <a:pt x="315" y="7"/>
                    <a:pt x="245" y="0"/>
                    <a:pt x="158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"/>
            <p:cNvSpPr>
              <a:spLocks noEditPoints="1"/>
            </p:cNvSpPr>
            <p:nvPr/>
          </p:nvSpPr>
          <p:spPr bwMode="auto">
            <a:xfrm>
              <a:off x="3422" y="1620"/>
              <a:ext cx="839" cy="78"/>
            </a:xfrm>
            <a:custGeom>
              <a:avLst/>
              <a:gdLst>
                <a:gd name="T0" fmla="*/ 156 w 312"/>
                <a:gd name="T1" fmla="*/ 29 h 29"/>
                <a:gd name="T2" fmla="*/ 1 w 312"/>
                <a:gd name="T3" fmla="*/ 15 h 29"/>
                <a:gd name="T4" fmla="*/ 156 w 312"/>
                <a:gd name="T5" fmla="*/ 0 h 29"/>
                <a:gd name="T6" fmla="*/ 310 w 312"/>
                <a:gd name="T7" fmla="*/ 15 h 29"/>
                <a:gd name="T8" fmla="*/ 156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6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6" y="0"/>
                  </a:cubicBezTo>
                  <a:cubicBezTo>
                    <a:pt x="241" y="0"/>
                    <a:pt x="310" y="7"/>
                    <a:pt x="310" y="15"/>
                  </a:cubicBezTo>
                  <a:cubicBezTo>
                    <a:pt x="310" y="23"/>
                    <a:pt x="241" y="29"/>
                    <a:pt x="156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2" y="29"/>
                    <a:pt x="312" y="23"/>
                    <a:pt x="312" y="15"/>
                  </a:cubicBezTo>
                  <a:cubicBezTo>
                    <a:pt x="312" y="7"/>
                    <a:pt x="242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"/>
            <p:cNvSpPr>
              <a:spLocks noEditPoints="1"/>
            </p:cNvSpPr>
            <p:nvPr/>
          </p:nvSpPr>
          <p:spPr bwMode="auto">
            <a:xfrm>
              <a:off x="3425" y="1620"/>
              <a:ext cx="830" cy="78"/>
            </a:xfrm>
            <a:custGeom>
              <a:avLst/>
              <a:gdLst>
                <a:gd name="T0" fmla="*/ 155 w 309"/>
                <a:gd name="T1" fmla="*/ 29 h 29"/>
                <a:gd name="T2" fmla="*/ 2 w 309"/>
                <a:gd name="T3" fmla="*/ 15 h 29"/>
                <a:gd name="T4" fmla="*/ 155 w 309"/>
                <a:gd name="T5" fmla="*/ 0 h 29"/>
                <a:gd name="T6" fmla="*/ 308 w 309"/>
                <a:gd name="T7" fmla="*/ 15 h 29"/>
                <a:gd name="T8" fmla="*/ 155 w 309"/>
                <a:gd name="T9" fmla="*/ 29 h 29"/>
                <a:gd name="T10" fmla="*/ 155 w 309"/>
                <a:gd name="T11" fmla="*/ 0 h 29"/>
                <a:gd name="T12" fmla="*/ 0 w 309"/>
                <a:gd name="T13" fmla="*/ 15 h 29"/>
                <a:gd name="T14" fmla="*/ 155 w 309"/>
                <a:gd name="T15" fmla="*/ 29 h 29"/>
                <a:gd name="T16" fmla="*/ 309 w 309"/>
                <a:gd name="T17" fmla="*/ 15 h 29"/>
                <a:gd name="T18" fmla="*/ 155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5" y="29"/>
                  </a:moveTo>
                  <a:cubicBezTo>
                    <a:pt x="70" y="29"/>
                    <a:pt x="2" y="23"/>
                    <a:pt x="2" y="15"/>
                  </a:cubicBezTo>
                  <a:cubicBezTo>
                    <a:pt x="2" y="7"/>
                    <a:pt x="70" y="0"/>
                    <a:pt x="155" y="0"/>
                  </a:cubicBezTo>
                  <a:cubicBezTo>
                    <a:pt x="239" y="0"/>
                    <a:pt x="308" y="7"/>
                    <a:pt x="308" y="15"/>
                  </a:cubicBezTo>
                  <a:cubicBezTo>
                    <a:pt x="308" y="23"/>
                    <a:pt x="239" y="29"/>
                    <a:pt x="155" y="29"/>
                  </a:cubicBezTo>
                  <a:moveTo>
                    <a:pt x="155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5" y="29"/>
                  </a:cubicBezTo>
                  <a:cubicBezTo>
                    <a:pt x="240" y="29"/>
                    <a:pt x="309" y="23"/>
                    <a:pt x="309" y="15"/>
                  </a:cubicBezTo>
                  <a:cubicBezTo>
                    <a:pt x="309" y="7"/>
                    <a:pt x="240" y="0"/>
                    <a:pt x="15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"/>
            <p:cNvSpPr>
              <a:spLocks noEditPoints="1"/>
            </p:cNvSpPr>
            <p:nvPr/>
          </p:nvSpPr>
          <p:spPr bwMode="auto">
            <a:xfrm>
              <a:off x="3430" y="1620"/>
              <a:ext cx="823" cy="78"/>
            </a:xfrm>
            <a:custGeom>
              <a:avLst/>
              <a:gdLst>
                <a:gd name="T0" fmla="*/ 153 w 306"/>
                <a:gd name="T1" fmla="*/ 29 h 29"/>
                <a:gd name="T2" fmla="*/ 2 w 306"/>
                <a:gd name="T3" fmla="*/ 15 h 29"/>
                <a:gd name="T4" fmla="*/ 153 w 306"/>
                <a:gd name="T5" fmla="*/ 1 h 29"/>
                <a:gd name="T6" fmla="*/ 304 w 306"/>
                <a:gd name="T7" fmla="*/ 15 h 29"/>
                <a:gd name="T8" fmla="*/ 153 w 306"/>
                <a:gd name="T9" fmla="*/ 29 h 29"/>
                <a:gd name="T10" fmla="*/ 153 w 306"/>
                <a:gd name="T11" fmla="*/ 0 h 29"/>
                <a:gd name="T12" fmla="*/ 0 w 306"/>
                <a:gd name="T13" fmla="*/ 15 h 29"/>
                <a:gd name="T14" fmla="*/ 153 w 306"/>
                <a:gd name="T15" fmla="*/ 29 h 29"/>
                <a:gd name="T16" fmla="*/ 306 w 306"/>
                <a:gd name="T17" fmla="*/ 15 h 29"/>
                <a:gd name="T18" fmla="*/ 153 w 30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9">
                  <a:moveTo>
                    <a:pt x="153" y="29"/>
                  </a:moveTo>
                  <a:cubicBezTo>
                    <a:pt x="69" y="29"/>
                    <a:pt x="2" y="22"/>
                    <a:pt x="2" y="15"/>
                  </a:cubicBezTo>
                  <a:cubicBezTo>
                    <a:pt x="2" y="7"/>
                    <a:pt x="69" y="1"/>
                    <a:pt x="153" y="1"/>
                  </a:cubicBezTo>
                  <a:cubicBezTo>
                    <a:pt x="236" y="1"/>
                    <a:pt x="304" y="7"/>
                    <a:pt x="304" y="15"/>
                  </a:cubicBezTo>
                  <a:cubicBezTo>
                    <a:pt x="304" y="22"/>
                    <a:pt x="236" y="29"/>
                    <a:pt x="153" y="29"/>
                  </a:cubicBezTo>
                  <a:moveTo>
                    <a:pt x="153" y="0"/>
                  </a:moveTo>
                  <a:cubicBezTo>
                    <a:pt x="68" y="0"/>
                    <a:pt x="0" y="7"/>
                    <a:pt x="0" y="15"/>
                  </a:cubicBezTo>
                  <a:cubicBezTo>
                    <a:pt x="0" y="23"/>
                    <a:pt x="68" y="29"/>
                    <a:pt x="153" y="29"/>
                  </a:cubicBezTo>
                  <a:cubicBezTo>
                    <a:pt x="237" y="29"/>
                    <a:pt x="306" y="23"/>
                    <a:pt x="306" y="15"/>
                  </a:cubicBezTo>
                  <a:cubicBezTo>
                    <a:pt x="306" y="7"/>
                    <a:pt x="237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>
              <a:off x="3435" y="1622"/>
              <a:ext cx="812" cy="76"/>
            </a:xfrm>
            <a:custGeom>
              <a:avLst/>
              <a:gdLst>
                <a:gd name="T0" fmla="*/ 151 w 302"/>
                <a:gd name="T1" fmla="*/ 28 h 28"/>
                <a:gd name="T2" fmla="*/ 1 w 302"/>
                <a:gd name="T3" fmla="*/ 14 h 28"/>
                <a:gd name="T4" fmla="*/ 151 w 302"/>
                <a:gd name="T5" fmla="*/ 0 h 28"/>
                <a:gd name="T6" fmla="*/ 301 w 302"/>
                <a:gd name="T7" fmla="*/ 14 h 28"/>
                <a:gd name="T8" fmla="*/ 151 w 302"/>
                <a:gd name="T9" fmla="*/ 28 h 28"/>
                <a:gd name="T10" fmla="*/ 151 w 302"/>
                <a:gd name="T11" fmla="*/ 0 h 28"/>
                <a:gd name="T12" fmla="*/ 0 w 302"/>
                <a:gd name="T13" fmla="*/ 14 h 28"/>
                <a:gd name="T14" fmla="*/ 151 w 302"/>
                <a:gd name="T15" fmla="*/ 28 h 28"/>
                <a:gd name="T16" fmla="*/ 302 w 302"/>
                <a:gd name="T17" fmla="*/ 14 h 28"/>
                <a:gd name="T18" fmla="*/ 151 w 30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28">
                  <a:moveTo>
                    <a:pt x="151" y="28"/>
                  </a:moveTo>
                  <a:cubicBezTo>
                    <a:pt x="68" y="28"/>
                    <a:pt x="1" y="21"/>
                    <a:pt x="1" y="14"/>
                  </a:cubicBezTo>
                  <a:cubicBezTo>
                    <a:pt x="1" y="6"/>
                    <a:pt x="68" y="0"/>
                    <a:pt x="151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1" y="28"/>
                  </a:cubicBezTo>
                  <a:moveTo>
                    <a:pt x="151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1" y="28"/>
                  </a:cubicBezTo>
                  <a:cubicBezTo>
                    <a:pt x="234" y="28"/>
                    <a:pt x="302" y="21"/>
                    <a:pt x="302" y="14"/>
                  </a:cubicBezTo>
                  <a:cubicBezTo>
                    <a:pt x="302" y="6"/>
                    <a:pt x="234" y="0"/>
                    <a:pt x="15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>
              <a:off x="3438" y="1622"/>
              <a:ext cx="807" cy="76"/>
            </a:xfrm>
            <a:custGeom>
              <a:avLst/>
              <a:gdLst>
                <a:gd name="T0" fmla="*/ 150 w 300"/>
                <a:gd name="T1" fmla="*/ 27 h 28"/>
                <a:gd name="T2" fmla="*/ 2 w 300"/>
                <a:gd name="T3" fmla="*/ 14 h 28"/>
                <a:gd name="T4" fmla="*/ 150 w 300"/>
                <a:gd name="T5" fmla="*/ 0 h 28"/>
                <a:gd name="T6" fmla="*/ 298 w 300"/>
                <a:gd name="T7" fmla="*/ 14 h 28"/>
                <a:gd name="T8" fmla="*/ 150 w 300"/>
                <a:gd name="T9" fmla="*/ 27 h 28"/>
                <a:gd name="T10" fmla="*/ 150 w 300"/>
                <a:gd name="T11" fmla="*/ 0 h 28"/>
                <a:gd name="T12" fmla="*/ 0 w 300"/>
                <a:gd name="T13" fmla="*/ 14 h 28"/>
                <a:gd name="T14" fmla="*/ 150 w 300"/>
                <a:gd name="T15" fmla="*/ 28 h 28"/>
                <a:gd name="T16" fmla="*/ 300 w 300"/>
                <a:gd name="T17" fmla="*/ 14 h 28"/>
                <a:gd name="T18" fmla="*/ 150 w 300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8">
                  <a:moveTo>
                    <a:pt x="150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50" y="0"/>
                  </a:cubicBezTo>
                  <a:cubicBezTo>
                    <a:pt x="232" y="0"/>
                    <a:pt x="298" y="6"/>
                    <a:pt x="298" y="14"/>
                  </a:cubicBezTo>
                  <a:cubicBezTo>
                    <a:pt x="298" y="21"/>
                    <a:pt x="232" y="27"/>
                    <a:pt x="150" y="27"/>
                  </a:cubicBezTo>
                  <a:moveTo>
                    <a:pt x="150" y="0"/>
                  </a:moveTo>
                  <a:cubicBezTo>
                    <a:pt x="67" y="0"/>
                    <a:pt x="0" y="6"/>
                    <a:pt x="0" y="14"/>
                  </a:cubicBezTo>
                  <a:cubicBezTo>
                    <a:pt x="0" y="21"/>
                    <a:pt x="67" y="28"/>
                    <a:pt x="150" y="28"/>
                  </a:cubicBezTo>
                  <a:cubicBezTo>
                    <a:pt x="233" y="28"/>
                    <a:pt x="300" y="21"/>
                    <a:pt x="300" y="14"/>
                  </a:cubicBezTo>
                  <a:cubicBezTo>
                    <a:pt x="300" y="6"/>
                    <a:pt x="233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"/>
            <p:cNvSpPr>
              <a:spLocks noEditPoints="1"/>
            </p:cNvSpPr>
            <p:nvPr/>
          </p:nvSpPr>
          <p:spPr bwMode="auto">
            <a:xfrm>
              <a:off x="3443" y="1622"/>
              <a:ext cx="796" cy="73"/>
            </a:xfrm>
            <a:custGeom>
              <a:avLst/>
              <a:gdLst>
                <a:gd name="T0" fmla="*/ 148 w 296"/>
                <a:gd name="T1" fmla="*/ 27 h 27"/>
                <a:gd name="T2" fmla="*/ 1 w 296"/>
                <a:gd name="T3" fmla="*/ 14 h 27"/>
                <a:gd name="T4" fmla="*/ 148 w 296"/>
                <a:gd name="T5" fmla="*/ 0 h 27"/>
                <a:gd name="T6" fmla="*/ 295 w 296"/>
                <a:gd name="T7" fmla="*/ 14 h 27"/>
                <a:gd name="T8" fmla="*/ 148 w 296"/>
                <a:gd name="T9" fmla="*/ 27 h 27"/>
                <a:gd name="T10" fmla="*/ 148 w 296"/>
                <a:gd name="T11" fmla="*/ 0 h 27"/>
                <a:gd name="T12" fmla="*/ 0 w 296"/>
                <a:gd name="T13" fmla="*/ 14 h 27"/>
                <a:gd name="T14" fmla="*/ 148 w 296"/>
                <a:gd name="T15" fmla="*/ 27 h 27"/>
                <a:gd name="T16" fmla="*/ 296 w 296"/>
                <a:gd name="T17" fmla="*/ 14 h 27"/>
                <a:gd name="T18" fmla="*/ 148 w 29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7">
                  <a:moveTo>
                    <a:pt x="148" y="27"/>
                  </a:moveTo>
                  <a:cubicBezTo>
                    <a:pt x="67" y="27"/>
                    <a:pt x="1" y="21"/>
                    <a:pt x="1" y="14"/>
                  </a:cubicBezTo>
                  <a:cubicBezTo>
                    <a:pt x="1" y="6"/>
                    <a:pt x="67" y="0"/>
                    <a:pt x="148" y="0"/>
                  </a:cubicBezTo>
                  <a:cubicBezTo>
                    <a:pt x="229" y="0"/>
                    <a:pt x="295" y="6"/>
                    <a:pt x="295" y="14"/>
                  </a:cubicBezTo>
                  <a:cubicBezTo>
                    <a:pt x="295" y="21"/>
                    <a:pt x="229" y="27"/>
                    <a:pt x="148" y="27"/>
                  </a:cubicBezTo>
                  <a:moveTo>
                    <a:pt x="148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8" y="27"/>
                  </a:cubicBezTo>
                  <a:cubicBezTo>
                    <a:pt x="230" y="27"/>
                    <a:pt x="296" y="21"/>
                    <a:pt x="296" y="14"/>
                  </a:cubicBezTo>
                  <a:cubicBezTo>
                    <a:pt x="296" y="6"/>
                    <a:pt x="230" y="0"/>
                    <a:pt x="148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"/>
            <p:cNvSpPr>
              <a:spLocks noEditPoints="1"/>
            </p:cNvSpPr>
            <p:nvPr/>
          </p:nvSpPr>
          <p:spPr bwMode="auto">
            <a:xfrm>
              <a:off x="3446" y="1622"/>
              <a:ext cx="791" cy="73"/>
            </a:xfrm>
            <a:custGeom>
              <a:avLst/>
              <a:gdLst>
                <a:gd name="T0" fmla="*/ 147 w 294"/>
                <a:gd name="T1" fmla="*/ 27 h 27"/>
                <a:gd name="T2" fmla="*/ 2 w 294"/>
                <a:gd name="T3" fmla="*/ 14 h 27"/>
                <a:gd name="T4" fmla="*/ 147 w 294"/>
                <a:gd name="T5" fmla="*/ 0 h 27"/>
                <a:gd name="T6" fmla="*/ 292 w 294"/>
                <a:gd name="T7" fmla="*/ 14 h 27"/>
                <a:gd name="T8" fmla="*/ 147 w 294"/>
                <a:gd name="T9" fmla="*/ 27 h 27"/>
                <a:gd name="T10" fmla="*/ 147 w 294"/>
                <a:gd name="T11" fmla="*/ 0 h 27"/>
                <a:gd name="T12" fmla="*/ 0 w 294"/>
                <a:gd name="T13" fmla="*/ 14 h 27"/>
                <a:gd name="T14" fmla="*/ 147 w 294"/>
                <a:gd name="T15" fmla="*/ 27 h 27"/>
                <a:gd name="T16" fmla="*/ 294 w 294"/>
                <a:gd name="T17" fmla="*/ 14 h 27"/>
                <a:gd name="T18" fmla="*/ 147 w 29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7">
                  <a:moveTo>
                    <a:pt x="147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7" y="0"/>
                  </a:cubicBezTo>
                  <a:cubicBezTo>
                    <a:pt x="227" y="0"/>
                    <a:pt x="292" y="6"/>
                    <a:pt x="292" y="14"/>
                  </a:cubicBezTo>
                  <a:cubicBezTo>
                    <a:pt x="292" y="21"/>
                    <a:pt x="227" y="27"/>
                    <a:pt x="147" y="27"/>
                  </a:cubicBezTo>
                  <a:moveTo>
                    <a:pt x="147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7" y="27"/>
                  </a:cubicBezTo>
                  <a:cubicBezTo>
                    <a:pt x="228" y="27"/>
                    <a:pt x="294" y="21"/>
                    <a:pt x="294" y="14"/>
                  </a:cubicBezTo>
                  <a:cubicBezTo>
                    <a:pt x="294" y="6"/>
                    <a:pt x="228" y="0"/>
                    <a:pt x="147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7"/>
            <p:cNvSpPr>
              <a:spLocks noEditPoints="1"/>
            </p:cNvSpPr>
            <p:nvPr/>
          </p:nvSpPr>
          <p:spPr bwMode="auto">
            <a:xfrm>
              <a:off x="3451" y="1622"/>
              <a:ext cx="780" cy="73"/>
            </a:xfrm>
            <a:custGeom>
              <a:avLst/>
              <a:gdLst>
                <a:gd name="T0" fmla="*/ 145 w 290"/>
                <a:gd name="T1" fmla="*/ 27 h 27"/>
                <a:gd name="T2" fmla="*/ 1 w 290"/>
                <a:gd name="T3" fmla="*/ 14 h 27"/>
                <a:gd name="T4" fmla="*/ 145 w 290"/>
                <a:gd name="T5" fmla="*/ 0 h 27"/>
                <a:gd name="T6" fmla="*/ 289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6" y="27"/>
                    <a:pt x="1" y="21"/>
                    <a:pt x="1" y="14"/>
                  </a:cubicBezTo>
                  <a:cubicBezTo>
                    <a:pt x="1" y="6"/>
                    <a:pt x="66" y="0"/>
                    <a:pt x="145" y="0"/>
                  </a:cubicBezTo>
                  <a:cubicBezTo>
                    <a:pt x="224" y="0"/>
                    <a:pt x="289" y="6"/>
                    <a:pt x="289" y="14"/>
                  </a:cubicBezTo>
                  <a:cubicBezTo>
                    <a:pt x="289" y="21"/>
                    <a:pt x="224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3454" y="1622"/>
              <a:ext cx="775" cy="73"/>
            </a:xfrm>
            <a:custGeom>
              <a:avLst/>
              <a:gdLst>
                <a:gd name="T0" fmla="*/ 144 w 288"/>
                <a:gd name="T1" fmla="*/ 27 h 27"/>
                <a:gd name="T2" fmla="*/ 2 w 288"/>
                <a:gd name="T3" fmla="*/ 14 h 27"/>
                <a:gd name="T4" fmla="*/ 144 w 288"/>
                <a:gd name="T5" fmla="*/ 0 h 27"/>
                <a:gd name="T6" fmla="*/ 286 w 288"/>
                <a:gd name="T7" fmla="*/ 14 h 27"/>
                <a:gd name="T8" fmla="*/ 144 w 288"/>
                <a:gd name="T9" fmla="*/ 27 h 27"/>
                <a:gd name="T10" fmla="*/ 144 w 288"/>
                <a:gd name="T11" fmla="*/ 0 h 27"/>
                <a:gd name="T12" fmla="*/ 0 w 288"/>
                <a:gd name="T13" fmla="*/ 14 h 27"/>
                <a:gd name="T14" fmla="*/ 144 w 288"/>
                <a:gd name="T15" fmla="*/ 27 h 27"/>
                <a:gd name="T16" fmla="*/ 288 w 288"/>
                <a:gd name="T17" fmla="*/ 14 h 27"/>
                <a:gd name="T18" fmla="*/ 144 w 288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7">
                  <a:moveTo>
                    <a:pt x="144" y="27"/>
                  </a:moveTo>
                  <a:cubicBezTo>
                    <a:pt x="66" y="27"/>
                    <a:pt x="2" y="21"/>
                    <a:pt x="2" y="14"/>
                  </a:cubicBezTo>
                  <a:cubicBezTo>
                    <a:pt x="2" y="6"/>
                    <a:pt x="66" y="0"/>
                    <a:pt x="144" y="0"/>
                  </a:cubicBezTo>
                  <a:cubicBezTo>
                    <a:pt x="222" y="0"/>
                    <a:pt x="286" y="6"/>
                    <a:pt x="286" y="14"/>
                  </a:cubicBezTo>
                  <a:cubicBezTo>
                    <a:pt x="286" y="21"/>
                    <a:pt x="222" y="27"/>
                    <a:pt x="144" y="27"/>
                  </a:cubicBezTo>
                  <a:moveTo>
                    <a:pt x="144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4" y="27"/>
                  </a:cubicBezTo>
                  <a:cubicBezTo>
                    <a:pt x="223" y="27"/>
                    <a:pt x="288" y="21"/>
                    <a:pt x="288" y="14"/>
                  </a:cubicBezTo>
                  <a:cubicBezTo>
                    <a:pt x="288" y="6"/>
                    <a:pt x="223" y="0"/>
                    <a:pt x="144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"/>
            <p:cNvSpPr>
              <a:spLocks noEditPoints="1"/>
            </p:cNvSpPr>
            <p:nvPr/>
          </p:nvSpPr>
          <p:spPr bwMode="auto">
            <a:xfrm>
              <a:off x="3460" y="1622"/>
              <a:ext cx="763" cy="73"/>
            </a:xfrm>
            <a:custGeom>
              <a:avLst/>
              <a:gdLst>
                <a:gd name="T0" fmla="*/ 142 w 284"/>
                <a:gd name="T1" fmla="*/ 27 h 27"/>
                <a:gd name="T2" fmla="*/ 2 w 284"/>
                <a:gd name="T3" fmla="*/ 14 h 27"/>
                <a:gd name="T4" fmla="*/ 142 w 284"/>
                <a:gd name="T5" fmla="*/ 1 h 27"/>
                <a:gd name="T6" fmla="*/ 282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1"/>
                    <a:pt x="142" y="1"/>
                  </a:cubicBezTo>
                  <a:cubicBezTo>
                    <a:pt x="220" y="1"/>
                    <a:pt x="282" y="6"/>
                    <a:pt x="282" y="14"/>
                  </a:cubicBezTo>
                  <a:cubicBezTo>
                    <a:pt x="282" y="21"/>
                    <a:pt x="220" y="27"/>
                    <a:pt x="142" y="27"/>
                  </a:cubicBezTo>
                  <a:moveTo>
                    <a:pt x="142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2" y="27"/>
                  </a:cubicBezTo>
                  <a:cubicBezTo>
                    <a:pt x="220" y="27"/>
                    <a:pt x="284" y="21"/>
                    <a:pt x="284" y="14"/>
                  </a:cubicBezTo>
                  <a:cubicBezTo>
                    <a:pt x="284" y="6"/>
                    <a:pt x="220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"/>
            <p:cNvSpPr>
              <a:spLocks noEditPoints="1"/>
            </p:cNvSpPr>
            <p:nvPr/>
          </p:nvSpPr>
          <p:spPr bwMode="auto">
            <a:xfrm>
              <a:off x="3465" y="1625"/>
              <a:ext cx="753" cy="70"/>
            </a:xfrm>
            <a:custGeom>
              <a:avLst/>
              <a:gdLst>
                <a:gd name="T0" fmla="*/ 140 w 280"/>
                <a:gd name="T1" fmla="*/ 25 h 26"/>
                <a:gd name="T2" fmla="*/ 1 w 280"/>
                <a:gd name="T3" fmla="*/ 13 h 26"/>
                <a:gd name="T4" fmla="*/ 140 w 280"/>
                <a:gd name="T5" fmla="*/ 0 h 26"/>
                <a:gd name="T6" fmla="*/ 279 w 280"/>
                <a:gd name="T7" fmla="*/ 13 h 26"/>
                <a:gd name="T8" fmla="*/ 140 w 280"/>
                <a:gd name="T9" fmla="*/ 25 h 26"/>
                <a:gd name="T10" fmla="*/ 140 w 280"/>
                <a:gd name="T11" fmla="*/ 0 h 26"/>
                <a:gd name="T12" fmla="*/ 0 w 280"/>
                <a:gd name="T13" fmla="*/ 13 h 26"/>
                <a:gd name="T14" fmla="*/ 140 w 280"/>
                <a:gd name="T15" fmla="*/ 26 h 26"/>
                <a:gd name="T16" fmla="*/ 280 w 280"/>
                <a:gd name="T17" fmla="*/ 13 h 26"/>
                <a:gd name="T18" fmla="*/ 140 w 28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6">
                  <a:moveTo>
                    <a:pt x="140" y="25"/>
                  </a:moveTo>
                  <a:cubicBezTo>
                    <a:pt x="63" y="25"/>
                    <a:pt x="1" y="20"/>
                    <a:pt x="1" y="13"/>
                  </a:cubicBezTo>
                  <a:cubicBezTo>
                    <a:pt x="1" y="5"/>
                    <a:pt x="63" y="0"/>
                    <a:pt x="140" y="0"/>
                  </a:cubicBezTo>
                  <a:cubicBezTo>
                    <a:pt x="217" y="0"/>
                    <a:pt x="279" y="5"/>
                    <a:pt x="279" y="13"/>
                  </a:cubicBezTo>
                  <a:cubicBezTo>
                    <a:pt x="279" y="20"/>
                    <a:pt x="217" y="25"/>
                    <a:pt x="140" y="25"/>
                  </a:cubicBezTo>
                  <a:moveTo>
                    <a:pt x="140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0" y="26"/>
                  </a:cubicBezTo>
                  <a:cubicBezTo>
                    <a:pt x="218" y="26"/>
                    <a:pt x="280" y="20"/>
                    <a:pt x="280" y="13"/>
                  </a:cubicBezTo>
                  <a:cubicBezTo>
                    <a:pt x="280" y="5"/>
                    <a:pt x="218" y="0"/>
                    <a:pt x="14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"/>
            <p:cNvSpPr>
              <a:spLocks noEditPoints="1"/>
            </p:cNvSpPr>
            <p:nvPr/>
          </p:nvSpPr>
          <p:spPr bwMode="auto">
            <a:xfrm>
              <a:off x="3468" y="1625"/>
              <a:ext cx="747" cy="67"/>
            </a:xfrm>
            <a:custGeom>
              <a:avLst/>
              <a:gdLst>
                <a:gd name="T0" fmla="*/ 139 w 278"/>
                <a:gd name="T1" fmla="*/ 25 h 25"/>
                <a:gd name="T2" fmla="*/ 2 w 278"/>
                <a:gd name="T3" fmla="*/ 12 h 25"/>
                <a:gd name="T4" fmla="*/ 139 w 278"/>
                <a:gd name="T5" fmla="*/ 0 h 25"/>
                <a:gd name="T6" fmla="*/ 276 w 278"/>
                <a:gd name="T7" fmla="*/ 12 h 25"/>
                <a:gd name="T8" fmla="*/ 139 w 278"/>
                <a:gd name="T9" fmla="*/ 25 h 25"/>
                <a:gd name="T10" fmla="*/ 139 w 278"/>
                <a:gd name="T11" fmla="*/ 0 h 25"/>
                <a:gd name="T12" fmla="*/ 0 w 278"/>
                <a:gd name="T13" fmla="*/ 13 h 25"/>
                <a:gd name="T14" fmla="*/ 139 w 278"/>
                <a:gd name="T15" fmla="*/ 25 h 25"/>
                <a:gd name="T16" fmla="*/ 278 w 278"/>
                <a:gd name="T17" fmla="*/ 13 h 25"/>
                <a:gd name="T18" fmla="*/ 139 w 27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5">
                  <a:moveTo>
                    <a:pt x="139" y="25"/>
                  </a:moveTo>
                  <a:cubicBezTo>
                    <a:pt x="63" y="25"/>
                    <a:pt x="2" y="19"/>
                    <a:pt x="2" y="12"/>
                  </a:cubicBezTo>
                  <a:cubicBezTo>
                    <a:pt x="2" y="5"/>
                    <a:pt x="63" y="0"/>
                    <a:pt x="139" y="0"/>
                  </a:cubicBezTo>
                  <a:cubicBezTo>
                    <a:pt x="215" y="0"/>
                    <a:pt x="276" y="5"/>
                    <a:pt x="276" y="12"/>
                  </a:cubicBezTo>
                  <a:cubicBezTo>
                    <a:pt x="276" y="19"/>
                    <a:pt x="215" y="25"/>
                    <a:pt x="139" y="25"/>
                  </a:cubicBezTo>
                  <a:moveTo>
                    <a:pt x="139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9" y="25"/>
                  </a:cubicBezTo>
                  <a:cubicBezTo>
                    <a:pt x="216" y="25"/>
                    <a:pt x="278" y="20"/>
                    <a:pt x="278" y="13"/>
                  </a:cubicBezTo>
                  <a:cubicBezTo>
                    <a:pt x="278" y="5"/>
                    <a:pt x="216" y="0"/>
                    <a:pt x="139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"/>
            <p:cNvSpPr>
              <a:spLocks noEditPoints="1"/>
            </p:cNvSpPr>
            <p:nvPr/>
          </p:nvSpPr>
          <p:spPr bwMode="auto">
            <a:xfrm>
              <a:off x="3473" y="1625"/>
              <a:ext cx="737" cy="67"/>
            </a:xfrm>
            <a:custGeom>
              <a:avLst/>
              <a:gdLst>
                <a:gd name="T0" fmla="*/ 137 w 274"/>
                <a:gd name="T1" fmla="*/ 25 h 25"/>
                <a:gd name="T2" fmla="*/ 1 w 274"/>
                <a:gd name="T3" fmla="*/ 12 h 25"/>
                <a:gd name="T4" fmla="*/ 137 w 274"/>
                <a:gd name="T5" fmla="*/ 0 h 25"/>
                <a:gd name="T6" fmla="*/ 273 w 274"/>
                <a:gd name="T7" fmla="*/ 12 h 25"/>
                <a:gd name="T8" fmla="*/ 137 w 274"/>
                <a:gd name="T9" fmla="*/ 25 h 25"/>
                <a:gd name="T10" fmla="*/ 137 w 274"/>
                <a:gd name="T11" fmla="*/ 0 h 25"/>
                <a:gd name="T12" fmla="*/ 0 w 274"/>
                <a:gd name="T13" fmla="*/ 12 h 25"/>
                <a:gd name="T14" fmla="*/ 137 w 274"/>
                <a:gd name="T15" fmla="*/ 25 h 25"/>
                <a:gd name="T16" fmla="*/ 274 w 274"/>
                <a:gd name="T17" fmla="*/ 12 h 25"/>
                <a:gd name="T18" fmla="*/ 137 w 274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5">
                  <a:moveTo>
                    <a:pt x="137" y="25"/>
                  </a:moveTo>
                  <a:cubicBezTo>
                    <a:pt x="62" y="25"/>
                    <a:pt x="1" y="19"/>
                    <a:pt x="1" y="12"/>
                  </a:cubicBezTo>
                  <a:cubicBezTo>
                    <a:pt x="1" y="6"/>
                    <a:pt x="62" y="0"/>
                    <a:pt x="137" y="0"/>
                  </a:cubicBezTo>
                  <a:cubicBezTo>
                    <a:pt x="212" y="0"/>
                    <a:pt x="273" y="6"/>
                    <a:pt x="273" y="12"/>
                  </a:cubicBezTo>
                  <a:cubicBezTo>
                    <a:pt x="273" y="19"/>
                    <a:pt x="212" y="25"/>
                    <a:pt x="137" y="25"/>
                  </a:cubicBezTo>
                  <a:moveTo>
                    <a:pt x="137" y="0"/>
                  </a:moveTo>
                  <a:cubicBezTo>
                    <a:pt x="61" y="0"/>
                    <a:pt x="0" y="5"/>
                    <a:pt x="0" y="12"/>
                  </a:cubicBezTo>
                  <a:cubicBezTo>
                    <a:pt x="0" y="19"/>
                    <a:pt x="61" y="25"/>
                    <a:pt x="137" y="25"/>
                  </a:cubicBezTo>
                  <a:cubicBezTo>
                    <a:pt x="213" y="25"/>
                    <a:pt x="274" y="19"/>
                    <a:pt x="274" y="12"/>
                  </a:cubicBezTo>
                  <a:cubicBezTo>
                    <a:pt x="274" y="5"/>
                    <a:pt x="213" y="0"/>
                    <a:pt x="13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3476" y="1625"/>
              <a:ext cx="731" cy="67"/>
            </a:xfrm>
            <a:custGeom>
              <a:avLst/>
              <a:gdLst>
                <a:gd name="T0" fmla="*/ 136 w 272"/>
                <a:gd name="T1" fmla="*/ 25 h 25"/>
                <a:gd name="T2" fmla="*/ 2 w 272"/>
                <a:gd name="T3" fmla="*/ 12 h 25"/>
                <a:gd name="T4" fmla="*/ 136 w 272"/>
                <a:gd name="T5" fmla="*/ 0 h 25"/>
                <a:gd name="T6" fmla="*/ 270 w 272"/>
                <a:gd name="T7" fmla="*/ 12 h 25"/>
                <a:gd name="T8" fmla="*/ 136 w 272"/>
                <a:gd name="T9" fmla="*/ 25 h 25"/>
                <a:gd name="T10" fmla="*/ 136 w 272"/>
                <a:gd name="T11" fmla="*/ 0 h 25"/>
                <a:gd name="T12" fmla="*/ 0 w 272"/>
                <a:gd name="T13" fmla="*/ 12 h 25"/>
                <a:gd name="T14" fmla="*/ 136 w 272"/>
                <a:gd name="T15" fmla="*/ 25 h 25"/>
                <a:gd name="T16" fmla="*/ 272 w 272"/>
                <a:gd name="T17" fmla="*/ 12 h 25"/>
                <a:gd name="T18" fmla="*/ 136 w 272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5">
                  <a:moveTo>
                    <a:pt x="136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6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6" y="25"/>
                  </a:cubicBezTo>
                  <a:moveTo>
                    <a:pt x="136" y="0"/>
                  </a:moveTo>
                  <a:cubicBezTo>
                    <a:pt x="61" y="0"/>
                    <a:pt x="0" y="6"/>
                    <a:pt x="0" y="12"/>
                  </a:cubicBezTo>
                  <a:cubicBezTo>
                    <a:pt x="0" y="19"/>
                    <a:pt x="61" y="25"/>
                    <a:pt x="136" y="25"/>
                  </a:cubicBezTo>
                  <a:cubicBezTo>
                    <a:pt x="211" y="25"/>
                    <a:pt x="272" y="19"/>
                    <a:pt x="272" y="12"/>
                  </a:cubicBezTo>
                  <a:cubicBezTo>
                    <a:pt x="272" y="6"/>
                    <a:pt x="211" y="0"/>
                    <a:pt x="136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4"/>
            <p:cNvSpPr>
              <a:spLocks noEditPoints="1"/>
            </p:cNvSpPr>
            <p:nvPr/>
          </p:nvSpPr>
          <p:spPr bwMode="auto">
            <a:xfrm>
              <a:off x="3481" y="1625"/>
              <a:ext cx="721" cy="67"/>
            </a:xfrm>
            <a:custGeom>
              <a:avLst/>
              <a:gdLst>
                <a:gd name="T0" fmla="*/ 134 w 268"/>
                <a:gd name="T1" fmla="*/ 25 h 25"/>
                <a:gd name="T2" fmla="*/ 2 w 268"/>
                <a:gd name="T3" fmla="*/ 12 h 25"/>
                <a:gd name="T4" fmla="*/ 134 w 268"/>
                <a:gd name="T5" fmla="*/ 0 h 25"/>
                <a:gd name="T6" fmla="*/ 267 w 268"/>
                <a:gd name="T7" fmla="*/ 12 h 25"/>
                <a:gd name="T8" fmla="*/ 134 w 268"/>
                <a:gd name="T9" fmla="*/ 25 h 25"/>
                <a:gd name="T10" fmla="*/ 134 w 268"/>
                <a:gd name="T11" fmla="*/ 0 h 25"/>
                <a:gd name="T12" fmla="*/ 0 w 268"/>
                <a:gd name="T13" fmla="*/ 12 h 25"/>
                <a:gd name="T14" fmla="*/ 134 w 268"/>
                <a:gd name="T15" fmla="*/ 25 h 25"/>
                <a:gd name="T16" fmla="*/ 268 w 268"/>
                <a:gd name="T17" fmla="*/ 12 h 25"/>
                <a:gd name="T18" fmla="*/ 134 w 26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5">
                  <a:moveTo>
                    <a:pt x="134" y="25"/>
                  </a:moveTo>
                  <a:cubicBezTo>
                    <a:pt x="61" y="25"/>
                    <a:pt x="2" y="19"/>
                    <a:pt x="2" y="12"/>
                  </a:cubicBezTo>
                  <a:cubicBezTo>
                    <a:pt x="2" y="6"/>
                    <a:pt x="61" y="0"/>
                    <a:pt x="134" y="0"/>
                  </a:cubicBezTo>
                  <a:cubicBezTo>
                    <a:pt x="207" y="0"/>
                    <a:pt x="267" y="6"/>
                    <a:pt x="267" y="12"/>
                  </a:cubicBezTo>
                  <a:cubicBezTo>
                    <a:pt x="267" y="19"/>
                    <a:pt x="207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8" y="25"/>
                    <a:pt x="268" y="19"/>
                    <a:pt x="268" y="12"/>
                  </a:cubicBezTo>
                  <a:cubicBezTo>
                    <a:pt x="268" y="6"/>
                    <a:pt x="208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"/>
            <p:cNvSpPr>
              <a:spLocks noEditPoints="1"/>
            </p:cNvSpPr>
            <p:nvPr/>
          </p:nvSpPr>
          <p:spPr bwMode="auto">
            <a:xfrm>
              <a:off x="3486" y="1625"/>
              <a:ext cx="713" cy="67"/>
            </a:xfrm>
            <a:custGeom>
              <a:avLst/>
              <a:gdLst>
                <a:gd name="T0" fmla="*/ 132 w 265"/>
                <a:gd name="T1" fmla="*/ 24 h 25"/>
                <a:gd name="T2" fmla="*/ 1 w 265"/>
                <a:gd name="T3" fmla="*/ 12 h 25"/>
                <a:gd name="T4" fmla="*/ 132 w 265"/>
                <a:gd name="T5" fmla="*/ 0 h 25"/>
                <a:gd name="T6" fmla="*/ 263 w 265"/>
                <a:gd name="T7" fmla="*/ 12 h 25"/>
                <a:gd name="T8" fmla="*/ 132 w 265"/>
                <a:gd name="T9" fmla="*/ 24 h 25"/>
                <a:gd name="T10" fmla="*/ 132 w 265"/>
                <a:gd name="T11" fmla="*/ 0 h 25"/>
                <a:gd name="T12" fmla="*/ 0 w 265"/>
                <a:gd name="T13" fmla="*/ 12 h 25"/>
                <a:gd name="T14" fmla="*/ 132 w 265"/>
                <a:gd name="T15" fmla="*/ 25 h 25"/>
                <a:gd name="T16" fmla="*/ 265 w 265"/>
                <a:gd name="T17" fmla="*/ 12 h 25"/>
                <a:gd name="T18" fmla="*/ 132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2" y="24"/>
                  </a:moveTo>
                  <a:cubicBezTo>
                    <a:pt x="60" y="24"/>
                    <a:pt x="1" y="19"/>
                    <a:pt x="1" y="12"/>
                  </a:cubicBezTo>
                  <a:cubicBezTo>
                    <a:pt x="1" y="6"/>
                    <a:pt x="60" y="0"/>
                    <a:pt x="132" y="0"/>
                  </a:cubicBezTo>
                  <a:cubicBezTo>
                    <a:pt x="205" y="0"/>
                    <a:pt x="263" y="6"/>
                    <a:pt x="263" y="12"/>
                  </a:cubicBezTo>
                  <a:cubicBezTo>
                    <a:pt x="263" y="19"/>
                    <a:pt x="205" y="24"/>
                    <a:pt x="132" y="24"/>
                  </a:cubicBezTo>
                  <a:moveTo>
                    <a:pt x="132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5"/>
                    <a:pt x="132" y="25"/>
                  </a:cubicBezTo>
                  <a:cubicBezTo>
                    <a:pt x="205" y="25"/>
                    <a:pt x="265" y="19"/>
                    <a:pt x="265" y="12"/>
                  </a:cubicBezTo>
                  <a:cubicBezTo>
                    <a:pt x="265" y="6"/>
                    <a:pt x="205" y="0"/>
                    <a:pt x="1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6"/>
            <p:cNvSpPr>
              <a:spLocks noEditPoints="1"/>
            </p:cNvSpPr>
            <p:nvPr/>
          </p:nvSpPr>
          <p:spPr bwMode="auto">
            <a:xfrm>
              <a:off x="3489" y="1625"/>
              <a:ext cx="705" cy="65"/>
            </a:xfrm>
            <a:custGeom>
              <a:avLst/>
              <a:gdLst>
                <a:gd name="T0" fmla="*/ 131 w 262"/>
                <a:gd name="T1" fmla="*/ 24 h 24"/>
                <a:gd name="T2" fmla="*/ 2 w 262"/>
                <a:gd name="T3" fmla="*/ 12 h 24"/>
                <a:gd name="T4" fmla="*/ 131 w 262"/>
                <a:gd name="T5" fmla="*/ 1 h 24"/>
                <a:gd name="T6" fmla="*/ 261 w 262"/>
                <a:gd name="T7" fmla="*/ 12 h 24"/>
                <a:gd name="T8" fmla="*/ 131 w 262"/>
                <a:gd name="T9" fmla="*/ 24 h 24"/>
                <a:gd name="T10" fmla="*/ 131 w 262"/>
                <a:gd name="T11" fmla="*/ 0 h 24"/>
                <a:gd name="T12" fmla="*/ 0 w 262"/>
                <a:gd name="T13" fmla="*/ 12 h 24"/>
                <a:gd name="T14" fmla="*/ 131 w 262"/>
                <a:gd name="T15" fmla="*/ 24 h 24"/>
                <a:gd name="T16" fmla="*/ 262 w 262"/>
                <a:gd name="T17" fmla="*/ 12 h 24"/>
                <a:gd name="T18" fmla="*/ 131 w 26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4">
                  <a:moveTo>
                    <a:pt x="131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1"/>
                    <a:pt x="131" y="1"/>
                  </a:cubicBezTo>
                  <a:cubicBezTo>
                    <a:pt x="203" y="1"/>
                    <a:pt x="261" y="6"/>
                    <a:pt x="261" y="12"/>
                  </a:cubicBezTo>
                  <a:cubicBezTo>
                    <a:pt x="261" y="19"/>
                    <a:pt x="203" y="24"/>
                    <a:pt x="131" y="24"/>
                  </a:cubicBezTo>
                  <a:moveTo>
                    <a:pt x="131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4"/>
                    <a:pt x="131" y="24"/>
                  </a:cubicBezTo>
                  <a:cubicBezTo>
                    <a:pt x="204" y="24"/>
                    <a:pt x="262" y="19"/>
                    <a:pt x="262" y="12"/>
                  </a:cubicBezTo>
                  <a:cubicBezTo>
                    <a:pt x="262" y="6"/>
                    <a:pt x="204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7"/>
            <p:cNvSpPr>
              <a:spLocks noEditPoints="1"/>
            </p:cNvSpPr>
            <p:nvPr/>
          </p:nvSpPr>
          <p:spPr bwMode="auto">
            <a:xfrm>
              <a:off x="3494" y="1628"/>
              <a:ext cx="697" cy="62"/>
            </a:xfrm>
            <a:custGeom>
              <a:avLst/>
              <a:gdLst>
                <a:gd name="T0" fmla="*/ 129 w 259"/>
                <a:gd name="T1" fmla="*/ 23 h 23"/>
                <a:gd name="T2" fmla="*/ 1 w 259"/>
                <a:gd name="T3" fmla="*/ 11 h 23"/>
                <a:gd name="T4" fmla="*/ 129 w 259"/>
                <a:gd name="T5" fmla="*/ 0 h 23"/>
                <a:gd name="T6" fmla="*/ 257 w 259"/>
                <a:gd name="T7" fmla="*/ 11 h 23"/>
                <a:gd name="T8" fmla="*/ 129 w 259"/>
                <a:gd name="T9" fmla="*/ 23 h 23"/>
                <a:gd name="T10" fmla="*/ 129 w 259"/>
                <a:gd name="T11" fmla="*/ 0 h 23"/>
                <a:gd name="T12" fmla="*/ 0 w 259"/>
                <a:gd name="T13" fmla="*/ 11 h 23"/>
                <a:gd name="T14" fmla="*/ 129 w 259"/>
                <a:gd name="T15" fmla="*/ 23 h 23"/>
                <a:gd name="T16" fmla="*/ 259 w 259"/>
                <a:gd name="T17" fmla="*/ 11 h 23"/>
                <a:gd name="T18" fmla="*/ 129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29" y="23"/>
                  </a:moveTo>
                  <a:cubicBezTo>
                    <a:pt x="59" y="23"/>
                    <a:pt x="1" y="18"/>
                    <a:pt x="1" y="11"/>
                  </a:cubicBezTo>
                  <a:cubicBezTo>
                    <a:pt x="1" y="5"/>
                    <a:pt x="59" y="0"/>
                    <a:pt x="129" y="0"/>
                  </a:cubicBezTo>
                  <a:cubicBezTo>
                    <a:pt x="200" y="0"/>
                    <a:pt x="257" y="5"/>
                    <a:pt x="257" y="11"/>
                  </a:cubicBezTo>
                  <a:cubicBezTo>
                    <a:pt x="257" y="18"/>
                    <a:pt x="200" y="23"/>
                    <a:pt x="129" y="23"/>
                  </a:cubicBezTo>
                  <a:moveTo>
                    <a:pt x="129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9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29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8"/>
            <p:cNvSpPr>
              <a:spLocks noEditPoints="1"/>
            </p:cNvSpPr>
            <p:nvPr/>
          </p:nvSpPr>
          <p:spPr bwMode="auto">
            <a:xfrm>
              <a:off x="3497" y="1628"/>
              <a:ext cx="689" cy="62"/>
            </a:xfrm>
            <a:custGeom>
              <a:avLst/>
              <a:gdLst>
                <a:gd name="T0" fmla="*/ 128 w 256"/>
                <a:gd name="T1" fmla="*/ 23 h 23"/>
                <a:gd name="T2" fmla="*/ 2 w 256"/>
                <a:gd name="T3" fmla="*/ 11 h 23"/>
                <a:gd name="T4" fmla="*/ 128 w 256"/>
                <a:gd name="T5" fmla="*/ 0 h 23"/>
                <a:gd name="T6" fmla="*/ 255 w 256"/>
                <a:gd name="T7" fmla="*/ 11 h 23"/>
                <a:gd name="T8" fmla="*/ 128 w 256"/>
                <a:gd name="T9" fmla="*/ 23 h 23"/>
                <a:gd name="T10" fmla="*/ 128 w 256"/>
                <a:gd name="T11" fmla="*/ 0 h 23"/>
                <a:gd name="T12" fmla="*/ 0 w 256"/>
                <a:gd name="T13" fmla="*/ 11 h 23"/>
                <a:gd name="T14" fmla="*/ 128 w 256"/>
                <a:gd name="T15" fmla="*/ 23 h 23"/>
                <a:gd name="T16" fmla="*/ 256 w 256"/>
                <a:gd name="T17" fmla="*/ 11 h 23"/>
                <a:gd name="T18" fmla="*/ 128 w 25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3">
                  <a:moveTo>
                    <a:pt x="128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8" y="0"/>
                  </a:cubicBezTo>
                  <a:cubicBezTo>
                    <a:pt x="198" y="0"/>
                    <a:pt x="255" y="5"/>
                    <a:pt x="255" y="11"/>
                  </a:cubicBezTo>
                  <a:cubicBezTo>
                    <a:pt x="255" y="18"/>
                    <a:pt x="198" y="23"/>
                    <a:pt x="128" y="23"/>
                  </a:cubicBezTo>
                  <a:moveTo>
                    <a:pt x="128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28" y="23"/>
                  </a:cubicBezTo>
                  <a:cubicBezTo>
                    <a:pt x="199" y="23"/>
                    <a:pt x="256" y="18"/>
                    <a:pt x="256" y="11"/>
                  </a:cubicBezTo>
                  <a:cubicBezTo>
                    <a:pt x="256" y="5"/>
                    <a:pt x="199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"/>
            <p:cNvSpPr>
              <a:spLocks noEditPoints="1"/>
            </p:cNvSpPr>
            <p:nvPr/>
          </p:nvSpPr>
          <p:spPr bwMode="auto">
            <a:xfrm>
              <a:off x="3503" y="1628"/>
              <a:ext cx="680" cy="62"/>
            </a:xfrm>
            <a:custGeom>
              <a:avLst/>
              <a:gdLst>
                <a:gd name="T0" fmla="*/ 126 w 253"/>
                <a:gd name="T1" fmla="*/ 23 h 23"/>
                <a:gd name="T2" fmla="*/ 1 w 253"/>
                <a:gd name="T3" fmla="*/ 11 h 23"/>
                <a:gd name="T4" fmla="*/ 126 w 253"/>
                <a:gd name="T5" fmla="*/ 0 h 23"/>
                <a:gd name="T6" fmla="*/ 251 w 253"/>
                <a:gd name="T7" fmla="*/ 11 h 23"/>
                <a:gd name="T8" fmla="*/ 126 w 253"/>
                <a:gd name="T9" fmla="*/ 23 h 23"/>
                <a:gd name="T10" fmla="*/ 126 w 253"/>
                <a:gd name="T11" fmla="*/ 0 h 23"/>
                <a:gd name="T12" fmla="*/ 0 w 253"/>
                <a:gd name="T13" fmla="*/ 11 h 23"/>
                <a:gd name="T14" fmla="*/ 126 w 253"/>
                <a:gd name="T15" fmla="*/ 23 h 23"/>
                <a:gd name="T16" fmla="*/ 253 w 253"/>
                <a:gd name="T17" fmla="*/ 11 h 23"/>
                <a:gd name="T18" fmla="*/ 126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6" y="23"/>
                  </a:moveTo>
                  <a:cubicBezTo>
                    <a:pt x="57" y="23"/>
                    <a:pt x="1" y="18"/>
                    <a:pt x="1" y="11"/>
                  </a:cubicBezTo>
                  <a:cubicBezTo>
                    <a:pt x="1" y="5"/>
                    <a:pt x="57" y="0"/>
                    <a:pt x="126" y="0"/>
                  </a:cubicBezTo>
                  <a:cubicBezTo>
                    <a:pt x="195" y="0"/>
                    <a:pt x="251" y="5"/>
                    <a:pt x="251" y="11"/>
                  </a:cubicBezTo>
                  <a:cubicBezTo>
                    <a:pt x="251" y="18"/>
                    <a:pt x="195" y="23"/>
                    <a:pt x="126" y="23"/>
                  </a:cubicBezTo>
                  <a:moveTo>
                    <a:pt x="126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6" y="23"/>
                  </a:cubicBezTo>
                  <a:cubicBezTo>
                    <a:pt x="196" y="23"/>
                    <a:pt x="253" y="18"/>
                    <a:pt x="253" y="11"/>
                  </a:cubicBezTo>
                  <a:cubicBezTo>
                    <a:pt x="253" y="5"/>
                    <a:pt x="196" y="0"/>
                    <a:pt x="12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"/>
            <p:cNvSpPr>
              <a:spLocks noEditPoints="1"/>
            </p:cNvSpPr>
            <p:nvPr/>
          </p:nvSpPr>
          <p:spPr bwMode="auto">
            <a:xfrm>
              <a:off x="3505" y="1628"/>
              <a:ext cx="672" cy="62"/>
            </a:xfrm>
            <a:custGeom>
              <a:avLst/>
              <a:gdLst>
                <a:gd name="T0" fmla="*/ 125 w 250"/>
                <a:gd name="T1" fmla="*/ 23 h 23"/>
                <a:gd name="T2" fmla="*/ 2 w 250"/>
                <a:gd name="T3" fmla="*/ 11 h 23"/>
                <a:gd name="T4" fmla="*/ 125 w 250"/>
                <a:gd name="T5" fmla="*/ 0 h 23"/>
                <a:gd name="T6" fmla="*/ 249 w 250"/>
                <a:gd name="T7" fmla="*/ 11 h 23"/>
                <a:gd name="T8" fmla="*/ 125 w 250"/>
                <a:gd name="T9" fmla="*/ 23 h 23"/>
                <a:gd name="T10" fmla="*/ 125 w 250"/>
                <a:gd name="T11" fmla="*/ 0 h 23"/>
                <a:gd name="T12" fmla="*/ 0 w 250"/>
                <a:gd name="T13" fmla="*/ 11 h 23"/>
                <a:gd name="T14" fmla="*/ 125 w 250"/>
                <a:gd name="T15" fmla="*/ 23 h 23"/>
                <a:gd name="T16" fmla="*/ 250 w 250"/>
                <a:gd name="T17" fmla="*/ 11 h 23"/>
                <a:gd name="T18" fmla="*/ 125 w 25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3">
                  <a:moveTo>
                    <a:pt x="125" y="23"/>
                  </a:moveTo>
                  <a:cubicBezTo>
                    <a:pt x="57" y="23"/>
                    <a:pt x="2" y="17"/>
                    <a:pt x="2" y="11"/>
                  </a:cubicBezTo>
                  <a:cubicBezTo>
                    <a:pt x="2" y="5"/>
                    <a:pt x="57" y="0"/>
                    <a:pt x="125" y="0"/>
                  </a:cubicBezTo>
                  <a:cubicBezTo>
                    <a:pt x="193" y="0"/>
                    <a:pt x="249" y="5"/>
                    <a:pt x="249" y="11"/>
                  </a:cubicBezTo>
                  <a:cubicBezTo>
                    <a:pt x="249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4" y="23"/>
                    <a:pt x="250" y="18"/>
                    <a:pt x="250" y="11"/>
                  </a:cubicBezTo>
                  <a:cubicBezTo>
                    <a:pt x="250" y="5"/>
                    <a:pt x="194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"/>
            <p:cNvSpPr>
              <a:spLocks noEditPoints="1"/>
            </p:cNvSpPr>
            <p:nvPr/>
          </p:nvSpPr>
          <p:spPr bwMode="auto">
            <a:xfrm>
              <a:off x="3511" y="1628"/>
              <a:ext cx="664" cy="62"/>
            </a:xfrm>
            <a:custGeom>
              <a:avLst/>
              <a:gdLst>
                <a:gd name="T0" fmla="*/ 123 w 247"/>
                <a:gd name="T1" fmla="*/ 22 h 23"/>
                <a:gd name="T2" fmla="*/ 2 w 247"/>
                <a:gd name="T3" fmla="*/ 11 h 23"/>
                <a:gd name="T4" fmla="*/ 123 w 247"/>
                <a:gd name="T5" fmla="*/ 0 h 23"/>
                <a:gd name="T6" fmla="*/ 245 w 247"/>
                <a:gd name="T7" fmla="*/ 11 h 23"/>
                <a:gd name="T8" fmla="*/ 123 w 247"/>
                <a:gd name="T9" fmla="*/ 22 h 23"/>
                <a:gd name="T10" fmla="*/ 123 w 247"/>
                <a:gd name="T11" fmla="*/ 0 h 23"/>
                <a:gd name="T12" fmla="*/ 0 w 247"/>
                <a:gd name="T13" fmla="*/ 11 h 23"/>
                <a:gd name="T14" fmla="*/ 123 w 247"/>
                <a:gd name="T15" fmla="*/ 23 h 23"/>
                <a:gd name="T16" fmla="*/ 247 w 247"/>
                <a:gd name="T17" fmla="*/ 11 h 23"/>
                <a:gd name="T18" fmla="*/ 123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123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3" y="0"/>
                  </a:cubicBezTo>
                  <a:cubicBezTo>
                    <a:pt x="190" y="0"/>
                    <a:pt x="245" y="5"/>
                    <a:pt x="245" y="11"/>
                  </a:cubicBezTo>
                  <a:cubicBezTo>
                    <a:pt x="245" y="17"/>
                    <a:pt x="190" y="22"/>
                    <a:pt x="123" y="22"/>
                  </a:cubicBezTo>
                  <a:moveTo>
                    <a:pt x="123" y="0"/>
                  </a:moveTo>
                  <a:cubicBezTo>
                    <a:pt x="55" y="0"/>
                    <a:pt x="0" y="5"/>
                    <a:pt x="0" y="11"/>
                  </a:cubicBezTo>
                  <a:cubicBezTo>
                    <a:pt x="0" y="17"/>
                    <a:pt x="55" y="23"/>
                    <a:pt x="123" y="23"/>
                  </a:cubicBezTo>
                  <a:cubicBezTo>
                    <a:pt x="191" y="23"/>
                    <a:pt x="247" y="17"/>
                    <a:pt x="247" y="11"/>
                  </a:cubicBezTo>
                  <a:cubicBezTo>
                    <a:pt x="247" y="5"/>
                    <a:pt x="191" y="0"/>
                    <a:pt x="123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"/>
            <p:cNvSpPr>
              <a:spLocks noEditPoints="1"/>
            </p:cNvSpPr>
            <p:nvPr/>
          </p:nvSpPr>
          <p:spPr bwMode="auto">
            <a:xfrm>
              <a:off x="3516" y="1628"/>
              <a:ext cx="653" cy="59"/>
            </a:xfrm>
            <a:custGeom>
              <a:avLst/>
              <a:gdLst>
                <a:gd name="T0" fmla="*/ 121 w 243"/>
                <a:gd name="T1" fmla="*/ 22 h 22"/>
                <a:gd name="T2" fmla="*/ 1 w 243"/>
                <a:gd name="T3" fmla="*/ 11 h 22"/>
                <a:gd name="T4" fmla="*/ 121 w 243"/>
                <a:gd name="T5" fmla="*/ 0 h 22"/>
                <a:gd name="T6" fmla="*/ 241 w 243"/>
                <a:gd name="T7" fmla="*/ 11 h 22"/>
                <a:gd name="T8" fmla="*/ 121 w 243"/>
                <a:gd name="T9" fmla="*/ 22 h 22"/>
                <a:gd name="T10" fmla="*/ 121 w 243"/>
                <a:gd name="T11" fmla="*/ 0 h 22"/>
                <a:gd name="T12" fmla="*/ 0 w 243"/>
                <a:gd name="T13" fmla="*/ 11 h 22"/>
                <a:gd name="T14" fmla="*/ 121 w 243"/>
                <a:gd name="T15" fmla="*/ 22 h 22"/>
                <a:gd name="T16" fmla="*/ 243 w 243"/>
                <a:gd name="T17" fmla="*/ 11 h 22"/>
                <a:gd name="T18" fmla="*/ 121 w 24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22">
                  <a:moveTo>
                    <a:pt x="121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1" y="0"/>
                  </a:cubicBezTo>
                  <a:cubicBezTo>
                    <a:pt x="188" y="0"/>
                    <a:pt x="241" y="5"/>
                    <a:pt x="241" y="11"/>
                  </a:cubicBezTo>
                  <a:cubicBezTo>
                    <a:pt x="241" y="17"/>
                    <a:pt x="188" y="22"/>
                    <a:pt x="121" y="22"/>
                  </a:cubicBezTo>
                  <a:moveTo>
                    <a:pt x="121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1" y="22"/>
                  </a:cubicBezTo>
                  <a:cubicBezTo>
                    <a:pt x="188" y="22"/>
                    <a:pt x="243" y="17"/>
                    <a:pt x="243" y="11"/>
                  </a:cubicBezTo>
                  <a:cubicBezTo>
                    <a:pt x="243" y="5"/>
                    <a:pt x="188" y="0"/>
                    <a:pt x="12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3"/>
            <p:cNvSpPr>
              <a:spLocks noEditPoints="1"/>
            </p:cNvSpPr>
            <p:nvPr/>
          </p:nvSpPr>
          <p:spPr bwMode="auto">
            <a:xfrm>
              <a:off x="3519" y="1628"/>
              <a:ext cx="645" cy="59"/>
            </a:xfrm>
            <a:custGeom>
              <a:avLst/>
              <a:gdLst>
                <a:gd name="T0" fmla="*/ 120 w 240"/>
                <a:gd name="T1" fmla="*/ 22 h 22"/>
                <a:gd name="T2" fmla="*/ 2 w 240"/>
                <a:gd name="T3" fmla="*/ 11 h 22"/>
                <a:gd name="T4" fmla="*/ 120 w 240"/>
                <a:gd name="T5" fmla="*/ 0 h 22"/>
                <a:gd name="T6" fmla="*/ 239 w 240"/>
                <a:gd name="T7" fmla="*/ 11 h 22"/>
                <a:gd name="T8" fmla="*/ 120 w 240"/>
                <a:gd name="T9" fmla="*/ 22 h 22"/>
                <a:gd name="T10" fmla="*/ 120 w 240"/>
                <a:gd name="T11" fmla="*/ 0 h 22"/>
                <a:gd name="T12" fmla="*/ 0 w 240"/>
                <a:gd name="T13" fmla="*/ 11 h 22"/>
                <a:gd name="T14" fmla="*/ 120 w 240"/>
                <a:gd name="T15" fmla="*/ 22 h 22"/>
                <a:gd name="T16" fmla="*/ 240 w 240"/>
                <a:gd name="T17" fmla="*/ 11 h 22"/>
                <a:gd name="T18" fmla="*/ 120 w 240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2">
                  <a:moveTo>
                    <a:pt x="120" y="22"/>
                  </a:moveTo>
                  <a:cubicBezTo>
                    <a:pt x="55" y="22"/>
                    <a:pt x="2" y="17"/>
                    <a:pt x="2" y="11"/>
                  </a:cubicBezTo>
                  <a:cubicBezTo>
                    <a:pt x="2" y="5"/>
                    <a:pt x="55" y="0"/>
                    <a:pt x="120" y="0"/>
                  </a:cubicBezTo>
                  <a:cubicBezTo>
                    <a:pt x="186" y="0"/>
                    <a:pt x="239" y="5"/>
                    <a:pt x="239" y="11"/>
                  </a:cubicBezTo>
                  <a:cubicBezTo>
                    <a:pt x="239" y="17"/>
                    <a:pt x="186" y="22"/>
                    <a:pt x="120" y="22"/>
                  </a:cubicBezTo>
                  <a:moveTo>
                    <a:pt x="120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0" y="22"/>
                  </a:cubicBezTo>
                  <a:cubicBezTo>
                    <a:pt x="187" y="22"/>
                    <a:pt x="240" y="17"/>
                    <a:pt x="240" y="11"/>
                  </a:cubicBezTo>
                  <a:cubicBezTo>
                    <a:pt x="240" y="5"/>
                    <a:pt x="187" y="0"/>
                    <a:pt x="12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4"/>
            <p:cNvSpPr>
              <a:spLocks noEditPoints="1"/>
            </p:cNvSpPr>
            <p:nvPr/>
          </p:nvSpPr>
          <p:spPr bwMode="auto">
            <a:xfrm>
              <a:off x="3524" y="1628"/>
              <a:ext cx="637" cy="59"/>
            </a:xfrm>
            <a:custGeom>
              <a:avLst/>
              <a:gdLst>
                <a:gd name="T0" fmla="*/ 118 w 237"/>
                <a:gd name="T1" fmla="*/ 22 h 22"/>
                <a:gd name="T2" fmla="*/ 1 w 237"/>
                <a:gd name="T3" fmla="*/ 11 h 22"/>
                <a:gd name="T4" fmla="*/ 118 w 237"/>
                <a:gd name="T5" fmla="*/ 1 h 22"/>
                <a:gd name="T6" fmla="*/ 235 w 237"/>
                <a:gd name="T7" fmla="*/ 11 h 22"/>
                <a:gd name="T8" fmla="*/ 118 w 237"/>
                <a:gd name="T9" fmla="*/ 22 h 22"/>
                <a:gd name="T10" fmla="*/ 118 w 237"/>
                <a:gd name="T11" fmla="*/ 0 h 22"/>
                <a:gd name="T12" fmla="*/ 0 w 237"/>
                <a:gd name="T13" fmla="*/ 11 h 22"/>
                <a:gd name="T14" fmla="*/ 118 w 237"/>
                <a:gd name="T15" fmla="*/ 22 h 22"/>
                <a:gd name="T16" fmla="*/ 237 w 237"/>
                <a:gd name="T17" fmla="*/ 11 h 22"/>
                <a:gd name="T18" fmla="*/ 118 w 23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2">
                  <a:moveTo>
                    <a:pt x="118" y="22"/>
                  </a:moveTo>
                  <a:cubicBezTo>
                    <a:pt x="54" y="22"/>
                    <a:pt x="1" y="17"/>
                    <a:pt x="1" y="11"/>
                  </a:cubicBezTo>
                  <a:cubicBezTo>
                    <a:pt x="1" y="5"/>
                    <a:pt x="54" y="1"/>
                    <a:pt x="118" y="1"/>
                  </a:cubicBezTo>
                  <a:cubicBezTo>
                    <a:pt x="183" y="1"/>
                    <a:pt x="235" y="5"/>
                    <a:pt x="235" y="11"/>
                  </a:cubicBezTo>
                  <a:cubicBezTo>
                    <a:pt x="235" y="17"/>
                    <a:pt x="183" y="22"/>
                    <a:pt x="118" y="22"/>
                  </a:cubicBezTo>
                  <a:moveTo>
                    <a:pt x="118" y="0"/>
                  </a:moveTo>
                  <a:cubicBezTo>
                    <a:pt x="53" y="0"/>
                    <a:pt x="0" y="5"/>
                    <a:pt x="0" y="11"/>
                  </a:cubicBezTo>
                  <a:cubicBezTo>
                    <a:pt x="0" y="17"/>
                    <a:pt x="53" y="22"/>
                    <a:pt x="118" y="22"/>
                  </a:cubicBezTo>
                  <a:cubicBezTo>
                    <a:pt x="184" y="22"/>
                    <a:pt x="237" y="17"/>
                    <a:pt x="237" y="11"/>
                  </a:cubicBezTo>
                  <a:cubicBezTo>
                    <a:pt x="237" y="5"/>
                    <a:pt x="184" y="0"/>
                    <a:pt x="1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3527" y="1630"/>
              <a:ext cx="629" cy="57"/>
            </a:xfrm>
            <a:custGeom>
              <a:avLst/>
              <a:gdLst>
                <a:gd name="T0" fmla="*/ 117 w 234"/>
                <a:gd name="T1" fmla="*/ 21 h 21"/>
                <a:gd name="T2" fmla="*/ 2 w 234"/>
                <a:gd name="T3" fmla="*/ 10 h 21"/>
                <a:gd name="T4" fmla="*/ 117 w 234"/>
                <a:gd name="T5" fmla="*/ 0 h 21"/>
                <a:gd name="T6" fmla="*/ 233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4" y="21"/>
                    <a:pt x="2" y="16"/>
                    <a:pt x="2" y="10"/>
                  </a:cubicBezTo>
                  <a:cubicBezTo>
                    <a:pt x="2" y="4"/>
                    <a:pt x="54" y="0"/>
                    <a:pt x="117" y="0"/>
                  </a:cubicBezTo>
                  <a:cubicBezTo>
                    <a:pt x="181" y="0"/>
                    <a:pt x="233" y="4"/>
                    <a:pt x="233" y="10"/>
                  </a:cubicBezTo>
                  <a:cubicBezTo>
                    <a:pt x="233" y="16"/>
                    <a:pt x="181" y="21"/>
                    <a:pt x="117" y="21"/>
                  </a:cubicBezTo>
                  <a:moveTo>
                    <a:pt x="117" y="0"/>
                  </a:moveTo>
                  <a:cubicBezTo>
                    <a:pt x="53" y="0"/>
                    <a:pt x="0" y="4"/>
                    <a:pt x="0" y="10"/>
                  </a:cubicBezTo>
                  <a:cubicBezTo>
                    <a:pt x="0" y="16"/>
                    <a:pt x="53" y="21"/>
                    <a:pt x="117" y="21"/>
                  </a:cubicBezTo>
                  <a:cubicBezTo>
                    <a:pt x="182" y="21"/>
                    <a:pt x="234" y="16"/>
                    <a:pt x="234" y="10"/>
                  </a:cubicBezTo>
                  <a:cubicBezTo>
                    <a:pt x="234" y="4"/>
                    <a:pt x="182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3532" y="1630"/>
              <a:ext cx="621" cy="57"/>
            </a:xfrm>
            <a:custGeom>
              <a:avLst/>
              <a:gdLst>
                <a:gd name="T0" fmla="*/ 115 w 231"/>
                <a:gd name="T1" fmla="*/ 20 h 21"/>
                <a:gd name="T2" fmla="*/ 1 w 231"/>
                <a:gd name="T3" fmla="*/ 10 h 21"/>
                <a:gd name="T4" fmla="*/ 115 w 231"/>
                <a:gd name="T5" fmla="*/ 0 h 21"/>
                <a:gd name="T6" fmla="*/ 229 w 231"/>
                <a:gd name="T7" fmla="*/ 10 h 21"/>
                <a:gd name="T8" fmla="*/ 115 w 231"/>
                <a:gd name="T9" fmla="*/ 20 h 21"/>
                <a:gd name="T10" fmla="*/ 115 w 231"/>
                <a:gd name="T11" fmla="*/ 0 h 21"/>
                <a:gd name="T12" fmla="*/ 0 w 231"/>
                <a:gd name="T13" fmla="*/ 10 h 21"/>
                <a:gd name="T14" fmla="*/ 115 w 231"/>
                <a:gd name="T15" fmla="*/ 21 h 21"/>
                <a:gd name="T16" fmla="*/ 231 w 231"/>
                <a:gd name="T17" fmla="*/ 10 h 21"/>
                <a:gd name="T18" fmla="*/ 115 w 23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1">
                  <a:moveTo>
                    <a:pt x="115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4"/>
                    <a:pt x="52" y="0"/>
                    <a:pt x="115" y="0"/>
                  </a:cubicBezTo>
                  <a:cubicBezTo>
                    <a:pt x="178" y="0"/>
                    <a:pt x="229" y="4"/>
                    <a:pt x="229" y="10"/>
                  </a:cubicBezTo>
                  <a:cubicBezTo>
                    <a:pt x="229" y="16"/>
                    <a:pt x="178" y="20"/>
                    <a:pt x="115" y="20"/>
                  </a:cubicBezTo>
                  <a:moveTo>
                    <a:pt x="115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5" y="21"/>
                  </a:cubicBezTo>
                  <a:cubicBezTo>
                    <a:pt x="179" y="21"/>
                    <a:pt x="231" y="16"/>
                    <a:pt x="231" y="10"/>
                  </a:cubicBezTo>
                  <a:cubicBezTo>
                    <a:pt x="231" y="4"/>
                    <a:pt x="179" y="0"/>
                    <a:pt x="115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"/>
            <p:cNvSpPr>
              <a:spLocks noEditPoints="1"/>
            </p:cNvSpPr>
            <p:nvPr/>
          </p:nvSpPr>
          <p:spPr bwMode="auto">
            <a:xfrm>
              <a:off x="3535" y="1630"/>
              <a:ext cx="613" cy="54"/>
            </a:xfrm>
            <a:custGeom>
              <a:avLst/>
              <a:gdLst>
                <a:gd name="T0" fmla="*/ 114 w 228"/>
                <a:gd name="T1" fmla="*/ 20 h 20"/>
                <a:gd name="T2" fmla="*/ 2 w 228"/>
                <a:gd name="T3" fmla="*/ 10 h 20"/>
                <a:gd name="T4" fmla="*/ 114 w 228"/>
                <a:gd name="T5" fmla="*/ 0 h 20"/>
                <a:gd name="T6" fmla="*/ 227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4" y="0"/>
                  </a:cubicBezTo>
                  <a:cubicBezTo>
                    <a:pt x="176" y="0"/>
                    <a:pt x="227" y="5"/>
                    <a:pt x="227" y="10"/>
                  </a:cubicBezTo>
                  <a:cubicBezTo>
                    <a:pt x="227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8"/>
            <p:cNvSpPr>
              <a:spLocks noEditPoints="1"/>
            </p:cNvSpPr>
            <p:nvPr/>
          </p:nvSpPr>
          <p:spPr bwMode="auto">
            <a:xfrm>
              <a:off x="3540" y="1630"/>
              <a:ext cx="605" cy="54"/>
            </a:xfrm>
            <a:custGeom>
              <a:avLst/>
              <a:gdLst>
                <a:gd name="T0" fmla="*/ 112 w 225"/>
                <a:gd name="T1" fmla="*/ 20 h 20"/>
                <a:gd name="T2" fmla="*/ 2 w 225"/>
                <a:gd name="T3" fmla="*/ 10 h 20"/>
                <a:gd name="T4" fmla="*/ 112 w 225"/>
                <a:gd name="T5" fmla="*/ 0 h 20"/>
                <a:gd name="T6" fmla="*/ 223 w 225"/>
                <a:gd name="T7" fmla="*/ 10 h 20"/>
                <a:gd name="T8" fmla="*/ 112 w 225"/>
                <a:gd name="T9" fmla="*/ 20 h 20"/>
                <a:gd name="T10" fmla="*/ 112 w 225"/>
                <a:gd name="T11" fmla="*/ 0 h 20"/>
                <a:gd name="T12" fmla="*/ 0 w 225"/>
                <a:gd name="T13" fmla="*/ 10 h 20"/>
                <a:gd name="T14" fmla="*/ 112 w 225"/>
                <a:gd name="T15" fmla="*/ 20 h 20"/>
                <a:gd name="T16" fmla="*/ 225 w 225"/>
                <a:gd name="T17" fmla="*/ 10 h 20"/>
                <a:gd name="T18" fmla="*/ 112 w 22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0">
                  <a:moveTo>
                    <a:pt x="112" y="20"/>
                  </a:moveTo>
                  <a:cubicBezTo>
                    <a:pt x="51" y="20"/>
                    <a:pt x="2" y="16"/>
                    <a:pt x="2" y="10"/>
                  </a:cubicBezTo>
                  <a:cubicBezTo>
                    <a:pt x="2" y="5"/>
                    <a:pt x="51" y="0"/>
                    <a:pt x="112" y="0"/>
                  </a:cubicBezTo>
                  <a:cubicBezTo>
                    <a:pt x="174" y="0"/>
                    <a:pt x="223" y="5"/>
                    <a:pt x="223" y="10"/>
                  </a:cubicBezTo>
                  <a:cubicBezTo>
                    <a:pt x="223" y="16"/>
                    <a:pt x="174" y="20"/>
                    <a:pt x="112" y="20"/>
                  </a:cubicBezTo>
                  <a:moveTo>
                    <a:pt x="112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2" y="20"/>
                  </a:cubicBezTo>
                  <a:cubicBezTo>
                    <a:pt x="174" y="20"/>
                    <a:pt x="225" y="16"/>
                    <a:pt x="225" y="10"/>
                  </a:cubicBezTo>
                  <a:cubicBezTo>
                    <a:pt x="225" y="5"/>
                    <a:pt x="174" y="0"/>
                    <a:pt x="11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9"/>
            <p:cNvSpPr>
              <a:spLocks noEditPoints="1"/>
            </p:cNvSpPr>
            <p:nvPr/>
          </p:nvSpPr>
          <p:spPr bwMode="auto">
            <a:xfrm>
              <a:off x="3546" y="1630"/>
              <a:ext cx="594" cy="54"/>
            </a:xfrm>
            <a:custGeom>
              <a:avLst/>
              <a:gdLst>
                <a:gd name="T0" fmla="*/ 110 w 221"/>
                <a:gd name="T1" fmla="*/ 20 h 20"/>
                <a:gd name="T2" fmla="*/ 1 w 221"/>
                <a:gd name="T3" fmla="*/ 10 h 20"/>
                <a:gd name="T4" fmla="*/ 110 w 221"/>
                <a:gd name="T5" fmla="*/ 0 h 20"/>
                <a:gd name="T6" fmla="*/ 220 w 221"/>
                <a:gd name="T7" fmla="*/ 10 h 20"/>
                <a:gd name="T8" fmla="*/ 110 w 221"/>
                <a:gd name="T9" fmla="*/ 20 h 20"/>
                <a:gd name="T10" fmla="*/ 110 w 221"/>
                <a:gd name="T11" fmla="*/ 0 h 20"/>
                <a:gd name="T12" fmla="*/ 0 w 221"/>
                <a:gd name="T13" fmla="*/ 10 h 20"/>
                <a:gd name="T14" fmla="*/ 110 w 221"/>
                <a:gd name="T15" fmla="*/ 20 h 20"/>
                <a:gd name="T16" fmla="*/ 221 w 221"/>
                <a:gd name="T17" fmla="*/ 10 h 20"/>
                <a:gd name="T18" fmla="*/ 110 w 221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0">
                  <a:moveTo>
                    <a:pt x="110" y="20"/>
                  </a:moveTo>
                  <a:cubicBezTo>
                    <a:pt x="50" y="20"/>
                    <a:pt x="1" y="15"/>
                    <a:pt x="1" y="10"/>
                  </a:cubicBezTo>
                  <a:cubicBezTo>
                    <a:pt x="1" y="5"/>
                    <a:pt x="50" y="0"/>
                    <a:pt x="110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0" y="20"/>
                  </a:cubicBezTo>
                  <a:moveTo>
                    <a:pt x="110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6"/>
                    <a:pt x="49" y="20"/>
                    <a:pt x="110" y="20"/>
                  </a:cubicBezTo>
                  <a:cubicBezTo>
                    <a:pt x="172" y="20"/>
                    <a:pt x="221" y="16"/>
                    <a:pt x="221" y="10"/>
                  </a:cubicBezTo>
                  <a:cubicBezTo>
                    <a:pt x="221" y="5"/>
                    <a:pt x="172" y="0"/>
                    <a:pt x="110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0"/>
            <p:cNvSpPr>
              <a:spLocks noEditPoints="1"/>
            </p:cNvSpPr>
            <p:nvPr/>
          </p:nvSpPr>
          <p:spPr bwMode="auto">
            <a:xfrm>
              <a:off x="3548" y="1630"/>
              <a:ext cx="589" cy="54"/>
            </a:xfrm>
            <a:custGeom>
              <a:avLst/>
              <a:gdLst>
                <a:gd name="T0" fmla="*/ 109 w 219"/>
                <a:gd name="T1" fmla="*/ 20 h 20"/>
                <a:gd name="T2" fmla="*/ 2 w 219"/>
                <a:gd name="T3" fmla="*/ 10 h 20"/>
                <a:gd name="T4" fmla="*/ 109 w 219"/>
                <a:gd name="T5" fmla="*/ 0 h 20"/>
                <a:gd name="T6" fmla="*/ 217 w 219"/>
                <a:gd name="T7" fmla="*/ 10 h 20"/>
                <a:gd name="T8" fmla="*/ 109 w 219"/>
                <a:gd name="T9" fmla="*/ 20 h 20"/>
                <a:gd name="T10" fmla="*/ 109 w 219"/>
                <a:gd name="T11" fmla="*/ 0 h 20"/>
                <a:gd name="T12" fmla="*/ 0 w 219"/>
                <a:gd name="T13" fmla="*/ 10 h 20"/>
                <a:gd name="T14" fmla="*/ 109 w 219"/>
                <a:gd name="T15" fmla="*/ 20 h 20"/>
                <a:gd name="T16" fmla="*/ 219 w 219"/>
                <a:gd name="T17" fmla="*/ 10 h 20"/>
                <a:gd name="T18" fmla="*/ 109 w 219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0">
                  <a:moveTo>
                    <a:pt x="109" y="20"/>
                  </a:moveTo>
                  <a:cubicBezTo>
                    <a:pt x="50" y="20"/>
                    <a:pt x="2" y="15"/>
                    <a:pt x="2" y="10"/>
                  </a:cubicBezTo>
                  <a:cubicBezTo>
                    <a:pt x="2" y="5"/>
                    <a:pt x="50" y="0"/>
                    <a:pt x="109" y="0"/>
                  </a:cubicBezTo>
                  <a:cubicBezTo>
                    <a:pt x="169" y="0"/>
                    <a:pt x="217" y="5"/>
                    <a:pt x="217" y="10"/>
                  </a:cubicBezTo>
                  <a:cubicBezTo>
                    <a:pt x="217" y="15"/>
                    <a:pt x="169" y="20"/>
                    <a:pt x="109" y="20"/>
                  </a:cubicBezTo>
                  <a:moveTo>
                    <a:pt x="109" y="0"/>
                  </a:moveTo>
                  <a:cubicBezTo>
                    <a:pt x="49" y="0"/>
                    <a:pt x="0" y="5"/>
                    <a:pt x="0" y="10"/>
                  </a:cubicBezTo>
                  <a:cubicBezTo>
                    <a:pt x="0" y="15"/>
                    <a:pt x="49" y="20"/>
                    <a:pt x="109" y="20"/>
                  </a:cubicBezTo>
                  <a:cubicBezTo>
                    <a:pt x="170" y="20"/>
                    <a:pt x="219" y="15"/>
                    <a:pt x="219" y="10"/>
                  </a:cubicBezTo>
                  <a:cubicBezTo>
                    <a:pt x="219" y="5"/>
                    <a:pt x="170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1"/>
            <p:cNvSpPr>
              <a:spLocks noEditPoints="1"/>
            </p:cNvSpPr>
            <p:nvPr/>
          </p:nvSpPr>
          <p:spPr bwMode="auto">
            <a:xfrm>
              <a:off x="3554" y="1630"/>
              <a:ext cx="578" cy="54"/>
            </a:xfrm>
            <a:custGeom>
              <a:avLst/>
              <a:gdLst>
                <a:gd name="T0" fmla="*/ 107 w 215"/>
                <a:gd name="T1" fmla="*/ 19 h 20"/>
                <a:gd name="T2" fmla="*/ 1 w 215"/>
                <a:gd name="T3" fmla="*/ 10 h 20"/>
                <a:gd name="T4" fmla="*/ 107 w 215"/>
                <a:gd name="T5" fmla="*/ 1 h 20"/>
                <a:gd name="T6" fmla="*/ 214 w 215"/>
                <a:gd name="T7" fmla="*/ 10 h 20"/>
                <a:gd name="T8" fmla="*/ 107 w 215"/>
                <a:gd name="T9" fmla="*/ 19 h 20"/>
                <a:gd name="T10" fmla="*/ 107 w 215"/>
                <a:gd name="T11" fmla="*/ 0 h 20"/>
                <a:gd name="T12" fmla="*/ 0 w 215"/>
                <a:gd name="T13" fmla="*/ 10 h 20"/>
                <a:gd name="T14" fmla="*/ 107 w 215"/>
                <a:gd name="T15" fmla="*/ 20 h 20"/>
                <a:gd name="T16" fmla="*/ 215 w 215"/>
                <a:gd name="T17" fmla="*/ 10 h 20"/>
                <a:gd name="T18" fmla="*/ 107 w 21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0">
                  <a:moveTo>
                    <a:pt x="107" y="19"/>
                  </a:moveTo>
                  <a:cubicBezTo>
                    <a:pt x="49" y="19"/>
                    <a:pt x="1" y="15"/>
                    <a:pt x="1" y="10"/>
                  </a:cubicBezTo>
                  <a:cubicBezTo>
                    <a:pt x="1" y="5"/>
                    <a:pt x="49" y="1"/>
                    <a:pt x="107" y="1"/>
                  </a:cubicBezTo>
                  <a:cubicBezTo>
                    <a:pt x="166" y="1"/>
                    <a:pt x="214" y="5"/>
                    <a:pt x="214" y="10"/>
                  </a:cubicBezTo>
                  <a:cubicBezTo>
                    <a:pt x="214" y="15"/>
                    <a:pt x="166" y="19"/>
                    <a:pt x="107" y="19"/>
                  </a:cubicBezTo>
                  <a:moveTo>
                    <a:pt x="107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7" y="20"/>
                  </a:cubicBezTo>
                  <a:cubicBezTo>
                    <a:pt x="167" y="20"/>
                    <a:pt x="215" y="15"/>
                    <a:pt x="215" y="10"/>
                  </a:cubicBezTo>
                  <a:cubicBezTo>
                    <a:pt x="215" y="5"/>
                    <a:pt x="167" y="0"/>
                    <a:pt x="107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2"/>
            <p:cNvSpPr>
              <a:spLocks noEditPoints="1"/>
            </p:cNvSpPr>
            <p:nvPr/>
          </p:nvSpPr>
          <p:spPr bwMode="auto">
            <a:xfrm>
              <a:off x="3556" y="1633"/>
              <a:ext cx="573" cy="48"/>
            </a:xfrm>
            <a:custGeom>
              <a:avLst/>
              <a:gdLst>
                <a:gd name="T0" fmla="*/ 107 w 213"/>
                <a:gd name="T1" fmla="*/ 18 h 18"/>
                <a:gd name="T2" fmla="*/ 2 w 213"/>
                <a:gd name="T3" fmla="*/ 9 h 18"/>
                <a:gd name="T4" fmla="*/ 107 w 213"/>
                <a:gd name="T5" fmla="*/ 0 h 18"/>
                <a:gd name="T6" fmla="*/ 211 w 213"/>
                <a:gd name="T7" fmla="*/ 9 h 18"/>
                <a:gd name="T8" fmla="*/ 107 w 213"/>
                <a:gd name="T9" fmla="*/ 18 h 18"/>
                <a:gd name="T10" fmla="*/ 106 w 213"/>
                <a:gd name="T11" fmla="*/ 0 h 18"/>
                <a:gd name="T12" fmla="*/ 0 w 213"/>
                <a:gd name="T13" fmla="*/ 9 h 18"/>
                <a:gd name="T14" fmla="*/ 106 w 213"/>
                <a:gd name="T15" fmla="*/ 18 h 18"/>
                <a:gd name="T16" fmla="*/ 213 w 213"/>
                <a:gd name="T17" fmla="*/ 9 h 18"/>
                <a:gd name="T18" fmla="*/ 106 w 21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8">
                  <a:moveTo>
                    <a:pt x="107" y="18"/>
                  </a:moveTo>
                  <a:cubicBezTo>
                    <a:pt x="49" y="18"/>
                    <a:pt x="2" y="14"/>
                    <a:pt x="2" y="9"/>
                  </a:cubicBezTo>
                  <a:cubicBezTo>
                    <a:pt x="2" y="4"/>
                    <a:pt x="49" y="0"/>
                    <a:pt x="107" y="0"/>
                  </a:cubicBezTo>
                  <a:cubicBezTo>
                    <a:pt x="164" y="0"/>
                    <a:pt x="211" y="4"/>
                    <a:pt x="211" y="9"/>
                  </a:cubicBezTo>
                  <a:cubicBezTo>
                    <a:pt x="211" y="14"/>
                    <a:pt x="164" y="18"/>
                    <a:pt x="107" y="18"/>
                  </a:cubicBezTo>
                  <a:moveTo>
                    <a:pt x="106" y="0"/>
                  </a:moveTo>
                  <a:cubicBezTo>
                    <a:pt x="48" y="0"/>
                    <a:pt x="0" y="4"/>
                    <a:pt x="0" y="9"/>
                  </a:cubicBezTo>
                  <a:cubicBezTo>
                    <a:pt x="0" y="14"/>
                    <a:pt x="48" y="18"/>
                    <a:pt x="106" y="18"/>
                  </a:cubicBezTo>
                  <a:cubicBezTo>
                    <a:pt x="165" y="18"/>
                    <a:pt x="213" y="14"/>
                    <a:pt x="213" y="9"/>
                  </a:cubicBezTo>
                  <a:cubicBezTo>
                    <a:pt x="213" y="4"/>
                    <a:pt x="165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3"/>
            <p:cNvSpPr>
              <a:spLocks noEditPoints="1"/>
            </p:cNvSpPr>
            <p:nvPr/>
          </p:nvSpPr>
          <p:spPr bwMode="auto">
            <a:xfrm>
              <a:off x="3562" y="1633"/>
              <a:ext cx="562" cy="48"/>
            </a:xfrm>
            <a:custGeom>
              <a:avLst/>
              <a:gdLst>
                <a:gd name="T0" fmla="*/ 105 w 209"/>
                <a:gd name="T1" fmla="*/ 18 h 18"/>
                <a:gd name="T2" fmla="*/ 2 w 209"/>
                <a:gd name="T3" fmla="*/ 9 h 18"/>
                <a:gd name="T4" fmla="*/ 105 w 209"/>
                <a:gd name="T5" fmla="*/ 0 h 18"/>
                <a:gd name="T6" fmla="*/ 207 w 209"/>
                <a:gd name="T7" fmla="*/ 9 h 18"/>
                <a:gd name="T8" fmla="*/ 105 w 209"/>
                <a:gd name="T9" fmla="*/ 18 h 18"/>
                <a:gd name="T10" fmla="*/ 105 w 209"/>
                <a:gd name="T11" fmla="*/ 0 h 18"/>
                <a:gd name="T12" fmla="*/ 0 w 209"/>
                <a:gd name="T13" fmla="*/ 9 h 18"/>
                <a:gd name="T14" fmla="*/ 105 w 209"/>
                <a:gd name="T15" fmla="*/ 18 h 18"/>
                <a:gd name="T16" fmla="*/ 209 w 209"/>
                <a:gd name="T17" fmla="*/ 9 h 18"/>
                <a:gd name="T18" fmla="*/ 105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5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5" y="0"/>
                  </a:cubicBezTo>
                  <a:cubicBezTo>
                    <a:pt x="161" y="0"/>
                    <a:pt x="207" y="4"/>
                    <a:pt x="207" y="9"/>
                  </a:cubicBezTo>
                  <a:cubicBezTo>
                    <a:pt x="207" y="14"/>
                    <a:pt x="161" y="18"/>
                    <a:pt x="105" y="18"/>
                  </a:cubicBezTo>
                  <a:moveTo>
                    <a:pt x="105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5" y="18"/>
                  </a:cubicBezTo>
                  <a:cubicBezTo>
                    <a:pt x="162" y="18"/>
                    <a:pt x="209" y="14"/>
                    <a:pt x="209" y="9"/>
                  </a:cubicBezTo>
                  <a:cubicBezTo>
                    <a:pt x="209" y="4"/>
                    <a:pt x="162" y="0"/>
                    <a:pt x="10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4"/>
            <p:cNvSpPr>
              <a:spLocks noEditPoints="1"/>
            </p:cNvSpPr>
            <p:nvPr/>
          </p:nvSpPr>
          <p:spPr bwMode="auto">
            <a:xfrm>
              <a:off x="3567" y="1633"/>
              <a:ext cx="551" cy="48"/>
            </a:xfrm>
            <a:custGeom>
              <a:avLst/>
              <a:gdLst>
                <a:gd name="T0" fmla="*/ 103 w 205"/>
                <a:gd name="T1" fmla="*/ 18 h 18"/>
                <a:gd name="T2" fmla="*/ 1 w 205"/>
                <a:gd name="T3" fmla="*/ 9 h 18"/>
                <a:gd name="T4" fmla="*/ 103 w 205"/>
                <a:gd name="T5" fmla="*/ 0 h 18"/>
                <a:gd name="T6" fmla="*/ 204 w 205"/>
                <a:gd name="T7" fmla="*/ 9 h 18"/>
                <a:gd name="T8" fmla="*/ 103 w 205"/>
                <a:gd name="T9" fmla="*/ 18 h 18"/>
                <a:gd name="T10" fmla="*/ 103 w 205"/>
                <a:gd name="T11" fmla="*/ 0 h 18"/>
                <a:gd name="T12" fmla="*/ 0 w 205"/>
                <a:gd name="T13" fmla="*/ 9 h 18"/>
                <a:gd name="T14" fmla="*/ 103 w 205"/>
                <a:gd name="T15" fmla="*/ 18 h 18"/>
                <a:gd name="T16" fmla="*/ 205 w 205"/>
                <a:gd name="T17" fmla="*/ 9 h 18"/>
                <a:gd name="T18" fmla="*/ 103 w 205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18">
                  <a:moveTo>
                    <a:pt x="103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3" y="0"/>
                  </a:cubicBezTo>
                  <a:cubicBezTo>
                    <a:pt x="159" y="0"/>
                    <a:pt x="204" y="4"/>
                    <a:pt x="204" y="9"/>
                  </a:cubicBezTo>
                  <a:cubicBezTo>
                    <a:pt x="204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59" y="18"/>
                    <a:pt x="205" y="14"/>
                    <a:pt x="205" y="9"/>
                  </a:cubicBezTo>
                  <a:cubicBezTo>
                    <a:pt x="205" y="4"/>
                    <a:pt x="159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570" y="1633"/>
              <a:ext cx="546" cy="48"/>
            </a:xfrm>
            <a:custGeom>
              <a:avLst/>
              <a:gdLst>
                <a:gd name="T0" fmla="*/ 102 w 203"/>
                <a:gd name="T1" fmla="*/ 18 h 18"/>
                <a:gd name="T2" fmla="*/ 2 w 203"/>
                <a:gd name="T3" fmla="*/ 9 h 18"/>
                <a:gd name="T4" fmla="*/ 102 w 203"/>
                <a:gd name="T5" fmla="*/ 0 h 18"/>
                <a:gd name="T6" fmla="*/ 201 w 203"/>
                <a:gd name="T7" fmla="*/ 9 h 18"/>
                <a:gd name="T8" fmla="*/ 102 w 203"/>
                <a:gd name="T9" fmla="*/ 18 h 18"/>
                <a:gd name="T10" fmla="*/ 102 w 203"/>
                <a:gd name="T11" fmla="*/ 0 h 18"/>
                <a:gd name="T12" fmla="*/ 0 w 203"/>
                <a:gd name="T13" fmla="*/ 9 h 18"/>
                <a:gd name="T14" fmla="*/ 102 w 203"/>
                <a:gd name="T15" fmla="*/ 18 h 18"/>
                <a:gd name="T16" fmla="*/ 203 w 203"/>
                <a:gd name="T17" fmla="*/ 9 h 18"/>
                <a:gd name="T18" fmla="*/ 102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2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2" y="0"/>
                  </a:cubicBezTo>
                  <a:cubicBezTo>
                    <a:pt x="157" y="0"/>
                    <a:pt x="201" y="4"/>
                    <a:pt x="201" y="9"/>
                  </a:cubicBezTo>
                  <a:cubicBezTo>
                    <a:pt x="201" y="14"/>
                    <a:pt x="157" y="18"/>
                    <a:pt x="102" y="18"/>
                  </a:cubicBezTo>
                  <a:moveTo>
                    <a:pt x="102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2" y="18"/>
                  </a:cubicBezTo>
                  <a:cubicBezTo>
                    <a:pt x="158" y="18"/>
                    <a:pt x="203" y="14"/>
                    <a:pt x="203" y="9"/>
                  </a:cubicBezTo>
                  <a:cubicBezTo>
                    <a:pt x="203" y="4"/>
                    <a:pt x="158" y="0"/>
                    <a:pt x="102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6"/>
            <p:cNvSpPr>
              <a:spLocks noEditPoints="1"/>
            </p:cNvSpPr>
            <p:nvPr/>
          </p:nvSpPr>
          <p:spPr bwMode="auto">
            <a:xfrm>
              <a:off x="3575" y="1633"/>
              <a:ext cx="535" cy="48"/>
            </a:xfrm>
            <a:custGeom>
              <a:avLst/>
              <a:gdLst>
                <a:gd name="T0" fmla="*/ 100 w 199"/>
                <a:gd name="T1" fmla="*/ 18 h 18"/>
                <a:gd name="T2" fmla="*/ 1 w 199"/>
                <a:gd name="T3" fmla="*/ 9 h 18"/>
                <a:gd name="T4" fmla="*/ 100 w 199"/>
                <a:gd name="T5" fmla="*/ 0 h 18"/>
                <a:gd name="T6" fmla="*/ 198 w 199"/>
                <a:gd name="T7" fmla="*/ 9 h 18"/>
                <a:gd name="T8" fmla="*/ 100 w 199"/>
                <a:gd name="T9" fmla="*/ 18 h 18"/>
                <a:gd name="T10" fmla="*/ 100 w 199"/>
                <a:gd name="T11" fmla="*/ 0 h 18"/>
                <a:gd name="T12" fmla="*/ 0 w 199"/>
                <a:gd name="T13" fmla="*/ 9 h 18"/>
                <a:gd name="T14" fmla="*/ 100 w 199"/>
                <a:gd name="T15" fmla="*/ 18 h 18"/>
                <a:gd name="T16" fmla="*/ 199 w 199"/>
                <a:gd name="T17" fmla="*/ 9 h 18"/>
                <a:gd name="T18" fmla="*/ 100 w 19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8">
                  <a:moveTo>
                    <a:pt x="100" y="18"/>
                  </a:moveTo>
                  <a:cubicBezTo>
                    <a:pt x="45" y="18"/>
                    <a:pt x="1" y="14"/>
                    <a:pt x="1" y="9"/>
                  </a:cubicBezTo>
                  <a:cubicBezTo>
                    <a:pt x="1" y="4"/>
                    <a:pt x="45" y="0"/>
                    <a:pt x="100" y="0"/>
                  </a:cubicBezTo>
                  <a:cubicBezTo>
                    <a:pt x="154" y="0"/>
                    <a:pt x="198" y="4"/>
                    <a:pt x="198" y="9"/>
                  </a:cubicBezTo>
                  <a:cubicBezTo>
                    <a:pt x="198" y="14"/>
                    <a:pt x="154" y="18"/>
                    <a:pt x="100" y="18"/>
                  </a:cubicBezTo>
                  <a:moveTo>
                    <a:pt x="100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100" y="18"/>
                  </a:cubicBezTo>
                  <a:cubicBezTo>
                    <a:pt x="155" y="18"/>
                    <a:pt x="199" y="14"/>
                    <a:pt x="199" y="9"/>
                  </a:cubicBezTo>
                  <a:cubicBezTo>
                    <a:pt x="199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7"/>
            <p:cNvSpPr>
              <a:spLocks noEditPoints="1"/>
            </p:cNvSpPr>
            <p:nvPr/>
          </p:nvSpPr>
          <p:spPr bwMode="auto">
            <a:xfrm>
              <a:off x="3578" y="1633"/>
              <a:ext cx="530" cy="48"/>
            </a:xfrm>
            <a:custGeom>
              <a:avLst/>
              <a:gdLst>
                <a:gd name="T0" fmla="*/ 99 w 197"/>
                <a:gd name="T1" fmla="*/ 17 h 18"/>
                <a:gd name="T2" fmla="*/ 2 w 197"/>
                <a:gd name="T3" fmla="*/ 9 h 18"/>
                <a:gd name="T4" fmla="*/ 99 w 197"/>
                <a:gd name="T5" fmla="*/ 0 h 18"/>
                <a:gd name="T6" fmla="*/ 195 w 197"/>
                <a:gd name="T7" fmla="*/ 9 h 18"/>
                <a:gd name="T8" fmla="*/ 99 w 197"/>
                <a:gd name="T9" fmla="*/ 17 h 18"/>
                <a:gd name="T10" fmla="*/ 99 w 197"/>
                <a:gd name="T11" fmla="*/ 0 h 18"/>
                <a:gd name="T12" fmla="*/ 0 w 197"/>
                <a:gd name="T13" fmla="*/ 9 h 18"/>
                <a:gd name="T14" fmla="*/ 99 w 197"/>
                <a:gd name="T15" fmla="*/ 18 h 18"/>
                <a:gd name="T16" fmla="*/ 197 w 197"/>
                <a:gd name="T17" fmla="*/ 9 h 18"/>
                <a:gd name="T18" fmla="*/ 99 w 19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8">
                  <a:moveTo>
                    <a:pt x="99" y="17"/>
                  </a:moveTo>
                  <a:cubicBezTo>
                    <a:pt x="45" y="17"/>
                    <a:pt x="2" y="14"/>
                    <a:pt x="2" y="9"/>
                  </a:cubicBezTo>
                  <a:cubicBezTo>
                    <a:pt x="2" y="4"/>
                    <a:pt x="45" y="0"/>
                    <a:pt x="99" y="0"/>
                  </a:cubicBezTo>
                  <a:cubicBezTo>
                    <a:pt x="152" y="0"/>
                    <a:pt x="195" y="4"/>
                    <a:pt x="195" y="9"/>
                  </a:cubicBezTo>
                  <a:cubicBezTo>
                    <a:pt x="195" y="14"/>
                    <a:pt x="152" y="17"/>
                    <a:pt x="99" y="17"/>
                  </a:cubicBezTo>
                  <a:moveTo>
                    <a:pt x="99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9" y="18"/>
                  </a:cubicBezTo>
                  <a:cubicBezTo>
                    <a:pt x="153" y="18"/>
                    <a:pt x="197" y="14"/>
                    <a:pt x="197" y="9"/>
                  </a:cubicBezTo>
                  <a:cubicBezTo>
                    <a:pt x="197" y="4"/>
                    <a:pt x="153" y="0"/>
                    <a:pt x="99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8"/>
            <p:cNvSpPr>
              <a:spLocks noEditPoints="1"/>
            </p:cNvSpPr>
            <p:nvPr/>
          </p:nvSpPr>
          <p:spPr bwMode="auto">
            <a:xfrm>
              <a:off x="3583" y="1633"/>
              <a:ext cx="519" cy="46"/>
            </a:xfrm>
            <a:custGeom>
              <a:avLst/>
              <a:gdLst>
                <a:gd name="T0" fmla="*/ 97 w 193"/>
                <a:gd name="T1" fmla="*/ 17 h 17"/>
                <a:gd name="T2" fmla="*/ 1 w 193"/>
                <a:gd name="T3" fmla="*/ 9 h 17"/>
                <a:gd name="T4" fmla="*/ 97 w 193"/>
                <a:gd name="T5" fmla="*/ 1 h 17"/>
                <a:gd name="T6" fmla="*/ 192 w 193"/>
                <a:gd name="T7" fmla="*/ 9 h 17"/>
                <a:gd name="T8" fmla="*/ 97 w 193"/>
                <a:gd name="T9" fmla="*/ 17 h 17"/>
                <a:gd name="T10" fmla="*/ 97 w 193"/>
                <a:gd name="T11" fmla="*/ 0 h 17"/>
                <a:gd name="T12" fmla="*/ 0 w 193"/>
                <a:gd name="T13" fmla="*/ 9 h 17"/>
                <a:gd name="T14" fmla="*/ 97 w 193"/>
                <a:gd name="T15" fmla="*/ 17 h 17"/>
                <a:gd name="T16" fmla="*/ 193 w 193"/>
                <a:gd name="T17" fmla="*/ 9 h 17"/>
                <a:gd name="T18" fmla="*/ 97 w 19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7">
                  <a:moveTo>
                    <a:pt x="97" y="17"/>
                  </a:moveTo>
                  <a:cubicBezTo>
                    <a:pt x="44" y="17"/>
                    <a:pt x="1" y="13"/>
                    <a:pt x="1" y="9"/>
                  </a:cubicBezTo>
                  <a:cubicBezTo>
                    <a:pt x="1" y="4"/>
                    <a:pt x="44" y="1"/>
                    <a:pt x="97" y="1"/>
                  </a:cubicBezTo>
                  <a:cubicBezTo>
                    <a:pt x="149" y="1"/>
                    <a:pt x="192" y="4"/>
                    <a:pt x="192" y="9"/>
                  </a:cubicBezTo>
                  <a:cubicBezTo>
                    <a:pt x="192" y="13"/>
                    <a:pt x="149" y="17"/>
                    <a:pt x="97" y="17"/>
                  </a:cubicBezTo>
                  <a:moveTo>
                    <a:pt x="97" y="0"/>
                  </a:moveTo>
                  <a:cubicBezTo>
                    <a:pt x="43" y="0"/>
                    <a:pt x="0" y="4"/>
                    <a:pt x="0" y="9"/>
                  </a:cubicBezTo>
                  <a:cubicBezTo>
                    <a:pt x="0" y="14"/>
                    <a:pt x="43" y="17"/>
                    <a:pt x="97" y="17"/>
                  </a:cubicBezTo>
                  <a:cubicBezTo>
                    <a:pt x="150" y="17"/>
                    <a:pt x="193" y="14"/>
                    <a:pt x="193" y="9"/>
                  </a:cubicBezTo>
                  <a:cubicBezTo>
                    <a:pt x="193" y="4"/>
                    <a:pt x="150" y="0"/>
                    <a:pt x="9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9"/>
            <p:cNvSpPr>
              <a:spLocks noEditPoints="1"/>
            </p:cNvSpPr>
            <p:nvPr/>
          </p:nvSpPr>
          <p:spPr bwMode="auto">
            <a:xfrm>
              <a:off x="3586" y="1636"/>
              <a:ext cx="513" cy="43"/>
            </a:xfrm>
            <a:custGeom>
              <a:avLst/>
              <a:gdLst>
                <a:gd name="T0" fmla="*/ 96 w 191"/>
                <a:gd name="T1" fmla="*/ 16 h 16"/>
                <a:gd name="T2" fmla="*/ 2 w 191"/>
                <a:gd name="T3" fmla="*/ 8 h 16"/>
                <a:gd name="T4" fmla="*/ 96 w 191"/>
                <a:gd name="T5" fmla="*/ 0 h 16"/>
                <a:gd name="T6" fmla="*/ 189 w 191"/>
                <a:gd name="T7" fmla="*/ 8 h 16"/>
                <a:gd name="T8" fmla="*/ 96 w 191"/>
                <a:gd name="T9" fmla="*/ 16 h 16"/>
                <a:gd name="T10" fmla="*/ 96 w 191"/>
                <a:gd name="T11" fmla="*/ 0 h 16"/>
                <a:gd name="T12" fmla="*/ 0 w 191"/>
                <a:gd name="T13" fmla="*/ 8 h 16"/>
                <a:gd name="T14" fmla="*/ 96 w 191"/>
                <a:gd name="T15" fmla="*/ 16 h 16"/>
                <a:gd name="T16" fmla="*/ 191 w 191"/>
                <a:gd name="T17" fmla="*/ 8 h 16"/>
                <a:gd name="T18" fmla="*/ 96 w 19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6">
                  <a:moveTo>
                    <a:pt x="96" y="16"/>
                  </a:moveTo>
                  <a:cubicBezTo>
                    <a:pt x="44" y="16"/>
                    <a:pt x="2" y="12"/>
                    <a:pt x="2" y="8"/>
                  </a:cubicBezTo>
                  <a:cubicBezTo>
                    <a:pt x="2" y="3"/>
                    <a:pt x="44" y="0"/>
                    <a:pt x="96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6" y="16"/>
                  </a:cubicBezTo>
                  <a:moveTo>
                    <a:pt x="96" y="0"/>
                  </a:moveTo>
                  <a:cubicBezTo>
                    <a:pt x="43" y="0"/>
                    <a:pt x="0" y="3"/>
                    <a:pt x="0" y="8"/>
                  </a:cubicBezTo>
                  <a:cubicBezTo>
                    <a:pt x="0" y="12"/>
                    <a:pt x="43" y="16"/>
                    <a:pt x="96" y="16"/>
                  </a:cubicBezTo>
                  <a:cubicBezTo>
                    <a:pt x="148" y="16"/>
                    <a:pt x="191" y="12"/>
                    <a:pt x="191" y="8"/>
                  </a:cubicBezTo>
                  <a:cubicBezTo>
                    <a:pt x="191" y="3"/>
                    <a:pt x="148" y="0"/>
                    <a:pt x="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0"/>
            <p:cNvSpPr>
              <a:spLocks noEditPoints="1"/>
            </p:cNvSpPr>
            <p:nvPr/>
          </p:nvSpPr>
          <p:spPr bwMode="auto">
            <a:xfrm>
              <a:off x="3591" y="1636"/>
              <a:ext cx="503" cy="43"/>
            </a:xfrm>
            <a:custGeom>
              <a:avLst/>
              <a:gdLst>
                <a:gd name="T0" fmla="*/ 94 w 187"/>
                <a:gd name="T1" fmla="*/ 16 h 16"/>
                <a:gd name="T2" fmla="*/ 2 w 187"/>
                <a:gd name="T3" fmla="*/ 8 h 16"/>
                <a:gd name="T4" fmla="*/ 94 w 187"/>
                <a:gd name="T5" fmla="*/ 0 h 16"/>
                <a:gd name="T6" fmla="*/ 186 w 187"/>
                <a:gd name="T7" fmla="*/ 8 h 16"/>
                <a:gd name="T8" fmla="*/ 94 w 187"/>
                <a:gd name="T9" fmla="*/ 16 h 16"/>
                <a:gd name="T10" fmla="*/ 94 w 187"/>
                <a:gd name="T11" fmla="*/ 0 h 16"/>
                <a:gd name="T12" fmla="*/ 0 w 187"/>
                <a:gd name="T13" fmla="*/ 8 h 16"/>
                <a:gd name="T14" fmla="*/ 94 w 187"/>
                <a:gd name="T15" fmla="*/ 16 h 16"/>
                <a:gd name="T16" fmla="*/ 187 w 187"/>
                <a:gd name="T17" fmla="*/ 8 h 16"/>
                <a:gd name="T18" fmla="*/ 94 w 18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6">
                  <a:moveTo>
                    <a:pt x="94" y="16"/>
                  </a:moveTo>
                  <a:cubicBezTo>
                    <a:pt x="43" y="16"/>
                    <a:pt x="2" y="12"/>
                    <a:pt x="2" y="8"/>
                  </a:cubicBezTo>
                  <a:cubicBezTo>
                    <a:pt x="2" y="3"/>
                    <a:pt x="43" y="0"/>
                    <a:pt x="94" y="0"/>
                  </a:cubicBezTo>
                  <a:cubicBezTo>
                    <a:pt x="144" y="0"/>
                    <a:pt x="186" y="3"/>
                    <a:pt x="186" y="8"/>
                  </a:cubicBezTo>
                  <a:cubicBezTo>
                    <a:pt x="186" y="12"/>
                    <a:pt x="144" y="16"/>
                    <a:pt x="94" y="16"/>
                  </a:cubicBezTo>
                  <a:moveTo>
                    <a:pt x="94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4" y="16"/>
                  </a:cubicBezTo>
                  <a:cubicBezTo>
                    <a:pt x="145" y="16"/>
                    <a:pt x="187" y="12"/>
                    <a:pt x="187" y="8"/>
                  </a:cubicBezTo>
                  <a:cubicBezTo>
                    <a:pt x="187" y="3"/>
                    <a:pt x="145" y="0"/>
                    <a:pt x="9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1"/>
            <p:cNvSpPr>
              <a:spLocks noEditPoints="1"/>
            </p:cNvSpPr>
            <p:nvPr/>
          </p:nvSpPr>
          <p:spPr bwMode="auto">
            <a:xfrm>
              <a:off x="3597" y="1636"/>
              <a:ext cx="494" cy="43"/>
            </a:xfrm>
            <a:custGeom>
              <a:avLst/>
              <a:gdLst>
                <a:gd name="T0" fmla="*/ 92 w 184"/>
                <a:gd name="T1" fmla="*/ 16 h 16"/>
                <a:gd name="T2" fmla="*/ 1 w 184"/>
                <a:gd name="T3" fmla="*/ 8 h 16"/>
                <a:gd name="T4" fmla="*/ 92 w 184"/>
                <a:gd name="T5" fmla="*/ 0 h 16"/>
                <a:gd name="T6" fmla="*/ 182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1" y="12"/>
                    <a:pt x="1" y="8"/>
                  </a:cubicBezTo>
                  <a:cubicBezTo>
                    <a:pt x="1" y="3"/>
                    <a:pt x="42" y="0"/>
                    <a:pt x="92" y="0"/>
                  </a:cubicBezTo>
                  <a:cubicBezTo>
                    <a:pt x="142" y="0"/>
                    <a:pt x="182" y="3"/>
                    <a:pt x="182" y="8"/>
                  </a:cubicBezTo>
                  <a:cubicBezTo>
                    <a:pt x="182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2" y="16"/>
                    <a:pt x="184" y="12"/>
                    <a:pt x="184" y="8"/>
                  </a:cubicBezTo>
                  <a:cubicBezTo>
                    <a:pt x="184" y="3"/>
                    <a:pt x="142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2"/>
            <p:cNvSpPr>
              <a:spLocks noEditPoints="1"/>
            </p:cNvSpPr>
            <p:nvPr/>
          </p:nvSpPr>
          <p:spPr bwMode="auto">
            <a:xfrm>
              <a:off x="3599" y="1636"/>
              <a:ext cx="487" cy="43"/>
            </a:xfrm>
            <a:custGeom>
              <a:avLst/>
              <a:gdLst>
                <a:gd name="T0" fmla="*/ 91 w 181"/>
                <a:gd name="T1" fmla="*/ 15 h 16"/>
                <a:gd name="T2" fmla="*/ 2 w 181"/>
                <a:gd name="T3" fmla="*/ 8 h 16"/>
                <a:gd name="T4" fmla="*/ 91 w 181"/>
                <a:gd name="T5" fmla="*/ 0 h 16"/>
                <a:gd name="T6" fmla="*/ 180 w 181"/>
                <a:gd name="T7" fmla="*/ 8 h 16"/>
                <a:gd name="T8" fmla="*/ 91 w 181"/>
                <a:gd name="T9" fmla="*/ 15 h 16"/>
                <a:gd name="T10" fmla="*/ 91 w 181"/>
                <a:gd name="T11" fmla="*/ 0 h 16"/>
                <a:gd name="T12" fmla="*/ 0 w 181"/>
                <a:gd name="T13" fmla="*/ 8 h 16"/>
                <a:gd name="T14" fmla="*/ 91 w 181"/>
                <a:gd name="T15" fmla="*/ 16 h 16"/>
                <a:gd name="T16" fmla="*/ 181 w 181"/>
                <a:gd name="T17" fmla="*/ 8 h 16"/>
                <a:gd name="T18" fmla="*/ 91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1" y="15"/>
                  </a:moveTo>
                  <a:cubicBezTo>
                    <a:pt x="42" y="15"/>
                    <a:pt x="2" y="12"/>
                    <a:pt x="2" y="8"/>
                  </a:cubicBezTo>
                  <a:cubicBezTo>
                    <a:pt x="2" y="4"/>
                    <a:pt x="42" y="0"/>
                    <a:pt x="91" y="0"/>
                  </a:cubicBezTo>
                  <a:cubicBezTo>
                    <a:pt x="140" y="0"/>
                    <a:pt x="180" y="4"/>
                    <a:pt x="180" y="8"/>
                  </a:cubicBezTo>
                  <a:cubicBezTo>
                    <a:pt x="180" y="12"/>
                    <a:pt x="140" y="15"/>
                    <a:pt x="91" y="15"/>
                  </a:cubicBezTo>
                  <a:moveTo>
                    <a:pt x="91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1" y="16"/>
                  </a:cubicBezTo>
                  <a:cubicBezTo>
                    <a:pt x="141" y="16"/>
                    <a:pt x="181" y="12"/>
                    <a:pt x="181" y="8"/>
                  </a:cubicBezTo>
                  <a:cubicBezTo>
                    <a:pt x="181" y="3"/>
                    <a:pt x="141" y="0"/>
                    <a:pt x="9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3"/>
            <p:cNvSpPr>
              <a:spLocks noEditPoints="1"/>
            </p:cNvSpPr>
            <p:nvPr/>
          </p:nvSpPr>
          <p:spPr bwMode="auto">
            <a:xfrm>
              <a:off x="3605" y="1636"/>
              <a:ext cx="478" cy="40"/>
            </a:xfrm>
            <a:custGeom>
              <a:avLst/>
              <a:gdLst>
                <a:gd name="T0" fmla="*/ 89 w 178"/>
                <a:gd name="T1" fmla="*/ 15 h 15"/>
                <a:gd name="T2" fmla="*/ 1 w 178"/>
                <a:gd name="T3" fmla="*/ 8 h 15"/>
                <a:gd name="T4" fmla="*/ 89 w 178"/>
                <a:gd name="T5" fmla="*/ 0 h 15"/>
                <a:gd name="T6" fmla="*/ 176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0" y="15"/>
                    <a:pt x="1" y="12"/>
                    <a:pt x="1" y="8"/>
                  </a:cubicBezTo>
                  <a:cubicBezTo>
                    <a:pt x="1" y="4"/>
                    <a:pt x="40" y="0"/>
                    <a:pt x="89" y="0"/>
                  </a:cubicBezTo>
                  <a:cubicBezTo>
                    <a:pt x="137" y="0"/>
                    <a:pt x="176" y="4"/>
                    <a:pt x="176" y="8"/>
                  </a:cubicBezTo>
                  <a:cubicBezTo>
                    <a:pt x="176" y="12"/>
                    <a:pt x="137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"/>
            <p:cNvSpPr>
              <a:spLocks noEditPoints="1"/>
            </p:cNvSpPr>
            <p:nvPr/>
          </p:nvSpPr>
          <p:spPr bwMode="auto">
            <a:xfrm>
              <a:off x="3607" y="1636"/>
              <a:ext cx="471" cy="40"/>
            </a:xfrm>
            <a:custGeom>
              <a:avLst/>
              <a:gdLst>
                <a:gd name="T0" fmla="*/ 88 w 175"/>
                <a:gd name="T1" fmla="*/ 15 h 15"/>
                <a:gd name="T2" fmla="*/ 2 w 175"/>
                <a:gd name="T3" fmla="*/ 8 h 15"/>
                <a:gd name="T4" fmla="*/ 88 w 175"/>
                <a:gd name="T5" fmla="*/ 0 h 15"/>
                <a:gd name="T6" fmla="*/ 174 w 175"/>
                <a:gd name="T7" fmla="*/ 8 h 15"/>
                <a:gd name="T8" fmla="*/ 88 w 175"/>
                <a:gd name="T9" fmla="*/ 15 h 15"/>
                <a:gd name="T10" fmla="*/ 88 w 175"/>
                <a:gd name="T11" fmla="*/ 0 h 15"/>
                <a:gd name="T12" fmla="*/ 0 w 175"/>
                <a:gd name="T13" fmla="*/ 8 h 15"/>
                <a:gd name="T14" fmla="*/ 88 w 175"/>
                <a:gd name="T15" fmla="*/ 15 h 15"/>
                <a:gd name="T16" fmla="*/ 175 w 175"/>
                <a:gd name="T17" fmla="*/ 8 h 15"/>
                <a:gd name="T18" fmla="*/ 88 w 175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5">
                  <a:moveTo>
                    <a:pt x="88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0"/>
                    <a:pt x="88" y="0"/>
                  </a:cubicBezTo>
                  <a:cubicBezTo>
                    <a:pt x="135" y="0"/>
                    <a:pt x="174" y="4"/>
                    <a:pt x="174" y="8"/>
                  </a:cubicBezTo>
                  <a:cubicBezTo>
                    <a:pt x="174" y="12"/>
                    <a:pt x="135" y="15"/>
                    <a:pt x="88" y="15"/>
                  </a:cubicBezTo>
                  <a:moveTo>
                    <a:pt x="88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8" y="15"/>
                  </a:cubicBezTo>
                  <a:cubicBezTo>
                    <a:pt x="136" y="15"/>
                    <a:pt x="175" y="12"/>
                    <a:pt x="175" y="8"/>
                  </a:cubicBezTo>
                  <a:cubicBezTo>
                    <a:pt x="175" y="4"/>
                    <a:pt x="136" y="0"/>
                    <a:pt x="88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5"/>
            <p:cNvSpPr>
              <a:spLocks noEditPoints="1"/>
            </p:cNvSpPr>
            <p:nvPr/>
          </p:nvSpPr>
          <p:spPr bwMode="auto">
            <a:xfrm>
              <a:off x="3613" y="1636"/>
              <a:ext cx="462" cy="40"/>
            </a:xfrm>
            <a:custGeom>
              <a:avLst/>
              <a:gdLst>
                <a:gd name="T0" fmla="*/ 86 w 172"/>
                <a:gd name="T1" fmla="*/ 15 h 15"/>
                <a:gd name="T2" fmla="*/ 2 w 172"/>
                <a:gd name="T3" fmla="*/ 8 h 15"/>
                <a:gd name="T4" fmla="*/ 86 w 172"/>
                <a:gd name="T5" fmla="*/ 1 h 15"/>
                <a:gd name="T6" fmla="*/ 170 w 172"/>
                <a:gd name="T7" fmla="*/ 8 h 15"/>
                <a:gd name="T8" fmla="*/ 86 w 172"/>
                <a:gd name="T9" fmla="*/ 15 h 15"/>
                <a:gd name="T10" fmla="*/ 86 w 172"/>
                <a:gd name="T11" fmla="*/ 0 h 15"/>
                <a:gd name="T12" fmla="*/ 0 w 172"/>
                <a:gd name="T13" fmla="*/ 8 h 15"/>
                <a:gd name="T14" fmla="*/ 86 w 172"/>
                <a:gd name="T15" fmla="*/ 15 h 15"/>
                <a:gd name="T16" fmla="*/ 172 w 172"/>
                <a:gd name="T17" fmla="*/ 8 h 15"/>
                <a:gd name="T18" fmla="*/ 86 w 172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5">
                  <a:moveTo>
                    <a:pt x="86" y="15"/>
                  </a:moveTo>
                  <a:cubicBezTo>
                    <a:pt x="39" y="15"/>
                    <a:pt x="2" y="12"/>
                    <a:pt x="2" y="8"/>
                  </a:cubicBezTo>
                  <a:cubicBezTo>
                    <a:pt x="2" y="4"/>
                    <a:pt x="39" y="1"/>
                    <a:pt x="86" y="1"/>
                  </a:cubicBezTo>
                  <a:cubicBezTo>
                    <a:pt x="132" y="1"/>
                    <a:pt x="170" y="4"/>
                    <a:pt x="170" y="8"/>
                  </a:cubicBezTo>
                  <a:cubicBezTo>
                    <a:pt x="170" y="12"/>
                    <a:pt x="132" y="15"/>
                    <a:pt x="86" y="15"/>
                  </a:cubicBezTo>
                  <a:moveTo>
                    <a:pt x="86" y="0"/>
                  </a:moveTo>
                  <a:cubicBezTo>
                    <a:pt x="38" y="0"/>
                    <a:pt x="0" y="4"/>
                    <a:pt x="0" y="8"/>
                  </a:cubicBezTo>
                  <a:cubicBezTo>
                    <a:pt x="0" y="12"/>
                    <a:pt x="38" y="15"/>
                    <a:pt x="86" y="15"/>
                  </a:cubicBezTo>
                  <a:cubicBezTo>
                    <a:pt x="133" y="15"/>
                    <a:pt x="172" y="12"/>
                    <a:pt x="172" y="8"/>
                  </a:cubicBezTo>
                  <a:cubicBezTo>
                    <a:pt x="172" y="4"/>
                    <a:pt x="133" y="0"/>
                    <a:pt x="86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6"/>
            <p:cNvSpPr>
              <a:spLocks noEditPoints="1"/>
            </p:cNvSpPr>
            <p:nvPr/>
          </p:nvSpPr>
          <p:spPr bwMode="auto">
            <a:xfrm>
              <a:off x="3618" y="1638"/>
              <a:ext cx="452" cy="38"/>
            </a:xfrm>
            <a:custGeom>
              <a:avLst/>
              <a:gdLst>
                <a:gd name="T0" fmla="*/ 84 w 168"/>
                <a:gd name="T1" fmla="*/ 14 h 14"/>
                <a:gd name="T2" fmla="*/ 1 w 168"/>
                <a:gd name="T3" fmla="*/ 7 h 14"/>
                <a:gd name="T4" fmla="*/ 84 w 168"/>
                <a:gd name="T5" fmla="*/ 0 h 14"/>
                <a:gd name="T6" fmla="*/ 166 w 168"/>
                <a:gd name="T7" fmla="*/ 7 h 14"/>
                <a:gd name="T8" fmla="*/ 84 w 168"/>
                <a:gd name="T9" fmla="*/ 14 h 14"/>
                <a:gd name="T10" fmla="*/ 84 w 168"/>
                <a:gd name="T11" fmla="*/ 0 h 14"/>
                <a:gd name="T12" fmla="*/ 0 w 168"/>
                <a:gd name="T13" fmla="*/ 7 h 14"/>
                <a:gd name="T14" fmla="*/ 84 w 168"/>
                <a:gd name="T15" fmla="*/ 14 h 14"/>
                <a:gd name="T16" fmla="*/ 168 w 168"/>
                <a:gd name="T17" fmla="*/ 7 h 14"/>
                <a:gd name="T18" fmla="*/ 84 w 16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4">
                  <a:moveTo>
                    <a:pt x="84" y="14"/>
                  </a:moveTo>
                  <a:cubicBezTo>
                    <a:pt x="38" y="14"/>
                    <a:pt x="1" y="11"/>
                    <a:pt x="1" y="7"/>
                  </a:cubicBezTo>
                  <a:cubicBezTo>
                    <a:pt x="1" y="3"/>
                    <a:pt x="38" y="0"/>
                    <a:pt x="84" y="0"/>
                  </a:cubicBezTo>
                  <a:cubicBezTo>
                    <a:pt x="129" y="0"/>
                    <a:pt x="166" y="3"/>
                    <a:pt x="166" y="7"/>
                  </a:cubicBezTo>
                  <a:cubicBezTo>
                    <a:pt x="166" y="11"/>
                    <a:pt x="129" y="14"/>
                    <a:pt x="84" y="14"/>
                  </a:cubicBezTo>
                  <a:moveTo>
                    <a:pt x="84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4" y="14"/>
                  </a:cubicBezTo>
                  <a:cubicBezTo>
                    <a:pt x="130" y="14"/>
                    <a:pt x="168" y="11"/>
                    <a:pt x="168" y="7"/>
                  </a:cubicBezTo>
                  <a:cubicBezTo>
                    <a:pt x="168" y="3"/>
                    <a:pt x="130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7"/>
            <p:cNvSpPr>
              <a:spLocks noEditPoints="1"/>
            </p:cNvSpPr>
            <p:nvPr/>
          </p:nvSpPr>
          <p:spPr bwMode="auto">
            <a:xfrm>
              <a:off x="3621" y="1638"/>
              <a:ext cx="444" cy="38"/>
            </a:xfrm>
            <a:custGeom>
              <a:avLst/>
              <a:gdLst>
                <a:gd name="T0" fmla="*/ 83 w 165"/>
                <a:gd name="T1" fmla="*/ 14 h 14"/>
                <a:gd name="T2" fmla="*/ 2 w 165"/>
                <a:gd name="T3" fmla="*/ 7 h 14"/>
                <a:gd name="T4" fmla="*/ 83 w 165"/>
                <a:gd name="T5" fmla="*/ 0 h 14"/>
                <a:gd name="T6" fmla="*/ 164 w 165"/>
                <a:gd name="T7" fmla="*/ 7 h 14"/>
                <a:gd name="T8" fmla="*/ 83 w 165"/>
                <a:gd name="T9" fmla="*/ 14 h 14"/>
                <a:gd name="T10" fmla="*/ 83 w 165"/>
                <a:gd name="T11" fmla="*/ 0 h 14"/>
                <a:gd name="T12" fmla="*/ 0 w 165"/>
                <a:gd name="T13" fmla="*/ 7 h 14"/>
                <a:gd name="T14" fmla="*/ 83 w 165"/>
                <a:gd name="T15" fmla="*/ 14 h 14"/>
                <a:gd name="T16" fmla="*/ 165 w 165"/>
                <a:gd name="T17" fmla="*/ 7 h 14"/>
                <a:gd name="T18" fmla="*/ 83 w 16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4">
                  <a:moveTo>
                    <a:pt x="83" y="14"/>
                  </a:moveTo>
                  <a:cubicBezTo>
                    <a:pt x="38" y="14"/>
                    <a:pt x="2" y="10"/>
                    <a:pt x="2" y="7"/>
                  </a:cubicBezTo>
                  <a:cubicBezTo>
                    <a:pt x="2" y="3"/>
                    <a:pt x="38" y="0"/>
                    <a:pt x="83" y="0"/>
                  </a:cubicBezTo>
                  <a:cubicBezTo>
                    <a:pt x="128" y="0"/>
                    <a:pt x="164" y="3"/>
                    <a:pt x="164" y="7"/>
                  </a:cubicBezTo>
                  <a:cubicBezTo>
                    <a:pt x="164" y="10"/>
                    <a:pt x="128" y="14"/>
                    <a:pt x="83" y="14"/>
                  </a:cubicBezTo>
                  <a:moveTo>
                    <a:pt x="83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3" y="14"/>
                  </a:cubicBezTo>
                  <a:cubicBezTo>
                    <a:pt x="128" y="14"/>
                    <a:pt x="165" y="11"/>
                    <a:pt x="165" y="7"/>
                  </a:cubicBezTo>
                  <a:cubicBezTo>
                    <a:pt x="165" y="3"/>
                    <a:pt x="128" y="0"/>
                    <a:pt x="8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8"/>
            <p:cNvSpPr>
              <a:spLocks noEditPoints="1"/>
            </p:cNvSpPr>
            <p:nvPr/>
          </p:nvSpPr>
          <p:spPr bwMode="auto">
            <a:xfrm>
              <a:off x="3626" y="1638"/>
              <a:ext cx="436" cy="38"/>
            </a:xfrm>
            <a:custGeom>
              <a:avLst/>
              <a:gdLst>
                <a:gd name="T0" fmla="*/ 81 w 162"/>
                <a:gd name="T1" fmla="*/ 13 h 14"/>
                <a:gd name="T2" fmla="*/ 1 w 162"/>
                <a:gd name="T3" fmla="*/ 7 h 14"/>
                <a:gd name="T4" fmla="*/ 81 w 162"/>
                <a:gd name="T5" fmla="*/ 0 h 14"/>
                <a:gd name="T6" fmla="*/ 160 w 162"/>
                <a:gd name="T7" fmla="*/ 7 h 14"/>
                <a:gd name="T8" fmla="*/ 81 w 162"/>
                <a:gd name="T9" fmla="*/ 13 h 14"/>
                <a:gd name="T10" fmla="*/ 81 w 162"/>
                <a:gd name="T11" fmla="*/ 0 h 14"/>
                <a:gd name="T12" fmla="*/ 0 w 162"/>
                <a:gd name="T13" fmla="*/ 7 h 14"/>
                <a:gd name="T14" fmla="*/ 81 w 162"/>
                <a:gd name="T15" fmla="*/ 14 h 14"/>
                <a:gd name="T16" fmla="*/ 162 w 162"/>
                <a:gd name="T17" fmla="*/ 7 h 14"/>
                <a:gd name="T18" fmla="*/ 81 w 162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4">
                  <a:moveTo>
                    <a:pt x="81" y="13"/>
                  </a:moveTo>
                  <a:cubicBezTo>
                    <a:pt x="37" y="13"/>
                    <a:pt x="1" y="10"/>
                    <a:pt x="1" y="7"/>
                  </a:cubicBezTo>
                  <a:cubicBezTo>
                    <a:pt x="1" y="3"/>
                    <a:pt x="37" y="0"/>
                    <a:pt x="81" y="0"/>
                  </a:cubicBezTo>
                  <a:cubicBezTo>
                    <a:pt x="125" y="0"/>
                    <a:pt x="160" y="3"/>
                    <a:pt x="160" y="7"/>
                  </a:cubicBezTo>
                  <a:cubicBezTo>
                    <a:pt x="160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4"/>
                    <a:pt x="81" y="14"/>
                  </a:cubicBezTo>
                  <a:cubicBezTo>
                    <a:pt x="126" y="14"/>
                    <a:pt x="162" y="10"/>
                    <a:pt x="162" y="7"/>
                  </a:cubicBezTo>
                  <a:cubicBezTo>
                    <a:pt x="162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9"/>
            <p:cNvSpPr>
              <a:spLocks noEditPoints="1"/>
            </p:cNvSpPr>
            <p:nvPr/>
          </p:nvSpPr>
          <p:spPr bwMode="auto">
            <a:xfrm>
              <a:off x="3629" y="1638"/>
              <a:ext cx="427" cy="35"/>
            </a:xfrm>
            <a:custGeom>
              <a:avLst/>
              <a:gdLst>
                <a:gd name="T0" fmla="*/ 80 w 159"/>
                <a:gd name="T1" fmla="*/ 13 h 13"/>
                <a:gd name="T2" fmla="*/ 2 w 159"/>
                <a:gd name="T3" fmla="*/ 7 h 13"/>
                <a:gd name="T4" fmla="*/ 80 w 159"/>
                <a:gd name="T5" fmla="*/ 0 h 13"/>
                <a:gd name="T6" fmla="*/ 158 w 159"/>
                <a:gd name="T7" fmla="*/ 7 h 13"/>
                <a:gd name="T8" fmla="*/ 80 w 159"/>
                <a:gd name="T9" fmla="*/ 13 h 13"/>
                <a:gd name="T10" fmla="*/ 80 w 159"/>
                <a:gd name="T11" fmla="*/ 0 h 13"/>
                <a:gd name="T12" fmla="*/ 0 w 159"/>
                <a:gd name="T13" fmla="*/ 7 h 13"/>
                <a:gd name="T14" fmla="*/ 80 w 159"/>
                <a:gd name="T15" fmla="*/ 13 h 13"/>
                <a:gd name="T16" fmla="*/ 159 w 159"/>
                <a:gd name="T17" fmla="*/ 7 h 13"/>
                <a:gd name="T18" fmla="*/ 80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80" y="13"/>
                  </a:moveTo>
                  <a:cubicBezTo>
                    <a:pt x="37" y="13"/>
                    <a:pt x="2" y="10"/>
                    <a:pt x="2" y="7"/>
                  </a:cubicBezTo>
                  <a:cubicBezTo>
                    <a:pt x="2" y="3"/>
                    <a:pt x="37" y="0"/>
                    <a:pt x="80" y="0"/>
                  </a:cubicBezTo>
                  <a:cubicBezTo>
                    <a:pt x="123" y="0"/>
                    <a:pt x="158" y="3"/>
                    <a:pt x="158" y="7"/>
                  </a:cubicBezTo>
                  <a:cubicBezTo>
                    <a:pt x="158" y="10"/>
                    <a:pt x="123" y="13"/>
                    <a:pt x="80" y="13"/>
                  </a:cubicBezTo>
                  <a:moveTo>
                    <a:pt x="80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3"/>
                    <a:pt x="80" y="13"/>
                  </a:cubicBezTo>
                  <a:cubicBezTo>
                    <a:pt x="124" y="13"/>
                    <a:pt x="159" y="10"/>
                    <a:pt x="159" y="7"/>
                  </a:cubicBezTo>
                  <a:cubicBezTo>
                    <a:pt x="159" y="3"/>
                    <a:pt x="124" y="0"/>
                    <a:pt x="8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0"/>
            <p:cNvSpPr>
              <a:spLocks noEditPoints="1"/>
            </p:cNvSpPr>
            <p:nvPr/>
          </p:nvSpPr>
          <p:spPr bwMode="auto">
            <a:xfrm>
              <a:off x="3634" y="1638"/>
              <a:ext cx="420" cy="35"/>
            </a:xfrm>
            <a:custGeom>
              <a:avLst/>
              <a:gdLst>
                <a:gd name="T0" fmla="*/ 78 w 156"/>
                <a:gd name="T1" fmla="*/ 13 h 13"/>
                <a:gd name="T2" fmla="*/ 1 w 156"/>
                <a:gd name="T3" fmla="*/ 7 h 13"/>
                <a:gd name="T4" fmla="*/ 78 w 156"/>
                <a:gd name="T5" fmla="*/ 0 h 13"/>
                <a:gd name="T6" fmla="*/ 154 w 156"/>
                <a:gd name="T7" fmla="*/ 7 h 13"/>
                <a:gd name="T8" fmla="*/ 78 w 156"/>
                <a:gd name="T9" fmla="*/ 13 h 13"/>
                <a:gd name="T10" fmla="*/ 78 w 156"/>
                <a:gd name="T11" fmla="*/ 0 h 13"/>
                <a:gd name="T12" fmla="*/ 0 w 156"/>
                <a:gd name="T13" fmla="*/ 7 h 13"/>
                <a:gd name="T14" fmla="*/ 78 w 156"/>
                <a:gd name="T15" fmla="*/ 13 h 13"/>
                <a:gd name="T16" fmla="*/ 156 w 156"/>
                <a:gd name="T17" fmla="*/ 7 h 13"/>
                <a:gd name="T18" fmla="*/ 78 w 15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">
                  <a:moveTo>
                    <a:pt x="78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78" y="0"/>
                  </a:cubicBezTo>
                  <a:cubicBezTo>
                    <a:pt x="120" y="0"/>
                    <a:pt x="154" y="3"/>
                    <a:pt x="154" y="7"/>
                  </a:cubicBezTo>
                  <a:cubicBezTo>
                    <a:pt x="154" y="10"/>
                    <a:pt x="120" y="13"/>
                    <a:pt x="78" y="13"/>
                  </a:cubicBezTo>
                  <a:moveTo>
                    <a:pt x="78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8" y="13"/>
                  </a:cubicBezTo>
                  <a:cubicBezTo>
                    <a:pt x="121" y="13"/>
                    <a:pt x="156" y="10"/>
                    <a:pt x="156" y="7"/>
                  </a:cubicBezTo>
                  <a:cubicBezTo>
                    <a:pt x="156" y="3"/>
                    <a:pt x="121" y="0"/>
                    <a:pt x="7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1"/>
            <p:cNvSpPr>
              <a:spLocks noEditPoints="1"/>
            </p:cNvSpPr>
            <p:nvPr/>
          </p:nvSpPr>
          <p:spPr bwMode="auto">
            <a:xfrm>
              <a:off x="3637" y="1638"/>
              <a:ext cx="411" cy="35"/>
            </a:xfrm>
            <a:custGeom>
              <a:avLst/>
              <a:gdLst>
                <a:gd name="T0" fmla="*/ 77 w 153"/>
                <a:gd name="T1" fmla="*/ 13 h 13"/>
                <a:gd name="T2" fmla="*/ 2 w 153"/>
                <a:gd name="T3" fmla="*/ 7 h 13"/>
                <a:gd name="T4" fmla="*/ 77 w 153"/>
                <a:gd name="T5" fmla="*/ 0 h 13"/>
                <a:gd name="T6" fmla="*/ 152 w 153"/>
                <a:gd name="T7" fmla="*/ 7 h 13"/>
                <a:gd name="T8" fmla="*/ 77 w 153"/>
                <a:gd name="T9" fmla="*/ 13 h 13"/>
                <a:gd name="T10" fmla="*/ 77 w 153"/>
                <a:gd name="T11" fmla="*/ 0 h 13"/>
                <a:gd name="T12" fmla="*/ 0 w 153"/>
                <a:gd name="T13" fmla="*/ 7 h 13"/>
                <a:gd name="T14" fmla="*/ 77 w 153"/>
                <a:gd name="T15" fmla="*/ 13 h 13"/>
                <a:gd name="T16" fmla="*/ 153 w 153"/>
                <a:gd name="T17" fmla="*/ 7 h 13"/>
                <a:gd name="T18" fmla="*/ 77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7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7" y="0"/>
                  </a:cubicBezTo>
                  <a:cubicBezTo>
                    <a:pt x="118" y="0"/>
                    <a:pt x="152" y="3"/>
                    <a:pt x="152" y="7"/>
                  </a:cubicBezTo>
                  <a:cubicBezTo>
                    <a:pt x="152" y="10"/>
                    <a:pt x="118" y="13"/>
                    <a:pt x="77" y="13"/>
                  </a:cubicBezTo>
                  <a:moveTo>
                    <a:pt x="77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7" y="13"/>
                  </a:cubicBezTo>
                  <a:cubicBezTo>
                    <a:pt x="119" y="13"/>
                    <a:pt x="153" y="10"/>
                    <a:pt x="153" y="7"/>
                  </a:cubicBezTo>
                  <a:cubicBezTo>
                    <a:pt x="153" y="3"/>
                    <a:pt x="119" y="0"/>
                    <a:pt x="77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2"/>
            <p:cNvSpPr>
              <a:spLocks noEditPoints="1"/>
            </p:cNvSpPr>
            <p:nvPr/>
          </p:nvSpPr>
          <p:spPr bwMode="auto">
            <a:xfrm>
              <a:off x="3642" y="1638"/>
              <a:ext cx="404" cy="35"/>
            </a:xfrm>
            <a:custGeom>
              <a:avLst/>
              <a:gdLst>
                <a:gd name="T0" fmla="*/ 75 w 150"/>
                <a:gd name="T1" fmla="*/ 13 h 13"/>
                <a:gd name="T2" fmla="*/ 2 w 150"/>
                <a:gd name="T3" fmla="*/ 7 h 13"/>
                <a:gd name="T4" fmla="*/ 75 w 150"/>
                <a:gd name="T5" fmla="*/ 0 h 13"/>
                <a:gd name="T6" fmla="*/ 148 w 150"/>
                <a:gd name="T7" fmla="*/ 7 h 13"/>
                <a:gd name="T8" fmla="*/ 75 w 150"/>
                <a:gd name="T9" fmla="*/ 13 h 13"/>
                <a:gd name="T10" fmla="*/ 75 w 150"/>
                <a:gd name="T11" fmla="*/ 0 h 13"/>
                <a:gd name="T12" fmla="*/ 0 w 150"/>
                <a:gd name="T13" fmla="*/ 7 h 13"/>
                <a:gd name="T14" fmla="*/ 75 w 150"/>
                <a:gd name="T15" fmla="*/ 13 h 13"/>
                <a:gd name="T16" fmla="*/ 150 w 150"/>
                <a:gd name="T17" fmla="*/ 7 h 13"/>
                <a:gd name="T18" fmla="*/ 75 w 15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3">
                  <a:moveTo>
                    <a:pt x="75" y="13"/>
                  </a:moveTo>
                  <a:cubicBezTo>
                    <a:pt x="34" y="13"/>
                    <a:pt x="2" y="10"/>
                    <a:pt x="2" y="7"/>
                  </a:cubicBezTo>
                  <a:cubicBezTo>
                    <a:pt x="2" y="3"/>
                    <a:pt x="34" y="0"/>
                    <a:pt x="75" y="0"/>
                  </a:cubicBezTo>
                  <a:cubicBezTo>
                    <a:pt x="115" y="0"/>
                    <a:pt x="148" y="3"/>
                    <a:pt x="148" y="7"/>
                  </a:cubicBezTo>
                  <a:cubicBezTo>
                    <a:pt x="148" y="10"/>
                    <a:pt x="115" y="13"/>
                    <a:pt x="75" y="13"/>
                  </a:cubicBezTo>
                  <a:moveTo>
                    <a:pt x="75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5" y="13"/>
                  </a:cubicBezTo>
                  <a:cubicBezTo>
                    <a:pt x="116" y="13"/>
                    <a:pt x="150" y="10"/>
                    <a:pt x="150" y="7"/>
                  </a:cubicBezTo>
                  <a:cubicBezTo>
                    <a:pt x="150" y="3"/>
                    <a:pt x="116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3"/>
            <p:cNvSpPr>
              <a:spLocks noEditPoints="1"/>
            </p:cNvSpPr>
            <p:nvPr/>
          </p:nvSpPr>
          <p:spPr bwMode="auto">
            <a:xfrm>
              <a:off x="3648" y="1638"/>
              <a:ext cx="392" cy="35"/>
            </a:xfrm>
            <a:custGeom>
              <a:avLst/>
              <a:gdLst>
                <a:gd name="T0" fmla="*/ 73 w 146"/>
                <a:gd name="T1" fmla="*/ 12 h 13"/>
                <a:gd name="T2" fmla="*/ 1 w 146"/>
                <a:gd name="T3" fmla="*/ 7 h 13"/>
                <a:gd name="T4" fmla="*/ 73 w 146"/>
                <a:gd name="T5" fmla="*/ 1 h 13"/>
                <a:gd name="T6" fmla="*/ 145 w 146"/>
                <a:gd name="T7" fmla="*/ 7 h 13"/>
                <a:gd name="T8" fmla="*/ 73 w 146"/>
                <a:gd name="T9" fmla="*/ 12 h 13"/>
                <a:gd name="T10" fmla="*/ 73 w 146"/>
                <a:gd name="T11" fmla="*/ 0 h 13"/>
                <a:gd name="T12" fmla="*/ 0 w 146"/>
                <a:gd name="T13" fmla="*/ 7 h 13"/>
                <a:gd name="T14" fmla="*/ 73 w 146"/>
                <a:gd name="T15" fmla="*/ 13 h 13"/>
                <a:gd name="T16" fmla="*/ 146 w 146"/>
                <a:gd name="T17" fmla="*/ 7 h 13"/>
                <a:gd name="T18" fmla="*/ 73 w 14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3">
                  <a:moveTo>
                    <a:pt x="73" y="12"/>
                  </a:moveTo>
                  <a:cubicBezTo>
                    <a:pt x="33" y="12"/>
                    <a:pt x="1" y="10"/>
                    <a:pt x="1" y="7"/>
                  </a:cubicBezTo>
                  <a:cubicBezTo>
                    <a:pt x="1" y="3"/>
                    <a:pt x="33" y="1"/>
                    <a:pt x="73" y="1"/>
                  </a:cubicBezTo>
                  <a:cubicBezTo>
                    <a:pt x="113" y="1"/>
                    <a:pt x="145" y="3"/>
                    <a:pt x="145" y="7"/>
                  </a:cubicBezTo>
                  <a:cubicBezTo>
                    <a:pt x="145" y="10"/>
                    <a:pt x="113" y="12"/>
                    <a:pt x="73" y="12"/>
                  </a:cubicBezTo>
                  <a:moveTo>
                    <a:pt x="73" y="0"/>
                  </a:moveTo>
                  <a:cubicBezTo>
                    <a:pt x="32" y="0"/>
                    <a:pt x="0" y="3"/>
                    <a:pt x="0" y="7"/>
                  </a:cubicBezTo>
                  <a:cubicBezTo>
                    <a:pt x="0" y="10"/>
                    <a:pt x="32" y="13"/>
                    <a:pt x="73" y="13"/>
                  </a:cubicBezTo>
                  <a:cubicBezTo>
                    <a:pt x="113" y="13"/>
                    <a:pt x="146" y="10"/>
                    <a:pt x="146" y="7"/>
                  </a:cubicBezTo>
                  <a:cubicBezTo>
                    <a:pt x="146" y="3"/>
                    <a:pt x="113" y="0"/>
                    <a:pt x="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4"/>
            <p:cNvSpPr>
              <a:spLocks noEditPoints="1"/>
            </p:cNvSpPr>
            <p:nvPr/>
          </p:nvSpPr>
          <p:spPr bwMode="auto">
            <a:xfrm>
              <a:off x="3650" y="1641"/>
              <a:ext cx="388" cy="30"/>
            </a:xfrm>
            <a:custGeom>
              <a:avLst/>
              <a:gdLst>
                <a:gd name="T0" fmla="*/ 72 w 144"/>
                <a:gd name="T1" fmla="*/ 11 h 11"/>
                <a:gd name="T2" fmla="*/ 2 w 144"/>
                <a:gd name="T3" fmla="*/ 6 h 11"/>
                <a:gd name="T4" fmla="*/ 72 w 144"/>
                <a:gd name="T5" fmla="*/ 0 h 11"/>
                <a:gd name="T6" fmla="*/ 142 w 144"/>
                <a:gd name="T7" fmla="*/ 6 h 11"/>
                <a:gd name="T8" fmla="*/ 72 w 144"/>
                <a:gd name="T9" fmla="*/ 11 h 11"/>
                <a:gd name="T10" fmla="*/ 72 w 144"/>
                <a:gd name="T11" fmla="*/ 0 h 11"/>
                <a:gd name="T12" fmla="*/ 0 w 144"/>
                <a:gd name="T13" fmla="*/ 6 h 11"/>
                <a:gd name="T14" fmla="*/ 72 w 144"/>
                <a:gd name="T15" fmla="*/ 11 h 11"/>
                <a:gd name="T16" fmla="*/ 144 w 144"/>
                <a:gd name="T17" fmla="*/ 6 h 11"/>
                <a:gd name="T18" fmla="*/ 72 w 14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">
                  <a:moveTo>
                    <a:pt x="72" y="11"/>
                  </a:moveTo>
                  <a:cubicBezTo>
                    <a:pt x="33" y="11"/>
                    <a:pt x="2" y="9"/>
                    <a:pt x="2" y="6"/>
                  </a:cubicBezTo>
                  <a:cubicBezTo>
                    <a:pt x="2" y="2"/>
                    <a:pt x="33" y="0"/>
                    <a:pt x="72" y="0"/>
                  </a:cubicBezTo>
                  <a:cubicBezTo>
                    <a:pt x="111" y="0"/>
                    <a:pt x="142" y="2"/>
                    <a:pt x="142" y="6"/>
                  </a:cubicBezTo>
                  <a:cubicBezTo>
                    <a:pt x="142" y="9"/>
                    <a:pt x="111" y="11"/>
                    <a:pt x="72" y="11"/>
                  </a:cubicBezTo>
                  <a:moveTo>
                    <a:pt x="72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2" y="11"/>
                  </a:cubicBezTo>
                  <a:cubicBezTo>
                    <a:pt x="112" y="11"/>
                    <a:pt x="144" y="9"/>
                    <a:pt x="144" y="6"/>
                  </a:cubicBezTo>
                  <a:cubicBezTo>
                    <a:pt x="144" y="2"/>
                    <a:pt x="112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5"/>
            <p:cNvSpPr>
              <a:spLocks noEditPoints="1"/>
            </p:cNvSpPr>
            <p:nvPr/>
          </p:nvSpPr>
          <p:spPr bwMode="auto">
            <a:xfrm>
              <a:off x="3656" y="1641"/>
              <a:ext cx="376" cy="30"/>
            </a:xfrm>
            <a:custGeom>
              <a:avLst/>
              <a:gdLst>
                <a:gd name="T0" fmla="*/ 70 w 140"/>
                <a:gd name="T1" fmla="*/ 11 h 11"/>
                <a:gd name="T2" fmla="*/ 1 w 140"/>
                <a:gd name="T3" fmla="*/ 6 h 11"/>
                <a:gd name="T4" fmla="*/ 70 w 140"/>
                <a:gd name="T5" fmla="*/ 0 h 11"/>
                <a:gd name="T6" fmla="*/ 139 w 140"/>
                <a:gd name="T7" fmla="*/ 6 h 11"/>
                <a:gd name="T8" fmla="*/ 70 w 140"/>
                <a:gd name="T9" fmla="*/ 11 h 11"/>
                <a:gd name="T10" fmla="*/ 70 w 140"/>
                <a:gd name="T11" fmla="*/ 0 h 11"/>
                <a:gd name="T12" fmla="*/ 0 w 140"/>
                <a:gd name="T13" fmla="*/ 6 h 11"/>
                <a:gd name="T14" fmla="*/ 70 w 140"/>
                <a:gd name="T15" fmla="*/ 11 h 11"/>
                <a:gd name="T16" fmla="*/ 140 w 140"/>
                <a:gd name="T17" fmla="*/ 6 h 11"/>
                <a:gd name="T18" fmla="*/ 70 w 14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1">
                  <a:moveTo>
                    <a:pt x="70" y="11"/>
                  </a:moveTo>
                  <a:cubicBezTo>
                    <a:pt x="32" y="11"/>
                    <a:pt x="1" y="9"/>
                    <a:pt x="1" y="6"/>
                  </a:cubicBezTo>
                  <a:cubicBezTo>
                    <a:pt x="1" y="2"/>
                    <a:pt x="32" y="0"/>
                    <a:pt x="70" y="0"/>
                  </a:cubicBezTo>
                  <a:cubicBezTo>
                    <a:pt x="108" y="0"/>
                    <a:pt x="139" y="2"/>
                    <a:pt x="139" y="6"/>
                  </a:cubicBezTo>
                  <a:cubicBezTo>
                    <a:pt x="139" y="9"/>
                    <a:pt x="108" y="11"/>
                    <a:pt x="70" y="11"/>
                  </a:cubicBezTo>
                  <a:moveTo>
                    <a:pt x="70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70" y="11"/>
                  </a:cubicBezTo>
                  <a:cubicBezTo>
                    <a:pt x="109" y="11"/>
                    <a:pt x="140" y="9"/>
                    <a:pt x="140" y="6"/>
                  </a:cubicBezTo>
                  <a:cubicBezTo>
                    <a:pt x="140" y="2"/>
                    <a:pt x="109" y="0"/>
                    <a:pt x="70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6"/>
            <p:cNvSpPr>
              <a:spLocks noEditPoints="1"/>
            </p:cNvSpPr>
            <p:nvPr/>
          </p:nvSpPr>
          <p:spPr bwMode="auto">
            <a:xfrm>
              <a:off x="3658" y="1641"/>
              <a:ext cx="372" cy="30"/>
            </a:xfrm>
            <a:custGeom>
              <a:avLst/>
              <a:gdLst>
                <a:gd name="T0" fmla="*/ 69 w 138"/>
                <a:gd name="T1" fmla="*/ 11 h 11"/>
                <a:gd name="T2" fmla="*/ 2 w 138"/>
                <a:gd name="T3" fmla="*/ 5 h 11"/>
                <a:gd name="T4" fmla="*/ 69 w 138"/>
                <a:gd name="T5" fmla="*/ 0 h 11"/>
                <a:gd name="T6" fmla="*/ 136 w 138"/>
                <a:gd name="T7" fmla="*/ 5 h 11"/>
                <a:gd name="T8" fmla="*/ 69 w 138"/>
                <a:gd name="T9" fmla="*/ 11 h 11"/>
                <a:gd name="T10" fmla="*/ 69 w 138"/>
                <a:gd name="T11" fmla="*/ 0 h 11"/>
                <a:gd name="T12" fmla="*/ 0 w 138"/>
                <a:gd name="T13" fmla="*/ 6 h 11"/>
                <a:gd name="T14" fmla="*/ 69 w 138"/>
                <a:gd name="T15" fmla="*/ 11 h 11"/>
                <a:gd name="T16" fmla="*/ 138 w 138"/>
                <a:gd name="T17" fmla="*/ 6 h 11"/>
                <a:gd name="T18" fmla="*/ 69 w 13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1">
                  <a:moveTo>
                    <a:pt x="69" y="11"/>
                  </a:moveTo>
                  <a:cubicBezTo>
                    <a:pt x="32" y="11"/>
                    <a:pt x="2" y="8"/>
                    <a:pt x="2" y="5"/>
                  </a:cubicBezTo>
                  <a:cubicBezTo>
                    <a:pt x="2" y="2"/>
                    <a:pt x="32" y="0"/>
                    <a:pt x="69" y="0"/>
                  </a:cubicBezTo>
                  <a:cubicBezTo>
                    <a:pt x="106" y="0"/>
                    <a:pt x="136" y="2"/>
                    <a:pt x="136" y="5"/>
                  </a:cubicBezTo>
                  <a:cubicBezTo>
                    <a:pt x="136" y="8"/>
                    <a:pt x="106" y="11"/>
                    <a:pt x="69" y="11"/>
                  </a:cubicBezTo>
                  <a:moveTo>
                    <a:pt x="69" y="0"/>
                  </a:moveTo>
                  <a:cubicBezTo>
                    <a:pt x="31" y="0"/>
                    <a:pt x="0" y="2"/>
                    <a:pt x="0" y="6"/>
                  </a:cubicBezTo>
                  <a:cubicBezTo>
                    <a:pt x="0" y="9"/>
                    <a:pt x="31" y="11"/>
                    <a:pt x="69" y="11"/>
                  </a:cubicBezTo>
                  <a:cubicBezTo>
                    <a:pt x="107" y="11"/>
                    <a:pt x="138" y="9"/>
                    <a:pt x="138" y="6"/>
                  </a:cubicBezTo>
                  <a:cubicBezTo>
                    <a:pt x="138" y="2"/>
                    <a:pt x="107" y="0"/>
                    <a:pt x="69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7"/>
            <p:cNvSpPr>
              <a:spLocks noEditPoints="1"/>
            </p:cNvSpPr>
            <p:nvPr/>
          </p:nvSpPr>
          <p:spPr bwMode="auto">
            <a:xfrm>
              <a:off x="3664" y="1641"/>
              <a:ext cx="360" cy="30"/>
            </a:xfrm>
            <a:custGeom>
              <a:avLst/>
              <a:gdLst>
                <a:gd name="T0" fmla="*/ 67 w 134"/>
                <a:gd name="T1" fmla="*/ 11 h 11"/>
                <a:gd name="T2" fmla="*/ 1 w 134"/>
                <a:gd name="T3" fmla="*/ 5 h 11"/>
                <a:gd name="T4" fmla="*/ 67 w 134"/>
                <a:gd name="T5" fmla="*/ 0 h 11"/>
                <a:gd name="T6" fmla="*/ 133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1" y="11"/>
                    <a:pt x="1" y="8"/>
                    <a:pt x="1" y="5"/>
                  </a:cubicBezTo>
                  <a:cubicBezTo>
                    <a:pt x="1" y="3"/>
                    <a:pt x="31" y="0"/>
                    <a:pt x="67" y="0"/>
                  </a:cubicBezTo>
                  <a:cubicBezTo>
                    <a:pt x="103" y="0"/>
                    <a:pt x="133" y="3"/>
                    <a:pt x="133" y="5"/>
                  </a:cubicBezTo>
                  <a:cubicBezTo>
                    <a:pt x="133" y="8"/>
                    <a:pt x="103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8"/>
            <p:cNvSpPr>
              <a:spLocks noEditPoints="1"/>
            </p:cNvSpPr>
            <p:nvPr/>
          </p:nvSpPr>
          <p:spPr bwMode="auto">
            <a:xfrm>
              <a:off x="3667" y="1641"/>
              <a:ext cx="354" cy="30"/>
            </a:xfrm>
            <a:custGeom>
              <a:avLst/>
              <a:gdLst>
                <a:gd name="T0" fmla="*/ 66 w 132"/>
                <a:gd name="T1" fmla="*/ 11 h 11"/>
                <a:gd name="T2" fmla="*/ 2 w 132"/>
                <a:gd name="T3" fmla="*/ 5 h 11"/>
                <a:gd name="T4" fmla="*/ 66 w 132"/>
                <a:gd name="T5" fmla="*/ 0 h 11"/>
                <a:gd name="T6" fmla="*/ 130 w 132"/>
                <a:gd name="T7" fmla="*/ 5 h 11"/>
                <a:gd name="T8" fmla="*/ 66 w 132"/>
                <a:gd name="T9" fmla="*/ 11 h 11"/>
                <a:gd name="T10" fmla="*/ 66 w 132"/>
                <a:gd name="T11" fmla="*/ 0 h 11"/>
                <a:gd name="T12" fmla="*/ 0 w 132"/>
                <a:gd name="T13" fmla="*/ 5 h 11"/>
                <a:gd name="T14" fmla="*/ 66 w 132"/>
                <a:gd name="T15" fmla="*/ 11 h 11"/>
                <a:gd name="T16" fmla="*/ 132 w 132"/>
                <a:gd name="T17" fmla="*/ 5 h 11"/>
                <a:gd name="T18" fmla="*/ 66 w 13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">
                  <a:moveTo>
                    <a:pt x="66" y="11"/>
                  </a:moveTo>
                  <a:cubicBezTo>
                    <a:pt x="31" y="11"/>
                    <a:pt x="2" y="8"/>
                    <a:pt x="2" y="5"/>
                  </a:cubicBezTo>
                  <a:cubicBezTo>
                    <a:pt x="2" y="3"/>
                    <a:pt x="31" y="0"/>
                    <a:pt x="66" y="0"/>
                  </a:cubicBezTo>
                  <a:cubicBezTo>
                    <a:pt x="101" y="0"/>
                    <a:pt x="130" y="3"/>
                    <a:pt x="130" y="5"/>
                  </a:cubicBezTo>
                  <a:cubicBezTo>
                    <a:pt x="130" y="8"/>
                    <a:pt x="101" y="11"/>
                    <a:pt x="66" y="11"/>
                  </a:cubicBezTo>
                  <a:moveTo>
                    <a:pt x="66" y="0"/>
                  </a:moveTo>
                  <a:cubicBezTo>
                    <a:pt x="30" y="0"/>
                    <a:pt x="0" y="3"/>
                    <a:pt x="0" y="5"/>
                  </a:cubicBezTo>
                  <a:cubicBezTo>
                    <a:pt x="0" y="8"/>
                    <a:pt x="30" y="11"/>
                    <a:pt x="66" y="11"/>
                  </a:cubicBezTo>
                  <a:cubicBezTo>
                    <a:pt x="102" y="11"/>
                    <a:pt x="132" y="8"/>
                    <a:pt x="132" y="5"/>
                  </a:cubicBezTo>
                  <a:cubicBezTo>
                    <a:pt x="132" y="3"/>
                    <a:pt x="102" y="0"/>
                    <a:pt x="66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9"/>
            <p:cNvSpPr>
              <a:spLocks noEditPoints="1"/>
            </p:cNvSpPr>
            <p:nvPr/>
          </p:nvSpPr>
          <p:spPr bwMode="auto">
            <a:xfrm>
              <a:off x="3672" y="1641"/>
              <a:ext cx="344" cy="30"/>
            </a:xfrm>
            <a:custGeom>
              <a:avLst/>
              <a:gdLst>
                <a:gd name="T0" fmla="*/ 64 w 128"/>
                <a:gd name="T1" fmla="*/ 10 h 11"/>
                <a:gd name="T2" fmla="*/ 2 w 128"/>
                <a:gd name="T3" fmla="*/ 5 h 11"/>
                <a:gd name="T4" fmla="*/ 64 w 128"/>
                <a:gd name="T5" fmla="*/ 0 h 11"/>
                <a:gd name="T6" fmla="*/ 126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30" y="10"/>
                    <a:pt x="2" y="8"/>
                    <a:pt x="2" y="5"/>
                  </a:cubicBezTo>
                  <a:cubicBezTo>
                    <a:pt x="2" y="3"/>
                    <a:pt x="30" y="0"/>
                    <a:pt x="64" y="0"/>
                  </a:cubicBezTo>
                  <a:cubicBezTo>
                    <a:pt x="99" y="0"/>
                    <a:pt x="126" y="3"/>
                    <a:pt x="126" y="5"/>
                  </a:cubicBezTo>
                  <a:cubicBezTo>
                    <a:pt x="126" y="8"/>
                    <a:pt x="99" y="10"/>
                    <a:pt x="64" y="10"/>
                  </a:cubicBezTo>
                  <a:moveTo>
                    <a:pt x="64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4" y="11"/>
                  </a:cubicBezTo>
                  <a:cubicBezTo>
                    <a:pt x="99" y="11"/>
                    <a:pt x="128" y="8"/>
                    <a:pt x="128" y="5"/>
                  </a:cubicBezTo>
                  <a:cubicBezTo>
                    <a:pt x="128" y="3"/>
                    <a:pt x="99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0"/>
            <p:cNvSpPr>
              <a:spLocks noEditPoints="1"/>
            </p:cNvSpPr>
            <p:nvPr/>
          </p:nvSpPr>
          <p:spPr bwMode="auto">
            <a:xfrm>
              <a:off x="3677" y="1641"/>
              <a:ext cx="334" cy="27"/>
            </a:xfrm>
            <a:custGeom>
              <a:avLst/>
              <a:gdLst>
                <a:gd name="T0" fmla="*/ 62 w 124"/>
                <a:gd name="T1" fmla="*/ 10 h 10"/>
                <a:gd name="T2" fmla="*/ 1 w 124"/>
                <a:gd name="T3" fmla="*/ 5 h 10"/>
                <a:gd name="T4" fmla="*/ 62 w 124"/>
                <a:gd name="T5" fmla="*/ 1 h 10"/>
                <a:gd name="T6" fmla="*/ 123 w 124"/>
                <a:gd name="T7" fmla="*/ 5 h 10"/>
                <a:gd name="T8" fmla="*/ 62 w 124"/>
                <a:gd name="T9" fmla="*/ 10 h 10"/>
                <a:gd name="T10" fmla="*/ 62 w 124"/>
                <a:gd name="T11" fmla="*/ 0 h 10"/>
                <a:gd name="T12" fmla="*/ 0 w 124"/>
                <a:gd name="T13" fmla="*/ 5 h 10"/>
                <a:gd name="T14" fmla="*/ 62 w 124"/>
                <a:gd name="T15" fmla="*/ 10 h 10"/>
                <a:gd name="T16" fmla="*/ 124 w 124"/>
                <a:gd name="T17" fmla="*/ 5 h 10"/>
                <a:gd name="T18" fmla="*/ 62 w 12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0">
                  <a:moveTo>
                    <a:pt x="62" y="10"/>
                  </a:moveTo>
                  <a:cubicBezTo>
                    <a:pt x="28" y="10"/>
                    <a:pt x="1" y="8"/>
                    <a:pt x="1" y="5"/>
                  </a:cubicBezTo>
                  <a:cubicBezTo>
                    <a:pt x="1" y="3"/>
                    <a:pt x="28" y="1"/>
                    <a:pt x="62" y="1"/>
                  </a:cubicBezTo>
                  <a:cubicBezTo>
                    <a:pt x="96" y="1"/>
                    <a:pt x="123" y="3"/>
                    <a:pt x="123" y="5"/>
                  </a:cubicBezTo>
                  <a:cubicBezTo>
                    <a:pt x="123" y="8"/>
                    <a:pt x="96" y="10"/>
                    <a:pt x="62" y="10"/>
                  </a:cubicBezTo>
                  <a:moveTo>
                    <a:pt x="62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2" y="10"/>
                  </a:cubicBezTo>
                  <a:cubicBezTo>
                    <a:pt x="97" y="10"/>
                    <a:pt x="124" y="8"/>
                    <a:pt x="124" y="5"/>
                  </a:cubicBezTo>
                  <a:cubicBezTo>
                    <a:pt x="124" y="3"/>
                    <a:pt x="97" y="0"/>
                    <a:pt x="62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1"/>
            <p:cNvSpPr>
              <a:spLocks noEditPoints="1"/>
            </p:cNvSpPr>
            <p:nvPr/>
          </p:nvSpPr>
          <p:spPr bwMode="auto">
            <a:xfrm>
              <a:off x="3680" y="1644"/>
              <a:ext cx="328" cy="24"/>
            </a:xfrm>
            <a:custGeom>
              <a:avLst/>
              <a:gdLst>
                <a:gd name="T0" fmla="*/ 61 w 122"/>
                <a:gd name="T1" fmla="*/ 9 h 9"/>
                <a:gd name="T2" fmla="*/ 2 w 122"/>
                <a:gd name="T3" fmla="*/ 4 h 9"/>
                <a:gd name="T4" fmla="*/ 61 w 122"/>
                <a:gd name="T5" fmla="*/ 0 h 9"/>
                <a:gd name="T6" fmla="*/ 120 w 122"/>
                <a:gd name="T7" fmla="*/ 4 h 9"/>
                <a:gd name="T8" fmla="*/ 61 w 122"/>
                <a:gd name="T9" fmla="*/ 9 h 9"/>
                <a:gd name="T10" fmla="*/ 61 w 122"/>
                <a:gd name="T11" fmla="*/ 0 h 9"/>
                <a:gd name="T12" fmla="*/ 0 w 122"/>
                <a:gd name="T13" fmla="*/ 4 h 9"/>
                <a:gd name="T14" fmla="*/ 61 w 122"/>
                <a:gd name="T15" fmla="*/ 9 h 9"/>
                <a:gd name="T16" fmla="*/ 122 w 122"/>
                <a:gd name="T17" fmla="*/ 4 h 9"/>
                <a:gd name="T18" fmla="*/ 61 w 12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9">
                  <a:moveTo>
                    <a:pt x="61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61" y="0"/>
                  </a:cubicBezTo>
                  <a:cubicBezTo>
                    <a:pt x="94" y="0"/>
                    <a:pt x="120" y="2"/>
                    <a:pt x="120" y="4"/>
                  </a:cubicBezTo>
                  <a:cubicBezTo>
                    <a:pt x="120" y="7"/>
                    <a:pt x="94" y="9"/>
                    <a:pt x="61" y="9"/>
                  </a:cubicBezTo>
                  <a:moveTo>
                    <a:pt x="61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1" y="9"/>
                  </a:cubicBezTo>
                  <a:cubicBezTo>
                    <a:pt x="95" y="9"/>
                    <a:pt x="122" y="7"/>
                    <a:pt x="122" y="4"/>
                  </a:cubicBezTo>
                  <a:cubicBezTo>
                    <a:pt x="122" y="2"/>
                    <a:pt x="95" y="0"/>
                    <a:pt x="61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2"/>
            <p:cNvSpPr>
              <a:spLocks noEditPoints="1"/>
            </p:cNvSpPr>
            <p:nvPr/>
          </p:nvSpPr>
          <p:spPr bwMode="auto">
            <a:xfrm>
              <a:off x="3685" y="1644"/>
              <a:ext cx="318" cy="24"/>
            </a:xfrm>
            <a:custGeom>
              <a:avLst/>
              <a:gdLst>
                <a:gd name="T0" fmla="*/ 59 w 118"/>
                <a:gd name="T1" fmla="*/ 9 h 9"/>
                <a:gd name="T2" fmla="*/ 1 w 118"/>
                <a:gd name="T3" fmla="*/ 4 h 9"/>
                <a:gd name="T4" fmla="*/ 59 w 118"/>
                <a:gd name="T5" fmla="*/ 0 h 9"/>
                <a:gd name="T6" fmla="*/ 117 w 118"/>
                <a:gd name="T7" fmla="*/ 4 h 9"/>
                <a:gd name="T8" fmla="*/ 59 w 118"/>
                <a:gd name="T9" fmla="*/ 9 h 9"/>
                <a:gd name="T10" fmla="*/ 59 w 118"/>
                <a:gd name="T11" fmla="*/ 0 h 9"/>
                <a:gd name="T12" fmla="*/ 0 w 118"/>
                <a:gd name="T13" fmla="*/ 4 h 9"/>
                <a:gd name="T14" fmla="*/ 59 w 118"/>
                <a:gd name="T15" fmla="*/ 9 h 9"/>
                <a:gd name="T16" fmla="*/ 118 w 118"/>
                <a:gd name="T17" fmla="*/ 4 h 9"/>
                <a:gd name="T18" fmla="*/ 59 w 118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9">
                  <a:moveTo>
                    <a:pt x="59" y="9"/>
                  </a:moveTo>
                  <a:cubicBezTo>
                    <a:pt x="27" y="9"/>
                    <a:pt x="1" y="7"/>
                    <a:pt x="1" y="4"/>
                  </a:cubicBezTo>
                  <a:cubicBezTo>
                    <a:pt x="1" y="2"/>
                    <a:pt x="27" y="0"/>
                    <a:pt x="59" y="0"/>
                  </a:cubicBezTo>
                  <a:cubicBezTo>
                    <a:pt x="91" y="0"/>
                    <a:pt x="117" y="2"/>
                    <a:pt x="117" y="4"/>
                  </a:cubicBezTo>
                  <a:cubicBezTo>
                    <a:pt x="117" y="7"/>
                    <a:pt x="91" y="9"/>
                    <a:pt x="59" y="9"/>
                  </a:cubicBezTo>
                  <a:moveTo>
                    <a:pt x="59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9" y="9"/>
                  </a:cubicBezTo>
                  <a:cubicBezTo>
                    <a:pt x="92" y="9"/>
                    <a:pt x="118" y="7"/>
                    <a:pt x="118" y="4"/>
                  </a:cubicBezTo>
                  <a:cubicBezTo>
                    <a:pt x="118" y="2"/>
                    <a:pt x="92" y="0"/>
                    <a:pt x="59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3"/>
            <p:cNvSpPr>
              <a:spLocks noEditPoints="1"/>
            </p:cNvSpPr>
            <p:nvPr/>
          </p:nvSpPr>
          <p:spPr bwMode="auto">
            <a:xfrm>
              <a:off x="3688" y="1644"/>
              <a:ext cx="312" cy="24"/>
            </a:xfrm>
            <a:custGeom>
              <a:avLst/>
              <a:gdLst>
                <a:gd name="T0" fmla="*/ 58 w 116"/>
                <a:gd name="T1" fmla="*/ 9 h 9"/>
                <a:gd name="T2" fmla="*/ 2 w 116"/>
                <a:gd name="T3" fmla="*/ 4 h 9"/>
                <a:gd name="T4" fmla="*/ 58 w 116"/>
                <a:gd name="T5" fmla="*/ 0 h 9"/>
                <a:gd name="T6" fmla="*/ 114 w 116"/>
                <a:gd name="T7" fmla="*/ 4 h 9"/>
                <a:gd name="T8" fmla="*/ 58 w 116"/>
                <a:gd name="T9" fmla="*/ 9 h 9"/>
                <a:gd name="T10" fmla="*/ 58 w 116"/>
                <a:gd name="T11" fmla="*/ 0 h 9"/>
                <a:gd name="T12" fmla="*/ 0 w 116"/>
                <a:gd name="T13" fmla="*/ 4 h 9"/>
                <a:gd name="T14" fmla="*/ 58 w 116"/>
                <a:gd name="T15" fmla="*/ 9 h 9"/>
                <a:gd name="T16" fmla="*/ 116 w 116"/>
                <a:gd name="T17" fmla="*/ 4 h 9"/>
                <a:gd name="T18" fmla="*/ 58 w 116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">
                  <a:moveTo>
                    <a:pt x="58" y="9"/>
                  </a:moveTo>
                  <a:cubicBezTo>
                    <a:pt x="27" y="9"/>
                    <a:pt x="2" y="7"/>
                    <a:pt x="2" y="4"/>
                  </a:cubicBezTo>
                  <a:cubicBezTo>
                    <a:pt x="2" y="2"/>
                    <a:pt x="27" y="0"/>
                    <a:pt x="58" y="0"/>
                  </a:cubicBezTo>
                  <a:cubicBezTo>
                    <a:pt x="89" y="0"/>
                    <a:pt x="114" y="2"/>
                    <a:pt x="114" y="4"/>
                  </a:cubicBezTo>
                  <a:cubicBezTo>
                    <a:pt x="114" y="7"/>
                    <a:pt x="89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8" y="9"/>
                  </a:cubicBezTo>
                  <a:cubicBezTo>
                    <a:pt x="90" y="9"/>
                    <a:pt x="116" y="7"/>
                    <a:pt x="116" y="4"/>
                  </a:cubicBezTo>
                  <a:cubicBezTo>
                    <a:pt x="116" y="2"/>
                    <a:pt x="90" y="0"/>
                    <a:pt x="58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4"/>
            <p:cNvSpPr>
              <a:spLocks noEditPoints="1"/>
            </p:cNvSpPr>
            <p:nvPr/>
          </p:nvSpPr>
          <p:spPr bwMode="auto">
            <a:xfrm>
              <a:off x="3693" y="1644"/>
              <a:ext cx="302" cy="24"/>
            </a:xfrm>
            <a:custGeom>
              <a:avLst/>
              <a:gdLst>
                <a:gd name="T0" fmla="*/ 56 w 112"/>
                <a:gd name="T1" fmla="*/ 8 h 9"/>
                <a:gd name="T2" fmla="*/ 2 w 112"/>
                <a:gd name="T3" fmla="*/ 4 h 9"/>
                <a:gd name="T4" fmla="*/ 56 w 112"/>
                <a:gd name="T5" fmla="*/ 0 h 9"/>
                <a:gd name="T6" fmla="*/ 111 w 112"/>
                <a:gd name="T7" fmla="*/ 4 h 9"/>
                <a:gd name="T8" fmla="*/ 56 w 112"/>
                <a:gd name="T9" fmla="*/ 8 h 9"/>
                <a:gd name="T10" fmla="*/ 56 w 112"/>
                <a:gd name="T11" fmla="*/ 0 h 9"/>
                <a:gd name="T12" fmla="*/ 0 w 112"/>
                <a:gd name="T13" fmla="*/ 4 h 9"/>
                <a:gd name="T14" fmla="*/ 56 w 112"/>
                <a:gd name="T15" fmla="*/ 9 h 9"/>
                <a:gd name="T16" fmla="*/ 112 w 112"/>
                <a:gd name="T17" fmla="*/ 4 h 9"/>
                <a:gd name="T18" fmla="*/ 56 w 1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9">
                  <a:moveTo>
                    <a:pt x="56" y="8"/>
                  </a:moveTo>
                  <a:cubicBezTo>
                    <a:pt x="26" y="8"/>
                    <a:pt x="2" y="7"/>
                    <a:pt x="2" y="4"/>
                  </a:cubicBezTo>
                  <a:cubicBezTo>
                    <a:pt x="2" y="2"/>
                    <a:pt x="26" y="0"/>
                    <a:pt x="56" y="0"/>
                  </a:cubicBezTo>
                  <a:cubicBezTo>
                    <a:pt x="86" y="0"/>
                    <a:pt x="111" y="2"/>
                    <a:pt x="111" y="4"/>
                  </a:cubicBezTo>
                  <a:cubicBezTo>
                    <a:pt x="111" y="7"/>
                    <a:pt x="86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2" y="7"/>
                    <a:pt x="112" y="4"/>
                  </a:cubicBezTo>
                  <a:cubicBezTo>
                    <a:pt x="112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5"/>
            <p:cNvSpPr>
              <a:spLocks noEditPoints="1"/>
            </p:cNvSpPr>
            <p:nvPr/>
          </p:nvSpPr>
          <p:spPr bwMode="auto">
            <a:xfrm>
              <a:off x="3699" y="1644"/>
              <a:ext cx="293" cy="21"/>
            </a:xfrm>
            <a:custGeom>
              <a:avLst/>
              <a:gdLst>
                <a:gd name="T0" fmla="*/ 54 w 109"/>
                <a:gd name="T1" fmla="*/ 8 h 8"/>
                <a:gd name="T2" fmla="*/ 1 w 109"/>
                <a:gd name="T3" fmla="*/ 4 h 8"/>
                <a:gd name="T4" fmla="*/ 54 w 109"/>
                <a:gd name="T5" fmla="*/ 0 h 8"/>
                <a:gd name="T6" fmla="*/ 107 w 109"/>
                <a:gd name="T7" fmla="*/ 4 h 8"/>
                <a:gd name="T8" fmla="*/ 54 w 109"/>
                <a:gd name="T9" fmla="*/ 8 h 8"/>
                <a:gd name="T10" fmla="*/ 54 w 109"/>
                <a:gd name="T11" fmla="*/ 0 h 8"/>
                <a:gd name="T12" fmla="*/ 0 w 109"/>
                <a:gd name="T13" fmla="*/ 4 h 8"/>
                <a:gd name="T14" fmla="*/ 54 w 109"/>
                <a:gd name="T15" fmla="*/ 8 h 8"/>
                <a:gd name="T16" fmla="*/ 109 w 109"/>
                <a:gd name="T17" fmla="*/ 4 h 8"/>
                <a:gd name="T18" fmla="*/ 54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4" y="8"/>
                  </a:moveTo>
                  <a:cubicBezTo>
                    <a:pt x="25" y="8"/>
                    <a:pt x="1" y="6"/>
                    <a:pt x="1" y="4"/>
                  </a:cubicBezTo>
                  <a:cubicBezTo>
                    <a:pt x="1" y="2"/>
                    <a:pt x="25" y="0"/>
                    <a:pt x="54" y="0"/>
                  </a:cubicBezTo>
                  <a:cubicBezTo>
                    <a:pt x="83" y="0"/>
                    <a:pt x="107" y="2"/>
                    <a:pt x="107" y="4"/>
                  </a:cubicBezTo>
                  <a:cubicBezTo>
                    <a:pt x="107" y="6"/>
                    <a:pt x="83" y="8"/>
                    <a:pt x="54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7"/>
                    <a:pt x="24" y="8"/>
                    <a:pt x="54" y="8"/>
                  </a:cubicBezTo>
                  <a:cubicBezTo>
                    <a:pt x="84" y="8"/>
                    <a:pt x="109" y="7"/>
                    <a:pt x="109" y="4"/>
                  </a:cubicBezTo>
                  <a:cubicBezTo>
                    <a:pt x="109" y="2"/>
                    <a:pt x="84" y="0"/>
                    <a:pt x="54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6"/>
            <p:cNvSpPr>
              <a:spLocks noEditPoints="1"/>
            </p:cNvSpPr>
            <p:nvPr/>
          </p:nvSpPr>
          <p:spPr bwMode="auto">
            <a:xfrm>
              <a:off x="3702" y="1644"/>
              <a:ext cx="285" cy="21"/>
            </a:xfrm>
            <a:custGeom>
              <a:avLst/>
              <a:gdLst>
                <a:gd name="T0" fmla="*/ 53 w 106"/>
                <a:gd name="T1" fmla="*/ 8 h 8"/>
                <a:gd name="T2" fmla="*/ 2 w 106"/>
                <a:gd name="T3" fmla="*/ 4 h 8"/>
                <a:gd name="T4" fmla="*/ 53 w 106"/>
                <a:gd name="T5" fmla="*/ 0 h 8"/>
                <a:gd name="T6" fmla="*/ 105 w 106"/>
                <a:gd name="T7" fmla="*/ 4 h 8"/>
                <a:gd name="T8" fmla="*/ 53 w 106"/>
                <a:gd name="T9" fmla="*/ 8 h 8"/>
                <a:gd name="T10" fmla="*/ 53 w 106"/>
                <a:gd name="T11" fmla="*/ 0 h 8"/>
                <a:gd name="T12" fmla="*/ 0 w 106"/>
                <a:gd name="T13" fmla="*/ 4 h 8"/>
                <a:gd name="T14" fmla="*/ 53 w 106"/>
                <a:gd name="T15" fmla="*/ 8 h 8"/>
                <a:gd name="T16" fmla="*/ 106 w 106"/>
                <a:gd name="T17" fmla="*/ 4 h 8"/>
                <a:gd name="T18" fmla="*/ 53 w 10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">
                  <a:moveTo>
                    <a:pt x="53" y="8"/>
                  </a:moveTo>
                  <a:cubicBezTo>
                    <a:pt x="25" y="8"/>
                    <a:pt x="2" y="6"/>
                    <a:pt x="2" y="4"/>
                  </a:cubicBezTo>
                  <a:cubicBezTo>
                    <a:pt x="2" y="2"/>
                    <a:pt x="25" y="0"/>
                    <a:pt x="53" y="0"/>
                  </a:cubicBezTo>
                  <a:cubicBezTo>
                    <a:pt x="82" y="0"/>
                    <a:pt x="105" y="2"/>
                    <a:pt x="105" y="4"/>
                  </a:cubicBezTo>
                  <a:cubicBezTo>
                    <a:pt x="105" y="6"/>
                    <a:pt x="82" y="8"/>
                    <a:pt x="53" y="8"/>
                  </a:cubicBezTo>
                  <a:moveTo>
                    <a:pt x="53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3" y="8"/>
                  </a:cubicBezTo>
                  <a:cubicBezTo>
                    <a:pt x="82" y="8"/>
                    <a:pt x="106" y="6"/>
                    <a:pt x="106" y="4"/>
                  </a:cubicBezTo>
                  <a:cubicBezTo>
                    <a:pt x="106" y="2"/>
                    <a:pt x="82" y="0"/>
                    <a:pt x="5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7"/>
            <p:cNvSpPr>
              <a:spLocks noEditPoints="1"/>
            </p:cNvSpPr>
            <p:nvPr/>
          </p:nvSpPr>
          <p:spPr bwMode="auto">
            <a:xfrm>
              <a:off x="3707" y="1644"/>
              <a:ext cx="277" cy="21"/>
            </a:xfrm>
            <a:custGeom>
              <a:avLst/>
              <a:gdLst>
                <a:gd name="T0" fmla="*/ 51 w 103"/>
                <a:gd name="T1" fmla="*/ 8 h 8"/>
                <a:gd name="T2" fmla="*/ 1 w 103"/>
                <a:gd name="T3" fmla="*/ 4 h 8"/>
                <a:gd name="T4" fmla="*/ 51 w 103"/>
                <a:gd name="T5" fmla="*/ 1 h 8"/>
                <a:gd name="T6" fmla="*/ 101 w 103"/>
                <a:gd name="T7" fmla="*/ 4 h 8"/>
                <a:gd name="T8" fmla="*/ 51 w 103"/>
                <a:gd name="T9" fmla="*/ 8 h 8"/>
                <a:gd name="T10" fmla="*/ 51 w 103"/>
                <a:gd name="T11" fmla="*/ 0 h 8"/>
                <a:gd name="T12" fmla="*/ 0 w 103"/>
                <a:gd name="T13" fmla="*/ 4 h 8"/>
                <a:gd name="T14" fmla="*/ 51 w 103"/>
                <a:gd name="T15" fmla="*/ 8 h 8"/>
                <a:gd name="T16" fmla="*/ 103 w 103"/>
                <a:gd name="T17" fmla="*/ 4 h 8"/>
                <a:gd name="T18" fmla="*/ 51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1" y="8"/>
                  </a:moveTo>
                  <a:cubicBezTo>
                    <a:pt x="24" y="8"/>
                    <a:pt x="1" y="6"/>
                    <a:pt x="1" y="4"/>
                  </a:cubicBezTo>
                  <a:cubicBezTo>
                    <a:pt x="1" y="2"/>
                    <a:pt x="24" y="1"/>
                    <a:pt x="51" y="1"/>
                  </a:cubicBezTo>
                  <a:cubicBezTo>
                    <a:pt x="79" y="1"/>
                    <a:pt x="101" y="2"/>
                    <a:pt x="101" y="4"/>
                  </a:cubicBezTo>
                  <a:cubicBezTo>
                    <a:pt x="101" y="6"/>
                    <a:pt x="79" y="8"/>
                    <a:pt x="51" y="8"/>
                  </a:cubicBezTo>
                  <a:moveTo>
                    <a:pt x="51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1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8"/>
            <p:cNvSpPr>
              <a:spLocks noEditPoints="1"/>
            </p:cNvSpPr>
            <p:nvPr/>
          </p:nvSpPr>
          <p:spPr bwMode="auto">
            <a:xfrm>
              <a:off x="3710" y="1646"/>
              <a:ext cx="268" cy="19"/>
            </a:xfrm>
            <a:custGeom>
              <a:avLst/>
              <a:gdLst>
                <a:gd name="T0" fmla="*/ 50 w 100"/>
                <a:gd name="T1" fmla="*/ 7 h 7"/>
                <a:gd name="T2" fmla="*/ 2 w 100"/>
                <a:gd name="T3" fmla="*/ 3 h 7"/>
                <a:gd name="T4" fmla="*/ 50 w 100"/>
                <a:gd name="T5" fmla="*/ 0 h 7"/>
                <a:gd name="T6" fmla="*/ 99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4" y="7"/>
                    <a:pt x="2" y="5"/>
                    <a:pt x="2" y="3"/>
                  </a:cubicBezTo>
                  <a:cubicBezTo>
                    <a:pt x="2" y="1"/>
                    <a:pt x="24" y="0"/>
                    <a:pt x="50" y="0"/>
                  </a:cubicBezTo>
                  <a:cubicBezTo>
                    <a:pt x="77" y="0"/>
                    <a:pt x="99" y="1"/>
                    <a:pt x="99" y="3"/>
                  </a:cubicBezTo>
                  <a:cubicBezTo>
                    <a:pt x="99" y="5"/>
                    <a:pt x="77" y="7"/>
                    <a:pt x="50" y="7"/>
                  </a:cubicBezTo>
                  <a:moveTo>
                    <a:pt x="50" y="0"/>
                  </a:moveTo>
                  <a:cubicBezTo>
                    <a:pt x="23" y="0"/>
                    <a:pt x="0" y="1"/>
                    <a:pt x="0" y="3"/>
                  </a:cubicBezTo>
                  <a:cubicBezTo>
                    <a:pt x="0" y="5"/>
                    <a:pt x="23" y="7"/>
                    <a:pt x="50" y="7"/>
                  </a:cubicBezTo>
                  <a:cubicBezTo>
                    <a:pt x="78" y="7"/>
                    <a:pt x="100" y="5"/>
                    <a:pt x="100" y="3"/>
                  </a:cubicBezTo>
                  <a:cubicBezTo>
                    <a:pt x="100" y="1"/>
                    <a:pt x="78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9"/>
            <p:cNvSpPr>
              <a:spLocks noEditPoints="1"/>
            </p:cNvSpPr>
            <p:nvPr/>
          </p:nvSpPr>
          <p:spPr bwMode="auto">
            <a:xfrm>
              <a:off x="3715" y="1646"/>
              <a:ext cx="261" cy="19"/>
            </a:xfrm>
            <a:custGeom>
              <a:avLst/>
              <a:gdLst>
                <a:gd name="T0" fmla="*/ 48 w 97"/>
                <a:gd name="T1" fmla="*/ 7 h 7"/>
                <a:gd name="T2" fmla="*/ 1 w 97"/>
                <a:gd name="T3" fmla="*/ 3 h 7"/>
                <a:gd name="T4" fmla="*/ 48 w 97"/>
                <a:gd name="T5" fmla="*/ 0 h 7"/>
                <a:gd name="T6" fmla="*/ 95 w 97"/>
                <a:gd name="T7" fmla="*/ 3 h 7"/>
                <a:gd name="T8" fmla="*/ 48 w 97"/>
                <a:gd name="T9" fmla="*/ 7 h 7"/>
                <a:gd name="T10" fmla="*/ 48 w 97"/>
                <a:gd name="T11" fmla="*/ 0 h 7"/>
                <a:gd name="T12" fmla="*/ 0 w 97"/>
                <a:gd name="T13" fmla="*/ 3 h 7"/>
                <a:gd name="T14" fmla="*/ 48 w 97"/>
                <a:gd name="T15" fmla="*/ 7 h 7"/>
                <a:gd name="T16" fmla="*/ 97 w 97"/>
                <a:gd name="T17" fmla="*/ 3 h 7"/>
                <a:gd name="T18" fmla="*/ 48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8" y="7"/>
                  </a:moveTo>
                  <a:cubicBezTo>
                    <a:pt x="22" y="7"/>
                    <a:pt x="1" y="5"/>
                    <a:pt x="1" y="3"/>
                  </a:cubicBezTo>
                  <a:cubicBezTo>
                    <a:pt x="1" y="1"/>
                    <a:pt x="22" y="0"/>
                    <a:pt x="48" y="0"/>
                  </a:cubicBezTo>
                  <a:cubicBezTo>
                    <a:pt x="74" y="0"/>
                    <a:pt x="95" y="1"/>
                    <a:pt x="95" y="3"/>
                  </a:cubicBezTo>
                  <a:cubicBezTo>
                    <a:pt x="95" y="5"/>
                    <a:pt x="74" y="7"/>
                    <a:pt x="48" y="7"/>
                  </a:cubicBezTo>
                  <a:moveTo>
                    <a:pt x="48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8" y="7"/>
                  </a:cubicBezTo>
                  <a:cubicBezTo>
                    <a:pt x="75" y="7"/>
                    <a:pt x="97" y="5"/>
                    <a:pt x="97" y="3"/>
                  </a:cubicBezTo>
                  <a:cubicBezTo>
                    <a:pt x="97" y="1"/>
                    <a:pt x="75" y="0"/>
                    <a:pt x="48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0"/>
            <p:cNvSpPr>
              <a:spLocks noEditPoints="1"/>
            </p:cNvSpPr>
            <p:nvPr/>
          </p:nvSpPr>
          <p:spPr bwMode="auto">
            <a:xfrm>
              <a:off x="3718" y="1646"/>
              <a:ext cx="252" cy="19"/>
            </a:xfrm>
            <a:custGeom>
              <a:avLst/>
              <a:gdLst>
                <a:gd name="T0" fmla="*/ 47 w 94"/>
                <a:gd name="T1" fmla="*/ 6 h 7"/>
                <a:gd name="T2" fmla="*/ 2 w 94"/>
                <a:gd name="T3" fmla="*/ 3 h 7"/>
                <a:gd name="T4" fmla="*/ 47 w 94"/>
                <a:gd name="T5" fmla="*/ 0 h 7"/>
                <a:gd name="T6" fmla="*/ 93 w 94"/>
                <a:gd name="T7" fmla="*/ 3 h 7"/>
                <a:gd name="T8" fmla="*/ 47 w 94"/>
                <a:gd name="T9" fmla="*/ 6 h 7"/>
                <a:gd name="T10" fmla="*/ 47 w 94"/>
                <a:gd name="T11" fmla="*/ 0 h 7"/>
                <a:gd name="T12" fmla="*/ 0 w 94"/>
                <a:gd name="T13" fmla="*/ 3 h 7"/>
                <a:gd name="T14" fmla="*/ 47 w 94"/>
                <a:gd name="T15" fmla="*/ 7 h 7"/>
                <a:gd name="T16" fmla="*/ 94 w 94"/>
                <a:gd name="T17" fmla="*/ 3 h 7"/>
                <a:gd name="T18" fmla="*/ 47 w 9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">
                  <a:moveTo>
                    <a:pt x="47" y="6"/>
                  </a:moveTo>
                  <a:cubicBezTo>
                    <a:pt x="22" y="6"/>
                    <a:pt x="2" y="5"/>
                    <a:pt x="2" y="3"/>
                  </a:cubicBezTo>
                  <a:cubicBezTo>
                    <a:pt x="2" y="1"/>
                    <a:pt x="22" y="0"/>
                    <a:pt x="47" y="0"/>
                  </a:cubicBezTo>
                  <a:cubicBezTo>
                    <a:pt x="72" y="0"/>
                    <a:pt x="93" y="1"/>
                    <a:pt x="93" y="3"/>
                  </a:cubicBezTo>
                  <a:cubicBezTo>
                    <a:pt x="93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3" y="7"/>
                    <a:pt x="94" y="5"/>
                    <a:pt x="94" y="3"/>
                  </a:cubicBezTo>
                  <a:cubicBezTo>
                    <a:pt x="94" y="1"/>
                    <a:pt x="73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1"/>
            <p:cNvSpPr>
              <a:spLocks noEditPoints="1"/>
            </p:cNvSpPr>
            <p:nvPr/>
          </p:nvSpPr>
          <p:spPr bwMode="auto">
            <a:xfrm>
              <a:off x="3723" y="1646"/>
              <a:ext cx="245" cy="17"/>
            </a:xfrm>
            <a:custGeom>
              <a:avLst/>
              <a:gdLst>
                <a:gd name="T0" fmla="*/ 45 w 91"/>
                <a:gd name="T1" fmla="*/ 6 h 6"/>
                <a:gd name="T2" fmla="*/ 2 w 91"/>
                <a:gd name="T3" fmla="*/ 3 h 6"/>
                <a:gd name="T4" fmla="*/ 45 w 91"/>
                <a:gd name="T5" fmla="*/ 0 h 6"/>
                <a:gd name="T6" fmla="*/ 89 w 91"/>
                <a:gd name="T7" fmla="*/ 3 h 6"/>
                <a:gd name="T8" fmla="*/ 45 w 91"/>
                <a:gd name="T9" fmla="*/ 6 h 6"/>
                <a:gd name="T10" fmla="*/ 45 w 91"/>
                <a:gd name="T11" fmla="*/ 0 h 6"/>
                <a:gd name="T12" fmla="*/ 0 w 91"/>
                <a:gd name="T13" fmla="*/ 3 h 6"/>
                <a:gd name="T14" fmla="*/ 45 w 91"/>
                <a:gd name="T15" fmla="*/ 6 h 6"/>
                <a:gd name="T16" fmla="*/ 91 w 91"/>
                <a:gd name="T17" fmla="*/ 3 h 6"/>
                <a:gd name="T18" fmla="*/ 45 w 9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">
                  <a:moveTo>
                    <a:pt x="45" y="6"/>
                  </a:moveTo>
                  <a:cubicBezTo>
                    <a:pt x="21" y="6"/>
                    <a:pt x="2" y="5"/>
                    <a:pt x="2" y="3"/>
                  </a:cubicBezTo>
                  <a:cubicBezTo>
                    <a:pt x="2" y="1"/>
                    <a:pt x="21" y="0"/>
                    <a:pt x="45" y="0"/>
                  </a:cubicBezTo>
                  <a:cubicBezTo>
                    <a:pt x="69" y="0"/>
                    <a:pt x="89" y="1"/>
                    <a:pt x="89" y="3"/>
                  </a:cubicBezTo>
                  <a:cubicBezTo>
                    <a:pt x="89" y="5"/>
                    <a:pt x="69" y="6"/>
                    <a:pt x="45" y="6"/>
                  </a:cubicBezTo>
                  <a:moveTo>
                    <a:pt x="45" y="0"/>
                  </a:moveTo>
                  <a:cubicBezTo>
                    <a:pt x="20" y="0"/>
                    <a:pt x="0" y="1"/>
                    <a:pt x="0" y="3"/>
                  </a:cubicBezTo>
                  <a:cubicBezTo>
                    <a:pt x="0" y="5"/>
                    <a:pt x="20" y="6"/>
                    <a:pt x="45" y="6"/>
                  </a:cubicBezTo>
                  <a:cubicBezTo>
                    <a:pt x="70" y="6"/>
                    <a:pt x="91" y="5"/>
                    <a:pt x="91" y="3"/>
                  </a:cubicBezTo>
                  <a:cubicBezTo>
                    <a:pt x="91" y="1"/>
                    <a:pt x="70" y="0"/>
                    <a:pt x="45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82"/>
            <p:cNvSpPr>
              <a:spLocks noChangeArrowheads="1"/>
            </p:cNvSpPr>
            <p:nvPr/>
          </p:nvSpPr>
          <p:spPr bwMode="auto">
            <a:xfrm>
              <a:off x="3728" y="1646"/>
              <a:ext cx="234" cy="17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3"/>
            <p:cNvSpPr>
              <a:spLocks noChangeArrowheads="1"/>
            </p:cNvSpPr>
            <p:nvPr/>
          </p:nvSpPr>
          <p:spPr bwMode="auto">
            <a:xfrm>
              <a:off x="3357" y="683"/>
              <a:ext cx="960" cy="961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4"/>
            <p:cNvSpPr>
              <a:spLocks noEditPoints="1"/>
            </p:cNvSpPr>
            <p:nvPr/>
          </p:nvSpPr>
          <p:spPr bwMode="auto">
            <a:xfrm>
              <a:off x="3618" y="882"/>
              <a:ext cx="441" cy="563"/>
            </a:xfrm>
            <a:custGeom>
              <a:avLst/>
              <a:gdLst>
                <a:gd name="T0" fmla="*/ 141 w 164"/>
                <a:gd name="T1" fmla="*/ 92 h 209"/>
                <a:gd name="T2" fmla="*/ 141 w 164"/>
                <a:gd name="T3" fmla="*/ 52 h 209"/>
                <a:gd name="T4" fmla="*/ 82 w 164"/>
                <a:gd name="T5" fmla="*/ 0 h 209"/>
                <a:gd name="T6" fmla="*/ 23 w 164"/>
                <a:gd name="T7" fmla="*/ 52 h 209"/>
                <a:gd name="T8" fmla="*/ 23 w 164"/>
                <a:gd name="T9" fmla="*/ 92 h 209"/>
                <a:gd name="T10" fmla="*/ 0 w 164"/>
                <a:gd name="T11" fmla="*/ 111 h 209"/>
                <a:gd name="T12" fmla="*/ 0 w 164"/>
                <a:gd name="T13" fmla="*/ 189 h 209"/>
                <a:gd name="T14" fmla="*/ 23 w 164"/>
                <a:gd name="T15" fmla="*/ 209 h 209"/>
                <a:gd name="T16" fmla="*/ 141 w 164"/>
                <a:gd name="T17" fmla="*/ 209 h 209"/>
                <a:gd name="T18" fmla="*/ 164 w 164"/>
                <a:gd name="T19" fmla="*/ 189 h 209"/>
                <a:gd name="T20" fmla="*/ 164 w 164"/>
                <a:gd name="T21" fmla="*/ 111 h 209"/>
                <a:gd name="T22" fmla="*/ 141 w 164"/>
                <a:gd name="T23" fmla="*/ 92 h 209"/>
                <a:gd name="T24" fmla="*/ 38 w 164"/>
                <a:gd name="T25" fmla="*/ 52 h 209"/>
                <a:gd name="T26" fmla="*/ 82 w 164"/>
                <a:gd name="T27" fmla="*/ 13 h 209"/>
                <a:gd name="T28" fmla="*/ 127 w 164"/>
                <a:gd name="T29" fmla="*/ 52 h 209"/>
                <a:gd name="T30" fmla="*/ 127 w 164"/>
                <a:gd name="T31" fmla="*/ 92 h 209"/>
                <a:gd name="T32" fmla="*/ 38 w 164"/>
                <a:gd name="T33" fmla="*/ 92 h 209"/>
                <a:gd name="T34" fmla="*/ 38 w 164"/>
                <a:gd name="T35" fmla="*/ 52 h 209"/>
                <a:gd name="T36" fmla="*/ 149 w 164"/>
                <a:gd name="T37" fmla="*/ 189 h 209"/>
                <a:gd name="T38" fmla="*/ 141 w 164"/>
                <a:gd name="T39" fmla="*/ 196 h 209"/>
                <a:gd name="T40" fmla="*/ 23 w 164"/>
                <a:gd name="T41" fmla="*/ 196 h 209"/>
                <a:gd name="T42" fmla="*/ 15 w 164"/>
                <a:gd name="T43" fmla="*/ 189 h 209"/>
                <a:gd name="T44" fmla="*/ 15 w 164"/>
                <a:gd name="T45" fmla="*/ 111 h 209"/>
                <a:gd name="T46" fmla="*/ 23 w 164"/>
                <a:gd name="T47" fmla="*/ 105 h 209"/>
                <a:gd name="T48" fmla="*/ 141 w 164"/>
                <a:gd name="T49" fmla="*/ 105 h 209"/>
                <a:gd name="T50" fmla="*/ 149 w 164"/>
                <a:gd name="T51" fmla="*/ 111 h 209"/>
                <a:gd name="T52" fmla="*/ 149 w 164"/>
                <a:gd name="T53" fmla="*/ 189 h 209"/>
                <a:gd name="T54" fmla="*/ 89 w 164"/>
                <a:gd name="T55" fmla="*/ 146 h 209"/>
                <a:gd name="T56" fmla="*/ 89 w 164"/>
                <a:gd name="T57" fmla="*/ 131 h 209"/>
                <a:gd name="T58" fmla="*/ 82 w 164"/>
                <a:gd name="T59" fmla="*/ 124 h 209"/>
                <a:gd name="T60" fmla="*/ 75 w 164"/>
                <a:gd name="T61" fmla="*/ 131 h 209"/>
                <a:gd name="T62" fmla="*/ 75 w 164"/>
                <a:gd name="T63" fmla="*/ 146 h 209"/>
                <a:gd name="T64" fmla="*/ 67 w 164"/>
                <a:gd name="T65" fmla="*/ 157 h 209"/>
                <a:gd name="T66" fmla="*/ 82 w 164"/>
                <a:gd name="T67" fmla="*/ 170 h 209"/>
                <a:gd name="T68" fmla="*/ 97 w 164"/>
                <a:gd name="T69" fmla="*/ 157 h 209"/>
                <a:gd name="T70" fmla="*/ 89 w 164"/>
                <a:gd name="T71" fmla="*/ 14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4" h="209">
                  <a:moveTo>
                    <a:pt x="141" y="92"/>
                  </a:moveTo>
                  <a:cubicBezTo>
                    <a:pt x="141" y="52"/>
                    <a:pt x="141" y="52"/>
                    <a:pt x="141" y="52"/>
                  </a:cubicBezTo>
                  <a:cubicBezTo>
                    <a:pt x="141" y="24"/>
                    <a:pt x="115" y="0"/>
                    <a:pt x="82" y="0"/>
                  </a:cubicBezTo>
                  <a:cubicBezTo>
                    <a:pt x="49" y="0"/>
                    <a:pt x="23" y="24"/>
                    <a:pt x="23" y="5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10" y="92"/>
                    <a:pt x="0" y="100"/>
                    <a:pt x="0" y="11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10" y="209"/>
                    <a:pt x="23" y="209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54" y="209"/>
                    <a:pt x="164" y="200"/>
                    <a:pt x="164" y="189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4" y="100"/>
                    <a:pt x="154" y="92"/>
                    <a:pt x="141" y="92"/>
                  </a:cubicBezTo>
                  <a:close/>
                  <a:moveTo>
                    <a:pt x="38" y="52"/>
                  </a:moveTo>
                  <a:cubicBezTo>
                    <a:pt x="38" y="31"/>
                    <a:pt x="57" y="13"/>
                    <a:pt x="82" y="13"/>
                  </a:cubicBezTo>
                  <a:cubicBezTo>
                    <a:pt x="107" y="13"/>
                    <a:pt x="127" y="31"/>
                    <a:pt x="127" y="5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38" y="92"/>
                    <a:pt x="38" y="92"/>
                    <a:pt x="38" y="92"/>
                  </a:cubicBezTo>
                  <a:lnTo>
                    <a:pt x="38" y="52"/>
                  </a:lnTo>
                  <a:close/>
                  <a:moveTo>
                    <a:pt x="149" y="189"/>
                  </a:moveTo>
                  <a:cubicBezTo>
                    <a:pt x="149" y="193"/>
                    <a:pt x="145" y="196"/>
                    <a:pt x="141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19" y="196"/>
                    <a:pt x="15" y="193"/>
                    <a:pt x="15" y="189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08"/>
                    <a:pt x="19" y="105"/>
                    <a:pt x="23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5" y="105"/>
                    <a:pt x="149" y="108"/>
                    <a:pt x="149" y="111"/>
                  </a:cubicBezTo>
                  <a:lnTo>
                    <a:pt x="149" y="189"/>
                  </a:lnTo>
                  <a:close/>
                  <a:moveTo>
                    <a:pt x="89" y="146"/>
                  </a:moveTo>
                  <a:cubicBezTo>
                    <a:pt x="89" y="131"/>
                    <a:pt x="89" y="131"/>
                    <a:pt x="89" y="131"/>
                  </a:cubicBezTo>
                  <a:cubicBezTo>
                    <a:pt x="89" y="127"/>
                    <a:pt x="86" y="124"/>
                    <a:pt x="82" y="124"/>
                  </a:cubicBezTo>
                  <a:cubicBezTo>
                    <a:pt x="78" y="124"/>
                    <a:pt x="75" y="127"/>
                    <a:pt x="75" y="13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0" y="148"/>
                    <a:pt x="67" y="152"/>
                    <a:pt x="67" y="157"/>
                  </a:cubicBezTo>
                  <a:cubicBezTo>
                    <a:pt x="67" y="164"/>
                    <a:pt x="74" y="170"/>
                    <a:pt x="82" y="170"/>
                  </a:cubicBezTo>
                  <a:cubicBezTo>
                    <a:pt x="90" y="170"/>
                    <a:pt x="97" y="164"/>
                    <a:pt x="97" y="157"/>
                  </a:cubicBezTo>
                  <a:cubicBezTo>
                    <a:pt x="97" y="152"/>
                    <a:pt x="94" y="148"/>
                    <a:pt x="89" y="146"/>
                  </a:cubicBez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5167240" y="4289568"/>
            <a:ext cx="185751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选题整体分析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选题现状描述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选题目标概括</a:t>
            </a:r>
          </a:p>
        </p:txBody>
      </p:sp>
    </p:spTree>
    <p:extLst>
      <p:ext uri="{BB962C8B-B14F-4D97-AF65-F5344CB8AC3E}">
        <p14:creationId xmlns:p14="http://schemas.microsoft.com/office/powerpoint/2010/main" val="96351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Rectangle 47"/>
          <p:cNvSpPr/>
          <p:nvPr/>
        </p:nvSpPr>
        <p:spPr>
          <a:xfrm>
            <a:off x="4086568" y="3408682"/>
            <a:ext cx="408435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实验方案及结论</a:t>
            </a:r>
            <a:endParaRPr lang="en-US" sz="44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5097427" y="4171826"/>
            <a:ext cx="17441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未来应用发展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未来应用发展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未来应用发展</a:t>
            </a:r>
          </a:p>
        </p:txBody>
      </p:sp>
    </p:spTree>
    <p:extLst>
      <p:ext uri="{BB962C8B-B14F-4D97-AF65-F5344CB8AC3E}">
        <p14:creationId xmlns:p14="http://schemas.microsoft.com/office/powerpoint/2010/main" val="3763386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Rectangle 47"/>
          <p:cNvSpPr/>
          <p:nvPr/>
        </p:nvSpPr>
        <p:spPr>
          <a:xfrm>
            <a:off x="4086568" y="3408682"/>
            <a:ext cx="408435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未来发展及应用</a:t>
            </a:r>
            <a:endParaRPr lang="en-US" sz="44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167240" y="4289568"/>
            <a:ext cx="185751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选题整体分析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选题现状描述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选题目标概括</a:t>
            </a:r>
          </a:p>
        </p:txBody>
      </p:sp>
      <p:grpSp>
        <p:nvGrpSpPr>
          <p:cNvPr id="86" name="Group 4"/>
          <p:cNvGrpSpPr>
            <a:grpSpLocks noChangeAspect="1"/>
          </p:cNvGrpSpPr>
          <p:nvPr/>
        </p:nvGrpSpPr>
        <p:grpSpPr bwMode="auto">
          <a:xfrm>
            <a:off x="5624273" y="2133825"/>
            <a:ext cx="1008941" cy="1071079"/>
            <a:chOff x="3361" y="697"/>
            <a:chExt cx="958" cy="1017"/>
          </a:xfrm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3399" y="1631"/>
              <a:ext cx="882" cy="83"/>
            </a:xfrm>
            <a:custGeom>
              <a:avLst/>
              <a:gdLst>
                <a:gd name="T0" fmla="*/ 164 w 328"/>
                <a:gd name="T1" fmla="*/ 31 h 31"/>
                <a:gd name="T2" fmla="*/ 2 w 328"/>
                <a:gd name="T3" fmla="*/ 16 h 31"/>
                <a:gd name="T4" fmla="*/ 164 w 328"/>
                <a:gd name="T5" fmla="*/ 1 h 31"/>
                <a:gd name="T6" fmla="*/ 326 w 328"/>
                <a:gd name="T7" fmla="*/ 16 h 31"/>
                <a:gd name="T8" fmla="*/ 164 w 328"/>
                <a:gd name="T9" fmla="*/ 31 h 31"/>
                <a:gd name="T10" fmla="*/ 164 w 328"/>
                <a:gd name="T11" fmla="*/ 0 h 31"/>
                <a:gd name="T12" fmla="*/ 0 w 328"/>
                <a:gd name="T13" fmla="*/ 16 h 31"/>
                <a:gd name="T14" fmla="*/ 164 w 328"/>
                <a:gd name="T15" fmla="*/ 31 h 31"/>
                <a:gd name="T16" fmla="*/ 328 w 328"/>
                <a:gd name="T17" fmla="*/ 16 h 31"/>
                <a:gd name="T18" fmla="*/ 164 w 3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1">
                  <a:moveTo>
                    <a:pt x="164" y="31"/>
                  </a:moveTo>
                  <a:cubicBezTo>
                    <a:pt x="74" y="31"/>
                    <a:pt x="2" y="24"/>
                    <a:pt x="2" y="16"/>
                  </a:cubicBezTo>
                  <a:cubicBezTo>
                    <a:pt x="2" y="7"/>
                    <a:pt x="74" y="1"/>
                    <a:pt x="164" y="1"/>
                  </a:cubicBezTo>
                  <a:cubicBezTo>
                    <a:pt x="254" y="1"/>
                    <a:pt x="326" y="7"/>
                    <a:pt x="326" y="16"/>
                  </a:cubicBezTo>
                  <a:cubicBezTo>
                    <a:pt x="326" y="24"/>
                    <a:pt x="254" y="31"/>
                    <a:pt x="164" y="31"/>
                  </a:cubicBezTo>
                  <a:moveTo>
                    <a:pt x="164" y="0"/>
                  </a:moveTo>
                  <a:cubicBezTo>
                    <a:pt x="74" y="0"/>
                    <a:pt x="0" y="7"/>
                    <a:pt x="0" y="16"/>
                  </a:cubicBezTo>
                  <a:cubicBezTo>
                    <a:pt x="0" y="24"/>
                    <a:pt x="74" y="31"/>
                    <a:pt x="164" y="31"/>
                  </a:cubicBezTo>
                  <a:cubicBezTo>
                    <a:pt x="254" y="31"/>
                    <a:pt x="328" y="24"/>
                    <a:pt x="328" y="16"/>
                  </a:cubicBezTo>
                  <a:cubicBezTo>
                    <a:pt x="328" y="7"/>
                    <a:pt x="254" y="0"/>
                    <a:pt x="16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3404" y="1634"/>
              <a:ext cx="872" cy="80"/>
            </a:xfrm>
            <a:custGeom>
              <a:avLst/>
              <a:gdLst>
                <a:gd name="T0" fmla="*/ 162 w 324"/>
                <a:gd name="T1" fmla="*/ 30 h 30"/>
                <a:gd name="T2" fmla="*/ 1 w 324"/>
                <a:gd name="T3" fmla="*/ 15 h 30"/>
                <a:gd name="T4" fmla="*/ 162 w 324"/>
                <a:gd name="T5" fmla="*/ 0 h 30"/>
                <a:gd name="T6" fmla="*/ 323 w 324"/>
                <a:gd name="T7" fmla="*/ 15 h 30"/>
                <a:gd name="T8" fmla="*/ 162 w 324"/>
                <a:gd name="T9" fmla="*/ 30 h 30"/>
                <a:gd name="T10" fmla="*/ 162 w 324"/>
                <a:gd name="T11" fmla="*/ 0 h 30"/>
                <a:gd name="T12" fmla="*/ 0 w 324"/>
                <a:gd name="T13" fmla="*/ 15 h 30"/>
                <a:gd name="T14" fmla="*/ 162 w 324"/>
                <a:gd name="T15" fmla="*/ 30 h 30"/>
                <a:gd name="T16" fmla="*/ 324 w 324"/>
                <a:gd name="T17" fmla="*/ 15 h 30"/>
                <a:gd name="T18" fmla="*/ 162 w 324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30">
                  <a:moveTo>
                    <a:pt x="162" y="30"/>
                  </a:moveTo>
                  <a:cubicBezTo>
                    <a:pt x="73" y="30"/>
                    <a:pt x="1" y="23"/>
                    <a:pt x="1" y="15"/>
                  </a:cubicBezTo>
                  <a:cubicBezTo>
                    <a:pt x="1" y="7"/>
                    <a:pt x="73" y="0"/>
                    <a:pt x="162" y="0"/>
                  </a:cubicBezTo>
                  <a:cubicBezTo>
                    <a:pt x="251" y="0"/>
                    <a:pt x="323" y="7"/>
                    <a:pt x="323" y="15"/>
                  </a:cubicBezTo>
                  <a:cubicBezTo>
                    <a:pt x="323" y="23"/>
                    <a:pt x="251" y="30"/>
                    <a:pt x="162" y="30"/>
                  </a:cubicBezTo>
                  <a:moveTo>
                    <a:pt x="162" y="0"/>
                  </a:moveTo>
                  <a:cubicBezTo>
                    <a:pt x="72" y="0"/>
                    <a:pt x="0" y="6"/>
                    <a:pt x="0" y="15"/>
                  </a:cubicBezTo>
                  <a:cubicBezTo>
                    <a:pt x="0" y="23"/>
                    <a:pt x="72" y="30"/>
                    <a:pt x="162" y="30"/>
                  </a:cubicBezTo>
                  <a:cubicBezTo>
                    <a:pt x="252" y="30"/>
                    <a:pt x="324" y="23"/>
                    <a:pt x="324" y="15"/>
                  </a:cubicBezTo>
                  <a:cubicBezTo>
                    <a:pt x="324" y="6"/>
                    <a:pt x="252" y="0"/>
                    <a:pt x="162" y="0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"/>
            <p:cNvSpPr>
              <a:spLocks noEditPoints="1"/>
            </p:cNvSpPr>
            <p:nvPr/>
          </p:nvSpPr>
          <p:spPr bwMode="auto">
            <a:xfrm>
              <a:off x="3407" y="1634"/>
              <a:ext cx="866" cy="80"/>
            </a:xfrm>
            <a:custGeom>
              <a:avLst/>
              <a:gdLst>
                <a:gd name="T0" fmla="*/ 161 w 322"/>
                <a:gd name="T1" fmla="*/ 30 h 30"/>
                <a:gd name="T2" fmla="*/ 2 w 322"/>
                <a:gd name="T3" fmla="*/ 15 h 30"/>
                <a:gd name="T4" fmla="*/ 161 w 322"/>
                <a:gd name="T5" fmla="*/ 0 h 30"/>
                <a:gd name="T6" fmla="*/ 320 w 322"/>
                <a:gd name="T7" fmla="*/ 15 h 30"/>
                <a:gd name="T8" fmla="*/ 161 w 322"/>
                <a:gd name="T9" fmla="*/ 30 h 30"/>
                <a:gd name="T10" fmla="*/ 161 w 322"/>
                <a:gd name="T11" fmla="*/ 0 h 30"/>
                <a:gd name="T12" fmla="*/ 0 w 322"/>
                <a:gd name="T13" fmla="*/ 15 h 30"/>
                <a:gd name="T14" fmla="*/ 161 w 322"/>
                <a:gd name="T15" fmla="*/ 30 h 30"/>
                <a:gd name="T16" fmla="*/ 322 w 322"/>
                <a:gd name="T17" fmla="*/ 15 h 30"/>
                <a:gd name="T18" fmla="*/ 161 w 322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0">
                  <a:moveTo>
                    <a:pt x="161" y="30"/>
                  </a:moveTo>
                  <a:cubicBezTo>
                    <a:pt x="73" y="30"/>
                    <a:pt x="2" y="23"/>
                    <a:pt x="2" y="15"/>
                  </a:cubicBezTo>
                  <a:cubicBezTo>
                    <a:pt x="2" y="7"/>
                    <a:pt x="73" y="0"/>
                    <a:pt x="161" y="0"/>
                  </a:cubicBezTo>
                  <a:cubicBezTo>
                    <a:pt x="249" y="0"/>
                    <a:pt x="320" y="7"/>
                    <a:pt x="320" y="15"/>
                  </a:cubicBezTo>
                  <a:cubicBezTo>
                    <a:pt x="320" y="23"/>
                    <a:pt x="249" y="30"/>
                    <a:pt x="161" y="30"/>
                  </a:cubicBezTo>
                  <a:moveTo>
                    <a:pt x="161" y="0"/>
                  </a:moveTo>
                  <a:cubicBezTo>
                    <a:pt x="72" y="0"/>
                    <a:pt x="0" y="7"/>
                    <a:pt x="0" y="15"/>
                  </a:cubicBezTo>
                  <a:cubicBezTo>
                    <a:pt x="0" y="23"/>
                    <a:pt x="72" y="30"/>
                    <a:pt x="161" y="30"/>
                  </a:cubicBezTo>
                  <a:cubicBezTo>
                    <a:pt x="250" y="30"/>
                    <a:pt x="322" y="23"/>
                    <a:pt x="322" y="15"/>
                  </a:cubicBezTo>
                  <a:cubicBezTo>
                    <a:pt x="322" y="7"/>
                    <a:pt x="250" y="0"/>
                    <a:pt x="161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3412" y="1634"/>
              <a:ext cx="856" cy="80"/>
            </a:xfrm>
            <a:custGeom>
              <a:avLst/>
              <a:gdLst>
                <a:gd name="T0" fmla="*/ 159 w 318"/>
                <a:gd name="T1" fmla="*/ 30 h 30"/>
                <a:gd name="T2" fmla="*/ 2 w 318"/>
                <a:gd name="T3" fmla="*/ 15 h 30"/>
                <a:gd name="T4" fmla="*/ 159 w 318"/>
                <a:gd name="T5" fmla="*/ 0 h 30"/>
                <a:gd name="T6" fmla="*/ 317 w 318"/>
                <a:gd name="T7" fmla="*/ 15 h 30"/>
                <a:gd name="T8" fmla="*/ 159 w 318"/>
                <a:gd name="T9" fmla="*/ 30 h 30"/>
                <a:gd name="T10" fmla="*/ 159 w 318"/>
                <a:gd name="T11" fmla="*/ 0 h 30"/>
                <a:gd name="T12" fmla="*/ 0 w 318"/>
                <a:gd name="T13" fmla="*/ 15 h 30"/>
                <a:gd name="T14" fmla="*/ 159 w 318"/>
                <a:gd name="T15" fmla="*/ 30 h 30"/>
                <a:gd name="T16" fmla="*/ 318 w 318"/>
                <a:gd name="T17" fmla="*/ 15 h 30"/>
                <a:gd name="T18" fmla="*/ 159 w 318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0">
                  <a:moveTo>
                    <a:pt x="159" y="30"/>
                  </a:moveTo>
                  <a:cubicBezTo>
                    <a:pt x="72" y="30"/>
                    <a:pt x="2" y="23"/>
                    <a:pt x="2" y="15"/>
                  </a:cubicBezTo>
                  <a:cubicBezTo>
                    <a:pt x="2" y="7"/>
                    <a:pt x="72" y="0"/>
                    <a:pt x="159" y="0"/>
                  </a:cubicBezTo>
                  <a:cubicBezTo>
                    <a:pt x="246" y="0"/>
                    <a:pt x="317" y="7"/>
                    <a:pt x="317" y="15"/>
                  </a:cubicBezTo>
                  <a:cubicBezTo>
                    <a:pt x="317" y="23"/>
                    <a:pt x="246" y="30"/>
                    <a:pt x="159" y="30"/>
                  </a:cubicBezTo>
                  <a:moveTo>
                    <a:pt x="159" y="0"/>
                  </a:moveTo>
                  <a:cubicBezTo>
                    <a:pt x="71" y="0"/>
                    <a:pt x="0" y="7"/>
                    <a:pt x="0" y="15"/>
                  </a:cubicBezTo>
                  <a:cubicBezTo>
                    <a:pt x="0" y="23"/>
                    <a:pt x="71" y="30"/>
                    <a:pt x="159" y="30"/>
                  </a:cubicBezTo>
                  <a:cubicBezTo>
                    <a:pt x="247" y="30"/>
                    <a:pt x="318" y="23"/>
                    <a:pt x="318" y="15"/>
                  </a:cubicBezTo>
                  <a:cubicBezTo>
                    <a:pt x="318" y="7"/>
                    <a:pt x="247" y="0"/>
                    <a:pt x="159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"/>
            <p:cNvSpPr>
              <a:spLocks noEditPoints="1"/>
            </p:cNvSpPr>
            <p:nvPr/>
          </p:nvSpPr>
          <p:spPr bwMode="auto">
            <a:xfrm>
              <a:off x="3418" y="1634"/>
              <a:ext cx="847" cy="80"/>
            </a:xfrm>
            <a:custGeom>
              <a:avLst/>
              <a:gdLst>
                <a:gd name="T0" fmla="*/ 157 w 315"/>
                <a:gd name="T1" fmla="*/ 29 h 30"/>
                <a:gd name="T2" fmla="*/ 1 w 315"/>
                <a:gd name="T3" fmla="*/ 15 h 30"/>
                <a:gd name="T4" fmla="*/ 157 w 315"/>
                <a:gd name="T5" fmla="*/ 0 h 30"/>
                <a:gd name="T6" fmla="*/ 313 w 315"/>
                <a:gd name="T7" fmla="*/ 15 h 30"/>
                <a:gd name="T8" fmla="*/ 157 w 315"/>
                <a:gd name="T9" fmla="*/ 29 h 30"/>
                <a:gd name="T10" fmla="*/ 157 w 315"/>
                <a:gd name="T11" fmla="*/ 0 h 30"/>
                <a:gd name="T12" fmla="*/ 0 w 315"/>
                <a:gd name="T13" fmla="*/ 15 h 30"/>
                <a:gd name="T14" fmla="*/ 157 w 315"/>
                <a:gd name="T15" fmla="*/ 30 h 30"/>
                <a:gd name="T16" fmla="*/ 315 w 315"/>
                <a:gd name="T17" fmla="*/ 15 h 30"/>
                <a:gd name="T18" fmla="*/ 157 w 3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0">
                  <a:moveTo>
                    <a:pt x="157" y="29"/>
                  </a:moveTo>
                  <a:cubicBezTo>
                    <a:pt x="71" y="29"/>
                    <a:pt x="1" y="23"/>
                    <a:pt x="1" y="15"/>
                  </a:cubicBezTo>
                  <a:cubicBezTo>
                    <a:pt x="1" y="7"/>
                    <a:pt x="71" y="0"/>
                    <a:pt x="157" y="0"/>
                  </a:cubicBezTo>
                  <a:cubicBezTo>
                    <a:pt x="243" y="0"/>
                    <a:pt x="313" y="7"/>
                    <a:pt x="313" y="15"/>
                  </a:cubicBezTo>
                  <a:cubicBezTo>
                    <a:pt x="313" y="23"/>
                    <a:pt x="243" y="29"/>
                    <a:pt x="157" y="29"/>
                  </a:cubicBezTo>
                  <a:moveTo>
                    <a:pt x="157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30"/>
                    <a:pt x="157" y="30"/>
                  </a:cubicBezTo>
                  <a:cubicBezTo>
                    <a:pt x="244" y="30"/>
                    <a:pt x="315" y="23"/>
                    <a:pt x="315" y="15"/>
                  </a:cubicBezTo>
                  <a:cubicBezTo>
                    <a:pt x="315" y="7"/>
                    <a:pt x="244" y="0"/>
                    <a:pt x="157" y="0"/>
                  </a:cubicBezTo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"/>
            <p:cNvSpPr>
              <a:spLocks noEditPoints="1"/>
            </p:cNvSpPr>
            <p:nvPr/>
          </p:nvSpPr>
          <p:spPr bwMode="auto">
            <a:xfrm>
              <a:off x="3420" y="1634"/>
              <a:ext cx="840" cy="78"/>
            </a:xfrm>
            <a:custGeom>
              <a:avLst/>
              <a:gdLst>
                <a:gd name="T0" fmla="*/ 156 w 312"/>
                <a:gd name="T1" fmla="*/ 29 h 29"/>
                <a:gd name="T2" fmla="*/ 2 w 312"/>
                <a:gd name="T3" fmla="*/ 15 h 29"/>
                <a:gd name="T4" fmla="*/ 156 w 312"/>
                <a:gd name="T5" fmla="*/ 0 h 29"/>
                <a:gd name="T6" fmla="*/ 311 w 312"/>
                <a:gd name="T7" fmla="*/ 15 h 29"/>
                <a:gd name="T8" fmla="*/ 156 w 312"/>
                <a:gd name="T9" fmla="*/ 29 h 29"/>
                <a:gd name="T10" fmla="*/ 156 w 312"/>
                <a:gd name="T11" fmla="*/ 0 h 29"/>
                <a:gd name="T12" fmla="*/ 0 w 312"/>
                <a:gd name="T13" fmla="*/ 15 h 29"/>
                <a:gd name="T14" fmla="*/ 156 w 312"/>
                <a:gd name="T15" fmla="*/ 29 h 29"/>
                <a:gd name="T16" fmla="*/ 312 w 312"/>
                <a:gd name="T17" fmla="*/ 15 h 29"/>
                <a:gd name="T18" fmla="*/ 156 w 312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9">
                  <a:moveTo>
                    <a:pt x="156" y="29"/>
                  </a:moveTo>
                  <a:cubicBezTo>
                    <a:pt x="71" y="29"/>
                    <a:pt x="2" y="23"/>
                    <a:pt x="2" y="15"/>
                  </a:cubicBezTo>
                  <a:cubicBezTo>
                    <a:pt x="2" y="7"/>
                    <a:pt x="71" y="0"/>
                    <a:pt x="156" y="0"/>
                  </a:cubicBezTo>
                  <a:cubicBezTo>
                    <a:pt x="241" y="0"/>
                    <a:pt x="311" y="7"/>
                    <a:pt x="311" y="15"/>
                  </a:cubicBezTo>
                  <a:cubicBezTo>
                    <a:pt x="311" y="23"/>
                    <a:pt x="241" y="29"/>
                    <a:pt x="156" y="29"/>
                  </a:cubicBezTo>
                  <a:moveTo>
                    <a:pt x="156" y="0"/>
                  </a:moveTo>
                  <a:cubicBezTo>
                    <a:pt x="70" y="0"/>
                    <a:pt x="0" y="7"/>
                    <a:pt x="0" y="15"/>
                  </a:cubicBezTo>
                  <a:cubicBezTo>
                    <a:pt x="0" y="23"/>
                    <a:pt x="70" y="29"/>
                    <a:pt x="156" y="29"/>
                  </a:cubicBezTo>
                  <a:cubicBezTo>
                    <a:pt x="242" y="29"/>
                    <a:pt x="312" y="23"/>
                    <a:pt x="312" y="15"/>
                  </a:cubicBezTo>
                  <a:cubicBezTo>
                    <a:pt x="312" y="7"/>
                    <a:pt x="242" y="0"/>
                    <a:pt x="15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"/>
            <p:cNvSpPr>
              <a:spLocks noEditPoints="1"/>
            </p:cNvSpPr>
            <p:nvPr/>
          </p:nvSpPr>
          <p:spPr bwMode="auto">
            <a:xfrm>
              <a:off x="3426" y="1634"/>
              <a:ext cx="831" cy="78"/>
            </a:xfrm>
            <a:custGeom>
              <a:avLst/>
              <a:gdLst>
                <a:gd name="T0" fmla="*/ 154 w 309"/>
                <a:gd name="T1" fmla="*/ 29 h 29"/>
                <a:gd name="T2" fmla="*/ 1 w 309"/>
                <a:gd name="T3" fmla="*/ 15 h 29"/>
                <a:gd name="T4" fmla="*/ 154 w 309"/>
                <a:gd name="T5" fmla="*/ 0 h 29"/>
                <a:gd name="T6" fmla="*/ 307 w 309"/>
                <a:gd name="T7" fmla="*/ 15 h 29"/>
                <a:gd name="T8" fmla="*/ 154 w 309"/>
                <a:gd name="T9" fmla="*/ 29 h 29"/>
                <a:gd name="T10" fmla="*/ 154 w 309"/>
                <a:gd name="T11" fmla="*/ 0 h 29"/>
                <a:gd name="T12" fmla="*/ 0 w 309"/>
                <a:gd name="T13" fmla="*/ 15 h 29"/>
                <a:gd name="T14" fmla="*/ 154 w 309"/>
                <a:gd name="T15" fmla="*/ 29 h 29"/>
                <a:gd name="T16" fmla="*/ 309 w 309"/>
                <a:gd name="T17" fmla="*/ 15 h 29"/>
                <a:gd name="T18" fmla="*/ 154 w 30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9">
                  <a:moveTo>
                    <a:pt x="154" y="29"/>
                  </a:moveTo>
                  <a:cubicBezTo>
                    <a:pt x="70" y="29"/>
                    <a:pt x="1" y="23"/>
                    <a:pt x="1" y="15"/>
                  </a:cubicBezTo>
                  <a:cubicBezTo>
                    <a:pt x="1" y="7"/>
                    <a:pt x="70" y="0"/>
                    <a:pt x="154" y="0"/>
                  </a:cubicBezTo>
                  <a:cubicBezTo>
                    <a:pt x="239" y="0"/>
                    <a:pt x="307" y="7"/>
                    <a:pt x="307" y="15"/>
                  </a:cubicBezTo>
                  <a:cubicBezTo>
                    <a:pt x="307" y="23"/>
                    <a:pt x="239" y="29"/>
                    <a:pt x="154" y="29"/>
                  </a:cubicBezTo>
                  <a:moveTo>
                    <a:pt x="154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4" y="29"/>
                  </a:cubicBezTo>
                  <a:cubicBezTo>
                    <a:pt x="239" y="29"/>
                    <a:pt x="309" y="23"/>
                    <a:pt x="309" y="15"/>
                  </a:cubicBezTo>
                  <a:cubicBezTo>
                    <a:pt x="309" y="7"/>
                    <a:pt x="239" y="0"/>
                    <a:pt x="154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"/>
            <p:cNvSpPr>
              <a:spLocks noEditPoints="1"/>
            </p:cNvSpPr>
            <p:nvPr/>
          </p:nvSpPr>
          <p:spPr bwMode="auto">
            <a:xfrm>
              <a:off x="3428" y="1634"/>
              <a:ext cx="823" cy="78"/>
            </a:xfrm>
            <a:custGeom>
              <a:avLst/>
              <a:gdLst>
                <a:gd name="T0" fmla="*/ 153 w 306"/>
                <a:gd name="T1" fmla="*/ 29 h 29"/>
                <a:gd name="T2" fmla="*/ 2 w 306"/>
                <a:gd name="T3" fmla="*/ 15 h 29"/>
                <a:gd name="T4" fmla="*/ 153 w 306"/>
                <a:gd name="T5" fmla="*/ 1 h 29"/>
                <a:gd name="T6" fmla="*/ 305 w 306"/>
                <a:gd name="T7" fmla="*/ 15 h 29"/>
                <a:gd name="T8" fmla="*/ 153 w 306"/>
                <a:gd name="T9" fmla="*/ 29 h 29"/>
                <a:gd name="T10" fmla="*/ 153 w 306"/>
                <a:gd name="T11" fmla="*/ 0 h 29"/>
                <a:gd name="T12" fmla="*/ 0 w 306"/>
                <a:gd name="T13" fmla="*/ 15 h 29"/>
                <a:gd name="T14" fmla="*/ 153 w 306"/>
                <a:gd name="T15" fmla="*/ 29 h 29"/>
                <a:gd name="T16" fmla="*/ 306 w 306"/>
                <a:gd name="T17" fmla="*/ 15 h 29"/>
                <a:gd name="T18" fmla="*/ 153 w 30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9">
                  <a:moveTo>
                    <a:pt x="153" y="29"/>
                  </a:moveTo>
                  <a:cubicBezTo>
                    <a:pt x="70" y="29"/>
                    <a:pt x="2" y="22"/>
                    <a:pt x="2" y="15"/>
                  </a:cubicBezTo>
                  <a:cubicBezTo>
                    <a:pt x="2" y="7"/>
                    <a:pt x="70" y="1"/>
                    <a:pt x="153" y="1"/>
                  </a:cubicBezTo>
                  <a:cubicBezTo>
                    <a:pt x="237" y="1"/>
                    <a:pt x="305" y="7"/>
                    <a:pt x="305" y="15"/>
                  </a:cubicBezTo>
                  <a:cubicBezTo>
                    <a:pt x="305" y="22"/>
                    <a:pt x="237" y="29"/>
                    <a:pt x="153" y="29"/>
                  </a:cubicBezTo>
                  <a:moveTo>
                    <a:pt x="153" y="0"/>
                  </a:moveTo>
                  <a:cubicBezTo>
                    <a:pt x="69" y="0"/>
                    <a:pt x="0" y="7"/>
                    <a:pt x="0" y="15"/>
                  </a:cubicBezTo>
                  <a:cubicBezTo>
                    <a:pt x="0" y="23"/>
                    <a:pt x="69" y="29"/>
                    <a:pt x="153" y="29"/>
                  </a:cubicBezTo>
                  <a:cubicBezTo>
                    <a:pt x="238" y="29"/>
                    <a:pt x="306" y="23"/>
                    <a:pt x="306" y="15"/>
                  </a:cubicBezTo>
                  <a:cubicBezTo>
                    <a:pt x="306" y="7"/>
                    <a:pt x="238" y="0"/>
                    <a:pt x="15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>
              <a:off x="3434" y="1636"/>
              <a:ext cx="815" cy="76"/>
            </a:xfrm>
            <a:custGeom>
              <a:avLst/>
              <a:gdLst>
                <a:gd name="T0" fmla="*/ 151 w 303"/>
                <a:gd name="T1" fmla="*/ 28 h 28"/>
                <a:gd name="T2" fmla="*/ 1 w 303"/>
                <a:gd name="T3" fmla="*/ 14 h 28"/>
                <a:gd name="T4" fmla="*/ 151 w 303"/>
                <a:gd name="T5" fmla="*/ 0 h 28"/>
                <a:gd name="T6" fmla="*/ 301 w 303"/>
                <a:gd name="T7" fmla="*/ 14 h 28"/>
                <a:gd name="T8" fmla="*/ 151 w 303"/>
                <a:gd name="T9" fmla="*/ 28 h 28"/>
                <a:gd name="T10" fmla="*/ 151 w 303"/>
                <a:gd name="T11" fmla="*/ 0 h 28"/>
                <a:gd name="T12" fmla="*/ 0 w 303"/>
                <a:gd name="T13" fmla="*/ 14 h 28"/>
                <a:gd name="T14" fmla="*/ 151 w 303"/>
                <a:gd name="T15" fmla="*/ 28 h 28"/>
                <a:gd name="T16" fmla="*/ 303 w 303"/>
                <a:gd name="T17" fmla="*/ 14 h 28"/>
                <a:gd name="T18" fmla="*/ 151 w 303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8">
                  <a:moveTo>
                    <a:pt x="151" y="28"/>
                  </a:moveTo>
                  <a:cubicBezTo>
                    <a:pt x="69" y="28"/>
                    <a:pt x="1" y="21"/>
                    <a:pt x="1" y="14"/>
                  </a:cubicBezTo>
                  <a:cubicBezTo>
                    <a:pt x="1" y="6"/>
                    <a:pt x="69" y="0"/>
                    <a:pt x="151" y="0"/>
                  </a:cubicBezTo>
                  <a:cubicBezTo>
                    <a:pt x="234" y="0"/>
                    <a:pt x="301" y="6"/>
                    <a:pt x="301" y="14"/>
                  </a:cubicBezTo>
                  <a:cubicBezTo>
                    <a:pt x="301" y="21"/>
                    <a:pt x="234" y="28"/>
                    <a:pt x="151" y="28"/>
                  </a:cubicBezTo>
                  <a:moveTo>
                    <a:pt x="151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1" y="28"/>
                  </a:cubicBezTo>
                  <a:cubicBezTo>
                    <a:pt x="235" y="28"/>
                    <a:pt x="303" y="21"/>
                    <a:pt x="303" y="14"/>
                  </a:cubicBezTo>
                  <a:cubicBezTo>
                    <a:pt x="303" y="6"/>
                    <a:pt x="235" y="0"/>
                    <a:pt x="15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>
              <a:off x="3436" y="1636"/>
              <a:ext cx="807" cy="76"/>
            </a:xfrm>
            <a:custGeom>
              <a:avLst/>
              <a:gdLst>
                <a:gd name="T0" fmla="*/ 150 w 300"/>
                <a:gd name="T1" fmla="*/ 27 h 28"/>
                <a:gd name="T2" fmla="*/ 2 w 300"/>
                <a:gd name="T3" fmla="*/ 14 h 28"/>
                <a:gd name="T4" fmla="*/ 150 w 300"/>
                <a:gd name="T5" fmla="*/ 0 h 28"/>
                <a:gd name="T6" fmla="*/ 298 w 300"/>
                <a:gd name="T7" fmla="*/ 14 h 28"/>
                <a:gd name="T8" fmla="*/ 150 w 300"/>
                <a:gd name="T9" fmla="*/ 27 h 28"/>
                <a:gd name="T10" fmla="*/ 150 w 300"/>
                <a:gd name="T11" fmla="*/ 0 h 28"/>
                <a:gd name="T12" fmla="*/ 0 w 300"/>
                <a:gd name="T13" fmla="*/ 14 h 28"/>
                <a:gd name="T14" fmla="*/ 150 w 300"/>
                <a:gd name="T15" fmla="*/ 28 h 28"/>
                <a:gd name="T16" fmla="*/ 300 w 300"/>
                <a:gd name="T17" fmla="*/ 14 h 28"/>
                <a:gd name="T18" fmla="*/ 150 w 300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8">
                  <a:moveTo>
                    <a:pt x="150" y="27"/>
                  </a:moveTo>
                  <a:cubicBezTo>
                    <a:pt x="68" y="27"/>
                    <a:pt x="2" y="21"/>
                    <a:pt x="2" y="14"/>
                  </a:cubicBezTo>
                  <a:cubicBezTo>
                    <a:pt x="2" y="6"/>
                    <a:pt x="68" y="0"/>
                    <a:pt x="150" y="0"/>
                  </a:cubicBezTo>
                  <a:cubicBezTo>
                    <a:pt x="232" y="0"/>
                    <a:pt x="298" y="6"/>
                    <a:pt x="298" y="14"/>
                  </a:cubicBezTo>
                  <a:cubicBezTo>
                    <a:pt x="298" y="21"/>
                    <a:pt x="232" y="27"/>
                    <a:pt x="150" y="27"/>
                  </a:cubicBezTo>
                  <a:moveTo>
                    <a:pt x="150" y="0"/>
                  </a:moveTo>
                  <a:cubicBezTo>
                    <a:pt x="68" y="0"/>
                    <a:pt x="0" y="6"/>
                    <a:pt x="0" y="14"/>
                  </a:cubicBezTo>
                  <a:cubicBezTo>
                    <a:pt x="0" y="21"/>
                    <a:pt x="68" y="28"/>
                    <a:pt x="150" y="28"/>
                  </a:cubicBezTo>
                  <a:cubicBezTo>
                    <a:pt x="233" y="28"/>
                    <a:pt x="300" y="21"/>
                    <a:pt x="300" y="14"/>
                  </a:cubicBezTo>
                  <a:cubicBezTo>
                    <a:pt x="300" y="6"/>
                    <a:pt x="233" y="0"/>
                    <a:pt x="15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"/>
            <p:cNvSpPr>
              <a:spLocks noEditPoints="1"/>
            </p:cNvSpPr>
            <p:nvPr/>
          </p:nvSpPr>
          <p:spPr bwMode="auto">
            <a:xfrm>
              <a:off x="3442" y="1636"/>
              <a:ext cx="796" cy="73"/>
            </a:xfrm>
            <a:custGeom>
              <a:avLst/>
              <a:gdLst>
                <a:gd name="T0" fmla="*/ 148 w 296"/>
                <a:gd name="T1" fmla="*/ 27 h 27"/>
                <a:gd name="T2" fmla="*/ 2 w 296"/>
                <a:gd name="T3" fmla="*/ 14 h 27"/>
                <a:gd name="T4" fmla="*/ 148 w 296"/>
                <a:gd name="T5" fmla="*/ 0 h 27"/>
                <a:gd name="T6" fmla="*/ 295 w 296"/>
                <a:gd name="T7" fmla="*/ 14 h 27"/>
                <a:gd name="T8" fmla="*/ 148 w 296"/>
                <a:gd name="T9" fmla="*/ 27 h 27"/>
                <a:gd name="T10" fmla="*/ 148 w 296"/>
                <a:gd name="T11" fmla="*/ 0 h 27"/>
                <a:gd name="T12" fmla="*/ 0 w 296"/>
                <a:gd name="T13" fmla="*/ 14 h 27"/>
                <a:gd name="T14" fmla="*/ 148 w 296"/>
                <a:gd name="T15" fmla="*/ 27 h 27"/>
                <a:gd name="T16" fmla="*/ 296 w 296"/>
                <a:gd name="T17" fmla="*/ 14 h 27"/>
                <a:gd name="T18" fmla="*/ 148 w 29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7">
                  <a:moveTo>
                    <a:pt x="148" y="27"/>
                  </a:moveTo>
                  <a:cubicBezTo>
                    <a:pt x="67" y="27"/>
                    <a:pt x="2" y="21"/>
                    <a:pt x="2" y="14"/>
                  </a:cubicBezTo>
                  <a:cubicBezTo>
                    <a:pt x="2" y="6"/>
                    <a:pt x="67" y="0"/>
                    <a:pt x="148" y="0"/>
                  </a:cubicBezTo>
                  <a:cubicBezTo>
                    <a:pt x="229" y="0"/>
                    <a:pt x="295" y="6"/>
                    <a:pt x="295" y="14"/>
                  </a:cubicBezTo>
                  <a:cubicBezTo>
                    <a:pt x="295" y="21"/>
                    <a:pt x="229" y="27"/>
                    <a:pt x="148" y="27"/>
                  </a:cubicBezTo>
                  <a:moveTo>
                    <a:pt x="148" y="0"/>
                  </a:moveTo>
                  <a:cubicBezTo>
                    <a:pt x="66" y="0"/>
                    <a:pt x="0" y="6"/>
                    <a:pt x="0" y="14"/>
                  </a:cubicBezTo>
                  <a:cubicBezTo>
                    <a:pt x="0" y="21"/>
                    <a:pt x="66" y="27"/>
                    <a:pt x="148" y="27"/>
                  </a:cubicBezTo>
                  <a:cubicBezTo>
                    <a:pt x="230" y="27"/>
                    <a:pt x="296" y="21"/>
                    <a:pt x="296" y="14"/>
                  </a:cubicBezTo>
                  <a:cubicBezTo>
                    <a:pt x="296" y="6"/>
                    <a:pt x="230" y="0"/>
                    <a:pt x="148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"/>
            <p:cNvSpPr>
              <a:spLocks noEditPoints="1"/>
            </p:cNvSpPr>
            <p:nvPr/>
          </p:nvSpPr>
          <p:spPr bwMode="auto">
            <a:xfrm>
              <a:off x="3447" y="1636"/>
              <a:ext cx="788" cy="73"/>
            </a:xfrm>
            <a:custGeom>
              <a:avLst/>
              <a:gdLst>
                <a:gd name="T0" fmla="*/ 146 w 293"/>
                <a:gd name="T1" fmla="*/ 27 h 27"/>
                <a:gd name="T2" fmla="*/ 1 w 293"/>
                <a:gd name="T3" fmla="*/ 14 h 27"/>
                <a:gd name="T4" fmla="*/ 146 w 293"/>
                <a:gd name="T5" fmla="*/ 0 h 27"/>
                <a:gd name="T6" fmla="*/ 291 w 293"/>
                <a:gd name="T7" fmla="*/ 14 h 27"/>
                <a:gd name="T8" fmla="*/ 146 w 293"/>
                <a:gd name="T9" fmla="*/ 27 h 27"/>
                <a:gd name="T10" fmla="*/ 146 w 293"/>
                <a:gd name="T11" fmla="*/ 0 h 27"/>
                <a:gd name="T12" fmla="*/ 0 w 293"/>
                <a:gd name="T13" fmla="*/ 14 h 27"/>
                <a:gd name="T14" fmla="*/ 146 w 293"/>
                <a:gd name="T15" fmla="*/ 27 h 27"/>
                <a:gd name="T16" fmla="*/ 293 w 293"/>
                <a:gd name="T17" fmla="*/ 14 h 27"/>
                <a:gd name="T18" fmla="*/ 146 w 29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7">
                  <a:moveTo>
                    <a:pt x="146" y="27"/>
                  </a:moveTo>
                  <a:cubicBezTo>
                    <a:pt x="66" y="27"/>
                    <a:pt x="1" y="21"/>
                    <a:pt x="1" y="14"/>
                  </a:cubicBezTo>
                  <a:cubicBezTo>
                    <a:pt x="1" y="6"/>
                    <a:pt x="66" y="0"/>
                    <a:pt x="146" y="0"/>
                  </a:cubicBezTo>
                  <a:cubicBezTo>
                    <a:pt x="226" y="0"/>
                    <a:pt x="291" y="6"/>
                    <a:pt x="291" y="14"/>
                  </a:cubicBezTo>
                  <a:cubicBezTo>
                    <a:pt x="291" y="21"/>
                    <a:pt x="226" y="27"/>
                    <a:pt x="146" y="27"/>
                  </a:cubicBezTo>
                  <a:moveTo>
                    <a:pt x="146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6" y="27"/>
                  </a:cubicBezTo>
                  <a:cubicBezTo>
                    <a:pt x="227" y="27"/>
                    <a:pt x="293" y="21"/>
                    <a:pt x="293" y="14"/>
                  </a:cubicBezTo>
                  <a:cubicBezTo>
                    <a:pt x="293" y="6"/>
                    <a:pt x="227" y="0"/>
                    <a:pt x="146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7"/>
            <p:cNvSpPr>
              <a:spLocks noEditPoints="1"/>
            </p:cNvSpPr>
            <p:nvPr/>
          </p:nvSpPr>
          <p:spPr bwMode="auto">
            <a:xfrm>
              <a:off x="3450" y="1636"/>
              <a:ext cx="780" cy="73"/>
            </a:xfrm>
            <a:custGeom>
              <a:avLst/>
              <a:gdLst>
                <a:gd name="T0" fmla="*/ 145 w 290"/>
                <a:gd name="T1" fmla="*/ 27 h 27"/>
                <a:gd name="T2" fmla="*/ 2 w 290"/>
                <a:gd name="T3" fmla="*/ 14 h 27"/>
                <a:gd name="T4" fmla="*/ 145 w 290"/>
                <a:gd name="T5" fmla="*/ 0 h 27"/>
                <a:gd name="T6" fmla="*/ 289 w 290"/>
                <a:gd name="T7" fmla="*/ 14 h 27"/>
                <a:gd name="T8" fmla="*/ 145 w 290"/>
                <a:gd name="T9" fmla="*/ 27 h 27"/>
                <a:gd name="T10" fmla="*/ 145 w 290"/>
                <a:gd name="T11" fmla="*/ 0 h 27"/>
                <a:gd name="T12" fmla="*/ 0 w 290"/>
                <a:gd name="T13" fmla="*/ 14 h 27"/>
                <a:gd name="T14" fmla="*/ 145 w 290"/>
                <a:gd name="T15" fmla="*/ 27 h 27"/>
                <a:gd name="T16" fmla="*/ 290 w 290"/>
                <a:gd name="T17" fmla="*/ 14 h 27"/>
                <a:gd name="T18" fmla="*/ 145 w 29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">
                  <a:moveTo>
                    <a:pt x="145" y="27"/>
                  </a:moveTo>
                  <a:cubicBezTo>
                    <a:pt x="66" y="27"/>
                    <a:pt x="2" y="21"/>
                    <a:pt x="2" y="14"/>
                  </a:cubicBezTo>
                  <a:cubicBezTo>
                    <a:pt x="2" y="6"/>
                    <a:pt x="66" y="0"/>
                    <a:pt x="145" y="0"/>
                  </a:cubicBezTo>
                  <a:cubicBezTo>
                    <a:pt x="225" y="0"/>
                    <a:pt x="289" y="6"/>
                    <a:pt x="289" y="14"/>
                  </a:cubicBezTo>
                  <a:cubicBezTo>
                    <a:pt x="289" y="21"/>
                    <a:pt x="225" y="27"/>
                    <a:pt x="145" y="27"/>
                  </a:cubicBezTo>
                  <a:moveTo>
                    <a:pt x="145" y="0"/>
                  </a:moveTo>
                  <a:cubicBezTo>
                    <a:pt x="65" y="0"/>
                    <a:pt x="0" y="6"/>
                    <a:pt x="0" y="14"/>
                  </a:cubicBezTo>
                  <a:cubicBezTo>
                    <a:pt x="0" y="21"/>
                    <a:pt x="65" y="27"/>
                    <a:pt x="145" y="27"/>
                  </a:cubicBezTo>
                  <a:cubicBezTo>
                    <a:pt x="225" y="27"/>
                    <a:pt x="290" y="21"/>
                    <a:pt x="290" y="14"/>
                  </a:cubicBezTo>
                  <a:cubicBezTo>
                    <a:pt x="290" y="6"/>
                    <a:pt x="225" y="0"/>
                    <a:pt x="145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3455" y="1636"/>
              <a:ext cx="772" cy="73"/>
            </a:xfrm>
            <a:custGeom>
              <a:avLst/>
              <a:gdLst>
                <a:gd name="T0" fmla="*/ 143 w 287"/>
                <a:gd name="T1" fmla="*/ 27 h 27"/>
                <a:gd name="T2" fmla="*/ 1 w 287"/>
                <a:gd name="T3" fmla="*/ 14 h 27"/>
                <a:gd name="T4" fmla="*/ 143 w 287"/>
                <a:gd name="T5" fmla="*/ 0 h 27"/>
                <a:gd name="T6" fmla="*/ 285 w 287"/>
                <a:gd name="T7" fmla="*/ 14 h 27"/>
                <a:gd name="T8" fmla="*/ 143 w 287"/>
                <a:gd name="T9" fmla="*/ 27 h 27"/>
                <a:gd name="T10" fmla="*/ 143 w 287"/>
                <a:gd name="T11" fmla="*/ 0 h 27"/>
                <a:gd name="T12" fmla="*/ 0 w 287"/>
                <a:gd name="T13" fmla="*/ 14 h 27"/>
                <a:gd name="T14" fmla="*/ 143 w 287"/>
                <a:gd name="T15" fmla="*/ 27 h 27"/>
                <a:gd name="T16" fmla="*/ 287 w 287"/>
                <a:gd name="T17" fmla="*/ 14 h 27"/>
                <a:gd name="T18" fmla="*/ 143 w 28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7">
                  <a:moveTo>
                    <a:pt x="143" y="27"/>
                  </a:moveTo>
                  <a:cubicBezTo>
                    <a:pt x="65" y="27"/>
                    <a:pt x="1" y="21"/>
                    <a:pt x="1" y="14"/>
                  </a:cubicBezTo>
                  <a:cubicBezTo>
                    <a:pt x="1" y="6"/>
                    <a:pt x="65" y="0"/>
                    <a:pt x="143" y="0"/>
                  </a:cubicBezTo>
                  <a:cubicBezTo>
                    <a:pt x="222" y="0"/>
                    <a:pt x="285" y="6"/>
                    <a:pt x="285" y="14"/>
                  </a:cubicBezTo>
                  <a:cubicBezTo>
                    <a:pt x="285" y="21"/>
                    <a:pt x="222" y="27"/>
                    <a:pt x="143" y="27"/>
                  </a:cubicBezTo>
                  <a:moveTo>
                    <a:pt x="143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3" y="27"/>
                  </a:cubicBezTo>
                  <a:cubicBezTo>
                    <a:pt x="223" y="27"/>
                    <a:pt x="287" y="21"/>
                    <a:pt x="287" y="14"/>
                  </a:cubicBezTo>
                  <a:cubicBezTo>
                    <a:pt x="287" y="6"/>
                    <a:pt x="223" y="0"/>
                    <a:pt x="143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"/>
            <p:cNvSpPr>
              <a:spLocks noEditPoints="1"/>
            </p:cNvSpPr>
            <p:nvPr/>
          </p:nvSpPr>
          <p:spPr bwMode="auto">
            <a:xfrm>
              <a:off x="3458" y="1636"/>
              <a:ext cx="764" cy="73"/>
            </a:xfrm>
            <a:custGeom>
              <a:avLst/>
              <a:gdLst>
                <a:gd name="T0" fmla="*/ 142 w 284"/>
                <a:gd name="T1" fmla="*/ 27 h 27"/>
                <a:gd name="T2" fmla="*/ 2 w 284"/>
                <a:gd name="T3" fmla="*/ 14 h 27"/>
                <a:gd name="T4" fmla="*/ 142 w 284"/>
                <a:gd name="T5" fmla="*/ 1 h 27"/>
                <a:gd name="T6" fmla="*/ 283 w 284"/>
                <a:gd name="T7" fmla="*/ 14 h 27"/>
                <a:gd name="T8" fmla="*/ 142 w 284"/>
                <a:gd name="T9" fmla="*/ 27 h 27"/>
                <a:gd name="T10" fmla="*/ 142 w 284"/>
                <a:gd name="T11" fmla="*/ 0 h 27"/>
                <a:gd name="T12" fmla="*/ 0 w 284"/>
                <a:gd name="T13" fmla="*/ 14 h 27"/>
                <a:gd name="T14" fmla="*/ 142 w 284"/>
                <a:gd name="T15" fmla="*/ 27 h 27"/>
                <a:gd name="T16" fmla="*/ 284 w 284"/>
                <a:gd name="T17" fmla="*/ 14 h 27"/>
                <a:gd name="T18" fmla="*/ 142 w 284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">
                  <a:moveTo>
                    <a:pt x="142" y="27"/>
                  </a:moveTo>
                  <a:cubicBezTo>
                    <a:pt x="65" y="27"/>
                    <a:pt x="2" y="21"/>
                    <a:pt x="2" y="14"/>
                  </a:cubicBezTo>
                  <a:cubicBezTo>
                    <a:pt x="2" y="6"/>
                    <a:pt x="65" y="1"/>
                    <a:pt x="142" y="1"/>
                  </a:cubicBezTo>
                  <a:cubicBezTo>
                    <a:pt x="220" y="1"/>
                    <a:pt x="283" y="6"/>
                    <a:pt x="283" y="14"/>
                  </a:cubicBezTo>
                  <a:cubicBezTo>
                    <a:pt x="283" y="21"/>
                    <a:pt x="220" y="27"/>
                    <a:pt x="142" y="27"/>
                  </a:cubicBezTo>
                  <a:moveTo>
                    <a:pt x="142" y="0"/>
                  </a:moveTo>
                  <a:cubicBezTo>
                    <a:pt x="64" y="0"/>
                    <a:pt x="0" y="6"/>
                    <a:pt x="0" y="14"/>
                  </a:cubicBezTo>
                  <a:cubicBezTo>
                    <a:pt x="0" y="21"/>
                    <a:pt x="64" y="27"/>
                    <a:pt x="142" y="27"/>
                  </a:cubicBezTo>
                  <a:cubicBezTo>
                    <a:pt x="221" y="27"/>
                    <a:pt x="284" y="21"/>
                    <a:pt x="284" y="14"/>
                  </a:cubicBezTo>
                  <a:cubicBezTo>
                    <a:pt x="284" y="6"/>
                    <a:pt x="221" y="0"/>
                    <a:pt x="1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"/>
            <p:cNvSpPr>
              <a:spLocks noEditPoints="1"/>
            </p:cNvSpPr>
            <p:nvPr/>
          </p:nvSpPr>
          <p:spPr bwMode="auto">
            <a:xfrm>
              <a:off x="3463" y="1639"/>
              <a:ext cx="756" cy="70"/>
            </a:xfrm>
            <a:custGeom>
              <a:avLst/>
              <a:gdLst>
                <a:gd name="T0" fmla="*/ 140 w 281"/>
                <a:gd name="T1" fmla="*/ 25 h 26"/>
                <a:gd name="T2" fmla="*/ 2 w 281"/>
                <a:gd name="T3" fmla="*/ 13 h 26"/>
                <a:gd name="T4" fmla="*/ 140 w 281"/>
                <a:gd name="T5" fmla="*/ 0 h 26"/>
                <a:gd name="T6" fmla="*/ 279 w 281"/>
                <a:gd name="T7" fmla="*/ 13 h 26"/>
                <a:gd name="T8" fmla="*/ 140 w 281"/>
                <a:gd name="T9" fmla="*/ 25 h 26"/>
                <a:gd name="T10" fmla="*/ 140 w 281"/>
                <a:gd name="T11" fmla="*/ 0 h 26"/>
                <a:gd name="T12" fmla="*/ 0 w 281"/>
                <a:gd name="T13" fmla="*/ 13 h 26"/>
                <a:gd name="T14" fmla="*/ 140 w 281"/>
                <a:gd name="T15" fmla="*/ 26 h 26"/>
                <a:gd name="T16" fmla="*/ 281 w 281"/>
                <a:gd name="T17" fmla="*/ 13 h 26"/>
                <a:gd name="T18" fmla="*/ 140 w 28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6">
                  <a:moveTo>
                    <a:pt x="140" y="25"/>
                  </a:moveTo>
                  <a:cubicBezTo>
                    <a:pt x="64" y="25"/>
                    <a:pt x="2" y="20"/>
                    <a:pt x="2" y="13"/>
                  </a:cubicBezTo>
                  <a:cubicBezTo>
                    <a:pt x="2" y="5"/>
                    <a:pt x="64" y="0"/>
                    <a:pt x="140" y="0"/>
                  </a:cubicBezTo>
                  <a:cubicBezTo>
                    <a:pt x="217" y="0"/>
                    <a:pt x="279" y="5"/>
                    <a:pt x="279" y="13"/>
                  </a:cubicBezTo>
                  <a:cubicBezTo>
                    <a:pt x="279" y="20"/>
                    <a:pt x="217" y="25"/>
                    <a:pt x="140" y="25"/>
                  </a:cubicBezTo>
                  <a:moveTo>
                    <a:pt x="140" y="0"/>
                  </a:moveTo>
                  <a:cubicBezTo>
                    <a:pt x="63" y="0"/>
                    <a:pt x="0" y="5"/>
                    <a:pt x="0" y="13"/>
                  </a:cubicBezTo>
                  <a:cubicBezTo>
                    <a:pt x="0" y="20"/>
                    <a:pt x="63" y="26"/>
                    <a:pt x="140" y="26"/>
                  </a:cubicBezTo>
                  <a:cubicBezTo>
                    <a:pt x="218" y="26"/>
                    <a:pt x="281" y="20"/>
                    <a:pt x="281" y="13"/>
                  </a:cubicBezTo>
                  <a:cubicBezTo>
                    <a:pt x="281" y="5"/>
                    <a:pt x="218" y="0"/>
                    <a:pt x="14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"/>
            <p:cNvSpPr>
              <a:spLocks noEditPoints="1"/>
            </p:cNvSpPr>
            <p:nvPr/>
          </p:nvSpPr>
          <p:spPr bwMode="auto">
            <a:xfrm>
              <a:off x="3469" y="1639"/>
              <a:ext cx="745" cy="67"/>
            </a:xfrm>
            <a:custGeom>
              <a:avLst/>
              <a:gdLst>
                <a:gd name="T0" fmla="*/ 138 w 277"/>
                <a:gd name="T1" fmla="*/ 25 h 25"/>
                <a:gd name="T2" fmla="*/ 1 w 277"/>
                <a:gd name="T3" fmla="*/ 12 h 25"/>
                <a:gd name="T4" fmla="*/ 138 w 277"/>
                <a:gd name="T5" fmla="*/ 0 h 25"/>
                <a:gd name="T6" fmla="*/ 276 w 277"/>
                <a:gd name="T7" fmla="*/ 12 h 25"/>
                <a:gd name="T8" fmla="*/ 138 w 277"/>
                <a:gd name="T9" fmla="*/ 25 h 25"/>
                <a:gd name="T10" fmla="*/ 138 w 277"/>
                <a:gd name="T11" fmla="*/ 0 h 25"/>
                <a:gd name="T12" fmla="*/ 0 w 277"/>
                <a:gd name="T13" fmla="*/ 13 h 25"/>
                <a:gd name="T14" fmla="*/ 138 w 277"/>
                <a:gd name="T15" fmla="*/ 25 h 25"/>
                <a:gd name="T16" fmla="*/ 277 w 277"/>
                <a:gd name="T17" fmla="*/ 13 h 25"/>
                <a:gd name="T18" fmla="*/ 138 w 27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5">
                  <a:moveTo>
                    <a:pt x="138" y="25"/>
                  </a:moveTo>
                  <a:cubicBezTo>
                    <a:pt x="63" y="25"/>
                    <a:pt x="1" y="19"/>
                    <a:pt x="1" y="12"/>
                  </a:cubicBezTo>
                  <a:cubicBezTo>
                    <a:pt x="1" y="5"/>
                    <a:pt x="63" y="0"/>
                    <a:pt x="138" y="0"/>
                  </a:cubicBezTo>
                  <a:cubicBezTo>
                    <a:pt x="214" y="0"/>
                    <a:pt x="276" y="5"/>
                    <a:pt x="276" y="12"/>
                  </a:cubicBezTo>
                  <a:cubicBezTo>
                    <a:pt x="276" y="19"/>
                    <a:pt x="214" y="25"/>
                    <a:pt x="138" y="25"/>
                  </a:cubicBezTo>
                  <a:moveTo>
                    <a:pt x="138" y="0"/>
                  </a:moveTo>
                  <a:cubicBezTo>
                    <a:pt x="62" y="0"/>
                    <a:pt x="0" y="5"/>
                    <a:pt x="0" y="13"/>
                  </a:cubicBezTo>
                  <a:cubicBezTo>
                    <a:pt x="0" y="20"/>
                    <a:pt x="62" y="25"/>
                    <a:pt x="138" y="25"/>
                  </a:cubicBezTo>
                  <a:cubicBezTo>
                    <a:pt x="215" y="25"/>
                    <a:pt x="277" y="20"/>
                    <a:pt x="277" y="13"/>
                  </a:cubicBezTo>
                  <a:cubicBezTo>
                    <a:pt x="277" y="5"/>
                    <a:pt x="215" y="0"/>
                    <a:pt x="138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"/>
            <p:cNvSpPr>
              <a:spLocks noEditPoints="1"/>
            </p:cNvSpPr>
            <p:nvPr/>
          </p:nvSpPr>
          <p:spPr bwMode="auto">
            <a:xfrm>
              <a:off x="3471" y="1639"/>
              <a:ext cx="740" cy="67"/>
            </a:xfrm>
            <a:custGeom>
              <a:avLst/>
              <a:gdLst>
                <a:gd name="T0" fmla="*/ 137 w 275"/>
                <a:gd name="T1" fmla="*/ 25 h 25"/>
                <a:gd name="T2" fmla="*/ 2 w 275"/>
                <a:gd name="T3" fmla="*/ 12 h 25"/>
                <a:gd name="T4" fmla="*/ 137 w 275"/>
                <a:gd name="T5" fmla="*/ 0 h 25"/>
                <a:gd name="T6" fmla="*/ 273 w 275"/>
                <a:gd name="T7" fmla="*/ 12 h 25"/>
                <a:gd name="T8" fmla="*/ 137 w 275"/>
                <a:gd name="T9" fmla="*/ 25 h 25"/>
                <a:gd name="T10" fmla="*/ 137 w 275"/>
                <a:gd name="T11" fmla="*/ 0 h 25"/>
                <a:gd name="T12" fmla="*/ 0 w 275"/>
                <a:gd name="T13" fmla="*/ 12 h 25"/>
                <a:gd name="T14" fmla="*/ 137 w 275"/>
                <a:gd name="T15" fmla="*/ 25 h 25"/>
                <a:gd name="T16" fmla="*/ 275 w 275"/>
                <a:gd name="T17" fmla="*/ 12 h 25"/>
                <a:gd name="T18" fmla="*/ 137 w 27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5">
                  <a:moveTo>
                    <a:pt x="137" y="25"/>
                  </a:moveTo>
                  <a:cubicBezTo>
                    <a:pt x="62" y="25"/>
                    <a:pt x="2" y="19"/>
                    <a:pt x="2" y="12"/>
                  </a:cubicBezTo>
                  <a:cubicBezTo>
                    <a:pt x="2" y="6"/>
                    <a:pt x="62" y="0"/>
                    <a:pt x="137" y="0"/>
                  </a:cubicBezTo>
                  <a:cubicBezTo>
                    <a:pt x="212" y="0"/>
                    <a:pt x="273" y="6"/>
                    <a:pt x="273" y="12"/>
                  </a:cubicBezTo>
                  <a:cubicBezTo>
                    <a:pt x="273" y="19"/>
                    <a:pt x="212" y="25"/>
                    <a:pt x="137" y="25"/>
                  </a:cubicBezTo>
                  <a:moveTo>
                    <a:pt x="137" y="0"/>
                  </a:moveTo>
                  <a:cubicBezTo>
                    <a:pt x="62" y="0"/>
                    <a:pt x="0" y="5"/>
                    <a:pt x="0" y="12"/>
                  </a:cubicBezTo>
                  <a:cubicBezTo>
                    <a:pt x="0" y="19"/>
                    <a:pt x="62" y="25"/>
                    <a:pt x="137" y="25"/>
                  </a:cubicBezTo>
                  <a:cubicBezTo>
                    <a:pt x="213" y="25"/>
                    <a:pt x="275" y="19"/>
                    <a:pt x="275" y="12"/>
                  </a:cubicBezTo>
                  <a:cubicBezTo>
                    <a:pt x="275" y="5"/>
                    <a:pt x="213" y="0"/>
                    <a:pt x="13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3477" y="1639"/>
              <a:ext cx="729" cy="67"/>
            </a:xfrm>
            <a:custGeom>
              <a:avLst/>
              <a:gdLst>
                <a:gd name="T0" fmla="*/ 135 w 271"/>
                <a:gd name="T1" fmla="*/ 25 h 25"/>
                <a:gd name="T2" fmla="*/ 1 w 271"/>
                <a:gd name="T3" fmla="*/ 12 h 25"/>
                <a:gd name="T4" fmla="*/ 135 w 271"/>
                <a:gd name="T5" fmla="*/ 0 h 25"/>
                <a:gd name="T6" fmla="*/ 270 w 271"/>
                <a:gd name="T7" fmla="*/ 12 h 25"/>
                <a:gd name="T8" fmla="*/ 135 w 271"/>
                <a:gd name="T9" fmla="*/ 25 h 25"/>
                <a:gd name="T10" fmla="*/ 135 w 271"/>
                <a:gd name="T11" fmla="*/ 0 h 25"/>
                <a:gd name="T12" fmla="*/ 0 w 271"/>
                <a:gd name="T13" fmla="*/ 12 h 25"/>
                <a:gd name="T14" fmla="*/ 135 w 271"/>
                <a:gd name="T15" fmla="*/ 25 h 25"/>
                <a:gd name="T16" fmla="*/ 271 w 271"/>
                <a:gd name="T17" fmla="*/ 12 h 25"/>
                <a:gd name="T18" fmla="*/ 135 w 27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5">
                  <a:moveTo>
                    <a:pt x="135" y="25"/>
                  </a:moveTo>
                  <a:cubicBezTo>
                    <a:pt x="61" y="25"/>
                    <a:pt x="1" y="19"/>
                    <a:pt x="1" y="12"/>
                  </a:cubicBezTo>
                  <a:cubicBezTo>
                    <a:pt x="1" y="6"/>
                    <a:pt x="61" y="0"/>
                    <a:pt x="135" y="0"/>
                  </a:cubicBezTo>
                  <a:cubicBezTo>
                    <a:pt x="210" y="0"/>
                    <a:pt x="270" y="6"/>
                    <a:pt x="270" y="12"/>
                  </a:cubicBezTo>
                  <a:cubicBezTo>
                    <a:pt x="270" y="19"/>
                    <a:pt x="210" y="25"/>
                    <a:pt x="135" y="25"/>
                  </a:cubicBezTo>
                  <a:moveTo>
                    <a:pt x="135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5" y="25"/>
                  </a:cubicBezTo>
                  <a:cubicBezTo>
                    <a:pt x="210" y="25"/>
                    <a:pt x="271" y="19"/>
                    <a:pt x="271" y="12"/>
                  </a:cubicBezTo>
                  <a:cubicBezTo>
                    <a:pt x="271" y="6"/>
                    <a:pt x="210" y="0"/>
                    <a:pt x="135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4"/>
            <p:cNvSpPr>
              <a:spLocks noEditPoints="1"/>
            </p:cNvSpPr>
            <p:nvPr/>
          </p:nvSpPr>
          <p:spPr bwMode="auto">
            <a:xfrm>
              <a:off x="3480" y="1639"/>
              <a:ext cx="723" cy="67"/>
            </a:xfrm>
            <a:custGeom>
              <a:avLst/>
              <a:gdLst>
                <a:gd name="T0" fmla="*/ 134 w 269"/>
                <a:gd name="T1" fmla="*/ 25 h 25"/>
                <a:gd name="T2" fmla="*/ 2 w 269"/>
                <a:gd name="T3" fmla="*/ 12 h 25"/>
                <a:gd name="T4" fmla="*/ 134 w 269"/>
                <a:gd name="T5" fmla="*/ 0 h 25"/>
                <a:gd name="T6" fmla="*/ 267 w 269"/>
                <a:gd name="T7" fmla="*/ 12 h 25"/>
                <a:gd name="T8" fmla="*/ 134 w 269"/>
                <a:gd name="T9" fmla="*/ 25 h 25"/>
                <a:gd name="T10" fmla="*/ 134 w 269"/>
                <a:gd name="T11" fmla="*/ 0 h 25"/>
                <a:gd name="T12" fmla="*/ 0 w 269"/>
                <a:gd name="T13" fmla="*/ 12 h 25"/>
                <a:gd name="T14" fmla="*/ 134 w 269"/>
                <a:gd name="T15" fmla="*/ 25 h 25"/>
                <a:gd name="T16" fmla="*/ 269 w 269"/>
                <a:gd name="T17" fmla="*/ 12 h 25"/>
                <a:gd name="T18" fmla="*/ 134 w 269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5">
                  <a:moveTo>
                    <a:pt x="134" y="25"/>
                  </a:moveTo>
                  <a:cubicBezTo>
                    <a:pt x="61" y="25"/>
                    <a:pt x="2" y="19"/>
                    <a:pt x="2" y="12"/>
                  </a:cubicBezTo>
                  <a:cubicBezTo>
                    <a:pt x="2" y="6"/>
                    <a:pt x="61" y="0"/>
                    <a:pt x="134" y="0"/>
                  </a:cubicBezTo>
                  <a:cubicBezTo>
                    <a:pt x="208" y="0"/>
                    <a:pt x="267" y="6"/>
                    <a:pt x="267" y="12"/>
                  </a:cubicBezTo>
                  <a:cubicBezTo>
                    <a:pt x="267" y="19"/>
                    <a:pt x="208" y="25"/>
                    <a:pt x="134" y="25"/>
                  </a:cubicBezTo>
                  <a:moveTo>
                    <a:pt x="134" y="0"/>
                  </a:moveTo>
                  <a:cubicBezTo>
                    <a:pt x="60" y="0"/>
                    <a:pt x="0" y="6"/>
                    <a:pt x="0" y="12"/>
                  </a:cubicBezTo>
                  <a:cubicBezTo>
                    <a:pt x="0" y="19"/>
                    <a:pt x="60" y="25"/>
                    <a:pt x="134" y="25"/>
                  </a:cubicBezTo>
                  <a:cubicBezTo>
                    <a:pt x="209" y="25"/>
                    <a:pt x="269" y="19"/>
                    <a:pt x="269" y="12"/>
                  </a:cubicBezTo>
                  <a:cubicBezTo>
                    <a:pt x="269" y="6"/>
                    <a:pt x="209" y="0"/>
                    <a:pt x="13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"/>
            <p:cNvSpPr>
              <a:spLocks noEditPoints="1"/>
            </p:cNvSpPr>
            <p:nvPr/>
          </p:nvSpPr>
          <p:spPr bwMode="auto">
            <a:xfrm>
              <a:off x="3485" y="1639"/>
              <a:ext cx="713" cy="67"/>
            </a:xfrm>
            <a:custGeom>
              <a:avLst/>
              <a:gdLst>
                <a:gd name="T0" fmla="*/ 132 w 265"/>
                <a:gd name="T1" fmla="*/ 24 h 25"/>
                <a:gd name="T2" fmla="*/ 1 w 265"/>
                <a:gd name="T3" fmla="*/ 12 h 25"/>
                <a:gd name="T4" fmla="*/ 132 w 265"/>
                <a:gd name="T5" fmla="*/ 0 h 25"/>
                <a:gd name="T6" fmla="*/ 264 w 265"/>
                <a:gd name="T7" fmla="*/ 12 h 25"/>
                <a:gd name="T8" fmla="*/ 132 w 265"/>
                <a:gd name="T9" fmla="*/ 24 h 25"/>
                <a:gd name="T10" fmla="*/ 132 w 265"/>
                <a:gd name="T11" fmla="*/ 0 h 25"/>
                <a:gd name="T12" fmla="*/ 0 w 265"/>
                <a:gd name="T13" fmla="*/ 12 h 25"/>
                <a:gd name="T14" fmla="*/ 132 w 265"/>
                <a:gd name="T15" fmla="*/ 25 h 25"/>
                <a:gd name="T16" fmla="*/ 265 w 265"/>
                <a:gd name="T17" fmla="*/ 12 h 25"/>
                <a:gd name="T18" fmla="*/ 132 w 2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5">
                  <a:moveTo>
                    <a:pt x="132" y="24"/>
                  </a:moveTo>
                  <a:cubicBezTo>
                    <a:pt x="60" y="24"/>
                    <a:pt x="1" y="19"/>
                    <a:pt x="1" y="12"/>
                  </a:cubicBezTo>
                  <a:cubicBezTo>
                    <a:pt x="1" y="6"/>
                    <a:pt x="60" y="0"/>
                    <a:pt x="132" y="0"/>
                  </a:cubicBezTo>
                  <a:cubicBezTo>
                    <a:pt x="205" y="0"/>
                    <a:pt x="264" y="6"/>
                    <a:pt x="264" y="12"/>
                  </a:cubicBezTo>
                  <a:cubicBezTo>
                    <a:pt x="264" y="19"/>
                    <a:pt x="205" y="24"/>
                    <a:pt x="132" y="24"/>
                  </a:cubicBezTo>
                  <a:moveTo>
                    <a:pt x="132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5"/>
                    <a:pt x="132" y="25"/>
                  </a:cubicBezTo>
                  <a:cubicBezTo>
                    <a:pt x="206" y="25"/>
                    <a:pt x="265" y="19"/>
                    <a:pt x="265" y="12"/>
                  </a:cubicBezTo>
                  <a:cubicBezTo>
                    <a:pt x="265" y="6"/>
                    <a:pt x="206" y="0"/>
                    <a:pt x="132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6"/>
            <p:cNvSpPr>
              <a:spLocks noEditPoints="1"/>
            </p:cNvSpPr>
            <p:nvPr/>
          </p:nvSpPr>
          <p:spPr bwMode="auto">
            <a:xfrm>
              <a:off x="3488" y="1639"/>
              <a:ext cx="707" cy="65"/>
            </a:xfrm>
            <a:custGeom>
              <a:avLst/>
              <a:gdLst>
                <a:gd name="T0" fmla="*/ 132 w 263"/>
                <a:gd name="T1" fmla="*/ 24 h 24"/>
                <a:gd name="T2" fmla="*/ 2 w 263"/>
                <a:gd name="T3" fmla="*/ 12 h 24"/>
                <a:gd name="T4" fmla="*/ 132 w 263"/>
                <a:gd name="T5" fmla="*/ 1 h 24"/>
                <a:gd name="T6" fmla="*/ 261 w 263"/>
                <a:gd name="T7" fmla="*/ 12 h 24"/>
                <a:gd name="T8" fmla="*/ 132 w 263"/>
                <a:gd name="T9" fmla="*/ 24 h 24"/>
                <a:gd name="T10" fmla="*/ 131 w 263"/>
                <a:gd name="T11" fmla="*/ 0 h 24"/>
                <a:gd name="T12" fmla="*/ 0 w 263"/>
                <a:gd name="T13" fmla="*/ 12 h 24"/>
                <a:gd name="T14" fmla="*/ 131 w 263"/>
                <a:gd name="T15" fmla="*/ 24 h 24"/>
                <a:gd name="T16" fmla="*/ 263 w 263"/>
                <a:gd name="T17" fmla="*/ 12 h 24"/>
                <a:gd name="T18" fmla="*/ 131 w 263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4">
                  <a:moveTo>
                    <a:pt x="132" y="24"/>
                  </a:moveTo>
                  <a:cubicBezTo>
                    <a:pt x="60" y="24"/>
                    <a:pt x="2" y="19"/>
                    <a:pt x="2" y="12"/>
                  </a:cubicBezTo>
                  <a:cubicBezTo>
                    <a:pt x="2" y="6"/>
                    <a:pt x="60" y="1"/>
                    <a:pt x="132" y="1"/>
                  </a:cubicBezTo>
                  <a:cubicBezTo>
                    <a:pt x="203" y="1"/>
                    <a:pt x="261" y="6"/>
                    <a:pt x="261" y="12"/>
                  </a:cubicBezTo>
                  <a:cubicBezTo>
                    <a:pt x="261" y="19"/>
                    <a:pt x="203" y="24"/>
                    <a:pt x="132" y="24"/>
                  </a:cubicBezTo>
                  <a:moveTo>
                    <a:pt x="131" y="0"/>
                  </a:moveTo>
                  <a:cubicBezTo>
                    <a:pt x="59" y="0"/>
                    <a:pt x="0" y="6"/>
                    <a:pt x="0" y="12"/>
                  </a:cubicBezTo>
                  <a:cubicBezTo>
                    <a:pt x="0" y="19"/>
                    <a:pt x="59" y="24"/>
                    <a:pt x="131" y="24"/>
                  </a:cubicBezTo>
                  <a:cubicBezTo>
                    <a:pt x="204" y="24"/>
                    <a:pt x="263" y="19"/>
                    <a:pt x="263" y="12"/>
                  </a:cubicBezTo>
                  <a:cubicBezTo>
                    <a:pt x="263" y="6"/>
                    <a:pt x="204" y="0"/>
                    <a:pt x="13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7"/>
            <p:cNvSpPr>
              <a:spLocks noEditPoints="1"/>
            </p:cNvSpPr>
            <p:nvPr/>
          </p:nvSpPr>
          <p:spPr bwMode="auto">
            <a:xfrm>
              <a:off x="3493" y="1642"/>
              <a:ext cx="697" cy="62"/>
            </a:xfrm>
            <a:custGeom>
              <a:avLst/>
              <a:gdLst>
                <a:gd name="T0" fmla="*/ 130 w 259"/>
                <a:gd name="T1" fmla="*/ 23 h 23"/>
                <a:gd name="T2" fmla="*/ 2 w 259"/>
                <a:gd name="T3" fmla="*/ 11 h 23"/>
                <a:gd name="T4" fmla="*/ 130 w 259"/>
                <a:gd name="T5" fmla="*/ 0 h 23"/>
                <a:gd name="T6" fmla="*/ 257 w 259"/>
                <a:gd name="T7" fmla="*/ 11 h 23"/>
                <a:gd name="T8" fmla="*/ 130 w 259"/>
                <a:gd name="T9" fmla="*/ 23 h 23"/>
                <a:gd name="T10" fmla="*/ 130 w 259"/>
                <a:gd name="T11" fmla="*/ 0 h 23"/>
                <a:gd name="T12" fmla="*/ 0 w 259"/>
                <a:gd name="T13" fmla="*/ 11 h 23"/>
                <a:gd name="T14" fmla="*/ 130 w 259"/>
                <a:gd name="T15" fmla="*/ 23 h 23"/>
                <a:gd name="T16" fmla="*/ 259 w 259"/>
                <a:gd name="T17" fmla="*/ 11 h 23"/>
                <a:gd name="T18" fmla="*/ 130 w 25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">
                  <a:moveTo>
                    <a:pt x="130" y="23"/>
                  </a:moveTo>
                  <a:cubicBezTo>
                    <a:pt x="59" y="23"/>
                    <a:pt x="2" y="18"/>
                    <a:pt x="2" y="11"/>
                  </a:cubicBezTo>
                  <a:cubicBezTo>
                    <a:pt x="2" y="5"/>
                    <a:pt x="59" y="0"/>
                    <a:pt x="130" y="0"/>
                  </a:cubicBezTo>
                  <a:cubicBezTo>
                    <a:pt x="200" y="0"/>
                    <a:pt x="257" y="5"/>
                    <a:pt x="257" y="11"/>
                  </a:cubicBezTo>
                  <a:cubicBezTo>
                    <a:pt x="257" y="18"/>
                    <a:pt x="200" y="23"/>
                    <a:pt x="130" y="23"/>
                  </a:cubicBezTo>
                  <a:moveTo>
                    <a:pt x="130" y="0"/>
                  </a:moveTo>
                  <a:cubicBezTo>
                    <a:pt x="58" y="0"/>
                    <a:pt x="0" y="5"/>
                    <a:pt x="0" y="11"/>
                  </a:cubicBezTo>
                  <a:cubicBezTo>
                    <a:pt x="0" y="18"/>
                    <a:pt x="58" y="23"/>
                    <a:pt x="130" y="23"/>
                  </a:cubicBezTo>
                  <a:cubicBezTo>
                    <a:pt x="201" y="23"/>
                    <a:pt x="259" y="18"/>
                    <a:pt x="259" y="11"/>
                  </a:cubicBezTo>
                  <a:cubicBezTo>
                    <a:pt x="259" y="5"/>
                    <a:pt x="201" y="0"/>
                    <a:pt x="130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8"/>
            <p:cNvSpPr>
              <a:spLocks noEditPoints="1"/>
            </p:cNvSpPr>
            <p:nvPr/>
          </p:nvSpPr>
          <p:spPr bwMode="auto">
            <a:xfrm>
              <a:off x="3498" y="1642"/>
              <a:ext cx="686" cy="62"/>
            </a:xfrm>
            <a:custGeom>
              <a:avLst/>
              <a:gdLst>
                <a:gd name="T0" fmla="*/ 128 w 255"/>
                <a:gd name="T1" fmla="*/ 23 h 23"/>
                <a:gd name="T2" fmla="*/ 1 w 255"/>
                <a:gd name="T3" fmla="*/ 11 h 23"/>
                <a:gd name="T4" fmla="*/ 128 w 255"/>
                <a:gd name="T5" fmla="*/ 0 h 23"/>
                <a:gd name="T6" fmla="*/ 254 w 255"/>
                <a:gd name="T7" fmla="*/ 11 h 23"/>
                <a:gd name="T8" fmla="*/ 128 w 255"/>
                <a:gd name="T9" fmla="*/ 23 h 23"/>
                <a:gd name="T10" fmla="*/ 128 w 255"/>
                <a:gd name="T11" fmla="*/ 0 h 23"/>
                <a:gd name="T12" fmla="*/ 0 w 255"/>
                <a:gd name="T13" fmla="*/ 11 h 23"/>
                <a:gd name="T14" fmla="*/ 128 w 255"/>
                <a:gd name="T15" fmla="*/ 23 h 23"/>
                <a:gd name="T16" fmla="*/ 255 w 255"/>
                <a:gd name="T17" fmla="*/ 11 h 23"/>
                <a:gd name="T18" fmla="*/ 128 w 25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3">
                  <a:moveTo>
                    <a:pt x="128" y="23"/>
                  </a:moveTo>
                  <a:cubicBezTo>
                    <a:pt x="58" y="23"/>
                    <a:pt x="1" y="18"/>
                    <a:pt x="1" y="11"/>
                  </a:cubicBezTo>
                  <a:cubicBezTo>
                    <a:pt x="1" y="5"/>
                    <a:pt x="58" y="0"/>
                    <a:pt x="128" y="0"/>
                  </a:cubicBezTo>
                  <a:cubicBezTo>
                    <a:pt x="197" y="0"/>
                    <a:pt x="254" y="5"/>
                    <a:pt x="254" y="11"/>
                  </a:cubicBezTo>
                  <a:cubicBezTo>
                    <a:pt x="254" y="18"/>
                    <a:pt x="197" y="23"/>
                    <a:pt x="128" y="23"/>
                  </a:cubicBezTo>
                  <a:moveTo>
                    <a:pt x="128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8" y="23"/>
                  </a:cubicBezTo>
                  <a:cubicBezTo>
                    <a:pt x="198" y="23"/>
                    <a:pt x="255" y="18"/>
                    <a:pt x="255" y="11"/>
                  </a:cubicBezTo>
                  <a:cubicBezTo>
                    <a:pt x="255" y="5"/>
                    <a:pt x="198" y="0"/>
                    <a:pt x="1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"/>
            <p:cNvSpPr>
              <a:spLocks noEditPoints="1"/>
            </p:cNvSpPr>
            <p:nvPr/>
          </p:nvSpPr>
          <p:spPr bwMode="auto">
            <a:xfrm>
              <a:off x="3501" y="1642"/>
              <a:ext cx="681" cy="62"/>
            </a:xfrm>
            <a:custGeom>
              <a:avLst/>
              <a:gdLst>
                <a:gd name="T0" fmla="*/ 127 w 253"/>
                <a:gd name="T1" fmla="*/ 23 h 23"/>
                <a:gd name="T2" fmla="*/ 2 w 253"/>
                <a:gd name="T3" fmla="*/ 11 h 23"/>
                <a:gd name="T4" fmla="*/ 127 w 253"/>
                <a:gd name="T5" fmla="*/ 0 h 23"/>
                <a:gd name="T6" fmla="*/ 251 w 253"/>
                <a:gd name="T7" fmla="*/ 11 h 23"/>
                <a:gd name="T8" fmla="*/ 127 w 253"/>
                <a:gd name="T9" fmla="*/ 23 h 23"/>
                <a:gd name="T10" fmla="*/ 127 w 253"/>
                <a:gd name="T11" fmla="*/ 0 h 23"/>
                <a:gd name="T12" fmla="*/ 0 w 253"/>
                <a:gd name="T13" fmla="*/ 11 h 23"/>
                <a:gd name="T14" fmla="*/ 127 w 253"/>
                <a:gd name="T15" fmla="*/ 23 h 23"/>
                <a:gd name="T16" fmla="*/ 253 w 253"/>
                <a:gd name="T17" fmla="*/ 11 h 23"/>
                <a:gd name="T18" fmla="*/ 127 w 25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3">
                  <a:moveTo>
                    <a:pt x="127" y="23"/>
                  </a:moveTo>
                  <a:cubicBezTo>
                    <a:pt x="58" y="23"/>
                    <a:pt x="2" y="18"/>
                    <a:pt x="2" y="11"/>
                  </a:cubicBezTo>
                  <a:cubicBezTo>
                    <a:pt x="2" y="5"/>
                    <a:pt x="58" y="0"/>
                    <a:pt x="127" y="0"/>
                  </a:cubicBezTo>
                  <a:cubicBezTo>
                    <a:pt x="195" y="0"/>
                    <a:pt x="251" y="5"/>
                    <a:pt x="251" y="11"/>
                  </a:cubicBezTo>
                  <a:cubicBezTo>
                    <a:pt x="251" y="18"/>
                    <a:pt x="195" y="23"/>
                    <a:pt x="127" y="23"/>
                  </a:cubicBezTo>
                  <a:moveTo>
                    <a:pt x="127" y="0"/>
                  </a:moveTo>
                  <a:cubicBezTo>
                    <a:pt x="57" y="0"/>
                    <a:pt x="0" y="5"/>
                    <a:pt x="0" y="11"/>
                  </a:cubicBezTo>
                  <a:cubicBezTo>
                    <a:pt x="0" y="18"/>
                    <a:pt x="57" y="23"/>
                    <a:pt x="127" y="23"/>
                  </a:cubicBezTo>
                  <a:cubicBezTo>
                    <a:pt x="196" y="23"/>
                    <a:pt x="253" y="18"/>
                    <a:pt x="253" y="11"/>
                  </a:cubicBezTo>
                  <a:cubicBezTo>
                    <a:pt x="253" y="5"/>
                    <a:pt x="196" y="0"/>
                    <a:pt x="127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"/>
            <p:cNvSpPr>
              <a:spLocks noEditPoints="1"/>
            </p:cNvSpPr>
            <p:nvPr/>
          </p:nvSpPr>
          <p:spPr bwMode="auto">
            <a:xfrm>
              <a:off x="3506" y="1642"/>
              <a:ext cx="670" cy="62"/>
            </a:xfrm>
            <a:custGeom>
              <a:avLst/>
              <a:gdLst>
                <a:gd name="T0" fmla="*/ 125 w 249"/>
                <a:gd name="T1" fmla="*/ 23 h 23"/>
                <a:gd name="T2" fmla="*/ 1 w 249"/>
                <a:gd name="T3" fmla="*/ 11 h 23"/>
                <a:gd name="T4" fmla="*/ 125 w 249"/>
                <a:gd name="T5" fmla="*/ 0 h 23"/>
                <a:gd name="T6" fmla="*/ 248 w 249"/>
                <a:gd name="T7" fmla="*/ 11 h 23"/>
                <a:gd name="T8" fmla="*/ 125 w 249"/>
                <a:gd name="T9" fmla="*/ 23 h 23"/>
                <a:gd name="T10" fmla="*/ 125 w 249"/>
                <a:gd name="T11" fmla="*/ 0 h 23"/>
                <a:gd name="T12" fmla="*/ 0 w 249"/>
                <a:gd name="T13" fmla="*/ 11 h 23"/>
                <a:gd name="T14" fmla="*/ 125 w 249"/>
                <a:gd name="T15" fmla="*/ 23 h 23"/>
                <a:gd name="T16" fmla="*/ 249 w 249"/>
                <a:gd name="T17" fmla="*/ 11 h 23"/>
                <a:gd name="T18" fmla="*/ 125 w 249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3">
                  <a:moveTo>
                    <a:pt x="125" y="23"/>
                  </a:moveTo>
                  <a:cubicBezTo>
                    <a:pt x="57" y="23"/>
                    <a:pt x="1" y="17"/>
                    <a:pt x="1" y="11"/>
                  </a:cubicBezTo>
                  <a:cubicBezTo>
                    <a:pt x="1" y="5"/>
                    <a:pt x="57" y="0"/>
                    <a:pt x="125" y="0"/>
                  </a:cubicBezTo>
                  <a:cubicBezTo>
                    <a:pt x="193" y="0"/>
                    <a:pt x="248" y="5"/>
                    <a:pt x="248" y="11"/>
                  </a:cubicBezTo>
                  <a:cubicBezTo>
                    <a:pt x="248" y="17"/>
                    <a:pt x="193" y="23"/>
                    <a:pt x="125" y="23"/>
                  </a:cubicBezTo>
                  <a:moveTo>
                    <a:pt x="125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8"/>
                    <a:pt x="56" y="23"/>
                    <a:pt x="125" y="23"/>
                  </a:cubicBezTo>
                  <a:cubicBezTo>
                    <a:pt x="193" y="23"/>
                    <a:pt x="249" y="18"/>
                    <a:pt x="249" y="11"/>
                  </a:cubicBezTo>
                  <a:cubicBezTo>
                    <a:pt x="249" y="5"/>
                    <a:pt x="193" y="0"/>
                    <a:pt x="125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"/>
            <p:cNvSpPr>
              <a:spLocks noEditPoints="1"/>
            </p:cNvSpPr>
            <p:nvPr/>
          </p:nvSpPr>
          <p:spPr bwMode="auto">
            <a:xfrm>
              <a:off x="3509" y="1642"/>
              <a:ext cx="664" cy="62"/>
            </a:xfrm>
            <a:custGeom>
              <a:avLst/>
              <a:gdLst>
                <a:gd name="T0" fmla="*/ 124 w 247"/>
                <a:gd name="T1" fmla="*/ 22 h 23"/>
                <a:gd name="T2" fmla="*/ 2 w 247"/>
                <a:gd name="T3" fmla="*/ 11 h 23"/>
                <a:gd name="T4" fmla="*/ 124 w 247"/>
                <a:gd name="T5" fmla="*/ 0 h 23"/>
                <a:gd name="T6" fmla="*/ 245 w 247"/>
                <a:gd name="T7" fmla="*/ 11 h 23"/>
                <a:gd name="T8" fmla="*/ 124 w 247"/>
                <a:gd name="T9" fmla="*/ 22 h 23"/>
                <a:gd name="T10" fmla="*/ 124 w 247"/>
                <a:gd name="T11" fmla="*/ 0 h 23"/>
                <a:gd name="T12" fmla="*/ 0 w 247"/>
                <a:gd name="T13" fmla="*/ 11 h 23"/>
                <a:gd name="T14" fmla="*/ 124 w 247"/>
                <a:gd name="T15" fmla="*/ 23 h 23"/>
                <a:gd name="T16" fmla="*/ 247 w 247"/>
                <a:gd name="T17" fmla="*/ 11 h 23"/>
                <a:gd name="T18" fmla="*/ 124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124" y="22"/>
                  </a:moveTo>
                  <a:cubicBezTo>
                    <a:pt x="56" y="22"/>
                    <a:pt x="2" y="17"/>
                    <a:pt x="2" y="11"/>
                  </a:cubicBezTo>
                  <a:cubicBezTo>
                    <a:pt x="2" y="5"/>
                    <a:pt x="56" y="0"/>
                    <a:pt x="124" y="0"/>
                  </a:cubicBezTo>
                  <a:cubicBezTo>
                    <a:pt x="191" y="0"/>
                    <a:pt x="245" y="5"/>
                    <a:pt x="245" y="11"/>
                  </a:cubicBezTo>
                  <a:cubicBezTo>
                    <a:pt x="245" y="17"/>
                    <a:pt x="191" y="22"/>
                    <a:pt x="124" y="22"/>
                  </a:cubicBezTo>
                  <a:moveTo>
                    <a:pt x="124" y="0"/>
                  </a:moveTo>
                  <a:cubicBezTo>
                    <a:pt x="56" y="0"/>
                    <a:pt x="0" y="5"/>
                    <a:pt x="0" y="11"/>
                  </a:cubicBezTo>
                  <a:cubicBezTo>
                    <a:pt x="0" y="17"/>
                    <a:pt x="56" y="23"/>
                    <a:pt x="124" y="23"/>
                  </a:cubicBezTo>
                  <a:cubicBezTo>
                    <a:pt x="192" y="23"/>
                    <a:pt x="247" y="17"/>
                    <a:pt x="247" y="11"/>
                  </a:cubicBezTo>
                  <a:cubicBezTo>
                    <a:pt x="247" y="5"/>
                    <a:pt x="192" y="0"/>
                    <a:pt x="124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"/>
            <p:cNvSpPr>
              <a:spLocks noEditPoints="1"/>
            </p:cNvSpPr>
            <p:nvPr/>
          </p:nvSpPr>
          <p:spPr bwMode="auto">
            <a:xfrm>
              <a:off x="3514" y="1642"/>
              <a:ext cx="654" cy="59"/>
            </a:xfrm>
            <a:custGeom>
              <a:avLst/>
              <a:gdLst>
                <a:gd name="T0" fmla="*/ 122 w 243"/>
                <a:gd name="T1" fmla="*/ 22 h 22"/>
                <a:gd name="T2" fmla="*/ 1 w 243"/>
                <a:gd name="T3" fmla="*/ 11 h 22"/>
                <a:gd name="T4" fmla="*/ 122 w 243"/>
                <a:gd name="T5" fmla="*/ 0 h 22"/>
                <a:gd name="T6" fmla="*/ 242 w 243"/>
                <a:gd name="T7" fmla="*/ 11 h 22"/>
                <a:gd name="T8" fmla="*/ 122 w 243"/>
                <a:gd name="T9" fmla="*/ 22 h 22"/>
                <a:gd name="T10" fmla="*/ 122 w 243"/>
                <a:gd name="T11" fmla="*/ 0 h 22"/>
                <a:gd name="T12" fmla="*/ 0 w 243"/>
                <a:gd name="T13" fmla="*/ 11 h 22"/>
                <a:gd name="T14" fmla="*/ 122 w 243"/>
                <a:gd name="T15" fmla="*/ 22 h 22"/>
                <a:gd name="T16" fmla="*/ 243 w 243"/>
                <a:gd name="T17" fmla="*/ 11 h 22"/>
                <a:gd name="T18" fmla="*/ 122 w 24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22">
                  <a:moveTo>
                    <a:pt x="122" y="22"/>
                  </a:moveTo>
                  <a:cubicBezTo>
                    <a:pt x="55" y="22"/>
                    <a:pt x="1" y="17"/>
                    <a:pt x="1" y="11"/>
                  </a:cubicBezTo>
                  <a:cubicBezTo>
                    <a:pt x="1" y="5"/>
                    <a:pt x="55" y="0"/>
                    <a:pt x="122" y="0"/>
                  </a:cubicBezTo>
                  <a:cubicBezTo>
                    <a:pt x="188" y="0"/>
                    <a:pt x="242" y="5"/>
                    <a:pt x="242" y="11"/>
                  </a:cubicBezTo>
                  <a:cubicBezTo>
                    <a:pt x="242" y="17"/>
                    <a:pt x="188" y="22"/>
                    <a:pt x="122" y="22"/>
                  </a:cubicBezTo>
                  <a:moveTo>
                    <a:pt x="122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2" y="22"/>
                  </a:cubicBezTo>
                  <a:cubicBezTo>
                    <a:pt x="189" y="22"/>
                    <a:pt x="243" y="17"/>
                    <a:pt x="243" y="11"/>
                  </a:cubicBezTo>
                  <a:cubicBezTo>
                    <a:pt x="243" y="5"/>
                    <a:pt x="189" y="0"/>
                    <a:pt x="12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3"/>
            <p:cNvSpPr>
              <a:spLocks noEditPoints="1"/>
            </p:cNvSpPr>
            <p:nvPr/>
          </p:nvSpPr>
          <p:spPr bwMode="auto">
            <a:xfrm>
              <a:off x="3517" y="1642"/>
              <a:ext cx="648" cy="59"/>
            </a:xfrm>
            <a:custGeom>
              <a:avLst/>
              <a:gdLst>
                <a:gd name="T0" fmla="*/ 121 w 241"/>
                <a:gd name="T1" fmla="*/ 22 h 22"/>
                <a:gd name="T2" fmla="*/ 2 w 241"/>
                <a:gd name="T3" fmla="*/ 11 h 22"/>
                <a:gd name="T4" fmla="*/ 121 w 241"/>
                <a:gd name="T5" fmla="*/ 0 h 22"/>
                <a:gd name="T6" fmla="*/ 239 w 241"/>
                <a:gd name="T7" fmla="*/ 11 h 22"/>
                <a:gd name="T8" fmla="*/ 121 w 241"/>
                <a:gd name="T9" fmla="*/ 22 h 22"/>
                <a:gd name="T10" fmla="*/ 121 w 241"/>
                <a:gd name="T11" fmla="*/ 0 h 22"/>
                <a:gd name="T12" fmla="*/ 0 w 241"/>
                <a:gd name="T13" fmla="*/ 11 h 22"/>
                <a:gd name="T14" fmla="*/ 121 w 241"/>
                <a:gd name="T15" fmla="*/ 22 h 22"/>
                <a:gd name="T16" fmla="*/ 241 w 241"/>
                <a:gd name="T17" fmla="*/ 11 h 22"/>
                <a:gd name="T18" fmla="*/ 121 w 241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">
                  <a:moveTo>
                    <a:pt x="121" y="22"/>
                  </a:moveTo>
                  <a:cubicBezTo>
                    <a:pt x="55" y="22"/>
                    <a:pt x="2" y="17"/>
                    <a:pt x="2" y="11"/>
                  </a:cubicBezTo>
                  <a:cubicBezTo>
                    <a:pt x="2" y="5"/>
                    <a:pt x="55" y="0"/>
                    <a:pt x="121" y="0"/>
                  </a:cubicBezTo>
                  <a:cubicBezTo>
                    <a:pt x="186" y="0"/>
                    <a:pt x="239" y="5"/>
                    <a:pt x="239" y="11"/>
                  </a:cubicBezTo>
                  <a:cubicBezTo>
                    <a:pt x="239" y="17"/>
                    <a:pt x="186" y="22"/>
                    <a:pt x="121" y="22"/>
                  </a:cubicBezTo>
                  <a:moveTo>
                    <a:pt x="121" y="0"/>
                  </a:moveTo>
                  <a:cubicBezTo>
                    <a:pt x="54" y="0"/>
                    <a:pt x="0" y="5"/>
                    <a:pt x="0" y="11"/>
                  </a:cubicBezTo>
                  <a:cubicBezTo>
                    <a:pt x="0" y="17"/>
                    <a:pt x="54" y="22"/>
                    <a:pt x="121" y="22"/>
                  </a:cubicBezTo>
                  <a:cubicBezTo>
                    <a:pt x="187" y="22"/>
                    <a:pt x="241" y="17"/>
                    <a:pt x="241" y="11"/>
                  </a:cubicBezTo>
                  <a:cubicBezTo>
                    <a:pt x="241" y="5"/>
                    <a:pt x="187" y="0"/>
                    <a:pt x="121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4"/>
            <p:cNvSpPr>
              <a:spLocks noEditPoints="1"/>
            </p:cNvSpPr>
            <p:nvPr/>
          </p:nvSpPr>
          <p:spPr bwMode="auto">
            <a:xfrm>
              <a:off x="3523" y="1642"/>
              <a:ext cx="637" cy="59"/>
            </a:xfrm>
            <a:custGeom>
              <a:avLst/>
              <a:gdLst>
                <a:gd name="T0" fmla="*/ 119 w 237"/>
                <a:gd name="T1" fmla="*/ 22 h 22"/>
                <a:gd name="T2" fmla="*/ 2 w 237"/>
                <a:gd name="T3" fmla="*/ 11 h 22"/>
                <a:gd name="T4" fmla="*/ 119 w 237"/>
                <a:gd name="T5" fmla="*/ 1 h 22"/>
                <a:gd name="T6" fmla="*/ 236 w 237"/>
                <a:gd name="T7" fmla="*/ 11 h 22"/>
                <a:gd name="T8" fmla="*/ 119 w 237"/>
                <a:gd name="T9" fmla="*/ 22 h 22"/>
                <a:gd name="T10" fmla="*/ 119 w 237"/>
                <a:gd name="T11" fmla="*/ 0 h 22"/>
                <a:gd name="T12" fmla="*/ 0 w 237"/>
                <a:gd name="T13" fmla="*/ 11 h 22"/>
                <a:gd name="T14" fmla="*/ 119 w 237"/>
                <a:gd name="T15" fmla="*/ 22 h 22"/>
                <a:gd name="T16" fmla="*/ 237 w 237"/>
                <a:gd name="T17" fmla="*/ 11 h 22"/>
                <a:gd name="T18" fmla="*/ 119 w 23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2">
                  <a:moveTo>
                    <a:pt x="119" y="22"/>
                  </a:moveTo>
                  <a:cubicBezTo>
                    <a:pt x="54" y="22"/>
                    <a:pt x="2" y="17"/>
                    <a:pt x="2" y="11"/>
                  </a:cubicBezTo>
                  <a:cubicBezTo>
                    <a:pt x="2" y="5"/>
                    <a:pt x="54" y="1"/>
                    <a:pt x="119" y="1"/>
                  </a:cubicBezTo>
                  <a:cubicBezTo>
                    <a:pt x="183" y="1"/>
                    <a:pt x="236" y="5"/>
                    <a:pt x="236" y="11"/>
                  </a:cubicBezTo>
                  <a:cubicBezTo>
                    <a:pt x="236" y="17"/>
                    <a:pt x="183" y="22"/>
                    <a:pt x="119" y="22"/>
                  </a:cubicBezTo>
                  <a:moveTo>
                    <a:pt x="119" y="0"/>
                  </a:moveTo>
                  <a:cubicBezTo>
                    <a:pt x="53" y="0"/>
                    <a:pt x="0" y="5"/>
                    <a:pt x="0" y="11"/>
                  </a:cubicBezTo>
                  <a:cubicBezTo>
                    <a:pt x="0" y="17"/>
                    <a:pt x="53" y="22"/>
                    <a:pt x="119" y="22"/>
                  </a:cubicBezTo>
                  <a:cubicBezTo>
                    <a:pt x="184" y="22"/>
                    <a:pt x="237" y="17"/>
                    <a:pt x="237" y="11"/>
                  </a:cubicBezTo>
                  <a:cubicBezTo>
                    <a:pt x="237" y="5"/>
                    <a:pt x="184" y="0"/>
                    <a:pt x="1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3528" y="1644"/>
              <a:ext cx="629" cy="57"/>
            </a:xfrm>
            <a:custGeom>
              <a:avLst/>
              <a:gdLst>
                <a:gd name="T0" fmla="*/ 117 w 234"/>
                <a:gd name="T1" fmla="*/ 21 h 21"/>
                <a:gd name="T2" fmla="*/ 1 w 234"/>
                <a:gd name="T3" fmla="*/ 10 h 21"/>
                <a:gd name="T4" fmla="*/ 117 w 234"/>
                <a:gd name="T5" fmla="*/ 0 h 21"/>
                <a:gd name="T6" fmla="*/ 232 w 234"/>
                <a:gd name="T7" fmla="*/ 10 h 21"/>
                <a:gd name="T8" fmla="*/ 117 w 234"/>
                <a:gd name="T9" fmla="*/ 21 h 21"/>
                <a:gd name="T10" fmla="*/ 117 w 234"/>
                <a:gd name="T11" fmla="*/ 0 h 21"/>
                <a:gd name="T12" fmla="*/ 0 w 234"/>
                <a:gd name="T13" fmla="*/ 10 h 21"/>
                <a:gd name="T14" fmla="*/ 117 w 234"/>
                <a:gd name="T15" fmla="*/ 21 h 21"/>
                <a:gd name="T16" fmla="*/ 234 w 234"/>
                <a:gd name="T17" fmla="*/ 10 h 21"/>
                <a:gd name="T18" fmla="*/ 117 w 23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">
                  <a:moveTo>
                    <a:pt x="117" y="21"/>
                  </a:moveTo>
                  <a:cubicBezTo>
                    <a:pt x="53" y="21"/>
                    <a:pt x="1" y="16"/>
                    <a:pt x="1" y="10"/>
                  </a:cubicBezTo>
                  <a:cubicBezTo>
                    <a:pt x="1" y="4"/>
                    <a:pt x="53" y="0"/>
                    <a:pt x="117" y="0"/>
                  </a:cubicBezTo>
                  <a:cubicBezTo>
                    <a:pt x="180" y="0"/>
                    <a:pt x="232" y="4"/>
                    <a:pt x="232" y="10"/>
                  </a:cubicBezTo>
                  <a:cubicBezTo>
                    <a:pt x="232" y="16"/>
                    <a:pt x="180" y="21"/>
                    <a:pt x="117" y="21"/>
                  </a:cubicBezTo>
                  <a:moveTo>
                    <a:pt x="117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7" y="21"/>
                  </a:cubicBezTo>
                  <a:cubicBezTo>
                    <a:pt x="181" y="21"/>
                    <a:pt x="234" y="16"/>
                    <a:pt x="234" y="10"/>
                  </a:cubicBezTo>
                  <a:cubicBezTo>
                    <a:pt x="234" y="4"/>
                    <a:pt x="181" y="0"/>
                    <a:pt x="11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3531" y="1644"/>
              <a:ext cx="621" cy="57"/>
            </a:xfrm>
            <a:custGeom>
              <a:avLst/>
              <a:gdLst>
                <a:gd name="T0" fmla="*/ 116 w 231"/>
                <a:gd name="T1" fmla="*/ 20 h 21"/>
                <a:gd name="T2" fmla="*/ 2 w 231"/>
                <a:gd name="T3" fmla="*/ 10 h 21"/>
                <a:gd name="T4" fmla="*/ 116 w 231"/>
                <a:gd name="T5" fmla="*/ 0 h 21"/>
                <a:gd name="T6" fmla="*/ 230 w 231"/>
                <a:gd name="T7" fmla="*/ 10 h 21"/>
                <a:gd name="T8" fmla="*/ 116 w 231"/>
                <a:gd name="T9" fmla="*/ 20 h 21"/>
                <a:gd name="T10" fmla="*/ 116 w 231"/>
                <a:gd name="T11" fmla="*/ 0 h 21"/>
                <a:gd name="T12" fmla="*/ 0 w 231"/>
                <a:gd name="T13" fmla="*/ 10 h 21"/>
                <a:gd name="T14" fmla="*/ 116 w 231"/>
                <a:gd name="T15" fmla="*/ 21 h 21"/>
                <a:gd name="T16" fmla="*/ 231 w 231"/>
                <a:gd name="T17" fmla="*/ 10 h 21"/>
                <a:gd name="T18" fmla="*/ 116 w 23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1">
                  <a:moveTo>
                    <a:pt x="116" y="20"/>
                  </a:moveTo>
                  <a:cubicBezTo>
                    <a:pt x="53" y="20"/>
                    <a:pt x="2" y="16"/>
                    <a:pt x="2" y="10"/>
                  </a:cubicBezTo>
                  <a:cubicBezTo>
                    <a:pt x="2" y="4"/>
                    <a:pt x="53" y="0"/>
                    <a:pt x="116" y="0"/>
                  </a:cubicBezTo>
                  <a:cubicBezTo>
                    <a:pt x="179" y="0"/>
                    <a:pt x="230" y="4"/>
                    <a:pt x="230" y="10"/>
                  </a:cubicBezTo>
                  <a:cubicBezTo>
                    <a:pt x="230" y="16"/>
                    <a:pt x="179" y="20"/>
                    <a:pt x="116" y="20"/>
                  </a:cubicBezTo>
                  <a:moveTo>
                    <a:pt x="116" y="0"/>
                  </a:moveTo>
                  <a:cubicBezTo>
                    <a:pt x="52" y="0"/>
                    <a:pt x="0" y="4"/>
                    <a:pt x="0" y="10"/>
                  </a:cubicBezTo>
                  <a:cubicBezTo>
                    <a:pt x="0" y="16"/>
                    <a:pt x="52" y="21"/>
                    <a:pt x="116" y="21"/>
                  </a:cubicBezTo>
                  <a:cubicBezTo>
                    <a:pt x="179" y="21"/>
                    <a:pt x="231" y="16"/>
                    <a:pt x="231" y="10"/>
                  </a:cubicBezTo>
                  <a:cubicBezTo>
                    <a:pt x="231" y="4"/>
                    <a:pt x="179" y="0"/>
                    <a:pt x="116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"/>
            <p:cNvSpPr>
              <a:spLocks noEditPoints="1"/>
            </p:cNvSpPr>
            <p:nvPr/>
          </p:nvSpPr>
          <p:spPr bwMode="auto">
            <a:xfrm>
              <a:off x="3536" y="1644"/>
              <a:ext cx="613" cy="54"/>
            </a:xfrm>
            <a:custGeom>
              <a:avLst/>
              <a:gdLst>
                <a:gd name="T0" fmla="*/ 114 w 228"/>
                <a:gd name="T1" fmla="*/ 20 h 20"/>
                <a:gd name="T2" fmla="*/ 1 w 228"/>
                <a:gd name="T3" fmla="*/ 10 h 20"/>
                <a:gd name="T4" fmla="*/ 114 w 228"/>
                <a:gd name="T5" fmla="*/ 0 h 20"/>
                <a:gd name="T6" fmla="*/ 226 w 228"/>
                <a:gd name="T7" fmla="*/ 10 h 20"/>
                <a:gd name="T8" fmla="*/ 114 w 228"/>
                <a:gd name="T9" fmla="*/ 20 h 20"/>
                <a:gd name="T10" fmla="*/ 114 w 228"/>
                <a:gd name="T11" fmla="*/ 0 h 20"/>
                <a:gd name="T12" fmla="*/ 0 w 228"/>
                <a:gd name="T13" fmla="*/ 10 h 20"/>
                <a:gd name="T14" fmla="*/ 114 w 228"/>
                <a:gd name="T15" fmla="*/ 20 h 20"/>
                <a:gd name="T16" fmla="*/ 228 w 228"/>
                <a:gd name="T17" fmla="*/ 10 h 20"/>
                <a:gd name="T18" fmla="*/ 114 w 22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0">
                  <a:moveTo>
                    <a:pt x="114" y="20"/>
                  </a:moveTo>
                  <a:cubicBezTo>
                    <a:pt x="52" y="20"/>
                    <a:pt x="1" y="16"/>
                    <a:pt x="1" y="10"/>
                  </a:cubicBezTo>
                  <a:cubicBezTo>
                    <a:pt x="1" y="5"/>
                    <a:pt x="52" y="0"/>
                    <a:pt x="114" y="0"/>
                  </a:cubicBezTo>
                  <a:cubicBezTo>
                    <a:pt x="176" y="0"/>
                    <a:pt x="226" y="5"/>
                    <a:pt x="226" y="10"/>
                  </a:cubicBezTo>
                  <a:cubicBezTo>
                    <a:pt x="226" y="16"/>
                    <a:pt x="176" y="20"/>
                    <a:pt x="114" y="20"/>
                  </a:cubicBezTo>
                  <a:moveTo>
                    <a:pt x="114" y="0"/>
                  </a:moveTo>
                  <a:cubicBezTo>
                    <a:pt x="51" y="0"/>
                    <a:pt x="0" y="4"/>
                    <a:pt x="0" y="10"/>
                  </a:cubicBezTo>
                  <a:cubicBezTo>
                    <a:pt x="0" y="16"/>
                    <a:pt x="51" y="20"/>
                    <a:pt x="114" y="20"/>
                  </a:cubicBezTo>
                  <a:cubicBezTo>
                    <a:pt x="177" y="20"/>
                    <a:pt x="228" y="16"/>
                    <a:pt x="228" y="10"/>
                  </a:cubicBezTo>
                  <a:cubicBezTo>
                    <a:pt x="228" y="4"/>
                    <a:pt x="177" y="0"/>
                    <a:pt x="11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8"/>
            <p:cNvSpPr>
              <a:spLocks noEditPoints="1"/>
            </p:cNvSpPr>
            <p:nvPr/>
          </p:nvSpPr>
          <p:spPr bwMode="auto">
            <a:xfrm>
              <a:off x="3539" y="1644"/>
              <a:ext cx="605" cy="54"/>
            </a:xfrm>
            <a:custGeom>
              <a:avLst/>
              <a:gdLst>
                <a:gd name="T0" fmla="*/ 113 w 225"/>
                <a:gd name="T1" fmla="*/ 20 h 20"/>
                <a:gd name="T2" fmla="*/ 2 w 225"/>
                <a:gd name="T3" fmla="*/ 10 h 20"/>
                <a:gd name="T4" fmla="*/ 113 w 225"/>
                <a:gd name="T5" fmla="*/ 0 h 20"/>
                <a:gd name="T6" fmla="*/ 224 w 225"/>
                <a:gd name="T7" fmla="*/ 10 h 20"/>
                <a:gd name="T8" fmla="*/ 113 w 225"/>
                <a:gd name="T9" fmla="*/ 20 h 20"/>
                <a:gd name="T10" fmla="*/ 113 w 225"/>
                <a:gd name="T11" fmla="*/ 0 h 20"/>
                <a:gd name="T12" fmla="*/ 0 w 225"/>
                <a:gd name="T13" fmla="*/ 10 h 20"/>
                <a:gd name="T14" fmla="*/ 113 w 225"/>
                <a:gd name="T15" fmla="*/ 20 h 20"/>
                <a:gd name="T16" fmla="*/ 225 w 225"/>
                <a:gd name="T17" fmla="*/ 10 h 20"/>
                <a:gd name="T18" fmla="*/ 113 w 22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0">
                  <a:moveTo>
                    <a:pt x="113" y="20"/>
                  </a:moveTo>
                  <a:cubicBezTo>
                    <a:pt x="52" y="20"/>
                    <a:pt x="2" y="16"/>
                    <a:pt x="2" y="10"/>
                  </a:cubicBezTo>
                  <a:cubicBezTo>
                    <a:pt x="2" y="5"/>
                    <a:pt x="52" y="0"/>
                    <a:pt x="113" y="0"/>
                  </a:cubicBezTo>
                  <a:cubicBezTo>
                    <a:pt x="174" y="0"/>
                    <a:pt x="224" y="5"/>
                    <a:pt x="224" y="10"/>
                  </a:cubicBezTo>
                  <a:cubicBezTo>
                    <a:pt x="224" y="16"/>
                    <a:pt x="174" y="20"/>
                    <a:pt x="113" y="20"/>
                  </a:cubicBezTo>
                  <a:moveTo>
                    <a:pt x="113" y="0"/>
                  </a:moveTo>
                  <a:cubicBezTo>
                    <a:pt x="51" y="0"/>
                    <a:pt x="0" y="5"/>
                    <a:pt x="0" y="10"/>
                  </a:cubicBezTo>
                  <a:cubicBezTo>
                    <a:pt x="0" y="16"/>
                    <a:pt x="51" y="20"/>
                    <a:pt x="113" y="20"/>
                  </a:cubicBezTo>
                  <a:cubicBezTo>
                    <a:pt x="175" y="20"/>
                    <a:pt x="225" y="16"/>
                    <a:pt x="225" y="10"/>
                  </a:cubicBezTo>
                  <a:cubicBezTo>
                    <a:pt x="225" y="5"/>
                    <a:pt x="175" y="0"/>
                    <a:pt x="11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9"/>
            <p:cNvSpPr>
              <a:spLocks noEditPoints="1"/>
            </p:cNvSpPr>
            <p:nvPr/>
          </p:nvSpPr>
          <p:spPr bwMode="auto">
            <a:xfrm>
              <a:off x="3544" y="1644"/>
              <a:ext cx="597" cy="54"/>
            </a:xfrm>
            <a:custGeom>
              <a:avLst/>
              <a:gdLst>
                <a:gd name="T0" fmla="*/ 111 w 222"/>
                <a:gd name="T1" fmla="*/ 20 h 20"/>
                <a:gd name="T2" fmla="*/ 2 w 222"/>
                <a:gd name="T3" fmla="*/ 10 h 20"/>
                <a:gd name="T4" fmla="*/ 111 w 222"/>
                <a:gd name="T5" fmla="*/ 0 h 20"/>
                <a:gd name="T6" fmla="*/ 220 w 222"/>
                <a:gd name="T7" fmla="*/ 10 h 20"/>
                <a:gd name="T8" fmla="*/ 111 w 222"/>
                <a:gd name="T9" fmla="*/ 20 h 20"/>
                <a:gd name="T10" fmla="*/ 111 w 222"/>
                <a:gd name="T11" fmla="*/ 0 h 20"/>
                <a:gd name="T12" fmla="*/ 0 w 222"/>
                <a:gd name="T13" fmla="*/ 10 h 20"/>
                <a:gd name="T14" fmla="*/ 111 w 222"/>
                <a:gd name="T15" fmla="*/ 20 h 20"/>
                <a:gd name="T16" fmla="*/ 222 w 222"/>
                <a:gd name="T17" fmla="*/ 10 h 20"/>
                <a:gd name="T18" fmla="*/ 111 w 2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20">
                  <a:moveTo>
                    <a:pt x="111" y="20"/>
                  </a:moveTo>
                  <a:cubicBezTo>
                    <a:pt x="50" y="20"/>
                    <a:pt x="2" y="15"/>
                    <a:pt x="2" y="10"/>
                  </a:cubicBezTo>
                  <a:cubicBezTo>
                    <a:pt x="2" y="5"/>
                    <a:pt x="50" y="0"/>
                    <a:pt x="111" y="0"/>
                  </a:cubicBezTo>
                  <a:cubicBezTo>
                    <a:pt x="171" y="0"/>
                    <a:pt x="220" y="5"/>
                    <a:pt x="220" y="10"/>
                  </a:cubicBezTo>
                  <a:cubicBezTo>
                    <a:pt x="220" y="15"/>
                    <a:pt x="171" y="20"/>
                    <a:pt x="111" y="20"/>
                  </a:cubicBezTo>
                  <a:moveTo>
                    <a:pt x="111" y="0"/>
                  </a:moveTo>
                  <a:cubicBezTo>
                    <a:pt x="50" y="0"/>
                    <a:pt x="0" y="5"/>
                    <a:pt x="0" y="10"/>
                  </a:cubicBezTo>
                  <a:cubicBezTo>
                    <a:pt x="0" y="16"/>
                    <a:pt x="50" y="20"/>
                    <a:pt x="111" y="20"/>
                  </a:cubicBezTo>
                  <a:cubicBezTo>
                    <a:pt x="172" y="20"/>
                    <a:pt x="222" y="16"/>
                    <a:pt x="222" y="10"/>
                  </a:cubicBezTo>
                  <a:cubicBezTo>
                    <a:pt x="222" y="5"/>
                    <a:pt x="172" y="0"/>
                    <a:pt x="111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0"/>
            <p:cNvSpPr>
              <a:spLocks noEditPoints="1"/>
            </p:cNvSpPr>
            <p:nvPr/>
          </p:nvSpPr>
          <p:spPr bwMode="auto">
            <a:xfrm>
              <a:off x="3549" y="1644"/>
              <a:ext cx="587" cy="54"/>
            </a:xfrm>
            <a:custGeom>
              <a:avLst/>
              <a:gdLst>
                <a:gd name="T0" fmla="*/ 109 w 218"/>
                <a:gd name="T1" fmla="*/ 20 h 20"/>
                <a:gd name="T2" fmla="*/ 1 w 218"/>
                <a:gd name="T3" fmla="*/ 10 h 20"/>
                <a:gd name="T4" fmla="*/ 109 w 218"/>
                <a:gd name="T5" fmla="*/ 0 h 20"/>
                <a:gd name="T6" fmla="*/ 216 w 218"/>
                <a:gd name="T7" fmla="*/ 10 h 20"/>
                <a:gd name="T8" fmla="*/ 109 w 218"/>
                <a:gd name="T9" fmla="*/ 20 h 20"/>
                <a:gd name="T10" fmla="*/ 109 w 218"/>
                <a:gd name="T11" fmla="*/ 0 h 20"/>
                <a:gd name="T12" fmla="*/ 0 w 218"/>
                <a:gd name="T13" fmla="*/ 10 h 20"/>
                <a:gd name="T14" fmla="*/ 109 w 218"/>
                <a:gd name="T15" fmla="*/ 20 h 20"/>
                <a:gd name="T16" fmla="*/ 218 w 218"/>
                <a:gd name="T17" fmla="*/ 10 h 20"/>
                <a:gd name="T18" fmla="*/ 109 w 218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0">
                  <a:moveTo>
                    <a:pt x="109" y="20"/>
                  </a:moveTo>
                  <a:cubicBezTo>
                    <a:pt x="49" y="20"/>
                    <a:pt x="1" y="15"/>
                    <a:pt x="1" y="10"/>
                  </a:cubicBezTo>
                  <a:cubicBezTo>
                    <a:pt x="1" y="5"/>
                    <a:pt x="49" y="0"/>
                    <a:pt x="109" y="0"/>
                  </a:cubicBezTo>
                  <a:cubicBezTo>
                    <a:pt x="168" y="0"/>
                    <a:pt x="216" y="5"/>
                    <a:pt x="216" y="10"/>
                  </a:cubicBezTo>
                  <a:cubicBezTo>
                    <a:pt x="216" y="15"/>
                    <a:pt x="168" y="20"/>
                    <a:pt x="109" y="20"/>
                  </a:cubicBezTo>
                  <a:moveTo>
                    <a:pt x="109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9" y="20"/>
                  </a:cubicBezTo>
                  <a:cubicBezTo>
                    <a:pt x="169" y="20"/>
                    <a:pt x="218" y="15"/>
                    <a:pt x="218" y="10"/>
                  </a:cubicBezTo>
                  <a:cubicBezTo>
                    <a:pt x="218" y="5"/>
                    <a:pt x="169" y="0"/>
                    <a:pt x="109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1"/>
            <p:cNvSpPr>
              <a:spLocks noEditPoints="1"/>
            </p:cNvSpPr>
            <p:nvPr/>
          </p:nvSpPr>
          <p:spPr bwMode="auto">
            <a:xfrm>
              <a:off x="3552" y="1644"/>
              <a:ext cx="578" cy="54"/>
            </a:xfrm>
            <a:custGeom>
              <a:avLst/>
              <a:gdLst>
                <a:gd name="T0" fmla="*/ 108 w 215"/>
                <a:gd name="T1" fmla="*/ 19 h 20"/>
                <a:gd name="T2" fmla="*/ 2 w 215"/>
                <a:gd name="T3" fmla="*/ 10 h 20"/>
                <a:gd name="T4" fmla="*/ 108 w 215"/>
                <a:gd name="T5" fmla="*/ 1 h 20"/>
                <a:gd name="T6" fmla="*/ 214 w 215"/>
                <a:gd name="T7" fmla="*/ 10 h 20"/>
                <a:gd name="T8" fmla="*/ 108 w 215"/>
                <a:gd name="T9" fmla="*/ 19 h 20"/>
                <a:gd name="T10" fmla="*/ 108 w 215"/>
                <a:gd name="T11" fmla="*/ 0 h 20"/>
                <a:gd name="T12" fmla="*/ 0 w 215"/>
                <a:gd name="T13" fmla="*/ 10 h 20"/>
                <a:gd name="T14" fmla="*/ 108 w 215"/>
                <a:gd name="T15" fmla="*/ 20 h 20"/>
                <a:gd name="T16" fmla="*/ 215 w 215"/>
                <a:gd name="T17" fmla="*/ 10 h 20"/>
                <a:gd name="T18" fmla="*/ 108 w 21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0">
                  <a:moveTo>
                    <a:pt x="108" y="19"/>
                  </a:moveTo>
                  <a:cubicBezTo>
                    <a:pt x="49" y="19"/>
                    <a:pt x="2" y="15"/>
                    <a:pt x="2" y="10"/>
                  </a:cubicBezTo>
                  <a:cubicBezTo>
                    <a:pt x="2" y="5"/>
                    <a:pt x="49" y="1"/>
                    <a:pt x="108" y="1"/>
                  </a:cubicBezTo>
                  <a:cubicBezTo>
                    <a:pt x="166" y="1"/>
                    <a:pt x="214" y="5"/>
                    <a:pt x="214" y="10"/>
                  </a:cubicBezTo>
                  <a:cubicBezTo>
                    <a:pt x="214" y="15"/>
                    <a:pt x="166" y="19"/>
                    <a:pt x="108" y="19"/>
                  </a:cubicBezTo>
                  <a:moveTo>
                    <a:pt x="108" y="0"/>
                  </a:moveTo>
                  <a:cubicBezTo>
                    <a:pt x="48" y="0"/>
                    <a:pt x="0" y="5"/>
                    <a:pt x="0" y="10"/>
                  </a:cubicBezTo>
                  <a:cubicBezTo>
                    <a:pt x="0" y="15"/>
                    <a:pt x="48" y="20"/>
                    <a:pt x="108" y="20"/>
                  </a:cubicBezTo>
                  <a:cubicBezTo>
                    <a:pt x="167" y="20"/>
                    <a:pt x="215" y="15"/>
                    <a:pt x="215" y="10"/>
                  </a:cubicBezTo>
                  <a:cubicBezTo>
                    <a:pt x="215" y="5"/>
                    <a:pt x="167" y="0"/>
                    <a:pt x="10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2"/>
            <p:cNvSpPr>
              <a:spLocks noEditPoints="1"/>
            </p:cNvSpPr>
            <p:nvPr/>
          </p:nvSpPr>
          <p:spPr bwMode="auto">
            <a:xfrm>
              <a:off x="3558" y="1647"/>
              <a:ext cx="570" cy="48"/>
            </a:xfrm>
            <a:custGeom>
              <a:avLst/>
              <a:gdLst>
                <a:gd name="T0" fmla="*/ 106 w 212"/>
                <a:gd name="T1" fmla="*/ 18 h 18"/>
                <a:gd name="T2" fmla="*/ 1 w 212"/>
                <a:gd name="T3" fmla="*/ 9 h 18"/>
                <a:gd name="T4" fmla="*/ 106 w 212"/>
                <a:gd name="T5" fmla="*/ 0 h 18"/>
                <a:gd name="T6" fmla="*/ 210 w 212"/>
                <a:gd name="T7" fmla="*/ 9 h 18"/>
                <a:gd name="T8" fmla="*/ 106 w 212"/>
                <a:gd name="T9" fmla="*/ 18 h 18"/>
                <a:gd name="T10" fmla="*/ 106 w 212"/>
                <a:gd name="T11" fmla="*/ 0 h 18"/>
                <a:gd name="T12" fmla="*/ 0 w 212"/>
                <a:gd name="T13" fmla="*/ 9 h 18"/>
                <a:gd name="T14" fmla="*/ 106 w 212"/>
                <a:gd name="T15" fmla="*/ 18 h 18"/>
                <a:gd name="T16" fmla="*/ 212 w 212"/>
                <a:gd name="T17" fmla="*/ 9 h 18"/>
                <a:gd name="T18" fmla="*/ 106 w 2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8">
                  <a:moveTo>
                    <a:pt x="106" y="18"/>
                  </a:moveTo>
                  <a:cubicBezTo>
                    <a:pt x="48" y="18"/>
                    <a:pt x="1" y="14"/>
                    <a:pt x="1" y="9"/>
                  </a:cubicBezTo>
                  <a:cubicBezTo>
                    <a:pt x="1" y="4"/>
                    <a:pt x="48" y="0"/>
                    <a:pt x="106" y="0"/>
                  </a:cubicBezTo>
                  <a:cubicBezTo>
                    <a:pt x="164" y="0"/>
                    <a:pt x="210" y="4"/>
                    <a:pt x="210" y="9"/>
                  </a:cubicBezTo>
                  <a:cubicBezTo>
                    <a:pt x="210" y="14"/>
                    <a:pt x="164" y="18"/>
                    <a:pt x="106" y="18"/>
                  </a:cubicBezTo>
                  <a:moveTo>
                    <a:pt x="106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6" y="18"/>
                  </a:cubicBezTo>
                  <a:cubicBezTo>
                    <a:pt x="164" y="18"/>
                    <a:pt x="212" y="14"/>
                    <a:pt x="212" y="9"/>
                  </a:cubicBezTo>
                  <a:cubicBezTo>
                    <a:pt x="212" y="4"/>
                    <a:pt x="164" y="0"/>
                    <a:pt x="106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3"/>
            <p:cNvSpPr>
              <a:spLocks noEditPoints="1"/>
            </p:cNvSpPr>
            <p:nvPr/>
          </p:nvSpPr>
          <p:spPr bwMode="auto">
            <a:xfrm>
              <a:off x="3560" y="1647"/>
              <a:ext cx="562" cy="48"/>
            </a:xfrm>
            <a:custGeom>
              <a:avLst/>
              <a:gdLst>
                <a:gd name="T0" fmla="*/ 105 w 209"/>
                <a:gd name="T1" fmla="*/ 18 h 18"/>
                <a:gd name="T2" fmla="*/ 2 w 209"/>
                <a:gd name="T3" fmla="*/ 9 h 18"/>
                <a:gd name="T4" fmla="*/ 105 w 209"/>
                <a:gd name="T5" fmla="*/ 0 h 18"/>
                <a:gd name="T6" fmla="*/ 208 w 209"/>
                <a:gd name="T7" fmla="*/ 9 h 18"/>
                <a:gd name="T8" fmla="*/ 105 w 209"/>
                <a:gd name="T9" fmla="*/ 18 h 18"/>
                <a:gd name="T10" fmla="*/ 105 w 209"/>
                <a:gd name="T11" fmla="*/ 0 h 18"/>
                <a:gd name="T12" fmla="*/ 0 w 209"/>
                <a:gd name="T13" fmla="*/ 9 h 18"/>
                <a:gd name="T14" fmla="*/ 105 w 209"/>
                <a:gd name="T15" fmla="*/ 18 h 18"/>
                <a:gd name="T16" fmla="*/ 209 w 209"/>
                <a:gd name="T17" fmla="*/ 9 h 18"/>
                <a:gd name="T18" fmla="*/ 105 w 20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8">
                  <a:moveTo>
                    <a:pt x="105" y="18"/>
                  </a:moveTo>
                  <a:cubicBezTo>
                    <a:pt x="48" y="18"/>
                    <a:pt x="2" y="14"/>
                    <a:pt x="2" y="9"/>
                  </a:cubicBezTo>
                  <a:cubicBezTo>
                    <a:pt x="2" y="4"/>
                    <a:pt x="48" y="0"/>
                    <a:pt x="105" y="0"/>
                  </a:cubicBezTo>
                  <a:cubicBezTo>
                    <a:pt x="162" y="0"/>
                    <a:pt x="208" y="4"/>
                    <a:pt x="208" y="9"/>
                  </a:cubicBezTo>
                  <a:cubicBezTo>
                    <a:pt x="208" y="14"/>
                    <a:pt x="162" y="18"/>
                    <a:pt x="105" y="18"/>
                  </a:cubicBezTo>
                  <a:moveTo>
                    <a:pt x="105" y="0"/>
                  </a:moveTo>
                  <a:cubicBezTo>
                    <a:pt x="47" y="0"/>
                    <a:pt x="0" y="4"/>
                    <a:pt x="0" y="9"/>
                  </a:cubicBezTo>
                  <a:cubicBezTo>
                    <a:pt x="0" y="14"/>
                    <a:pt x="47" y="18"/>
                    <a:pt x="105" y="18"/>
                  </a:cubicBezTo>
                  <a:cubicBezTo>
                    <a:pt x="163" y="18"/>
                    <a:pt x="209" y="14"/>
                    <a:pt x="209" y="9"/>
                  </a:cubicBezTo>
                  <a:cubicBezTo>
                    <a:pt x="209" y="4"/>
                    <a:pt x="163" y="0"/>
                    <a:pt x="10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4"/>
            <p:cNvSpPr>
              <a:spLocks noEditPoints="1"/>
            </p:cNvSpPr>
            <p:nvPr/>
          </p:nvSpPr>
          <p:spPr bwMode="auto">
            <a:xfrm>
              <a:off x="3566" y="1647"/>
              <a:ext cx="554" cy="48"/>
            </a:xfrm>
            <a:custGeom>
              <a:avLst/>
              <a:gdLst>
                <a:gd name="T0" fmla="*/ 103 w 206"/>
                <a:gd name="T1" fmla="*/ 18 h 18"/>
                <a:gd name="T2" fmla="*/ 1 w 206"/>
                <a:gd name="T3" fmla="*/ 9 h 18"/>
                <a:gd name="T4" fmla="*/ 103 w 206"/>
                <a:gd name="T5" fmla="*/ 0 h 18"/>
                <a:gd name="T6" fmla="*/ 204 w 206"/>
                <a:gd name="T7" fmla="*/ 9 h 18"/>
                <a:gd name="T8" fmla="*/ 103 w 206"/>
                <a:gd name="T9" fmla="*/ 18 h 18"/>
                <a:gd name="T10" fmla="*/ 103 w 206"/>
                <a:gd name="T11" fmla="*/ 0 h 18"/>
                <a:gd name="T12" fmla="*/ 0 w 206"/>
                <a:gd name="T13" fmla="*/ 9 h 18"/>
                <a:gd name="T14" fmla="*/ 103 w 206"/>
                <a:gd name="T15" fmla="*/ 18 h 18"/>
                <a:gd name="T16" fmla="*/ 206 w 206"/>
                <a:gd name="T17" fmla="*/ 9 h 18"/>
                <a:gd name="T18" fmla="*/ 103 w 20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8">
                  <a:moveTo>
                    <a:pt x="103" y="18"/>
                  </a:moveTo>
                  <a:cubicBezTo>
                    <a:pt x="47" y="18"/>
                    <a:pt x="1" y="14"/>
                    <a:pt x="1" y="9"/>
                  </a:cubicBezTo>
                  <a:cubicBezTo>
                    <a:pt x="1" y="4"/>
                    <a:pt x="47" y="0"/>
                    <a:pt x="103" y="0"/>
                  </a:cubicBezTo>
                  <a:cubicBezTo>
                    <a:pt x="159" y="0"/>
                    <a:pt x="204" y="4"/>
                    <a:pt x="204" y="9"/>
                  </a:cubicBezTo>
                  <a:cubicBezTo>
                    <a:pt x="204" y="14"/>
                    <a:pt x="159" y="18"/>
                    <a:pt x="103" y="18"/>
                  </a:cubicBezTo>
                  <a:moveTo>
                    <a:pt x="103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3" y="18"/>
                  </a:cubicBezTo>
                  <a:cubicBezTo>
                    <a:pt x="160" y="18"/>
                    <a:pt x="206" y="14"/>
                    <a:pt x="206" y="9"/>
                  </a:cubicBezTo>
                  <a:cubicBezTo>
                    <a:pt x="206" y="4"/>
                    <a:pt x="160" y="0"/>
                    <a:pt x="10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5"/>
            <p:cNvSpPr>
              <a:spLocks noEditPoints="1"/>
            </p:cNvSpPr>
            <p:nvPr/>
          </p:nvSpPr>
          <p:spPr bwMode="auto">
            <a:xfrm>
              <a:off x="3568" y="1647"/>
              <a:ext cx="546" cy="48"/>
            </a:xfrm>
            <a:custGeom>
              <a:avLst/>
              <a:gdLst>
                <a:gd name="T0" fmla="*/ 102 w 203"/>
                <a:gd name="T1" fmla="*/ 18 h 18"/>
                <a:gd name="T2" fmla="*/ 2 w 203"/>
                <a:gd name="T3" fmla="*/ 9 h 18"/>
                <a:gd name="T4" fmla="*/ 102 w 203"/>
                <a:gd name="T5" fmla="*/ 0 h 18"/>
                <a:gd name="T6" fmla="*/ 202 w 203"/>
                <a:gd name="T7" fmla="*/ 9 h 18"/>
                <a:gd name="T8" fmla="*/ 102 w 203"/>
                <a:gd name="T9" fmla="*/ 18 h 18"/>
                <a:gd name="T10" fmla="*/ 102 w 203"/>
                <a:gd name="T11" fmla="*/ 0 h 18"/>
                <a:gd name="T12" fmla="*/ 0 w 203"/>
                <a:gd name="T13" fmla="*/ 9 h 18"/>
                <a:gd name="T14" fmla="*/ 102 w 203"/>
                <a:gd name="T15" fmla="*/ 18 h 18"/>
                <a:gd name="T16" fmla="*/ 203 w 203"/>
                <a:gd name="T17" fmla="*/ 9 h 18"/>
                <a:gd name="T18" fmla="*/ 102 w 203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18">
                  <a:moveTo>
                    <a:pt x="102" y="18"/>
                  </a:moveTo>
                  <a:cubicBezTo>
                    <a:pt x="47" y="18"/>
                    <a:pt x="2" y="14"/>
                    <a:pt x="2" y="9"/>
                  </a:cubicBezTo>
                  <a:cubicBezTo>
                    <a:pt x="2" y="4"/>
                    <a:pt x="47" y="0"/>
                    <a:pt x="102" y="0"/>
                  </a:cubicBezTo>
                  <a:cubicBezTo>
                    <a:pt x="157" y="0"/>
                    <a:pt x="202" y="4"/>
                    <a:pt x="202" y="9"/>
                  </a:cubicBezTo>
                  <a:cubicBezTo>
                    <a:pt x="202" y="14"/>
                    <a:pt x="157" y="18"/>
                    <a:pt x="102" y="18"/>
                  </a:cubicBezTo>
                  <a:moveTo>
                    <a:pt x="102" y="0"/>
                  </a:moveTo>
                  <a:cubicBezTo>
                    <a:pt x="46" y="0"/>
                    <a:pt x="0" y="4"/>
                    <a:pt x="0" y="9"/>
                  </a:cubicBezTo>
                  <a:cubicBezTo>
                    <a:pt x="0" y="14"/>
                    <a:pt x="46" y="18"/>
                    <a:pt x="102" y="18"/>
                  </a:cubicBezTo>
                  <a:cubicBezTo>
                    <a:pt x="158" y="18"/>
                    <a:pt x="203" y="14"/>
                    <a:pt x="203" y="9"/>
                  </a:cubicBezTo>
                  <a:cubicBezTo>
                    <a:pt x="203" y="4"/>
                    <a:pt x="158" y="0"/>
                    <a:pt x="102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6"/>
            <p:cNvSpPr>
              <a:spLocks noEditPoints="1"/>
            </p:cNvSpPr>
            <p:nvPr/>
          </p:nvSpPr>
          <p:spPr bwMode="auto">
            <a:xfrm>
              <a:off x="3574" y="1647"/>
              <a:ext cx="538" cy="48"/>
            </a:xfrm>
            <a:custGeom>
              <a:avLst/>
              <a:gdLst>
                <a:gd name="T0" fmla="*/ 100 w 200"/>
                <a:gd name="T1" fmla="*/ 18 h 18"/>
                <a:gd name="T2" fmla="*/ 2 w 200"/>
                <a:gd name="T3" fmla="*/ 9 h 18"/>
                <a:gd name="T4" fmla="*/ 100 w 200"/>
                <a:gd name="T5" fmla="*/ 0 h 18"/>
                <a:gd name="T6" fmla="*/ 198 w 200"/>
                <a:gd name="T7" fmla="*/ 9 h 18"/>
                <a:gd name="T8" fmla="*/ 100 w 200"/>
                <a:gd name="T9" fmla="*/ 18 h 18"/>
                <a:gd name="T10" fmla="*/ 100 w 200"/>
                <a:gd name="T11" fmla="*/ 0 h 18"/>
                <a:gd name="T12" fmla="*/ 0 w 200"/>
                <a:gd name="T13" fmla="*/ 9 h 18"/>
                <a:gd name="T14" fmla="*/ 100 w 200"/>
                <a:gd name="T15" fmla="*/ 18 h 18"/>
                <a:gd name="T16" fmla="*/ 200 w 200"/>
                <a:gd name="T17" fmla="*/ 9 h 18"/>
                <a:gd name="T18" fmla="*/ 100 w 20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8">
                  <a:moveTo>
                    <a:pt x="100" y="18"/>
                  </a:moveTo>
                  <a:cubicBezTo>
                    <a:pt x="46" y="18"/>
                    <a:pt x="2" y="14"/>
                    <a:pt x="2" y="9"/>
                  </a:cubicBezTo>
                  <a:cubicBezTo>
                    <a:pt x="2" y="4"/>
                    <a:pt x="46" y="0"/>
                    <a:pt x="100" y="0"/>
                  </a:cubicBezTo>
                  <a:cubicBezTo>
                    <a:pt x="154" y="0"/>
                    <a:pt x="198" y="4"/>
                    <a:pt x="198" y="9"/>
                  </a:cubicBezTo>
                  <a:cubicBezTo>
                    <a:pt x="198" y="14"/>
                    <a:pt x="154" y="18"/>
                    <a:pt x="100" y="18"/>
                  </a:cubicBezTo>
                  <a:moveTo>
                    <a:pt x="100" y="0"/>
                  </a:moveTo>
                  <a:cubicBezTo>
                    <a:pt x="45" y="0"/>
                    <a:pt x="0" y="4"/>
                    <a:pt x="0" y="9"/>
                  </a:cubicBezTo>
                  <a:cubicBezTo>
                    <a:pt x="0" y="14"/>
                    <a:pt x="45" y="18"/>
                    <a:pt x="100" y="18"/>
                  </a:cubicBezTo>
                  <a:cubicBezTo>
                    <a:pt x="155" y="18"/>
                    <a:pt x="200" y="14"/>
                    <a:pt x="200" y="9"/>
                  </a:cubicBezTo>
                  <a:cubicBezTo>
                    <a:pt x="200" y="4"/>
                    <a:pt x="155" y="0"/>
                    <a:pt x="10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7"/>
            <p:cNvSpPr>
              <a:spLocks noEditPoints="1"/>
            </p:cNvSpPr>
            <p:nvPr/>
          </p:nvSpPr>
          <p:spPr bwMode="auto">
            <a:xfrm>
              <a:off x="3579" y="1647"/>
              <a:ext cx="527" cy="48"/>
            </a:xfrm>
            <a:custGeom>
              <a:avLst/>
              <a:gdLst>
                <a:gd name="T0" fmla="*/ 98 w 196"/>
                <a:gd name="T1" fmla="*/ 17 h 18"/>
                <a:gd name="T2" fmla="*/ 1 w 196"/>
                <a:gd name="T3" fmla="*/ 9 h 18"/>
                <a:gd name="T4" fmla="*/ 98 w 196"/>
                <a:gd name="T5" fmla="*/ 0 h 18"/>
                <a:gd name="T6" fmla="*/ 195 w 196"/>
                <a:gd name="T7" fmla="*/ 9 h 18"/>
                <a:gd name="T8" fmla="*/ 98 w 196"/>
                <a:gd name="T9" fmla="*/ 17 h 18"/>
                <a:gd name="T10" fmla="*/ 98 w 196"/>
                <a:gd name="T11" fmla="*/ 0 h 18"/>
                <a:gd name="T12" fmla="*/ 0 w 196"/>
                <a:gd name="T13" fmla="*/ 9 h 18"/>
                <a:gd name="T14" fmla="*/ 98 w 196"/>
                <a:gd name="T15" fmla="*/ 18 h 18"/>
                <a:gd name="T16" fmla="*/ 196 w 196"/>
                <a:gd name="T17" fmla="*/ 9 h 18"/>
                <a:gd name="T18" fmla="*/ 98 w 19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8">
                  <a:moveTo>
                    <a:pt x="98" y="17"/>
                  </a:moveTo>
                  <a:cubicBezTo>
                    <a:pt x="45" y="17"/>
                    <a:pt x="1" y="14"/>
                    <a:pt x="1" y="9"/>
                  </a:cubicBezTo>
                  <a:cubicBezTo>
                    <a:pt x="1" y="4"/>
                    <a:pt x="45" y="0"/>
                    <a:pt x="98" y="0"/>
                  </a:cubicBezTo>
                  <a:cubicBezTo>
                    <a:pt x="151" y="0"/>
                    <a:pt x="195" y="4"/>
                    <a:pt x="195" y="9"/>
                  </a:cubicBezTo>
                  <a:cubicBezTo>
                    <a:pt x="195" y="14"/>
                    <a:pt x="151" y="17"/>
                    <a:pt x="98" y="17"/>
                  </a:cubicBezTo>
                  <a:moveTo>
                    <a:pt x="98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8"/>
                    <a:pt x="98" y="18"/>
                  </a:cubicBezTo>
                  <a:cubicBezTo>
                    <a:pt x="152" y="18"/>
                    <a:pt x="196" y="14"/>
                    <a:pt x="196" y="9"/>
                  </a:cubicBezTo>
                  <a:cubicBezTo>
                    <a:pt x="196" y="4"/>
                    <a:pt x="152" y="0"/>
                    <a:pt x="98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8"/>
            <p:cNvSpPr>
              <a:spLocks noEditPoints="1"/>
            </p:cNvSpPr>
            <p:nvPr/>
          </p:nvSpPr>
          <p:spPr bwMode="auto">
            <a:xfrm>
              <a:off x="3582" y="1647"/>
              <a:ext cx="522" cy="46"/>
            </a:xfrm>
            <a:custGeom>
              <a:avLst/>
              <a:gdLst>
                <a:gd name="T0" fmla="*/ 97 w 194"/>
                <a:gd name="T1" fmla="*/ 17 h 17"/>
                <a:gd name="T2" fmla="*/ 2 w 194"/>
                <a:gd name="T3" fmla="*/ 9 h 17"/>
                <a:gd name="T4" fmla="*/ 97 w 194"/>
                <a:gd name="T5" fmla="*/ 1 h 17"/>
                <a:gd name="T6" fmla="*/ 192 w 194"/>
                <a:gd name="T7" fmla="*/ 9 h 17"/>
                <a:gd name="T8" fmla="*/ 97 w 194"/>
                <a:gd name="T9" fmla="*/ 17 h 17"/>
                <a:gd name="T10" fmla="*/ 97 w 194"/>
                <a:gd name="T11" fmla="*/ 0 h 17"/>
                <a:gd name="T12" fmla="*/ 0 w 194"/>
                <a:gd name="T13" fmla="*/ 9 h 17"/>
                <a:gd name="T14" fmla="*/ 97 w 194"/>
                <a:gd name="T15" fmla="*/ 17 h 17"/>
                <a:gd name="T16" fmla="*/ 194 w 194"/>
                <a:gd name="T17" fmla="*/ 9 h 17"/>
                <a:gd name="T18" fmla="*/ 97 w 19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7">
                  <a:moveTo>
                    <a:pt x="97" y="17"/>
                  </a:moveTo>
                  <a:cubicBezTo>
                    <a:pt x="44" y="17"/>
                    <a:pt x="2" y="13"/>
                    <a:pt x="2" y="9"/>
                  </a:cubicBezTo>
                  <a:cubicBezTo>
                    <a:pt x="2" y="4"/>
                    <a:pt x="44" y="1"/>
                    <a:pt x="97" y="1"/>
                  </a:cubicBezTo>
                  <a:cubicBezTo>
                    <a:pt x="150" y="1"/>
                    <a:pt x="192" y="4"/>
                    <a:pt x="192" y="9"/>
                  </a:cubicBezTo>
                  <a:cubicBezTo>
                    <a:pt x="192" y="13"/>
                    <a:pt x="150" y="17"/>
                    <a:pt x="97" y="17"/>
                  </a:cubicBezTo>
                  <a:moveTo>
                    <a:pt x="97" y="0"/>
                  </a:moveTo>
                  <a:cubicBezTo>
                    <a:pt x="44" y="0"/>
                    <a:pt x="0" y="4"/>
                    <a:pt x="0" y="9"/>
                  </a:cubicBezTo>
                  <a:cubicBezTo>
                    <a:pt x="0" y="14"/>
                    <a:pt x="44" y="17"/>
                    <a:pt x="97" y="17"/>
                  </a:cubicBezTo>
                  <a:cubicBezTo>
                    <a:pt x="150" y="17"/>
                    <a:pt x="194" y="14"/>
                    <a:pt x="194" y="9"/>
                  </a:cubicBezTo>
                  <a:cubicBezTo>
                    <a:pt x="194" y="4"/>
                    <a:pt x="150" y="0"/>
                    <a:pt x="9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9"/>
            <p:cNvSpPr>
              <a:spLocks noEditPoints="1"/>
            </p:cNvSpPr>
            <p:nvPr/>
          </p:nvSpPr>
          <p:spPr bwMode="auto">
            <a:xfrm>
              <a:off x="3587" y="1650"/>
              <a:ext cx="511" cy="43"/>
            </a:xfrm>
            <a:custGeom>
              <a:avLst/>
              <a:gdLst>
                <a:gd name="T0" fmla="*/ 95 w 190"/>
                <a:gd name="T1" fmla="*/ 16 h 16"/>
                <a:gd name="T2" fmla="*/ 1 w 190"/>
                <a:gd name="T3" fmla="*/ 8 h 16"/>
                <a:gd name="T4" fmla="*/ 95 w 190"/>
                <a:gd name="T5" fmla="*/ 0 h 16"/>
                <a:gd name="T6" fmla="*/ 189 w 190"/>
                <a:gd name="T7" fmla="*/ 8 h 16"/>
                <a:gd name="T8" fmla="*/ 95 w 190"/>
                <a:gd name="T9" fmla="*/ 16 h 16"/>
                <a:gd name="T10" fmla="*/ 95 w 190"/>
                <a:gd name="T11" fmla="*/ 0 h 16"/>
                <a:gd name="T12" fmla="*/ 0 w 190"/>
                <a:gd name="T13" fmla="*/ 8 h 16"/>
                <a:gd name="T14" fmla="*/ 95 w 190"/>
                <a:gd name="T15" fmla="*/ 16 h 16"/>
                <a:gd name="T16" fmla="*/ 190 w 190"/>
                <a:gd name="T17" fmla="*/ 8 h 16"/>
                <a:gd name="T18" fmla="*/ 95 w 19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6">
                  <a:moveTo>
                    <a:pt x="95" y="16"/>
                  </a:moveTo>
                  <a:cubicBezTo>
                    <a:pt x="43" y="16"/>
                    <a:pt x="1" y="12"/>
                    <a:pt x="1" y="8"/>
                  </a:cubicBezTo>
                  <a:cubicBezTo>
                    <a:pt x="1" y="3"/>
                    <a:pt x="43" y="0"/>
                    <a:pt x="95" y="0"/>
                  </a:cubicBezTo>
                  <a:cubicBezTo>
                    <a:pt x="147" y="0"/>
                    <a:pt x="189" y="3"/>
                    <a:pt x="189" y="8"/>
                  </a:cubicBezTo>
                  <a:cubicBezTo>
                    <a:pt x="189" y="12"/>
                    <a:pt x="147" y="16"/>
                    <a:pt x="95" y="16"/>
                  </a:cubicBezTo>
                  <a:moveTo>
                    <a:pt x="95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5" y="16"/>
                  </a:cubicBezTo>
                  <a:cubicBezTo>
                    <a:pt x="148" y="16"/>
                    <a:pt x="190" y="12"/>
                    <a:pt x="190" y="8"/>
                  </a:cubicBezTo>
                  <a:cubicBezTo>
                    <a:pt x="190" y="3"/>
                    <a:pt x="148" y="0"/>
                    <a:pt x="9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0"/>
            <p:cNvSpPr>
              <a:spLocks noEditPoints="1"/>
            </p:cNvSpPr>
            <p:nvPr/>
          </p:nvSpPr>
          <p:spPr bwMode="auto">
            <a:xfrm>
              <a:off x="3590" y="1650"/>
              <a:ext cx="505" cy="43"/>
            </a:xfrm>
            <a:custGeom>
              <a:avLst/>
              <a:gdLst>
                <a:gd name="T0" fmla="*/ 94 w 188"/>
                <a:gd name="T1" fmla="*/ 16 h 16"/>
                <a:gd name="T2" fmla="*/ 2 w 188"/>
                <a:gd name="T3" fmla="*/ 8 h 16"/>
                <a:gd name="T4" fmla="*/ 94 w 188"/>
                <a:gd name="T5" fmla="*/ 0 h 16"/>
                <a:gd name="T6" fmla="*/ 186 w 188"/>
                <a:gd name="T7" fmla="*/ 8 h 16"/>
                <a:gd name="T8" fmla="*/ 94 w 188"/>
                <a:gd name="T9" fmla="*/ 16 h 16"/>
                <a:gd name="T10" fmla="*/ 94 w 188"/>
                <a:gd name="T11" fmla="*/ 0 h 16"/>
                <a:gd name="T12" fmla="*/ 0 w 188"/>
                <a:gd name="T13" fmla="*/ 8 h 16"/>
                <a:gd name="T14" fmla="*/ 94 w 188"/>
                <a:gd name="T15" fmla="*/ 16 h 16"/>
                <a:gd name="T16" fmla="*/ 188 w 188"/>
                <a:gd name="T17" fmla="*/ 8 h 16"/>
                <a:gd name="T18" fmla="*/ 94 w 188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6">
                  <a:moveTo>
                    <a:pt x="94" y="16"/>
                  </a:moveTo>
                  <a:cubicBezTo>
                    <a:pt x="43" y="16"/>
                    <a:pt x="2" y="12"/>
                    <a:pt x="2" y="8"/>
                  </a:cubicBezTo>
                  <a:cubicBezTo>
                    <a:pt x="2" y="3"/>
                    <a:pt x="43" y="0"/>
                    <a:pt x="94" y="0"/>
                  </a:cubicBezTo>
                  <a:cubicBezTo>
                    <a:pt x="145" y="0"/>
                    <a:pt x="186" y="3"/>
                    <a:pt x="186" y="8"/>
                  </a:cubicBezTo>
                  <a:cubicBezTo>
                    <a:pt x="186" y="12"/>
                    <a:pt x="145" y="16"/>
                    <a:pt x="94" y="16"/>
                  </a:cubicBezTo>
                  <a:moveTo>
                    <a:pt x="94" y="0"/>
                  </a:moveTo>
                  <a:cubicBezTo>
                    <a:pt x="42" y="0"/>
                    <a:pt x="0" y="3"/>
                    <a:pt x="0" y="8"/>
                  </a:cubicBezTo>
                  <a:cubicBezTo>
                    <a:pt x="0" y="12"/>
                    <a:pt x="42" y="16"/>
                    <a:pt x="94" y="16"/>
                  </a:cubicBezTo>
                  <a:cubicBezTo>
                    <a:pt x="146" y="16"/>
                    <a:pt x="188" y="12"/>
                    <a:pt x="188" y="8"/>
                  </a:cubicBezTo>
                  <a:cubicBezTo>
                    <a:pt x="188" y="3"/>
                    <a:pt x="146" y="0"/>
                    <a:pt x="9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1"/>
            <p:cNvSpPr>
              <a:spLocks noEditPoints="1"/>
            </p:cNvSpPr>
            <p:nvPr/>
          </p:nvSpPr>
          <p:spPr bwMode="auto">
            <a:xfrm>
              <a:off x="3595" y="1650"/>
              <a:ext cx="495" cy="43"/>
            </a:xfrm>
            <a:custGeom>
              <a:avLst/>
              <a:gdLst>
                <a:gd name="T0" fmla="*/ 92 w 184"/>
                <a:gd name="T1" fmla="*/ 16 h 16"/>
                <a:gd name="T2" fmla="*/ 2 w 184"/>
                <a:gd name="T3" fmla="*/ 8 h 16"/>
                <a:gd name="T4" fmla="*/ 92 w 184"/>
                <a:gd name="T5" fmla="*/ 0 h 16"/>
                <a:gd name="T6" fmla="*/ 183 w 184"/>
                <a:gd name="T7" fmla="*/ 8 h 16"/>
                <a:gd name="T8" fmla="*/ 92 w 184"/>
                <a:gd name="T9" fmla="*/ 16 h 16"/>
                <a:gd name="T10" fmla="*/ 92 w 184"/>
                <a:gd name="T11" fmla="*/ 0 h 16"/>
                <a:gd name="T12" fmla="*/ 0 w 184"/>
                <a:gd name="T13" fmla="*/ 8 h 16"/>
                <a:gd name="T14" fmla="*/ 92 w 184"/>
                <a:gd name="T15" fmla="*/ 16 h 16"/>
                <a:gd name="T16" fmla="*/ 184 w 184"/>
                <a:gd name="T17" fmla="*/ 8 h 16"/>
                <a:gd name="T18" fmla="*/ 92 w 18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6">
                  <a:moveTo>
                    <a:pt x="92" y="16"/>
                  </a:moveTo>
                  <a:cubicBezTo>
                    <a:pt x="42" y="16"/>
                    <a:pt x="2" y="12"/>
                    <a:pt x="2" y="8"/>
                  </a:cubicBezTo>
                  <a:cubicBezTo>
                    <a:pt x="2" y="3"/>
                    <a:pt x="42" y="0"/>
                    <a:pt x="92" y="0"/>
                  </a:cubicBezTo>
                  <a:cubicBezTo>
                    <a:pt x="142" y="0"/>
                    <a:pt x="183" y="3"/>
                    <a:pt x="183" y="8"/>
                  </a:cubicBezTo>
                  <a:cubicBezTo>
                    <a:pt x="183" y="12"/>
                    <a:pt x="142" y="16"/>
                    <a:pt x="92" y="16"/>
                  </a:cubicBezTo>
                  <a:moveTo>
                    <a:pt x="92" y="0"/>
                  </a:moveTo>
                  <a:cubicBezTo>
                    <a:pt x="41" y="0"/>
                    <a:pt x="0" y="3"/>
                    <a:pt x="0" y="8"/>
                  </a:cubicBezTo>
                  <a:cubicBezTo>
                    <a:pt x="0" y="12"/>
                    <a:pt x="41" y="16"/>
                    <a:pt x="92" y="16"/>
                  </a:cubicBezTo>
                  <a:cubicBezTo>
                    <a:pt x="143" y="16"/>
                    <a:pt x="184" y="12"/>
                    <a:pt x="184" y="8"/>
                  </a:cubicBezTo>
                  <a:cubicBezTo>
                    <a:pt x="184" y="3"/>
                    <a:pt x="143" y="0"/>
                    <a:pt x="9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2"/>
            <p:cNvSpPr>
              <a:spLocks noEditPoints="1"/>
            </p:cNvSpPr>
            <p:nvPr/>
          </p:nvSpPr>
          <p:spPr bwMode="auto">
            <a:xfrm>
              <a:off x="3601" y="1650"/>
              <a:ext cx="486" cy="43"/>
            </a:xfrm>
            <a:custGeom>
              <a:avLst/>
              <a:gdLst>
                <a:gd name="T0" fmla="*/ 90 w 181"/>
                <a:gd name="T1" fmla="*/ 15 h 16"/>
                <a:gd name="T2" fmla="*/ 1 w 181"/>
                <a:gd name="T3" fmla="*/ 8 h 16"/>
                <a:gd name="T4" fmla="*/ 90 w 181"/>
                <a:gd name="T5" fmla="*/ 0 h 16"/>
                <a:gd name="T6" fmla="*/ 179 w 181"/>
                <a:gd name="T7" fmla="*/ 8 h 16"/>
                <a:gd name="T8" fmla="*/ 90 w 181"/>
                <a:gd name="T9" fmla="*/ 15 h 16"/>
                <a:gd name="T10" fmla="*/ 90 w 181"/>
                <a:gd name="T11" fmla="*/ 0 h 16"/>
                <a:gd name="T12" fmla="*/ 0 w 181"/>
                <a:gd name="T13" fmla="*/ 8 h 16"/>
                <a:gd name="T14" fmla="*/ 90 w 181"/>
                <a:gd name="T15" fmla="*/ 16 h 16"/>
                <a:gd name="T16" fmla="*/ 181 w 181"/>
                <a:gd name="T17" fmla="*/ 8 h 16"/>
                <a:gd name="T18" fmla="*/ 90 w 181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6">
                  <a:moveTo>
                    <a:pt x="90" y="15"/>
                  </a:moveTo>
                  <a:cubicBezTo>
                    <a:pt x="41" y="15"/>
                    <a:pt x="1" y="12"/>
                    <a:pt x="1" y="8"/>
                  </a:cubicBezTo>
                  <a:cubicBezTo>
                    <a:pt x="1" y="4"/>
                    <a:pt x="41" y="0"/>
                    <a:pt x="90" y="0"/>
                  </a:cubicBezTo>
                  <a:cubicBezTo>
                    <a:pt x="139" y="0"/>
                    <a:pt x="179" y="4"/>
                    <a:pt x="179" y="8"/>
                  </a:cubicBezTo>
                  <a:cubicBezTo>
                    <a:pt x="179" y="12"/>
                    <a:pt x="139" y="15"/>
                    <a:pt x="90" y="15"/>
                  </a:cubicBezTo>
                  <a:moveTo>
                    <a:pt x="90" y="0"/>
                  </a:moveTo>
                  <a:cubicBezTo>
                    <a:pt x="40" y="0"/>
                    <a:pt x="0" y="3"/>
                    <a:pt x="0" y="8"/>
                  </a:cubicBezTo>
                  <a:cubicBezTo>
                    <a:pt x="0" y="12"/>
                    <a:pt x="40" y="16"/>
                    <a:pt x="90" y="16"/>
                  </a:cubicBezTo>
                  <a:cubicBezTo>
                    <a:pt x="140" y="16"/>
                    <a:pt x="181" y="12"/>
                    <a:pt x="181" y="8"/>
                  </a:cubicBezTo>
                  <a:cubicBezTo>
                    <a:pt x="181" y="3"/>
                    <a:pt x="140" y="0"/>
                    <a:pt x="9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3"/>
            <p:cNvSpPr>
              <a:spLocks noEditPoints="1"/>
            </p:cNvSpPr>
            <p:nvPr/>
          </p:nvSpPr>
          <p:spPr bwMode="auto">
            <a:xfrm>
              <a:off x="3603" y="1650"/>
              <a:ext cx="479" cy="40"/>
            </a:xfrm>
            <a:custGeom>
              <a:avLst/>
              <a:gdLst>
                <a:gd name="T0" fmla="*/ 89 w 178"/>
                <a:gd name="T1" fmla="*/ 15 h 15"/>
                <a:gd name="T2" fmla="*/ 2 w 178"/>
                <a:gd name="T3" fmla="*/ 8 h 15"/>
                <a:gd name="T4" fmla="*/ 89 w 178"/>
                <a:gd name="T5" fmla="*/ 0 h 15"/>
                <a:gd name="T6" fmla="*/ 176 w 178"/>
                <a:gd name="T7" fmla="*/ 8 h 15"/>
                <a:gd name="T8" fmla="*/ 89 w 178"/>
                <a:gd name="T9" fmla="*/ 15 h 15"/>
                <a:gd name="T10" fmla="*/ 89 w 178"/>
                <a:gd name="T11" fmla="*/ 0 h 15"/>
                <a:gd name="T12" fmla="*/ 0 w 178"/>
                <a:gd name="T13" fmla="*/ 8 h 15"/>
                <a:gd name="T14" fmla="*/ 89 w 178"/>
                <a:gd name="T15" fmla="*/ 15 h 15"/>
                <a:gd name="T16" fmla="*/ 178 w 178"/>
                <a:gd name="T17" fmla="*/ 8 h 15"/>
                <a:gd name="T18" fmla="*/ 89 w 17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5">
                  <a:moveTo>
                    <a:pt x="89" y="15"/>
                  </a:moveTo>
                  <a:cubicBezTo>
                    <a:pt x="41" y="15"/>
                    <a:pt x="2" y="12"/>
                    <a:pt x="2" y="8"/>
                  </a:cubicBezTo>
                  <a:cubicBezTo>
                    <a:pt x="2" y="4"/>
                    <a:pt x="41" y="0"/>
                    <a:pt x="89" y="0"/>
                  </a:cubicBezTo>
                  <a:cubicBezTo>
                    <a:pt x="137" y="0"/>
                    <a:pt x="176" y="4"/>
                    <a:pt x="176" y="8"/>
                  </a:cubicBezTo>
                  <a:cubicBezTo>
                    <a:pt x="176" y="12"/>
                    <a:pt x="137" y="15"/>
                    <a:pt x="89" y="15"/>
                  </a:cubicBezTo>
                  <a:moveTo>
                    <a:pt x="89" y="0"/>
                  </a:moveTo>
                  <a:cubicBezTo>
                    <a:pt x="40" y="0"/>
                    <a:pt x="0" y="4"/>
                    <a:pt x="0" y="8"/>
                  </a:cubicBezTo>
                  <a:cubicBezTo>
                    <a:pt x="0" y="12"/>
                    <a:pt x="40" y="15"/>
                    <a:pt x="89" y="15"/>
                  </a:cubicBezTo>
                  <a:cubicBezTo>
                    <a:pt x="138" y="15"/>
                    <a:pt x="178" y="12"/>
                    <a:pt x="178" y="8"/>
                  </a:cubicBezTo>
                  <a:cubicBezTo>
                    <a:pt x="178" y="4"/>
                    <a:pt x="138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"/>
            <p:cNvSpPr>
              <a:spLocks noEditPoints="1"/>
            </p:cNvSpPr>
            <p:nvPr/>
          </p:nvSpPr>
          <p:spPr bwMode="auto">
            <a:xfrm>
              <a:off x="3609" y="1650"/>
              <a:ext cx="468" cy="40"/>
            </a:xfrm>
            <a:custGeom>
              <a:avLst/>
              <a:gdLst>
                <a:gd name="T0" fmla="*/ 87 w 174"/>
                <a:gd name="T1" fmla="*/ 15 h 15"/>
                <a:gd name="T2" fmla="*/ 1 w 174"/>
                <a:gd name="T3" fmla="*/ 8 h 15"/>
                <a:gd name="T4" fmla="*/ 87 w 174"/>
                <a:gd name="T5" fmla="*/ 0 h 15"/>
                <a:gd name="T6" fmla="*/ 173 w 174"/>
                <a:gd name="T7" fmla="*/ 8 h 15"/>
                <a:gd name="T8" fmla="*/ 87 w 174"/>
                <a:gd name="T9" fmla="*/ 15 h 15"/>
                <a:gd name="T10" fmla="*/ 87 w 174"/>
                <a:gd name="T11" fmla="*/ 0 h 15"/>
                <a:gd name="T12" fmla="*/ 0 w 174"/>
                <a:gd name="T13" fmla="*/ 8 h 15"/>
                <a:gd name="T14" fmla="*/ 87 w 174"/>
                <a:gd name="T15" fmla="*/ 15 h 15"/>
                <a:gd name="T16" fmla="*/ 174 w 174"/>
                <a:gd name="T17" fmla="*/ 8 h 15"/>
                <a:gd name="T18" fmla="*/ 87 w 17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5">
                  <a:moveTo>
                    <a:pt x="87" y="15"/>
                  </a:moveTo>
                  <a:cubicBezTo>
                    <a:pt x="40" y="15"/>
                    <a:pt x="1" y="12"/>
                    <a:pt x="1" y="8"/>
                  </a:cubicBezTo>
                  <a:cubicBezTo>
                    <a:pt x="1" y="4"/>
                    <a:pt x="40" y="0"/>
                    <a:pt x="87" y="0"/>
                  </a:cubicBezTo>
                  <a:cubicBezTo>
                    <a:pt x="134" y="0"/>
                    <a:pt x="173" y="4"/>
                    <a:pt x="173" y="8"/>
                  </a:cubicBezTo>
                  <a:cubicBezTo>
                    <a:pt x="173" y="12"/>
                    <a:pt x="134" y="15"/>
                    <a:pt x="87" y="15"/>
                  </a:cubicBezTo>
                  <a:moveTo>
                    <a:pt x="87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7" y="15"/>
                  </a:cubicBezTo>
                  <a:cubicBezTo>
                    <a:pt x="135" y="15"/>
                    <a:pt x="174" y="12"/>
                    <a:pt x="174" y="8"/>
                  </a:cubicBezTo>
                  <a:cubicBezTo>
                    <a:pt x="174" y="4"/>
                    <a:pt x="135" y="0"/>
                    <a:pt x="87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5"/>
            <p:cNvSpPr>
              <a:spLocks noEditPoints="1"/>
            </p:cNvSpPr>
            <p:nvPr/>
          </p:nvSpPr>
          <p:spPr bwMode="auto">
            <a:xfrm>
              <a:off x="3611" y="1650"/>
              <a:ext cx="463" cy="40"/>
            </a:xfrm>
            <a:custGeom>
              <a:avLst/>
              <a:gdLst>
                <a:gd name="T0" fmla="*/ 86 w 172"/>
                <a:gd name="T1" fmla="*/ 15 h 15"/>
                <a:gd name="T2" fmla="*/ 2 w 172"/>
                <a:gd name="T3" fmla="*/ 8 h 15"/>
                <a:gd name="T4" fmla="*/ 86 w 172"/>
                <a:gd name="T5" fmla="*/ 1 h 15"/>
                <a:gd name="T6" fmla="*/ 170 w 172"/>
                <a:gd name="T7" fmla="*/ 8 h 15"/>
                <a:gd name="T8" fmla="*/ 86 w 172"/>
                <a:gd name="T9" fmla="*/ 15 h 15"/>
                <a:gd name="T10" fmla="*/ 86 w 172"/>
                <a:gd name="T11" fmla="*/ 0 h 15"/>
                <a:gd name="T12" fmla="*/ 0 w 172"/>
                <a:gd name="T13" fmla="*/ 8 h 15"/>
                <a:gd name="T14" fmla="*/ 86 w 172"/>
                <a:gd name="T15" fmla="*/ 15 h 15"/>
                <a:gd name="T16" fmla="*/ 172 w 172"/>
                <a:gd name="T17" fmla="*/ 8 h 15"/>
                <a:gd name="T18" fmla="*/ 86 w 172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5">
                  <a:moveTo>
                    <a:pt x="86" y="15"/>
                  </a:moveTo>
                  <a:cubicBezTo>
                    <a:pt x="40" y="15"/>
                    <a:pt x="2" y="12"/>
                    <a:pt x="2" y="8"/>
                  </a:cubicBezTo>
                  <a:cubicBezTo>
                    <a:pt x="2" y="4"/>
                    <a:pt x="40" y="1"/>
                    <a:pt x="86" y="1"/>
                  </a:cubicBezTo>
                  <a:cubicBezTo>
                    <a:pt x="133" y="1"/>
                    <a:pt x="170" y="4"/>
                    <a:pt x="170" y="8"/>
                  </a:cubicBezTo>
                  <a:cubicBezTo>
                    <a:pt x="170" y="12"/>
                    <a:pt x="133" y="15"/>
                    <a:pt x="86" y="15"/>
                  </a:cubicBezTo>
                  <a:moveTo>
                    <a:pt x="86" y="0"/>
                  </a:moveTo>
                  <a:cubicBezTo>
                    <a:pt x="39" y="0"/>
                    <a:pt x="0" y="4"/>
                    <a:pt x="0" y="8"/>
                  </a:cubicBezTo>
                  <a:cubicBezTo>
                    <a:pt x="0" y="12"/>
                    <a:pt x="39" y="15"/>
                    <a:pt x="86" y="15"/>
                  </a:cubicBezTo>
                  <a:cubicBezTo>
                    <a:pt x="133" y="15"/>
                    <a:pt x="172" y="12"/>
                    <a:pt x="172" y="8"/>
                  </a:cubicBezTo>
                  <a:cubicBezTo>
                    <a:pt x="172" y="4"/>
                    <a:pt x="133" y="0"/>
                    <a:pt x="86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6"/>
            <p:cNvSpPr>
              <a:spLocks noEditPoints="1"/>
            </p:cNvSpPr>
            <p:nvPr/>
          </p:nvSpPr>
          <p:spPr bwMode="auto">
            <a:xfrm>
              <a:off x="3617" y="1652"/>
              <a:ext cx="452" cy="38"/>
            </a:xfrm>
            <a:custGeom>
              <a:avLst/>
              <a:gdLst>
                <a:gd name="T0" fmla="*/ 84 w 168"/>
                <a:gd name="T1" fmla="*/ 14 h 14"/>
                <a:gd name="T2" fmla="*/ 1 w 168"/>
                <a:gd name="T3" fmla="*/ 7 h 14"/>
                <a:gd name="T4" fmla="*/ 84 w 168"/>
                <a:gd name="T5" fmla="*/ 0 h 14"/>
                <a:gd name="T6" fmla="*/ 167 w 168"/>
                <a:gd name="T7" fmla="*/ 7 h 14"/>
                <a:gd name="T8" fmla="*/ 84 w 168"/>
                <a:gd name="T9" fmla="*/ 14 h 14"/>
                <a:gd name="T10" fmla="*/ 84 w 168"/>
                <a:gd name="T11" fmla="*/ 0 h 14"/>
                <a:gd name="T12" fmla="*/ 0 w 168"/>
                <a:gd name="T13" fmla="*/ 7 h 14"/>
                <a:gd name="T14" fmla="*/ 84 w 168"/>
                <a:gd name="T15" fmla="*/ 14 h 14"/>
                <a:gd name="T16" fmla="*/ 168 w 168"/>
                <a:gd name="T17" fmla="*/ 7 h 14"/>
                <a:gd name="T18" fmla="*/ 84 w 16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4">
                  <a:moveTo>
                    <a:pt x="84" y="14"/>
                  </a:moveTo>
                  <a:cubicBezTo>
                    <a:pt x="38" y="14"/>
                    <a:pt x="1" y="11"/>
                    <a:pt x="1" y="7"/>
                  </a:cubicBezTo>
                  <a:cubicBezTo>
                    <a:pt x="1" y="3"/>
                    <a:pt x="38" y="0"/>
                    <a:pt x="84" y="0"/>
                  </a:cubicBezTo>
                  <a:cubicBezTo>
                    <a:pt x="130" y="0"/>
                    <a:pt x="167" y="3"/>
                    <a:pt x="167" y="7"/>
                  </a:cubicBezTo>
                  <a:cubicBezTo>
                    <a:pt x="167" y="11"/>
                    <a:pt x="130" y="14"/>
                    <a:pt x="84" y="14"/>
                  </a:cubicBezTo>
                  <a:moveTo>
                    <a:pt x="84" y="0"/>
                  </a:moveTo>
                  <a:cubicBezTo>
                    <a:pt x="38" y="0"/>
                    <a:pt x="0" y="3"/>
                    <a:pt x="0" y="7"/>
                  </a:cubicBezTo>
                  <a:cubicBezTo>
                    <a:pt x="0" y="11"/>
                    <a:pt x="38" y="14"/>
                    <a:pt x="84" y="14"/>
                  </a:cubicBezTo>
                  <a:cubicBezTo>
                    <a:pt x="131" y="14"/>
                    <a:pt x="168" y="11"/>
                    <a:pt x="168" y="7"/>
                  </a:cubicBezTo>
                  <a:cubicBezTo>
                    <a:pt x="168" y="3"/>
                    <a:pt x="131" y="0"/>
                    <a:pt x="8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7"/>
            <p:cNvSpPr>
              <a:spLocks noEditPoints="1"/>
            </p:cNvSpPr>
            <p:nvPr/>
          </p:nvSpPr>
          <p:spPr bwMode="auto">
            <a:xfrm>
              <a:off x="3619" y="1652"/>
              <a:ext cx="447" cy="38"/>
            </a:xfrm>
            <a:custGeom>
              <a:avLst/>
              <a:gdLst>
                <a:gd name="T0" fmla="*/ 83 w 166"/>
                <a:gd name="T1" fmla="*/ 14 h 14"/>
                <a:gd name="T2" fmla="*/ 2 w 166"/>
                <a:gd name="T3" fmla="*/ 7 h 14"/>
                <a:gd name="T4" fmla="*/ 83 w 166"/>
                <a:gd name="T5" fmla="*/ 0 h 14"/>
                <a:gd name="T6" fmla="*/ 164 w 166"/>
                <a:gd name="T7" fmla="*/ 7 h 14"/>
                <a:gd name="T8" fmla="*/ 83 w 166"/>
                <a:gd name="T9" fmla="*/ 14 h 14"/>
                <a:gd name="T10" fmla="*/ 83 w 166"/>
                <a:gd name="T11" fmla="*/ 0 h 14"/>
                <a:gd name="T12" fmla="*/ 0 w 166"/>
                <a:gd name="T13" fmla="*/ 7 h 14"/>
                <a:gd name="T14" fmla="*/ 83 w 166"/>
                <a:gd name="T15" fmla="*/ 14 h 14"/>
                <a:gd name="T16" fmla="*/ 166 w 166"/>
                <a:gd name="T17" fmla="*/ 7 h 14"/>
                <a:gd name="T18" fmla="*/ 83 w 166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4">
                  <a:moveTo>
                    <a:pt x="83" y="14"/>
                  </a:moveTo>
                  <a:cubicBezTo>
                    <a:pt x="38" y="14"/>
                    <a:pt x="2" y="10"/>
                    <a:pt x="2" y="7"/>
                  </a:cubicBezTo>
                  <a:cubicBezTo>
                    <a:pt x="2" y="3"/>
                    <a:pt x="38" y="0"/>
                    <a:pt x="83" y="0"/>
                  </a:cubicBezTo>
                  <a:cubicBezTo>
                    <a:pt x="128" y="0"/>
                    <a:pt x="164" y="3"/>
                    <a:pt x="164" y="7"/>
                  </a:cubicBezTo>
                  <a:cubicBezTo>
                    <a:pt x="164" y="10"/>
                    <a:pt x="128" y="14"/>
                    <a:pt x="83" y="14"/>
                  </a:cubicBezTo>
                  <a:moveTo>
                    <a:pt x="83" y="0"/>
                  </a:moveTo>
                  <a:cubicBezTo>
                    <a:pt x="37" y="0"/>
                    <a:pt x="0" y="3"/>
                    <a:pt x="0" y="7"/>
                  </a:cubicBezTo>
                  <a:cubicBezTo>
                    <a:pt x="0" y="11"/>
                    <a:pt x="37" y="14"/>
                    <a:pt x="83" y="14"/>
                  </a:cubicBezTo>
                  <a:cubicBezTo>
                    <a:pt x="129" y="14"/>
                    <a:pt x="166" y="11"/>
                    <a:pt x="166" y="7"/>
                  </a:cubicBezTo>
                  <a:cubicBezTo>
                    <a:pt x="166" y="3"/>
                    <a:pt x="129" y="0"/>
                    <a:pt x="8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8"/>
            <p:cNvSpPr>
              <a:spLocks noEditPoints="1"/>
            </p:cNvSpPr>
            <p:nvPr/>
          </p:nvSpPr>
          <p:spPr bwMode="auto">
            <a:xfrm>
              <a:off x="3625" y="1652"/>
              <a:ext cx="435" cy="38"/>
            </a:xfrm>
            <a:custGeom>
              <a:avLst/>
              <a:gdLst>
                <a:gd name="T0" fmla="*/ 81 w 162"/>
                <a:gd name="T1" fmla="*/ 13 h 14"/>
                <a:gd name="T2" fmla="*/ 2 w 162"/>
                <a:gd name="T3" fmla="*/ 7 h 14"/>
                <a:gd name="T4" fmla="*/ 81 w 162"/>
                <a:gd name="T5" fmla="*/ 0 h 14"/>
                <a:gd name="T6" fmla="*/ 161 w 162"/>
                <a:gd name="T7" fmla="*/ 7 h 14"/>
                <a:gd name="T8" fmla="*/ 81 w 162"/>
                <a:gd name="T9" fmla="*/ 13 h 14"/>
                <a:gd name="T10" fmla="*/ 81 w 162"/>
                <a:gd name="T11" fmla="*/ 0 h 14"/>
                <a:gd name="T12" fmla="*/ 0 w 162"/>
                <a:gd name="T13" fmla="*/ 7 h 14"/>
                <a:gd name="T14" fmla="*/ 81 w 162"/>
                <a:gd name="T15" fmla="*/ 14 h 14"/>
                <a:gd name="T16" fmla="*/ 162 w 162"/>
                <a:gd name="T17" fmla="*/ 7 h 14"/>
                <a:gd name="T18" fmla="*/ 81 w 162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4">
                  <a:moveTo>
                    <a:pt x="81" y="13"/>
                  </a:moveTo>
                  <a:cubicBezTo>
                    <a:pt x="37" y="13"/>
                    <a:pt x="2" y="10"/>
                    <a:pt x="2" y="7"/>
                  </a:cubicBezTo>
                  <a:cubicBezTo>
                    <a:pt x="2" y="3"/>
                    <a:pt x="37" y="0"/>
                    <a:pt x="81" y="0"/>
                  </a:cubicBezTo>
                  <a:cubicBezTo>
                    <a:pt x="125" y="0"/>
                    <a:pt x="161" y="3"/>
                    <a:pt x="161" y="7"/>
                  </a:cubicBezTo>
                  <a:cubicBezTo>
                    <a:pt x="161" y="10"/>
                    <a:pt x="125" y="13"/>
                    <a:pt x="81" y="13"/>
                  </a:cubicBezTo>
                  <a:moveTo>
                    <a:pt x="81" y="0"/>
                  </a:moveTo>
                  <a:cubicBezTo>
                    <a:pt x="36" y="0"/>
                    <a:pt x="0" y="3"/>
                    <a:pt x="0" y="7"/>
                  </a:cubicBezTo>
                  <a:cubicBezTo>
                    <a:pt x="0" y="10"/>
                    <a:pt x="36" y="14"/>
                    <a:pt x="81" y="14"/>
                  </a:cubicBezTo>
                  <a:cubicBezTo>
                    <a:pt x="126" y="14"/>
                    <a:pt x="162" y="10"/>
                    <a:pt x="162" y="7"/>
                  </a:cubicBezTo>
                  <a:cubicBezTo>
                    <a:pt x="162" y="3"/>
                    <a:pt x="126" y="0"/>
                    <a:pt x="8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9"/>
            <p:cNvSpPr>
              <a:spLocks noEditPoints="1"/>
            </p:cNvSpPr>
            <p:nvPr/>
          </p:nvSpPr>
          <p:spPr bwMode="auto">
            <a:xfrm>
              <a:off x="3630" y="1652"/>
              <a:ext cx="428" cy="35"/>
            </a:xfrm>
            <a:custGeom>
              <a:avLst/>
              <a:gdLst>
                <a:gd name="T0" fmla="*/ 79 w 159"/>
                <a:gd name="T1" fmla="*/ 13 h 13"/>
                <a:gd name="T2" fmla="*/ 1 w 159"/>
                <a:gd name="T3" fmla="*/ 7 h 13"/>
                <a:gd name="T4" fmla="*/ 79 w 159"/>
                <a:gd name="T5" fmla="*/ 0 h 13"/>
                <a:gd name="T6" fmla="*/ 157 w 159"/>
                <a:gd name="T7" fmla="*/ 7 h 13"/>
                <a:gd name="T8" fmla="*/ 79 w 159"/>
                <a:gd name="T9" fmla="*/ 13 h 13"/>
                <a:gd name="T10" fmla="*/ 79 w 159"/>
                <a:gd name="T11" fmla="*/ 0 h 13"/>
                <a:gd name="T12" fmla="*/ 0 w 159"/>
                <a:gd name="T13" fmla="*/ 7 h 13"/>
                <a:gd name="T14" fmla="*/ 79 w 159"/>
                <a:gd name="T15" fmla="*/ 13 h 13"/>
                <a:gd name="T16" fmla="*/ 159 w 159"/>
                <a:gd name="T17" fmla="*/ 7 h 13"/>
                <a:gd name="T18" fmla="*/ 79 w 15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3">
                  <a:moveTo>
                    <a:pt x="79" y="13"/>
                  </a:moveTo>
                  <a:cubicBezTo>
                    <a:pt x="36" y="13"/>
                    <a:pt x="1" y="10"/>
                    <a:pt x="1" y="7"/>
                  </a:cubicBezTo>
                  <a:cubicBezTo>
                    <a:pt x="1" y="3"/>
                    <a:pt x="36" y="0"/>
                    <a:pt x="79" y="0"/>
                  </a:cubicBezTo>
                  <a:cubicBezTo>
                    <a:pt x="122" y="0"/>
                    <a:pt x="157" y="3"/>
                    <a:pt x="157" y="7"/>
                  </a:cubicBezTo>
                  <a:cubicBezTo>
                    <a:pt x="157" y="10"/>
                    <a:pt x="122" y="13"/>
                    <a:pt x="79" y="13"/>
                  </a:cubicBezTo>
                  <a:moveTo>
                    <a:pt x="79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9" y="13"/>
                  </a:cubicBezTo>
                  <a:cubicBezTo>
                    <a:pt x="123" y="13"/>
                    <a:pt x="159" y="10"/>
                    <a:pt x="159" y="7"/>
                  </a:cubicBezTo>
                  <a:cubicBezTo>
                    <a:pt x="159" y="3"/>
                    <a:pt x="123" y="0"/>
                    <a:pt x="79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0"/>
            <p:cNvSpPr>
              <a:spLocks noEditPoints="1"/>
            </p:cNvSpPr>
            <p:nvPr/>
          </p:nvSpPr>
          <p:spPr bwMode="auto">
            <a:xfrm>
              <a:off x="3633" y="1652"/>
              <a:ext cx="419" cy="35"/>
            </a:xfrm>
            <a:custGeom>
              <a:avLst/>
              <a:gdLst>
                <a:gd name="T0" fmla="*/ 78 w 156"/>
                <a:gd name="T1" fmla="*/ 13 h 13"/>
                <a:gd name="T2" fmla="*/ 2 w 156"/>
                <a:gd name="T3" fmla="*/ 7 h 13"/>
                <a:gd name="T4" fmla="*/ 78 w 156"/>
                <a:gd name="T5" fmla="*/ 0 h 13"/>
                <a:gd name="T6" fmla="*/ 155 w 156"/>
                <a:gd name="T7" fmla="*/ 7 h 13"/>
                <a:gd name="T8" fmla="*/ 78 w 156"/>
                <a:gd name="T9" fmla="*/ 13 h 13"/>
                <a:gd name="T10" fmla="*/ 78 w 156"/>
                <a:gd name="T11" fmla="*/ 0 h 13"/>
                <a:gd name="T12" fmla="*/ 0 w 156"/>
                <a:gd name="T13" fmla="*/ 7 h 13"/>
                <a:gd name="T14" fmla="*/ 78 w 156"/>
                <a:gd name="T15" fmla="*/ 13 h 13"/>
                <a:gd name="T16" fmla="*/ 156 w 156"/>
                <a:gd name="T17" fmla="*/ 7 h 13"/>
                <a:gd name="T18" fmla="*/ 78 w 15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">
                  <a:moveTo>
                    <a:pt x="78" y="13"/>
                  </a:moveTo>
                  <a:cubicBezTo>
                    <a:pt x="36" y="13"/>
                    <a:pt x="2" y="10"/>
                    <a:pt x="2" y="7"/>
                  </a:cubicBezTo>
                  <a:cubicBezTo>
                    <a:pt x="2" y="3"/>
                    <a:pt x="36" y="0"/>
                    <a:pt x="78" y="0"/>
                  </a:cubicBezTo>
                  <a:cubicBezTo>
                    <a:pt x="120" y="0"/>
                    <a:pt x="155" y="3"/>
                    <a:pt x="155" y="7"/>
                  </a:cubicBezTo>
                  <a:cubicBezTo>
                    <a:pt x="155" y="10"/>
                    <a:pt x="120" y="13"/>
                    <a:pt x="78" y="13"/>
                  </a:cubicBezTo>
                  <a:moveTo>
                    <a:pt x="78" y="0"/>
                  </a:moveTo>
                  <a:cubicBezTo>
                    <a:pt x="35" y="0"/>
                    <a:pt x="0" y="3"/>
                    <a:pt x="0" y="7"/>
                  </a:cubicBezTo>
                  <a:cubicBezTo>
                    <a:pt x="0" y="10"/>
                    <a:pt x="35" y="13"/>
                    <a:pt x="78" y="13"/>
                  </a:cubicBezTo>
                  <a:cubicBezTo>
                    <a:pt x="121" y="13"/>
                    <a:pt x="156" y="10"/>
                    <a:pt x="156" y="7"/>
                  </a:cubicBezTo>
                  <a:cubicBezTo>
                    <a:pt x="156" y="3"/>
                    <a:pt x="121" y="0"/>
                    <a:pt x="7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1"/>
            <p:cNvSpPr>
              <a:spLocks noEditPoints="1"/>
            </p:cNvSpPr>
            <p:nvPr/>
          </p:nvSpPr>
          <p:spPr bwMode="auto">
            <a:xfrm>
              <a:off x="3638" y="1652"/>
              <a:ext cx="412" cy="35"/>
            </a:xfrm>
            <a:custGeom>
              <a:avLst/>
              <a:gdLst>
                <a:gd name="T0" fmla="*/ 76 w 153"/>
                <a:gd name="T1" fmla="*/ 13 h 13"/>
                <a:gd name="T2" fmla="*/ 1 w 153"/>
                <a:gd name="T3" fmla="*/ 7 h 13"/>
                <a:gd name="T4" fmla="*/ 76 w 153"/>
                <a:gd name="T5" fmla="*/ 0 h 13"/>
                <a:gd name="T6" fmla="*/ 151 w 153"/>
                <a:gd name="T7" fmla="*/ 7 h 13"/>
                <a:gd name="T8" fmla="*/ 76 w 153"/>
                <a:gd name="T9" fmla="*/ 13 h 13"/>
                <a:gd name="T10" fmla="*/ 76 w 153"/>
                <a:gd name="T11" fmla="*/ 0 h 13"/>
                <a:gd name="T12" fmla="*/ 0 w 153"/>
                <a:gd name="T13" fmla="*/ 7 h 13"/>
                <a:gd name="T14" fmla="*/ 76 w 153"/>
                <a:gd name="T15" fmla="*/ 13 h 13"/>
                <a:gd name="T16" fmla="*/ 153 w 153"/>
                <a:gd name="T17" fmla="*/ 7 h 13"/>
                <a:gd name="T18" fmla="*/ 76 w 15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3">
                  <a:moveTo>
                    <a:pt x="76" y="13"/>
                  </a:moveTo>
                  <a:cubicBezTo>
                    <a:pt x="35" y="13"/>
                    <a:pt x="1" y="10"/>
                    <a:pt x="1" y="7"/>
                  </a:cubicBezTo>
                  <a:cubicBezTo>
                    <a:pt x="1" y="3"/>
                    <a:pt x="35" y="0"/>
                    <a:pt x="76" y="0"/>
                  </a:cubicBezTo>
                  <a:cubicBezTo>
                    <a:pt x="118" y="0"/>
                    <a:pt x="151" y="3"/>
                    <a:pt x="151" y="7"/>
                  </a:cubicBezTo>
                  <a:cubicBezTo>
                    <a:pt x="151" y="10"/>
                    <a:pt x="118" y="13"/>
                    <a:pt x="76" y="13"/>
                  </a:cubicBezTo>
                  <a:moveTo>
                    <a:pt x="76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6" y="13"/>
                  </a:cubicBezTo>
                  <a:cubicBezTo>
                    <a:pt x="118" y="13"/>
                    <a:pt x="153" y="10"/>
                    <a:pt x="153" y="7"/>
                  </a:cubicBezTo>
                  <a:cubicBezTo>
                    <a:pt x="153" y="3"/>
                    <a:pt x="118" y="0"/>
                    <a:pt x="76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2"/>
            <p:cNvSpPr>
              <a:spLocks noEditPoints="1"/>
            </p:cNvSpPr>
            <p:nvPr/>
          </p:nvSpPr>
          <p:spPr bwMode="auto">
            <a:xfrm>
              <a:off x="3641" y="1652"/>
              <a:ext cx="403" cy="35"/>
            </a:xfrm>
            <a:custGeom>
              <a:avLst/>
              <a:gdLst>
                <a:gd name="T0" fmla="*/ 75 w 150"/>
                <a:gd name="T1" fmla="*/ 13 h 13"/>
                <a:gd name="T2" fmla="*/ 2 w 150"/>
                <a:gd name="T3" fmla="*/ 7 h 13"/>
                <a:gd name="T4" fmla="*/ 75 w 150"/>
                <a:gd name="T5" fmla="*/ 1 h 13"/>
                <a:gd name="T6" fmla="*/ 149 w 150"/>
                <a:gd name="T7" fmla="*/ 7 h 13"/>
                <a:gd name="T8" fmla="*/ 75 w 150"/>
                <a:gd name="T9" fmla="*/ 13 h 13"/>
                <a:gd name="T10" fmla="*/ 75 w 150"/>
                <a:gd name="T11" fmla="*/ 0 h 13"/>
                <a:gd name="T12" fmla="*/ 0 w 150"/>
                <a:gd name="T13" fmla="*/ 7 h 13"/>
                <a:gd name="T14" fmla="*/ 75 w 150"/>
                <a:gd name="T15" fmla="*/ 13 h 13"/>
                <a:gd name="T16" fmla="*/ 150 w 150"/>
                <a:gd name="T17" fmla="*/ 7 h 13"/>
                <a:gd name="T18" fmla="*/ 75 w 150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3">
                  <a:moveTo>
                    <a:pt x="75" y="13"/>
                  </a:moveTo>
                  <a:cubicBezTo>
                    <a:pt x="35" y="13"/>
                    <a:pt x="2" y="10"/>
                    <a:pt x="2" y="7"/>
                  </a:cubicBezTo>
                  <a:cubicBezTo>
                    <a:pt x="2" y="3"/>
                    <a:pt x="35" y="1"/>
                    <a:pt x="75" y="1"/>
                  </a:cubicBezTo>
                  <a:cubicBezTo>
                    <a:pt x="116" y="1"/>
                    <a:pt x="149" y="3"/>
                    <a:pt x="149" y="7"/>
                  </a:cubicBezTo>
                  <a:cubicBezTo>
                    <a:pt x="149" y="10"/>
                    <a:pt x="116" y="13"/>
                    <a:pt x="75" y="13"/>
                  </a:cubicBezTo>
                  <a:moveTo>
                    <a:pt x="75" y="0"/>
                  </a:moveTo>
                  <a:cubicBezTo>
                    <a:pt x="34" y="0"/>
                    <a:pt x="0" y="3"/>
                    <a:pt x="0" y="7"/>
                  </a:cubicBezTo>
                  <a:cubicBezTo>
                    <a:pt x="0" y="10"/>
                    <a:pt x="34" y="13"/>
                    <a:pt x="75" y="13"/>
                  </a:cubicBezTo>
                  <a:cubicBezTo>
                    <a:pt x="117" y="13"/>
                    <a:pt x="150" y="10"/>
                    <a:pt x="150" y="7"/>
                  </a:cubicBezTo>
                  <a:cubicBezTo>
                    <a:pt x="150" y="3"/>
                    <a:pt x="117" y="0"/>
                    <a:pt x="7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3"/>
            <p:cNvSpPr>
              <a:spLocks noEditPoints="1"/>
            </p:cNvSpPr>
            <p:nvPr/>
          </p:nvSpPr>
          <p:spPr bwMode="auto">
            <a:xfrm>
              <a:off x="3646" y="1655"/>
              <a:ext cx="396" cy="32"/>
            </a:xfrm>
            <a:custGeom>
              <a:avLst/>
              <a:gdLst>
                <a:gd name="T0" fmla="*/ 73 w 147"/>
                <a:gd name="T1" fmla="*/ 11 h 12"/>
                <a:gd name="T2" fmla="*/ 1 w 147"/>
                <a:gd name="T3" fmla="*/ 6 h 12"/>
                <a:gd name="T4" fmla="*/ 73 w 147"/>
                <a:gd name="T5" fmla="*/ 0 h 12"/>
                <a:gd name="T6" fmla="*/ 145 w 147"/>
                <a:gd name="T7" fmla="*/ 6 h 12"/>
                <a:gd name="T8" fmla="*/ 73 w 147"/>
                <a:gd name="T9" fmla="*/ 11 h 12"/>
                <a:gd name="T10" fmla="*/ 73 w 147"/>
                <a:gd name="T11" fmla="*/ 0 h 12"/>
                <a:gd name="T12" fmla="*/ 0 w 147"/>
                <a:gd name="T13" fmla="*/ 6 h 12"/>
                <a:gd name="T14" fmla="*/ 73 w 147"/>
                <a:gd name="T15" fmla="*/ 12 h 12"/>
                <a:gd name="T16" fmla="*/ 147 w 147"/>
                <a:gd name="T17" fmla="*/ 6 h 12"/>
                <a:gd name="T18" fmla="*/ 73 w 147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2">
                  <a:moveTo>
                    <a:pt x="73" y="11"/>
                  </a:moveTo>
                  <a:cubicBezTo>
                    <a:pt x="34" y="11"/>
                    <a:pt x="1" y="9"/>
                    <a:pt x="1" y="6"/>
                  </a:cubicBezTo>
                  <a:cubicBezTo>
                    <a:pt x="1" y="2"/>
                    <a:pt x="34" y="0"/>
                    <a:pt x="73" y="0"/>
                  </a:cubicBezTo>
                  <a:cubicBezTo>
                    <a:pt x="113" y="0"/>
                    <a:pt x="145" y="2"/>
                    <a:pt x="145" y="6"/>
                  </a:cubicBezTo>
                  <a:cubicBezTo>
                    <a:pt x="145" y="9"/>
                    <a:pt x="113" y="11"/>
                    <a:pt x="73" y="11"/>
                  </a:cubicBezTo>
                  <a:moveTo>
                    <a:pt x="73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2"/>
                    <a:pt x="73" y="12"/>
                  </a:cubicBezTo>
                  <a:cubicBezTo>
                    <a:pt x="114" y="12"/>
                    <a:pt x="147" y="9"/>
                    <a:pt x="147" y="6"/>
                  </a:cubicBezTo>
                  <a:cubicBezTo>
                    <a:pt x="147" y="2"/>
                    <a:pt x="114" y="0"/>
                    <a:pt x="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4"/>
            <p:cNvSpPr>
              <a:spLocks noEditPoints="1"/>
            </p:cNvSpPr>
            <p:nvPr/>
          </p:nvSpPr>
          <p:spPr bwMode="auto">
            <a:xfrm>
              <a:off x="3649" y="1655"/>
              <a:ext cx="387" cy="30"/>
            </a:xfrm>
            <a:custGeom>
              <a:avLst/>
              <a:gdLst>
                <a:gd name="T0" fmla="*/ 72 w 144"/>
                <a:gd name="T1" fmla="*/ 11 h 11"/>
                <a:gd name="T2" fmla="*/ 2 w 144"/>
                <a:gd name="T3" fmla="*/ 6 h 11"/>
                <a:gd name="T4" fmla="*/ 72 w 144"/>
                <a:gd name="T5" fmla="*/ 0 h 11"/>
                <a:gd name="T6" fmla="*/ 143 w 144"/>
                <a:gd name="T7" fmla="*/ 6 h 11"/>
                <a:gd name="T8" fmla="*/ 72 w 144"/>
                <a:gd name="T9" fmla="*/ 11 h 11"/>
                <a:gd name="T10" fmla="*/ 72 w 144"/>
                <a:gd name="T11" fmla="*/ 0 h 11"/>
                <a:gd name="T12" fmla="*/ 0 w 144"/>
                <a:gd name="T13" fmla="*/ 6 h 11"/>
                <a:gd name="T14" fmla="*/ 72 w 144"/>
                <a:gd name="T15" fmla="*/ 11 h 11"/>
                <a:gd name="T16" fmla="*/ 144 w 144"/>
                <a:gd name="T17" fmla="*/ 6 h 11"/>
                <a:gd name="T18" fmla="*/ 72 w 14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">
                  <a:moveTo>
                    <a:pt x="72" y="11"/>
                  </a:moveTo>
                  <a:cubicBezTo>
                    <a:pt x="34" y="11"/>
                    <a:pt x="2" y="9"/>
                    <a:pt x="2" y="6"/>
                  </a:cubicBezTo>
                  <a:cubicBezTo>
                    <a:pt x="2" y="2"/>
                    <a:pt x="34" y="0"/>
                    <a:pt x="72" y="0"/>
                  </a:cubicBezTo>
                  <a:cubicBezTo>
                    <a:pt x="111" y="0"/>
                    <a:pt x="143" y="2"/>
                    <a:pt x="143" y="6"/>
                  </a:cubicBezTo>
                  <a:cubicBezTo>
                    <a:pt x="143" y="9"/>
                    <a:pt x="111" y="11"/>
                    <a:pt x="72" y="11"/>
                  </a:cubicBezTo>
                  <a:moveTo>
                    <a:pt x="72" y="0"/>
                  </a:moveTo>
                  <a:cubicBezTo>
                    <a:pt x="33" y="0"/>
                    <a:pt x="0" y="2"/>
                    <a:pt x="0" y="6"/>
                  </a:cubicBezTo>
                  <a:cubicBezTo>
                    <a:pt x="0" y="9"/>
                    <a:pt x="33" y="11"/>
                    <a:pt x="72" y="11"/>
                  </a:cubicBezTo>
                  <a:cubicBezTo>
                    <a:pt x="112" y="11"/>
                    <a:pt x="144" y="9"/>
                    <a:pt x="144" y="6"/>
                  </a:cubicBezTo>
                  <a:cubicBezTo>
                    <a:pt x="144" y="2"/>
                    <a:pt x="112" y="0"/>
                    <a:pt x="72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5"/>
            <p:cNvSpPr>
              <a:spLocks noEditPoints="1"/>
            </p:cNvSpPr>
            <p:nvPr/>
          </p:nvSpPr>
          <p:spPr bwMode="auto">
            <a:xfrm>
              <a:off x="3654" y="1655"/>
              <a:ext cx="380" cy="30"/>
            </a:xfrm>
            <a:custGeom>
              <a:avLst/>
              <a:gdLst>
                <a:gd name="T0" fmla="*/ 70 w 141"/>
                <a:gd name="T1" fmla="*/ 11 h 11"/>
                <a:gd name="T2" fmla="*/ 2 w 141"/>
                <a:gd name="T3" fmla="*/ 6 h 11"/>
                <a:gd name="T4" fmla="*/ 70 w 141"/>
                <a:gd name="T5" fmla="*/ 0 h 11"/>
                <a:gd name="T6" fmla="*/ 139 w 141"/>
                <a:gd name="T7" fmla="*/ 6 h 11"/>
                <a:gd name="T8" fmla="*/ 70 w 141"/>
                <a:gd name="T9" fmla="*/ 11 h 11"/>
                <a:gd name="T10" fmla="*/ 70 w 141"/>
                <a:gd name="T11" fmla="*/ 0 h 11"/>
                <a:gd name="T12" fmla="*/ 0 w 141"/>
                <a:gd name="T13" fmla="*/ 6 h 11"/>
                <a:gd name="T14" fmla="*/ 70 w 141"/>
                <a:gd name="T15" fmla="*/ 11 h 11"/>
                <a:gd name="T16" fmla="*/ 141 w 141"/>
                <a:gd name="T17" fmla="*/ 6 h 11"/>
                <a:gd name="T18" fmla="*/ 70 w 14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1">
                  <a:moveTo>
                    <a:pt x="70" y="11"/>
                  </a:moveTo>
                  <a:cubicBezTo>
                    <a:pt x="32" y="11"/>
                    <a:pt x="2" y="9"/>
                    <a:pt x="2" y="6"/>
                  </a:cubicBezTo>
                  <a:cubicBezTo>
                    <a:pt x="2" y="2"/>
                    <a:pt x="32" y="0"/>
                    <a:pt x="70" y="0"/>
                  </a:cubicBezTo>
                  <a:cubicBezTo>
                    <a:pt x="108" y="0"/>
                    <a:pt x="139" y="2"/>
                    <a:pt x="139" y="6"/>
                  </a:cubicBezTo>
                  <a:cubicBezTo>
                    <a:pt x="139" y="9"/>
                    <a:pt x="108" y="11"/>
                    <a:pt x="70" y="11"/>
                  </a:cubicBezTo>
                  <a:moveTo>
                    <a:pt x="70" y="0"/>
                  </a:moveTo>
                  <a:cubicBezTo>
                    <a:pt x="32" y="0"/>
                    <a:pt x="0" y="2"/>
                    <a:pt x="0" y="6"/>
                  </a:cubicBezTo>
                  <a:cubicBezTo>
                    <a:pt x="0" y="9"/>
                    <a:pt x="32" y="11"/>
                    <a:pt x="70" y="11"/>
                  </a:cubicBezTo>
                  <a:cubicBezTo>
                    <a:pt x="109" y="11"/>
                    <a:pt x="141" y="9"/>
                    <a:pt x="141" y="6"/>
                  </a:cubicBezTo>
                  <a:cubicBezTo>
                    <a:pt x="141" y="2"/>
                    <a:pt x="109" y="0"/>
                    <a:pt x="70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6"/>
            <p:cNvSpPr>
              <a:spLocks noEditPoints="1"/>
            </p:cNvSpPr>
            <p:nvPr/>
          </p:nvSpPr>
          <p:spPr bwMode="auto">
            <a:xfrm>
              <a:off x="3660" y="1655"/>
              <a:ext cx="368" cy="30"/>
            </a:xfrm>
            <a:custGeom>
              <a:avLst/>
              <a:gdLst>
                <a:gd name="T0" fmla="*/ 68 w 137"/>
                <a:gd name="T1" fmla="*/ 11 h 11"/>
                <a:gd name="T2" fmla="*/ 1 w 137"/>
                <a:gd name="T3" fmla="*/ 5 h 11"/>
                <a:gd name="T4" fmla="*/ 68 w 137"/>
                <a:gd name="T5" fmla="*/ 0 h 11"/>
                <a:gd name="T6" fmla="*/ 135 w 137"/>
                <a:gd name="T7" fmla="*/ 5 h 11"/>
                <a:gd name="T8" fmla="*/ 68 w 137"/>
                <a:gd name="T9" fmla="*/ 11 h 11"/>
                <a:gd name="T10" fmla="*/ 68 w 137"/>
                <a:gd name="T11" fmla="*/ 0 h 11"/>
                <a:gd name="T12" fmla="*/ 0 w 137"/>
                <a:gd name="T13" fmla="*/ 6 h 11"/>
                <a:gd name="T14" fmla="*/ 68 w 137"/>
                <a:gd name="T15" fmla="*/ 11 h 11"/>
                <a:gd name="T16" fmla="*/ 137 w 137"/>
                <a:gd name="T17" fmla="*/ 6 h 11"/>
                <a:gd name="T18" fmla="*/ 68 w 13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1">
                  <a:moveTo>
                    <a:pt x="68" y="11"/>
                  </a:moveTo>
                  <a:cubicBezTo>
                    <a:pt x="31" y="11"/>
                    <a:pt x="1" y="8"/>
                    <a:pt x="1" y="5"/>
                  </a:cubicBezTo>
                  <a:cubicBezTo>
                    <a:pt x="1" y="2"/>
                    <a:pt x="31" y="0"/>
                    <a:pt x="68" y="0"/>
                  </a:cubicBezTo>
                  <a:cubicBezTo>
                    <a:pt x="105" y="0"/>
                    <a:pt x="135" y="2"/>
                    <a:pt x="135" y="5"/>
                  </a:cubicBezTo>
                  <a:cubicBezTo>
                    <a:pt x="135" y="8"/>
                    <a:pt x="105" y="11"/>
                    <a:pt x="68" y="11"/>
                  </a:cubicBezTo>
                  <a:moveTo>
                    <a:pt x="68" y="0"/>
                  </a:moveTo>
                  <a:cubicBezTo>
                    <a:pt x="30" y="0"/>
                    <a:pt x="0" y="2"/>
                    <a:pt x="0" y="6"/>
                  </a:cubicBezTo>
                  <a:cubicBezTo>
                    <a:pt x="0" y="9"/>
                    <a:pt x="30" y="11"/>
                    <a:pt x="68" y="11"/>
                  </a:cubicBezTo>
                  <a:cubicBezTo>
                    <a:pt x="106" y="11"/>
                    <a:pt x="137" y="9"/>
                    <a:pt x="137" y="6"/>
                  </a:cubicBezTo>
                  <a:cubicBezTo>
                    <a:pt x="137" y="2"/>
                    <a:pt x="106" y="0"/>
                    <a:pt x="68" y="0"/>
                  </a:cubicBezTo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7"/>
            <p:cNvSpPr>
              <a:spLocks noEditPoints="1"/>
            </p:cNvSpPr>
            <p:nvPr/>
          </p:nvSpPr>
          <p:spPr bwMode="auto">
            <a:xfrm>
              <a:off x="3662" y="1655"/>
              <a:ext cx="361" cy="30"/>
            </a:xfrm>
            <a:custGeom>
              <a:avLst/>
              <a:gdLst>
                <a:gd name="T0" fmla="*/ 67 w 134"/>
                <a:gd name="T1" fmla="*/ 11 h 11"/>
                <a:gd name="T2" fmla="*/ 2 w 134"/>
                <a:gd name="T3" fmla="*/ 5 h 11"/>
                <a:gd name="T4" fmla="*/ 67 w 134"/>
                <a:gd name="T5" fmla="*/ 0 h 11"/>
                <a:gd name="T6" fmla="*/ 133 w 134"/>
                <a:gd name="T7" fmla="*/ 5 h 11"/>
                <a:gd name="T8" fmla="*/ 67 w 134"/>
                <a:gd name="T9" fmla="*/ 11 h 11"/>
                <a:gd name="T10" fmla="*/ 67 w 134"/>
                <a:gd name="T11" fmla="*/ 0 h 11"/>
                <a:gd name="T12" fmla="*/ 0 w 134"/>
                <a:gd name="T13" fmla="*/ 5 h 11"/>
                <a:gd name="T14" fmla="*/ 67 w 134"/>
                <a:gd name="T15" fmla="*/ 11 h 11"/>
                <a:gd name="T16" fmla="*/ 134 w 134"/>
                <a:gd name="T17" fmla="*/ 5 h 11"/>
                <a:gd name="T18" fmla="*/ 67 w 13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1">
                  <a:moveTo>
                    <a:pt x="67" y="11"/>
                  </a:moveTo>
                  <a:cubicBezTo>
                    <a:pt x="31" y="11"/>
                    <a:pt x="2" y="8"/>
                    <a:pt x="2" y="5"/>
                  </a:cubicBezTo>
                  <a:cubicBezTo>
                    <a:pt x="2" y="3"/>
                    <a:pt x="31" y="0"/>
                    <a:pt x="67" y="0"/>
                  </a:cubicBezTo>
                  <a:cubicBezTo>
                    <a:pt x="104" y="0"/>
                    <a:pt x="133" y="3"/>
                    <a:pt x="133" y="5"/>
                  </a:cubicBezTo>
                  <a:cubicBezTo>
                    <a:pt x="133" y="8"/>
                    <a:pt x="104" y="11"/>
                    <a:pt x="67" y="11"/>
                  </a:cubicBezTo>
                  <a:moveTo>
                    <a:pt x="67" y="0"/>
                  </a:moveTo>
                  <a:cubicBezTo>
                    <a:pt x="30" y="0"/>
                    <a:pt x="0" y="2"/>
                    <a:pt x="0" y="5"/>
                  </a:cubicBezTo>
                  <a:cubicBezTo>
                    <a:pt x="0" y="8"/>
                    <a:pt x="30" y="11"/>
                    <a:pt x="67" y="11"/>
                  </a:cubicBezTo>
                  <a:cubicBezTo>
                    <a:pt x="104" y="11"/>
                    <a:pt x="134" y="8"/>
                    <a:pt x="134" y="5"/>
                  </a:cubicBezTo>
                  <a:cubicBezTo>
                    <a:pt x="134" y="2"/>
                    <a:pt x="104" y="0"/>
                    <a:pt x="6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8"/>
            <p:cNvSpPr>
              <a:spLocks noEditPoints="1"/>
            </p:cNvSpPr>
            <p:nvPr/>
          </p:nvSpPr>
          <p:spPr bwMode="auto">
            <a:xfrm>
              <a:off x="3668" y="1655"/>
              <a:ext cx="352" cy="30"/>
            </a:xfrm>
            <a:custGeom>
              <a:avLst/>
              <a:gdLst>
                <a:gd name="T0" fmla="*/ 65 w 131"/>
                <a:gd name="T1" fmla="*/ 11 h 11"/>
                <a:gd name="T2" fmla="*/ 1 w 131"/>
                <a:gd name="T3" fmla="*/ 5 h 11"/>
                <a:gd name="T4" fmla="*/ 65 w 131"/>
                <a:gd name="T5" fmla="*/ 0 h 11"/>
                <a:gd name="T6" fmla="*/ 129 w 131"/>
                <a:gd name="T7" fmla="*/ 5 h 11"/>
                <a:gd name="T8" fmla="*/ 65 w 131"/>
                <a:gd name="T9" fmla="*/ 11 h 11"/>
                <a:gd name="T10" fmla="*/ 65 w 131"/>
                <a:gd name="T11" fmla="*/ 0 h 11"/>
                <a:gd name="T12" fmla="*/ 0 w 131"/>
                <a:gd name="T13" fmla="*/ 5 h 11"/>
                <a:gd name="T14" fmla="*/ 65 w 131"/>
                <a:gd name="T15" fmla="*/ 11 h 11"/>
                <a:gd name="T16" fmla="*/ 131 w 131"/>
                <a:gd name="T17" fmla="*/ 5 h 11"/>
                <a:gd name="T18" fmla="*/ 65 w 13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">
                  <a:moveTo>
                    <a:pt x="65" y="11"/>
                  </a:moveTo>
                  <a:cubicBezTo>
                    <a:pt x="30" y="11"/>
                    <a:pt x="1" y="8"/>
                    <a:pt x="1" y="5"/>
                  </a:cubicBezTo>
                  <a:cubicBezTo>
                    <a:pt x="1" y="3"/>
                    <a:pt x="30" y="0"/>
                    <a:pt x="65" y="0"/>
                  </a:cubicBezTo>
                  <a:cubicBezTo>
                    <a:pt x="101" y="0"/>
                    <a:pt x="129" y="3"/>
                    <a:pt x="129" y="5"/>
                  </a:cubicBezTo>
                  <a:cubicBezTo>
                    <a:pt x="129" y="8"/>
                    <a:pt x="101" y="11"/>
                    <a:pt x="65" y="11"/>
                  </a:cubicBezTo>
                  <a:moveTo>
                    <a:pt x="65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5" y="11"/>
                  </a:cubicBezTo>
                  <a:cubicBezTo>
                    <a:pt x="102" y="11"/>
                    <a:pt x="131" y="8"/>
                    <a:pt x="131" y="5"/>
                  </a:cubicBezTo>
                  <a:cubicBezTo>
                    <a:pt x="131" y="3"/>
                    <a:pt x="102" y="0"/>
                    <a:pt x="65" y="0"/>
                  </a:cubicBezTo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9"/>
            <p:cNvSpPr>
              <a:spLocks noEditPoints="1"/>
            </p:cNvSpPr>
            <p:nvPr/>
          </p:nvSpPr>
          <p:spPr bwMode="auto">
            <a:xfrm>
              <a:off x="3670" y="1655"/>
              <a:ext cx="345" cy="30"/>
            </a:xfrm>
            <a:custGeom>
              <a:avLst/>
              <a:gdLst>
                <a:gd name="T0" fmla="*/ 64 w 128"/>
                <a:gd name="T1" fmla="*/ 10 h 11"/>
                <a:gd name="T2" fmla="*/ 2 w 128"/>
                <a:gd name="T3" fmla="*/ 5 h 11"/>
                <a:gd name="T4" fmla="*/ 64 w 128"/>
                <a:gd name="T5" fmla="*/ 0 h 11"/>
                <a:gd name="T6" fmla="*/ 127 w 128"/>
                <a:gd name="T7" fmla="*/ 5 h 11"/>
                <a:gd name="T8" fmla="*/ 64 w 128"/>
                <a:gd name="T9" fmla="*/ 10 h 11"/>
                <a:gd name="T10" fmla="*/ 64 w 128"/>
                <a:gd name="T11" fmla="*/ 0 h 11"/>
                <a:gd name="T12" fmla="*/ 0 w 128"/>
                <a:gd name="T13" fmla="*/ 5 h 11"/>
                <a:gd name="T14" fmla="*/ 64 w 128"/>
                <a:gd name="T15" fmla="*/ 11 h 11"/>
                <a:gd name="T16" fmla="*/ 128 w 128"/>
                <a:gd name="T17" fmla="*/ 5 h 11"/>
                <a:gd name="T18" fmla="*/ 64 w 12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">
                  <a:moveTo>
                    <a:pt x="64" y="10"/>
                  </a:moveTo>
                  <a:cubicBezTo>
                    <a:pt x="30" y="10"/>
                    <a:pt x="2" y="8"/>
                    <a:pt x="2" y="5"/>
                  </a:cubicBezTo>
                  <a:cubicBezTo>
                    <a:pt x="2" y="3"/>
                    <a:pt x="30" y="0"/>
                    <a:pt x="64" y="0"/>
                  </a:cubicBezTo>
                  <a:cubicBezTo>
                    <a:pt x="99" y="0"/>
                    <a:pt x="127" y="3"/>
                    <a:pt x="127" y="5"/>
                  </a:cubicBezTo>
                  <a:cubicBezTo>
                    <a:pt x="127" y="8"/>
                    <a:pt x="99" y="10"/>
                    <a:pt x="64" y="10"/>
                  </a:cubicBezTo>
                  <a:moveTo>
                    <a:pt x="64" y="0"/>
                  </a:moveTo>
                  <a:cubicBezTo>
                    <a:pt x="29" y="0"/>
                    <a:pt x="0" y="3"/>
                    <a:pt x="0" y="5"/>
                  </a:cubicBezTo>
                  <a:cubicBezTo>
                    <a:pt x="0" y="8"/>
                    <a:pt x="29" y="11"/>
                    <a:pt x="64" y="11"/>
                  </a:cubicBezTo>
                  <a:cubicBezTo>
                    <a:pt x="100" y="11"/>
                    <a:pt x="128" y="8"/>
                    <a:pt x="128" y="5"/>
                  </a:cubicBezTo>
                  <a:cubicBezTo>
                    <a:pt x="128" y="3"/>
                    <a:pt x="100" y="0"/>
                    <a:pt x="6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0"/>
            <p:cNvSpPr>
              <a:spLocks noEditPoints="1"/>
            </p:cNvSpPr>
            <p:nvPr/>
          </p:nvSpPr>
          <p:spPr bwMode="auto">
            <a:xfrm>
              <a:off x="3676" y="1655"/>
              <a:ext cx="336" cy="27"/>
            </a:xfrm>
            <a:custGeom>
              <a:avLst/>
              <a:gdLst>
                <a:gd name="T0" fmla="*/ 62 w 125"/>
                <a:gd name="T1" fmla="*/ 10 h 10"/>
                <a:gd name="T2" fmla="*/ 2 w 125"/>
                <a:gd name="T3" fmla="*/ 5 h 10"/>
                <a:gd name="T4" fmla="*/ 62 w 125"/>
                <a:gd name="T5" fmla="*/ 1 h 10"/>
                <a:gd name="T6" fmla="*/ 123 w 125"/>
                <a:gd name="T7" fmla="*/ 5 h 10"/>
                <a:gd name="T8" fmla="*/ 62 w 125"/>
                <a:gd name="T9" fmla="*/ 10 h 10"/>
                <a:gd name="T10" fmla="*/ 62 w 125"/>
                <a:gd name="T11" fmla="*/ 0 h 10"/>
                <a:gd name="T12" fmla="*/ 0 w 125"/>
                <a:gd name="T13" fmla="*/ 5 h 10"/>
                <a:gd name="T14" fmla="*/ 62 w 125"/>
                <a:gd name="T15" fmla="*/ 10 h 10"/>
                <a:gd name="T16" fmla="*/ 125 w 125"/>
                <a:gd name="T17" fmla="*/ 5 h 10"/>
                <a:gd name="T18" fmla="*/ 62 w 12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0">
                  <a:moveTo>
                    <a:pt x="62" y="10"/>
                  </a:moveTo>
                  <a:cubicBezTo>
                    <a:pt x="29" y="10"/>
                    <a:pt x="2" y="8"/>
                    <a:pt x="2" y="5"/>
                  </a:cubicBezTo>
                  <a:cubicBezTo>
                    <a:pt x="2" y="3"/>
                    <a:pt x="29" y="1"/>
                    <a:pt x="62" y="1"/>
                  </a:cubicBezTo>
                  <a:cubicBezTo>
                    <a:pt x="96" y="1"/>
                    <a:pt x="123" y="3"/>
                    <a:pt x="123" y="5"/>
                  </a:cubicBezTo>
                  <a:cubicBezTo>
                    <a:pt x="123" y="8"/>
                    <a:pt x="96" y="10"/>
                    <a:pt x="62" y="10"/>
                  </a:cubicBezTo>
                  <a:moveTo>
                    <a:pt x="62" y="0"/>
                  </a:moveTo>
                  <a:cubicBezTo>
                    <a:pt x="28" y="0"/>
                    <a:pt x="0" y="3"/>
                    <a:pt x="0" y="5"/>
                  </a:cubicBezTo>
                  <a:cubicBezTo>
                    <a:pt x="0" y="8"/>
                    <a:pt x="28" y="10"/>
                    <a:pt x="62" y="10"/>
                  </a:cubicBezTo>
                  <a:cubicBezTo>
                    <a:pt x="97" y="10"/>
                    <a:pt x="125" y="8"/>
                    <a:pt x="125" y="5"/>
                  </a:cubicBezTo>
                  <a:cubicBezTo>
                    <a:pt x="125" y="3"/>
                    <a:pt x="97" y="0"/>
                    <a:pt x="62" y="0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1"/>
            <p:cNvSpPr>
              <a:spLocks noEditPoints="1"/>
            </p:cNvSpPr>
            <p:nvPr/>
          </p:nvSpPr>
          <p:spPr bwMode="auto">
            <a:xfrm>
              <a:off x="3681" y="1658"/>
              <a:ext cx="326" cy="24"/>
            </a:xfrm>
            <a:custGeom>
              <a:avLst/>
              <a:gdLst>
                <a:gd name="T0" fmla="*/ 60 w 121"/>
                <a:gd name="T1" fmla="*/ 9 h 9"/>
                <a:gd name="T2" fmla="*/ 1 w 121"/>
                <a:gd name="T3" fmla="*/ 4 h 9"/>
                <a:gd name="T4" fmla="*/ 60 w 121"/>
                <a:gd name="T5" fmla="*/ 0 h 9"/>
                <a:gd name="T6" fmla="*/ 120 w 121"/>
                <a:gd name="T7" fmla="*/ 4 h 9"/>
                <a:gd name="T8" fmla="*/ 60 w 121"/>
                <a:gd name="T9" fmla="*/ 9 h 9"/>
                <a:gd name="T10" fmla="*/ 60 w 121"/>
                <a:gd name="T11" fmla="*/ 0 h 9"/>
                <a:gd name="T12" fmla="*/ 0 w 121"/>
                <a:gd name="T13" fmla="*/ 4 h 9"/>
                <a:gd name="T14" fmla="*/ 60 w 121"/>
                <a:gd name="T15" fmla="*/ 9 h 9"/>
                <a:gd name="T16" fmla="*/ 121 w 121"/>
                <a:gd name="T17" fmla="*/ 4 h 9"/>
                <a:gd name="T18" fmla="*/ 60 w 121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9">
                  <a:moveTo>
                    <a:pt x="60" y="9"/>
                  </a:moveTo>
                  <a:cubicBezTo>
                    <a:pt x="28" y="9"/>
                    <a:pt x="1" y="7"/>
                    <a:pt x="1" y="4"/>
                  </a:cubicBezTo>
                  <a:cubicBezTo>
                    <a:pt x="1" y="2"/>
                    <a:pt x="28" y="0"/>
                    <a:pt x="60" y="0"/>
                  </a:cubicBezTo>
                  <a:cubicBezTo>
                    <a:pt x="93" y="0"/>
                    <a:pt x="120" y="2"/>
                    <a:pt x="120" y="4"/>
                  </a:cubicBezTo>
                  <a:cubicBezTo>
                    <a:pt x="120" y="7"/>
                    <a:pt x="93" y="9"/>
                    <a:pt x="60" y="9"/>
                  </a:cubicBezTo>
                  <a:moveTo>
                    <a:pt x="60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60" y="9"/>
                  </a:cubicBezTo>
                  <a:cubicBezTo>
                    <a:pt x="94" y="9"/>
                    <a:pt x="121" y="7"/>
                    <a:pt x="121" y="4"/>
                  </a:cubicBezTo>
                  <a:cubicBezTo>
                    <a:pt x="121" y="2"/>
                    <a:pt x="94" y="0"/>
                    <a:pt x="60" y="0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2"/>
            <p:cNvSpPr>
              <a:spLocks noEditPoints="1"/>
            </p:cNvSpPr>
            <p:nvPr/>
          </p:nvSpPr>
          <p:spPr bwMode="auto">
            <a:xfrm>
              <a:off x="3684" y="1658"/>
              <a:ext cx="320" cy="24"/>
            </a:xfrm>
            <a:custGeom>
              <a:avLst/>
              <a:gdLst>
                <a:gd name="T0" fmla="*/ 59 w 119"/>
                <a:gd name="T1" fmla="*/ 9 h 9"/>
                <a:gd name="T2" fmla="*/ 2 w 119"/>
                <a:gd name="T3" fmla="*/ 4 h 9"/>
                <a:gd name="T4" fmla="*/ 59 w 119"/>
                <a:gd name="T5" fmla="*/ 0 h 9"/>
                <a:gd name="T6" fmla="*/ 117 w 119"/>
                <a:gd name="T7" fmla="*/ 4 h 9"/>
                <a:gd name="T8" fmla="*/ 59 w 119"/>
                <a:gd name="T9" fmla="*/ 9 h 9"/>
                <a:gd name="T10" fmla="*/ 59 w 119"/>
                <a:gd name="T11" fmla="*/ 0 h 9"/>
                <a:gd name="T12" fmla="*/ 0 w 119"/>
                <a:gd name="T13" fmla="*/ 4 h 9"/>
                <a:gd name="T14" fmla="*/ 59 w 119"/>
                <a:gd name="T15" fmla="*/ 9 h 9"/>
                <a:gd name="T16" fmla="*/ 119 w 119"/>
                <a:gd name="T17" fmla="*/ 4 h 9"/>
                <a:gd name="T18" fmla="*/ 59 w 11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">
                  <a:moveTo>
                    <a:pt x="59" y="9"/>
                  </a:moveTo>
                  <a:cubicBezTo>
                    <a:pt x="28" y="9"/>
                    <a:pt x="2" y="7"/>
                    <a:pt x="2" y="4"/>
                  </a:cubicBezTo>
                  <a:cubicBezTo>
                    <a:pt x="2" y="2"/>
                    <a:pt x="28" y="0"/>
                    <a:pt x="59" y="0"/>
                  </a:cubicBezTo>
                  <a:cubicBezTo>
                    <a:pt x="91" y="0"/>
                    <a:pt x="117" y="2"/>
                    <a:pt x="117" y="4"/>
                  </a:cubicBezTo>
                  <a:cubicBezTo>
                    <a:pt x="117" y="7"/>
                    <a:pt x="91" y="9"/>
                    <a:pt x="59" y="9"/>
                  </a:cubicBezTo>
                  <a:moveTo>
                    <a:pt x="59" y="0"/>
                  </a:moveTo>
                  <a:cubicBezTo>
                    <a:pt x="27" y="0"/>
                    <a:pt x="0" y="2"/>
                    <a:pt x="0" y="4"/>
                  </a:cubicBezTo>
                  <a:cubicBezTo>
                    <a:pt x="0" y="7"/>
                    <a:pt x="27" y="9"/>
                    <a:pt x="59" y="9"/>
                  </a:cubicBezTo>
                  <a:cubicBezTo>
                    <a:pt x="92" y="9"/>
                    <a:pt x="119" y="7"/>
                    <a:pt x="119" y="4"/>
                  </a:cubicBezTo>
                  <a:cubicBezTo>
                    <a:pt x="119" y="2"/>
                    <a:pt x="92" y="0"/>
                    <a:pt x="59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3"/>
            <p:cNvSpPr>
              <a:spLocks noEditPoints="1"/>
            </p:cNvSpPr>
            <p:nvPr/>
          </p:nvSpPr>
          <p:spPr bwMode="auto">
            <a:xfrm>
              <a:off x="3689" y="1658"/>
              <a:ext cx="310" cy="24"/>
            </a:xfrm>
            <a:custGeom>
              <a:avLst/>
              <a:gdLst>
                <a:gd name="T0" fmla="*/ 57 w 115"/>
                <a:gd name="T1" fmla="*/ 9 h 9"/>
                <a:gd name="T2" fmla="*/ 1 w 115"/>
                <a:gd name="T3" fmla="*/ 4 h 9"/>
                <a:gd name="T4" fmla="*/ 57 w 115"/>
                <a:gd name="T5" fmla="*/ 0 h 9"/>
                <a:gd name="T6" fmla="*/ 114 w 115"/>
                <a:gd name="T7" fmla="*/ 4 h 9"/>
                <a:gd name="T8" fmla="*/ 57 w 115"/>
                <a:gd name="T9" fmla="*/ 9 h 9"/>
                <a:gd name="T10" fmla="*/ 57 w 115"/>
                <a:gd name="T11" fmla="*/ 0 h 9"/>
                <a:gd name="T12" fmla="*/ 0 w 115"/>
                <a:gd name="T13" fmla="*/ 4 h 9"/>
                <a:gd name="T14" fmla="*/ 57 w 115"/>
                <a:gd name="T15" fmla="*/ 9 h 9"/>
                <a:gd name="T16" fmla="*/ 115 w 115"/>
                <a:gd name="T17" fmla="*/ 4 h 9"/>
                <a:gd name="T18" fmla="*/ 57 w 1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">
                  <a:moveTo>
                    <a:pt x="57" y="9"/>
                  </a:moveTo>
                  <a:cubicBezTo>
                    <a:pt x="26" y="9"/>
                    <a:pt x="1" y="7"/>
                    <a:pt x="1" y="4"/>
                  </a:cubicBezTo>
                  <a:cubicBezTo>
                    <a:pt x="1" y="2"/>
                    <a:pt x="26" y="0"/>
                    <a:pt x="57" y="0"/>
                  </a:cubicBezTo>
                  <a:cubicBezTo>
                    <a:pt x="88" y="0"/>
                    <a:pt x="114" y="2"/>
                    <a:pt x="114" y="4"/>
                  </a:cubicBezTo>
                  <a:cubicBezTo>
                    <a:pt x="114" y="7"/>
                    <a:pt x="88" y="9"/>
                    <a:pt x="57" y="9"/>
                  </a:cubicBezTo>
                  <a:moveTo>
                    <a:pt x="57" y="0"/>
                  </a:moveTo>
                  <a:cubicBezTo>
                    <a:pt x="26" y="0"/>
                    <a:pt x="0" y="2"/>
                    <a:pt x="0" y="4"/>
                  </a:cubicBezTo>
                  <a:cubicBezTo>
                    <a:pt x="0" y="7"/>
                    <a:pt x="26" y="9"/>
                    <a:pt x="57" y="9"/>
                  </a:cubicBezTo>
                  <a:cubicBezTo>
                    <a:pt x="89" y="9"/>
                    <a:pt x="115" y="7"/>
                    <a:pt x="115" y="4"/>
                  </a:cubicBezTo>
                  <a:cubicBezTo>
                    <a:pt x="115" y="2"/>
                    <a:pt x="89" y="0"/>
                    <a:pt x="57" y="0"/>
                  </a:cubicBezTo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4"/>
            <p:cNvSpPr>
              <a:spLocks noEditPoints="1"/>
            </p:cNvSpPr>
            <p:nvPr/>
          </p:nvSpPr>
          <p:spPr bwMode="auto">
            <a:xfrm>
              <a:off x="3692" y="1658"/>
              <a:ext cx="304" cy="24"/>
            </a:xfrm>
            <a:custGeom>
              <a:avLst/>
              <a:gdLst>
                <a:gd name="T0" fmla="*/ 56 w 113"/>
                <a:gd name="T1" fmla="*/ 8 h 9"/>
                <a:gd name="T2" fmla="*/ 2 w 113"/>
                <a:gd name="T3" fmla="*/ 4 h 9"/>
                <a:gd name="T4" fmla="*/ 56 w 113"/>
                <a:gd name="T5" fmla="*/ 0 h 9"/>
                <a:gd name="T6" fmla="*/ 111 w 113"/>
                <a:gd name="T7" fmla="*/ 4 h 9"/>
                <a:gd name="T8" fmla="*/ 56 w 113"/>
                <a:gd name="T9" fmla="*/ 8 h 9"/>
                <a:gd name="T10" fmla="*/ 56 w 113"/>
                <a:gd name="T11" fmla="*/ 0 h 9"/>
                <a:gd name="T12" fmla="*/ 0 w 113"/>
                <a:gd name="T13" fmla="*/ 4 h 9"/>
                <a:gd name="T14" fmla="*/ 56 w 113"/>
                <a:gd name="T15" fmla="*/ 9 h 9"/>
                <a:gd name="T16" fmla="*/ 113 w 113"/>
                <a:gd name="T17" fmla="*/ 4 h 9"/>
                <a:gd name="T18" fmla="*/ 56 w 113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">
                  <a:moveTo>
                    <a:pt x="56" y="8"/>
                  </a:moveTo>
                  <a:cubicBezTo>
                    <a:pt x="26" y="8"/>
                    <a:pt x="2" y="7"/>
                    <a:pt x="2" y="4"/>
                  </a:cubicBezTo>
                  <a:cubicBezTo>
                    <a:pt x="2" y="2"/>
                    <a:pt x="26" y="0"/>
                    <a:pt x="56" y="0"/>
                  </a:cubicBezTo>
                  <a:cubicBezTo>
                    <a:pt x="87" y="0"/>
                    <a:pt x="111" y="2"/>
                    <a:pt x="111" y="4"/>
                  </a:cubicBezTo>
                  <a:cubicBezTo>
                    <a:pt x="111" y="7"/>
                    <a:pt x="87" y="8"/>
                    <a:pt x="56" y="8"/>
                  </a:cubicBezTo>
                  <a:moveTo>
                    <a:pt x="56" y="0"/>
                  </a:moveTo>
                  <a:cubicBezTo>
                    <a:pt x="25" y="0"/>
                    <a:pt x="0" y="2"/>
                    <a:pt x="0" y="4"/>
                  </a:cubicBezTo>
                  <a:cubicBezTo>
                    <a:pt x="0" y="7"/>
                    <a:pt x="25" y="9"/>
                    <a:pt x="56" y="9"/>
                  </a:cubicBezTo>
                  <a:cubicBezTo>
                    <a:pt x="87" y="9"/>
                    <a:pt x="113" y="7"/>
                    <a:pt x="113" y="4"/>
                  </a:cubicBezTo>
                  <a:cubicBezTo>
                    <a:pt x="113" y="2"/>
                    <a:pt x="87" y="0"/>
                    <a:pt x="56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5"/>
            <p:cNvSpPr>
              <a:spLocks noEditPoints="1"/>
            </p:cNvSpPr>
            <p:nvPr/>
          </p:nvSpPr>
          <p:spPr bwMode="auto">
            <a:xfrm>
              <a:off x="3697" y="1658"/>
              <a:ext cx="294" cy="21"/>
            </a:xfrm>
            <a:custGeom>
              <a:avLst/>
              <a:gdLst>
                <a:gd name="T0" fmla="*/ 55 w 109"/>
                <a:gd name="T1" fmla="*/ 8 h 8"/>
                <a:gd name="T2" fmla="*/ 1 w 109"/>
                <a:gd name="T3" fmla="*/ 4 h 8"/>
                <a:gd name="T4" fmla="*/ 55 w 109"/>
                <a:gd name="T5" fmla="*/ 0 h 8"/>
                <a:gd name="T6" fmla="*/ 108 w 109"/>
                <a:gd name="T7" fmla="*/ 4 h 8"/>
                <a:gd name="T8" fmla="*/ 55 w 109"/>
                <a:gd name="T9" fmla="*/ 8 h 8"/>
                <a:gd name="T10" fmla="*/ 54 w 109"/>
                <a:gd name="T11" fmla="*/ 0 h 8"/>
                <a:gd name="T12" fmla="*/ 0 w 109"/>
                <a:gd name="T13" fmla="*/ 4 h 8"/>
                <a:gd name="T14" fmla="*/ 54 w 109"/>
                <a:gd name="T15" fmla="*/ 8 h 8"/>
                <a:gd name="T16" fmla="*/ 109 w 109"/>
                <a:gd name="T17" fmla="*/ 4 h 8"/>
                <a:gd name="T18" fmla="*/ 54 w 10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8">
                  <a:moveTo>
                    <a:pt x="55" y="8"/>
                  </a:moveTo>
                  <a:cubicBezTo>
                    <a:pt x="25" y="8"/>
                    <a:pt x="1" y="6"/>
                    <a:pt x="1" y="4"/>
                  </a:cubicBezTo>
                  <a:cubicBezTo>
                    <a:pt x="1" y="2"/>
                    <a:pt x="25" y="0"/>
                    <a:pt x="55" y="0"/>
                  </a:cubicBezTo>
                  <a:cubicBezTo>
                    <a:pt x="84" y="0"/>
                    <a:pt x="108" y="2"/>
                    <a:pt x="108" y="4"/>
                  </a:cubicBezTo>
                  <a:cubicBezTo>
                    <a:pt x="108" y="6"/>
                    <a:pt x="84" y="8"/>
                    <a:pt x="55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7"/>
                    <a:pt x="24" y="8"/>
                    <a:pt x="54" y="8"/>
                  </a:cubicBezTo>
                  <a:cubicBezTo>
                    <a:pt x="85" y="8"/>
                    <a:pt x="109" y="7"/>
                    <a:pt x="109" y="4"/>
                  </a:cubicBezTo>
                  <a:cubicBezTo>
                    <a:pt x="109" y="2"/>
                    <a:pt x="85" y="0"/>
                    <a:pt x="54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6"/>
            <p:cNvSpPr>
              <a:spLocks noEditPoints="1"/>
            </p:cNvSpPr>
            <p:nvPr/>
          </p:nvSpPr>
          <p:spPr bwMode="auto">
            <a:xfrm>
              <a:off x="3700" y="1658"/>
              <a:ext cx="288" cy="21"/>
            </a:xfrm>
            <a:custGeom>
              <a:avLst/>
              <a:gdLst>
                <a:gd name="T0" fmla="*/ 54 w 107"/>
                <a:gd name="T1" fmla="*/ 8 h 8"/>
                <a:gd name="T2" fmla="*/ 2 w 107"/>
                <a:gd name="T3" fmla="*/ 4 h 8"/>
                <a:gd name="T4" fmla="*/ 54 w 107"/>
                <a:gd name="T5" fmla="*/ 0 h 8"/>
                <a:gd name="T6" fmla="*/ 105 w 107"/>
                <a:gd name="T7" fmla="*/ 4 h 8"/>
                <a:gd name="T8" fmla="*/ 54 w 107"/>
                <a:gd name="T9" fmla="*/ 8 h 8"/>
                <a:gd name="T10" fmla="*/ 54 w 107"/>
                <a:gd name="T11" fmla="*/ 0 h 8"/>
                <a:gd name="T12" fmla="*/ 0 w 107"/>
                <a:gd name="T13" fmla="*/ 4 h 8"/>
                <a:gd name="T14" fmla="*/ 54 w 107"/>
                <a:gd name="T15" fmla="*/ 8 h 8"/>
                <a:gd name="T16" fmla="*/ 107 w 107"/>
                <a:gd name="T17" fmla="*/ 4 h 8"/>
                <a:gd name="T18" fmla="*/ 54 w 107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8">
                  <a:moveTo>
                    <a:pt x="54" y="8"/>
                  </a:moveTo>
                  <a:cubicBezTo>
                    <a:pt x="25" y="8"/>
                    <a:pt x="2" y="6"/>
                    <a:pt x="2" y="4"/>
                  </a:cubicBezTo>
                  <a:cubicBezTo>
                    <a:pt x="2" y="2"/>
                    <a:pt x="25" y="0"/>
                    <a:pt x="54" y="0"/>
                  </a:cubicBezTo>
                  <a:cubicBezTo>
                    <a:pt x="82" y="0"/>
                    <a:pt x="105" y="2"/>
                    <a:pt x="105" y="4"/>
                  </a:cubicBezTo>
                  <a:cubicBezTo>
                    <a:pt x="105" y="6"/>
                    <a:pt x="82" y="8"/>
                    <a:pt x="54" y="8"/>
                  </a:cubicBezTo>
                  <a:moveTo>
                    <a:pt x="54" y="0"/>
                  </a:moveTo>
                  <a:cubicBezTo>
                    <a:pt x="24" y="0"/>
                    <a:pt x="0" y="2"/>
                    <a:pt x="0" y="4"/>
                  </a:cubicBezTo>
                  <a:cubicBezTo>
                    <a:pt x="0" y="6"/>
                    <a:pt x="24" y="8"/>
                    <a:pt x="54" y="8"/>
                  </a:cubicBezTo>
                  <a:cubicBezTo>
                    <a:pt x="83" y="8"/>
                    <a:pt x="107" y="6"/>
                    <a:pt x="107" y="4"/>
                  </a:cubicBezTo>
                  <a:cubicBezTo>
                    <a:pt x="107" y="2"/>
                    <a:pt x="83" y="0"/>
                    <a:pt x="54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7"/>
            <p:cNvSpPr>
              <a:spLocks noEditPoints="1"/>
            </p:cNvSpPr>
            <p:nvPr/>
          </p:nvSpPr>
          <p:spPr bwMode="auto">
            <a:xfrm>
              <a:off x="3705" y="1658"/>
              <a:ext cx="277" cy="21"/>
            </a:xfrm>
            <a:custGeom>
              <a:avLst/>
              <a:gdLst>
                <a:gd name="T0" fmla="*/ 52 w 103"/>
                <a:gd name="T1" fmla="*/ 8 h 8"/>
                <a:gd name="T2" fmla="*/ 2 w 103"/>
                <a:gd name="T3" fmla="*/ 4 h 8"/>
                <a:gd name="T4" fmla="*/ 52 w 103"/>
                <a:gd name="T5" fmla="*/ 1 h 8"/>
                <a:gd name="T6" fmla="*/ 102 w 103"/>
                <a:gd name="T7" fmla="*/ 4 h 8"/>
                <a:gd name="T8" fmla="*/ 52 w 103"/>
                <a:gd name="T9" fmla="*/ 8 h 8"/>
                <a:gd name="T10" fmla="*/ 52 w 103"/>
                <a:gd name="T11" fmla="*/ 0 h 8"/>
                <a:gd name="T12" fmla="*/ 0 w 103"/>
                <a:gd name="T13" fmla="*/ 4 h 8"/>
                <a:gd name="T14" fmla="*/ 52 w 103"/>
                <a:gd name="T15" fmla="*/ 8 h 8"/>
                <a:gd name="T16" fmla="*/ 103 w 103"/>
                <a:gd name="T17" fmla="*/ 4 h 8"/>
                <a:gd name="T18" fmla="*/ 52 w 10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">
                  <a:moveTo>
                    <a:pt x="52" y="8"/>
                  </a:moveTo>
                  <a:cubicBezTo>
                    <a:pt x="24" y="8"/>
                    <a:pt x="2" y="6"/>
                    <a:pt x="2" y="4"/>
                  </a:cubicBezTo>
                  <a:cubicBezTo>
                    <a:pt x="2" y="2"/>
                    <a:pt x="24" y="1"/>
                    <a:pt x="52" y="1"/>
                  </a:cubicBezTo>
                  <a:cubicBezTo>
                    <a:pt x="79" y="1"/>
                    <a:pt x="102" y="2"/>
                    <a:pt x="102" y="4"/>
                  </a:cubicBezTo>
                  <a:cubicBezTo>
                    <a:pt x="102" y="6"/>
                    <a:pt x="79" y="8"/>
                    <a:pt x="52" y="8"/>
                  </a:cubicBezTo>
                  <a:moveTo>
                    <a:pt x="52" y="0"/>
                  </a:moveTo>
                  <a:cubicBezTo>
                    <a:pt x="23" y="0"/>
                    <a:pt x="0" y="2"/>
                    <a:pt x="0" y="4"/>
                  </a:cubicBezTo>
                  <a:cubicBezTo>
                    <a:pt x="0" y="6"/>
                    <a:pt x="23" y="8"/>
                    <a:pt x="52" y="8"/>
                  </a:cubicBezTo>
                  <a:cubicBezTo>
                    <a:pt x="80" y="8"/>
                    <a:pt x="103" y="6"/>
                    <a:pt x="103" y="4"/>
                  </a:cubicBezTo>
                  <a:cubicBezTo>
                    <a:pt x="103" y="2"/>
                    <a:pt x="80" y="0"/>
                    <a:pt x="52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8"/>
            <p:cNvSpPr>
              <a:spLocks noEditPoints="1"/>
            </p:cNvSpPr>
            <p:nvPr/>
          </p:nvSpPr>
          <p:spPr bwMode="auto">
            <a:xfrm>
              <a:off x="3711" y="1660"/>
              <a:ext cx="269" cy="19"/>
            </a:xfrm>
            <a:custGeom>
              <a:avLst/>
              <a:gdLst>
                <a:gd name="T0" fmla="*/ 50 w 100"/>
                <a:gd name="T1" fmla="*/ 7 h 7"/>
                <a:gd name="T2" fmla="*/ 1 w 100"/>
                <a:gd name="T3" fmla="*/ 3 h 7"/>
                <a:gd name="T4" fmla="*/ 50 w 100"/>
                <a:gd name="T5" fmla="*/ 0 h 7"/>
                <a:gd name="T6" fmla="*/ 98 w 100"/>
                <a:gd name="T7" fmla="*/ 3 h 7"/>
                <a:gd name="T8" fmla="*/ 50 w 100"/>
                <a:gd name="T9" fmla="*/ 7 h 7"/>
                <a:gd name="T10" fmla="*/ 50 w 100"/>
                <a:gd name="T11" fmla="*/ 0 h 7"/>
                <a:gd name="T12" fmla="*/ 0 w 100"/>
                <a:gd name="T13" fmla="*/ 3 h 7"/>
                <a:gd name="T14" fmla="*/ 50 w 100"/>
                <a:gd name="T15" fmla="*/ 7 h 7"/>
                <a:gd name="T16" fmla="*/ 100 w 100"/>
                <a:gd name="T17" fmla="*/ 3 h 7"/>
                <a:gd name="T18" fmla="*/ 50 w 10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7">
                  <a:moveTo>
                    <a:pt x="50" y="7"/>
                  </a:moveTo>
                  <a:cubicBezTo>
                    <a:pt x="23" y="7"/>
                    <a:pt x="1" y="5"/>
                    <a:pt x="1" y="3"/>
                  </a:cubicBezTo>
                  <a:cubicBezTo>
                    <a:pt x="1" y="1"/>
                    <a:pt x="23" y="0"/>
                    <a:pt x="50" y="0"/>
                  </a:cubicBezTo>
                  <a:cubicBezTo>
                    <a:pt x="76" y="0"/>
                    <a:pt x="98" y="1"/>
                    <a:pt x="98" y="3"/>
                  </a:cubicBezTo>
                  <a:cubicBezTo>
                    <a:pt x="98" y="5"/>
                    <a:pt x="76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50" y="7"/>
                  </a:cubicBezTo>
                  <a:cubicBezTo>
                    <a:pt x="77" y="7"/>
                    <a:pt x="100" y="5"/>
                    <a:pt x="100" y="3"/>
                  </a:cubicBezTo>
                  <a:cubicBezTo>
                    <a:pt x="100" y="1"/>
                    <a:pt x="77" y="0"/>
                    <a:pt x="5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9"/>
            <p:cNvSpPr>
              <a:spLocks noEditPoints="1"/>
            </p:cNvSpPr>
            <p:nvPr/>
          </p:nvSpPr>
          <p:spPr bwMode="auto">
            <a:xfrm>
              <a:off x="3714" y="1660"/>
              <a:ext cx="260" cy="19"/>
            </a:xfrm>
            <a:custGeom>
              <a:avLst/>
              <a:gdLst>
                <a:gd name="T0" fmla="*/ 49 w 97"/>
                <a:gd name="T1" fmla="*/ 7 h 7"/>
                <a:gd name="T2" fmla="*/ 2 w 97"/>
                <a:gd name="T3" fmla="*/ 3 h 7"/>
                <a:gd name="T4" fmla="*/ 49 w 97"/>
                <a:gd name="T5" fmla="*/ 0 h 7"/>
                <a:gd name="T6" fmla="*/ 95 w 97"/>
                <a:gd name="T7" fmla="*/ 3 h 7"/>
                <a:gd name="T8" fmla="*/ 49 w 97"/>
                <a:gd name="T9" fmla="*/ 7 h 7"/>
                <a:gd name="T10" fmla="*/ 49 w 97"/>
                <a:gd name="T11" fmla="*/ 0 h 7"/>
                <a:gd name="T12" fmla="*/ 0 w 97"/>
                <a:gd name="T13" fmla="*/ 3 h 7"/>
                <a:gd name="T14" fmla="*/ 49 w 97"/>
                <a:gd name="T15" fmla="*/ 7 h 7"/>
                <a:gd name="T16" fmla="*/ 97 w 97"/>
                <a:gd name="T17" fmla="*/ 3 h 7"/>
                <a:gd name="T18" fmla="*/ 49 w 9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7">
                  <a:moveTo>
                    <a:pt x="49" y="7"/>
                  </a:moveTo>
                  <a:cubicBezTo>
                    <a:pt x="23" y="7"/>
                    <a:pt x="2" y="5"/>
                    <a:pt x="2" y="3"/>
                  </a:cubicBezTo>
                  <a:cubicBezTo>
                    <a:pt x="2" y="1"/>
                    <a:pt x="23" y="0"/>
                    <a:pt x="49" y="0"/>
                  </a:cubicBezTo>
                  <a:cubicBezTo>
                    <a:pt x="74" y="0"/>
                    <a:pt x="95" y="1"/>
                    <a:pt x="95" y="3"/>
                  </a:cubicBezTo>
                  <a:cubicBezTo>
                    <a:pt x="95" y="5"/>
                    <a:pt x="74" y="7"/>
                    <a:pt x="49" y="7"/>
                  </a:cubicBezTo>
                  <a:moveTo>
                    <a:pt x="49" y="0"/>
                  </a:moveTo>
                  <a:cubicBezTo>
                    <a:pt x="22" y="0"/>
                    <a:pt x="0" y="1"/>
                    <a:pt x="0" y="3"/>
                  </a:cubicBezTo>
                  <a:cubicBezTo>
                    <a:pt x="0" y="5"/>
                    <a:pt x="22" y="7"/>
                    <a:pt x="49" y="7"/>
                  </a:cubicBezTo>
                  <a:cubicBezTo>
                    <a:pt x="75" y="7"/>
                    <a:pt x="97" y="5"/>
                    <a:pt x="97" y="3"/>
                  </a:cubicBezTo>
                  <a:cubicBezTo>
                    <a:pt x="97" y="1"/>
                    <a:pt x="75" y="0"/>
                    <a:pt x="49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0"/>
            <p:cNvSpPr>
              <a:spLocks noEditPoints="1"/>
            </p:cNvSpPr>
            <p:nvPr/>
          </p:nvSpPr>
          <p:spPr bwMode="auto">
            <a:xfrm>
              <a:off x="3719" y="1660"/>
              <a:ext cx="250" cy="19"/>
            </a:xfrm>
            <a:custGeom>
              <a:avLst/>
              <a:gdLst>
                <a:gd name="T0" fmla="*/ 47 w 93"/>
                <a:gd name="T1" fmla="*/ 6 h 7"/>
                <a:gd name="T2" fmla="*/ 1 w 93"/>
                <a:gd name="T3" fmla="*/ 3 h 7"/>
                <a:gd name="T4" fmla="*/ 47 w 93"/>
                <a:gd name="T5" fmla="*/ 0 h 7"/>
                <a:gd name="T6" fmla="*/ 92 w 93"/>
                <a:gd name="T7" fmla="*/ 3 h 7"/>
                <a:gd name="T8" fmla="*/ 47 w 93"/>
                <a:gd name="T9" fmla="*/ 6 h 7"/>
                <a:gd name="T10" fmla="*/ 47 w 93"/>
                <a:gd name="T11" fmla="*/ 0 h 7"/>
                <a:gd name="T12" fmla="*/ 0 w 93"/>
                <a:gd name="T13" fmla="*/ 3 h 7"/>
                <a:gd name="T14" fmla="*/ 47 w 93"/>
                <a:gd name="T15" fmla="*/ 7 h 7"/>
                <a:gd name="T16" fmla="*/ 93 w 93"/>
                <a:gd name="T17" fmla="*/ 3 h 7"/>
                <a:gd name="T18" fmla="*/ 47 w 9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">
                  <a:moveTo>
                    <a:pt x="47" y="6"/>
                  </a:moveTo>
                  <a:cubicBezTo>
                    <a:pt x="22" y="6"/>
                    <a:pt x="1" y="5"/>
                    <a:pt x="1" y="3"/>
                  </a:cubicBezTo>
                  <a:cubicBezTo>
                    <a:pt x="1" y="1"/>
                    <a:pt x="22" y="0"/>
                    <a:pt x="47" y="0"/>
                  </a:cubicBezTo>
                  <a:cubicBezTo>
                    <a:pt x="72" y="0"/>
                    <a:pt x="92" y="1"/>
                    <a:pt x="92" y="3"/>
                  </a:cubicBezTo>
                  <a:cubicBezTo>
                    <a:pt x="92" y="5"/>
                    <a:pt x="72" y="6"/>
                    <a:pt x="47" y="6"/>
                  </a:cubicBezTo>
                  <a:moveTo>
                    <a:pt x="47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7"/>
                    <a:pt x="47" y="7"/>
                  </a:cubicBezTo>
                  <a:cubicBezTo>
                    <a:pt x="72" y="7"/>
                    <a:pt x="93" y="5"/>
                    <a:pt x="93" y="3"/>
                  </a:cubicBezTo>
                  <a:cubicBezTo>
                    <a:pt x="93" y="1"/>
                    <a:pt x="72" y="0"/>
                    <a:pt x="47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1"/>
            <p:cNvSpPr>
              <a:spLocks noEditPoints="1"/>
            </p:cNvSpPr>
            <p:nvPr/>
          </p:nvSpPr>
          <p:spPr bwMode="auto">
            <a:xfrm>
              <a:off x="3722" y="1660"/>
              <a:ext cx="244" cy="17"/>
            </a:xfrm>
            <a:custGeom>
              <a:avLst/>
              <a:gdLst>
                <a:gd name="T0" fmla="*/ 46 w 91"/>
                <a:gd name="T1" fmla="*/ 6 h 6"/>
                <a:gd name="T2" fmla="*/ 2 w 91"/>
                <a:gd name="T3" fmla="*/ 3 h 6"/>
                <a:gd name="T4" fmla="*/ 46 w 91"/>
                <a:gd name="T5" fmla="*/ 0 h 6"/>
                <a:gd name="T6" fmla="*/ 89 w 91"/>
                <a:gd name="T7" fmla="*/ 3 h 6"/>
                <a:gd name="T8" fmla="*/ 46 w 91"/>
                <a:gd name="T9" fmla="*/ 6 h 6"/>
                <a:gd name="T10" fmla="*/ 46 w 91"/>
                <a:gd name="T11" fmla="*/ 0 h 6"/>
                <a:gd name="T12" fmla="*/ 0 w 91"/>
                <a:gd name="T13" fmla="*/ 3 h 6"/>
                <a:gd name="T14" fmla="*/ 46 w 91"/>
                <a:gd name="T15" fmla="*/ 6 h 6"/>
                <a:gd name="T16" fmla="*/ 91 w 91"/>
                <a:gd name="T17" fmla="*/ 3 h 6"/>
                <a:gd name="T18" fmla="*/ 46 w 9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">
                  <a:moveTo>
                    <a:pt x="46" y="6"/>
                  </a:moveTo>
                  <a:cubicBezTo>
                    <a:pt x="21" y="6"/>
                    <a:pt x="2" y="5"/>
                    <a:pt x="2" y="3"/>
                  </a:cubicBezTo>
                  <a:cubicBezTo>
                    <a:pt x="2" y="1"/>
                    <a:pt x="21" y="0"/>
                    <a:pt x="46" y="0"/>
                  </a:cubicBezTo>
                  <a:cubicBezTo>
                    <a:pt x="70" y="0"/>
                    <a:pt x="89" y="1"/>
                    <a:pt x="89" y="3"/>
                  </a:cubicBezTo>
                  <a:cubicBezTo>
                    <a:pt x="89" y="5"/>
                    <a:pt x="70" y="6"/>
                    <a:pt x="46" y="6"/>
                  </a:cubicBezTo>
                  <a:moveTo>
                    <a:pt x="46" y="0"/>
                  </a:moveTo>
                  <a:cubicBezTo>
                    <a:pt x="21" y="0"/>
                    <a:pt x="0" y="1"/>
                    <a:pt x="0" y="3"/>
                  </a:cubicBezTo>
                  <a:cubicBezTo>
                    <a:pt x="0" y="5"/>
                    <a:pt x="21" y="6"/>
                    <a:pt x="46" y="6"/>
                  </a:cubicBezTo>
                  <a:cubicBezTo>
                    <a:pt x="71" y="6"/>
                    <a:pt x="91" y="5"/>
                    <a:pt x="91" y="3"/>
                  </a:cubicBezTo>
                  <a:cubicBezTo>
                    <a:pt x="91" y="1"/>
                    <a:pt x="71" y="0"/>
                    <a:pt x="46" y="0"/>
                  </a:cubicBezTo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82"/>
            <p:cNvSpPr>
              <a:spLocks noChangeArrowheads="1"/>
            </p:cNvSpPr>
            <p:nvPr/>
          </p:nvSpPr>
          <p:spPr bwMode="auto">
            <a:xfrm>
              <a:off x="3727" y="1660"/>
              <a:ext cx="234" cy="17"/>
            </a:xfrm>
            <a:prstGeom prst="ellipse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3"/>
            <p:cNvSpPr>
              <a:spLocks noChangeArrowheads="1"/>
            </p:cNvSpPr>
            <p:nvPr/>
          </p:nvSpPr>
          <p:spPr bwMode="auto">
            <a:xfrm>
              <a:off x="3361" y="697"/>
              <a:ext cx="958" cy="961"/>
            </a:xfrm>
            <a:prstGeom prst="ellipse">
              <a:avLst/>
            </a:prstGeom>
            <a:noFill/>
            <a:ln w="38100">
              <a:solidFill>
                <a:srgbClr val="30486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4"/>
            <p:cNvSpPr>
              <a:spLocks noEditPoints="1"/>
            </p:cNvSpPr>
            <p:nvPr/>
          </p:nvSpPr>
          <p:spPr bwMode="auto">
            <a:xfrm>
              <a:off x="3566" y="1026"/>
              <a:ext cx="546" cy="304"/>
            </a:xfrm>
            <a:custGeom>
              <a:avLst/>
              <a:gdLst>
                <a:gd name="T0" fmla="*/ 34 w 203"/>
                <a:gd name="T1" fmla="*/ 19 h 113"/>
                <a:gd name="T2" fmla="*/ 9 w 203"/>
                <a:gd name="T3" fmla="*/ 4 h 113"/>
                <a:gd name="T4" fmla="*/ 0 w 203"/>
                <a:gd name="T5" fmla="*/ 9 h 113"/>
                <a:gd name="T6" fmla="*/ 0 w 203"/>
                <a:gd name="T7" fmla="*/ 41 h 113"/>
                <a:gd name="T8" fmla="*/ 9 w 203"/>
                <a:gd name="T9" fmla="*/ 46 h 113"/>
                <a:gd name="T10" fmla="*/ 34 w 203"/>
                <a:gd name="T11" fmla="*/ 30 h 113"/>
                <a:gd name="T12" fmla="*/ 34 w 203"/>
                <a:gd name="T13" fmla="*/ 19 h 113"/>
                <a:gd name="T14" fmla="*/ 192 w 203"/>
                <a:gd name="T15" fmla="*/ 9 h 113"/>
                <a:gd name="T16" fmla="*/ 64 w 203"/>
                <a:gd name="T17" fmla="*/ 9 h 113"/>
                <a:gd name="T18" fmla="*/ 54 w 203"/>
                <a:gd name="T19" fmla="*/ 19 h 113"/>
                <a:gd name="T20" fmla="*/ 54 w 203"/>
                <a:gd name="T21" fmla="*/ 30 h 113"/>
                <a:gd name="T22" fmla="*/ 64 w 203"/>
                <a:gd name="T23" fmla="*/ 41 h 113"/>
                <a:gd name="T24" fmla="*/ 192 w 203"/>
                <a:gd name="T25" fmla="*/ 41 h 113"/>
                <a:gd name="T26" fmla="*/ 203 w 203"/>
                <a:gd name="T27" fmla="*/ 30 h 113"/>
                <a:gd name="T28" fmla="*/ 203 w 203"/>
                <a:gd name="T29" fmla="*/ 19 h 113"/>
                <a:gd name="T30" fmla="*/ 192 w 203"/>
                <a:gd name="T31" fmla="*/ 9 h 113"/>
                <a:gd name="T32" fmla="*/ 9 w 203"/>
                <a:gd name="T33" fmla="*/ 110 h 113"/>
                <a:gd name="T34" fmla="*/ 34 w 203"/>
                <a:gd name="T35" fmla="*/ 94 h 113"/>
                <a:gd name="T36" fmla="*/ 33 w 203"/>
                <a:gd name="T37" fmla="*/ 84 h 113"/>
                <a:gd name="T38" fmla="*/ 10 w 203"/>
                <a:gd name="T39" fmla="*/ 72 h 113"/>
                <a:gd name="T40" fmla="*/ 0 w 203"/>
                <a:gd name="T41" fmla="*/ 78 h 113"/>
                <a:gd name="T42" fmla="*/ 0 w 203"/>
                <a:gd name="T43" fmla="*/ 105 h 113"/>
                <a:gd name="T44" fmla="*/ 9 w 203"/>
                <a:gd name="T45" fmla="*/ 110 h 113"/>
                <a:gd name="T46" fmla="*/ 192 w 203"/>
                <a:gd name="T47" fmla="*/ 73 h 113"/>
                <a:gd name="T48" fmla="*/ 64 w 203"/>
                <a:gd name="T49" fmla="*/ 73 h 113"/>
                <a:gd name="T50" fmla="*/ 54 w 203"/>
                <a:gd name="T51" fmla="*/ 83 h 113"/>
                <a:gd name="T52" fmla="*/ 54 w 203"/>
                <a:gd name="T53" fmla="*/ 94 h 113"/>
                <a:gd name="T54" fmla="*/ 64 w 203"/>
                <a:gd name="T55" fmla="*/ 105 h 113"/>
                <a:gd name="T56" fmla="*/ 192 w 203"/>
                <a:gd name="T57" fmla="*/ 105 h 113"/>
                <a:gd name="T58" fmla="*/ 203 w 203"/>
                <a:gd name="T59" fmla="*/ 94 h 113"/>
                <a:gd name="T60" fmla="*/ 203 w 203"/>
                <a:gd name="T61" fmla="*/ 83 h 113"/>
                <a:gd name="T62" fmla="*/ 192 w 203"/>
                <a:gd name="T63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3" h="113">
                  <a:moveTo>
                    <a:pt x="34" y="1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4" y="0"/>
                    <a:pt x="0" y="3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4" y="49"/>
                    <a:pt x="9" y="4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9" y="27"/>
                    <a:pt x="39" y="22"/>
                    <a:pt x="34" y="19"/>
                  </a:cubicBezTo>
                  <a:close/>
                  <a:moveTo>
                    <a:pt x="192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58" y="9"/>
                    <a:pt x="54" y="13"/>
                    <a:pt x="54" y="1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6"/>
                    <a:pt x="58" y="41"/>
                    <a:pt x="64" y="41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8" y="41"/>
                    <a:pt x="203" y="36"/>
                    <a:pt x="203" y="30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3" y="13"/>
                    <a:pt x="198" y="9"/>
                    <a:pt x="192" y="9"/>
                  </a:cubicBezTo>
                  <a:close/>
                  <a:moveTo>
                    <a:pt x="9" y="110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9" y="91"/>
                    <a:pt x="39" y="86"/>
                    <a:pt x="33" y="8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5" y="69"/>
                    <a:pt x="0" y="72"/>
                    <a:pt x="0" y="7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3"/>
                    <a:pt x="9" y="110"/>
                  </a:cubicBezTo>
                  <a:close/>
                  <a:moveTo>
                    <a:pt x="192" y="73"/>
                  </a:moveTo>
                  <a:cubicBezTo>
                    <a:pt x="64" y="73"/>
                    <a:pt x="64" y="73"/>
                    <a:pt x="64" y="73"/>
                  </a:cubicBezTo>
                  <a:cubicBezTo>
                    <a:pt x="58" y="73"/>
                    <a:pt x="54" y="77"/>
                    <a:pt x="54" y="8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100"/>
                    <a:pt x="58" y="105"/>
                    <a:pt x="64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8" y="105"/>
                    <a:pt x="203" y="100"/>
                    <a:pt x="203" y="94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77"/>
                    <a:pt x="198" y="73"/>
                    <a:pt x="192" y="73"/>
                  </a:cubicBezTo>
                  <a:close/>
                </a:path>
              </a:pathLst>
            </a:custGeom>
            <a:solidFill>
              <a:srgbClr val="3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1033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4"/>
          <p:cNvGrpSpPr>
            <a:grpSpLocks noChangeAspect="1"/>
          </p:cNvGrpSpPr>
          <p:nvPr/>
        </p:nvGrpSpPr>
        <p:grpSpPr bwMode="auto">
          <a:xfrm>
            <a:off x="3825157" y="2298776"/>
            <a:ext cx="4192910" cy="4538360"/>
            <a:chOff x="2050" y="1166"/>
            <a:chExt cx="2913" cy="3153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>
              <a:off x="2855" y="1166"/>
              <a:ext cx="1690" cy="1650"/>
            </a:xfrm>
            <a:custGeom>
              <a:avLst/>
              <a:gdLst>
                <a:gd name="T0" fmla="*/ 502 w 1310"/>
                <a:gd name="T1" fmla="*/ 0 h 1280"/>
                <a:gd name="T2" fmla="*/ 551 w 1310"/>
                <a:gd name="T3" fmla="*/ 1280 h 1280"/>
                <a:gd name="T4" fmla="*/ 587 w 1310"/>
                <a:gd name="T5" fmla="*/ 575 h 1280"/>
                <a:gd name="T6" fmla="*/ 657 w 1310"/>
                <a:gd name="T7" fmla="*/ 1259 h 1280"/>
                <a:gd name="T8" fmla="*/ 502 w 1310"/>
                <a:gd name="T9" fmla="*/ 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0" h="1280">
                  <a:moveTo>
                    <a:pt x="502" y="0"/>
                  </a:moveTo>
                  <a:cubicBezTo>
                    <a:pt x="0" y="806"/>
                    <a:pt x="551" y="1280"/>
                    <a:pt x="551" y="1280"/>
                  </a:cubicBezTo>
                  <a:cubicBezTo>
                    <a:pt x="462" y="1051"/>
                    <a:pt x="587" y="575"/>
                    <a:pt x="587" y="575"/>
                  </a:cubicBezTo>
                  <a:cubicBezTo>
                    <a:pt x="550" y="788"/>
                    <a:pt x="657" y="1259"/>
                    <a:pt x="657" y="1259"/>
                  </a:cubicBezTo>
                  <a:cubicBezTo>
                    <a:pt x="1310" y="557"/>
                    <a:pt x="502" y="0"/>
                    <a:pt x="502" y="0"/>
                  </a:cubicBezTo>
                </a:path>
              </a:pathLst>
            </a:custGeom>
            <a:solidFill>
              <a:srgbClr val="30486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2050" y="2088"/>
              <a:ext cx="1324" cy="850"/>
            </a:xfrm>
            <a:custGeom>
              <a:avLst/>
              <a:gdLst>
                <a:gd name="T0" fmla="*/ 374 w 1026"/>
                <a:gd name="T1" fmla="*/ 0 h 659"/>
                <a:gd name="T2" fmla="*/ 0 w 1026"/>
                <a:gd name="T3" fmla="*/ 74 h 659"/>
                <a:gd name="T4" fmla="*/ 813 w 1026"/>
                <a:gd name="T5" fmla="*/ 659 h 659"/>
                <a:gd name="T6" fmla="*/ 993 w 1026"/>
                <a:gd name="T7" fmla="*/ 637 h 659"/>
                <a:gd name="T8" fmla="*/ 475 w 1026"/>
                <a:gd name="T9" fmla="*/ 279 h 659"/>
                <a:gd name="T10" fmla="*/ 1026 w 1026"/>
                <a:gd name="T11" fmla="*/ 547 h 659"/>
                <a:gd name="T12" fmla="*/ 374 w 1026"/>
                <a:gd name="T1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6" h="659">
                  <a:moveTo>
                    <a:pt x="374" y="0"/>
                  </a:moveTo>
                  <a:cubicBezTo>
                    <a:pt x="169" y="0"/>
                    <a:pt x="0" y="74"/>
                    <a:pt x="0" y="74"/>
                  </a:cubicBezTo>
                  <a:cubicBezTo>
                    <a:pt x="248" y="574"/>
                    <a:pt x="601" y="659"/>
                    <a:pt x="813" y="659"/>
                  </a:cubicBezTo>
                  <a:cubicBezTo>
                    <a:pt x="922" y="659"/>
                    <a:pt x="993" y="637"/>
                    <a:pt x="993" y="637"/>
                  </a:cubicBezTo>
                  <a:cubicBezTo>
                    <a:pt x="778" y="597"/>
                    <a:pt x="475" y="279"/>
                    <a:pt x="475" y="279"/>
                  </a:cubicBezTo>
                  <a:cubicBezTo>
                    <a:pt x="620" y="407"/>
                    <a:pt x="1026" y="547"/>
                    <a:pt x="1026" y="547"/>
                  </a:cubicBezTo>
                  <a:cubicBezTo>
                    <a:pt x="904" y="102"/>
                    <a:pt x="615" y="0"/>
                    <a:pt x="374" y="0"/>
                  </a:cubicBezTo>
                </a:path>
              </a:pathLst>
            </a:custGeom>
            <a:solidFill>
              <a:srgbClr val="30486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2273" y="2988"/>
              <a:ext cx="920" cy="486"/>
            </a:xfrm>
            <a:custGeom>
              <a:avLst/>
              <a:gdLst>
                <a:gd name="T0" fmla="*/ 422 w 713"/>
                <a:gd name="T1" fmla="*/ 0 h 377"/>
                <a:gd name="T2" fmla="*/ 0 w 713"/>
                <a:gd name="T3" fmla="*/ 328 h 377"/>
                <a:gd name="T4" fmla="*/ 267 w 713"/>
                <a:gd name="T5" fmla="*/ 377 h 377"/>
                <a:gd name="T6" fmla="*/ 713 w 713"/>
                <a:gd name="T7" fmla="*/ 138 h 377"/>
                <a:gd name="T8" fmla="*/ 343 w 713"/>
                <a:gd name="T9" fmla="*/ 207 h 377"/>
                <a:gd name="T10" fmla="*/ 312 w 713"/>
                <a:gd name="T11" fmla="*/ 207 h 377"/>
                <a:gd name="T12" fmla="*/ 688 w 713"/>
                <a:gd name="T13" fmla="*/ 81 h 377"/>
                <a:gd name="T14" fmla="*/ 422 w 713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3" h="377">
                  <a:moveTo>
                    <a:pt x="422" y="0"/>
                  </a:moveTo>
                  <a:cubicBezTo>
                    <a:pt x="131" y="0"/>
                    <a:pt x="0" y="328"/>
                    <a:pt x="0" y="328"/>
                  </a:cubicBezTo>
                  <a:cubicBezTo>
                    <a:pt x="101" y="363"/>
                    <a:pt x="190" y="377"/>
                    <a:pt x="267" y="377"/>
                  </a:cubicBezTo>
                  <a:cubicBezTo>
                    <a:pt x="586" y="377"/>
                    <a:pt x="713" y="138"/>
                    <a:pt x="713" y="138"/>
                  </a:cubicBezTo>
                  <a:cubicBezTo>
                    <a:pt x="619" y="201"/>
                    <a:pt x="419" y="207"/>
                    <a:pt x="343" y="207"/>
                  </a:cubicBezTo>
                  <a:cubicBezTo>
                    <a:pt x="324" y="207"/>
                    <a:pt x="312" y="207"/>
                    <a:pt x="312" y="207"/>
                  </a:cubicBezTo>
                  <a:cubicBezTo>
                    <a:pt x="437" y="201"/>
                    <a:pt x="688" y="81"/>
                    <a:pt x="688" y="81"/>
                  </a:cubicBezTo>
                  <a:cubicBezTo>
                    <a:pt x="588" y="23"/>
                    <a:pt x="500" y="0"/>
                    <a:pt x="422" y="0"/>
                  </a:cubicBezTo>
                </a:path>
              </a:pathLst>
            </a:custGeom>
            <a:solidFill>
              <a:srgbClr val="30486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4"/>
            <p:cNvSpPr>
              <a:spLocks/>
            </p:cNvSpPr>
            <p:nvPr/>
          </p:nvSpPr>
          <p:spPr bwMode="auto">
            <a:xfrm>
              <a:off x="4150" y="3063"/>
              <a:ext cx="658" cy="332"/>
            </a:xfrm>
            <a:custGeom>
              <a:avLst/>
              <a:gdLst>
                <a:gd name="T0" fmla="*/ 189 w 510"/>
                <a:gd name="T1" fmla="*/ 0 h 258"/>
                <a:gd name="T2" fmla="*/ 1 w 510"/>
                <a:gd name="T3" fmla="*/ 54 h 258"/>
                <a:gd name="T4" fmla="*/ 22 w 510"/>
                <a:gd name="T5" fmla="*/ 53 h 258"/>
                <a:gd name="T6" fmla="*/ 276 w 510"/>
                <a:gd name="T7" fmla="*/ 134 h 258"/>
                <a:gd name="T8" fmla="*/ 0 w 510"/>
                <a:gd name="T9" fmla="*/ 98 h 258"/>
                <a:gd name="T10" fmla="*/ 258 w 510"/>
                <a:gd name="T11" fmla="*/ 258 h 258"/>
                <a:gd name="T12" fmla="*/ 510 w 510"/>
                <a:gd name="T13" fmla="*/ 154 h 258"/>
                <a:gd name="T14" fmla="*/ 189 w 510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258">
                  <a:moveTo>
                    <a:pt x="189" y="0"/>
                  </a:moveTo>
                  <a:cubicBezTo>
                    <a:pt x="76" y="0"/>
                    <a:pt x="1" y="54"/>
                    <a:pt x="1" y="54"/>
                  </a:cubicBezTo>
                  <a:cubicBezTo>
                    <a:pt x="8" y="53"/>
                    <a:pt x="15" y="53"/>
                    <a:pt x="22" y="53"/>
                  </a:cubicBezTo>
                  <a:cubicBezTo>
                    <a:pt x="123" y="53"/>
                    <a:pt x="276" y="134"/>
                    <a:pt x="276" y="134"/>
                  </a:cubicBezTo>
                  <a:cubicBezTo>
                    <a:pt x="195" y="100"/>
                    <a:pt x="0" y="98"/>
                    <a:pt x="0" y="98"/>
                  </a:cubicBezTo>
                  <a:cubicBezTo>
                    <a:pt x="81" y="220"/>
                    <a:pt x="174" y="258"/>
                    <a:pt x="258" y="258"/>
                  </a:cubicBezTo>
                  <a:cubicBezTo>
                    <a:pt x="396" y="258"/>
                    <a:pt x="510" y="154"/>
                    <a:pt x="510" y="154"/>
                  </a:cubicBezTo>
                  <a:cubicBezTo>
                    <a:pt x="391" y="34"/>
                    <a:pt x="278" y="0"/>
                    <a:pt x="189" y="0"/>
                  </a:cubicBezTo>
                </a:path>
              </a:pathLst>
            </a:custGeom>
            <a:solidFill>
              <a:srgbClr val="30486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"/>
            <p:cNvSpPr>
              <a:spLocks/>
            </p:cNvSpPr>
            <p:nvPr/>
          </p:nvSpPr>
          <p:spPr bwMode="auto">
            <a:xfrm>
              <a:off x="3800" y="2036"/>
              <a:ext cx="1163" cy="970"/>
            </a:xfrm>
            <a:custGeom>
              <a:avLst/>
              <a:gdLst>
                <a:gd name="T0" fmla="*/ 899 w 901"/>
                <a:gd name="T1" fmla="*/ 0 h 752"/>
                <a:gd name="T2" fmla="*/ 0 w 901"/>
                <a:gd name="T3" fmla="*/ 675 h 752"/>
                <a:gd name="T4" fmla="*/ 527 w 901"/>
                <a:gd name="T5" fmla="*/ 349 h 752"/>
                <a:gd name="T6" fmla="*/ 68 w 901"/>
                <a:gd name="T7" fmla="*/ 741 h 752"/>
                <a:gd name="T8" fmla="*/ 221 w 901"/>
                <a:gd name="T9" fmla="*/ 752 h 752"/>
                <a:gd name="T10" fmla="*/ 899 w 901"/>
                <a:gd name="T1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1" h="752">
                  <a:moveTo>
                    <a:pt x="899" y="0"/>
                  </a:moveTo>
                  <a:cubicBezTo>
                    <a:pt x="67" y="41"/>
                    <a:pt x="0" y="675"/>
                    <a:pt x="0" y="675"/>
                  </a:cubicBezTo>
                  <a:cubicBezTo>
                    <a:pt x="121" y="497"/>
                    <a:pt x="527" y="349"/>
                    <a:pt x="527" y="349"/>
                  </a:cubicBezTo>
                  <a:cubicBezTo>
                    <a:pt x="354" y="429"/>
                    <a:pt x="68" y="741"/>
                    <a:pt x="68" y="741"/>
                  </a:cubicBezTo>
                  <a:cubicBezTo>
                    <a:pt x="123" y="749"/>
                    <a:pt x="173" y="752"/>
                    <a:pt x="221" y="752"/>
                  </a:cubicBezTo>
                  <a:cubicBezTo>
                    <a:pt x="901" y="752"/>
                    <a:pt x="899" y="0"/>
                    <a:pt x="899" y="0"/>
                  </a:cubicBezTo>
                </a:path>
              </a:pathLst>
            </a:custGeom>
            <a:solidFill>
              <a:srgbClr val="30486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"/>
            <p:cNvSpPr>
              <a:spLocks/>
            </p:cNvSpPr>
            <p:nvPr/>
          </p:nvSpPr>
          <p:spPr bwMode="auto">
            <a:xfrm>
              <a:off x="3192" y="2828"/>
              <a:ext cx="935" cy="1491"/>
            </a:xfrm>
            <a:custGeom>
              <a:avLst/>
              <a:gdLst>
                <a:gd name="T0" fmla="*/ 345 w 725"/>
                <a:gd name="T1" fmla="*/ 0 h 1156"/>
                <a:gd name="T2" fmla="*/ 340 w 725"/>
                <a:gd name="T3" fmla="*/ 182 h 1156"/>
                <a:gd name="T4" fmla="*/ 323 w 725"/>
                <a:gd name="T5" fmla="*/ 231 h 1156"/>
                <a:gd name="T6" fmla="*/ 213 w 725"/>
                <a:gd name="T7" fmla="*/ 110 h 1156"/>
                <a:gd name="T8" fmla="*/ 142 w 725"/>
                <a:gd name="T9" fmla="*/ 28 h 1156"/>
                <a:gd name="T10" fmla="*/ 119 w 725"/>
                <a:gd name="T11" fmla="*/ 45 h 1156"/>
                <a:gd name="T12" fmla="*/ 228 w 725"/>
                <a:gd name="T13" fmla="*/ 273 h 1156"/>
                <a:gd name="T14" fmla="*/ 226 w 725"/>
                <a:gd name="T15" fmla="*/ 274 h 1156"/>
                <a:gd name="T16" fmla="*/ 136 w 725"/>
                <a:gd name="T17" fmla="*/ 196 h 1156"/>
                <a:gd name="T18" fmla="*/ 44 w 725"/>
                <a:gd name="T19" fmla="*/ 119 h 1156"/>
                <a:gd name="T20" fmla="*/ 43 w 725"/>
                <a:gd name="T21" fmla="*/ 119 h 1156"/>
                <a:gd name="T22" fmla="*/ 37 w 725"/>
                <a:gd name="T23" fmla="*/ 189 h 1156"/>
                <a:gd name="T24" fmla="*/ 187 w 725"/>
                <a:gd name="T25" fmla="*/ 347 h 1156"/>
                <a:gd name="T26" fmla="*/ 183 w 725"/>
                <a:gd name="T27" fmla="*/ 348 h 1156"/>
                <a:gd name="T28" fmla="*/ 43 w 725"/>
                <a:gd name="T29" fmla="*/ 278 h 1156"/>
                <a:gd name="T30" fmla="*/ 40 w 725"/>
                <a:gd name="T31" fmla="*/ 278 h 1156"/>
                <a:gd name="T32" fmla="*/ 85 w 725"/>
                <a:gd name="T33" fmla="*/ 364 h 1156"/>
                <a:gd name="T34" fmla="*/ 312 w 725"/>
                <a:gd name="T35" fmla="*/ 613 h 1156"/>
                <a:gd name="T36" fmla="*/ 270 w 725"/>
                <a:gd name="T37" fmla="*/ 1156 h 1156"/>
                <a:gd name="T38" fmla="*/ 572 w 725"/>
                <a:gd name="T39" fmla="*/ 1154 h 1156"/>
                <a:gd name="T40" fmla="*/ 544 w 725"/>
                <a:gd name="T41" fmla="*/ 499 h 1156"/>
                <a:gd name="T42" fmla="*/ 715 w 725"/>
                <a:gd name="T43" fmla="*/ 164 h 1156"/>
                <a:gd name="T44" fmla="*/ 688 w 725"/>
                <a:gd name="T45" fmla="*/ 143 h 1156"/>
                <a:gd name="T46" fmla="*/ 633 w 725"/>
                <a:gd name="T47" fmla="*/ 179 h 1156"/>
                <a:gd name="T48" fmla="*/ 494 w 725"/>
                <a:gd name="T49" fmla="*/ 276 h 1156"/>
                <a:gd name="T50" fmla="*/ 479 w 725"/>
                <a:gd name="T51" fmla="*/ 275 h 1156"/>
                <a:gd name="T52" fmla="*/ 357 w 725"/>
                <a:gd name="T53" fmla="*/ 3 h 1156"/>
                <a:gd name="T54" fmla="*/ 345 w 725"/>
                <a:gd name="T55" fmla="*/ 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5" h="1156">
                  <a:moveTo>
                    <a:pt x="345" y="0"/>
                  </a:moveTo>
                  <a:cubicBezTo>
                    <a:pt x="313" y="0"/>
                    <a:pt x="325" y="97"/>
                    <a:pt x="340" y="182"/>
                  </a:cubicBezTo>
                  <a:cubicBezTo>
                    <a:pt x="345" y="216"/>
                    <a:pt x="338" y="231"/>
                    <a:pt x="323" y="231"/>
                  </a:cubicBezTo>
                  <a:cubicBezTo>
                    <a:pt x="297" y="231"/>
                    <a:pt x="247" y="183"/>
                    <a:pt x="213" y="110"/>
                  </a:cubicBezTo>
                  <a:cubicBezTo>
                    <a:pt x="182" y="45"/>
                    <a:pt x="158" y="28"/>
                    <a:pt x="142" y="28"/>
                  </a:cubicBezTo>
                  <a:cubicBezTo>
                    <a:pt x="130" y="28"/>
                    <a:pt x="122" y="38"/>
                    <a:pt x="119" y="45"/>
                  </a:cubicBezTo>
                  <a:cubicBezTo>
                    <a:pt x="112" y="61"/>
                    <a:pt x="238" y="264"/>
                    <a:pt x="228" y="273"/>
                  </a:cubicBezTo>
                  <a:cubicBezTo>
                    <a:pt x="227" y="273"/>
                    <a:pt x="227" y="274"/>
                    <a:pt x="226" y="274"/>
                  </a:cubicBezTo>
                  <a:cubicBezTo>
                    <a:pt x="218" y="274"/>
                    <a:pt x="177" y="235"/>
                    <a:pt x="136" y="196"/>
                  </a:cubicBezTo>
                  <a:cubicBezTo>
                    <a:pt x="95" y="157"/>
                    <a:pt x="53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27" y="123"/>
                    <a:pt x="0" y="136"/>
                    <a:pt x="37" y="189"/>
                  </a:cubicBezTo>
                  <a:cubicBezTo>
                    <a:pt x="75" y="242"/>
                    <a:pt x="195" y="332"/>
                    <a:pt x="187" y="347"/>
                  </a:cubicBezTo>
                  <a:cubicBezTo>
                    <a:pt x="186" y="348"/>
                    <a:pt x="185" y="348"/>
                    <a:pt x="183" y="348"/>
                  </a:cubicBezTo>
                  <a:cubicBezTo>
                    <a:pt x="163" y="348"/>
                    <a:pt x="76" y="280"/>
                    <a:pt x="43" y="278"/>
                  </a:cubicBezTo>
                  <a:cubicBezTo>
                    <a:pt x="42" y="278"/>
                    <a:pt x="41" y="278"/>
                    <a:pt x="40" y="278"/>
                  </a:cubicBezTo>
                  <a:cubicBezTo>
                    <a:pt x="7" y="278"/>
                    <a:pt x="21" y="323"/>
                    <a:pt x="85" y="364"/>
                  </a:cubicBezTo>
                  <a:cubicBezTo>
                    <a:pt x="150" y="407"/>
                    <a:pt x="311" y="454"/>
                    <a:pt x="312" y="613"/>
                  </a:cubicBezTo>
                  <a:cubicBezTo>
                    <a:pt x="313" y="772"/>
                    <a:pt x="270" y="1156"/>
                    <a:pt x="270" y="1156"/>
                  </a:cubicBezTo>
                  <a:cubicBezTo>
                    <a:pt x="572" y="1154"/>
                    <a:pt x="572" y="1154"/>
                    <a:pt x="572" y="1154"/>
                  </a:cubicBezTo>
                  <a:cubicBezTo>
                    <a:pt x="572" y="1154"/>
                    <a:pt x="471" y="746"/>
                    <a:pt x="544" y="499"/>
                  </a:cubicBezTo>
                  <a:cubicBezTo>
                    <a:pt x="617" y="253"/>
                    <a:pt x="725" y="202"/>
                    <a:pt x="715" y="164"/>
                  </a:cubicBezTo>
                  <a:cubicBezTo>
                    <a:pt x="711" y="149"/>
                    <a:pt x="700" y="143"/>
                    <a:pt x="688" y="143"/>
                  </a:cubicBezTo>
                  <a:cubicBezTo>
                    <a:pt x="668" y="143"/>
                    <a:pt x="644" y="158"/>
                    <a:pt x="633" y="179"/>
                  </a:cubicBezTo>
                  <a:cubicBezTo>
                    <a:pt x="617" y="210"/>
                    <a:pt x="554" y="276"/>
                    <a:pt x="494" y="276"/>
                  </a:cubicBezTo>
                  <a:cubicBezTo>
                    <a:pt x="489" y="276"/>
                    <a:pt x="484" y="276"/>
                    <a:pt x="479" y="275"/>
                  </a:cubicBezTo>
                  <a:cubicBezTo>
                    <a:pt x="415" y="262"/>
                    <a:pt x="403" y="27"/>
                    <a:pt x="357" y="3"/>
                  </a:cubicBezTo>
                  <a:cubicBezTo>
                    <a:pt x="352" y="1"/>
                    <a:pt x="348" y="0"/>
                    <a:pt x="345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480585" y="4790429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596663" y="5252094"/>
            <a:ext cx="3049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请在此处添加文字请在此处添加文字请在此处添加文字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9480585" y="2495628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596663" y="2957293"/>
            <a:ext cx="3049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请在此处添加文字请在此处添加文字请在此处添加文字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1659934" y="4790429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76012" y="5252094"/>
            <a:ext cx="3049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请在此处添加文字请在此处添加文字请在此处添加文字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1659934" y="2495628"/>
            <a:ext cx="13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76012" y="2957293"/>
            <a:ext cx="3049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A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请在此处添加文字请在此处添加文字请在此处添加文字</a:t>
            </a:r>
          </a:p>
        </p:txBody>
      </p:sp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59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3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64575" y="1761203"/>
            <a:ext cx="2634562" cy="2048729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64575" y="3924661"/>
            <a:ext cx="2634562" cy="2048729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34457" y="3924661"/>
            <a:ext cx="2634562" cy="2048729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04339" y="3924661"/>
            <a:ext cx="2634562" cy="2048729"/>
          </a:xfrm>
          <a:prstGeom prst="rect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614037" y="1943551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6,000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75962" y="2575237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8"/>
          <p:cNvSpPr txBox="1"/>
          <p:nvPr/>
        </p:nvSpPr>
        <p:spPr>
          <a:xfrm>
            <a:off x="2195512" y="2689966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1403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4,800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77596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8"/>
          <p:cNvSpPr txBox="1"/>
          <p:nvPr/>
        </p:nvSpPr>
        <p:spPr>
          <a:xfrm>
            <a:off x="219551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37328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8,200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53521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8"/>
          <p:cNvSpPr txBox="1"/>
          <p:nvPr/>
        </p:nvSpPr>
        <p:spPr>
          <a:xfrm>
            <a:off x="495476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297745" y="4260992"/>
            <a:ext cx="1047750" cy="977900"/>
            <a:chOff x="1674813" y="965200"/>
            <a:chExt cx="1047750" cy="977900"/>
          </a:xfrm>
          <a:solidFill>
            <a:schemeClr val="bg1"/>
          </a:solidFill>
        </p:grpSpPr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017335" y="5353499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39797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47"/>
          <p:cNvSpPr/>
          <p:nvPr/>
        </p:nvSpPr>
        <p:spPr>
          <a:xfrm>
            <a:off x="1082939" y="435130"/>
            <a:ext cx="232851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048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此处添加文本</a:t>
            </a:r>
            <a:endParaRPr lang="en-US" sz="2800" dirty="0">
              <a:solidFill>
                <a:srgbClr val="3048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366820" y="355496"/>
            <a:ext cx="629846" cy="629846"/>
          </a:xfrm>
          <a:prstGeom prst="ellipse">
            <a:avLst/>
          </a:prstGeom>
          <a:solidFill>
            <a:srgbClr val="30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Freeform 40"/>
          <p:cNvSpPr>
            <a:spLocks noEditPoints="1"/>
          </p:cNvSpPr>
          <p:nvPr/>
        </p:nvSpPr>
        <p:spPr bwMode="auto">
          <a:xfrm>
            <a:off x="453093" y="474820"/>
            <a:ext cx="391197" cy="391197"/>
          </a:xfrm>
          <a:custGeom>
            <a:avLst/>
            <a:gdLst>
              <a:gd name="T0" fmla="*/ 179900 w 473"/>
              <a:gd name="T1" fmla="*/ 316918 h 473"/>
              <a:gd name="T2" fmla="*/ 269851 w 473"/>
              <a:gd name="T3" fmla="*/ 494726 h 473"/>
              <a:gd name="T4" fmla="*/ 494726 w 473"/>
              <a:gd name="T5" fmla="*/ 0 h 473"/>
              <a:gd name="T6" fmla="*/ 0 w 473"/>
              <a:gd name="T7" fmla="*/ 237427 h 473"/>
              <a:gd name="T8" fmla="*/ 179900 w 473"/>
              <a:gd name="T9" fmla="*/ 316918 h 473"/>
              <a:gd name="T10" fmla="*/ 185130 w 473"/>
              <a:gd name="T11" fmla="*/ 297045 h 473"/>
              <a:gd name="T12" fmla="*/ 49159 w 473"/>
              <a:gd name="T13" fmla="*/ 234289 h 473"/>
              <a:gd name="T14" fmla="*/ 427786 w 473"/>
              <a:gd name="T15" fmla="*/ 54388 h 473"/>
              <a:gd name="T16" fmla="*/ 185130 w 473"/>
              <a:gd name="T17" fmla="*/ 297045 h 473"/>
              <a:gd name="T18" fmla="*/ 269851 w 473"/>
              <a:gd name="T19" fmla="*/ 447659 h 473"/>
              <a:gd name="T20" fmla="*/ 199773 w 473"/>
              <a:gd name="T21" fmla="*/ 309596 h 473"/>
              <a:gd name="T22" fmla="*/ 442429 w 473"/>
              <a:gd name="T23" fmla="*/ 63802 h 473"/>
              <a:gd name="T24" fmla="*/ 269851 w 473"/>
              <a:gd name="T25" fmla="*/ 447659 h 4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" h="473">
                <a:moveTo>
                  <a:pt x="172" y="303"/>
                </a:moveTo>
                <a:lnTo>
                  <a:pt x="258" y="473"/>
                </a:lnTo>
                <a:lnTo>
                  <a:pt x="473" y="0"/>
                </a:lnTo>
                <a:lnTo>
                  <a:pt x="0" y="227"/>
                </a:lnTo>
                <a:lnTo>
                  <a:pt x="172" y="303"/>
                </a:lnTo>
                <a:close/>
                <a:moveTo>
                  <a:pt x="177" y="284"/>
                </a:moveTo>
                <a:lnTo>
                  <a:pt x="47" y="224"/>
                </a:lnTo>
                <a:lnTo>
                  <a:pt x="409" y="52"/>
                </a:lnTo>
                <a:lnTo>
                  <a:pt x="177" y="284"/>
                </a:lnTo>
                <a:close/>
                <a:moveTo>
                  <a:pt x="258" y="428"/>
                </a:moveTo>
                <a:lnTo>
                  <a:pt x="191" y="296"/>
                </a:lnTo>
                <a:lnTo>
                  <a:pt x="423" y="61"/>
                </a:lnTo>
                <a:lnTo>
                  <a:pt x="25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Group 27"/>
          <p:cNvGrpSpPr/>
          <p:nvPr>
            <p:custDataLst>
              <p:tags r:id="rId1"/>
            </p:custDataLst>
          </p:nvPr>
        </p:nvGrpSpPr>
        <p:grpSpPr bwMode="gray">
          <a:xfrm>
            <a:off x="5662023" y="2342218"/>
            <a:ext cx="6154608" cy="3799349"/>
            <a:chOff x="1832768" y="1268759"/>
            <a:chExt cx="6240462" cy="3571875"/>
          </a:xfrm>
          <a:solidFill>
            <a:schemeClr val="tx2">
              <a:alpha val="71000"/>
            </a:schemeClr>
          </a:solidFill>
        </p:grpSpPr>
        <p:sp>
          <p:nvSpPr>
            <p:cNvPr id="40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85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6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7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8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9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0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1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2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3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4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5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78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9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4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74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5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6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7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304860">
                <a:alpha val="85000"/>
              </a:srgb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1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57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61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2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3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4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5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6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7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8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1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2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3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58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9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0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330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31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54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5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6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32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3" name="Freeform 143"/>
              <p:cNvSpPr>
                <a:spLocks noChangeAspect="1"/>
              </p:cNvSpPr>
              <p:nvPr/>
            </p:nvSpPr>
            <p:spPr bwMode="gray">
              <a:xfrm>
                <a:off x="2896" y="2116"/>
                <a:ext cx="231" cy="189"/>
              </a:xfrm>
              <a:custGeom>
                <a:avLst/>
                <a:gdLst/>
                <a:ahLst/>
                <a:cxnLst>
                  <a:cxn ang="0">
                    <a:pos x="9706" y="2910"/>
                  </a:cxn>
                  <a:cxn ang="0">
                    <a:pos x="10455" y="3296"/>
                  </a:cxn>
                  <a:cxn ang="0">
                    <a:pos x="10697" y="3824"/>
                  </a:cxn>
                  <a:cxn ang="0">
                    <a:pos x="11100" y="4189"/>
                  </a:cxn>
                  <a:cxn ang="0">
                    <a:pos x="11258" y="4460"/>
                  </a:cxn>
                  <a:cxn ang="0">
                    <a:pos x="11663" y="4798"/>
                  </a:cxn>
                  <a:cxn ang="0">
                    <a:pos x="11788" y="5234"/>
                  </a:cxn>
                  <a:cxn ang="0">
                    <a:pos x="11824" y="5695"/>
                  </a:cxn>
                  <a:cxn ang="0">
                    <a:pos x="12147" y="6336"/>
                  </a:cxn>
                  <a:cxn ang="0">
                    <a:pos x="12348" y="6619"/>
                  </a:cxn>
                  <a:cxn ang="0">
                    <a:pos x="13158" y="7915"/>
                  </a:cxn>
                  <a:cxn ang="0">
                    <a:pos x="15424" y="10363"/>
                  </a:cxn>
                  <a:cxn ang="0">
                    <a:pos x="10244" y="11935"/>
                  </a:cxn>
                  <a:cxn ang="0">
                    <a:pos x="9104" y="12745"/>
                  </a:cxn>
                  <a:cxn ang="0">
                    <a:pos x="7168" y="12457"/>
                  </a:cxn>
                  <a:cxn ang="0">
                    <a:pos x="6570" y="12466"/>
                  </a:cxn>
                  <a:cxn ang="0">
                    <a:pos x="6524" y="12554"/>
                  </a:cxn>
                  <a:cxn ang="0">
                    <a:pos x="6474" y="12661"/>
                  </a:cxn>
                  <a:cxn ang="0">
                    <a:pos x="6461" y="12671"/>
                  </a:cxn>
                  <a:cxn ang="0">
                    <a:pos x="6442" y="12664"/>
                  </a:cxn>
                  <a:cxn ang="0">
                    <a:pos x="6434" y="12672"/>
                  </a:cxn>
                  <a:cxn ang="0">
                    <a:pos x="6449" y="12718"/>
                  </a:cxn>
                  <a:cxn ang="0">
                    <a:pos x="6493" y="12822"/>
                  </a:cxn>
                  <a:cxn ang="0">
                    <a:pos x="6493" y="12849"/>
                  </a:cxn>
                  <a:cxn ang="0">
                    <a:pos x="6127" y="13229"/>
                  </a:cxn>
                  <a:cxn ang="0">
                    <a:pos x="5877" y="12675"/>
                  </a:cxn>
                  <a:cxn ang="0">
                    <a:pos x="5396" y="12043"/>
                  </a:cxn>
                  <a:cxn ang="0">
                    <a:pos x="4967" y="11398"/>
                  </a:cxn>
                  <a:cxn ang="0">
                    <a:pos x="4842" y="10911"/>
                  </a:cxn>
                  <a:cxn ang="0">
                    <a:pos x="4559" y="10532"/>
                  </a:cxn>
                  <a:cxn ang="0">
                    <a:pos x="4050" y="10087"/>
                  </a:cxn>
                  <a:cxn ang="0">
                    <a:pos x="3642" y="9870"/>
                  </a:cxn>
                  <a:cxn ang="0">
                    <a:pos x="3359" y="8893"/>
                  </a:cxn>
                  <a:cxn ang="0">
                    <a:pos x="3366" y="8593"/>
                  </a:cxn>
                  <a:cxn ang="0">
                    <a:pos x="3225" y="8044"/>
                  </a:cxn>
                  <a:cxn ang="0">
                    <a:pos x="3034" y="7550"/>
                  </a:cxn>
                  <a:cxn ang="0">
                    <a:pos x="2492" y="6909"/>
                  </a:cxn>
                  <a:cxn ang="0">
                    <a:pos x="2243" y="6803"/>
                  </a:cxn>
                  <a:cxn ang="0">
                    <a:pos x="2042" y="6580"/>
                  </a:cxn>
                  <a:cxn ang="0">
                    <a:pos x="1833" y="5901"/>
                  </a:cxn>
                  <a:cxn ang="0">
                    <a:pos x="1507" y="5504"/>
                  </a:cxn>
                  <a:cxn ang="0">
                    <a:pos x="1117" y="4757"/>
                  </a:cxn>
                  <a:cxn ang="0">
                    <a:pos x="724" y="4245"/>
                  </a:cxn>
                  <a:cxn ang="0">
                    <a:pos x="242" y="3599"/>
                  </a:cxn>
                  <a:cxn ang="0">
                    <a:pos x="0" y="3649"/>
                  </a:cxn>
                  <a:cxn ang="0">
                    <a:pos x="249" y="2682"/>
                  </a:cxn>
                  <a:cxn ang="0">
                    <a:pos x="1352" y="2467"/>
                  </a:cxn>
                  <a:cxn ang="0">
                    <a:pos x="2171" y="1850"/>
                  </a:cxn>
                  <a:cxn ang="0">
                    <a:pos x="1840" y="685"/>
                  </a:cxn>
                  <a:cxn ang="0">
                    <a:pos x="3424" y="0"/>
                  </a:cxn>
                  <a:cxn ang="0">
                    <a:pos x="6284" y="1324"/>
                  </a:cxn>
                  <a:cxn ang="0">
                    <a:pos x="6826" y="2203"/>
                  </a:cxn>
                </a:cxnLst>
                <a:rect l="0" t="0" r="r" b="b"/>
                <a:pathLst>
                  <a:path w="15957" h="13229">
                    <a:moveTo>
                      <a:pt x="9071" y="2723"/>
                    </a:moveTo>
                    <a:lnTo>
                      <a:pt x="9131" y="2757"/>
                    </a:lnTo>
                    <a:lnTo>
                      <a:pt x="9432" y="2810"/>
                    </a:lnTo>
                    <a:lnTo>
                      <a:pt x="9706" y="2910"/>
                    </a:lnTo>
                    <a:lnTo>
                      <a:pt x="9809" y="2999"/>
                    </a:lnTo>
                    <a:lnTo>
                      <a:pt x="9934" y="3216"/>
                    </a:lnTo>
                    <a:lnTo>
                      <a:pt x="10393" y="3219"/>
                    </a:lnTo>
                    <a:lnTo>
                      <a:pt x="10455" y="3296"/>
                    </a:lnTo>
                    <a:lnTo>
                      <a:pt x="10504" y="3434"/>
                    </a:lnTo>
                    <a:lnTo>
                      <a:pt x="10545" y="3497"/>
                    </a:lnTo>
                    <a:lnTo>
                      <a:pt x="10573" y="3599"/>
                    </a:lnTo>
                    <a:lnTo>
                      <a:pt x="10697" y="3824"/>
                    </a:lnTo>
                    <a:lnTo>
                      <a:pt x="10817" y="3869"/>
                    </a:lnTo>
                    <a:lnTo>
                      <a:pt x="10903" y="4039"/>
                    </a:lnTo>
                    <a:lnTo>
                      <a:pt x="11097" y="4175"/>
                    </a:lnTo>
                    <a:lnTo>
                      <a:pt x="11100" y="4189"/>
                    </a:lnTo>
                    <a:lnTo>
                      <a:pt x="11062" y="4232"/>
                    </a:lnTo>
                    <a:lnTo>
                      <a:pt x="11097" y="4290"/>
                    </a:lnTo>
                    <a:lnTo>
                      <a:pt x="11134" y="4426"/>
                    </a:lnTo>
                    <a:lnTo>
                      <a:pt x="11258" y="4460"/>
                    </a:lnTo>
                    <a:lnTo>
                      <a:pt x="11313" y="4512"/>
                    </a:lnTo>
                    <a:lnTo>
                      <a:pt x="11537" y="4658"/>
                    </a:lnTo>
                    <a:lnTo>
                      <a:pt x="11613" y="4723"/>
                    </a:lnTo>
                    <a:lnTo>
                      <a:pt x="11663" y="4798"/>
                    </a:lnTo>
                    <a:lnTo>
                      <a:pt x="11680" y="4839"/>
                    </a:lnTo>
                    <a:lnTo>
                      <a:pt x="11658" y="4977"/>
                    </a:lnTo>
                    <a:lnTo>
                      <a:pt x="11764" y="5127"/>
                    </a:lnTo>
                    <a:lnTo>
                      <a:pt x="11788" y="5234"/>
                    </a:lnTo>
                    <a:lnTo>
                      <a:pt x="11781" y="5294"/>
                    </a:lnTo>
                    <a:lnTo>
                      <a:pt x="11711" y="5381"/>
                    </a:lnTo>
                    <a:lnTo>
                      <a:pt x="11715" y="5546"/>
                    </a:lnTo>
                    <a:lnTo>
                      <a:pt x="11824" y="5695"/>
                    </a:lnTo>
                    <a:lnTo>
                      <a:pt x="12016" y="5908"/>
                    </a:lnTo>
                    <a:lnTo>
                      <a:pt x="12063" y="6177"/>
                    </a:lnTo>
                    <a:lnTo>
                      <a:pt x="12135" y="6264"/>
                    </a:lnTo>
                    <a:lnTo>
                      <a:pt x="12147" y="6336"/>
                    </a:lnTo>
                    <a:lnTo>
                      <a:pt x="12184" y="6371"/>
                    </a:lnTo>
                    <a:lnTo>
                      <a:pt x="12207" y="6448"/>
                    </a:lnTo>
                    <a:lnTo>
                      <a:pt x="12243" y="6448"/>
                    </a:lnTo>
                    <a:lnTo>
                      <a:pt x="12348" y="6619"/>
                    </a:lnTo>
                    <a:lnTo>
                      <a:pt x="12423" y="6638"/>
                    </a:lnTo>
                    <a:lnTo>
                      <a:pt x="12480" y="6842"/>
                    </a:lnTo>
                    <a:lnTo>
                      <a:pt x="12935" y="7241"/>
                    </a:lnTo>
                    <a:lnTo>
                      <a:pt x="13158" y="7915"/>
                    </a:lnTo>
                    <a:lnTo>
                      <a:pt x="15429" y="8331"/>
                    </a:lnTo>
                    <a:lnTo>
                      <a:pt x="15576" y="8167"/>
                    </a:lnTo>
                    <a:lnTo>
                      <a:pt x="15957" y="8740"/>
                    </a:lnTo>
                    <a:lnTo>
                      <a:pt x="15424" y="10363"/>
                    </a:lnTo>
                    <a:lnTo>
                      <a:pt x="13158" y="11166"/>
                    </a:lnTo>
                    <a:lnTo>
                      <a:pt x="11049" y="11512"/>
                    </a:lnTo>
                    <a:lnTo>
                      <a:pt x="10746" y="11729"/>
                    </a:lnTo>
                    <a:lnTo>
                      <a:pt x="10244" y="11935"/>
                    </a:lnTo>
                    <a:lnTo>
                      <a:pt x="9691" y="12918"/>
                    </a:lnTo>
                    <a:lnTo>
                      <a:pt x="9503" y="13060"/>
                    </a:lnTo>
                    <a:lnTo>
                      <a:pt x="9370" y="13076"/>
                    </a:lnTo>
                    <a:lnTo>
                      <a:pt x="9104" y="12745"/>
                    </a:lnTo>
                    <a:lnTo>
                      <a:pt x="8174" y="12657"/>
                    </a:lnTo>
                    <a:lnTo>
                      <a:pt x="8036" y="12551"/>
                    </a:lnTo>
                    <a:lnTo>
                      <a:pt x="7547" y="12502"/>
                    </a:lnTo>
                    <a:lnTo>
                      <a:pt x="7168" y="12457"/>
                    </a:lnTo>
                    <a:lnTo>
                      <a:pt x="6859" y="12543"/>
                    </a:lnTo>
                    <a:lnTo>
                      <a:pt x="6711" y="12286"/>
                    </a:lnTo>
                    <a:lnTo>
                      <a:pt x="6580" y="12452"/>
                    </a:lnTo>
                    <a:lnTo>
                      <a:pt x="6570" y="12466"/>
                    </a:lnTo>
                    <a:lnTo>
                      <a:pt x="6560" y="12481"/>
                    </a:lnTo>
                    <a:lnTo>
                      <a:pt x="6551" y="12499"/>
                    </a:lnTo>
                    <a:lnTo>
                      <a:pt x="6542" y="12517"/>
                    </a:lnTo>
                    <a:lnTo>
                      <a:pt x="6524" y="12554"/>
                    </a:lnTo>
                    <a:lnTo>
                      <a:pt x="6507" y="12592"/>
                    </a:lnTo>
                    <a:lnTo>
                      <a:pt x="6492" y="12625"/>
                    </a:lnTo>
                    <a:lnTo>
                      <a:pt x="6480" y="12652"/>
                    </a:lnTo>
                    <a:lnTo>
                      <a:pt x="6474" y="12661"/>
                    </a:lnTo>
                    <a:lnTo>
                      <a:pt x="6468" y="12668"/>
                    </a:lnTo>
                    <a:lnTo>
                      <a:pt x="6466" y="12670"/>
                    </a:lnTo>
                    <a:lnTo>
                      <a:pt x="6464" y="12671"/>
                    </a:lnTo>
                    <a:lnTo>
                      <a:pt x="6461" y="12671"/>
                    </a:lnTo>
                    <a:lnTo>
                      <a:pt x="6460" y="12670"/>
                    </a:lnTo>
                    <a:lnTo>
                      <a:pt x="6452" y="12667"/>
                    </a:lnTo>
                    <a:lnTo>
                      <a:pt x="6447" y="12665"/>
                    </a:lnTo>
                    <a:lnTo>
                      <a:pt x="6442" y="12664"/>
                    </a:lnTo>
                    <a:lnTo>
                      <a:pt x="6439" y="12665"/>
                    </a:lnTo>
                    <a:lnTo>
                      <a:pt x="6436" y="12666"/>
                    </a:lnTo>
                    <a:lnTo>
                      <a:pt x="6435" y="12669"/>
                    </a:lnTo>
                    <a:lnTo>
                      <a:pt x="6434" y="12672"/>
                    </a:lnTo>
                    <a:lnTo>
                      <a:pt x="6434" y="12676"/>
                    </a:lnTo>
                    <a:lnTo>
                      <a:pt x="6437" y="12688"/>
                    </a:lnTo>
                    <a:lnTo>
                      <a:pt x="6442" y="12702"/>
                    </a:lnTo>
                    <a:lnTo>
                      <a:pt x="6449" y="12718"/>
                    </a:lnTo>
                    <a:lnTo>
                      <a:pt x="6457" y="12735"/>
                    </a:lnTo>
                    <a:lnTo>
                      <a:pt x="6474" y="12773"/>
                    </a:lnTo>
                    <a:lnTo>
                      <a:pt x="6488" y="12807"/>
                    </a:lnTo>
                    <a:lnTo>
                      <a:pt x="6493" y="12822"/>
                    </a:lnTo>
                    <a:lnTo>
                      <a:pt x="6495" y="12835"/>
                    </a:lnTo>
                    <a:lnTo>
                      <a:pt x="6495" y="12841"/>
                    </a:lnTo>
                    <a:lnTo>
                      <a:pt x="6495" y="12845"/>
                    </a:lnTo>
                    <a:lnTo>
                      <a:pt x="6493" y="12849"/>
                    </a:lnTo>
                    <a:lnTo>
                      <a:pt x="6490" y="12851"/>
                    </a:lnTo>
                    <a:lnTo>
                      <a:pt x="6442" y="13138"/>
                    </a:lnTo>
                    <a:lnTo>
                      <a:pt x="6289" y="13180"/>
                    </a:lnTo>
                    <a:lnTo>
                      <a:pt x="6127" y="13229"/>
                    </a:lnTo>
                    <a:lnTo>
                      <a:pt x="6092" y="13137"/>
                    </a:lnTo>
                    <a:lnTo>
                      <a:pt x="6092" y="13002"/>
                    </a:lnTo>
                    <a:lnTo>
                      <a:pt x="5928" y="12707"/>
                    </a:lnTo>
                    <a:lnTo>
                      <a:pt x="5877" y="12675"/>
                    </a:lnTo>
                    <a:lnTo>
                      <a:pt x="5820" y="12590"/>
                    </a:lnTo>
                    <a:lnTo>
                      <a:pt x="5760" y="12346"/>
                    </a:lnTo>
                    <a:lnTo>
                      <a:pt x="5511" y="12104"/>
                    </a:lnTo>
                    <a:lnTo>
                      <a:pt x="5396" y="12043"/>
                    </a:lnTo>
                    <a:lnTo>
                      <a:pt x="5329" y="11966"/>
                    </a:lnTo>
                    <a:lnTo>
                      <a:pt x="5175" y="11749"/>
                    </a:lnTo>
                    <a:lnTo>
                      <a:pt x="5026" y="11439"/>
                    </a:lnTo>
                    <a:lnTo>
                      <a:pt x="4967" y="11398"/>
                    </a:lnTo>
                    <a:lnTo>
                      <a:pt x="4943" y="11357"/>
                    </a:lnTo>
                    <a:lnTo>
                      <a:pt x="4900" y="11197"/>
                    </a:lnTo>
                    <a:lnTo>
                      <a:pt x="4893" y="11035"/>
                    </a:lnTo>
                    <a:lnTo>
                      <a:pt x="4842" y="10911"/>
                    </a:lnTo>
                    <a:lnTo>
                      <a:pt x="4758" y="10766"/>
                    </a:lnTo>
                    <a:lnTo>
                      <a:pt x="4661" y="10672"/>
                    </a:lnTo>
                    <a:lnTo>
                      <a:pt x="4617" y="10581"/>
                    </a:lnTo>
                    <a:lnTo>
                      <a:pt x="4559" y="10532"/>
                    </a:lnTo>
                    <a:lnTo>
                      <a:pt x="4443" y="10363"/>
                    </a:lnTo>
                    <a:lnTo>
                      <a:pt x="4361" y="10288"/>
                    </a:lnTo>
                    <a:lnTo>
                      <a:pt x="4157" y="10146"/>
                    </a:lnTo>
                    <a:lnTo>
                      <a:pt x="4050" y="10087"/>
                    </a:lnTo>
                    <a:lnTo>
                      <a:pt x="4015" y="10102"/>
                    </a:lnTo>
                    <a:lnTo>
                      <a:pt x="3932" y="10071"/>
                    </a:lnTo>
                    <a:lnTo>
                      <a:pt x="3740" y="9952"/>
                    </a:lnTo>
                    <a:lnTo>
                      <a:pt x="3642" y="9870"/>
                    </a:lnTo>
                    <a:lnTo>
                      <a:pt x="3582" y="9793"/>
                    </a:lnTo>
                    <a:lnTo>
                      <a:pt x="3491" y="9608"/>
                    </a:lnTo>
                    <a:lnTo>
                      <a:pt x="3451" y="9466"/>
                    </a:lnTo>
                    <a:lnTo>
                      <a:pt x="3359" y="8893"/>
                    </a:lnTo>
                    <a:lnTo>
                      <a:pt x="3309" y="8803"/>
                    </a:lnTo>
                    <a:lnTo>
                      <a:pt x="3299" y="8728"/>
                    </a:lnTo>
                    <a:lnTo>
                      <a:pt x="3333" y="8694"/>
                    </a:lnTo>
                    <a:lnTo>
                      <a:pt x="3366" y="8593"/>
                    </a:lnTo>
                    <a:lnTo>
                      <a:pt x="3383" y="8406"/>
                    </a:lnTo>
                    <a:lnTo>
                      <a:pt x="3326" y="8203"/>
                    </a:lnTo>
                    <a:lnTo>
                      <a:pt x="3283" y="8114"/>
                    </a:lnTo>
                    <a:lnTo>
                      <a:pt x="3225" y="8044"/>
                    </a:lnTo>
                    <a:lnTo>
                      <a:pt x="3174" y="7927"/>
                    </a:lnTo>
                    <a:lnTo>
                      <a:pt x="3141" y="7785"/>
                    </a:lnTo>
                    <a:lnTo>
                      <a:pt x="3091" y="7700"/>
                    </a:lnTo>
                    <a:lnTo>
                      <a:pt x="3034" y="7550"/>
                    </a:lnTo>
                    <a:lnTo>
                      <a:pt x="2859" y="7241"/>
                    </a:lnTo>
                    <a:lnTo>
                      <a:pt x="2650" y="7038"/>
                    </a:lnTo>
                    <a:lnTo>
                      <a:pt x="2518" y="6946"/>
                    </a:lnTo>
                    <a:lnTo>
                      <a:pt x="2492" y="6909"/>
                    </a:lnTo>
                    <a:lnTo>
                      <a:pt x="2451" y="6902"/>
                    </a:lnTo>
                    <a:lnTo>
                      <a:pt x="2435" y="6861"/>
                    </a:lnTo>
                    <a:lnTo>
                      <a:pt x="2326" y="6803"/>
                    </a:lnTo>
                    <a:lnTo>
                      <a:pt x="2243" y="6803"/>
                    </a:lnTo>
                    <a:lnTo>
                      <a:pt x="2193" y="6818"/>
                    </a:lnTo>
                    <a:lnTo>
                      <a:pt x="2135" y="6791"/>
                    </a:lnTo>
                    <a:lnTo>
                      <a:pt x="2108" y="6692"/>
                    </a:lnTo>
                    <a:lnTo>
                      <a:pt x="2042" y="6580"/>
                    </a:lnTo>
                    <a:lnTo>
                      <a:pt x="1949" y="6472"/>
                    </a:lnTo>
                    <a:lnTo>
                      <a:pt x="1949" y="6336"/>
                    </a:lnTo>
                    <a:lnTo>
                      <a:pt x="1965" y="6312"/>
                    </a:lnTo>
                    <a:lnTo>
                      <a:pt x="1833" y="5901"/>
                    </a:lnTo>
                    <a:lnTo>
                      <a:pt x="1757" y="5789"/>
                    </a:lnTo>
                    <a:lnTo>
                      <a:pt x="1665" y="5616"/>
                    </a:lnTo>
                    <a:lnTo>
                      <a:pt x="1549" y="5562"/>
                    </a:lnTo>
                    <a:lnTo>
                      <a:pt x="1507" y="5504"/>
                    </a:lnTo>
                    <a:lnTo>
                      <a:pt x="1483" y="5405"/>
                    </a:lnTo>
                    <a:lnTo>
                      <a:pt x="1326" y="5202"/>
                    </a:lnTo>
                    <a:lnTo>
                      <a:pt x="1198" y="4866"/>
                    </a:lnTo>
                    <a:lnTo>
                      <a:pt x="1117" y="4757"/>
                    </a:lnTo>
                    <a:lnTo>
                      <a:pt x="1016" y="4682"/>
                    </a:lnTo>
                    <a:lnTo>
                      <a:pt x="841" y="4447"/>
                    </a:lnTo>
                    <a:lnTo>
                      <a:pt x="824" y="4372"/>
                    </a:lnTo>
                    <a:lnTo>
                      <a:pt x="724" y="4245"/>
                    </a:lnTo>
                    <a:lnTo>
                      <a:pt x="625" y="4019"/>
                    </a:lnTo>
                    <a:lnTo>
                      <a:pt x="434" y="3656"/>
                    </a:lnTo>
                    <a:lnTo>
                      <a:pt x="357" y="3599"/>
                    </a:lnTo>
                    <a:lnTo>
                      <a:pt x="242" y="3599"/>
                    </a:lnTo>
                    <a:lnTo>
                      <a:pt x="125" y="3581"/>
                    </a:lnTo>
                    <a:lnTo>
                      <a:pt x="101" y="3565"/>
                    </a:lnTo>
                    <a:lnTo>
                      <a:pt x="34" y="3581"/>
                    </a:lnTo>
                    <a:lnTo>
                      <a:pt x="0" y="3649"/>
                    </a:lnTo>
                    <a:lnTo>
                      <a:pt x="159" y="3246"/>
                    </a:lnTo>
                    <a:lnTo>
                      <a:pt x="168" y="2943"/>
                    </a:lnTo>
                    <a:lnTo>
                      <a:pt x="192" y="2825"/>
                    </a:lnTo>
                    <a:lnTo>
                      <a:pt x="249" y="2682"/>
                    </a:lnTo>
                    <a:lnTo>
                      <a:pt x="242" y="2477"/>
                    </a:lnTo>
                    <a:lnTo>
                      <a:pt x="276" y="2595"/>
                    </a:lnTo>
                    <a:lnTo>
                      <a:pt x="1117" y="2702"/>
                    </a:lnTo>
                    <a:lnTo>
                      <a:pt x="1352" y="2467"/>
                    </a:lnTo>
                    <a:lnTo>
                      <a:pt x="1366" y="2419"/>
                    </a:lnTo>
                    <a:lnTo>
                      <a:pt x="1567" y="2061"/>
                    </a:lnTo>
                    <a:lnTo>
                      <a:pt x="2145" y="1974"/>
                    </a:lnTo>
                    <a:lnTo>
                      <a:pt x="2171" y="1850"/>
                    </a:lnTo>
                    <a:lnTo>
                      <a:pt x="2255" y="1618"/>
                    </a:lnTo>
                    <a:lnTo>
                      <a:pt x="2560" y="1448"/>
                    </a:lnTo>
                    <a:lnTo>
                      <a:pt x="2569" y="1429"/>
                    </a:lnTo>
                    <a:lnTo>
                      <a:pt x="1840" y="685"/>
                    </a:lnTo>
                    <a:lnTo>
                      <a:pt x="1731" y="590"/>
                    </a:lnTo>
                    <a:lnTo>
                      <a:pt x="2281" y="464"/>
                    </a:lnTo>
                    <a:lnTo>
                      <a:pt x="3197" y="281"/>
                    </a:lnTo>
                    <a:lnTo>
                      <a:pt x="3424" y="0"/>
                    </a:lnTo>
                    <a:lnTo>
                      <a:pt x="4576" y="321"/>
                    </a:lnTo>
                    <a:lnTo>
                      <a:pt x="5434" y="970"/>
                    </a:lnTo>
                    <a:lnTo>
                      <a:pt x="6203" y="1265"/>
                    </a:lnTo>
                    <a:lnTo>
                      <a:pt x="6284" y="1324"/>
                    </a:lnTo>
                    <a:lnTo>
                      <a:pt x="6395" y="1591"/>
                    </a:lnTo>
                    <a:lnTo>
                      <a:pt x="6793" y="1625"/>
                    </a:lnTo>
                    <a:lnTo>
                      <a:pt x="6826" y="1659"/>
                    </a:lnTo>
                    <a:lnTo>
                      <a:pt x="6826" y="2203"/>
                    </a:lnTo>
                    <a:lnTo>
                      <a:pt x="6859" y="2247"/>
                    </a:lnTo>
                    <a:lnTo>
                      <a:pt x="7719" y="2641"/>
                    </a:lnTo>
                    <a:lnTo>
                      <a:pt x="9071" y="27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34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52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3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35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36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50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1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37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38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48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9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39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0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1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42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46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7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43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4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5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3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8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328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9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9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0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322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3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4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5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6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7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1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8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97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8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9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0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1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2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3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4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5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6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7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8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9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0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1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2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3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4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5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6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7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9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0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1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08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85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92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3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4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5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6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86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87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88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89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0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91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09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56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1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2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3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4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5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6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8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9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0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1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2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3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4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5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6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7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8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9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0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1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2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3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4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10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4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6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7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8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9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1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6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5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7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49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20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0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5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0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1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4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1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4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4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2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4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4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2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4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4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4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50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51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2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5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54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5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6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7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8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9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0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1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2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3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6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7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9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0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1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2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7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20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0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7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8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20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201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sp>
                <p:nvSpPr>
                  <p:cNvPr id="202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</p:grpSp>
          </p:grpSp>
        </p:grpSp>
      </p:grpSp>
      <p:sp>
        <p:nvSpPr>
          <p:cNvPr id="396" name="文本框 395"/>
          <p:cNvSpPr txBox="1"/>
          <p:nvPr/>
        </p:nvSpPr>
        <p:spPr>
          <a:xfrm>
            <a:off x="540291" y="1606097"/>
            <a:ext cx="1415764" cy="52924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国内现状</a:t>
            </a:r>
          </a:p>
        </p:txBody>
      </p:sp>
      <p:cxnSp>
        <p:nvCxnSpPr>
          <p:cNvPr id="397" name="直接连接符 396"/>
          <p:cNvCxnSpPr/>
          <p:nvPr/>
        </p:nvCxnSpPr>
        <p:spPr>
          <a:xfrm>
            <a:off x="620874" y="2111364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文本框 397"/>
          <p:cNvSpPr txBox="1"/>
          <p:nvPr/>
        </p:nvSpPr>
        <p:spPr>
          <a:xfrm>
            <a:off x="540291" y="3962683"/>
            <a:ext cx="1415764" cy="52924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国外现状</a:t>
            </a:r>
          </a:p>
        </p:txBody>
      </p:sp>
      <p:cxnSp>
        <p:nvCxnSpPr>
          <p:cNvPr id="399" name="直接连接符 398"/>
          <p:cNvCxnSpPr/>
          <p:nvPr/>
        </p:nvCxnSpPr>
        <p:spPr>
          <a:xfrm>
            <a:off x="620874" y="4454696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矩形 399"/>
          <p:cNvSpPr/>
          <p:nvPr/>
        </p:nvSpPr>
        <p:spPr>
          <a:xfrm>
            <a:off x="532500" y="2125989"/>
            <a:ext cx="4732189" cy="1692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63728" y="4454925"/>
            <a:ext cx="4732189" cy="1692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147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1274</Words>
  <Application>Microsoft Office PowerPoint</Application>
  <PresentationFormat>宽屏</PresentationFormat>
  <Paragraphs>144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等线</vt:lpstr>
      <vt:lpstr>等线 Light</vt:lpstr>
      <vt:lpstr>华文细黑</vt:lpstr>
      <vt:lpstr>宋体</vt:lpstr>
      <vt:lpstr>微软雅黑</vt:lpstr>
      <vt:lpstr>Arial</vt:lpstr>
      <vt:lpstr>Calibri</vt:lpstr>
      <vt:lpstr>Calibri Light</vt:lpstr>
      <vt:lpstr>Century Gothic</vt:lpstr>
      <vt:lpstr>Levenim MT</vt:lpstr>
      <vt:lpstr>Segoe UI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14</cp:revision>
  <dcterms:created xsi:type="dcterms:W3CDTF">2016-05-19T11:36:40Z</dcterms:created>
  <dcterms:modified xsi:type="dcterms:W3CDTF">2016-11-06T09:36:16Z</dcterms:modified>
  <cp:category>锐旗设计；https://9ppt.taobao.com</cp:category>
</cp:coreProperties>
</file>