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0" r:id="rId13"/>
    <p:sldId id="269" r:id="rId14"/>
    <p:sldId id="270" r:id="rId15"/>
    <p:sldId id="271" r:id="rId16"/>
    <p:sldId id="261" r:id="rId17"/>
    <p:sldId id="272" r:id="rId18"/>
    <p:sldId id="273" r:id="rId19"/>
    <p:sldId id="274" r:id="rId20"/>
    <p:sldId id="275" r:id="rId21"/>
  </p:sldIdLst>
  <p:sldSz cx="12192000" cy="6858000"/>
  <p:notesSz cx="6858000" cy="9144000"/>
  <p:embeddedFontLst>
    <p:embeddedFont>
      <p:font typeface="等线" panose="02010600030101010101" charset="-122"/>
      <p:regular r:id="rId22"/>
    </p:embeddedFont>
    <p:embeddedFont>
      <p:font typeface="Open Sans" panose="020B0604020202020204" charset="0"/>
      <p:regular r:id="rId23"/>
      <p:bold r:id="rId24"/>
      <p:italic r:id="rId25"/>
      <p:boldItalic r:id="rId26"/>
    </p:embeddedFont>
    <p:embeddedFont>
      <p:font typeface="Calibri" panose="020F0502020204030204" pitchFamily="34" charset="0"/>
      <p:regular r:id="rId27"/>
      <p:bold r:id="rId28"/>
      <p:italic r:id="rId29"/>
      <p:boldItalic r:id="rId30"/>
    </p:embeddedFont>
    <p:embeddedFont>
      <p:font typeface="等线 Light" panose="02010600030101010101" charset="-122"/>
      <p:regular r:id="rId31"/>
    </p:embeddedFont>
    <p:embeddedFont>
      <p:font typeface="微软雅黑" panose="020B0503020204020204" pitchFamily="34" charset="-122"/>
      <p:regular r:id="rId32"/>
      <p:bold r:id="rId33"/>
    </p:embeddedFont>
    <p:embeddedFont>
      <p:font typeface="FZZhengHeiS-R-GB" panose="02010600030101010101" charset="-122"/>
      <p:regular r:id="rId34"/>
    </p:embeddedFont>
    <p:embeddedFont>
      <p:font typeface="Agency FB" panose="020B0503020202020204" pitchFamily="34" charset="0"/>
      <p:regular r:id="rId35"/>
      <p:bold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A6A9"/>
    <a:srgbClr val="B2CCE9"/>
    <a:srgbClr val="4B86C2"/>
    <a:srgbClr val="8FC75A"/>
    <a:srgbClr val="35BB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53"/>
    <p:restoredTop sz="94631"/>
  </p:normalViewPr>
  <p:slideViewPr>
    <p:cSldViewPr snapToGrid="0" snapToObjects="1" showGuides="1">
      <p:cViewPr varScale="1">
        <p:scale>
          <a:sx n="151" d="100"/>
          <a:sy n="151" d="100"/>
        </p:scale>
        <p:origin x="168" y="402"/>
      </p:cViewPr>
      <p:guideLst>
        <p:guide orient="horz" pos="212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EEA6A9"/>
            </a:solidFill>
            <a:ln>
              <a:no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0%</c:formatCode>
                <c:ptCount val="4"/>
                <c:pt idx="0">
                  <c:v>0.25</c:v>
                </c:pt>
                <c:pt idx="1">
                  <c:v>0.8</c:v>
                </c:pt>
                <c:pt idx="2">
                  <c:v>0.3</c:v>
                </c:pt>
                <c:pt idx="3">
                  <c:v>0.15</c:v>
                </c:pt>
              </c:numCache>
            </c:numRef>
          </c:val>
        </c:ser>
        <c:dLbls>
          <c:showLegendKey val="0"/>
          <c:showVal val="1"/>
          <c:showCatName val="0"/>
          <c:showSerName val="0"/>
          <c:showPercent val="0"/>
          <c:showBubbleSize val="0"/>
        </c:dLbls>
        <c:gapWidth val="150"/>
        <c:overlap val="100"/>
        <c:axId val="565903680"/>
        <c:axId val="565904072"/>
      </c:barChart>
      <c:catAx>
        <c:axId val="565903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565904072"/>
        <c:crosses val="autoZero"/>
        <c:auto val="1"/>
        <c:lblAlgn val="ctr"/>
        <c:lblOffset val="100"/>
        <c:noMultiLvlLbl val="0"/>
      </c:catAx>
      <c:valAx>
        <c:axId val="56590407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56590368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EA6A9"/>
            </a:solidFill>
          </c:spPr>
          <c:dPt>
            <c:idx val="0"/>
            <c:bubble3D val="0"/>
            <c:spPr>
              <a:solidFill>
                <a:srgbClr val="EEA6A9"/>
              </a:solidFill>
              <a:ln w="19050">
                <a:solidFill>
                  <a:schemeClr val="lt1"/>
                </a:solidFill>
              </a:ln>
              <a:effectLst/>
            </c:spPr>
          </c:dPt>
          <c:dPt>
            <c:idx val="1"/>
            <c:bubble3D val="0"/>
            <c:spPr>
              <a:solidFill>
                <a:srgbClr val="EEA6A9"/>
              </a:solidFill>
              <a:ln w="19050">
                <a:solidFill>
                  <a:schemeClr val="lt1"/>
                </a:solidFill>
              </a:ln>
              <a:effectLst/>
            </c:spPr>
          </c:dPt>
          <c:dPt>
            <c:idx val="2"/>
            <c:bubble3D val="0"/>
            <c:spPr>
              <a:solidFill>
                <a:srgbClr val="EEA6A9"/>
              </a:solidFill>
              <a:ln w="19050">
                <a:solidFill>
                  <a:schemeClr val="lt1"/>
                </a:solidFill>
              </a:ln>
              <a:effectLst/>
            </c:spPr>
          </c:dPt>
          <c:dPt>
            <c:idx val="3"/>
            <c:bubble3D val="0"/>
            <c:spPr>
              <a:solidFill>
                <a:srgbClr val="EEA6A9"/>
              </a:solidFill>
              <a:ln w="19050">
                <a:solidFill>
                  <a:schemeClr val="lt1"/>
                </a:solid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c:v>
                </c:pt>
                <c:pt idx="2">
                  <c:v>7</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acrossLinear" id="2">
  <a:schemeClr val="accent1"/>
  <a:schemeClr val="accent2"/>
  <a:schemeClr val="accent3"/>
  <a:schemeClr val="accent4"/>
  <a:schemeClr val="accent5"/>
  <a:schemeClr val="accent6"/>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D5330C0-CE53-634E-A763-9632FE7D9291}" type="datetimeFigureOut">
              <a:rPr kumimoji="1" lang="zh-CN" altLang="en-US" smtClean="0"/>
              <a:t>2018/7/14 Saturday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9A63DFF-D3E4-DC46-91CF-A2D7523AABDF}"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330C0-CE53-634E-A763-9632FE7D9291}" type="datetimeFigureOut">
              <a:rPr kumimoji="1" lang="zh-CN" altLang="en-US" smtClean="0"/>
              <a:t>2018/7/14 Saturday</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A63DFF-D3E4-DC46-91CF-A2D7523AABDF}"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EA6A9"/>
        </a:soli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2"/>
          <a:srcRect l="-28" t="1868" r="28" b="46764"/>
          <a:stretch>
            <a:fillRect/>
          </a:stretch>
        </p:blipFill>
        <p:spPr>
          <a:xfrm>
            <a:off x="700405" y="1927225"/>
            <a:ext cx="4505325" cy="3003550"/>
          </a:xfrm>
          <a:prstGeom prst="cloud">
            <a:avLst/>
          </a:prstGeom>
        </p:spPr>
      </p:pic>
      <p:sp>
        <p:nvSpPr>
          <p:cNvPr id="17" name="矩形 16"/>
          <p:cNvSpPr/>
          <p:nvPr/>
        </p:nvSpPr>
        <p:spPr>
          <a:xfrm>
            <a:off x="325120" y="309880"/>
            <a:ext cx="11541760" cy="6238240"/>
          </a:xfrm>
          <a:prstGeom prst="rect">
            <a:avLst/>
          </a:prstGeom>
          <a:noFill/>
          <a:ln>
            <a:solidFill>
              <a:schemeClr val="bg1"/>
            </a:solidFill>
          </a:ln>
          <a:extLst>
            <a:ext uri="{909E8E84-426E-40DD-AFC4-6F175D3DCCD1}">
              <a14:hiddenFill xmlns:a14="http://schemas.microsoft.com/office/drawing/2010/main">
                <a:solidFill>
                  <a:srgbClr val="EEA6A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6496720" y="798094"/>
            <a:ext cx="974557" cy="974557"/>
          </a:xfrm>
          <a:prstGeom prst="ellipse">
            <a:avLst/>
          </a:prstGeom>
          <a:solidFill>
            <a:schemeClr val="bg1"/>
          </a:solidFill>
          <a:ln>
            <a:solidFill>
              <a:srgbClr val="EEA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7804152" y="798094"/>
            <a:ext cx="974557" cy="974557"/>
          </a:xfrm>
          <a:prstGeom prst="ellipse">
            <a:avLst/>
          </a:prstGeom>
          <a:solidFill>
            <a:schemeClr val="bg1"/>
          </a:solidFill>
          <a:ln>
            <a:solidFill>
              <a:srgbClr val="EEA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9111584" y="798094"/>
            <a:ext cx="974557" cy="974557"/>
          </a:xfrm>
          <a:prstGeom prst="ellipse">
            <a:avLst/>
          </a:prstGeom>
          <a:solidFill>
            <a:schemeClr val="bg1"/>
          </a:solidFill>
          <a:ln>
            <a:solidFill>
              <a:srgbClr val="EEA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p:nvSpPr>
        <p:spPr>
          <a:xfrm>
            <a:off x="10419016" y="798094"/>
            <a:ext cx="974557" cy="974557"/>
          </a:xfrm>
          <a:prstGeom prst="ellipse">
            <a:avLst/>
          </a:prstGeom>
          <a:solidFill>
            <a:schemeClr val="bg1"/>
          </a:solidFill>
          <a:ln>
            <a:solidFill>
              <a:srgbClr val="EEA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rgbClr val="002060"/>
                </a:solidFill>
              </a:ln>
              <a:solidFill>
                <a:srgbClr val="002060"/>
              </a:solidFill>
            </a:endParaRPr>
          </a:p>
        </p:txBody>
      </p:sp>
      <p:sp>
        <p:nvSpPr>
          <p:cNvPr id="9" name="文本框 8"/>
          <p:cNvSpPr txBox="1"/>
          <p:nvPr/>
        </p:nvSpPr>
        <p:spPr>
          <a:xfrm>
            <a:off x="6699367" y="774029"/>
            <a:ext cx="612668" cy="1015663"/>
          </a:xfrm>
          <a:prstGeom prst="rect">
            <a:avLst/>
          </a:prstGeom>
          <a:noFill/>
        </p:spPr>
        <p:txBody>
          <a:bodyPr wrap="none" rtlCol="0">
            <a:spAutoFit/>
          </a:bodyPr>
          <a:lstStyle/>
          <a:p>
            <a:r>
              <a:rPr kumimoji="1" lang="en-US" altLang="zh-CN" sz="6000" dirty="0">
                <a:solidFill>
                  <a:srgbClr val="EEA6A9"/>
                </a:solidFill>
                <a:latin typeface="Arial" panose="020B0604020202020204" pitchFamily="34" charset="0"/>
                <a:ea typeface="Arial" panose="020B0604020202020204" pitchFamily="34" charset="0"/>
                <a:cs typeface="Arial" panose="020B0604020202020204" pitchFamily="34" charset="0"/>
              </a:rPr>
              <a:t>2</a:t>
            </a:r>
          </a:p>
        </p:txBody>
      </p:sp>
      <p:sp>
        <p:nvSpPr>
          <p:cNvPr id="10" name="文本框 9"/>
          <p:cNvSpPr txBox="1"/>
          <p:nvPr/>
        </p:nvSpPr>
        <p:spPr>
          <a:xfrm>
            <a:off x="7980849" y="774030"/>
            <a:ext cx="612668" cy="1015663"/>
          </a:xfrm>
          <a:prstGeom prst="rect">
            <a:avLst/>
          </a:prstGeom>
          <a:noFill/>
        </p:spPr>
        <p:txBody>
          <a:bodyPr wrap="none" rtlCol="0">
            <a:spAutoFit/>
          </a:bodyPr>
          <a:lstStyle/>
          <a:p>
            <a:r>
              <a:rPr kumimoji="1" lang="en-US" altLang="zh-CN" sz="6000" dirty="0">
                <a:solidFill>
                  <a:srgbClr val="EEA6A9"/>
                </a:solidFill>
                <a:latin typeface="Arial" panose="020B0604020202020204" pitchFamily="34" charset="0"/>
                <a:ea typeface="Arial" panose="020B0604020202020204" pitchFamily="34" charset="0"/>
                <a:cs typeface="Arial" panose="020B0604020202020204" pitchFamily="34" charset="0"/>
              </a:rPr>
              <a:t>0</a:t>
            </a:r>
          </a:p>
        </p:txBody>
      </p:sp>
      <p:sp>
        <p:nvSpPr>
          <p:cNvPr id="11" name="文本框 10"/>
          <p:cNvSpPr txBox="1"/>
          <p:nvPr/>
        </p:nvSpPr>
        <p:spPr>
          <a:xfrm>
            <a:off x="9262331" y="756988"/>
            <a:ext cx="612668" cy="1015663"/>
          </a:xfrm>
          <a:prstGeom prst="rect">
            <a:avLst/>
          </a:prstGeom>
          <a:noFill/>
        </p:spPr>
        <p:txBody>
          <a:bodyPr wrap="none" rtlCol="0">
            <a:spAutoFit/>
          </a:bodyPr>
          <a:lstStyle/>
          <a:p>
            <a:pPr algn="ctr"/>
            <a:r>
              <a:rPr kumimoji="1" lang="en-US" altLang="zh-CN" sz="6000" dirty="0">
                <a:solidFill>
                  <a:srgbClr val="EEA6A9"/>
                </a:solidFill>
                <a:latin typeface="Arial" panose="020B0604020202020204" pitchFamily="34" charset="0"/>
                <a:ea typeface="Arial" panose="020B0604020202020204" pitchFamily="34" charset="0"/>
                <a:cs typeface="Arial" panose="020B0604020202020204" pitchFamily="34" charset="0"/>
              </a:rPr>
              <a:t>1</a:t>
            </a:r>
          </a:p>
        </p:txBody>
      </p:sp>
      <p:sp>
        <p:nvSpPr>
          <p:cNvPr id="12" name="文本框 11"/>
          <p:cNvSpPr txBox="1"/>
          <p:nvPr/>
        </p:nvSpPr>
        <p:spPr>
          <a:xfrm>
            <a:off x="10599960" y="756988"/>
            <a:ext cx="612668" cy="1015663"/>
          </a:xfrm>
          <a:prstGeom prst="rect">
            <a:avLst/>
          </a:prstGeom>
          <a:noFill/>
        </p:spPr>
        <p:txBody>
          <a:bodyPr wrap="none" rtlCol="0">
            <a:spAutoFit/>
          </a:bodyPr>
          <a:lstStyle/>
          <a:p>
            <a:r>
              <a:rPr kumimoji="1" lang="en-US" altLang="zh-CN" sz="6000" dirty="0" smtClean="0">
                <a:solidFill>
                  <a:srgbClr val="EEA6A9"/>
                </a:solidFill>
                <a:latin typeface="Arial" panose="020B0604020202020204" pitchFamily="34" charset="0"/>
                <a:ea typeface="Arial" panose="020B0604020202020204" pitchFamily="34" charset="0"/>
                <a:cs typeface="Arial" panose="020B0604020202020204" pitchFamily="34" charset="0"/>
              </a:rPr>
              <a:t>9</a:t>
            </a:r>
            <a:endParaRPr kumimoji="1" lang="en-US" altLang="zh-CN" sz="6000" dirty="0">
              <a:solidFill>
                <a:srgbClr val="EEA6A9"/>
              </a:solidFill>
              <a:latin typeface="Arial" panose="020B0604020202020204" pitchFamily="34" charset="0"/>
              <a:ea typeface="Arial" panose="020B0604020202020204" pitchFamily="34" charset="0"/>
              <a:cs typeface="Arial" panose="020B0604020202020204" pitchFamily="34" charset="0"/>
            </a:endParaRPr>
          </a:p>
        </p:txBody>
      </p:sp>
      <p:sp>
        <p:nvSpPr>
          <p:cNvPr id="13" name="文本框 12"/>
          <p:cNvSpPr txBox="1"/>
          <p:nvPr/>
        </p:nvSpPr>
        <p:spPr>
          <a:xfrm>
            <a:off x="6639235" y="2273032"/>
            <a:ext cx="4754880" cy="1938020"/>
          </a:xfrm>
          <a:prstGeom prst="rect">
            <a:avLst/>
          </a:prstGeom>
          <a:noFill/>
        </p:spPr>
        <p:txBody>
          <a:bodyPr wrap="none" rtlCol="0">
            <a:spAutoFit/>
          </a:bodyPr>
          <a:lstStyle/>
          <a:p>
            <a:pPr algn="r"/>
            <a:r>
              <a:rPr kumimoji="1" lang="zh-CN" altLang="en-US" sz="6000" dirty="0">
                <a:solidFill>
                  <a:schemeClr val="bg1"/>
                </a:solidFill>
                <a:latin typeface="FZZhengHeiS-R-GB" panose="02000000000000000000" charset="-122"/>
                <a:ea typeface="FZZhengHeiS-R-GB" panose="02000000000000000000" charset="-122"/>
                <a:cs typeface="FZZhengHeiS-R-GB" panose="02000000000000000000" charset="-122"/>
              </a:rPr>
              <a:t>水彩简约风</a:t>
            </a:r>
          </a:p>
          <a:p>
            <a:pPr algn="r"/>
            <a:r>
              <a:rPr kumimoji="1" lang="zh-CN" altLang="en-US" sz="6000" dirty="0">
                <a:solidFill>
                  <a:schemeClr val="bg1"/>
                </a:solidFill>
                <a:latin typeface="FZZhengHeiS-R-GB" panose="02000000000000000000" charset="-122"/>
                <a:ea typeface="FZZhengHeiS-R-GB" panose="02000000000000000000" charset="-122"/>
                <a:cs typeface="FZZhengHeiS-R-GB" panose="02000000000000000000" charset="-122"/>
              </a:rPr>
              <a:t>工作总结模板</a:t>
            </a:r>
          </a:p>
        </p:txBody>
      </p:sp>
      <p:sp>
        <p:nvSpPr>
          <p:cNvPr id="15" name="文本框 14"/>
          <p:cNvSpPr txBox="1"/>
          <p:nvPr/>
        </p:nvSpPr>
        <p:spPr>
          <a:xfrm>
            <a:off x="3234954" y="6014485"/>
            <a:ext cx="8159118" cy="276999"/>
          </a:xfrm>
          <a:prstGeom prst="rect">
            <a:avLst/>
          </a:prstGeom>
          <a:noFill/>
        </p:spPr>
        <p:txBody>
          <a:bodyPr wrap="square" rtlCol="0">
            <a:spAutoFit/>
          </a:bodyPr>
          <a:lstStyle/>
          <a:p>
            <a:pPr algn="dist"/>
            <a:r>
              <a:rPr kumimoji="1" lang="zh-CN" altLang="en-US" sz="1200" dirty="0">
                <a:solidFill>
                  <a:schemeClr val="bg1"/>
                </a:solidFill>
              </a:rPr>
              <a:t>计划总结 ／ 工作汇报 ／ 工作总结 ／商务</a:t>
            </a:r>
            <a:r>
              <a:rPr kumimoji="1" lang="zh-CN" altLang="en-US" sz="1200">
                <a:solidFill>
                  <a:schemeClr val="bg1"/>
                </a:solidFill>
              </a:rPr>
              <a:t>报告 ／活动方案</a:t>
            </a:r>
          </a:p>
        </p:txBody>
      </p:sp>
      <p:sp>
        <p:nvSpPr>
          <p:cNvPr id="16" name="文本框 15"/>
          <p:cNvSpPr txBox="1"/>
          <p:nvPr/>
        </p:nvSpPr>
        <p:spPr>
          <a:xfrm>
            <a:off x="6699250" y="4439920"/>
            <a:ext cx="4658995" cy="755015"/>
          </a:xfrm>
          <a:prstGeom prst="rect">
            <a:avLst/>
          </a:prstGeom>
          <a:noFill/>
        </p:spPr>
        <p:txBody>
          <a:bodyPr wrap="square" rtlCol="0">
            <a:spAutoFit/>
          </a:bodyPr>
          <a:lstStyle/>
          <a:p>
            <a:pPr algn="r">
              <a:lnSpc>
                <a:spcPct val="120000"/>
              </a:lnSpc>
            </a:pPr>
            <a:r>
              <a:rPr lang="en-US" altLang="zh-CN" sz="1200" dirty="0">
                <a:solidFill>
                  <a:schemeClr val="bg1"/>
                </a:solidFill>
                <a:latin typeface="STHeiti Light" charset="-122"/>
                <a:ea typeface="STHeiti Light" charset="-122"/>
                <a:cs typeface="STHeiti Light" charset="-122"/>
              </a:rPr>
              <a:t>Lorem Ipsum Dolor Sit </a:t>
            </a:r>
            <a:r>
              <a:rPr lang="en-US" altLang="zh-CN" sz="1200" dirty="0" err="1">
                <a:solidFill>
                  <a:schemeClr val="bg1"/>
                </a:solidFill>
                <a:latin typeface="STHeiti Light" charset="-122"/>
                <a:ea typeface="STHeiti Light" charset="-122"/>
                <a:cs typeface="STHeiti Light" charset="-122"/>
              </a:rPr>
              <a:t>Amet</a:t>
            </a:r>
            <a:r>
              <a:rPr lang="en-US" altLang="zh-CN" sz="1200" dirty="0">
                <a:solidFill>
                  <a:schemeClr val="bg1"/>
                </a:solidFill>
                <a:latin typeface="STHeiti Light" charset="-122"/>
                <a:ea typeface="STHeiti Light" charset="-122"/>
                <a:cs typeface="STHeiti Light" charset="-122"/>
              </a:rPr>
              <a:t>, </a:t>
            </a:r>
            <a:r>
              <a:rPr lang="en-US" altLang="zh-CN" sz="1200" dirty="0" err="1">
                <a:solidFill>
                  <a:schemeClr val="bg1"/>
                </a:solidFill>
                <a:latin typeface="STHeiti Light" charset="-122"/>
                <a:ea typeface="STHeiti Light" charset="-122"/>
                <a:cs typeface="STHeiti Light" charset="-122"/>
              </a:rPr>
              <a:t>Consectetuer</a:t>
            </a:r>
            <a:r>
              <a:rPr lang="en-US" altLang="zh-CN" sz="1200" dirty="0">
                <a:solidFill>
                  <a:schemeClr val="bg1"/>
                </a:solidFill>
                <a:latin typeface="STHeiti Light" charset="-122"/>
                <a:ea typeface="STHeiti Light" charset="-122"/>
                <a:cs typeface="STHeiti Light" charset="-122"/>
              </a:rPr>
              <a:t> </a:t>
            </a:r>
            <a:r>
              <a:rPr lang="en-US" altLang="zh-CN" sz="1200" dirty="0" err="1">
                <a:solidFill>
                  <a:schemeClr val="bg1"/>
                </a:solidFill>
                <a:latin typeface="STHeiti Light" charset="-122"/>
                <a:ea typeface="STHeiti Light" charset="-122"/>
                <a:cs typeface="STHeiti Light" charset="-122"/>
              </a:rPr>
              <a:t>Adipiscing</a:t>
            </a:r>
            <a:r>
              <a:rPr lang="en-US" altLang="zh-CN" sz="1200" dirty="0">
                <a:solidFill>
                  <a:schemeClr val="bg1"/>
                </a:solidFill>
                <a:latin typeface="STHeiti Light" charset="-122"/>
                <a:ea typeface="STHeiti Light" charset="-122"/>
                <a:cs typeface="STHeiti Light" charset="-122"/>
              </a:rPr>
              <a:t> </a:t>
            </a:r>
            <a:r>
              <a:rPr lang="en-US" altLang="zh-CN" sz="1200" dirty="0" err="1">
                <a:solidFill>
                  <a:schemeClr val="bg1"/>
                </a:solidFill>
                <a:latin typeface="STHeiti Light" charset="-122"/>
                <a:ea typeface="STHeiti Light" charset="-122"/>
                <a:cs typeface="STHeiti Light" charset="-122"/>
              </a:rPr>
              <a:t>Elit</a:t>
            </a:r>
            <a:r>
              <a:rPr lang="en-US" altLang="zh-CN" sz="1200" dirty="0">
                <a:solidFill>
                  <a:schemeClr val="bg1"/>
                </a:solidFill>
                <a:latin typeface="STHeiti Light" charset="-122"/>
                <a:ea typeface="STHeiti Light" charset="-122"/>
                <a:cs typeface="STHeiti Light" charset="-122"/>
              </a:rPr>
              <a:t>. Maecenas </a:t>
            </a:r>
            <a:r>
              <a:rPr lang="en-US" altLang="zh-CN" sz="1200" dirty="0" err="1">
                <a:solidFill>
                  <a:schemeClr val="bg1"/>
                </a:solidFill>
                <a:latin typeface="STHeiti Light" charset="-122"/>
                <a:ea typeface="STHeiti Light" charset="-122"/>
                <a:cs typeface="STHeiti Light" charset="-122"/>
              </a:rPr>
              <a:t>Porttitor</a:t>
            </a:r>
            <a:r>
              <a:rPr lang="en-US" altLang="zh-CN" sz="1200" dirty="0">
                <a:solidFill>
                  <a:schemeClr val="bg1"/>
                </a:solidFill>
                <a:latin typeface="STHeiti Light" charset="-122"/>
                <a:ea typeface="STHeiti Light" charset="-122"/>
                <a:cs typeface="STHeiti Light" charset="-122"/>
              </a:rPr>
              <a:t> </a:t>
            </a:r>
            <a:r>
              <a:rPr lang="en-US" altLang="zh-CN" sz="1200" dirty="0" err="1">
                <a:solidFill>
                  <a:schemeClr val="bg1"/>
                </a:solidFill>
                <a:latin typeface="STHeiti Light" charset="-122"/>
                <a:ea typeface="STHeiti Light" charset="-122"/>
                <a:cs typeface="STHeiti Light" charset="-122"/>
              </a:rPr>
              <a:t>Congue</a:t>
            </a:r>
            <a:r>
              <a:rPr lang="en-US" altLang="zh-CN" sz="1200" dirty="0">
                <a:solidFill>
                  <a:schemeClr val="bg1"/>
                </a:solidFill>
                <a:latin typeface="STHeiti Light" charset="-122"/>
                <a:ea typeface="STHeiti Light" charset="-122"/>
                <a:cs typeface="STHeiti Light" charset="-122"/>
              </a:rPr>
              <a:t> Massa. </a:t>
            </a:r>
            <a:r>
              <a:rPr lang="en-US" altLang="zh-CN" sz="1200" dirty="0" err="1">
                <a:solidFill>
                  <a:schemeClr val="bg1"/>
                </a:solidFill>
                <a:latin typeface="STHeiti Light" charset="-122"/>
                <a:ea typeface="STHeiti Light" charset="-122"/>
                <a:cs typeface="STHeiti Light" charset="-122"/>
              </a:rPr>
              <a:t>Fusce</a:t>
            </a:r>
            <a:r>
              <a:rPr lang="en-US" altLang="zh-CN" sz="1200" dirty="0">
                <a:solidFill>
                  <a:schemeClr val="bg1"/>
                </a:solidFill>
                <a:latin typeface="STHeiti Light" charset="-122"/>
                <a:ea typeface="STHeiti Light" charset="-122"/>
                <a:cs typeface="STHeiti Light" charset="-122"/>
              </a:rPr>
              <a:t> </a:t>
            </a:r>
            <a:r>
              <a:rPr lang="en-US" altLang="zh-CN" sz="1200" dirty="0" err="1">
                <a:solidFill>
                  <a:schemeClr val="bg1"/>
                </a:solidFill>
                <a:latin typeface="STHeiti Light" charset="-122"/>
                <a:ea typeface="STHeiti Light" charset="-122"/>
                <a:cs typeface="STHeiti Light" charset="-122"/>
              </a:rPr>
              <a:t>Posuere</a:t>
            </a:r>
            <a:r>
              <a:rPr lang="en-US" altLang="zh-CN" sz="1200" dirty="0">
                <a:solidFill>
                  <a:schemeClr val="bg1"/>
                </a:solidFill>
                <a:latin typeface="STHeiti Light" charset="-122"/>
                <a:ea typeface="STHeiti Light" charset="-122"/>
                <a:cs typeface="STHeiti Light" charset="-122"/>
              </a:rPr>
              <a:t>, Magna </a:t>
            </a:r>
            <a:r>
              <a:rPr lang="en-US" altLang="zh-CN" sz="1200" dirty="0" err="1">
                <a:solidFill>
                  <a:schemeClr val="bg1"/>
                </a:solidFill>
                <a:latin typeface="STHeiti Light" charset="-122"/>
                <a:ea typeface="STHeiti Light" charset="-122"/>
                <a:cs typeface="STHeiti Light" charset="-122"/>
              </a:rPr>
              <a:t>Sed</a:t>
            </a:r>
            <a:r>
              <a:rPr lang="zh-CN" altLang="en-US" sz="1200" dirty="0">
                <a:solidFill>
                  <a:schemeClr val="bg1"/>
                </a:solidFill>
                <a:latin typeface="STHeiti Light" charset="-122"/>
                <a:ea typeface="STHeiti Light" charset="-122"/>
                <a:cs typeface="STHeiti Light" charset="-122"/>
              </a:rPr>
              <a:t> </a:t>
            </a:r>
            <a:r>
              <a:rPr lang="en-US" altLang="zh-CN" sz="1200" dirty="0">
                <a:solidFill>
                  <a:schemeClr val="bg1"/>
                </a:solidFill>
                <a:latin typeface="STHeiti Light" charset="-122"/>
                <a:ea typeface="STHeiti Light" charset="-122"/>
                <a:cs typeface="STHeiti Light" charset="-122"/>
              </a:rPr>
              <a:t>Lorem Ipsum Dolor Lorem Ipsum Dolor Sit </a:t>
            </a:r>
            <a:r>
              <a:rPr lang="en-US" altLang="zh-CN" sz="1200" dirty="0" err="1">
                <a:solidFill>
                  <a:schemeClr val="bg1"/>
                </a:solidFill>
                <a:latin typeface="STHeiti Light" charset="-122"/>
                <a:ea typeface="STHeiti Light" charset="-122"/>
                <a:cs typeface="STHeiti Light" charset="-122"/>
              </a:rPr>
              <a:t>Amet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ppt_x"/>
                                          </p:val>
                                        </p:tav>
                                        <p:tav tm="100000">
                                          <p:val>
                                            <p:strVal val="#ppt_x"/>
                                          </p:val>
                                        </p:tav>
                                      </p:tavLst>
                                    </p:anim>
                                    <p:anim calcmode="lin" valueType="num">
                                      <p:cBhvr additive="base">
                                        <p:cTn id="12" dur="2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000" fill="hold"/>
                                        <p:tgtEl>
                                          <p:spTgt spid="5"/>
                                        </p:tgtEl>
                                        <p:attrNameLst>
                                          <p:attrName>ppt_x</p:attrName>
                                        </p:attrNameLst>
                                      </p:cBhvr>
                                      <p:tavLst>
                                        <p:tav tm="0">
                                          <p:val>
                                            <p:strVal val="#ppt_x"/>
                                          </p:val>
                                        </p:tav>
                                        <p:tav tm="100000">
                                          <p:val>
                                            <p:strVal val="#ppt_x"/>
                                          </p:val>
                                        </p:tav>
                                      </p:tavLst>
                                    </p:anim>
                                    <p:anim calcmode="lin" valueType="num">
                                      <p:cBhvr additive="base">
                                        <p:cTn id="16" dur="2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2000" fill="hold"/>
                                        <p:tgtEl>
                                          <p:spTgt spid="7"/>
                                        </p:tgtEl>
                                        <p:attrNameLst>
                                          <p:attrName>ppt_x</p:attrName>
                                        </p:attrNameLst>
                                      </p:cBhvr>
                                      <p:tavLst>
                                        <p:tav tm="0">
                                          <p:val>
                                            <p:strVal val="#ppt_x"/>
                                          </p:val>
                                        </p:tav>
                                        <p:tav tm="100000">
                                          <p:val>
                                            <p:strVal val="#ppt_x"/>
                                          </p:val>
                                        </p:tav>
                                      </p:tavLst>
                                    </p:anim>
                                    <p:anim calcmode="lin" valueType="num">
                                      <p:cBhvr additive="base">
                                        <p:cTn id="24" dur="2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000" fill="hold"/>
                                        <p:tgtEl>
                                          <p:spTgt spid="8"/>
                                        </p:tgtEl>
                                        <p:attrNameLst>
                                          <p:attrName>ppt_x</p:attrName>
                                        </p:attrNameLst>
                                      </p:cBhvr>
                                      <p:tavLst>
                                        <p:tav tm="0">
                                          <p:val>
                                            <p:strVal val="#ppt_x"/>
                                          </p:val>
                                        </p:tav>
                                        <p:tav tm="100000">
                                          <p:val>
                                            <p:strVal val="#ppt_x"/>
                                          </p:val>
                                        </p:tav>
                                      </p:tavLst>
                                    </p:anim>
                                    <p:anim calcmode="lin" valueType="num">
                                      <p:cBhvr additive="base">
                                        <p:cTn id="28" dur="20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2000" fill="hold"/>
                                        <p:tgtEl>
                                          <p:spTgt spid="9"/>
                                        </p:tgtEl>
                                        <p:attrNameLst>
                                          <p:attrName>ppt_x</p:attrName>
                                        </p:attrNameLst>
                                      </p:cBhvr>
                                      <p:tavLst>
                                        <p:tav tm="0">
                                          <p:val>
                                            <p:strVal val="#ppt_x"/>
                                          </p:val>
                                        </p:tav>
                                        <p:tav tm="100000">
                                          <p:val>
                                            <p:strVal val="#ppt_x"/>
                                          </p:val>
                                        </p:tav>
                                      </p:tavLst>
                                    </p:anim>
                                    <p:anim calcmode="lin" valueType="num">
                                      <p:cBhvr additive="base">
                                        <p:cTn id="32" dur="2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2000" fill="hold"/>
                                        <p:tgtEl>
                                          <p:spTgt spid="10"/>
                                        </p:tgtEl>
                                        <p:attrNameLst>
                                          <p:attrName>ppt_x</p:attrName>
                                        </p:attrNameLst>
                                      </p:cBhvr>
                                      <p:tavLst>
                                        <p:tav tm="0">
                                          <p:val>
                                            <p:strVal val="#ppt_x"/>
                                          </p:val>
                                        </p:tav>
                                        <p:tav tm="100000">
                                          <p:val>
                                            <p:strVal val="#ppt_x"/>
                                          </p:val>
                                        </p:tav>
                                      </p:tavLst>
                                    </p:anim>
                                    <p:anim calcmode="lin" valueType="num">
                                      <p:cBhvr additive="base">
                                        <p:cTn id="36" dur="20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2000" fill="hold"/>
                                        <p:tgtEl>
                                          <p:spTgt spid="11"/>
                                        </p:tgtEl>
                                        <p:attrNameLst>
                                          <p:attrName>ppt_x</p:attrName>
                                        </p:attrNameLst>
                                      </p:cBhvr>
                                      <p:tavLst>
                                        <p:tav tm="0">
                                          <p:val>
                                            <p:strVal val="#ppt_x"/>
                                          </p:val>
                                        </p:tav>
                                        <p:tav tm="100000">
                                          <p:val>
                                            <p:strVal val="#ppt_x"/>
                                          </p:val>
                                        </p:tav>
                                      </p:tavLst>
                                    </p:anim>
                                    <p:anim calcmode="lin" valueType="num">
                                      <p:cBhvr additive="base">
                                        <p:cTn id="40" dur="20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000" fill="hold"/>
                                        <p:tgtEl>
                                          <p:spTgt spid="12"/>
                                        </p:tgtEl>
                                        <p:attrNameLst>
                                          <p:attrName>ppt_x</p:attrName>
                                        </p:attrNameLst>
                                      </p:cBhvr>
                                      <p:tavLst>
                                        <p:tav tm="0">
                                          <p:val>
                                            <p:strVal val="#ppt_x"/>
                                          </p:val>
                                        </p:tav>
                                        <p:tav tm="100000">
                                          <p:val>
                                            <p:strVal val="#ppt_x"/>
                                          </p:val>
                                        </p:tav>
                                      </p:tavLst>
                                    </p:anim>
                                    <p:anim calcmode="lin" valueType="num">
                                      <p:cBhvr additive="base">
                                        <p:cTn id="44" dur="20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2000" fill="hold"/>
                                        <p:tgtEl>
                                          <p:spTgt spid="13"/>
                                        </p:tgtEl>
                                        <p:attrNameLst>
                                          <p:attrName>ppt_x</p:attrName>
                                        </p:attrNameLst>
                                      </p:cBhvr>
                                      <p:tavLst>
                                        <p:tav tm="0">
                                          <p:val>
                                            <p:strVal val="#ppt_x"/>
                                          </p:val>
                                        </p:tav>
                                        <p:tav tm="100000">
                                          <p:val>
                                            <p:strVal val="#ppt_x"/>
                                          </p:val>
                                        </p:tav>
                                      </p:tavLst>
                                    </p:anim>
                                    <p:anim calcmode="lin" valueType="num">
                                      <p:cBhvr additive="base">
                                        <p:cTn id="48" dur="20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2000" fill="hold"/>
                                        <p:tgtEl>
                                          <p:spTgt spid="15"/>
                                        </p:tgtEl>
                                        <p:attrNameLst>
                                          <p:attrName>ppt_x</p:attrName>
                                        </p:attrNameLst>
                                      </p:cBhvr>
                                      <p:tavLst>
                                        <p:tav tm="0">
                                          <p:val>
                                            <p:strVal val="#ppt_x"/>
                                          </p:val>
                                        </p:tav>
                                        <p:tav tm="100000">
                                          <p:val>
                                            <p:strVal val="#ppt_x"/>
                                          </p:val>
                                        </p:tav>
                                      </p:tavLst>
                                    </p:anim>
                                    <p:anim calcmode="lin" valueType="num">
                                      <p:cBhvr additive="base">
                                        <p:cTn id="52" dur="20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2000" fill="hold"/>
                                        <p:tgtEl>
                                          <p:spTgt spid="16"/>
                                        </p:tgtEl>
                                        <p:attrNameLst>
                                          <p:attrName>ppt_x</p:attrName>
                                        </p:attrNameLst>
                                      </p:cBhvr>
                                      <p:tavLst>
                                        <p:tav tm="0">
                                          <p:val>
                                            <p:strVal val="#ppt_x"/>
                                          </p:val>
                                        </p:tav>
                                        <p:tav tm="100000">
                                          <p:val>
                                            <p:strVal val="#ppt_x"/>
                                          </p:val>
                                        </p:tav>
                                      </p:tavLst>
                                    </p:anim>
                                    <p:anim calcmode="lin" valueType="num">
                                      <p:cBhvr additive="base">
                                        <p:cTn id="56" dur="2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 grpId="0" animBg="1"/>
      <p:bldP spid="6" grpId="0" animBg="1"/>
      <p:bldP spid="7" grpId="0" animBg="1"/>
      <p:bldP spid="8" grpId="0" animBg="1"/>
      <p:bldP spid="9" grpId="0"/>
      <p:bldP spid="10" grpId="0"/>
      <p:bldP spid="11" grpId="0"/>
      <p:bldP spid="12" grpId="0"/>
      <p:bldP spid="13"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24333" y="706290"/>
            <a:ext cx="3943334" cy="5445418"/>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接连接符 17"/>
          <p:cNvCxnSpPr/>
          <p:nvPr/>
        </p:nvCxnSpPr>
        <p:spPr>
          <a:xfrm rot="5400000">
            <a:off x="2452986" y="4591375"/>
            <a:ext cx="3760274"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18"/>
          <p:cNvCxnSpPr/>
          <p:nvPr/>
        </p:nvCxnSpPr>
        <p:spPr>
          <a:xfrm rot="5400000">
            <a:off x="5970684" y="4591375"/>
            <a:ext cx="3760274"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11 Rectángulo"/>
          <p:cNvSpPr/>
          <p:nvPr/>
        </p:nvSpPr>
        <p:spPr>
          <a:xfrm>
            <a:off x="1133934" y="2711241"/>
            <a:ext cx="2774725" cy="1106328"/>
          </a:xfrm>
          <a:prstGeom prst="rect">
            <a:avLst/>
          </a:prstGeom>
          <a:solidFill>
            <a:srgbClr val="EEA6A9"/>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50" tIns="34274" rIns="68550" bIns="3427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000" b="1" kern="0" dirty="0">
                <a:solidFill>
                  <a:schemeClr val="bg1"/>
                </a:solidFill>
                <a:latin typeface="Source Han Sans CN Normal" charset="-122"/>
                <a:ea typeface="Source Han Sans CN Normal" charset="-122"/>
                <a:cs typeface="Source Han Sans CN Normal" charset="-122"/>
              </a:rPr>
              <a:t>添加标题</a:t>
            </a:r>
            <a:endParaRPr lang="en-US" altLang="zh-CN" sz="2000" b="1" kern="0" dirty="0">
              <a:solidFill>
                <a:schemeClr val="bg1"/>
              </a:solidFill>
              <a:latin typeface="Source Han Sans CN Normal" charset="-122"/>
              <a:ea typeface="Source Han Sans CN Normal" charset="-122"/>
              <a:cs typeface="Source Han Sans CN Normal" charset="-122"/>
            </a:endParaRPr>
          </a:p>
          <a:p>
            <a:pPr algn="ctr" fontAlgn="base">
              <a:spcBef>
                <a:spcPct val="0"/>
              </a:spcBef>
              <a:spcAft>
                <a:spcPct val="0"/>
              </a:spcAft>
              <a:defRPr/>
            </a:pPr>
            <a:r>
              <a:rPr lang="zh-CN" altLang="en-US" sz="1200" kern="0" dirty="0">
                <a:solidFill>
                  <a:schemeClr val="bg1"/>
                </a:solidFill>
                <a:latin typeface="Source Han Sans CN Normal" charset="-122"/>
                <a:ea typeface="Source Han Sans CN Normal" charset="-122"/>
                <a:cs typeface="Source Han Sans CN Normal" charset="-122"/>
              </a:rPr>
              <a:t>点击此处添加文字内容</a:t>
            </a:r>
            <a:endParaRPr lang="en-US" altLang="zh-CN" sz="1200" kern="0" dirty="0">
              <a:solidFill>
                <a:schemeClr val="bg1"/>
              </a:solidFill>
              <a:latin typeface="Source Han Sans CN Normal" charset="-122"/>
              <a:ea typeface="Source Han Sans CN Normal" charset="-122"/>
              <a:cs typeface="Source Han Sans CN Normal" charset="-122"/>
            </a:endParaRPr>
          </a:p>
        </p:txBody>
      </p:sp>
      <p:sp>
        <p:nvSpPr>
          <p:cNvPr id="11" name="矩形 10"/>
          <p:cNvSpPr/>
          <p:nvPr/>
        </p:nvSpPr>
        <p:spPr>
          <a:xfrm>
            <a:off x="1133937" y="4472648"/>
            <a:ext cx="1210588" cy="400110"/>
          </a:xfrm>
          <a:prstGeom prst="rect">
            <a:avLst/>
          </a:prstGeom>
        </p:spPr>
        <p:txBody>
          <a:bodyPr wrap="none">
            <a:spAutoFit/>
          </a:bodyPr>
          <a:lstStyle/>
          <a:p>
            <a:pPr lvl="0" eaLnBrk="0" fontAlgn="base" hangingPunct="0">
              <a:spcBef>
                <a:spcPct val="0"/>
              </a:spcBef>
              <a:spcAft>
                <a:spcPct val="0"/>
              </a:spcAft>
              <a:defRPr/>
            </a:pPr>
            <a:r>
              <a:rPr lang="zh-CN" altLang="en-US" sz="2000" b="1" kern="0" dirty="0">
                <a:solidFill>
                  <a:schemeClr val="tx1">
                    <a:lumMod val="65000"/>
                    <a:lumOff val="35000"/>
                  </a:schemeClr>
                </a:solidFill>
                <a:latin typeface="Source Han Sans CN Normal" charset="-122"/>
                <a:ea typeface="Source Han Sans CN Normal" charset="-122"/>
                <a:cs typeface="Source Han Sans CN Normal" charset="-122"/>
              </a:rPr>
              <a:t>添加标题</a:t>
            </a:r>
            <a:endParaRPr lang="en-US" altLang="zh-CN" sz="2000" b="1" kern="0" dirty="0">
              <a:solidFill>
                <a:schemeClr val="tx1">
                  <a:lumMod val="65000"/>
                  <a:lumOff val="35000"/>
                </a:schemeClr>
              </a:solidFill>
              <a:latin typeface="Source Han Sans CN Normal" charset="-122"/>
              <a:ea typeface="Source Han Sans CN Normal" charset="-122"/>
              <a:cs typeface="Source Han Sans CN Normal" charset="-122"/>
            </a:endParaRPr>
          </a:p>
        </p:txBody>
      </p:sp>
      <p:sp>
        <p:nvSpPr>
          <p:cNvPr id="12" name="矩形 11"/>
          <p:cNvSpPr/>
          <p:nvPr/>
        </p:nvSpPr>
        <p:spPr>
          <a:xfrm>
            <a:off x="1133937" y="4974563"/>
            <a:ext cx="2574371" cy="789127"/>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Source Han Sans CN Normal" charset="-122"/>
                <a:ea typeface="Source Han Sans CN Normal" charset="-122"/>
                <a:cs typeface="Source Han Sans CN Normal" charset="-122"/>
              </a:rPr>
              <a:t>点击此处添加文字说明内容，可以通过复制您的文本内容，在此文本框粘贴并选择只保留文字。</a:t>
            </a:r>
            <a:endParaRPr lang="en-US" altLang="zh-CN" sz="1200" dirty="0">
              <a:solidFill>
                <a:schemeClr val="tx1">
                  <a:lumMod val="65000"/>
                  <a:lumOff val="35000"/>
                </a:schemeClr>
              </a:solidFill>
              <a:latin typeface="Source Han Sans CN Normal" charset="-122"/>
              <a:ea typeface="Source Han Sans CN Normal" charset="-122"/>
              <a:cs typeface="Source Han Sans CN Normal" charset="-122"/>
            </a:endParaRPr>
          </a:p>
        </p:txBody>
      </p:sp>
      <p:sp>
        <p:nvSpPr>
          <p:cNvPr id="13" name="42 Rectángulo"/>
          <p:cNvSpPr/>
          <p:nvPr/>
        </p:nvSpPr>
        <p:spPr>
          <a:xfrm>
            <a:off x="4679075" y="2711243"/>
            <a:ext cx="2774726" cy="1106328"/>
          </a:xfrm>
          <a:prstGeom prst="rect">
            <a:avLst/>
          </a:prstGeom>
          <a:solidFill>
            <a:srgbClr val="EEA6A9"/>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50" tIns="34274" rIns="68550" bIns="34274" anchor="ctr"/>
          <a:lstStyle/>
          <a:p>
            <a:pPr lvl="0" algn="ctr" eaLnBrk="0" fontAlgn="base" hangingPunct="0">
              <a:spcBef>
                <a:spcPct val="0"/>
              </a:spcBef>
              <a:spcAft>
                <a:spcPct val="0"/>
              </a:spcAft>
              <a:defRPr/>
            </a:pPr>
            <a:r>
              <a:rPr lang="zh-CN" altLang="en-US" sz="2000" b="1" kern="0" dirty="0">
                <a:solidFill>
                  <a:schemeClr val="bg1"/>
                </a:solidFill>
                <a:latin typeface="Source Han Sans CN Normal" charset="-122"/>
                <a:ea typeface="Source Han Sans CN Normal" charset="-122"/>
                <a:cs typeface="Source Han Sans CN Normal" charset="-122"/>
              </a:rPr>
              <a:t>添加标题</a:t>
            </a:r>
            <a:endParaRPr lang="en-US" altLang="zh-CN" sz="2000" b="1" kern="0" dirty="0">
              <a:solidFill>
                <a:schemeClr val="bg1"/>
              </a:solidFill>
              <a:latin typeface="Source Han Sans CN Normal" charset="-122"/>
              <a:ea typeface="Source Han Sans CN Normal" charset="-122"/>
              <a:cs typeface="Source Han Sans CN Normal" charset="-122"/>
            </a:endParaRPr>
          </a:p>
          <a:p>
            <a:pPr algn="ctr" fontAlgn="base">
              <a:spcBef>
                <a:spcPct val="0"/>
              </a:spcBef>
              <a:spcAft>
                <a:spcPct val="0"/>
              </a:spcAft>
              <a:defRPr/>
            </a:pPr>
            <a:r>
              <a:rPr lang="zh-CN" altLang="en-US" sz="1200" kern="0" dirty="0">
                <a:solidFill>
                  <a:schemeClr val="bg1"/>
                </a:solidFill>
                <a:latin typeface="Source Han Sans CN Normal" charset="-122"/>
                <a:ea typeface="Source Han Sans CN Normal" charset="-122"/>
                <a:cs typeface="Source Han Sans CN Normal" charset="-122"/>
              </a:rPr>
              <a:t>点击此处添加文字内容</a:t>
            </a:r>
            <a:endParaRPr lang="en-US" altLang="zh-CN" sz="1200" kern="0" dirty="0">
              <a:solidFill>
                <a:schemeClr val="bg1"/>
              </a:solidFill>
              <a:latin typeface="Source Han Sans CN Normal" charset="-122"/>
              <a:ea typeface="Source Han Sans CN Normal" charset="-122"/>
              <a:cs typeface="Source Han Sans CN Normal" charset="-122"/>
            </a:endParaRPr>
          </a:p>
        </p:txBody>
      </p:sp>
      <p:sp>
        <p:nvSpPr>
          <p:cNvPr id="14" name="矩形 13"/>
          <p:cNvSpPr/>
          <p:nvPr/>
        </p:nvSpPr>
        <p:spPr>
          <a:xfrm>
            <a:off x="4679078" y="4472646"/>
            <a:ext cx="1210588" cy="400110"/>
          </a:xfrm>
          <a:prstGeom prst="rect">
            <a:avLst/>
          </a:prstGeom>
        </p:spPr>
        <p:txBody>
          <a:bodyPr wrap="none">
            <a:spAutoFit/>
          </a:bodyPr>
          <a:lstStyle/>
          <a:p>
            <a:pPr lvl="0" eaLnBrk="0" fontAlgn="base" hangingPunct="0">
              <a:spcBef>
                <a:spcPct val="0"/>
              </a:spcBef>
              <a:spcAft>
                <a:spcPct val="0"/>
              </a:spcAft>
              <a:defRPr/>
            </a:pPr>
            <a:r>
              <a:rPr lang="zh-CN" altLang="en-US" sz="2000" b="1" kern="0" dirty="0">
                <a:solidFill>
                  <a:schemeClr val="tx1">
                    <a:lumMod val="65000"/>
                    <a:lumOff val="35000"/>
                  </a:schemeClr>
                </a:solidFill>
                <a:latin typeface="Source Han Sans CN Normal" charset="-122"/>
                <a:ea typeface="Source Han Sans CN Normal" charset="-122"/>
                <a:cs typeface="Source Han Sans CN Normal" charset="-122"/>
              </a:rPr>
              <a:t>添加标题</a:t>
            </a:r>
            <a:endParaRPr lang="en-US" altLang="zh-CN" sz="2000" b="1" kern="0" dirty="0">
              <a:solidFill>
                <a:schemeClr val="tx1">
                  <a:lumMod val="65000"/>
                  <a:lumOff val="35000"/>
                </a:schemeClr>
              </a:solidFill>
              <a:latin typeface="Source Han Sans CN Normal" charset="-122"/>
              <a:ea typeface="Source Han Sans CN Normal" charset="-122"/>
              <a:cs typeface="Source Han Sans CN Normal" charset="-122"/>
            </a:endParaRPr>
          </a:p>
        </p:txBody>
      </p:sp>
      <p:sp>
        <p:nvSpPr>
          <p:cNvPr id="15" name="矩形 14"/>
          <p:cNvSpPr/>
          <p:nvPr/>
        </p:nvSpPr>
        <p:spPr>
          <a:xfrm>
            <a:off x="4679078" y="4974564"/>
            <a:ext cx="2574371" cy="789127"/>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Source Han Sans CN Normal" charset="-122"/>
                <a:ea typeface="Source Han Sans CN Normal" charset="-122"/>
                <a:cs typeface="Source Han Sans CN Normal" charset="-122"/>
              </a:rPr>
              <a:t>点击此处添加文字说明内容，可以通过复制您的文本内容，在此文本框粘贴并选择只保留文字。</a:t>
            </a:r>
            <a:endParaRPr lang="en-US" altLang="zh-CN" sz="1200" dirty="0">
              <a:solidFill>
                <a:schemeClr val="tx1">
                  <a:lumMod val="65000"/>
                  <a:lumOff val="35000"/>
                </a:schemeClr>
              </a:solidFill>
              <a:latin typeface="Source Han Sans CN Normal" charset="-122"/>
              <a:ea typeface="Source Han Sans CN Normal" charset="-122"/>
              <a:cs typeface="Source Han Sans CN Normal" charset="-122"/>
            </a:endParaRPr>
          </a:p>
        </p:txBody>
      </p:sp>
      <p:sp>
        <p:nvSpPr>
          <p:cNvPr id="16" name="51 Rectángulo"/>
          <p:cNvSpPr/>
          <p:nvPr/>
        </p:nvSpPr>
        <p:spPr>
          <a:xfrm>
            <a:off x="8208458" y="2711241"/>
            <a:ext cx="2776583" cy="1106326"/>
          </a:xfrm>
          <a:prstGeom prst="rect">
            <a:avLst/>
          </a:prstGeom>
          <a:solidFill>
            <a:srgbClr val="EEA6A9"/>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50" tIns="34274" rIns="68550" bIns="34274" anchor="ctr"/>
          <a:lstStyle/>
          <a:p>
            <a:pPr lvl="0" algn="ctr" eaLnBrk="0" fontAlgn="base" hangingPunct="0">
              <a:spcBef>
                <a:spcPct val="0"/>
              </a:spcBef>
              <a:spcAft>
                <a:spcPct val="0"/>
              </a:spcAft>
              <a:defRPr/>
            </a:pPr>
            <a:r>
              <a:rPr lang="zh-CN" altLang="en-US" sz="2000" b="1" kern="0" dirty="0">
                <a:solidFill>
                  <a:schemeClr val="bg1"/>
                </a:solidFill>
                <a:latin typeface="Source Han Sans CN Normal" charset="-122"/>
                <a:ea typeface="Source Han Sans CN Normal" charset="-122"/>
                <a:cs typeface="Source Han Sans CN Normal" charset="-122"/>
              </a:rPr>
              <a:t>添加标题</a:t>
            </a:r>
            <a:endParaRPr lang="en-US" altLang="zh-CN" sz="2000" b="1" kern="0" dirty="0">
              <a:solidFill>
                <a:schemeClr val="bg1"/>
              </a:solidFill>
              <a:latin typeface="Source Han Sans CN Normal" charset="-122"/>
              <a:ea typeface="Source Han Sans CN Normal" charset="-122"/>
              <a:cs typeface="Source Han Sans CN Normal" charset="-122"/>
            </a:endParaRPr>
          </a:p>
          <a:p>
            <a:pPr algn="ctr" fontAlgn="base">
              <a:spcBef>
                <a:spcPct val="0"/>
              </a:spcBef>
              <a:spcAft>
                <a:spcPct val="0"/>
              </a:spcAft>
              <a:defRPr/>
            </a:pPr>
            <a:r>
              <a:rPr lang="zh-CN" altLang="en-US" sz="1200" kern="0" dirty="0">
                <a:solidFill>
                  <a:schemeClr val="bg1"/>
                </a:solidFill>
                <a:latin typeface="Source Han Sans CN Normal" charset="-122"/>
                <a:ea typeface="Source Han Sans CN Normal" charset="-122"/>
                <a:cs typeface="Source Han Sans CN Normal" charset="-122"/>
              </a:rPr>
              <a:t>点击此处添加文字内容</a:t>
            </a:r>
            <a:endParaRPr lang="en-US" altLang="zh-CN" sz="1200" kern="0" dirty="0">
              <a:solidFill>
                <a:schemeClr val="bg1"/>
              </a:solidFill>
              <a:latin typeface="Source Han Sans CN Normal" charset="-122"/>
              <a:ea typeface="Source Han Sans CN Normal" charset="-122"/>
              <a:cs typeface="Source Han Sans CN Normal" charset="-122"/>
            </a:endParaRPr>
          </a:p>
        </p:txBody>
      </p:sp>
      <p:sp>
        <p:nvSpPr>
          <p:cNvPr id="17" name="矩形 16"/>
          <p:cNvSpPr/>
          <p:nvPr/>
        </p:nvSpPr>
        <p:spPr>
          <a:xfrm>
            <a:off x="8208461" y="4472646"/>
            <a:ext cx="1210588" cy="400109"/>
          </a:xfrm>
          <a:prstGeom prst="rect">
            <a:avLst/>
          </a:prstGeom>
        </p:spPr>
        <p:txBody>
          <a:bodyPr wrap="none">
            <a:spAutoFit/>
          </a:bodyPr>
          <a:lstStyle/>
          <a:p>
            <a:pPr lvl="0" eaLnBrk="0" fontAlgn="base" hangingPunct="0">
              <a:spcBef>
                <a:spcPct val="0"/>
              </a:spcBef>
              <a:spcAft>
                <a:spcPct val="0"/>
              </a:spcAft>
              <a:defRPr/>
            </a:pPr>
            <a:r>
              <a:rPr lang="zh-CN" altLang="en-US" sz="2000" b="1" kern="0" dirty="0">
                <a:solidFill>
                  <a:schemeClr val="tx1">
                    <a:lumMod val="65000"/>
                    <a:lumOff val="35000"/>
                  </a:schemeClr>
                </a:solidFill>
                <a:latin typeface="Source Han Sans CN Normal" charset="-122"/>
                <a:ea typeface="Source Han Sans CN Normal" charset="-122"/>
                <a:cs typeface="Source Han Sans CN Normal" charset="-122"/>
              </a:rPr>
              <a:t>添加标题</a:t>
            </a:r>
            <a:endParaRPr lang="en-US" altLang="zh-CN" sz="2000" b="1" kern="0" dirty="0">
              <a:solidFill>
                <a:schemeClr val="tx1">
                  <a:lumMod val="65000"/>
                  <a:lumOff val="35000"/>
                </a:schemeClr>
              </a:solidFill>
              <a:latin typeface="Source Han Sans CN Normal" charset="-122"/>
              <a:ea typeface="Source Han Sans CN Normal" charset="-122"/>
              <a:cs typeface="Source Han Sans CN Normal" charset="-122"/>
            </a:endParaRPr>
          </a:p>
        </p:txBody>
      </p:sp>
      <p:sp>
        <p:nvSpPr>
          <p:cNvPr id="18" name="矩形 17"/>
          <p:cNvSpPr/>
          <p:nvPr/>
        </p:nvSpPr>
        <p:spPr>
          <a:xfrm>
            <a:off x="8208461" y="4974562"/>
            <a:ext cx="2574371" cy="789127"/>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Source Han Sans CN Normal" charset="-122"/>
                <a:ea typeface="Source Han Sans CN Normal" charset="-122"/>
                <a:cs typeface="Source Han Sans CN Normal" charset="-122"/>
              </a:rPr>
              <a:t>点击此处添加文字说明内容，可以通过复制您的文本内容，在此文本框粘贴并选择只保留文字。</a:t>
            </a:r>
            <a:endParaRPr lang="en-US" altLang="zh-CN" sz="1200" dirty="0">
              <a:solidFill>
                <a:schemeClr val="tx1">
                  <a:lumMod val="65000"/>
                  <a:lumOff val="35000"/>
                </a:schemeClr>
              </a:solidFill>
              <a:latin typeface="Source Han Sans CN Normal" charset="-122"/>
              <a:ea typeface="Source Han Sans CN Normal" charset="-122"/>
              <a:cs typeface="Source Han Sans CN Normal" charset="-122"/>
            </a:endParaRPr>
          </a:p>
        </p:txBody>
      </p:sp>
      <p:sp>
        <p:nvSpPr>
          <p:cNvPr id="2" name="文本框 1"/>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3" name="文本框 2"/>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pic>
        <p:nvPicPr>
          <p:cNvPr id="4" name="图片 3"/>
          <p:cNvPicPr>
            <a:picLocks noChangeAspect="1"/>
          </p:cNvPicPr>
          <p:nvPr/>
        </p:nvPicPr>
        <p:blipFill>
          <a:blip r:embed="rId2"/>
          <a:srcRect l="998" t="808" r="1922" b="14690"/>
          <a:stretch>
            <a:fillRect/>
          </a:stretch>
        </p:blipFill>
        <p:spPr>
          <a:xfrm>
            <a:off x="1809115" y="1195070"/>
            <a:ext cx="1224280" cy="1383030"/>
          </a:xfrm>
          <a:prstGeom prst="ellipse">
            <a:avLst/>
          </a:prstGeom>
        </p:spPr>
      </p:pic>
      <p:pic>
        <p:nvPicPr>
          <p:cNvPr id="6" name="图片 5"/>
          <p:cNvPicPr>
            <a:picLocks noChangeAspect="1"/>
          </p:cNvPicPr>
          <p:nvPr/>
        </p:nvPicPr>
        <p:blipFill>
          <a:blip r:embed="rId2"/>
          <a:srcRect l="998" t="808" r="1922" b="14690"/>
          <a:stretch>
            <a:fillRect/>
          </a:stretch>
        </p:blipFill>
        <p:spPr>
          <a:xfrm>
            <a:off x="5483860" y="1195070"/>
            <a:ext cx="1224280" cy="1383030"/>
          </a:xfrm>
          <a:prstGeom prst="ellipse">
            <a:avLst/>
          </a:prstGeom>
        </p:spPr>
      </p:pic>
      <p:pic>
        <p:nvPicPr>
          <p:cNvPr id="19" name="图片 18"/>
          <p:cNvPicPr>
            <a:picLocks noChangeAspect="1"/>
          </p:cNvPicPr>
          <p:nvPr/>
        </p:nvPicPr>
        <p:blipFill>
          <a:blip r:embed="rId2"/>
          <a:srcRect l="998" t="808" r="1922" b="14690"/>
          <a:stretch>
            <a:fillRect/>
          </a:stretch>
        </p:blipFill>
        <p:spPr>
          <a:xfrm>
            <a:off x="8985250" y="1195070"/>
            <a:ext cx="1224280" cy="138303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ppt_x"/>
                                          </p:val>
                                        </p:tav>
                                        <p:tav tm="100000">
                                          <p:val>
                                            <p:strVal val="#ppt_x"/>
                                          </p:val>
                                        </p:tav>
                                      </p:tavLst>
                                    </p:anim>
                                    <p:anim calcmode="lin" valueType="num">
                                      <p:cBhvr additive="base">
                                        <p:cTn id="12" dur="10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ppt_x"/>
                                          </p:val>
                                        </p:tav>
                                        <p:tav tm="100000">
                                          <p:val>
                                            <p:strVal val="#ppt_x"/>
                                          </p:val>
                                        </p:tav>
                                      </p:tavLst>
                                    </p:anim>
                                    <p:anim calcmode="lin" valueType="num">
                                      <p:cBhvr additive="base">
                                        <p:cTn id="28" dur="10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ppt_x"/>
                                          </p:val>
                                        </p:tav>
                                        <p:tav tm="100000">
                                          <p:val>
                                            <p:strVal val="#ppt_x"/>
                                          </p:val>
                                        </p:tav>
                                      </p:tavLst>
                                    </p:anim>
                                    <p:anim calcmode="lin" valueType="num">
                                      <p:cBhvr additive="base">
                                        <p:cTn id="32" dur="10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ppt_x"/>
                                          </p:val>
                                        </p:tav>
                                        <p:tav tm="100000">
                                          <p:val>
                                            <p:strVal val="#ppt_x"/>
                                          </p:val>
                                        </p:tav>
                                      </p:tavLst>
                                    </p:anim>
                                    <p:anim calcmode="lin" valueType="num">
                                      <p:cBhvr additive="base">
                                        <p:cTn id="36" dur="10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ppt_x"/>
                                          </p:val>
                                        </p:tav>
                                        <p:tav tm="100000">
                                          <p:val>
                                            <p:strVal val="#ppt_x"/>
                                          </p:val>
                                        </p:tav>
                                      </p:tavLst>
                                    </p:anim>
                                    <p:anim calcmode="lin" valueType="num">
                                      <p:cBhvr additive="base">
                                        <p:cTn id="44" dur="10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fill="hold"/>
                                        <p:tgtEl>
                                          <p:spTgt spid="16"/>
                                        </p:tgtEl>
                                        <p:attrNameLst>
                                          <p:attrName>ppt_x</p:attrName>
                                        </p:attrNameLst>
                                      </p:cBhvr>
                                      <p:tavLst>
                                        <p:tav tm="0">
                                          <p:val>
                                            <p:strVal val="#ppt_x"/>
                                          </p:val>
                                        </p:tav>
                                        <p:tav tm="100000">
                                          <p:val>
                                            <p:strVal val="#ppt_x"/>
                                          </p:val>
                                        </p:tav>
                                      </p:tavLst>
                                    </p:anim>
                                    <p:anim calcmode="lin" valueType="num">
                                      <p:cBhvr additive="base">
                                        <p:cTn id="48" dur="10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1000" fill="hold"/>
                                        <p:tgtEl>
                                          <p:spTgt spid="17"/>
                                        </p:tgtEl>
                                        <p:attrNameLst>
                                          <p:attrName>ppt_x</p:attrName>
                                        </p:attrNameLst>
                                      </p:cBhvr>
                                      <p:tavLst>
                                        <p:tav tm="0">
                                          <p:val>
                                            <p:strVal val="#ppt_x"/>
                                          </p:val>
                                        </p:tav>
                                        <p:tav tm="100000">
                                          <p:val>
                                            <p:strVal val="#ppt_x"/>
                                          </p:val>
                                        </p:tav>
                                      </p:tavLst>
                                    </p:anim>
                                    <p:anim calcmode="lin" valueType="num">
                                      <p:cBhvr additive="base">
                                        <p:cTn id="52" dur="100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1000" fill="hold"/>
                                        <p:tgtEl>
                                          <p:spTgt spid="18"/>
                                        </p:tgtEl>
                                        <p:attrNameLst>
                                          <p:attrName>ppt_x</p:attrName>
                                        </p:attrNameLst>
                                      </p:cBhvr>
                                      <p:tavLst>
                                        <p:tav tm="0">
                                          <p:val>
                                            <p:strVal val="#ppt_x"/>
                                          </p:val>
                                        </p:tav>
                                        <p:tav tm="100000">
                                          <p:val>
                                            <p:strVal val="#ppt_x"/>
                                          </p:val>
                                        </p:tav>
                                      </p:tavLst>
                                    </p:anim>
                                    <p:anim calcmode="lin" valueType="num">
                                      <p:cBhvr additive="base">
                                        <p:cTn id="56" dur="10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1000" fill="hold"/>
                                        <p:tgtEl>
                                          <p:spTgt spid="2"/>
                                        </p:tgtEl>
                                        <p:attrNameLst>
                                          <p:attrName>ppt_x</p:attrName>
                                        </p:attrNameLst>
                                      </p:cBhvr>
                                      <p:tavLst>
                                        <p:tav tm="0">
                                          <p:val>
                                            <p:strVal val="#ppt_x"/>
                                          </p:val>
                                        </p:tav>
                                        <p:tav tm="100000">
                                          <p:val>
                                            <p:strVal val="#ppt_x"/>
                                          </p:val>
                                        </p:tav>
                                      </p:tavLst>
                                    </p:anim>
                                    <p:anim calcmode="lin" valueType="num">
                                      <p:cBhvr additive="base">
                                        <p:cTn id="60" dur="1000" fill="hold"/>
                                        <p:tgtEl>
                                          <p:spTgt spid="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1000" fill="hold"/>
                                        <p:tgtEl>
                                          <p:spTgt spid="3"/>
                                        </p:tgtEl>
                                        <p:attrNameLst>
                                          <p:attrName>ppt_x</p:attrName>
                                        </p:attrNameLst>
                                      </p:cBhvr>
                                      <p:tavLst>
                                        <p:tav tm="0">
                                          <p:val>
                                            <p:strVal val="#ppt_x"/>
                                          </p:val>
                                        </p:tav>
                                        <p:tav tm="100000">
                                          <p:val>
                                            <p:strVal val="#ppt_x"/>
                                          </p:val>
                                        </p:tav>
                                      </p:tavLst>
                                    </p:anim>
                                    <p:anim calcmode="lin" valueType="num">
                                      <p:cBhvr additive="base">
                                        <p:cTn id="64" dur="1000" fill="hold"/>
                                        <p:tgtEl>
                                          <p:spTgt spid="3"/>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1000" fill="hold"/>
                                        <p:tgtEl>
                                          <p:spTgt spid="4"/>
                                        </p:tgtEl>
                                        <p:attrNameLst>
                                          <p:attrName>ppt_x</p:attrName>
                                        </p:attrNameLst>
                                      </p:cBhvr>
                                      <p:tavLst>
                                        <p:tav tm="0">
                                          <p:val>
                                            <p:strVal val="#ppt_x"/>
                                          </p:val>
                                        </p:tav>
                                        <p:tav tm="100000">
                                          <p:val>
                                            <p:strVal val="#ppt_x"/>
                                          </p:val>
                                        </p:tav>
                                      </p:tavLst>
                                    </p:anim>
                                    <p:anim calcmode="lin" valueType="num">
                                      <p:cBhvr additive="base">
                                        <p:cTn id="68" dur="1000" fill="hold"/>
                                        <p:tgtEl>
                                          <p:spTgt spid="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1000" fill="hold"/>
                                        <p:tgtEl>
                                          <p:spTgt spid="6"/>
                                        </p:tgtEl>
                                        <p:attrNameLst>
                                          <p:attrName>ppt_x</p:attrName>
                                        </p:attrNameLst>
                                      </p:cBhvr>
                                      <p:tavLst>
                                        <p:tav tm="0">
                                          <p:val>
                                            <p:strVal val="#ppt_x"/>
                                          </p:val>
                                        </p:tav>
                                        <p:tav tm="100000">
                                          <p:val>
                                            <p:strVal val="#ppt_x"/>
                                          </p:val>
                                        </p:tav>
                                      </p:tavLst>
                                    </p:anim>
                                    <p:anim calcmode="lin" valueType="num">
                                      <p:cBhvr additive="base">
                                        <p:cTn id="72" dur="1000" fill="hold"/>
                                        <p:tgtEl>
                                          <p:spTgt spid="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1000" fill="hold"/>
                                        <p:tgtEl>
                                          <p:spTgt spid="19"/>
                                        </p:tgtEl>
                                        <p:attrNameLst>
                                          <p:attrName>ppt_x</p:attrName>
                                        </p:attrNameLst>
                                      </p:cBhvr>
                                      <p:tavLst>
                                        <p:tav tm="0">
                                          <p:val>
                                            <p:strVal val="#ppt_x"/>
                                          </p:val>
                                        </p:tav>
                                        <p:tav tm="100000">
                                          <p:val>
                                            <p:strVal val="#ppt_x"/>
                                          </p:val>
                                        </p:tav>
                                      </p:tavLst>
                                    </p:anim>
                                    <p:anim calcmode="lin" valueType="num">
                                      <p:cBhvr additive="base">
                                        <p:cTn id="76"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10" grpId="0" animBg="1"/>
      <p:bldP spid="11" grpId="0"/>
      <p:bldP spid="12" grpId="0"/>
      <p:bldP spid="13" grpId="0" animBg="1"/>
      <p:bldP spid="14" grpId="0"/>
      <p:bldP spid="15" grpId="0"/>
      <p:bldP spid="16" grpId="0" animBg="1"/>
      <p:bldP spid="17" grpId="0"/>
      <p:bldP spid="18" grpId="0"/>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24333" y="706290"/>
            <a:ext cx="3943334" cy="5445418"/>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Group 12"/>
          <p:cNvGrpSpPr/>
          <p:nvPr/>
        </p:nvGrpSpPr>
        <p:grpSpPr>
          <a:xfrm>
            <a:off x="683212" y="3934614"/>
            <a:ext cx="2724550" cy="650630"/>
            <a:chOff x="646901" y="4167553"/>
            <a:chExt cx="2724550" cy="650630"/>
          </a:xfrm>
          <a:effectLst>
            <a:outerShdw blurRad="63500" sx="102000" sy="102000" algn="ctr" rotWithShape="0">
              <a:prstClr val="black">
                <a:alpha val="19000"/>
              </a:prstClr>
            </a:outerShdw>
          </a:effectLst>
        </p:grpSpPr>
        <p:sp>
          <p:nvSpPr>
            <p:cNvPr id="9" name="Rectangle 3"/>
            <p:cNvSpPr/>
            <p:nvPr/>
          </p:nvSpPr>
          <p:spPr>
            <a:xfrm>
              <a:off x="646901" y="4167553"/>
              <a:ext cx="2724550" cy="6506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10" name="Rectangle 4"/>
            <p:cNvSpPr/>
            <p:nvPr/>
          </p:nvSpPr>
          <p:spPr>
            <a:xfrm>
              <a:off x="646901" y="4167553"/>
              <a:ext cx="598585" cy="65063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11" name="Freeform 29"/>
            <p:cNvSpPr>
              <a:spLocks noEditPoints="1"/>
            </p:cNvSpPr>
            <p:nvPr/>
          </p:nvSpPr>
          <p:spPr bwMode="auto">
            <a:xfrm>
              <a:off x="755930" y="4257249"/>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Noto Sans S Chinese" charset="-122"/>
                <a:ea typeface="Noto Sans S Chinese" charset="-122"/>
                <a:cs typeface="Noto Sans S Chinese" charset="-122"/>
              </a:endParaRPr>
            </a:p>
          </p:txBody>
        </p:sp>
      </p:grpSp>
      <p:grpSp>
        <p:nvGrpSpPr>
          <p:cNvPr id="12" name="Group 31"/>
          <p:cNvGrpSpPr/>
          <p:nvPr/>
        </p:nvGrpSpPr>
        <p:grpSpPr>
          <a:xfrm>
            <a:off x="1576748" y="2744980"/>
            <a:ext cx="937470" cy="1131884"/>
            <a:chOff x="1751482" y="2957524"/>
            <a:chExt cx="1247775" cy="1506538"/>
          </a:xfrm>
          <a:solidFill>
            <a:srgbClr val="EEA6A9"/>
          </a:solidFill>
        </p:grpSpPr>
        <p:sp>
          <p:nvSpPr>
            <p:cNvPr id="13" name="Freeform 5"/>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grpFill/>
            <a:ln w="9525">
              <a:noFill/>
              <a:miter lim="800000"/>
            </a:ln>
            <a:effectLst>
              <a:outerShdw blurRad="127000" sx="102000" sy="102000" algn="ctr" rotWithShape="0">
                <a:prstClr val="black">
                  <a:alpha val="20000"/>
                </a:prstClr>
              </a:outerShdw>
            </a:effectLst>
          </p:spPr>
          <p:txBody>
            <a:bodyPr wrap="none" anchor="ctr"/>
            <a:lstStyle/>
            <a:p>
              <a:endParaRPr lang="en-GB" sz="1695">
                <a:solidFill>
                  <a:schemeClr val="tx1">
                    <a:lumMod val="75000"/>
                    <a:lumOff val="25000"/>
                  </a:schemeClr>
                </a:solidFill>
                <a:latin typeface="Noto Sans S Chinese" charset="-122"/>
                <a:ea typeface="Noto Sans S Chinese" charset="-122"/>
                <a:cs typeface="Noto Sans S Chinese" charset="-122"/>
              </a:endParaRPr>
            </a:p>
          </p:txBody>
        </p:sp>
        <p:sp>
          <p:nvSpPr>
            <p:cNvPr id="14" name="Freeform 6"/>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grpFill/>
            <a:ln w="9525">
              <a:noFill/>
              <a:miter lim="800000"/>
            </a:ln>
            <a:effectLst>
              <a:outerShdw blurRad="127000" sx="102000" sy="102000" algn="ctr" rotWithShape="0">
                <a:prstClr val="black">
                  <a:alpha val="20000"/>
                </a:prstClr>
              </a:outerShdw>
            </a:effectLst>
          </p:spPr>
          <p:txBody>
            <a:bodyPr wrap="none" anchor="ctr"/>
            <a:lstStyle/>
            <a:p>
              <a:endParaRPr lang="en-GB" sz="1695">
                <a:solidFill>
                  <a:schemeClr val="tx1">
                    <a:lumMod val="75000"/>
                    <a:lumOff val="25000"/>
                  </a:schemeClr>
                </a:solidFill>
                <a:latin typeface="Noto Sans S Chinese" charset="-122"/>
                <a:ea typeface="Noto Sans S Chinese" charset="-122"/>
                <a:cs typeface="Noto Sans S Chinese" charset="-122"/>
              </a:endParaRPr>
            </a:p>
          </p:txBody>
        </p:sp>
      </p:grpSp>
      <p:sp>
        <p:nvSpPr>
          <p:cNvPr id="15" name="Arc 37"/>
          <p:cNvSpPr/>
          <p:nvPr/>
        </p:nvSpPr>
        <p:spPr>
          <a:xfrm rot="13265014">
            <a:off x="7933910" y="1499884"/>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16" name="Arc 38"/>
          <p:cNvSpPr/>
          <p:nvPr/>
        </p:nvSpPr>
        <p:spPr>
          <a:xfrm rot="13265014">
            <a:off x="5209361" y="2144856"/>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grpSp>
        <p:nvGrpSpPr>
          <p:cNvPr id="17" name="Group 9"/>
          <p:cNvGrpSpPr/>
          <p:nvPr/>
        </p:nvGrpSpPr>
        <p:grpSpPr>
          <a:xfrm>
            <a:off x="3407762" y="3283984"/>
            <a:ext cx="2724550" cy="650630"/>
            <a:chOff x="3371451" y="3516923"/>
            <a:chExt cx="2724550" cy="650630"/>
          </a:xfrm>
          <a:effectLst>
            <a:outerShdw blurRad="63500" sx="102000" sy="102000" algn="ctr" rotWithShape="0">
              <a:prstClr val="black">
                <a:alpha val="20000"/>
              </a:prstClr>
            </a:outerShdw>
          </a:effectLst>
        </p:grpSpPr>
        <p:sp>
          <p:nvSpPr>
            <p:cNvPr id="18" name="Rectangle 7"/>
            <p:cNvSpPr/>
            <p:nvPr/>
          </p:nvSpPr>
          <p:spPr>
            <a:xfrm>
              <a:off x="3371451" y="3516923"/>
              <a:ext cx="2724550" cy="6506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19" name="Rectangle 8"/>
            <p:cNvSpPr/>
            <p:nvPr/>
          </p:nvSpPr>
          <p:spPr>
            <a:xfrm>
              <a:off x="3371451" y="3516923"/>
              <a:ext cx="598585" cy="65063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20" name="Freeform 39"/>
            <p:cNvSpPr>
              <a:spLocks noEditPoints="1"/>
            </p:cNvSpPr>
            <p:nvPr/>
          </p:nvSpPr>
          <p:spPr bwMode="auto">
            <a:xfrm>
              <a:off x="3498042" y="3644729"/>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Noto Sans S Chinese" charset="-122"/>
                <a:ea typeface="Noto Sans S Chinese" charset="-122"/>
                <a:cs typeface="Noto Sans S Chinese" charset="-122"/>
              </a:endParaRPr>
            </a:p>
          </p:txBody>
        </p:sp>
      </p:grpSp>
      <p:grpSp>
        <p:nvGrpSpPr>
          <p:cNvPr id="21" name="Group 6"/>
          <p:cNvGrpSpPr/>
          <p:nvPr/>
        </p:nvGrpSpPr>
        <p:grpSpPr>
          <a:xfrm>
            <a:off x="6132311" y="2633354"/>
            <a:ext cx="2724550" cy="650630"/>
            <a:chOff x="6096000" y="2866293"/>
            <a:chExt cx="2724550" cy="650630"/>
          </a:xfrm>
        </p:grpSpPr>
        <p:sp>
          <p:nvSpPr>
            <p:cNvPr id="22" name="Rectangle 10"/>
            <p:cNvSpPr/>
            <p:nvPr/>
          </p:nvSpPr>
          <p:spPr>
            <a:xfrm>
              <a:off x="6096000" y="2866293"/>
              <a:ext cx="2724550" cy="650630"/>
            </a:xfrm>
            <a:prstGeom prst="rect">
              <a:avLst/>
            </a:prstGeom>
            <a:solidFill>
              <a:schemeClr val="bg1">
                <a:lumMod val="75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23" name="Rectangle 11"/>
            <p:cNvSpPr/>
            <p:nvPr/>
          </p:nvSpPr>
          <p:spPr>
            <a:xfrm>
              <a:off x="6096000" y="2866293"/>
              <a:ext cx="598585" cy="65063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24" name="Freeform 40"/>
            <p:cNvSpPr>
              <a:spLocks noEditPoints="1"/>
            </p:cNvSpPr>
            <p:nvPr/>
          </p:nvSpPr>
          <p:spPr bwMode="auto">
            <a:xfrm>
              <a:off x="6252324" y="2995578"/>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Noto Sans S Chinese" charset="-122"/>
                <a:ea typeface="Noto Sans S Chinese" charset="-122"/>
                <a:cs typeface="Noto Sans S Chinese" charset="-122"/>
              </a:endParaRPr>
            </a:p>
          </p:txBody>
        </p:sp>
      </p:grpSp>
      <p:grpSp>
        <p:nvGrpSpPr>
          <p:cNvPr id="25" name="Group 5"/>
          <p:cNvGrpSpPr/>
          <p:nvPr/>
        </p:nvGrpSpPr>
        <p:grpSpPr>
          <a:xfrm>
            <a:off x="8856861" y="1982724"/>
            <a:ext cx="2724550" cy="650630"/>
            <a:chOff x="8820550" y="2215663"/>
            <a:chExt cx="2724550" cy="650630"/>
          </a:xfrm>
          <a:effectLst>
            <a:outerShdw blurRad="63500" sx="102000" sy="102000" algn="ctr" rotWithShape="0">
              <a:prstClr val="black">
                <a:alpha val="20000"/>
              </a:prstClr>
            </a:outerShdw>
          </a:effectLst>
        </p:grpSpPr>
        <p:sp>
          <p:nvSpPr>
            <p:cNvPr id="26" name="Rectangle 13"/>
            <p:cNvSpPr/>
            <p:nvPr/>
          </p:nvSpPr>
          <p:spPr>
            <a:xfrm>
              <a:off x="8820550" y="2215663"/>
              <a:ext cx="2724550" cy="6506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27" name="Rectangle 14"/>
            <p:cNvSpPr/>
            <p:nvPr/>
          </p:nvSpPr>
          <p:spPr>
            <a:xfrm>
              <a:off x="8820550" y="2215663"/>
              <a:ext cx="598585" cy="65063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tx1">
                    <a:lumMod val="75000"/>
                    <a:lumOff val="25000"/>
                  </a:schemeClr>
                </a:solidFill>
                <a:latin typeface="Noto Sans S Chinese" charset="-122"/>
                <a:ea typeface="Noto Sans S Chinese" charset="-122"/>
                <a:cs typeface="Noto Sans S Chinese" charset="-122"/>
              </a:endParaRPr>
            </a:p>
          </p:txBody>
        </p:sp>
        <p:sp>
          <p:nvSpPr>
            <p:cNvPr id="28" name="Freeform 41"/>
            <p:cNvSpPr>
              <a:spLocks noEditPoints="1"/>
            </p:cNvSpPr>
            <p:nvPr/>
          </p:nvSpPr>
          <p:spPr bwMode="auto">
            <a:xfrm>
              <a:off x="8987680" y="2349194"/>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Noto Sans S Chinese" charset="-122"/>
                <a:ea typeface="Noto Sans S Chinese" charset="-122"/>
                <a:cs typeface="Noto Sans S Chinese" charset="-122"/>
              </a:endParaRPr>
            </a:p>
          </p:txBody>
        </p:sp>
      </p:grpSp>
      <p:sp>
        <p:nvSpPr>
          <p:cNvPr id="29" name="矩形 28"/>
          <p:cNvSpPr/>
          <p:nvPr/>
        </p:nvSpPr>
        <p:spPr>
          <a:xfrm>
            <a:off x="1172767" y="4820375"/>
            <a:ext cx="2166664" cy="646331"/>
          </a:xfrm>
          <a:prstGeom prst="rect">
            <a:avLst/>
          </a:prstGeom>
        </p:spPr>
        <p:txBody>
          <a:bodyPr wrap="square">
            <a:spAutoFit/>
          </a:bodyPr>
          <a:lstStyle/>
          <a:p>
            <a:r>
              <a:rPr lang="zh-CN" altLang="en-US" sz="1200" dirty="0">
                <a:solidFill>
                  <a:schemeClr val="tx1">
                    <a:lumMod val="65000"/>
                    <a:lumOff val="35000"/>
                  </a:schemeClr>
                </a:solidFill>
                <a:latin typeface="Noto Sans S Chinese" charset="-122"/>
                <a:ea typeface="Noto Sans S Chinese" charset="-122"/>
                <a:cs typeface="Noto Sans S Chinese" charset="-122"/>
              </a:rPr>
              <a:t>请在此处添加详细描述文本，尽量与标题文本语言风格相符合，语言描述尽量简洁生动。</a:t>
            </a:r>
          </a:p>
        </p:txBody>
      </p:sp>
      <p:sp>
        <p:nvSpPr>
          <p:cNvPr id="30" name="矩形 29"/>
          <p:cNvSpPr/>
          <p:nvPr/>
        </p:nvSpPr>
        <p:spPr>
          <a:xfrm>
            <a:off x="4006347" y="4096614"/>
            <a:ext cx="2166664" cy="646331"/>
          </a:xfrm>
          <a:prstGeom prst="rect">
            <a:avLst/>
          </a:prstGeom>
        </p:spPr>
        <p:txBody>
          <a:bodyPr wrap="square">
            <a:spAutoFit/>
          </a:bodyPr>
          <a:lstStyle/>
          <a:p>
            <a:r>
              <a:rPr lang="zh-CN" altLang="en-US" sz="1200" dirty="0">
                <a:solidFill>
                  <a:schemeClr val="tx1">
                    <a:lumMod val="65000"/>
                    <a:lumOff val="35000"/>
                  </a:schemeClr>
                </a:solidFill>
                <a:latin typeface="Noto Sans S Chinese" charset="-122"/>
                <a:ea typeface="Noto Sans S Chinese" charset="-122"/>
                <a:cs typeface="Noto Sans S Chinese" charset="-122"/>
              </a:rPr>
              <a:t>请在此处添加详细描述文本，尽量与标题文本语言风格相符合，语言描述尽量简洁生动。</a:t>
            </a:r>
          </a:p>
        </p:txBody>
      </p:sp>
      <p:sp>
        <p:nvSpPr>
          <p:cNvPr id="34" name="矩形 33"/>
          <p:cNvSpPr/>
          <p:nvPr/>
        </p:nvSpPr>
        <p:spPr>
          <a:xfrm>
            <a:off x="6676480" y="3429000"/>
            <a:ext cx="2166664" cy="646331"/>
          </a:xfrm>
          <a:prstGeom prst="rect">
            <a:avLst/>
          </a:prstGeom>
        </p:spPr>
        <p:txBody>
          <a:bodyPr wrap="square">
            <a:spAutoFit/>
          </a:bodyPr>
          <a:lstStyle/>
          <a:p>
            <a:r>
              <a:rPr lang="zh-CN" altLang="en-US" sz="1200" dirty="0">
                <a:solidFill>
                  <a:schemeClr val="tx1">
                    <a:lumMod val="65000"/>
                    <a:lumOff val="35000"/>
                  </a:schemeClr>
                </a:solidFill>
                <a:latin typeface="Noto Sans S Chinese" charset="-122"/>
                <a:ea typeface="Noto Sans S Chinese" charset="-122"/>
                <a:cs typeface="Noto Sans S Chinese" charset="-122"/>
              </a:rPr>
              <a:t>请在此处添加详细描述文本，尽量与标题文本语言风格相符合，语言描述尽量简洁生动。</a:t>
            </a:r>
          </a:p>
        </p:txBody>
      </p:sp>
      <p:sp>
        <p:nvSpPr>
          <p:cNvPr id="35" name="矩形 34"/>
          <p:cNvSpPr/>
          <p:nvPr/>
        </p:nvSpPr>
        <p:spPr>
          <a:xfrm>
            <a:off x="9325074" y="2784140"/>
            <a:ext cx="2166664" cy="646331"/>
          </a:xfrm>
          <a:prstGeom prst="rect">
            <a:avLst/>
          </a:prstGeom>
        </p:spPr>
        <p:txBody>
          <a:bodyPr wrap="square">
            <a:spAutoFit/>
          </a:bodyPr>
          <a:lstStyle/>
          <a:p>
            <a:r>
              <a:rPr lang="zh-CN" altLang="en-US" sz="1200" dirty="0">
                <a:solidFill>
                  <a:schemeClr val="tx1">
                    <a:lumMod val="65000"/>
                    <a:lumOff val="35000"/>
                  </a:schemeClr>
                </a:solidFill>
                <a:latin typeface="Noto Sans S Chinese" charset="-122"/>
                <a:ea typeface="Noto Sans S Chinese" charset="-122"/>
                <a:cs typeface="Noto Sans S Chinese" charset="-122"/>
              </a:rPr>
              <a:t>请在此处添加详细描述文本，尽量与标题文本语言风格相符合，语言描述尽量简洁生动。</a:t>
            </a:r>
          </a:p>
        </p:txBody>
      </p:sp>
      <p:sp>
        <p:nvSpPr>
          <p:cNvPr id="36" name="矩形 35"/>
          <p:cNvSpPr/>
          <p:nvPr/>
        </p:nvSpPr>
        <p:spPr>
          <a:xfrm>
            <a:off x="1430886" y="4063829"/>
            <a:ext cx="2166664" cy="338554"/>
          </a:xfrm>
          <a:prstGeom prst="rect">
            <a:avLst/>
          </a:prstGeom>
        </p:spPr>
        <p:txBody>
          <a:bodyPr wrap="square">
            <a:spAutoFit/>
          </a:bodyPr>
          <a:lstStyle/>
          <a:p>
            <a:r>
              <a:rPr lang="zh-CN" altLang="en-US" sz="1600" dirty="0">
                <a:solidFill>
                  <a:schemeClr val="bg1"/>
                </a:solidFill>
                <a:latin typeface="Noto Sans S Chinese" charset="-122"/>
                <a:ea typeface="Noto Sans S Chinese" charset="-122"/>
                <a:cs typeface="Noto Sans S Chinese" charset="-122"/>
              </a:rPr>
              <a:t>请输入你的题目</a:t>
            </a:r>
          </a:p>
        </p:txBody>
      </p:sp>
      <p:sp>
        <p:nvSpPr>
          <p:cNvPr id="37" name="矩形 36"/>
          <p:cNvSpPr/>
          <p:nvPr/>
        </p:nvSpPr>
        <p:spPr>
          <a:xfrm>
            <a:off x="4101017" y="3433288"/>
            <a:ext cx="2166664" cy="338554"/>
          </a:xfrm>
          <a:prstGeom prst="rect">
            <a:avLst/>
          </a:prstGeom>
        </p:spPr>
        <p:txBody>
          <a:bodyPr wrap="square">
            <a:spAutoFit/>
          </a:bodyPr>
          <a:lstStyle/>
          <a:p>
            <a:r>
              <a:rPr lang="zh-CN" altLang="en-US" sz="1600" dirty="0">
                <a:solidFill>
                  <a:schemeClr val="bg1"/>
                </a:solidFill>
                <a:latin typeface="Noto Sans S Chinese" charset="-122"/>
                <a:ea typeface="Noto Sans S Chinese" charset="-122"/>
                <a:cs typeface="Noto Sans S Chinese" charset="-122"/>
              </a:rPr>
              <a:t>请输入你的题目</a:t>
            </a:r>
          </a:p>
        </p:txBody>
      </p:sp>
      <p:sp>
        <p:nvSpPr>
          <p:cNvPr id="38" name="矩形 37"/>
          <p:cNvSpPr/>
          <p:nvPr/>
        </p:nvSpPr>
        <p:spPr>
          <a:xfrm>
            <a:off x="6787591" y="2765496"/>
            <a:ext cx="2166664" cy="338554"/>
          </a:xfrm>
          <a:prstGeom prst="rect">
            <a:avLst/>
          </a:prstGeom>
        </p:spPr>
        <p:txBody>
          <a:bodyPr wrap="square">
            <a:spAutoFit/>
          </a:bodyPr>
          <a:lstStyle/>
          <a:p>
            <a:r>
              <a:rPr lang="zh-CN" altLang="en-US" sz="1600" dirty="0">
                <a:solidFill>
                  <a:schemeClr val="bg1"/>
                </a:solidFill>
                <a:latin typeface="Noto Sans S Chinese" charset="-122"/>
                <a:ea typeface="Noto Sans S Chinese" charset="-122"/>
                <a:cs typeface="Noto Sans S Chinese" charset="-122"/>
              </a:rPr>
              <a:t>请输入你的题目</a:t>
            </a:r>
          </a:p>
        </p:txBody>
      </p:sp>
      <p:sp>
        <p:nvSpPr>
          <p:cNvPr id="39" name="矩形 38"/>
          <p:cNvSpPr/>
          <p:nvPr/>
        </p:nvSpPr>
        <p:spPr>
          <a:xfrm>
            <a:off x="9529769" y="2106532"/>
            <a:ext cx="2166664" cy="338554"/>
          </a:xfrm>
          <a:prstGeom prst="rect">
            <a:avLst/>
          </a:prstGeom>
        </p:spPr>
        <p:txBody>
          <a:bodyPr wrap="square">
            <a:spAutoFit/>
          </a:bodyPr>
          <a:lstStyle/>
          <a:p>
            <a:r>
              <a:rPr lang="zh-CN" altLang="en-US" sz="1600" dirty="0">
                <a:solidFill>
                  <a:schemeClr val="bg1"/>
                </a:solidFill>
                <a:latin typeface="Noto Sans S Chinese" charset="-122"/>
                <a:ea typeface="Noto Sans S Chinese" charset="-122"/>
                <a:cs typeface="Noto Sans S Chinese" charset="-122"/>
              </a:rPr>
              <a:t>请输入你的题目</a:t>
            </a:r>
          </a:p>
        </p:txBody>
      </p:sp>
      <p:sp>
        <p:nvSpPr>
          <p:cNvPr id="2" name="文本框 1"/>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3" name="文本框 2"/>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ppt_x"/>
                                          </p:val>
                                        </p:tav>
                                        <p:tav tm="100000">
                                          <p:val>
                                            <p:strVal val="#ppt_x"/>
                                          </p:val>
                                        </p:tav>
                                      </p:tavLst>
                                    </p:anim>
                                    <p:anim calcmode="lin" valueType="num">
                                      <p:cBhvr additive="base">
                                        <p:cTn id="12" dur="10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ppt_x"/>
                                          </p:val>
                                        </p:tav>
                                        <p:tav tm="100000">
                                          <p:val>
                                            <p:strVal val="#ppt_x"/>
                                          </p:val>
                                        </p:tav>
                                      </p:tavLst>
                                    </p:anim>
                                    <p:anim calcmode="lin" valueType="num">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000" fill="hold"/>
                                        <p:tgtEl>
                                          <p:spTgt spid="16"/>
                                        </p:tgtEl>
                                        <p:attrNameLst>
                                          <p:attrName>ppt_x</p:attrName>
                                        </p:attrNameLst>
                                      </p:cBhvr>
                                      <p:tavLst>
                                        <p:tav tm="0">
                                          <p:val>
                                            <p:strVal val="#ppt_x"/>
                                          </p:val>
                                        </p:tav>
                                        <p:tav tm="100000">
                                          <p:val>
                                            <p:strVal val="#ppt_x"/>
                                          </p:val>
                                        </p:tav>
                                      </p:tavLst>
                                    </p:anim>
                                    <p:anim calcmode="lin" valueType="num">
                                      <p:cBhvr additive="base">
                                        <p:cTn id="28" dur="10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000" fill="hold"/>
                                        <p:tgtEl>
                                          <p:spTgt spid="17"/>
                                        </p:tgtEl>
                                        <p:attrNameLst>
                                          <p:attrName>ppt_x</p:attrName>
                                        </p:attrNameLst>
                                      </p:cBhvr>
                                      <p:tavLst>
                                        <p:tav tm="0">
                                          <p:val>
                                            <p:strVal val="#ppt_x"/>
                                          </p:val>
                                        </p:tav>
                                        <p:tav tm="100000">
                                          <p:val>
                                            <p:strVal val="#ppt_x"/>
                                          </p:val>
                                        </p:tav>
                                      </p:tavLst>
                                    </p:anim>
                                    <p:anim calcmode="lin" valueType="num">
                                      <p:cBhvr additive="base">
                                        <p:cTn id="32" dur="10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ppt_x"/>
                                          </p:val>
                                        </p:tav>
                                        <p:tav tm="100000">
                                          <p:val>
                                            <p:strVal val="#ppt_x"/>
                                          </p:val>
                                        </p:tav>
                                      </p:tavLst>
                                    </p:anim>
                                    <p:anim calcmode="lin" valueType="num">
                                      <p:cBhvr additive="base">
                                        <p:cTn id="36" dur="10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1000" fill="hold"/>
                                        <p:tgtEl>
                                          <p:spTgt spid="25"/>
                                        </p:tgtEl>
                                        <p:attrNameLst>
                                          <p:attrName>ppt_x</p:attrName>
                                        </p:attrNameLst>
                                      </p:cBhvr>
                                      <p:tavLst>
                                        <p:tav tm="0">
                                          <p:val>
                                            <p:strVal val="#ppt_x"/>
                                          </p:val>
                                        </p:tav>
                                        <p:tav tm="100000">
                                          <p:val>
                                            <p:strVal val="#ppt_x"/>
                                          </p:val>
                                        </p:tav>
                                      </p:tavLst>
                                    </p:anim>
                                    <p:anim calcmode="lin" valueType="num">
                                      <p:cBhvr additive="base">
                                        <p:cTn id="40" dur="1000" fill="hold"/>
                                        <p:tgtEl>
                                          <p:spTgt spid="2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1000" fill="hold"/>
                                        <p:tgtEl>
                                          <p:spTgt spid="29"/>
                                        </p:tgtEl>
                                        <p:attrNameLst>
                                          <p:attrName>ppt_x</p:attrName>
                                        </p:attrNameLst>
                                      </p:cBhvr>
                                      <p:tavLst>
                                        <p:tav tm="0">
                                          <p:val>
                                            <p:strVal val="#ppt_x"/>
                                          </p:val>
                                        </p:tav>
                                        <p:tav tm="100000">
                                          <p:val>
                                            <p:strVal val="#ppt_x"/>
                                          </p:val>
                                        </p:tav>
                                      </p:tavLst>
                                    </p:anim>
                                    <p:anim calcmode="lin" valueType="num">
                                      <p:cBhvr additive="base">
                                        <p:cTn id="44" dur="10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1000" fill="hold"/>
                                        <p:tgtEl>
                                          <p:spTgt spid="30"/>
                                        </p:tgtEl>
                                        <p:attrNameLst>
                                          <p:attrName>ppt_x</p:attrName>
                                        </p:attrNameLst>
                                      </p:cBhvr>
                                      <p:tavLst>
                                        <p:tav tm="0">
                                          <p:val>
                                            <p:strVal val="#ppt_x"/>
                                          </p:val>
                                        </p:tav>
                                        <p:tav tm="100000">
                                          <p:val>
                                            <p:strVal val="#ppt_x"/>
                                          </p:val>
                                        </p:tav>
                                      </p:tavLst>
                                    </p:anim>
                                    <p:anim calcmode="lin" valueType="num">
                                      <p:cBhvr additive="base">
                                        <p:cTn id="48" dur="10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1000" fill="hold"/>
                                        <p:tgtEl>
                                          <p:spTgt spid="34"/>
                                        </p:tgtEl>
                                        <p:attrNameLst>
                                          <p:attrName>ppt_x</p:attrName>
                                        </p:attrNameLst>
                                      </p:cBhvr>
                                      <p:tavLst>
                                        <p:tav tm="0">
                                          <p:val>
                                            <p:strVal val="#ppt_x"/>
                                          </p:val>
                                        </p:tav>
                                        <p:tav tm="100000">
                                          <p:val>
                                            <p:strVal val="#ppt_x"/>
                                          </p:val>
                                        </p:tav>
                                      </p:tavLst>
                                    </p:anim>
                                    <p:anim calcmode="lin" valueType="num">
                                      <p:cBhvr additive="base">
                                        <p:cTn id="52" dur="10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1000" fill="hold"/>
                                        <p:tgtEl>
                                          <p:spTgt spid="35"/>
                                        </p:tgtEl>
                                        <p:attrNameLst>
                                          <p:attrName>ppt_x</p:attrName>
                                        </p:attrNameLst>
                                      </p:cBhvr>
                                      <p:tavLst>
                                        <p:tav tm="0">
                                          <p:val>
                                            <p:strVal val="#ppt_x"/>
                                          </p:val>
                                        </p:tav>
                                        <p:tav tm="100000">
                                          <p:val>
                                            <p:strVal val="#ppt_x"/>
                                          </p:val>
                                        </p:tav>
                                      </p:tavLst>
                                    </p:anim>
                                    <p:anim calcmode="lin" valueType="num">
                                      <p:cBhvr additive="base">
                                        <p:cTn id="56" dur="10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1000" fill="hold"/>
                                        <p:tgtEl>
                                          <p:spTgt spid="36"/>
                                        </p:tgtEl>
                                        <p:attrNameLst>
                                          <p:attrName>ppt_x</p:attrName>
                                        </p:attrNameLst>
                                      </p:cBhvr>
                                      <p:tavLst>
                                        <p:tav tm="0">
                                          <p:val>
                                            <p:strVal val="#ppt_x"/>
                                          </p:val>
                                        </p:tav>
                                        <p:tav tm="100000">
                                          <p:val>
                                            <p:strVal val="#ppt_x"/>
                                          </p:val>
                                        </p:tav>
                                      </p:tavLst>
                                    </p:anim>
                                    <p:anim calcmode="lin" valueType="num">
                                      <p:cBhvr additive="base">
                                        <p:cTn id="60" dur="10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ppt_x"/>
                                          </p:val>
                                        </p:tav>
                                        <p:tav tm="100000">
                                          <p:val>
                                            <p:strVal val="#ppt_x"/>
                                          </p:val>
                                        </p:tav>
                                      </p:tavLst>
                                    </p:anim>
                                    <p:anim calcmode="lin" valueType="num">
                                      <p:cBhvr additive="base">
                                        <p:cTn id="64" dur="10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000" fill="hold"/>
                                        <p:tgtEl>
                                          <p:spTgt spid="38"/>
                                        </p:tgtEl>
                                        <p:attrNameLst>
                                          <p:attrName>ppt_x</p:attrName>
                                        </p:attrNameLst>
                                      </p:cBhvr>
                                      <p:tavLst>
                                        <p:tav tm="0">
                                          <p:val>
                                            <p:strVal val="#ppt_x"/>
                                          </p:val>
                                        </p:tav>
                                        <p:tav tm="100000">
                                          <p:val>
                                            <p:strVal val="#ppt_x"/>
                                          </p:val>
                                        </p:tav>
                                      </p:tavLst>
                                    </p:anim>
                                    <p:anim calcmode="lin" valueType="num">
                                      <p:cBhvr additive="base">
                                        <p:cTn id="68" dur="10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1000" fill="hold"/>
                                        <p:tgtEl>
                                          <p:spTgt spid="39"/>
                                        </p:tgtEl>
                                        <p:attrNameLst>
                                          <p:attrName>ppt_x</p:attrName>
                                        </p:attrNameLst>
                                      </p:cBhvr>
                                      <p:tavLst>
                                        <p:tav tm="0">
                                          <p:val>
                                            <p:strVal val="#ppt_x"/>
                                          </p:val>
                                        </p:tav>
                                        <p:tav tm="100000">
                                          <p:val>
                                            <p:strVal val="#ppt_x"/>
                                          </p:val>
                                        </p:tav>
                                      </p:tavLst>
                                    </p:anim>
                                    <p:anim calcmode="lin" valueType="num">
                                      <p:cBhvr additive="base">
                                        <p:cTn id="72" dur="1000" fill="hold"/>
                                        <p:tgtEl>
                                          <p:spTgt spid="3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1000" fill="hold"/>
                                        <p:tgtEl>
                                          <p:spTgt spid="2"/>
                                        </p:tgtEl>
                                        <p:attrNameLst>
                                          <p:attrName>ppt_x</p:attrName>
                                        </p:attrNameLst>
                                      </p:cBhvr>
                                      <p:tavLst>
                                        <p:tav tm="0">
                                          <p:val>
                                            <p:strVal val="#ppt_x"/>
                                          </p:val>
                                        </p:tav>
                                        <p:tav tm="100000">
                                          <p:val>
                                            <p:strVal val="#ppt_x"/>
                                          </p:val>
                                        </p:tav>
                                      </p:tavLst>
                                    </p:anim>
                                    <p:anim calcmode="lin" valueType="num">
                                      <p:cBhvr additive="base">
                                        <p:cTn id="76" dur="1000" fill="hold"/>
                                        <p:tgtEl>
                                          <p:spTgt spid="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1000" fill="hold"/>
                                        <p:tgtEl>
                                          <p:spTgt spid="3"/>
                                        </p:tgtEl>
                                        <p:attrNameLst>
                                          <p:attrName>ppt_x</p:attrName>
                                        </p:attrNameLst>
                                      </p:cBhvr>
                                      <p:tavLst>
                                        <p:tav tm="0">
                                          <p:val>
                                            <p:strVal val="#ppt_x"/>
                                          </p:val>
                                        </p:tav>
                                        <p:tav tm="100000">
                                          <p:val>
                                            <p:strVal val="#ppt_x"/>
                                          </p:val>
                                        </p:tav>
                                      </p:tavLst>
                                    </p:anim>
                                    <p:anim calcmode="lin" valueType="num">
                                      <p:cBhvr additive="base">
                                        <p:cTn id="80"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15" grpId="0" animBg="1"/>
      <p:bldP spid="16" grpId="0" animBg="1"/>
      <p:bldP spid="29" grpId="0"/>
      <p:bldP spid="30" grpId="0"/>
      <p:bldP spid="34" grpId="0"/>
      <p:bldP spid="35" grpId="0"/>
      <p:bldP spid="36" grpId="0"/>
      <p:bldP spid="37" grpId="0"/>
      <p:bldP spid="38" grpId="0"/>
      <p:bldP spid="39"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2543183" y="706925"/>
            <a:ext cx="3943334" cy="5445418"/>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369310" y="109855"/>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03144" y="1826049"/>
            <a:ext cx="1388522" cy="1200329"/>
          </a:xfrm>
          <a:prstGeom prst="rect">
            <a:avLst/>
          </a:prstGeom>
          <a:noFill/>
        </p:spPr>
        <p:txBody>
          <a:bodyPr wrap="none" rtlCol="0">
            <a:spAutoFit/>
          </a:bodyPr>
          <a:lstStyle/>
          <a:p>
            <a:r>
              <a:rPr kumimoji="1" lang="en-US" altLang="zh-CN" sz="7200" dirty="0">
                <a:solidFill>
                  <a:schemeClr val="tx1"/>
                </a:solidFill>
                <a:latin typeface="FZZhengHeiS-R-GB" panose="02000000000000000000" charset="-122"/>
                <a:ea typeface="FZZhengHeiS-R-GB" panose="02000000000000000000" charset="-122"/>
                <a:cs typeface="FZZhengHeiS-R-GB" panose="02000000000000000000" charset="-122"/>
              </a:rPr>
              <a:t>03</a:t>
            </a:r>
          </a:p>
        </p:txBody>
      </p:sp>
      <p:sp>
        <p:nvSpPr>
          <p:cNvPr id="33" name="文本框 32"/>
          <p:cNvSpPr txBox="1"/>
          <p:nvPr/>
        </p:nvSpPr>
        <p:spPr>
          <a:xfrm>
            <a:off x="3082126" y="3330454"/>
            <a:ext cx="2954655" cy="461665"/>
          </a:xfrm>
          <a:prstGeom prst="rect">
            <a:avLst/>
          </a:prstGeom>
          <a:noFill/>
        </p:spPr>
        <p:txBody>
          <a:bodyPr wrap="none" rtlCol="0">
            <a:spAutoFit/>
          </a:bodyPr>
          <a:lstStyle/>
          <a:p>
            <a:r>
              <a:rPr kumimoji="1" lang="zh-CN" altLang="en-US" sz="24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3103074" y="3791113"/>
            <a:ext cx="2828018" cy="369332"/>
          </a:xfrm>
          <a:prstGeom prst="rect">
            <a:avLst/>
          </a:prstGeom>
          <a:noFill/>
        </p:spPr>
        <p:txBody>
          <a:bodyPr wrap="none" rtlCol="0">
            <a:spAutoFit/>
          </a:bodyPr>
          <a:lstStyle/>
          <a:p>
            <a:r>
              <a:rPr kumimoji="1" lang="en-US" altLang="zh-CN" dirty="0">
                <a:solidFill>
                  <a:schemeClr val="tx1">
                    <a:lumMod val="65000"/>
                    <a:lumOff val="35000"/>
                  </a:schemeClr>
                </a:solidFill>
              </a:rPr>
              <a:t>Please</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Add</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Your</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Text</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Here</a:t>
            </a:r>
            <a:endParaRPr kumimoji="1" lang="zh-CN" altLang="en-US" dirty="0">
              <a:solidFill>
                <a:schemeClr val="tx1">
                  <a:lumMod val="65000"/>
                  <a:lumOff val="35000"/>
                </a:schemeClr>
              </a:solidFill>
            </a:endParaRPr>
          </a:p>
        </p:txBody>
      </p:sp>
      <p:pic>
        <p:nvPicPr>
          <p:cNvPr id="2" name="图片 1"/>
          <p:cNvPicPr>
            <a:picLocks noChangeAspect="1"/>
          </p:cNvPicPr>
          <p:nvPr/>
        </p:nvPicPr>
        <p:blipFill>
          <a:blip r:embed="rId2"/>
          <a:srcRect l="998" t="808" r="1922" b="14690"/>
          <a:stretch>
            <a:fillRect/>
          </a:stretch>
        </p:blipFill>
        <p:spPr>
          <a:xfrm>
            <a:off x="8286115" y="2068830"/>
            <a:ext cx="3376295" cy="381381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ppt_x"/>
                                          </p:val>
                                        </p:tav>
                                        <p:tav tm="100000">
                                          <p:val>
                                            <p:strVal val="#ppt_x"/>
                                          </p:val>
                                        </p:tav>
                                      </p:tavLst>
                                    </p:anim>
                                    <p:anim calcmode="lin" valueType="num">
                                      <p:cBhvr additive="base">
                                        <p:cTn id="12" dur="10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1000" fill="hold"/>
                                        <p:tgtEl>
                                          <p:spTgt spid="33"/>
                                        </p:tgtEl>
                                        <p:attrNameLst>
                                          <p:attrName>ppt_x</p:attrName>
                                        </p:attrNameLst>
                                      </p:cBhvr>
                                      <p:tavLst>
                                        <p:tav tm="0">
                                          <p:val>
                                            <p:strVal val="#ppt_x"/>
                                          </p:val>
                                        </p:tav>
                                        <p:tav tm="100000">
                                          <p:val>
                                            <p:strVal val="#ppt_x"/>
                                          </p:val>
                                        </p:tav>
                                      </p:tavLst>
                                    </p:anim>
                                    <p:anim calcmode="lin" valueType="num">
                                      <p:cBhvr additive="base">
                                        <p:cTn id="20" dur="10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ppt_x"/>
                                          </p:val>
                                        </p:tav>
                                        <p:tav tm="100000">
                                          <p:val>
                                            <p:strVal val="#ppt_x"/>
                                          </p:val>
                                        </p:tav>
                                      </p:tavLst>
                                    </p:anim>
                                    <p:anim calcmode="lin" valueType="num">
                                      <p:cBhvr additive="base">
                                        <p:cTn id="24" dur="10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1000" fill="hold"/>
                                        <p:tgtEl>
                                          <p:spTgt spid="2"/>
                                        </p:tgtEl>
                                        <p:attrNameLst>
                                          <p:attrName>ppt_x</p:attrName>
                                        </p:attrNameLst>
                                      </p:cBhvr>
                                      <p:tavLst>
                                        <p:tav tm="0">
                                          <p:val>
                                            <p:strVal val="#ppt_x"/>
                                          </p:val>
                                        </p:tav>
                                        <p:tav tm="100000">
                                          <p:val>
                                            <p:strVal val="#ppt_x"/>
                                          </p:val>
                                        </p:tav>
                                      </p:tavLst>
                                    </p:anim>
                                    <p:anim calcmode="lin" valueType="num">
                                      <p:cBhvr additive="base">
                                        <p:cTn id="2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4" grpId="0"/>
      <p:bldP spid="3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3"/>
          <p:cNvGrpSpPr/>
          <p:nvPr/>
        </p:nvGrpSpPr>
        <p:grpSpPr>
          <a:xfrm>
            <a:off x="1816732" y="306070"/>
            <a:ext cx="2505086" cy="6089015"/>
            <a:chOff x="-638062" y="583773"/>
            <a:chExt cx="3951675" cy="8307567"/>
          </a:xfrm>
        </p:grpSpPr>
        <p:sp>
          <p:nvSpPr>
            <p:cNvPr id="9" name="Rectangle 25"/>
            <p:cNvSpPr/>
            <p:nvPr/>
          </p:nvSpPr>
          <p:spPr>
            <a:xfrm>
              <a:off x="-638062" y="583773"/>
              <a:ext cx="3200400" cy="182880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rPr>
                <a:t>Image</a:t>
              </a:r>
            </a:p>
          </p:txBody>
        </p:sp>
        <p:sp>
          <p:nvSpPr>
            <p:cNvPr id="10" name="Rectangle 26"/>
            <p:cNvSpPr/>
            <p:nvPr/>
          </p:nvSpPr>
          <p:spPr>
            <a:xfrm>
              <a:off x="113209" y="2796732"/>
              <a:ext cx="3200400" cy="182880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solidFill>
                </a:rPr>
                <a:t>Image</a:t>
              </a:r>
            </a:p>
          </p:txBody>
        </p:sp>
        <p:sp>
          <p:nvSpPr>
            <p:cNvPr id="11" name="Rectangle 27"/>
            <p:cNvSpPr/>
            <p:nvPr/>
          </p:nvSpPr>
          <p:spPr>
            <a:xfrm>
              <a:off x="113213" y="7062540"/>
              <a:ext cx="3200400" cy="182880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solidFill>
                </a:rPr>
                <a:t>Image</a:t>
              </a:r>
            </a:p>
          </p:txBody>
        </p:sp>
        <p:sp>
          <p:nvSpPr>
            <p:cNvPr id="12" name="Rectangle 28"/>
            <p:cNvSpPr/>
            <p:nvPr/>
          </p:nvSpPr>
          <p:spPr>
            <a:xfrm>
              <a:off x="-638057" y="4997329"/>
              <a:ext cx="3200400" cy="182880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solidFill>
                    <a:schemeClr val="bg1"/>
                  </a:solidFill>
                </a:rPr>
                <a:t>Image</a:t>
              </a:r>
            </a:p>
          </p:txBody>
        </p:sp>
      </p:grpSp>
      <p:grpSp>
        <p:nvGrpSpPr>
          <p:cNvPr id="17" name="组合 19"/>
          <p:cNvGrpSpPr/>
          <p:nvPr/>
        </p:nvGrpSpPr>
        <p:grpSpPr>
          <a:xfrm>
            <a:off x="5533969" y="1790152"/>
            <a:ext cx="3579788" cy="3840064"/>
            <a:chOff x="7147155" y="1090387"/>
            <a:chExt cx="3810244" cy="4087277"/>
          </a:xfrm>
        </p:grpSpPr>
        <p:sp>
          <p:nvSpPr>
            <p:cNvPr id="18" name="Rounded Rectangle 3"/>
            <p:cNvSpPr/>
            <p:nvPr/>
          </p:nvSpPr>
          <p:spPr>
            <a:xfrm>
              <a:off x="7147155" y="4453437"/>
              <a:ext cx="67594" cy="676987"/>
            </a:xfrm>
            <a:prstGeom prst="round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19" name="TextBox 72"/>
            <p:cNvSpPr txBox="1"/>
            <p:nvPr/>
          </p:nvSpPr>
          <p:spPr>
            <a:xfrm>
              <a:off x="7433670" y="4662868"/>
              <a:ext cx="3523729" cy="514796"/>
            </a:xfrm>
            <a:prstGeom prst="rect">
              <a:avLst/>
            </a:prstGeom>
            <a:noFill/>
          </p:spPr>
          <p:txBody>
            <a:bodyPr wrap="square" lIns="0" tIns="0" rIns="0" bIns="0" rtlCol="0">
              <a:spAutoFit/>
            </a:bodyPr>
            <a:lstStyle/>
            <a:p>
              <a:pPr>
                <a:lnSpc>
                  <a:spcPts val="2035"/>
                </a:lnSpc>
              </a:pPr>
              <a:r>
                <a:rPr lang="en-US" sz="1200" dirty="0">
                  <a:solidFill>
                    <a:schemeClr val="bg1">
                      <a:lumMod val="65000"/>
                    </a:schemeClr>
                  </a:solidFill>
                  <a:latin typeface="Lato Light" charset="0"/>
                  <a:ea typeface="Lato Light" charset="0"/>
                  <a:cs typeface="Lato Light" charset="0"/>
                </a:rPr>
                <a:t>Phenomenon whereby something new and somehow valuable is formed the created item</a:t>
              </a:r>
            </a:p>
          </p:txBody>
        </p:sp>
        <p:sp>
          <p:nvSpPr>
            <p:cNvPr id="20" name="TextBox 87"/>
            <p:cNvSpPr txBox="1"/>
            <p:nvPr/>
          </p:nvSpPr>
          <p:spPr>
            <a:xfrm>
              <a:off x="7433670" y="4353981"/>
              <a:ext cx="980177" cy="232043"/>
            </a:xfrm>
            <a:prstGeom prst="rect">
              <a:avLst/>
            </a:prstGeom>
            <a:noFill/>
          </p:spPr>
          <p:txBody>
            <a:bodyPr wrap="none" lIns="0" tIns="0" rIns="0" bIns="0" rtlCol="0">
              <a:spAutoFit/>
            </a:bodyPr>
            <a:lstStyle/>
            <a:p>
              <a:pPr>
                <a:lnSpc>
                  <a:spcPts val="1735"/>
                </a:lnSpc>
                <a:spcAft>
                  <a:spcPts val="1600"/>
                </a:spcAft>
              </a:pPr>
              <a:r>
                <a:rPr lang="en-US" sz="1600" b="1" dirty="0">
                  <a:solidFill>
                    <a:schemeClr val="bg1">
                      <a:lumMod val="65000"/>
                    </a:schemeClr>
                  </a:solidFill>
                  <a:latin typeface="Lato Bold" charset="0"/>
                  <a:ea typeface="Lato Bold" charset="0"/>
                  <a:cs typeface="Lato Bold" charset="0"/>
                </a:rPr>
                <a:t>New York</a:t>
              </a:r>
            </a:p>
          </p:txBody>
        </p:sp>
        <p:sp>
          <p:nvSpPr>
            <p:cNvPr id="21" name="Rounded Rectangle 88"/>
            <p:cNvSpPr/>
            <p:nvPr/>
          </p:nvSpPr>
          <p:spPr>
            <a:xfrm>
              <a:off x="7147155" y="3360018"/>
              <a:ext cx="67594" cy="676987"/>
            </a:xfrm>
            <a:prstGeom prst="round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22" name="TextBox 89"/>
            <p:cNvSpPr txBox="1"/>
            <p:nvPr/>
          </p:nvSpPr>
          <p:spPr>
            <a:xfrm>
              <a:off x="7433670" y="3569449"/>
              <a:ext cx="3523729" cy="514796"/>
            </a:xfrm>
            <a:prstGeom prst="rect">
              <a:avLst/>
            </a:prstGeom>
            <a:noFill/>
          </p:spPr>
          <p:txBody>
            <a:bodyPr wrap="square" lIns="0" tIns="0" rIns="0" bIns="0" rtlCol="0">
              <a:spAutoFit/>
            </a:bodyPr>
            <a:lstStyle/>
            <a:p>
              <a:pPr>
                <a:lnSpc>
                  <a:spcPts val="2035"/>
                </a:lnSpc>
              </a:pPr>
              <a:r>
                <a:rPr lang="en-US" sz="1200" dirty="0">
                  <a:solidFill>
                    <a:schemeClr val="bg1">
                      <a:lumMod val="65000"/>
                    </a:schemeClr>
                  </a:solidFill>
                  <a:latin typeface="Lato Light" charset="0"/>
                  <a:ea typeface="Lato Light" charset="0"/>
                  <a:cs typeface="Lato Light" charset="0"/>
                </a:rPr>
                <a:t>Phenomenon whereby something new and somehow valuable is formed the created item</a:t>
              </a:r>
            </a:p>
          </p:txBody>
        </p:sp>
        <p:sp>
          <p:nvSpPr>
            <p:cNvPr id="23" name="TextBox 90"/>
            <p:cNvSpPr txBox="1"/>
            <p:nvPr/>
          </p:nvSpPr>
          <p:spPr>
            <a:xfrm>
              <a:off x="7433670" y="3260562"/>
              <a:ext cx="560452" cy="232043"/>
            </a:xfrm>
            <a:prstGeom prst="rect">
              <a:avLst/>
            </a:prstGeom>
            <a:noFill/>
          </p:spPr>
          <p:txBody>
            <a:bodyPr wrap="none" lIns="0" tIns="0" rIns="0" bIns="0" rtlCol="0">
              <a:spAutoFit/>
            </a:bodyPr>
            <a:lstStyle/>
            <a:p>
              <a:pPr>
                <a:lnSpc>
                  <a:spcPts val="1735"/>
                </a:lnSpc>
                <a:spcAft>
                  <a:spcPts val="1600"/>
                </a:spcAft>
              </a:pPr>
              <a:r>
                <a:rPr lang="en-US" sz="1600" b="1" dirty="0">
                  <a:solidFill>
                    <a:schemeClr val="bg1">
                      <a:lumMod val="65000"/>
                    </a:schemeClr>
                  </a:solidFill>
                  <a:latin typeface="Lato Bold" charset="0"/>
                  <a:ea typeface="Lato Bold" charset="0"/>
                  <a:cs typeface="Lato Bold" charset="0"/>
                </a:rPr>
                <a:t>Texas</a:t>
              </a:r>
            </a:p>
          </p:txBody>
        </p:sp>
        <p:sp>
          <p:nvSpPr>
            <p:cNvPr id="24" name="Rounded Rectangle 94"/>
            <p:cNvSpPr/>
            <p:nvPr/>
          </p:nvSpPr>
          <p:spPr>
            <a:xfrm>
              <a:off x="7147155" y="2283262"/>
              <a:ext cx="67594" cy="676987"/>
            </a:xfrm>
            <a:prstGeom prst="round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25" name="TextBox 95"/>
            <p:cNvSpPr txBox="1"/>
            <p:nvPr/>
          </p:nvSpPr>
          <p:spPr>
            <a:xfrm>
              <a:off x="7433670" y="2492694"/>
              <a:ext cx="3523729" cy="514796"/>
            </a:xfrm>
            <a:prstGeom prst="rect">
              <a:avLst/>
            </a:prstGeom>
            <a:noFill/>
          </p:spPr>
          <p:txBody>
            <a:bodyPr wrap="square" lIns="0" tIns="0" rIns="0" bIns="0" rtlCol="0">
              <a:spAutoFit/>
            </a:bodyPr>
            <a:lstStyle/>
            <a:p>
              <a:pPr>
                <a:lnSpc>
                  <a:spcPts val="2035"/>
                </a:lnSpc>
              </a:pPr>
              <a:r>
                <a:rPr lang="en-US" sz="1200" dirty="0">
                  <a:solidFill>
                    <a:schemeClr val="bg1">
                      <a:lumMod val="65000"/>
                    </a:schemeClr>
                  </a:solidFill>
                  <a:latin typeface="Lato Light" charset="0"/>
                  <a:ea typeface="Lato Light" charset="0"/>
                  <a:cs typeface="Lato Light" charset="0"/>
                </a:rPr>
                <a:t>Phenomenon whereby something new and somehow valuable is formed the created item</a:t>
              </a:r>
            </a:p>
          </p:txBody>
        </p:sp>
        <p:sp>
          <p:nvSpPr>
            <p:cNvPr id="26" name="TextBox 96"/>
            <p:cNvSpPr txBox="1"/>
            <p:nvPr/>
          </p:nvSpPr>
          <p:spPr>
            <a:xfrm>
              <a:off x="7433670" y="2183806"/>
              <a:ext cx="965709" cy="232043"/>
            </a:xfrm>
            <a:prstGeom prst="rect">
              <a:avLst/>
            </a:prstGeom>
            <a:noFill/>
          </p:spPr>
          <p:txBody>
            <a:bodyPr wrap="none" lIns="0" tIns="0" rIns="0" bIns="0" rtlCol="0">
              <a:spAutoFit/>
            </a:bodyPr>
            <a:lstStyle/>
            <a:p>
              <a:pPr>
                <a:lnSpc>
                  <a:spcPts val="1735"/>
                </a:lnSpc>
                <a:spcAft>
                  <a:spcPts val="1600"/>
                </a:spcAft>
              </a:pPr>
              <a:r>
                <a:rPr lang="en-US" sz="1600" b="1" dirty="0">
                  <a:solidFill>
                    <a:schemeClr val="bg1">
                      <a:lumMod val="65000"/>
                    </a:schemeClr>
                  </a:solidFill>
                  <a:latin typeface="Lato Bold" charset="0"/>
                  <a:ea typeface="Lato Bold" charset="0"/>
                  <a:cs typeface="Lato Bold" charset="0"/>
                </a:rPr>
                <a:t>Nebraska</a:t>
              </a:r>
            </a:p>
          </p:txBody>
        </p:sp>
        <p:sp>
          <p:nvSpPr>
            <p:cNvPr id="27" name="Rounded Rectangle 97"/>
            <p:cNvSpPr/>
            <p:nvPr/>
          </p:nvSpPr>
          <p:spPr>
            <a:xfrm>
              <a:off x="7147155" y="1189843"/>
              <a:ext cx="67594" cy="676987"/>
            </a:xfrm>
            <a:prstGeom prst="round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28" name="TextBox 98"/>
            <p:cNvSpPr txBox="1"/>
            <p:nvPr/>
          </p:nvSpPr>
          <p:spPr>
            <a:xfrm>
              <a:off x="7433670" y="1399274"/>
              <a:ext cx="3523729" cy="514796"/>
            </a:xfrm>
            <a:prstGeom prst="rect">
              <a:avLst/>
            </a:prstGeom>
            <a:noFill/>
          </p:spPr>
          <p:txBody>
            <a:bodyPr wrap="square" lIns="0" tIns="0" rIns="0" bIns="0" rtlCol="0">
              <a:spAutoFit/>
            </a:bodyPr>
            <a:lstStyle/>
            <a:p>
              <a:pPr>
                <a:lnSpc>
                  <a:spcPts val="2035"/>
                </a:lnSpc>
              </a:pPr>
              <a:r>
                <a:rPr lang="en-US" sz="1200" dirty="0">
                  <a:solidFill>
                    <a:schemeClr val="bg1">
                      <a:lumMod val="65000"/>
                    </a:schemeClr>
                  </a:solidFill>
                  <a:latin typeface="Lato Light" charset="0"/>
                  <a:ea typeface="Lato Light" charset="0"/>
                  <a:cs typeface="Lato Light" charset="0"/>
                </a:rPr>
                <a:t>Phenomenon whereby something new and somehow valuable is formed the created item</a:t>
              </a:r>
            </a:p>
          </p:txBody>
        </p:sp>
        <p:sp>
          <p:nvSpPr>
            <p:cNvPr id="29" name="TextBox 99"/>
            <p:cNvSpPr txBox="1"/>
            <p:nvPr/>
          </p:nvSpPr>
          <p:spPr>
            <a:xfrm>
              <a:off x="7433670" y="1090387"/>
              <a:ext cx="991916" cy="232043"/>
            </a:xfrm>
            <a:prstGeom prst="rect">
              <a:avLst/>
            </a:prstGeom>
            <a:noFill/>
          </p:spPr>
          <p:txBody>
            <a:bodyPr wrap="none" lIns="0" tIns="0" rIns="0" bIns="0" rtlCol="0">
              <a:spAutoFit/>
            </a:bodyPr>
            <a:lstStyle/>
            <a:p>
              <a:pPr>
                <a:lnSpc>
                  <a:spcPts val="1735"/>
                </a:lnSpc>
                <a:spcAft>
                  <a:spcPts val="1600"/>
                </a:spcAft>
              </a:pPr>
              <a:r>
                <a:rPr lang="en-US" sz="1600" b="1" dirty="0">
                  <a:solidFill>
                    <a:schemeClr val="bg1">
                      <a:lumMod val="65000"/>
                    </a:schemeClr>
                  </a:solidFill>
                  <a:latin typeface="Lato Bold" charset="0"/>
                  <a:ea typeface="Lato Bold" charset="0"/>
                  <a:cs typeface="Lato Bold" charset="0"/>
                </a:rPr>
                <a:t>California</a:t>
              </a:r>
            </a:p>
          </p:txBody>
        </p:sp>
      </p:grpSp>
      <p:sp>
        <p:nvSpPr>
          <p:cNvPr id="2" name="文本框 1"/>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3" name="文本框 2"/>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Rectangle: Rounded Corners 4"/>
          <p:cNvSpPr/>
          <p:nvPr/>
        </p:nvSpPr>
        <p:spPr>
          <a:xfrm>
            <a:off x="8328089" y="2192186"/>
            <a:ext cx="1898423" cy="1564806"/>
          </a:xfrm>
          <a:prstGeom prst="roundRect">
            <a:avLst>
              <a:gd name="adj" fmla="val 46218"/>
            </a:avLst>
          </a:prstGeom>
          <a:solidFill>
            <a:schemeClr val="bg1"/>
          </a:solidFill>
          <a:ln w="76200">
            <a:solidFill>
              <a:srgbClr val="EEA6A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p>
        </p:txBody>
      </p:sp>
      <p:sp>
        <p:nvSpPr>
          <p:cNvPr id="11" name="Freeform: Shape 32"/>
          <p:cNvSpPr/>
          <p:nvPr/>
        </p:nvSpPr>
        <p:spPr bwMode="auto">
          <a:xfrm>
            <a:off x="8963292" y="2723606"/>
            <a:ext cx="628796" cy="62879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EEA6A9"/>
          </a:solidFill>
          <a:ln>
            <a:noFill/>
          </a:ln>
        </p:spPr>
        <p:txBody>
          <a:bodyPr anchor="ctr"/>
          <a:lstStyle/>
          <a:p>
            <a:pPr algn="ctr"/>
            <a:endParaRPr sz="2800"/>
          </a:p>
        </p:txBody>
      </p:sp>
      <p:sp>
        <p:nvSpPr>
          <p:cNvPr id="14" name="Rectangle: Rounded Corners 5"/>
          <p:cNvSpPr/>
          <p:nvPr/>
        </p:nvSpPr>
        <p:spPr>
          <a:xfrm>
            <a:off x="5146637" y="2192116"/>
            <a:ext cx="1898423" cy="1564806"/>
          </a:xfrm>
          <a:prstGeom prst="roundRect">
            <a:avLst>
              <a:gd name="adj" fmla="val 46218"/>
            </a:avLst>
          </a:prstGeom>
          <a:solidFill>
            <a:schemeClr val="bg1"/>
          </a:solidFill>
          <a:ln w="76200">
            <a:solidFill>
              <a:srgbClr val="EEA6A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p>
        </p:txBody>
      </p:sp>
      <p:sp>
        <p:nvSpPr>
          <p:cNvPr id="16" name="Freeform: Shape 34"/>
          <p:cNvSpPr/>
          <p:nvPr/>
        </p:nvSpPr>
        <p:spPr bwMode="auto">
          <a:xfrm>
            <a:off x="5876827" y="2667217"/>
            <a:ext cx="628796" cy="62879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EEA6A9"/>
          </a:solidFill>
          <a:ln>
            <a:noFill/>
          </a:ln>
        </p:spPr>
        <p:txBody>
          <a:bodyPr anchor="ctr"/>
          <a:lstStyle/>
          <a:p>
            <a:pPr algn="ctr"/>
            <a:endParaRPr sz="2800"/>
          </a:p>
        </p:txBody>
      </p:sp>
      <p:sp>
        <p:nvSpPr>
          <p:cNvPr id="19" name="Rectangle: Rounded Corners 10"/>
          <p:cNvSpPr/>
          <p:nvPr/>
        </p:nvSpPr>
        <p:spPr>
          <a:xfrm>
            <a:off x="1894840" y="4159250"/>
            <a:ext cx="1821815" cy="353060"/>
          </a:xfrm>
          <a:prstGeom prst="roundRect">
            <a:avLst>
              <a:gd name="adj" fmla="val 50000"/>
            </a:avLst>
          </a:prstGeom>
          <a:solidFill>
            <a:srgbClr val="EEA6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144000" anchor="ctr" anchorCtr="0">
            <a:normAutofit fontScale="82500" lnSpcReduction="20000"/>
          </a:bodyPr>
          <a:lstStyle/>
          <a:p>
            <a:pPr algn="ctr">
              <a:defRPr/>
            </a:pPr>
            <a:r>
              <a:rPr lang="zh-CN" altLang="en-US" sz="1400" b="1" dirty="0">
                <a:solidFill>
                  <a:schemeClr val="bg1"/>
                </a:solidFill>
              </a:rPr>
              <a:t>输入标题文本</a:t>
            </a:r>
          </a:p>
        </p:txBody>
      </p:sp>
      <p:sp>
        <p:nvSpPr>
          <p:cNvPr id="20" name="Rectangle: Rounded Corners 19"/>
          <p:cNvSpPr/>
          <p:nvPr/>
        </p:nvSpPr>
        <p:spPr>
          <a:xfrm>
            <a:off x="1864219" y="2192045"/>
            <a:ext cx="1898423" cy="1564806"/>
          </a:xfrm>
          <a:prstGeom prst="roundRect">
            <a:avLst>
              <a:gd name="adj" fmla="val 46218"/>
            </a:avLst>
          </a:prstGeom>
          <a:solidFill>
            <a:schemeClr val="bg1"/>
          </a:solidFill>
          <a:ln w="76200">
            <a:solidFill>
              <a:srgbClr val="EEA6A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p>
        </p:txBody>
      </p:sp>
      <p:sp>
        <p:nvSpPr>
          <p:cNvPr id="21" name="TextBox 26"/>
          <p:cNvSpPr txBox="1"/>
          <p:nvPr/>
        </p:nvSpPr>
        <p:spPr bwMode="auto">
          <a:xfrm>
            <a:off x="1485265" y="4683760"/>
            <a:ext cx="2640330" cy="572770"/>
          </a:xfrm>
          <a:prstGeom prst="rect">
            <a:avLst/>
          </a:prstGeom>
        </p:spPr>
        <p:txBody>
          <a:bodyPr wrap="square" lIns="216000" tIns="0" rIns="0" bIns="0" anchor="t" anchorCtr="0">
            <a:normAutofit/>
          </a:bodyPr>
          <a:lstStyle/>
          <a:p>
            <a:pPr marL="0" indent="0" algn="ctr">
              <a:lnSpc>
                <a:spcPct val="120000"/>
              </a:lnSpc>
              <a:spcBef>
                <a:spcPct val="0"/>
              </a:spcBef>
              <a:defRPr/>
            </a:pPr>
            <a:r>
              <a:rPr lang="zh-CN" altLang="en-US" sz="1200" dirty="0">
                <a:solidFill>
                  <a:schemeClr val="tx1">
                    <a:lumMod val="75000"/>
                    <a:lumOff val="25000"/>
                  </a:schemeClr>
                </a:solidFill>
              </a:rPr>
              <a:t>请替换文字内容复制你的内容到此</a:t>
            </a:r>
            <a:br>
              <a:rPr lang="zh-CN" altLang="en-US" sz="1200" dirty="0">
                <a:solidFill>
                  <a:schemeClr val="tx1">
                    <a:lumMod val="75000"/>
                    <a:lumOff val="25000"/>
                  </a:schemeClr>
                </a:solidFill>
              </a:rPr>
            </a:br>
            <a:r>
              <a:rPr lang="zh-CN" altLang="en-US" sz="1200" dirty="0">
                <a:solidFill>
                  <a:schemeClr val="tx1">
                    <a:lumMod val="75000"/>
                    <a:lumOff val="25000"/>
                  </a:schemeClr>
                </a:solidFill>
              </a:rPr>
              <a:t> 稻壳儿网璞原</a:t>
            </a:r>
          </a:p>
        </p:txBody>
      </p:sp>
      <p:sp>
        <p:nvSpPr>
          <p:cNvPr id="22" name="Freeform: Shape 33"/>
          <p:cNvSpPr/>
          <p:nvPr/>
        </p:nvSpPr>
        <p:spPr bwMode="auto">
          <a:xfrm>
            <a:off x="2491853" y="2660050"/>
            <a:ext cx="628796" cy="62879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EEA6A9"/>
          </a:solidFill>
          <a:ln>
            <a:noFill/>
          </a:ln>
        </p:spPr>
        <p:txBody>
          <a:bodyPr anchor="ctr"/>
          <a:lstStyle/>
          <a:p>
            <a:pPr algn="ctr"/>
            <a:endParaRPr sz="2800"/>
          </a:p>
        </p:txBody>
      </p:sp>
      <p:sp>
        <p:nvSpPr>
          <p:cNvPr id="2" name="Rectangle: Rounded Corners 10"/>
          <p:cNvSpPr/>
          <p:nvPr/>
        </p:nvSpPr>
        <p:spPr>
          <a:xfrm>
            <a:off x="5280660" y="4159250"/>
            <a:ext cx="1821815" cy="353060"/>
          </a:xfrm>
          <a:prstGeom prst="roundRect">
            <a:avLst>
              <a:gd name="adj" fmla="val 50000"/>
            </a:avLst>
          </a:prstGeom>
          <a:solidFill>
            <a:srgbClr val="EEA6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144000" anchor="ctr" anchorCtr="0">
            <a:normAutofit fontScale="82500" lnSpcReduction="20000"/>
          </a:bodyPr>
          <a:lstStyle/>
          <a:p>
            <a:pPr algn="ctr">
              <a:defRPr/>
            </a:pPr>
            <a:r>
              <a:rPr lang="zh-CN" altLang="en-US" sz="1400" b="1" dirty="0">
                <a:solidFill>
                  <a:schemeClr val="bg1"/>
                </a:solidFill>
              </a:rPr>
              <a:t>输入标题文本</a:t>
            </a:r>
          </a:p>
        </p:txBody>
      </p:sp>
      <p:sp>
        <p:nvSpPr>
          <p:cNvPr id="3" name="TextBox 26"/>
          <p:cNvSpPr txBox="1"/>
          <p:nvPr/>
        </p:nvSpPr>
        <p:spPr bwMode="auto">
          <a:xfrm>
            <a:off x="4871085" y="4683760"/>
            <a:ext cx="2640330" cy="572770"/>
          </a:xfrm>
          <a:prstGeom prst="rect">
            <a:avLst/>
          </a:prstGeom>
        </p:spPr>
        <p:txBody>
          <a:bodyPr wrap="square" lIns="216000" tIns="0" rIns="0" bIns="0" anchor="t" anchorCtr="0">
            <a:normAutofit/>
          </a:bodyPr>
          <a:lstStyle/>
          <a:p>
            <a:pPr marL="0" indent="0" algn="ctr">
              <a:lnSpc>
                <a:spcPct val="120000"/>
              </a:lnSpc>
              <a:spcBef>
                <a:spcPct val="0"/>
              </a:spcBef>
              <a:defRPr/>
            </a:pPr>
            <a:r>
              <a:rPr lang="zh-CN" altLang="en-US" sz="1200" dirty="0">
                <a:solidFill>
                  <a:schemeClr val="tx1">
                    <a:lumMod val="75000"/>
                    <a:lumOff val="25000"/>
                  </a:schemeClr>
                </a:solidFill>
              </a:rPr>
              <a:t>请替换文字内容复制你的内容到此</a:t>
            </a:r>
            <a:br>
              <a:rPr lang="zh-CN" altLang="en-US" sz="1200" dirty="0">
                <a:solidFill>
                  <a:schemeClr val="tx1">
                    <a:lumMod val="75000"/>
                    <a:lumOff val="25000"/>
                  </a:schemeClr>
                </a:solidFill>
              </a:rPr>
            </a:br>
            <a:r>
              <a:rPr lang="zh-CN" altLang="en-US" sz="1200" dirty="0">
                <a:solidFill>
                  <a:schemeClr val="tx1">
                    <a:lumMod val="75000"/>
                    <a:lumOff val="25000"/>
                  </a:schemeClr>
                </a:solidFill>
              </a:rPr>
              <a:t> 稻壳儿网璞原</a:t>
            </a:r>
          </a:p>
        </p:txBody>
      </p:sp>
      <p:sp>
        <p:nvSpPr>
          <p:cNvPr id="4" name="Rectangle: Rounded Corners 10"/>
          <p:cNvSpPr/>
          <p:nvPr/>
        </p:nvSpPr>
        <p:spPr>
          <a:xfrm>
            <a:off x="8366760" y="4159250"/>
            <a:ext cx="1821815" cy="353060"/>
          </a:xfrm>
          <a:prstGeom prst="roundRect">
            <a:avLst>
              <a:gd name="adj" fmla="val 50000"/>
            </a:avLst>
          </a:prstGeom>
          <a:solidFill>
            <a:srgbClr val="EEA6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144000" anchor="ctr" anchorCtr="0">
            <a:normAutofit fontScale="82500" lnSpcReduction="20000"/>
          </a:bodyPr>
          <a:lstStyle/>
          <a:p>
            <a:pPr algn="ctr">
              <a:defRPr/>
            </a:pPr>
            <a:r>
              <a:rPr lang="zh-CN" altLang="en-US" sz="1400" b="1" dirty="0">
                <a:solidFill>
                  <a:schemeClr val="bg1"/>
                </a:solidFill>
              </a:rPr>
              <a:t>输入标题文本</a:t>
            </a:r>
          </a:p>
        </p:txBody>
      </p:sp>
      <p:sp>
        <p:nvSpPr>
          <p:cNvPr id="6" name="TextBox 26"/>
          <p:cNvSpPr txBox="1"/>
          <p:nvPr/>
        </p:nvSpPr>
        <p:spPr bwMode="auto">
          <a:xfrm>
            <a:off x="7957185" y="4683760"/>
            <a:ext cx="2640330" cy="572770"/>
          </a:xfrm>
          <a:prstGeom prst="rect">
            <a:avLst/>
          </a:prstGeom>
        </p:spPr>
        <p:txBody>
          <a:bodyPr wrap="square" lIns="216000" tIns="0" rIns="0" bIns="0" anchor="t" anchorCtr="0">
            <a:normAutofit/>
          </a:bodyPr>
          <a:lstStyle/>
          <a:p>
            <a:pPr marL="0" indent="0" algn="ctr">
              <a:lnSpc>
                <a:spcPct val="120000"/>
              </a:lnSpc>
              <a:spcBef>
                <a:spcPct val="0"/>
              </a:spcBef>
              <a:defRPr/>
            </a:pPr>
            <a:r>
              <a:rPr lang="zh-CN" altLang="en-US" sz="1200" dirty="0">
                <a:solidFill>
                  <a:schemeClr val="tx1">
                    <a:lumMod val="75000"/>
                    <a:lumOff val="25000"/>
                  </a:schemeClr>
                </a:solidFill>
              </a:rPr>
              <a:t>请替换文字内容复制你的内容到此</a:t>
            </a:r>
            <a:br>
              <a:rPr lang="zh-CN" altLang="en-US" sz="1200" dirty="0">
                <a:solidFill>
                  <a:schemeClr val="tx1">
                    <a:lumMod val="75000"/>
                    <a:lumOff val="25000"/>
                  </a:schemeClr>
                </a:solidFill>
              </a:rPr>
            </a:br>
            <a:r>
              <a:rPr lang="zh-CN" altLang="en-US" sz="1200" dirty="0">
                <a:solidFill>
                  <a:schemeClr val="tx1">
                    <a:lumMod val="75000"/>
                    <a:lumOff val="25000"/>
                  </a:schemeClr>
                </a:solidFill>
              </a:rPr>
              <a:t> 稻壳儿网璞原</a:t>
            </a:r>
          </a:p>
        </p:txBody>
      </p:sp>
      <p:sp>
        <p:nvSpPr>
          <p:cNvPr id="23" name="文本框 22"/>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24" name="文本框 23"/>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24333" y="706290"/>
            <a:ext cx="3943334" cy="5445418"/>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38"/>
          <p:cNvGrpSpPr/>
          <p:nvPr/>
        </p:nvGrpSpPr>
        <p:grpSpPr>
          <a:xfrm>
            <a:off x="5845136" y="4778522"/>
            <a:ext cx="1164085" cy="450164"/>
            <a:chOff x="1870489" y="4771334"/>
            <a:chExt cx="1787111" cy="450164"/>
          </a:xfrm>
        </p:grpSpPr>
        <p:sp>
          <p:nvSpPr>
            <p:cNvPr id="9" name="文本框 8"/>
            <p:cNvSpPr txBox="1"/>
            <p:nvPr/>
          </p:nvSpPr>
          <p:spPr>
            <a:xfrm>
              <a:off x="1870489" y="4771334"/>
              <a:ext cx="1093988" cy="307777"/>
            </a:xfrm>
            <a:prstGeom prst="rect">
              <a:avLst/>
            </a:prstGeom>
            <a:noFill/>
          </p:spPr>
          <p:txBody>
            <a:bodyPr wrap="square" rtlCol="0">
              <a:spAutoFit/>
            </a:bodyPr>
            <a:lstStyle/>
            <a:p>
              <a:r>
                <a:rPr lang="en-US" altLang="zh-CN" sz="1400" dirty="0">
                  <a:solidFill>
                    <a:srgbClr val="898989"/>
                  </a:solidFill>
                  <a:latin typeface="TeXGyreAdventor" panose="00000500000000000000" pitchFamily="50" charset="0"/>
                </a:rPr>
                <a:t>45%</a:t>
              </a:r>
              <a:endParaRPr lang="zh-CN" altLang="en-US" sz="1400" dirty="0">
                <a:solidFill>
                  <a:srgbClr val="898989"/>
                </a:solidFill>
                <a:latin typeface="TeXGyreAdventor" panose="00000500000000000000" pitchFamily="50" charset="0"/>
              </a:endParaRPr>
            </a:p>
          </p:txBody>
        </p:sp>
        <p:sp>
          <p:nvSpPr>
            <p:cNvPr id="10" name="文本框 9"/>
            <p:cNvSpPr txBox="1"/>
            <p:nvPr/>
          </p:nvSpPr>
          <p:spPr>
            <a:xfrm>
              <a:off x="1870489" y="4960144"/>
              <a:ext cx="1787111" cy="261354"/>
            </a:xfrm>
            <a:prstGeom prst="rect">
              <a:avLst/>
            </a:prstGeom>
            <a:noFill/>
          </p:spPr>
          <p:txBody>
            <a:bodyPr wrap="square" rtlCol="0">
              <a:spAutoFit/>
            </a:bodyPr>
            <a:lstStyle/>
            <a:p>
              <a:pPr>
                <a:lnSpc>
                  <a:spcPct val="120000"/>
                </a:lnSpc>
              </a:pPr>
              <a:r>
                <a:rPr lang="zh-CN" altLang="en-US" sz="1000" dirty="0">
                  <a:solidFill>
                    <a:srgbClr val="898989"/>
                  </a:solidFill>
                  <a:latin typeface="微软雅黑" panose="020B0503020204020204" pitchFamily="34" charset="-122"/>
                  <a:ea typeface="微软雅黑" panose="020B0503020204020204" pitchFamily="34" charset="-122"/>
                </a:rPr>
                <a:t>文本标题</a:t>
              </a:r>
            </a:p>
          </p:txBody>
        </p:sp>
      </p:grpSp>
      <p:grpSp>
        <p:nvGrpSpPr>
          <p:cNvPr id="11" name="组合 44"/>
          <p:cNvGrpSpPr/>
          <p:nvPr/>
        </p:nvGrpSpPr>
        <p:grpSpPr>
          <a:xfrm>
            <a:off x="8251786" y="4778522"/>
            <a:ext cx="1164085" cy="450164"/>
            <a:chOff x="1870489" y="4771334"/>
            <a:chExt cx="1787111" cy="450164"/>
          </a:xfrm>
        </p:grpSpPr>
        <p:sp>
          <p:nvSpPr>
            <p:cNvPr id="12" name="文本框 11"/>
            <p:cNvSpPr txBox="1"/>
            <p:nvPr/>
          </p:nvSpPr>
          <p:spPr>
            <a:xfrm>
              <a:off x="1870489" y="4771334"/>
              <a:ext cx="1093988" cy="307777"/>
            </a:xfrm>
            <a:prstGeom prst="rect">
              <a:avLst/>
            </a:prstGeom>
            <a:noFill/>
          </p:spPr>
          <p:txBody>
            <a:bodyPr wrap="square" rtlCol="0">
              <a:spAutoFit/>
            </a:bodyPr>
            <a:lstStyle/>
            <a:p>
              <a:r>
                <a:rPr lang="en-US" altLang="zh-CN" sz="1400" dirty="0">
                  <a:solidFill>
                    <a:srgbClr val="898989"/>
                  </a:solidFill>
                  <a:latin typeface="TeXGyreAdventor" panose="00000500000000000000" pitchFamily="50" charset="0"/>
                </a:rPr>
                <a:t>30%</a:t>
              </a:r>
              <a:endParaRPr lang="zh-CN" altLang="en-US" sz="1400" dirty="0">
                <a:solidFill>
                  <a:srgbClr val="898989"/>
                </a:solidFill>
                <a:latin typeface="TeXGyreAdventor" panose="00000500000000000000" pitchFamily="50" charset="0"/>
              </a:endParaRPr>
            </a:p>
          </p:txBody>
        </p:sp>
        <p:sp>
          <p:nvSpPr>
            <p:cNvPr id="13" name="文本框 12"/>
            <p:cNvSpPr txBox="1"/>
            <p:nvPr/>
          </p:nvSpPr>
          <p:spPr>
            <a:xfrm>
              <a:off x="1870489" y="4960144"/>
              <a:ext cx="1787111" cy="261354"/>
            </a:xfrm>
            <a:prstGeom prst="rect">
              <a:avLst/>
            </a:prstGeom>
            <a:noFill/>
          </p:spPr>
          <p:txBody>
            <a:bodyPr wrap="square" rtlCol="0">
              <a:spAutoFit/>
            </a:bodyPr>
            <a:lstStyle/>
            <a:p>
              <a:pPr>
                <a:lnSpc>
                  <a:spcPct val="120000"/>
                </a:lnSpc>
              </a:pPr>
              <a:r>
                <a:rPr lang="zh-CN" altLang="en-US" sz="1000" dirty="0">
                  <a:solidFill>
                    <a:srgbClr val="898989"/>
                  </a:solidFill>
                  <a:latin typeface="微软雅黑" panose="020B0503020204020204" pitchFamily="34" charset="-122"/>
                  <a:ea typeface="微软雅黑" panose="020B0503020204020204" pitchFamily="34" charset="-122"/>
                </a:rPr>
                <a:t>文本标题</a:t>
              </a:r>
            </a:p>
          </p:txBody>
        </p:sp>
      </p:grpSp>
      <p:grpSp>
        <p:nvGrpSpPr>
          <p:cNvPr id="14" name="组合 47"/>
          <p:cNvGrpSpPr/>
          <p:nvPr/>
        </p:nvGrpSpPr>
        <p:grpSpPr>
          <a:xfrm>
            <a:off x="9469050" y="4778522"/>
            <a:ext cx="1164085" cy="450164"/>
            <a:chOff x="1870489" y="4771334"/>
            <a:chExt cx="1787111" cy="450164"/>
          </a:xfrm>
        </p:grpSpPr>
        <p:sp>
          <p:nvSpPr>
            <p:cNvPr id="15" name="文本框 14"/>
            <p:cNvSpPr txBox="1"/>
            <p:nvPr/>
          </p:nvSpPr>
          <p:spPr>
            <a:xfrm>
              <a:off x="1870489" y="4771334"/>
              <a:ext cx="960481" cy="307777"/>
            </a:xfrm>
            <a:prstGeom prst="rect">
              <a:avLst/>
            </a:prstGeom>
            <a:noFill/>
          </p:spPr>
          <p:txBody>
            <a:bodyPr wrap="square" rtlCol="0">
              <a:spAutoFit/>
            </a:bodyPr>
            <a:lstStyle/>
            <a:p>
              <a:r>
                <a:rPr lang="en-US" altLang="zh-CN" sz="1400" dirty="0">
                  <a:solidFill>
                    <a:srgbClr val="898989"/>
                  </a:solidFill>
                  <a:latin typeface="TeXGyreAdventor" panose="00000500000000000000" pitchFamily="50" charset="0"/>
                </a:rPr>
                <a:t>15%</a:t>
              </a:r>
              <a:endParaRPr lang="zh-CN" altLang="en-US" sz="1400" dirty="0">
                <a:solidFill>
                  <a:srgbClr val="898989"/>
                </a:solidFill>
                <a:latin typeface="TeXGyreAdventor" panose="00000500000000000000" pitchFamily="50" charset="0"/>
              </a:endParaRPr>
            </a:p>
          </p:txBody>
        </p:sp>
        <p:sp>
          <p:nvSpPr>
            <p:cNvPr id="16" name="文本框 15"/>
            <p:cNvSpPr txBox="1"/>
            <p:nvPr/>
          </p:nvSpPr>
          <p:spPr>
            <a:xfrm>
              <a:off x="1870489" y="4960144"/>
              <a:ext cx="1787111" cy="261354"/>
            </a:xfrm>
            <a:prstGeom prst="rect">
              <a:avLst/>
            </a:prstGeom>
            <a:noFill/>
          </p:spPr>
          <p:txBody>
            <a:bodyPr wrap="square" rtlCol="0">
              <a:spAutoFit/>
            </a:bodyPr>
            <a:lstStyle/>
            <a:p>
              <a:pPr>
                <a:lnSpc>
                  <a:spcPct val="120000"/>
                </a:lnSpc>
              </a:pPr>
              <a:r>
                <a:rPr lang="zh-CN" altLang="en-US" sz="1000" dirty="0">
                  <a:solidFill>
                    <a:srgbClr val="898989"/>
                  </a:solidFill>
                  <a:latin typeface="微软雅黑" panose="020B0503020204020204" pitchFamily="34" charset="-122"/>
                  <a:ea typeface="微软雅黑" panose="020B0503020204020204" pitchFamily="34" charset="-122"/>
                </a:rPr>
                <a:t>文本标题</a:t>
              </a:r>
            </a:p>
          </p:txBody>
        </p:sp>
      </p:grpSp>
      <p:grpSp>
        <p:nvGrpSpPr>
          <p:cNvPr id="17" name="组合 3"/>
          <p:cNvGrpSpPr/>
          <p:nvPr/>
        </p:nvGrpSpPr>
        <p:grpSpPr>
          <a:xfrm>
            <a:off x="2303764" y="2100478"/>
            <a:ext cx="2933604" cy="1132724"/>
            <a:chOff x="2608558" y="2290978"/>
            <a:chExt cx="2933604" cy="1132724"/>
          </a:xfrm>
        </p:grpSpPr>
        <p:sp>
          <p:nvSpPr>
            <p:cNvPr id="18" name="文本框 17"/>
            <p:cNvSpPr txBox="1"/>
            <p:nvPr/>
          </p:nvSpPr>
          <p:spPr>
            <a:xfrm>
              <a:off x="2608558" y="2290978"/>
              <a:ext cx="2487257"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单击添加文本标题</a:t>
              </a:r>
            </a:p>
          </p:txBody>
        </p:sp>
        <p:sp>
          <p:nvSpPr>
            <p:cNvPr id="19" name="文本框 18"/>
            <p:cNvSpPr txBox="1"/>
            <p:nvPr/>
          </p:nvSpPr>
          <p:spPr>
            <a:xfrm>
              <a:off x="2608558" y="2741592"/>
              <a:ext cx="2933604" cy="682110"/>
            </a:xfrm>
            <a:prstGeom prst="rect">
              <a:avLst/>
            </a:prstGeom>
            <a:noFill/>
          </p:spPr>
          <p:txBody>
            <a:bodyPr wrap="square" rtlCol="0">
              <a:spAutoFit/>
            </a:bodyPr>
            <a:lstStyle/>
            <a:p>
              <a:pPr>
                <a:lnSpc>
                  <a:spcPct val="120000"/>
                </a:lnSpc>
              </a:pPr>
              <a:r>
                <a:rPr lang="zh-CN" altLang="en-US" sz="1100" dirty="0">
                  <a:solidFill>
                    <a:schemeClr val="tx1">
                      <a:lumMod val="50000"/>
                      <a:lumOff val="50000"/>
                    </a:schemeClr>
                  </a:solidFill>
                  <a:latin typeface="Source Han Sans CN Normal" charset="-122"/>
                  <a:ea typeface="Source Han Sans CN Normal" charset="-122"/>
                  <a:cs typeface="Source Han Sans CN Normal" charset="-122"/>
                  <a:sym typeface="Arial" panose="020B0604020202020204" pitchFamily="34" charset="0"/>
                </a:rPr>
                <a:t>单击此处编辑您要的内容，建议您在展示时采用微软雅黑字体，本模版所有图形线条及其相应素材均可自由编辑</a:t>
              </a:r>
              <a:endParaRPr lang="zh-CN" altLang="en-US" sz="1100" dirty="0">
                <a:solidFill>
                  <a:srgbClr val="898989"/>
                </a:solidFill>
                <a:latin typeface="微软雅黑" panose="020B0503020204020204" pitchFamily="34" charset="-122"/>
                <a:ea typeface="微软雅黑" panose="020B0503020204020204" pitchFamily="34" charset="-122"/>
              </a:endParaRPr>
            </a:p>
          </p:txBody>
        </p:sp>
      </p:grpSp>
      <p:grpSp>
        <p:nvGrpSpPr>
          <p:cNvPr id="20" name="组合 2"/>
          <p:cNvGrpSpPr/>
          <p:nvPr/>
        </p:nvGrpSpPr>
        <p:grpSpPr>
          <a:xfrm>
            <a:off x="2303764" y="3509229"/>
            <a:ext cx="2933604" cy="1132724"/>
            <a:chOff x="2608558" y="3699729"/>
            <a:chExt cx="2933604" cy="1132724"/>
          </a:xfrm>
        </p:grpSpPr>
        <p:sp>
          <p:nvSpPr>
            <p:cNvPr id="21" name="文本框 20"/>
            <p:cNvSpPr txBox="1"/>
            <p:nvPr/>
          </p:nvSpPr>
          <p:spPr>
            <a:xfrm>
              <a:off x="2608558" y="3699729"/>
              <a:ext cx="2487257"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单击添加文本标题</a:t>
              </a:r>
            </a:p>
          </p:txBody>
        </p:sp>
        <p:sp>
          <p:nvSpPr>
            <p:cNvPr id="22" name="文本框 21"/>
            <p:cNvSpPr txBox="1"/>
            <p:nvPr/>
          </p:nvSpPr>
          <p:spPr>
            <a:xfrm>
              <a:off x="2608558" y="4150343"/>
              <a:ext cx="2933604" cy="682110"/>
            </a:xfrm>
            <a:prstGeom prst="rect">
              <a:avLst/>
            </a:prstGeom>
            <a:noFill/>
          </p:spPr>
          <p:txBody>
            <a:bodyPr wrap="square" rtlCol="0">
              <a:spAutoFit/>
            </a:bodyPr>
            <a:lstStyle/>
            <a:p>
              <a:pPr>
                <a:lnSpc>
                  <a:spcPct val="120000"/>
                </a:lnSpc>
              </a:pPr>
              <a:r>
                <a:rPr lang="zh-CN" altLang="en-US" sz="1100" dirty="0">
                  <a:solidFill>
                    <a:schemeClr val="tx1">
                      <a:lumMod val="50000"/>
                      <a:lumOff val="50000"/>
                    </a:schemeClr>
                  </a:solidFill>
                  <a:latin typeface="Source Han Sans CN Normal" charset="-122"/>
                  <a:ea typeface="Source Han Sans CN Normal" charset="-122"/>
                  <a:cs typeface="Source Han Sans CN Normal" charset="-122"/>
                  <a:sym typeface="Arial" panose="020B0604020202020204" pitchFamily="34" charset="0"/>
                </a:rPr>
                <a:t>单击此处编辑您要的内容，建议您在展示时采用微软雅黑字体，本模版所有图形线条及其相应素材均可自由编辑</a:t>
              </a:r>
              <a:endParaRPr lang="zh-CN" altLang="en-US" sz="1100" dirty="0">
                <a:solidFill>
                  <a:srgbClr val="898989"/>
                </a:solidFill>
                <a:latin typeface="微软雅黑" panose="020B0503020204020204" pitchFamily="34" charset="-122"/>
                <a:ea typeface="微软雅黑" panose="020B0503020204020204" pitchFamily="34" charset="-122"/>
              </a:endParaRPr>
            </a:p>
          </p:txBody>
        </p:sp>
      </p:grpSp>
      <p:grpSp>
        <p:nvGrpSpPr>
          <p:cNvPr id="23" name="组合 4"/>
          <p:cNvGrpSpPr/>
          <p:nvPr/>
        </p:nvGrpSpPr>
        <p:grpSpPr>
          <a:xfrm>
            <a:off x="1062245" y="5415106"/>
            <a:ext cx="10386819" cy="514115"/>
            <a:chOff x="1062245" y="5415106"/>
            <a:chExt cx="10386819" cy="514115"/>
          </a:xfrm>
        </p:grpSpPr>
        <p:sp>
          <p:nvSpPr>
            <p:cNvPr id="24" name="文本框 23"/>
            <p:cNvSpPr txBox="1"/>
            <p:nvPr/>
          </p:nvSpPr>
          <p:spPr>
            <a:xfrm>
              <a:off x="2014352" y="5415106"/>
              <a:ext cx="9434712" cy="514115"/>
            </a:xfrm>
            <a:prstGeom prst="rect">
              <a:avLst/>
            </a:prstGeom>
            <a:noFill/>
          </p:spPr>
          <p:txBody>
            <a:bodyPr wrap="square" rtlCol="0">
              <a:spAutoFit/>
            </a:bodyPr>
            <a:lstStyle/>
            <a:p>
              <a:pPr>
                <a:lnSpc>
                  <a:spcPct val="120000"/>
                </a:lnSpc>
              </a:pPr>
              <a:r>
                <a:rPr lang="zh-CN" altLang="en-US" sz="1200" dirty="0">
                  <a:solidFill>
                    <a:schemeClr val="tx1">
                      <a:lumMod val="50000"/>
                      <a:lumOff val="50000"/>
                    </a:schemeClr>
                  </a:solidFill>
                  <a:latin typeface="Source Han Sans CN Normal" charset="-122"/>
                  <a:ea typeface="Source Han Sans CN Normal" charset="-122"/>
                  <a:cs typeface="Source Han Sans CN Normal" charset="-122"/>
                  <a:sym typeface="Arial" panose="020B0604020202020204" pitchFamily="34" charset="0"/>
                </a:rPr>
                <a:t>单击此处编辑您要的内容，建议您在展示时采用微软雅黑字体，本模版所有图形线条及其相应素材均可自由编辑单击此处编辑您要的内容，建议您在展示时采用微软雅黑字体，本模版所有图形线条及其相应素材均可自由编辑</a:t>
              </a:r>
              <a:endParaRPr lang="zh-CN" altLang="en-US" sz="1200" dirty="0">
                <a:solidFill>
                  <a:srgbClr val="89898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62245" y="5481543"/>
              <a:ext cx="914401" cy="315294"/>
            </a:xfrm>
            <a:prstGeom prst="rect">
              <a:avLst/>
            </a:prstGeom>
            <a:solidFill>
              <a:srgbClr val="EEA6A9"/>
            </a:solidFill>
            <a:ln>
              <a:noFill/>
            </a:ln>
          </p:spPr>
          <p:txBody>
            <a:bodyPr wrap="square" rtlCol="0">
              <a:spAutoFit/>
            </a:bodyPr>
            <a:lstStyle/>
            <a:p>
              <a:pPr algn="ctr"/>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添加标题</a:t>
              </a:r>
            </a:p>
          </p:txBody>
        </p:sp>
      </p:grpSp>
      <p:sp>
        <p:nvSpPr>
          <p:cNvPr id="28" name="Freeform 282"/>
          <p:cNvSpPr>
            <a:spLocks noChangeAspect="1"/>
          </p:cNvSpPr>
          <p:nvPr/>
        </p:nvSpPr>
        <p:spPr bwMode="auto">
          <a:xfrm>
            <a:off x="1743512" y="2120533"/>
            <a:ext cx="396577" cy="360000"/>
          </a:xfrm>
          <a:custGeom>
            <a:avLst/>
            <a:gdLst>
              <a:gd name="T0" fmla="*/ 85 w 87"/>
              <a:gd name="T1" fmla="*/ 56 h 79"/>
              <a:gd name="T2" fmla="*/ 76 w 87"/>
              <a:gd name="T3" fmla="*/ 56 h 79"/>
              <a:gd name="T4" fmla="*/ 76 w 87"/>
              <a:gd name="T5" fmla="*/ 45 h 79"/>
              <a:gd name="T6" fmla="*/ 72 w 87"/>
              <a:gd name="T7" fmla="*/ 40 h 79"/>
              <a:gd name="T8" fmla="*/ 45 w 87"/>
              <a:gd name="T9" fmla="*/ 40 h 79"/>
              <a:gd name="T10" fmla="*/ 45 w 87"/>
              <a:gd name="T11" fmla="*/ 23 h 79"/>
              <a:gd name="T12" fmla="*/ 54 w 87"/>
              <a:gd name="T13" fmla="*/ 23 h 79"/>
              <a:gd name="T14" fmla="*/ 56 w 87"/>
              <a:gd name="T15" fmla="*/ 21 h 79"/>
              <a:gd name="T16" fmla="*/ 56 w 87"/>
              <a:gd name="T17" fmla="*/ 2 h 79"/>
              <a:gd name="T18" fmla="*/ 54 w 87"/>
              <a:gd name="T19" fmla="*/ 0 h 79"/>
              <a:gd name="T20" fmla="*/ 34 w 87"/>
              <a:gd name="T21" fmla="*/ 0 h 79"/>
              <a:gd name="T22" fmla="*/ 32 w 87"/>
              <a:gd name="T23" fmla="*/ 2 h 79"/>
              <a:gd name="T24" fmla="*/ 32 w 87"/>
              <a:gd name="T25" fmla="*/ 21 h 79"/>
              <a:gd name="T26" fmla="*/ 34 w 87"/>
              <a:gd name="T27" fmla="*/ 23 h 79"/>
              <a:gd name="T28" fmla="*/ 43 w 87"/>
              <a:gd name="T29" fmla="*/ 23 h 79"/>
              <a:gd name="T30" fmla="*/ 43 w 87"/>
              <a:gd name="T31" fmla="*/ 40 h 79"/>
              <a:gd name="T32" fmla="*/ 16 w 87"/>
              <a:gd name="T33" fmla="*/ 40 h 79"/>
              <a:gd name="T34" fmla="*/ 11 w 87"/>
              <a:gd name="T35" fmla="*/ 45 h 79"/>
              <a:gd name="T36" fmla="*/ 11 w 87"/>
              <a:gd name="T37" fmla="*/ 56 h 79"/>
              <a:gd name="T38" fmla="*/ 2 w 87"/>
              <a:gd name="T39" fmla="*/ 56 h 79"/>
              <a:gd name="T40" fmla="*/ 0 w 87"/>
              <a:gd name="T41" fmla="*/ 58 h 79"/>
              <a:gd name="T42" fmla="*/ 0 w 87"/>
              <a:gd name="T43" fmla="*/ 77 h 79"/>
              <a:gd name="T44" fmla="*/ 2 w 87"/>
              <a:gd name="T45" fmla="*/ 79 h 79"/>
              <a:gd name="T46" fmla="*/ 23 w 87"/>
              <a:gd name="T47" fmla="*/ 79 h 79"/>
              <a:gd name="T48" fmla="*/ 25 w 87"/>
              <a:gd name="T49" fmla="*/ 77 h 79"/>
              <a:gd name="T50" fmla="*/ 25 w 87"/>
              <a:gd name="T51" fmla="*/ 58 h 79"/>
              <a:gd name="T52" fmla="*/ 23 w 87"/>
              <a:gd name="T53" fmla="*/ 56 h 79"/>
              <a:gd name="T54" fmla="*/ 14 w 87"/>
              <a:gd name="T55" fmla="*/ 56 h 79"/>
              <a:gd name="T56" fmla="*/ 14 w 87"/>
              <a:gd name="T57" fmla="*/ 45 h 79"/>
              <a:gd name="T58" fmla="*/ 16 w 87"/>
              <a:gd name="T59" fmla="*/ 42 h 79"/>
              <a:gd name="T60" fmla="*/ 43 w 87"/>
              <a:gd name="T61" fmla="*/ 42 h 79"/>
              <a:gd name="T62" fmla="*/ 43 w 87"/>
              <a:gd name="T63" fmla="*/ 56 h 79"/>
              <a:gd name="T64" fmla="*/ 34 w 87"/>
              <a:gd name="T65" fmla="*/ 56 h 79"/>
              <a:gd name="T66" fmla="*/ 32 w 87"/>
              <a:gd name="T67" fmla="*/ 58 h 79"/>
              <a:gd name="T68" fmla="*/ 32 w 87"/>
              <a:gd name="T69" fmla="*/ 77 h 79"/>
              <a:gd name="T70" fmla="*/ 34 w 87"/>
              <a:gd name="T71" fmla="*/ 79 h 79"/>
              <a:gd name="T72" fmla="*/ 54 w 87"/>
              <a:gd name="T73" fmla="*/ 79 h 79"/>
              <a:gd name="T74" fmla="*/ 56 w 87"/>
              <a:gd name="T75" fmla="*/ 77 h 79"/>
              <a:gd name="T76" fmla="*/ 56 w 87"/>
              <a:gd name="T77" fmla="*/ 58 h 79"/>
              <a:gd name="T78" fmla="*/ 54 w 87"/>
              <a:gd name="T79" fmla="*/ 56 h 79"/>
              <a:gd name="T80" fmla="*/ 45 w 87"/>
              <a:gd name="T81" fmla="*/ 56 h 79"/>
              <a:gd name="T82" fmla="*/ 45 w 87"/>
              <a:gd name="T83" fmla="*/ 42 h 79"/>
              <a:gd name="T84" fmla="*/ 72 w 87"/>
              <a:gd name="T85" fmla="*/ 42 h 79"/>
              <a:gd name="T86" fmla="*/ 74 w 87"/>
              <a:gd name="T87" fmla="*/ 45 h 79"/>
              <a:gd name="T88" fmla="*/ 74 w 87"/>
              <a:gd name="T89" fmla="*/ 56 h 79"/>
              <a:gd name="T90" fmla="*/ 65 w 87"/>
              <a:gd name="T91" fmla="*/ 56 h 79"/>
              <a:gd name="T92" fmla="*/ 63 w 87"/>
              <a:gd name="T93" fmla="*/ 58 h 79"/>
              <a:gd name="T94" fmla="*/ 63 w 87"/>
              <a:gd name="T95" fmla="*/ 77 h 79"/>
              <a:gd name="T96" fmla="*/ 65 w 87"/>
              <a:gd name="T97" fmla="*/ 79 h 79"/>
              <a:gd name="T98" fmla="*/ 85 w 87"/>
              <a:gd name="T99" fmla="*/ 79 h 79"/>
              <a:gd name="T100" fmla="*/ 87 w 87"/>
              <a:gd name="T101" fmla="*/ 77 h 79"/>
              <a:gd name="T102" fmla="*/ 87 w 87"/>
              <a:gd name="T103" fmla="*/ 58 h 79"/>
              <a:gd name="T104" fmla="*/ 85 w 87"/>
              <a:gd name="T10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79">
                <a:moveTo>
                  <a:pt x="85" y="56"/>
                </a:moveTo>
                <a:cubicBezTo>
                  <a:pt x="76" y="56"/>
                  <a:pt x="76" y="56"/>
                  <a:pt x="76" y="56"/>
                </a:cubicBezTo>
                <a:cubicBezTo>
                  <a:pt x="76" y="45"/>
                  <a:pt x="76" y="45"/>
                  <a:pt x="76" y="45"/>
                </a:cubicBezTo>
                <a:cubicBezTo>
                  <a:pt x="76" y="42"/>
                  <a:pt x="74" y="40"/>
                  <a:pt x="72" y="40"/>
                </a:cubicBezTo>
                <a:cubicBezTo>
                  <a:pt x="45" y="40"/>
                  <a:pt x="45" y="40"/>
                  <a:pt x="45" y="40"/>
                </a:cubicBezTo>
                <a:cubicBezTo>
                  <a:pt x="45" y="23"/>
                  <a:pt x="45" y="23"/>
                  <a:pt x="45" y="23"/>
                </a:cubicBezTo>
                <a:cubicBezTo>
                  <a:pt x="54" y="23"/>
                  <a:pt x="54" y="23"/>
                  <a:pt x="54" y="23"/>
                </a:cubicBezTo>
                <a:cubicBezTo>
                  <a:pt x="55" y="23"/>
                  <a:pt x="56" y="22"/>
                  <a:pt x="56" y="21"/>
                </a:cubicBezTo>
                <a:cubicBezTo>
                  <a:pt x="56" y="2"/>
                  <a:pt x="56" y="2"/>
                  <a:pt x="56" y="2"/>
                </a:cubicBezTo>
                <a:cubicBezTo>
                  <a:pt x="56" y="1"/>
                  <a:pt x="55" y="0"/>
                  <a:pt x="54" y="0"/>
                </a:cubicBezTo>
                <a:cubicBezTo>
                  <a:pt x="34" y="0"/>
                  <a:pt x="34" y="0"/>
                  <a:pt x="34" y="0"/>
                </a:cubicBezTo>
                <a:cubicBezTo>
                  <a:pt x="32" y="0"/>
                  <a:pt x="32" y="1"/>
                  <a:pt x="32" y="2"/>
                </a:cubicBezTo>
                <a:cubicBezTo>
                  <a:pt x="32" y="21"/>
                  <a:pt x="32" y="21"/>
                  <a:pt x="32" y="21"/>
                </a:cubicBezTo>
                <a:cubicBezTo>
                  <a:pt x="32" y="22"/>
                  <a:pt x="32" y="23"/>
                  <a:pt x="34" y="23"/>
                </a:cubicBezTo>
                <a:cubicBezTo>
                  <a:pt x="43" y="23"/>
                  <a:pt x="43" y="23"/>
                  <a:pt x="43" y="23"/>
                </a:cubicBezTo>
                <a:cubicBezTo>
                  <a:pt x="43" y="40"/>
                  <a:pt x="43" y="40"/>
                  <a:pt x="43" y="40"/>
                </a:cubicBezTo>
                <a:cubicBezTo>
                  <a:pt x="16" y="40"/>
                  <a:pt x="16" y="40"/>
                  <a:pt x="16" y="40"/>
                </a:cubicBezTo>
                <a:cubicBezTo>
                  <a:pt x="14" y="40"/>
                  <a:pt x="11" y="42"/>
                  <a:pt x="11" y="45"/>
                </a:cubicBezTo>
                <a:cubicBezTo>
                  <a:pt x="11" y="56"/>
                  <a:pt x="11" y="56"/>
                  <a:pt x="11" y="56"/>
                </a:cubicBezTo>
                <a:cubicBezTo>
                  <a:pt x="2" y="56"/>
                  <a:pt x="2" y="56"/>
                  <a:pt x="2" y="56"/>
                </a:cubicBezTo>
                <a:cubicBezTo>
                  <a:pt x="1" y="56"/>
                  <a:pt x="0" y="57"/>
                  <a:pt x="0" y="58"/>
                </a:cubicBezTo>
                <a:cubicBezTo>
                  <a:pt x="0" y="77"/>
                  <a:pt x="0" y="77"/>
                  <a:pt x="0" y="77"/>
                </a:cubicBezTo>
                <a:cubicBezTo>
                  <a:pt x="0" y="78"/>
                  <a:pt x="1" y="79"/>
                  <a:pt x="2" y="79"/>
                </a:cubicBezTo>
                <a:cubicBezTo>
                  <a:pt x="23" y="79"/>
                  <a:pt x="23" y="79"/>
                  <a:pt x="23" y="79"/>
                </a:cubicBezTo>
                <a:cubicBezTo>
                  <a:pt x="24" y="79"/>
                  <a:pt x="25" y="78"/>
                  <a:pt x="25" y="77"/>
                </a:cubicBezTo>
                <a:cubicBezTo>
                  <a:pt x="25" y="58"/>
                  <a:pt x="25" y="58"/>
                  <a:pt x="25" y="58"/>
                </a:cubicBezTo>
                <a:cubicBezTo>
                  <a:pt x="25" y="57"/>
                  <a:pt x="24" y="56"/>
                  <a:pt x="23" y="56"/>
                </a:cubicBezTo>
                <a:cubicBezTo>
                  <a:pt x="14" y="56"/>
                  <a:pt x="14" y="56"/>
                  <a:pt x="14" y="56"/>
                </a:cubicBezTo>
                <a:cubicBezTo>
                  <a:pt x="14" y="45"/>
                  <a:pt x="14" y="45"/>
                  <a:pt x="14" y="45"/>
                </a:cubicBezTo>
                <a:cubicBezTo>
                  <a:pt x="14" y="43"/>
                  <a:pt x="15" y="42"/>
                  <a:pt x="16" y="42"/>
                </a:cubicBezTo>
                <a:cubicBezTo>
                  <a:pt x="43" y="42"/>
                  <a:pt x="43" y="42"/>
                  <a:pt x="43" y="42"/>
                </a:cubicBezTo>
                <a:cubicBezTo>
                  <a:pt x="43" y="56"/>
                  <a:pt x="43" y="56"/>
                  <a:pt x="43" y="56"/>
                </a:cubicBezTo>
                <a:cubicBezTo>
                  <a:pt x="34" y="56"/>
                  <a:pt x="34" y="56"/>
                  <a:pt x="34" y="56"/>
                </a:cubicBezTo>
                <a:cubicBezTo>
                  <a:pt x="32" y="56"/>
                  <a:pt x="32" y="57"/>
                  <a:pt x="32" y="58"/>
                </a:cubicBezTo>
                <a:cubicBezTo>
                  <a:pt x="32" y="77"/>
                  <a:pt x="32" y="77"/>
                  <a:pt x="32" y="77"/>
                </a:cubicBezTo>
                <a:cubicBezTo>
                  <a:pt x="32" y="78"/>
                  <a:pt x="32" y="79"/>
                  <a:pt x="34" y="79"/>
                </a:cubicBezTo>
                <a:cubicBezTo>
                  <a:pt x="54" y="79"/>
                  <a:pt x="54" y="79"/>
                  <a:pt x="54" y="79"/>
                </a:cubicBezTo>
                <a:cubicBezTo>
                  <a:pt x="55" y="79"/>
                  <a:pt x="56" y="78"/>
                  <a:pt x="56" y="77"/>
                </a:cubicBezTo>
                <a:cubicBezTo>
                  <a:pt x="56" y="58"/>
                  <a:pt x="56" y="58"/>
                  <a:pt x="56" y="58"/>
                </a:cubicBezTo>
                <a:cubicBezTo>
                  <a:pt x="56" y="57"/>
                  <a:pt x="55" y="56"/>
                  <a:pt x="54" y="56"/>
                </a:cubicBezTo>
                <a:cubicBezTo>
                  <a:pt x="45" y="56"/>
                  <a:pt x="45" y="56"/>
                  <a:pt x="45" y="56"/>
                </a:cubicBezTo>
                <a:cubicBezTo>
                  <a:pt x="45" y="42"/>
                  <a:pt x="45" y="42"/>
                  <a:pt x="45" y="42"/>
                </a:cubicBezTo>
                <a:cubicBezTo>
                  <a:pt x="72" y="42"/>
                  <a:pt x="72" y="42"/>
                  <a:pt x="72" y="42"/>
                </a:cubicBezTo>
                <a:cubicBezTo>
                  <a:pt x="73" y="42"/>
                  <a:pt x="74" y="43"/>
                  <a:pt x="74" y="45"/>
                </a:cubicBezTo>
                <a:cubicBezTo>
                  <a:pt x="74" y="56"/>
                  <a:pt x="74" y="56"/>
                  <a:pt x="74" y="56"/>
                </a:cubicBezTo>
                <a:cubicBezTo>
                  <a:pt x="65" y="56"/>
                  <a:pt x="65" y="56"/>
                  <a:pt x="65" y="56"/>
                </a:cubicBezTo>
                <a:cubicBezTo>
                  <a:pt x="64" y="56"/>
                  <a:pt x="63" y="57"/>
                  <a:pt x="63" y="58"/>
                </a:cubicBezTo>
                <a:cubicBezTo>
                  <a:pt x="63" y="77"/>
                  <a:pt x="63" y="77"/>
                  <a:pt x="63" y="77"/>
                </a:cubicBezTo>
                <a:cubicBezTo>
                  <a:pt x="63" y="78"/>
                  <a:pt x="64" y="79"/>
                  <a:pt x="65" y="79"/>
                </a:cubicBezTo>
                <a:cubicBezTo>
                  <a:pt x="85" y="79"/>
                  <a:pt x="85" y="79"/>
                  <a:pt x="85" y="79"/>
                </a:cubicBezTo>
                <a:cubicBezTo>
                  <a:pt x="87" y="79"/>
                  <a:pt x="87" y="78"/>
                  <a:pt x="87" y="77"/>
                </a:cubicBezTo>
                <a:cubicBezTo>
                  <a:pt x="87" y="58"/>
                  <a:pt x="87" y="58"/>
                  <a:pt x="87" y="58"/>
                </a:cubicBezTo>
                <a:cubicBezTo>
                  <a:pt x="87" y="57"/>
                  <a:pt x="87" y="56"/>
                  <a:pt x="85" y="56"/>
                </a:cubicBezTo>
                <a:close/>
              </a:path>
            </a:pathLst>
          </a:custGeom>
          <a:solidFill>
            <a:srgbClr val="EEA6A9"/>
          </a:solidFill>
          <a:ln>
            <a:noFill/>
          </a:ln>
        </p:spPr>
        <p:txBody>
          <a:bodyPr vert="horz" wrap="square" lIns="91440" tIns="45720" rIns="91440" bIns="45720" numCol="1" anchor="t" anchorCtr="0" compatLnSpc="1"/>
          <a:lstStyle/>
          <a:p>
            <a:endParaRPr lang="zh-CN" altLang="en-US"/>
          </a:p>
        </p:txBody>
      </p:sp>
      <p:sp>
        <p:nvSpPr>
          <p:cNvPr id="29" name="Freeform 284"/>
          <p:cNvSpPr>
            <a:spLocks noChangeAspect="1" noEditPoints="1"/>
          </p:cNvSpPr>
          <p:nvPr/>
        </p:nvSpPr>
        <p:spPr bwMode="auto">
          <a:xfrm>
            <a:off x="1723263" y="3547284"/>
            <a:ext cx="437074" cy="324000"/>
          </a:xfrm>
          <a:custGeom>
            <a:avLst/>
            <a:gdLst>
              <a:gd name="T0" fmla="*/ 1 w 85"/>
              <a:gd name="T1" fmla="*/ 0 h 63"/>
              <a:gd name="T2" fmla="*/ 0 w 85"/>
              <a:gd name="T3" fmla="*/ 62 h 63"/>
              <a:gd name="T4" fmla="*/ 16 w 85"/>
              <a:gd name="T5" fmla="*/ 63 h 63"/>
              <a:gd name="T6" fmla="*/ 18 w 85"/>
              <a:gd name="T7" fmla="*/ 1 h 63"/>
              <a:gd name="T8" fmla="*/ 2 w 85"/>
              <a:gd name="T9" fmla="*/ 5 h 63"/>
              <a:gd name="T10" fmla="*/ 14 w 85"/>
              <a:gd name="T11" fmla="*/ 4 h 63"/>
              <a:gd name="T12" fmla="*/ 16 w 85"/>
              <a:gd name="T13" fmla="*/ 28 h 63"/>
              <a:gd name="T14" fmla="*/ 3 w 85"/>
              <a:gd name="T15" fmla="*/ 29 h 63"/>
              <a:gd name="T16" fmla="*/ 2 w 85"/>
              <a:gd name="T17" fmla="*/ 5 h 63"/>
              <a:gd name="T18" fmla="*/ 2 w 85"/>
              <a:gd name="T19" fmla="*/ 56 h 63"/>
              <a:gd name="T20" fmla="*/ 2 w 85"/>
              <a:gd name="T21" fmla="*/ 55 h 63"/>
              <a:gd name="T22" fmla="*/ 16 w 85"/>
              <a:gd name="T23" fmla="*/ 56 h 63"/>
              <a:gd name="T24" fmla="*/ 16 w 85"/>
              <a:gd name="T25" fmla="*/ 52 h 63"/>
              <a:gd name="T26" fmla="*/ 2 w 85"/>
              <a:gd name="T27" fmla="*/ 52 h 63"/>
              <a:gd name="T28" fmla="*/ 16 w 85"/>
              <a:gd name="T29" fmla="*/ 51 h 63"/>
              <a:gd name="T30" fmla="*/ 16 w 85"/>
              <a:gd name="T31" fmla="*/ 52 h 63"/>
              <a:gd name="T32" fmla="*/ 21 w 85"/>
              <a:gd name="T33" fmla="*/ 0 h 63"/>
              <a:gd name="T34" fmla="*/ 19 w 85"/>
              <a:gd name="T35" fmla="*/ 62 h 63"/>
              <a:gd name="T36" fmla="*/ 36 w 85"/>
              <a:gd name="T37" fmla="*/ 63 h 63"/>
              <a:gd name="T38" fmla="*/ 38 w 85"/>
              <a:gd name="T39" fmla="*/ 1 h 63"/>
              <a:gd name="T40" fmla="*/ 22 w 85"/>
              <a:gd name="T41" fmla="*/ 5 h 63"/>
              <a:gd name="T42" fmla="*/ 34 w 85"/>
              <a:gd name="T43" fmla="*/ 4 h 63"/>
              <a:gd name="T44" fmla="*/ 35 w 85"/>
              <a:gd name="T45" fmla="*/ 28 h 63"/>
              <a:gd name="T46" fmla="*/ 23 w 85"/>
              <a:gd name="T47" fmla="*/ 29 h 63"/>
              <a:gd name="T48" fmla="*/ 22 w 85"/>
              <a:gd name="T49" fmla="*/ 5 h 63"/>
              <a:gd name="T50" fmla="*/ 22 w 85"/>
              <a:gd name="T51" fmla="*/ 56 h 63"/>
              <a:gd name="T52" fmla="*/ 22 w 85"/>
              <a:gd name="T53" fmla="*/ 55 h 63"/>
              <a:gd name="T54" fmla="*/ 36 w 85"/>
              <a:gd name="T55" fmla="*/ 56 h 63"/>
              <a:gd name="T56" fmla="*/ 35 w 85"/>
              <a:gd name="T57" fmla="*/ 52 h 63"/>
              <a:gd name="T58" fmla="*/ 21 w 85"/>
              <a:gd name="T59" fmla="*/ 52 h 63"/>
              <a:gd name="T60" fmla="*/ 35 w 85"/>
              <a:gd name="T61" fmla="*/ 51 h 63"/>
              <a:gd name="T62" fmla="*/ 35 w 85"/>
              <a:gd name="T63" fmla="*/ 52 h 63"/>
              <a:gd name="T64" fmla="*/ 53 w 85"/>
              <a:gd name="T65" fmla="*/ 1 h 63"/>
              <a:gd name="T66" fmla="*/ 38 w 85"/>
              <a:gd name="T67" fmla="*/ 9 h 63"/>
              <a:gd name="T68" fmla="*/ 69 w 85"/>
              <a:gd name="T69" fmla="*/ 62 h 63"/>
              <a:gd name="T70" fmla="*/ 84 w 85"/>
              <a:gd name="T71" fmla="*/ 55 h 63"/>
              <a:gd name="T72" fmla="*/ 64 w 85"/>
              <a:gd name="T73" fmla="*/ 27 h 63"/>
              <a:gd name="T74" fmla="*/ 53 w 85"/>
              <a:gd name="T75" fmla="*/ 32 h 63"/>
              <a:gd name="T76" fmla="*/ 42 w 85"/>
              <a:gd name="T77" fmla="*/ 11 h 63"/>
              <a:gd name="T78" fmla="*/ 53 w 85"/>
              <a:gd name="T79" fmla="*/ 6 h 63"/>
              <a:gd name="T80" fmla="*/ 64 w 85"/>
              <a:gd name="T81" fmla="*/ 27 h 63"/>
              <a:gd name="T82" fmla="*/ 66 w 85"/>
              <a:gd name="T83" fmla="*/ 52 h 63"/>
              <a:gd name="T84" fmla="*/ 78 w 85"/>
              <a:gd name="T85" fmla="*/ 46 h 63"/>
              <a:gd name="T86" fmla="*/ 66 w 85"/>
              <a:gd name="T87" fmla="*/ 53 h 63"/>
              <a:gd name="T88" fmla="*/ 80 w 85"/>
              <a:gd name="T89" fmla="*/ 49 h 63"/>
              <a:gd name="T90" fmla="*/ 68 w 85"/>
              <a:gd name="T91" fmla="*/ 56 h 63"/>
              <a:gd name="T92" fmla="*/ 79 w 85"/>
              <a:gd name="T93" fmla="*/ 49 h 63"/>
              <a:gd name="T94" fmla="*/ 80 w 85"/>
              <a:gd name="T95" fmla="*/ 4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63">
                <a:moveTo>
                  <a:pt x="16" y="0"/>
                </a:moveTo>
                <a:cubicBezTo>
                  <a:pt x="1" y="0"/>
                  <a:pt x="1" y="0"/>
                  <a:pt x="1" y="0"/>
                </a:cubicBezTo>
                <a:cubicBezTo>
                  <a:pt x="1" y="0"/>
                  <a:pt x="0" y="1"/>
                  <a:pt x="0" y="1"/>
                </a:cubicBezTo>
                <a:cubicBezTo>
                  <a:pt x="0" y="62"/>
                  <a:pt x="0" y="62"/>
                  <a:pt x="0" y="62"/>
                </a:cubicBezTo>
                <a:cubicBezTo>
                  <a:pt x="0" y="62"/>
                  <a:pt x="1" y="63"/>
                  <a:pt x="1" y="63"/>
                </a:cubicBezTo>
                <a:cubicBezTo>
                  <a:pt x="16" y="63"/>
                  <a:pt x="16" y="63"/>
                  <a:pt x="16" y="63"/>
                </a:cubicBezTo>
                <a:cubicBezTo>
                  <a:pt x="17" y="63"/>
                  <a:pt x="18" y="62"/>
                  <a:pt x="18" y="62"/>
                </a:cubicBezTo>
                <a:cubicBezTo>
                  <a:pt x="18" y="1"/>
                  <a:pt x="18" y="1"/>
                  <a:pt x="18" y="1"/>
                </a:cubicBezTo>
                <a:cubicBezTo>
                  <a:pt x="18" y="1"/>
                  <a:pt x="17" y="0"/>
                  <a:pt x="16" y="0"/>
                </a:cubicBezTo>
                <a:close/>
                <a:moveTo>
                  <a:pt x="2" y="5"/>
                </a:moveTo>
                <a:cubicBezTo>
                  <a:pt x="2" y="4"/>
                  <a:pt x="3" y="4"/>
                  <a:pt x="3" y="4"/>
                </a:cubicBezTo>
                <a:cubicBezTo>
                  <a:pt x="14" y="4"/>
                  <a:pt x="14" y="4"/>
                  <a:pt x="14" y="4"/>
                </a:cubicBezTo>
                <a:cubicBezTo>
                  <a:pt x="15" y="4"/>
                  <a:pt x="16" y="4"/>
                  <a:pt x="16" y="5"/>
                </a:cubicBezTo>
                <a:cubicBezTo>
                  <a:pt x="16" y="28"/>
                  <a:pt x="16" y="28"/>
                  <a:pt x="16" y="28"/>
                </a:cubicBezTo>
                <a:cubicBezTo>
                  <a:pt x="16" y="28"/>
                  <a:pt x="15" y="29"/>
                  <a:pt x="14" y="29"/>
                </a:cubicBezTo>
                <a:cubicBezTo>
                  <a:pt x="3" y="29"/>
                  <a:pt x="3" y="29"/>
                  <a:pt x="3" y="29"/>
                </a:cubicBezTo>
                <a:cubicBezTo>
                  <a:pt x="3" y="29"/>
                  <a:pt x="2" y="28"/>
                  <a:pt x="2" y="28"/>
                </a:cubicBezTo>
                <a:lnTo>
                  <a:pt x="2" y="5"/>
                </a:lnTo>
                <a:close/>
                <a:moveTo>
                  <a:pt x="16" y="56"/>
                </a:moveTo>
                <a:cubicBezTo>
                  <a:pt x="2" y="56"/>
                  <a:pt x="2" y="56"/>
                  <a:pt x="2" y="56"/>
                </a:cubicBezTo>
                <a:cubicBezTo>
                  <a:pt x="2" y="56"/>
                  <a:pt x="2" y="56"/>
                  <a:pt x="2" y="56"/>
                </a:cubicBezTo>
                <a:cubicBezTo>
                  <a:pt x="2" y="55"/>
                  <a:pt x="2" y="55"/>
                  <a:pt x="2" y="55"/>
                </a:cubicBezTo>
                <a:cubicBezTo>
                  <a:pt x="16" y="55"/>
                  <a:pt x="16" y="55"/>
                  <a:pt x="16" y="55"/>
                </a:cubicBezTo>
                <a:cubicBezTo>
                  <a:pt x="16" y="55"/>
                  <a:pt x="16" y="55"/>
                  <a:pt x="16" y="56"/>
                </a:cubicBezTo>
                <a:cubicBezTo>
                  <a:pt x="16" y="56"/>
                  <a:pt x="16" y="56"/>
                  <a:pt x="16" y="56"/>
                </a:cubicBezTo>
                <a:close/>
                <a:moveTo>
                  <a:pt x="16" y="52"/>
                </a:moveTo>
                <a:cubicBezTo>
                  <a:pt x="2" y="52"/>
                  <a:pt x="2" y="52"/>
                  <a:pt x="2" y="52"/>
                </a:cubicBezTo>
                <a:cubicBezTo>
                  <a:pt x="2" y="52"/>
                  <a:pt x="2" y="52"/>
                  <a:pt x="2" y="52"/>
                </a:cubicBezTo>
                <a:cubicBezTo>
                  <a:pt x="2" y="52"/>
                  <a:pt x="2" y="51"/>
                  <a:pt x="2" y="51"/>
                </a:cubicBezTo>
                <a:cubicBezTo>
                  <a:pt x="16" y="51"/>
                  <a:pt x="16" y="51"/>
                  <a:pt x="16" y="51"/>
                </a:cubicBezTo>
                <a:cubicBezTo>
                  <a:pt x="16" y="51"/>
                  <a:pt x="16" y="52"/>
                  <a:pt x="16" y="52"/>
                </a:cubicBezTo>
                <a:cubicBezTo>
                  <a:pt x="16" y="52"/>
                  <a:pt x="16" y="52"/>
                  <a:pt x="16" y="52"/>
                </a:cubicBezTo>
                <a:close/>
                <a:moveTo>
                  <a:pt x="36" y="0"/>
                </a:moveTo>
                <a:cubicBezTo>
                  <a:pt x="21" y="0"/>
                  <a:pt x="21" y="0"/>
                  <a:pt x="21" y="0"/>
                </a:cubicBezTo>
                <a:cubicBezTo>
                  <a:pt x="20" y="0"/>
                  <a:pt x="19" y="1"/>
                  <a:pt x="19" y="1"/>
                </a:cubicBezTo>
                <a:cubicBezTo>
                  <a:pt x="19" y="62"/>
                  <a:pt x="19" y="62"/>
                  <a:pt x="19" y="62"/>
                </a:cubicBezTo>
                <a:cubicBezTo>
                  <a:pt x="19" y="62"/>
                  <a:pt x="20" y="63"/>
                  <a:pt x="21" y="63"/>
                </a:cubicBezTo>
                <a:cubicBezTo>
                  <a:pt x="36" y="63"/>
                  <a:pt x="36" y="63"/>
                  <a:pt x="36" y="63"/>
                </a:cubicBezTo>
                <a:cubicBezTo>
                  <a:pt x="37" y="63"/>
                  <a:pt x="38" y="62"/>
                  <a:pt x="38" y="62"/>
                </a:cubicBezTo>
                <a:cubicBezTo>
                  <a:pt x="38" y="1"/>
                  <a:pt x="38" y="1"/>
                  <a:pt x="38" y="1"/>
                </a:cubicBezTo>
                <a:cubicBezTo>
                  <a:pt x="38" y="1"/>
                  <a:pt x="37" y="0"/>
                  <a:pt x="36" y="0"/>
                </a:cubicBezTo>
                <a:close/>
                <a:moveTo>
                  <a:pt x="22" y="5"/>
                </a:moveTo>
                <a:cubicBezTo>
                  <a:pt x="22" y="4"/>
                  <a:pt x="22" y="4"/>
                  <a:pt x="23" y="4"/>
                </a:cubicBezTo>
                <a:cubicBezTo>
                  <a:pt x="34" y="4"/>
                  <a:pt x="34" y="4"/>
                  <a:pt x="34" y="4"/>
                </a:cubicBezTo>
                <a:cubicBezTo>
                  <a:pt x="35" y="4"/>
                  <a:pt x="35" y="4"/>
                  <a:pt x="35" y="5"/>
                </a:cubicBezTo>
                <a:cubicBezTo>
                  <a:pt x="35" y="28"/>
                  <a:pt x="35" y="28"/>
                  <a:pt x="35" y="28"/>
                </a:cubicBezTo>
                <a:cubicBezTo>
                  <a:pt x="35" y="28"/>
                  <a:pt x="35" y="29"/>
                  <a:pt x="34" y="29"/>
                </a:cubicBezTo>
                <a:cubicBezTo>
                  <a:pt x="23" y="29"/>
                  <a:pt x="23" y="29"/>
                  <a:pt x="23" y="29"/>
                </a:cubicBezTo>
                <a:cubicBezTo>
                  <a:pt x="22" y="29"/>
                  <a:pt x="22" y="28"/>
                  <a:pt x="22" y="28"/>
                </a:cubicBezTo>
                <a:lnTo>
                  <a:pt x="22" y="5"/>
                </a:lnTo>
                <a:close/>
                <a:moveTo>
                  <a:pt x="35" y="56"/>
                </a:moveTo>
                <a:cubicBezTo>
                  <a:pt x="22" y="56"/>
                  <a:pt x="22" y="56"/>
                  <a:pt x="22" y="56"/>
                </a:cubicBezTo>
                <a:cubicBezTo>
                  <a:pt x="22" y="56"/>
                  <a:pt x="21" y="56"/>
                  <a:pt x="21" y="56"/>
                </a:cubicBezTo>
                <a:cubicBezTo>
                  <a:pt x="21" y="55"/>
                  <a:pt x="22" y="55"/>
                  <a:pt x="22" y="55"/>
                </a:cubicBezTo>
                <a:cubicBezTo>
                  <a:pt x="35" y="55"/>
                  <a:pt x="35" y="55"/>
                  <a:pt x="35" y="55"/>
                </a:cubicBezTo>
                <a:cubicBezTo>
                  <a:pt x="35" y="55"/>
                  <a:pt x="36" y="55"/>
                  <a:pt x="36" y="56"/>
                </a:cubicBezTo>
                <a:cubicBezTo>
                  <a:pt x="36" y="56"/>
                  <a:pt x="35" y="56"/>
                  <a:pt x="35" y="56"/>
                </a:cubicBezTo>
                <a:close/>
                <a:moveTo>
                  <a:pt x="35" y="52"/>
                </a:moveTo>
                <a:cubicBezTo>
                  <a:pt x="22" y="52"/>
                  <a:pt x="22" y="52"/>
                  <a:pt x="22" y="52"/>
                </a:cubicBezTo>
                <a:cubicBezTo>
                  <a:pt x="22" y="52"/>
                  <a:pt x="21" y="52"/>
                  <a:pt x="21" y="52"/>
                </a:cubicBezTo>
                <a:cubicBezTo>
                  <a:pt x="21" y="52"/>
                  <a:pt x="22" y="51"/>
                  <a:pt x="22" y="51"/>
                </a:cubicBezTo>
                <a:cubicBezTo>
                  <a:pt x="35" y="51"/>
                  <a:pt x="35" y="51"/>
                  <a:pt x="35" y="51"/>
                </a:cubicBezTo>
                <a:cubicBezTo>
                  <a:pt x="35" y="51"/>
                  <a:pt x="36" y="52"/>
                  <a:pt x="36" y="52"/>
                </a:cubicBezTo>
                <a:cubicBezTo>
                  <a:pt x="36" y="52"/>
                  <a:pt x="35" y="52"/>
                  <a:pt x="35" y="52"/>
                </a:cubicBezTo>
                <a:close/>
                <a:moveTo>
                  <a:pt x="85" y="53"/>
                </a:moveTo>
                <a:cubicBezTo>
                  <a:pt x="53" y="1"/>
                  <a:pt x="53" y="1"/>
                  <a:pt x="53" y="1"/>
                </a:cubicBezTo>
                <a:cubicBezTo>
                  <a:pt x="53" y="1"/>
                  <a:pt x="52" y="1"/>
                  <a:pt x="51" y="1"/>
                </a:cubicBezTo>
                <a:cubicBezTo>
                  <a:pt x="38" y="9"/>
                  <a:pt x="38" y="9"/>
                  <a:pt x="38" y="9"/>
                </a:cubicBezTo>
                <a:cubicBezTo>
                  <a:pt x="38" y="10"/>
                  <a:pt x="37" y="10"/>
                  <a:pt x="38" y="11"/>
                </a:cubicBezTo>
                <a:cubicBezTo>
                  <a:pt x="69" y="62"/>
                  <a:pt x="69" y="62"/>
                  <a:pt x="69" y="62"/>
                </a:cubicBezTo>
                <a:cubicBezTo>
                  <a:pt x="70" y="63"/>
                  <a:pt x="70" y="63"/>
                  <a:pt x="71" y="62"/>
                </a:cubicBezTo>
                <a:cubicBezTo>
                  <a:pt x="84" y="55"/>
                  <a:pt x="84" y="55"/>
                  <a:pt x="84" y="55"/>
                </a:cubicBezTo>
                <a:cubicBezTo>
                  <a:pt x="85" y="54"/>
                  <a:pt x="85" y="53"/>
                  <a:pt x="85" y="53"/>
                </a:cubicBezTo>
                <a:close/>
                <a:moveTo>
                  <a:pt x="64" y="27"/>
                </a:moveTo>
                <a:cubicBezTo>
                  <a:pt x="55" y="32"/>
                  <a:pt x="55" y="32"/>
                  <a:pt x="55" y="32"/>
                </a:cubicBezTo>
                <a:cubicBezTo>
                  <a:pt x="54" y="33"/>
                  <a:pt x="54" y="33"/>
                  <a:pt x="53" y="32"/>
                </a:cubicBezTo>
                <a:cubicBezTo>
                  <a:pt x="42" y="13"/>
                  <a:pt x="42" y="13"/>
                  <a:pt x="42" y="13"/>
                </a:cubicBezTo>
                <a:cubicBezTo>
                  <a:pt x="41" y="12"/>
                  <a:pt x="41" y="11"/>
                  <a:pt x="42" y="11"/>
                </a:cubicBezTo>
                <a:cubicBezTo>
                  <a:pt x="51" y="5"/>
                  <a:pt x="51" y="5"/>
                  <a:pt x="51" y="5"/>
                </a:cubicBezTo>
                <a:cubicBezTo>
                  <a:pt x="52" y="5"/>
                  <a:pt x="53" y="5"/>
                  <a:pt x="53" y="6"/>
                </a:cubicBezTo>
                <a:cubicBezTo>
                  <a:pt x="65" y="25"/>
                  <a:pt x="65" y="25"/>
                  <a:pt x="65" y="25"/>
                </a:cubicBezTo>
                <a:cubicBezTo>
                  <a:pt x="65" y="26"/>
                  <a:pt x="65" y="26"/>
                  <a:pt x="64" y="27"/>
                </a:cubicBezTo>
                <a:close/>
                <a:moveTo>
                  <a:pt x="66" y="53"/>
                </a:moveTo>
                <a:cubicBezTo>
                  <a:pt x="66" y="53"/>
                  <a:pt x="66" y="53"/>
                  <a:pt x="66" y="52"/>
                </a:cubicBezTo>
                <a:cubicBezTo>
                  <a:pt x="77" y="45"/>
                  <a:pt x="77" y="45"/>
                  <a:pt x="77" y="45"/>
                </a:cubicBezTo>
                <a:cubicBezTo>
                  <a:pt x="78" y="45"/>
                  <a:pt x="78" y="45"/>
                  <a:pt x="78" y="46"/>
                </a:cubicBezTo>
                <a:cubicBezTo>
                  <a:pt x="78" y="46"/>
                  <a:pt x="78" y="46"/>
                  <a:pt x="78" y="46"/>
                </a:cubicBezTo>
                <a:cubicBezTo>
                  <a:pt x="66" y="53"/>
                  <a:pt x="66" y="53"/>
                  <a:pt x="66" y="53"/>
                </a:cubicBezTo>
                <a:cubicBezTo>
                  <a:pt x="66" y="53"/>
                  <a:pt x="66" y="53"/>
                  <a:pt x="66" y="53"/>
                </a:cubicBezTo>
                <a:close/>
                <a:moveTo>
                  <a:pt x="80" y="49"/>
                </a:moveTo>
                <a:cubicBezTo>
                  <a:pt x="68" y="56"/>
                  <a:pt x="68" y="56"/>
                  <a:pt x="68" y="56"/>
                </a:cubicBezTo>
                <a:cubicBezTo>
                  <a:pt x="68" y="56"/>
                  <a:pt x="68" y="56"/>
                  <a:pt x="68" y="56"/>
                </a:cubicBezTo>
                <a:cubicBezTo>
                  <a:pt x="68" y="56"/>
                  <a:pt x="68" y="56"/>
                  <a:pt x="68" y="56"/>
                </a:cubicBezTo>
                <a:cubicBezTo>
                  <a:pt x="79" y="49"/>
                  <a:pt x="79" y="49"/>
                  <a:pt x="79" y="49"/>
                </a:cubicBezTo>
                <a:cubicBezTo>
                  <a:pt x="80" y="48"/>
                  <a:pt x="80" y="49"/>
                  <a:pt x="80" y="49"/>
                </a:cubicBezTo>
                <a:cubicBezTo>
                  <a:pt x="80" y="49"/>
                  <a:pt x="80" y="49"/>
                  <a:pt x="80" y="49"/>
                </a:cubicBezTo>
                <a:close/>
              </a:path>
            </a:pathLst>
          </a:custGeom>
          <a:solidFill>
            <a:srgbClr val="EEA6A9"/>
          </a:solidFill>
          <a:ln>
            <a:noFill/>
          </a:ln>
        </p:spPr>
        <p:txBody>
          <a:bodyPr vert="horz" wrap="square" lIns="91440" tIns="45720" rIns="91440" bIns="45720" numCol="1" anchor="t" anchorCtr="0" compatLnSpc="1"/>
          <a:lstStyle/>
          <a:p>
            <a:endParaRPr lang="zh-CN" altLang="en-US"/>
          </a:p>
        </p:txBody>
      </p:sp>
      <p:grpSp>
        <p:nvGrpSpPr>
          <p:cNvPr id="30" name="组合 41"/>
          <p:cNvGrpSpPr/>
          <p:nvPr/>
        </p:nvGrpSpPr>
        <p:grpSpPr>
          <a:xfrm>
            <a:off x="7197686" y="4778522"/>
            <a:ext cx="1164085" cy="450164"/>
            <a:chOff x="1870489" y="4771334"/>
            <a:chExt cx="1787111" cy="450164"/>
          </a:xfrm>
        </p:grpSpPr>
        <p:sp>
          <p:nvSpPr>
            <p:cNvPr id="34" name="文本框 33"/>
            <p:cNvSpPr txBox="1"/>
            <p:nvPr/>
          </p:nvSpPr>
          <p:spPr>
            <a:xfrm>
              <a:off x="1870489" y="4771334"/>
              <a:ext cx="1093988" cy="307777"/>
            </a:xfrm>
            <a:prstGeom prst="rect">
              <a:avLst/>
            </a:prstGeom>
            <a:noFill/>
          </p:spPr>
          <p:txBody>
            <a:bodyPr wrap="square" rtlCol="0">
              <a:spAutoFit/>
            </a:bodyPr>
            <a:lstStyle/>
            <a:p>
              <a:r>
                <a:rPr lang="en-US" altLang="zh-CN" sz="1400" dirty="0">
                  <a:solidFill>
                    <a:srgbClr val="898989"/>
                  </a:solidFill>
                  <a:latin typeface="TeXGyreAdventor" panose="00000500000000000000" pitchFamily="50" charset="0"/>
                </a:rPr>
                <a:t>80%</a:t>
              </a:r>
              <a:endParaRPr lang="zh-CN" altLang="en-US" sz="1400" dirty="0">
                <a:solidFill>
                  <a:srgbClr val="898989"/>
                </a:solidFill>
                <a:latin typeface="TeXGyreAdventor" panose="00000500000000000000" pitchFamily="50" charset="0"/>
              </a:endParaRPr>
            </a:p>
          </p:txBody>
        </p:sp>
        <p:sp>
          <p:nvSpPr>
            <p:cNvPr id="35" name="文本框 34"/>
            <p:cNvSpPr txBox="1"/>
            <p:nvPr/>
          </p:nvSpPr>
          <p:spPr>
            <a:xfrm>
              <a:off x="1870489" y="4960144"/>
              <a:ext cx="1787111" cy="261354"/>
            </a:xfrm>
            <a:prstGeom prst="rect">
              <a:avLst/>
            </a:prstGeom>
            <a:noFill/>
          </p:spPr>
          <p:txBody>
            <a:bodyPr wrap="square" rtlCol="0">
              <a:spAutoFit/>
            </a:bodyPr>
            <a:lstStyle/>
            <a:p>
              <a:pPr>
                <a:lnSpc>
                  <a:spcPct val="120000"/>
                </a:lnSpc>
              </a:pPr>
              <a:r>
                <a:rPr lang="zh-CN" altLang="en-US" sz="1000" dirty="0">
                  <a:solidFill>
                    <a:srgbClr val="898989"/>
                  </a:solidFill>
                  <a:latin typeface="微软雅黑" panose="020B0503020204020204" pitchFamily="34" charset="-122"/>
                  <a:ea typeface="微软雅黑" panose="020B0503020204020204" pitchFamily="34" charset="-122"/>
                </a:rPr>
                <a:t>文本标题</a:t>
              </a:r>
            </a:p>
          </p:txBody>
        </p:sp>
      </p:grpSp>
      <p:graphicFrame>
        <p:nvGraphicFramePr>
          <p:cNvPr id="36" name="图表 35"/>
          <p:cNvGraphicFramePr/>
          <p:nvPr/>
        </p:nvGraphicFramePr>
        <p:xfrm>
          <a:off x="5689334" y="891428"/>
          <a:ext cx="5110389" cy="3947886"/>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框 1"/>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3" name="文本框 2"/>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445133" y="706290"/>
            <a:ext cx="3943334" cy="5445418"/>
          </a:xfrm>
          <a:prstGeom prst="rect">
            <a:avLst/>
          </a:prstGeom>
          <a:noFill/>
          <a:ln>
            <a:solidFill>
              <a:srgbClr val="EEA6A9"/>
            </a:solidFill>
          </a:ln>
          <a:extLst>
            <a:ext uri="{909E8E84-426E-40DD-AFC4-6F175D3DCCD1}">
              <a14:hiddenFill xmlns:a14="http://schemas.microsoft.com/office/drawing/2010/main">
                <a:solidFill>
                  <a:schemeClr val="bg1">
                    <a:alpha val="76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5242560" y="528320"/>
            <a:ext cx="3982720" cy="5425440"/>
          </a:xfrm>
          <a:prstGeom prst="rect">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6805094" y="1825414"/>
            <a:ext cx="1410964" cy="1200329"/>
          </a:xfrm>
          <a:prstGeom prst="rect">
            <a:avLst/>
          </a:prstGeom>
          <a:noFill/>
        </p:spPr>
        <p:txBody>
          <a:bodyPr wrap="none" rtlCol="0">
            <a:spAutoFit/>
          </a:bodyPr>
          <a:lstStyle/>
          <a:p>
            <a:r>
              <a:rPr kumimoji="1" lang="en-US" altLang="zh-CN" sz="7200" dirty="0">
                <a:solidFill>
                  <a:schemeClr val="tx1"/>
                </a:solidFill>
                <a:latin typeface="FZZhengHeiS-R-GB" panose="02000000000000000000" charset="-122"/>
                <a:ea typeface="FZZhengHeiS-R-GB" panose="02000000000000000000" charset="-122"/>
                <a:cs typeface="FZZhengHeiS-R-GB" panose="02000000000000000000" charset="-122"/>
              </a:rPr>
              <a:t>04</a:t>
            </a:r>
          </a:p>
        </p:txBody>
      </p:sp>
      <p:sp>
        <p:nvSpPr>
          <p:cNvPr id="33" name="文本框 32"/>
          <p:cNvSpPr txBox="1"/>
          <p:nvPr/>
        </p:nvSpPr>
        <p:spPr>
          <a:xfrm>
            <a:off x="5984076" y="3329819"/>
            <a:ext cx="2954655" cy="461665"/>
          </a:xfrm>
          <a:prstGeom prst="rect">
            <a:avLst/>
          </a:prstGeom>
          <a:noFill/>
        </p:spPr>
        <p:txBody>
          <a:bodyPr wrap="none" rtlCol="0">
            <a:spAutoFit/>
          </a:bodyPr>
          <a:lstStyle/>
          <a:p>
            <a:r>
              <a:rPr kumimoji="1" lang="zh-CN" altLang="en-US" sz="24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6005024" y="3790478"/>
            <a:ext cx="2828018" cy="369332"/>
          </a:xfrm>
          <a:prstGeom prst="rect">
            <a:avLst/>
          </a:prstGeom>
          <a:noFill/>
        </p:spPr>
        <p:txBody>
          <a:bodyPr wrap="none" rtlCol="0">
            <a:spAutoFit/>
          </a:bodyPr>
          <a:lstStyle/>
          <a:p>
            <a:r>
              <a:rPr kumimoji="1" lang="en-US" altLang="zh-CN" dirty="0">
                <a:solidFill>
                  <a:schemeClr val="tx1">
                    <a:lumMod val="65000"/>
                    <a:lumOff val="35000"/>
                  </a:schemeClr>
                </a:solidFill>
              </a:rPr>
              <a:t>Please</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Add</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Your</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Text</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Here</a:t>
            </a:r>
            <a:endParaRPr kumimoji="1" lang="zh-CN" altLang="en-US" dirty="0">
              <a:solidFill>
                <a:schemeClr val="tx1">
                  <a:lumMod val="65000"/>
                  <a:lumOff val="35000"/>
                </a:schemeClr>
              </a:solidFill>
            </a:endParaRPr>
          </a:p>
        </p:txBody>
      </p:sp>
      <p:pic>
        <p:nvPicPr>
          <p:cNvPr id="2" name="图片 1"/>
          <p:cNvPicPr>
            <a:picLocks noChangeAspect="1"/>
          </p:cNvPicPr>
          <p:nvPr/>
        </p:nvPicPr>
        <p:blipFill>
          <a:blip r:embed="rId2"/>
          <a:srcRect l="998" t="808" r="1922" b="14690"/>
          <a:stretch>
            <a:fillRect/>
          </a:stretch>
        </p:blipFill>
        <p:spPr>
          <a:xfrm flipH="1">
            <a:off x="963930" y="2139950"/>
            <a:ext cx="3376295" cy="3813810"/>
          </a:xfrm>
          <a:prstGeom prst="ellipse">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0"/>
          <p:cNvGrpSpPr/>
          <p:nvPr/>
        </p:nvGrpSpPr>
        <p:grpSpPr>
          <a:xfrm>
            <a:off x="5149548" y="1410275"/>
            <a:ext cx="509139" cy="414300"/>
            <a:chOff x="1550139" y="1314466"/>
            <a:chExt cx="509139" cy="414300"/>
          </a:xfrm>
          <a:solidFill>
            <a:schemeClr val="bg1"/>
          </a:solidFill>
        </p:grpSpPr>
        <p:sp>
          <p:nvSpPr>
            <p:cNvPr id="1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EEA6A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sp>
          <p:nvSpPr>
            <p:cNvPr id="1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sp>
          <p:nvSpPr>
            <p:cNvPr id="1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grpSp>
      <p:grpSp>
        <p:nvGrpSpPr>
          <p:cNvPr id="21" name="Group 22"/>
          <p:cNvGrpSpPr/>
          <p:nvPr/>
        </p:nvGrpSpPr>
        <p:grpSpPr>
          <a:xfrm>
            <a:off x="5164272" y="4148277"/>
            <a:ext cx="470896" cy="349455"/>
            <a:chOff x="5129089" y="3156352"/>
            <a:chExt cx="474198" cy="351905"/>
          </a:xfrm>
          <a:solidFill>
            <a:srgbClr val="EEA6A9"/>
          </a:solidFill>
        </p:grpSpPr>
        <p:sp>
          <p:nvSpPr>
            <p:cNvPr id="22"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sp>
          <p:nvSpPr>
            <p:cNvPr id="23" name="Freeform 67"/>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grpSp>
      <p:grpSp>
        <p:nvGrpSpPr>
          <p:cNvPr id="25" name="Group 30"/>
          <p:cNvGrpSpPr/>
          <p:nvPr/>
        </p:nvGrpSpPr>
        <p:grpSpPr>
          <a:xfrm>
            <a:off x="5176624" y="2838921"/>
            <a:ext cx="455899" cy="417215"/>
            <a:chOff x="6726389" y="1486674"/>
            <a:chExt cx="411805" cy="376863"/>
          </a:xfrm>
          <a:solidFill>
            <a:srgbClr val="EEA6A9"/>
          </a:solidFill>
        </p:grpSpPr>
        <p:sp>
          <p:nvSpPr>
            <p:cNvPr id="26"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sp>
          <p:nvSpPr>
            <p:cNvPr id="27"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sp>
          <p:nvSpPr>
            <p:cNvPr id="28" name="Freeform 54"/>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grpSp>
      <p:grpSp>
        <p:nvGrpSpPr>
          <p:cNvPr id="29" name="Group 34"/>
          <p:cNvGrpSpPr/>
          <p:nvPr/>
        </p:nvGrpSpPr>
        <p:grpSpPr>
          <a:xfrm>
            <a:off x="5175916" y="5319360"/>
            <a:ext cx="513920" cy="359192"/>
            <a:chOff x="7999238" y="1399322"/>
            <a:chExt cx="464215" cy="324452"/>
          </a:xfrm>
          <a:solidFill>
            <a:srgbClr val="EEA6A9"/>
          </a:solidFill>
        </p:grpSpPr>
        <p:sp>
          <p:nvSpPr>
            <p:cNvPr id="30"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sp>
          <p:nvSpPr>
            <p:cNvPr id="34"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Arial" panose="020B0604020202020204"/>
                <a:ea typeface="微软雅黑" panose="020B0503020204020204" pitchFamily="34" charset="-122"/>
                <a:sym typeface="Arial" panose="020B0604020202020204"/>
              </a:endParaRPr>
            </a:p>
          </p:txBody>
        </p:sp>
      </p:grpSp>
      <p:grpSp>
        <p:nvGrpSpPr>
          <p:cNvPr id="2" name="组合 1"/>
          <p:cNvGrpSpPr/>
          <p:nvPr/>
        </p:nvGrpSpPr>
        <p:grpSpPr>
          <a:xfrm>
            <a:off x="320040" y="2453640"/>
            <a:ext cx="5393055" cy="3572510"/>
            <a:chOff x="5576" y="3408"/>
            <a:chExt cx="8493" cy="5626"/>
          </a:xfrm>
        </p:grpSpPr>
        <p:graphicFrame>
          <p:nvGraphicFramePr>
            <p:cNvPr id="7" name="Chart 2"/>
            <p:cNvGraphicFramePr/>
            <p:nvPr/>
          </p:nvGraphicFramePr>
          <p:xfrm>
            <a:off x="5576" y="3408"/>
            <a:ext cx="5441" cy="3627"/>
          </p:xfrm>
          <a:graphic>
            <a:graphicData uri="http://schemas.openxmlformats.org/drawingml/2006/chart">
              <c:chart xmlns:c="http://schemas.openxmlformats.org/drawingml/2006/chart" xmlns:r="http://schemas.openxmlformats.org/officeDocument/2006/relationships" r:id="rId2"/>
            </a:graphicData>
          </a:graphic>
        </p:graphicFrame>
        <p:sp>
          <p:nvSpPr>
            <p:cNvPr id="35" name="Text Box 10"/>
            <p:cNvSpPr txBox="1">
              <a:spLocks noChangeArrowheads="1"/>
            </p:cNvSpPr>
            <p:nvPr/>
          </p:nvSpPr>
          <p:spPr bwMode="auto">
            <a:xfrm>
              <a:off x="6255" y="4468"/>
              <a:ext cx="883" cy="436"/>
            </a:xfrm>
            <a:prstGeom prst="rect">
              <a:avLst/>
            </a:prstGeom>
            <a:noFill/>
            <a:ln w="9525">
              <a:noFill/>
              <a:miter lim="800000"/>
            </a:ln>
          </p:spPr>
          <p:txBody>
            <a:bodyPr wrap="square" lIns="60960" tIns="30480" rIns="60960" bIns="30480">
              <a:spAutoFit/>
            </a:bodyPr>
            <a:lstStyle/>
            <a:p>
              <a:pPr algn="ctr" defTabSz="1450340"/>
              <a:r>
                <a:rPr lang="en-US" sz="1400" b="1" dirty="0">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35%</a:t>
              </a:r>
            </a:p>
          </p:txBody>
        </p:sp>
        <p:sp>
          <p:nvSpPr>
            <p:cNvPr id="36" name="Text Box 10"/>
            <p:cNvSpPr txBox="1">
              <a:spLocks noChangeArrowheads="1"/>
            </p:cNvSpPr>
            <p:nvPr/>
          </p:nvSpPr>
          <p:spPr bwMode="auto">
            <a:xfrm>
              <a:off x="9279" y="3603"/>
              <a:ext cx="883" cy="436"/>
            </a:xfrm>
            <a:prstGeom prst="rect">
              <a:avLst/>
            </a:prstGeom>
            <a:noFill/>
            <a:ln w="9525">
              <a:noFill/>
              <a:miter lim="800000"/>
            </a:ln>
          </p:spPr>
          <p:txBody>
            <a:bodyPr wrap="square" lIns="60960" tIns="30480" rIns="60960" bIns="30480">
              <a:spAutoFit/>
            </a:bodyPr>
            <a:lstStyle/>
            <a:p>
              <a:pPr algn="ctr" defTabSz="1450340"/>
              <a:r>
                <a:rPr lang="en-US" sz="1400" b="1">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25%</a:t>
              </a:r>
            </a:p>
          </p:txBody>
        </p:sp>
        <p:sp>
          <p:nvSpPr>
            <p:cNvPr id="37" name="Text Box 10"/>
            <p:cNvSpPr txBox="1">
              <a:spLocks noChangeArrowheads="1"/>
            </p:cNvSpPr>
            <p:nvPr/>
          </p:nvSpPr>
          <p:spPr bwMode="auto">
            <a:xfrm>
              <a:off x="7138" y="6204"/>
              <a:ext cx="883" cy="436"/>
            </a:xfrm>
            <a:prstGeom prst="rect">
              <a:avLst/>
            </a:prstGeom>
            <a:noFill/>
            <a:ln w="9525">
              <a:noFill/>
              <a:miter lim="800000"/>
            </a:ln>
          </p:spPr>
          <p:txBody>
            <a:bodyPr wrap="square" lIns="60960" tIns="30480" rIns="60960" bIns="30480">
              <a:spAutoFit/>
            </a:bodyPr>
            <a:lstStyle/>
            <a:p>
              <a:pPr algn="ctr" defTabSz="1450340"/>
              <a:r>
                <a:rPr lang="en-US" sz="1400" b="1">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20%</a:t>
              </a:r>
            </a:p>
          </p:txBody>
        </p:sp>
        <p:sp>
          <p:nvSpPr>
            <p:cNvPr id="38" name="Text Box 10"/>
            <p:cNvSpPr txBox="1">
              <a:spLocks noChangeArrowheads="1"/>
            </p:cNvSpPr>
            <p:nvPr/>
          </p:nvSpPr>
          <p:spPr bwMode="auto">
            <a:xfrm>
              <a:off x="9544" y="5523"/>
              <a:ext cx="883" cy="436"/>
            </a:xfrm>
            <a:prstGeom prst="rect">
              <a:avLst/>
            </a:prstGeom>
            <a:noFill/>
            <a:ln w="9525">
              <a:noFill/>
              <a:miter lim="800000"/>
            </a:ln>
          </p:spPr>
          <p:txBody>
            <a:bodyPr wrap="square" lIns="60960" tIns="30480" rIns="60960" bIns="30480">
              <a:spAutoFit/>
            </a:bodyPr>
            <a:lstStyle/>
            <a:p>
              <a:pPr algn="ctr" defTabSz="1450340"/>
              <a:r>
                <a:rPr lang="en-US" sz="1400" b="1">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10%</a:t>
              </a:r>
            </a:p>
          </p:txBody>
        </p:sp>
        <p:sp>
          <p:nvSpPr>
            <p:cNvPr id="4" name="Text Box 10"/>
            <p:cNvSpPr txBox="1">
              <a:spLocks noChangeArrowheads="1"/>
            </p:cNvSpPr>
            <p:nvPr/>
          </p:nvSpPr>
          <p:spPr bwMode="auto">
            <a:xfrm>
              <a:off x="13155" y="4751"/>
              <a:ext cx="883" cy="436"/>
            </a:xfrm>
            <a:prstGeom prst="rect">
              <a:avLst/>
            </a:prstGeom>
            <a:noFill/>
            <a:ln w="9525">
              <a:noFill/>
              <a:miter lim="800000"/>
            </a:ln>
          </p:spPr>
          <p:txBody>
            <a:bodyPr wrap="square" lIns="60960" tIns="30480" rIns="60960" bIns="30480">
              <a:spAutoFit/>
            </a:bodyPr>
            <a:lstStyle/>
            <a:p>
              <a:pPr algn="ctr" defTabSz="1450340"/>
              <a:r>
                <a:rPr lang="en-US" sz="1400" b="1">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20%</a:t>
              </a:r>
            </a:p>
          </p:txBody>
        </p:sp>
        <p:sp>
          <p:nvSpPr>
            <p:cNvPr id="6" name="Text Box 10"/>
            <p:cNvSpPr txBox="1">
              <a:spLocks noChangeArrowheads="1"/>
            </p:cNvSpPr>
            <p:nvPr/>
          </p:nvSpPr>
          <p:spPr bwMode="auto">
            <a:xfrm>
              <a:off x="13186" y="6761"/>
              <a:ext cx="883" cy="436"/>
            </a:xfrm>
            <a:prstGeom prst="rect">
              <a:avLst/>
            </a:prstGeom>
            <a:noFill/>
            <a:ln w="9525">
              <a:noFill/>
              <a:miter lim="800000"/>
            </a:ln>
          </p:spPr>
          <p:txBody>
            <a:bodyPr wrap="square" lIns="60960" tIns="30480" rIns="60960" bIns="30480">
              <a:spAutoFit/>
            </a:bodyPr>
            <a:lstStyle/>
            <a:p>
              <a:pPr algn="ctr" defTabSz="1450340"/>
              <a:r>
                <a:rPr lang="en-US" sz="1400" b="1">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25%</a:t>
              </a:r>
            </a:p>
          </p:txBody>
        </p:sp>
        <p:sp>
          <p:nvSpPr>
            <p:cNvPr id="51" name="Text Box 10"/>
            <p:cNvSpPr txBox="1">
              <a:spLocks noChangeArrowheads="1"/>
            </p:cNvSpPr>
            <p:nvPr/>
          </p:nvSpPr>
          <p:spPr bwMode="auto">
            <a:xfrm>
              <a:off x="13142" y="8598"/>
              <a:ext cx="883" cy="436"/>
            </a:xfrm>
            <a:prstGeom prst="rect">
              <a:avLst/>
            </a:prstGeom>
            <a:noFill/>
            <a:ln w="9525">
              <a:noFill/>
              <a:miter lim="800000"/>
            </a:ln>
          </p:spPr>
          <p:txBody>
            <a:bodyPr wrap="square" lIns="60960" tIns="30480" rIns="60960" bIns="30480">
              <a:spAutoFit/>
            </a:bodyPr>
            <a:lstStyle/>
            <a:p>
              <a:pPr algn="ctr" defTabSz="1450340"/>
              <a:r>
                <a:rPr lang="en-US" sz="1400" b="1">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10%</a:t>
              </a:r>
            </a:p>
          </p:txBody>
        </p:sp>
      </p:grpSp>
      <p:sp>
        <p:nvSpPr>
          <p:cNvPr id="43" name="文本框 42"/>
          <p:cNvSpPr txBox="1"/>
          <p:nvPr/>
        </p:nvSpPr>
        <p:spPr>
          <a:xfrm>
            <a:off x="5853272" y="1410124"/>
            <a:ext cx="1826141" cy="338554"/>
          </a:xfrm>
          <a:prstGeom prst="rect">
            <a:avLst/>
          </a:prstGeom>
          <a:noFill/>
        </p:spPr>
        <p:txBody>
          <a:bodyPr wrap="none" rtlCol="0">
            <a:spAutoFit/>
          </a:bodyPr>
          <a:lstStyle/>
          <a:p>
            <a:r>
              <a:rPr lang="zh-CN" altLang="en-US" sz="1600" dirty="0">
                <a:solidFill>
                  <a:schemeClr val="tx1">
                    <a:lumMod val="75000"/>
                    <a:lumOff val="25000"/>
                  </a:schemeClr>
                </a:solidFill>
                <a:latin typeface="Arial" panose="020B0604020202020204"/>
                <a:ea typeface="微软雅黑" panose="020B0503020204020204" pitchFamily="34" charset="-122"/>
                <a:sym typeface="Arial" panose="020B0604020202020204"/>
              </a:rPr>
              <a:t>单击输入您的文本</a:t>
            </a:r>
          </a:p>
        </p:txBody>
      </p:sp>
      <p:sp>
        <p:nvSpPr>
          <p:cNvPr id="44" name="矩形 43"/>
          <p:cNvSpPr/>
          <p:nvPr/>
        </p:nvSpPr>
        <p:spPr>
          <a:xfrm>
            <a:off x="5853430" y="1743710"/>
            <a:ext cx="4074795" cy="429895"/>
          </a:xfrm>
          <a:prstGeom prst="rect">
            <a:avLst/>
          </a:prstGeom>
        </p:spPr>
        <p:txBody>
          <a:bodyPr wrap="square">
            <a:spAutoFit/>
          </a:bodyPr>
          <a:lstStyle/>
          <a:p>
            <a:r>
              <a:rPr lang="zh-CN" altLang="en-US" sz="1100" dirty="0">
                <a:solidFill>
                  <a:schemeClr val="tx1">
                    <a:lumMod val="65000"/>
                    <a:lumOff val="35000"/>
                  </a:schemeClr>
                </a:solidFill>
                <a:latin typeface="Arial" panose="020B0604020202020204"/>
                <a:ea typeface="微软雅黑" panose="020B0503020204020204" pitchFamily="34" charset="-122"/>
                <a:sym typeface="Arial" panose="020B0604020202020204"/>
              </a:rPr>
              <a:t>点击添加文字内容点击添加文字内容点击添加文字内容点击添加文字内容</a:t>
            </a:r>
          </a:p>
        </p:txBody>
      </p:sp>
      <p:sp>
        <p:nvSpPr>
          <p:cNvPr id="3" name="Text Box 10"/>
          <p:cNvSpPr txBox="1">
            <a:spLocks noChangeArrowheads="1"/>
          </p:cNvSpPr>
          <p:nvPr/>
        </p:nvSpPr>
        <p:spPr bwMode="auto">
          <a:xfrm>
            <a:off x="5149638" y="1896958"/>
            <a:ext cx="560495" cy="276999"/>
          </a:xfrm>
          <a:prstGeom prst="rect">
            <a:avLst/>
          </a:prstGeom>
          <a:noFill/>
          <a:ln w="9525">
            <a:noFill/>
            <a:miter lim="800000"/>
          </a:ln>
        </p:spPr>
        <p:txBody>
          <a:bodyPr wrap="square" lIns="60960" tIns="30480" rIns="60960" bIns="30480">
            <a:spAutoFit/>
          </a:bodyPr>
          <a:lstStyle/>
          <a:p>
            <a:pPr algn="ctr" defTabSz="1450340"/>
            <a:r>
              <a:rPr lang="en-US" sz="1400" b="1" dirty="0">
                <a:solidFill>
                  <a:schemeClr val="tx1"/>
                </a:solidFill>
                <a:latin typeface="Arial" panose="020B0604020202020204"/>
                <a:ea typeface="微软雅黑" panose="020B0503020204020204" pitchFamily="34" charset="-122"/>
                <a:cs typeface="Open Sans" panose="020B0606030504020204" pitchFamily="34" charset="0"/>
                <a:sym typeface="Arial" panose="020B0604020202020204"/>
              </a:rPr>
              <a:t>35%</a:t>
            </a:r>
          </a:p>
        </p:txBody>
      </p:sp>
      <p:sp>
        <p:nvSpPr>
          <p:cNvPr id="52" name="文本框 51"/>
          <p:cNvSpPr txBox="1"/>
          <p:nvPr/>
        </p:nvSpPr>
        <p:spPr>
          <a:xfrm>
            <a:off x="5884387" y="2838874"/>
            <a:ext cx="1826141" cy="338554"/>
          </a:xfrm>
          <a:prstGeom prst="rect">
            <a:avLst/>
          </a:prstGeom>
          <a:noFill/>
        </p:spPr>
        <p:txBody>
          <a:bodyPr wrap="none" rtlCol="0">
            <a:spAutoFit/>
          </a:bodyPr>
          <a:lstStyle/>
          <a:p>
            <a:r>
              <a:rPr lang="zh-CN" altLang="en-US" sz="1600" dirty="0">
                <a:solidFill>
                  <a:schemeClr val="tx1">
                    <a:lumMod val="75000"/>
                    <a:lumOff val="25000"/>
                  </a:schemeClr>
                </a:solidFill>
                <a:latin typeface="Arial" panose="020B0604020202020204"/>
                <a:ea typeface="微软雅黑" panose="020B0503020204020204" pitchFamily="34" charset="-122"/>
                <a:sym typeface="Arial" panose="020B0604020202020204"/>
              </a:rPr>
              <a:t>单击输入您的文本</a:t>
            </a:r>
          </a:p>
        </p:txBody>
      </p:sp>
      <p:sp>
        <p:nvSpPr>
          <p:cNvPr id="53" name="矩形 52"/>
          <p:cNvSpPr/>
          <p:nvPr/>
        </p:nvSpPr>
        <p:spPr>
          <a:xfrm>
            <a:off x="5884545" y="3172460"/>
            <a:ext cx="4074795" cy="429895"/>
          </a:xfrm>
          <a:prstGeom prst="rect">
            <a:avLst/>
          </a:prstGeom>
        </p:spPr>
        <p:txBody>
          <a:bodyPr wrap="square">
            <a:spAutoFit/>
          </a:bodyPr>
          <a:lstStyle/>
          <a:p>
            <a:r>
              <a:rPr lang="zh-CN" altLang="en-US" sz="1100" dirty="0">
                <a:solidFill>
                  <a:schemeClr val="tx1">
                    <a:lumMod val="65000"/>
                    <a:lumOff val="35000"/>
                  </a:schemeClr>
                </a:solidFill>
                <a:latin typeface="Arial" panose="020B0604020202020204"/>
                <a:ea typeface="微软雅黑" panose="020B0503020204020204" pitchFamily="34" charset="-122"/>
                <a:sym typeface="Arial" panose="020B0604020202020204"/>
              </a:rPr>
              <a:t>点击添加文字内容点击添加文字内容点击添加文字内容点击添加文字内容</a:t>
            </a:r>
          </a:p>
        </p:txBody>
      </p:sp>
      <p:sp>
        <p:nvSpPr>
          <p:cNvPr id="54" name="文本框 53"/>
          <p:cNvSpPr txBox="1"/>
          <p:nvPr/>
        </p:nvSpPr>
        <p:spPr>
          <a:xfrm>
            <a:off x="5853272" y="3993304"/>
            <a:ext cx="1826141" cy="338554"/>
          </a:xfrm>
          <a:prstGeom prst="rect">
            <a:avLst/>
          </a:prstGeom>
          <a:noFill/>
        </p:spPr>
        <p:txBody>
          <a:bodyPr wrap="none" rtlCol="0">
            <a:spAutoFit/>
          </a:bodyPr>
          <a:lstStyle/>
          <a:p>
            <a:r>
              <a:rPr lang="zh-CN" altLang="en-US" sz="1600" dirty="0">
                <a:solidFill>
                  <a:schemeClr val="tx1">
                    <a:lumMod val="75000"/>
                    <a:lumOff val="25000"/>
                  </a:schemeClr>
                </a:solidFill>
                <a:latin typeface="Arial" panose="020B0604020202020204"/>
                <a:ea typeface="微软雅黑" panose="020B0503020204020204" pitchFamily="34" charset="-122"/>
                <a:sym typeface="Arial" panose="020B0604020202020204"/>
              </a:rPr>
              <a:t>单击输入您的文本</a:t>
            </a:r>
          </a:p>
        </p:txBody>
      </p:sp>
      <p:sp>
        <p:nvSpPr>
          <p:cNvPr id="55" name="矩形 54"/>
          <p:cNvSpPr/>
          <p:nvPr/>
        </p:nvSpPr>
        <p:spPr>
          <a:xfrm>
            <a:off x="5853430" y="4326890"/>
            <a:ext cx="4074795" cy="429895"/>
          </a:xfrm>
          <a:prstGeom prst="rect">
            <a:avLst/>
          </a:prstGeom>
        </p:spPr>
        <p:txBody>
          <a:bodyPr wrap="square">
            <a:spAutoFit/>
          </a:bodyPr>
          <a:lstStyle/>
          <a:p>
            <a:r>
              <a:rPr lang="zh-CN" altLang="en-US" sz="1100" dirty="0">
                <a:solidFill>
                  <a:schemeClr val="tx1">
                    <a:lumMod val="65000"/>
                    <a:lumOff val="35000"/>
                  </a:schemeClr>
                </a:solidFill>
                <a:latin typeface="Arial" panose="020B0604020202020204"/>
                <a:ea typeface="微软雅黑" panose="020B0503020204020204" pitchFamily="34" charset="-122"/>
                <a:sym typeface="Arial" panose="020B0604020202020204"/>
              </a:rPr>
              <a:t>点击添加文字内容点击添加文字内容点击添加文字内容点击添加文字内容</a:t>
            </a:r>
          </a:p>
        </p:txBody>
      </p:sp>
      <p:sp>
        <p:nvSpPr>
          <p:cNvPr id="56" name="文本框 55"/>
          <p:cNvSpPr txBox="1"/>
          <p:nvPr/>
        </p:nvSpPr>
        <p:spPr>
          <a:xfrm>
            <a:off x="5853272" y="5152814"/>
            <a:ext cx="1826141" cy="338554"/>
          </a:xfrm>
          <a:prstGeom prst="rect">
            <a:avLst/>
          </a:prstGeom>
          <a:noFill/>
        </p:spPr>
        <p:txBody>
          <a:bodyPr wrap="none" rtlCol="0">
            <a:spAutoFit/>
          </a:bodyPr>
          <a:lstStyle/>
          <a:p>
            <a:r>
              <a:rPr lang="zh-CN" altLang="en-US" sz="1600" dirty="0">
                <a:solidFill>
                  <a:schemeClr val="tx1">
                    <a:lumMod val="75000"/>
                    <a:lumOff val="25000"/>
                  </a:schemeClr>
                </a:solidFill>
                <a:latin typeface="Arial" panose="020B0604020202020204"/>
                <a:ea typeface="微软雅黑" panose="020B0503020204020204" pitchFamily="34" charset="-122"/>
                <a:sym typeface="Arial" panose="020B0604020202020204"/>
              </a:rPr>
              <a:t>单击输入您的文本</a:t>
            </a:r>
          </a:p>
        </p:txBody>
      </p:sp>
      <p:sp>
        <p:nvSpPr>
          <p:cNvPr id="57" name="矩形 56"/>
          <p:cNvSpPr/>
          <p:nvPr/>
        </p:nvSpPr>
        <p:spPr>
          <a:xfrm>
            <a:off x="5853430" y="5486400"/>
            <a:ext cx="4074795" cy="429895"/>
          </a:xfrm>
          <a:prstGeom prst="rect">
            <a:avLst/>
          </a:prstGeom>
        </p:spPr>
        <p:txBody>
          <a:bodyPr wrap="square">
            <a:spAutoFit/>
          </a:bodyPr>
          <a:lstStyle/>
          <a:p>
            <a:r>
              <a:rPr lang="zh-CN" altLang="en-US" sz="1100" dirty="0">
                <a:solidFill>
                  <a:schemeClr val="tx1">
                    <a:lumMod val="65000"/>
                    <a:lumOff val="35000"/>
                  </a:schemeClr>
                </a:solidFill>
                <a:latin typeface="Arial" panose="020B0604020202020204"/>
                <a:ea typeface="微软雅黑" panose="020B0503020204020204" pitchFamily="34" charset="-122"/>
                <a:sym typeface="Arial" panose="020B0604020202020204"/>
              </a:rPr>
              <a:t>点击添加文字内容点击添加文字内容点击添加文字内容点击添加文字内容</a:t>
            </a:r>
          </a:p>
        </p:txBody>
      </p:sp>
      <p:sp>
        <p:nvSpPr>
          <p:cNvPr id="58" name="文本框 57"/>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9" name="文本框 58"/>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ppt_x"/>
                                          </p:val>
                                        </p:tav>
                                        <p:tav tm="100000">
                                          <p:val>
                                            <p:strVal val="#ppt_x"/>
                                          </p:val>
                                        </p:tav>
                                      </p:tavLst>
                                    </p:anim>
                                    <p:anim calcmode="lin" valueType="num">
                                      <p:cBhvr additive="base">
                                        <p:cTn id="16" dur="10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ppt_x"/>
                                          </p:val>
                                        </p:tav>
                                        <p:tav tm="100000">
                                          <p:val>
                                            <p:strVal val="#ppt_x"/>
                                          </p:val>
                                        </p:tav>
                                      </p:tavLst>
                                    </p:anim>
                                    <p:anim calcmode="lin" valueType="num">
                                      <p:cBhvr additive="base">
                                        <p:cTn id="20" dur="1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000" fill="hold"/>
                                        <p:tgtEl>
                                          <p:spTgt spid="2"/>
                                        </p:tgtEl>
                                        <p:attrNameLst>
                                          <p:attrName>ppt_x</p:attrName>
                                        </p:attrNameLst>
                                      </p:cBhvr>
                                      <p:tavLst>
                                        <p:tav tm="0">
                                          <p:val>
                                            <p:strVal val="#ppt_x"/>
                                          </p:val>
                                        </p:tav>
                                        <p:tav tm="100000">
                                          <p:val>
                                            <p:strVal val="#ppt_x"/>
                                          </p:val>
                                        </p:tav>
                                      </p:tavLst>
                                    </p:anim>
                                    <p:anim calcmode="lin" valueType="num">
                                      <p:cBhvr additive="base">
                                        <p:cTn id="24" dur="100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000" fill="hold"/>
                                        <p:tgtEl>
                                          <p:spTgt spid="43"/>
                                        </p:tgtEl>
                                        <p:attrNameLst>
                                          <p:attrName>ppt_x</p:attrName>
                                        </p:attrNameLst>
                                      </p:cBhvr>
                                      <p:tavLst>
                                        <p:tav tm="0">
                                          <p:val>
                                            <p:strVal val="#ppt_x"/>
                                          </p:val>
                                        </p:tav>
                                        <p:tav tm="100000">
                                          <p:val>
                                            <p:strVal val="#ppt_x"/>
                                          </p:val>
                                        </p:tav>
                                      </p:tavLst>
                                    </p:anim>
                                    <p:anim calcmode="lin" valueType="num">
                                      <p:cBhvr additive="base">
                                        <p:cTn id="28" dur="10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1000" fill="hold"/>
                                        <p:tgtEl>
                                          <p:spTgt spid="44"/>
                                        </p:tgtEl>
                                        <p:attrNameLst>
                                          <p:attrName>ppt_x</p:attrName>
                                        </p:attrNameLst>
                                      </p:cBhvr>
                                      <p:tavLst>
                                        <p:tav tm="0">
                                          <p:val>
                                            <p:strVal val="#ppt_x"/>
                                          </p:val>
                                        </p:tav>
                                        <p:tav tm="100000">
                                          <p:val>
                                            <p:strVal val="#ppt_x"/>
                                          </p:val>
                                        </p:tav>
                                      </p:tavLst>
                                    </p:anim>
                                    <p:anim calcmode="lin" valueType="num">
                                      <p:cBhvr additive="base">
                                        <p:cTn id="32" dur="10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1000" fill="hold"/>
                                        <p:tgtEl>
                                          <p:spTgt spid="52"/>
                                        </p:tgtEl>
                                        <p:attrNameLst>
                                          <p:attrName>ppt_x</p:attrName>
                                        </p:attrNameLst>
                                      </p:cBhvr>
                                      <p:tavLst>
                                        <p:tav tm="0">
                                          <p:val>
                                            <p:strVal val="#ppt_x"/>
                                          </p:val>
                                        </p:tav>
                                        <p:tav tm="100000">
                                          <p:val>
                                            <p:strVal val="#ppt_x"/>
                                          </p:val>
                                        </p:tav>
                                      </p:tavLst>
                                    </p:anim>
                                    <p:anim calcmode="lin" valueType="num">
                                      <p:cBhvr additive="base">
                                        <p:cTn id="40" dur="10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1000" fill="hold"/>
                                        <p:tgtEl>
                                          <p:spTgt spid="53"/>
                                        </p:tgtEl>
                                        <p:attrNameLst>
                                          <p:attrName>ppt_x</p:attrName>
                                        </p:attrNameLst>
                                      </p:cBhvr>
                                      <p:tavLst>
                                        <p:tav tm="0">
                                          <p:val>
                                            <p:strVal val="#ppt_x"/>
                                          </p:val>
                                        </p:tav>
                                        <p:tav tm="100000">
                                          <p:val>
                                            <p:strVal val="#ppt_x"/>
                                          </p:val>
                                        </p:tav>
                                      </p:tavLst>
                                    </p:anim>
                                    <p:anim calcmode="lin" valueType="num">
                                      <p:cBhvr additive="base">
                                        <p:cTn id="44" dur="1000" fill="hold"/>
                                        <p:tgtEl>
                                          <p:spTgt spid="5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1000" fill="hold"/>
                                        <p:tgtEl>
                                          <p:spTgt spid="54"/>
                                        </p:tgtEl>
                                        <p:attrNameLst>
                                          <p:attrName>ppt_x</p:attrName>
                                        </p:attrNameLst>
                                      </p:cBhvr>
                                      <p:tavLst>
                                        <p:tav tm="0">
                                          <p:val>
                                            <p:strVal val="#ppt_x"/>
                                          </p:val>
                                        </p:tav>
                                        <p:tav tm="100000">
                                          <p:val>
                                            <p:strVal val="#ppt_x"/>
                                          </p:val>
                                        </p:tav>
                                      </p:tavLst>
                                    </p:anim>
                                    <p:anim calcmode="lin" valueType="num">
                                      <p:cBhvr additive="base">
                                        <p:cTn id="48" dur="10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1000" fill="hold"/>
                                        <p:tgtEl>
                                          <p:spTgt spid="55"/>
                                        </p:tgtEl>
                                        <p:attrNameLst>
                                          <p:attrName>ppt_x</p:attrName>
                                        </p:attrNameLst>
                                      </p:cBhvr>
                                      <p:tavLst>
                                        <p:tav tm="0">
                                          <p:val>
                                            <p:strVal val="#ppt_x"/>
                                          </p:val>
                                        </p:tav>
                                        <p:tav tm="100000">
                                          <p:val>
                                            <p:strVal val="#ppt_x"/>
                                          </p:val>
                                        </p:tav>
                                      </p:tavLst>
                                    </p:anim>
                                    <p:anim calcmode="lin" valueType="num">
                                      <p:cBhvr additive="base">
                                        <p:cTn id="52" dur="100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1000" fill="hold"/>
                                        <p:tgtEl>
                                          <p:spTgt spid="56"/>
                                        </p:tgtEl>
                                        <p:attrNameLst>
                                          <p:attrName>ppt_x</p:attrName>
                                        </p:attrNameLst>
                                      </p:cBhvr>
                                      <p:tavLst>
                                        <p:tav tm="0">
                                          <p:val>
                                            <p:strVal val="#ppt_x"/>
                                          </p:val>
                                        </p:tav>
                                        <p:tav tm="100000">
                                          <p:val>
                                            <p:strVal val="#ppt_x"/>
                                          </p:val>
                                        </p:tav>
                                      </p:tavLst>
                                    </p:anim>
                                    <p:anim calcmode="lin" valueType="num">
                                      <p:cBhvr additive="base">
                                        <p:cTn id="56" dur="1000" fill="hold"/>
                                        <p:tgtEl>
                                          <p:spTgt spid="5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1000" fill="hold"/>
                                        <p:tgtEl>
                                          <p:spTgt spid="57"/>
                                        </p:tgtEl>
                                        <p:attrNameLst>
                                          <p:attrName>ppt_x</p:attrName>
                                        </p:attrNameLst>
                                      </p:cBhvr>
                                      <p:tavLst>
                                        <p:tav tm="0">
                                          <p:val>
                                            <p:strVal val="#ppt_x"/>
                                          </p:val>
                                        </p:tav>
                                        <p:tav tm="100000">
                                          <p:val>
                                            <p:strVal val="#ppt_x"/>
                                          </p:val>
                                        </p:tav>
                                      </p:tavLst>
                                    </p:anim>
                                    <p:anim calcmode="lin" valueType="num">
                                      <p:cBhvr additive="base">
                                        <p:cTn id="60" dur="1000" fill="hold"/>
                                        <p:tgtEl>
                                          <p:spTgt spid="5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1000" fill="hold"/>
                                        <p:tgtEl>
                                          <p:spTgt spid="58"/>
                                        </p:tgtEl>
                                        <p:attrNameLst>
                                          <p:attrName>ppt_x</p:attrName>
                                        </p:attrNameLst>
                                      </p:cBhvr>
                                      <p:tavLst>
                                        <p:tav tm="0">
                                          <p:val>
                                            <p:strVal val="#ppt_x"/>
                                          </p:val>
                                        </p:tav>
                                        <p:tav tm="100000">
                                          <p:val>
                                            <p:strVal val="#ppt_x"/>
                                          </p:val>
                                        </p:tav>
                                      </p:tavLst>
                                    </p:anim>
                                    <p:anim calcmode="lin" valueType="num">
                                      <p:cBhvr additive="base">
                                        <p:cTn id="64" dur="1000" fill="hold"/>
                                        <p:tgtEl>
                                          <p:spTgt spid="5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1000" fill="hold"/>
                                        <p:tgtEl>
                                          <p:spTgt spid="59"/>
                                        </p:tgtEl>
                                        <p:attrNameLst>
                                          <p:attrName>ppt_x</p:attrName>
                                        </p:attrNameLst>
                                      </p:cBhvr>
                                      <p:tavLst>
                                        <p:tav tm="0">
                                          <p:val>
                                            <p:strVal val="#ppt_x"/>
                                          </p:val>
                                        </p:tav>
                                        <p:tav tm="100000">
                                          <p:val>
                                            <p:strVal val="#ppt_x"/>
                                          </p:val>
                                        </p:tav>
                                      </p:tavLst>
                                    </p:anim>
                                    <p:anim calcmode="lin" valueType="num">
                                      <p:cBhvr additive="base">
                                        <p:cTn id="68" dur="10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3" grpId="0"/>
      <p:bldP spid="52" grpId="0"/>
      <p:bldP spid="53" grpId="0"/>
      <p:bldP spid="54" grpId="0"/>
      <p:bldP spid="55" grpId="0"/>
      <p:bldP spid="56" grpId="0"/>
      <p:bldP spid="57" grpId="0"/>
      <p:bldP spid="58"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12"/>
          <p:cNvSpPr/>
          <p:nvPr/>
        </p:nvSpPr>
        <p:spPr bwMode="auto">
          <a:xfrm>
            <a:off x="1202659" y="2449512"/>
            <a:ext cx="2520280" cy="371568"/>
          </a:xfrm>
          <a:prstGeom prst="rect">
            <a:avLst/>
          </a:prstGeom>
          <a:solidFill>
            <a:srgbClr val="EEA6A9"/>
          </a:solidFill>
          <a:ln w="19050">
            <a:noFill/>
            <a:round/>
          </a:ln>
        </p:spPr>
        <p:txBody>
          <a:bodyPr rot="0" spcFirstLastPara="0" vert="horz" wrap="none" lIns="91440" tIns="45720" rIns="91440" bIns="45720" anchor="ctr" anchorCtr="1" forceAA="0" compatLnSpc="1">
            <a:normAutofit lnSpcReduction="10000"/>
          </a:bodyPr>
          <a:lstStyle/>
          <a:p>
            <a:pPr algn="ctr"/>
            <a:r>
              <a:rPr lang="zh-CN" altLang="en-US" sz="2000" b="1">
                <a:solidFill>
                  <a:schemeClr val="bg1"/>
                </a:solidFill>
                <a:cs typeface="+mn-ea"/>
                <a:sym typeface="+mn-lt"/>
              </a:rPr>
              <a:t>标题文本预设</a:t>
            </a:r>
          </a:p>
        </p:txBody>
      </p:sp>
      <p:sp>
        <p:nvSpPr>
          <p:cNvPr id="9" name="11"/>
          <p:cNvSpPr/>
          <p:nvPr/>
        </p:nvSpPr>
        <p:spPr bwMode="auto">
          <a:xfrm>
            <a:off x="4812434" y="2449512"/>
            <a:ext cx="2520280" cy="371568"/>
          </a:xfrm>
          <a:prstGeom prst="rect">
            <a:avLst/>
          </a:prstGeom>
          <a:solidFill>
            <a:srgbClr val="EEA6A9"/>
          </a:solidFill>
          <a:ln w="19050">
            <a:noFill/>
            <a:round/>
          </a:ln>
        </p:spPr>
        <p:txBody>
          <a:bodyPr rot="0" spcFirstLastPara="0" vert="horz" wrap="none" lIns="91440" tIns="45720" rIns="91440" bIns="45720" anchor="ctr" anchorCtr="1" forceAA="0" compatLnSpc="1">
            <a:normAutofit lnSpcReduction="10000"/>
          </a:bodyPr>
          <a:lstStyle/>
          <a:p>
            <a:pPr algn="ctr"/>
            <a:r>
              <a:rPr lang="zh-CN" altLang="en-US" sz="2000" b="1">
                <a:solidFill>
                  <a:schemeClr val="bg1"/>
                </a:solidFill>
                <a:cs typeface="+mn-ea"/>
                <a:sym typeface="+mn-lt"/>
              </a:rPr>
              <a:t>标题文本预设</a:t>
            </a:r>
          </a:p>
        </p:txBody>
      </p:sp>
      <p:sp>
        <p:nvSpPr>
          <p:cNvPr id="10" name="10"/>
          <p:cNvSpPr/>
          <p:nvPr/>
        </p:nvSpPr>
        <p:spPr bwMode="auto">
          <a:xfrm>
            <a:off x="1202659" y="4009922"/>
            <a:ext cx="2520280" cy="371568"/>
          </a:xfrm>
          <a:prstGeom prst="rect">
            <a:avLst/>
          </a:prstGeom>
          <a:solidFill>
            <a:srgbClr val="EEA6A9"/>
          </a:solidFill>
          <a:ln w="19050">
            <a:noFill/>
            <a:round/>
          </a:ln>
        </p:spPr>
        <p:txBody>
          <a:bodyPr rot="0" spcFirstLastPara="0" vert="horz" wrap="none" lIns="91440" tIns="45720" rIns="91440" bIns="45720" anchor="ctr" anchorCtr="1" forceAA="0" compatLnSpc="1">
            <a:normAutofit lnSpcReduction="10000"/>
          </a:bodyPr>
          <a:lstStyle/>
          <a:p>
            <a:pPr algn="ctr"/>
            <a:r>
              <a:rPr lang="zh-CN" altLang="en-US" sz="2000" b="1">
                <a:solidFill>
                  <a:schemeClr val="bg1"/>
                </a:solidFill>
                <a:cs typeface="+mn-ea"/>
                <a:sym typeface="+mn-lt"/>
              </a:rPr>
              <a:t>标题文本预设</a:t>
            </a:r>
          </a:p>
        </p:txBody>
      </p:sp>
      <p:sp>
        <p:nvSpPr>
          <p:cNvPr id="11" name="9"/>
          <p:cNvSpPr/>
          <p:nvPr/>
        </p:nvSpPr>
        <p:spPr bwMode="auto">
          <a:xfrm>
            <a:off x="4812434" y="4009922"/>
            <a:ext cx="2520280" cy="371568"/>
          </a:xfrm>
          <a:prstGeom prst="rect">
            <a:avLst/>
          </a:prstGeom>
          <a:solidFill>
            <a:srgbClr val="EEA6A9"/>
          </a:solidFill>
          <a:ln w="19050">
            <a:noFill/>
            <a:round/>
          </a:ln>
        </p:spPr>
        <p:txBody>
          <a:bodyPr rot="0" spcFirstLastPara="0" vert="horz" wrap="none" lIns="91440" tIns="45720" rIns="91440" bIns="45720" anchor="ctr" anchorCtr="1" forceAA="0" compatLnSpc="1">
            <a:normAutofit lnSpcReduction="10000"/>
          </a:bodyPr>
          <a:lstStyle/>
          <a:p>
            <a:pPr algn="ctr"/>
            <a:r>
              <a:rPr lang="zh-CN" altLang="en-US" sz="2000" b="1">
                <a:solidFill>
                  <a:schemeClr val="bg1"/>
                </a:solidFill>
                <a:cs typeface="+mn-ea"/>
                <a:sym typeface="+mn-lt"/>
              </a:rPr>
              <a:t>标题文本预设</a:t>
            </a:r>
          </a:p>
        </p:txBody>
      </p:sp>
      <p:sp>
        <p:nvSpPr>
          <p:cNvPr id="12" name="6"/>
          <p:cNvSpPr txBox="1"/>
          <p:nvPr/>
        </p:nvSpPr>
        <p:spPr bwMode="auto">
          <a:xfrm>
            <a:off x="1509796" y="2889904"/>
            <a:ext cx="2213143" cy="641574"/>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fontAlgn="base">
              <a:lnSpc>
                <a:spcPct val="120000"/>
              </a:lnSpc>
              <a:spcBef>
                <a:spcPct val="0"/>
              </a:spcBef>
              <a:spcAft>
                <a:spcPct val="0"/>
              </a:spcAft>
            </a:pPr>
            <a:r>
              <a:rPr lang="zh-CN" altLang="en-US" sz="1050" dirty="0">
                <a:solidFill>
                  <a:prstClr val="black">
                    <a:lumMod val="75000"/>
                    <a:lumOff val="25000"/>
                  </a:prstClr>
                </a:solidFill>
                <a:latin typeface="+mn-ea"/>
                <a:ea typeface="+mn-ea"/>
                <a:sym typeface="Agency FB" panose="020B0503020202020204" pitchFamily="34" charset="0"/>
              </a:rPr>
              <a:t>单击此处输入文字单击此处输入文字单击此处输入文字单击此处输入文字</a:t>
            </a:r>
          </a:p>
        </p:txBody>
      </p:sp>
      <p:sp>
        <p:nvSpPr>
          <p:cNvPr id="13" name="5"/>
          <p:cNvSpPr txBox="1"/>
          <p:nvPr/>
        </p:nvSpPr>
        <p:spPr bwMode="auto">
          <a:xfrm>
            <a:off x="1509796" y="4450314"/>
            <a:ext cx="2213143" cy="641574"/>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fontAlgn="base">
              <a:lnSpc>
                <a:spcPct val="120000"/>
              </a:lnSpc>
              <a:spcBef>
                <a:spcPct val="0"/>
              </a:spcBef>
              <a:spcAft>
                <a:spcPct val="0"/>
              </a:spcAft>
            </a:pPr>
            <a:r>
              <a:rPr lang="zh-CN" altLang="en-US" sz="1050" dirty="0">
                <a:solidFill>
                  <a:prstClr val="black">
                    <a:lumMod val="75000"/>
                    <a:lumOff val="25000"/>
                  </a:prstClr>
                </a:solidFill>
                <a:latin typeface="+mn-ea"/>
                <a:ea typeface="+mn-ea"/>
                <a:sym typeface="Agency FB" panose="020B0503020202020204" pitchFamily="34" charset="0"/>
              </a:rPr>
              <a:t>单击此处输入文字单击此处输入文字单击此处输入文字单击此处输入文字</a:t>
            </a:r>
          </a:p>
        </p:txBody>
      </p:sp>
      <p:sp>
        <p:nvSpPr>
          <p:cNvPr id="14" name="3"/>
          <p:cNvSpPr txBox="1"/>
          <p:nvPr/>
        </p:nvSpPr>
        <p:spPr bwMode="auto">
          <a:xfrm>
            <a:off x="4814257" y="2889904"/>
            <a:ext cx="2213143" cy="641574"/>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fontAlgn="base">
              <a:lnSpc>
                <a:spcPct val="120000"/>
              </a:lnSpc>
              <a:spcBef>
                <a:spcPct val="0"/>
              </a:spcBef>
              <a:spcAft>
                <a:spcPct val="0"/>
              </a:spcAft>
            </a:pPr>
            <a:r>
              <a:rPr lang="zh-CN" altLang="en-US" sz="1050" dirty="0">
                <a:solidFill>
                  <a:prstClr val="black">
                    <a:lumMod val="75000"/>
                    <a:lumOff val="25000"/>
                  </a:prstClr>
                </a:solidFill>
                <a:latin typeface="+mn-ea"/>
                <a:ea typeface="+mn-ea"/>
                <a:sym typeface="Agency FB" panose="020B0503020202020204" pitchFamily="34" charset="0"/>
              </a:rPr>
              <a:t>单击此处输入文字单击此处输入文字单击此处输入文字单击此处输入文字</a:t>
            </a:r>
          </a:p>
        </p:txBody>
      </p:sp>
      <p:sp>
        <p:nvSpPr>
          <p:cNvPr id="15" name="2"/>
          <p:cNvSpPr txBox="1"/>
          <p:nvPr/>
        </p:nvSpPr>
        <p:spPr bwMode="auto">
          <a:xfrm>
            <a:off x="4814257" y="4450314"/>
            <a:ext cx="2213143" cy="641574"/>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fontAlgn="base">
              <a:lnSpc>
                <a:spcPct val="120000"/>
              </a:lnSpc>
              <a:spcBef>
                <a:spcPct val="0"/>
              </a:spcBef>
              <a:spcAft>
                <a:spcPct val="0"/>
              </a:spcAft>
            </a:pPr>
            <a:r>
              <a:rPr lang="zh-CN" altLang="en-US" sz="1050" dirty="0">
                <a:solidFill>
                  <a:prstClr val="black">
                    <a:lumMod val="75000"/>
                    <a:lumOff val="25000"/>
                  </a:prstClr>
                </a:solidFill>
                <a:latin typeface="+mn-ea"/>
                <a:ea typeface="+mn-ea"/>
                <a:sym typeface="Agency FB" panose="020B0503020202020204" pitchFamily="34" charset="0"/>
              </a:rPr>
              <a:t>单击此处输入文字单击此处输入文字单击此处输入文字单击此处输入文字</a:t>
            </a:r>
          </a:p>
        </p:txBody>
      </p:sp>
      <p:pic>
        <p:nvPicPr>
          <p:cNvPr id="17" name="图片 16"/>
          <p:cNvPicPr>
            <a:picLocks noChangeAspect="1"/>
          </p:cNvPicPr>
          <p:nvPr/>
        </p:nvPicPr>
        <p:blipFill>
          <a:blip r:embed="rId2"/>
          <a:stretch>
            <a:fillRect/>
          </a:stretch>
        </p:blipFill>
        <p:spPr>
          <a:xfrm>
            <a:off x="8303895" y="945515"/>
            <a:ext cx="2802255" cy="5417185"/>
          </a:xfrm>
          <a:prstGeom prst="rect">
            <a:avLst/>
          </a:prstGeom>
        </p:spPr>
      </p:pic>
      <p:sp>
        <p:nvSpPr>
          <p:cNvPr id="2" name="文本框 1"/>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3" name="文本框 2"/>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pic>
        <p:nvPicPr>
          <p:cNvPr id="20" name="图片 19"/>
          <p:cNvPicPr>
            <a:picLocks noChangeAspect="1"/>
          </p:cNvPicPr>
          <p:nvPr/>
        </p:nvPicPr>
        <p:blipFill>
          <a:blip r:embed="rId3"/>
          <a:srcRect l="11838" r="25140" b="7493"/>
          <a:stretch>
            <a:fillRect/>
          </a:stretch>
        </p:blipFill>
        <p:spPr>
          <a:xfrm>
            <a:off x="8640445" y="1490345"/>
            <a:ext cx="2103755" cy="38773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ppt_x"/>
                                          </p:val>
                                        </p:tav>
                                        <p:tav tm="100000">
                                          <p:val>
                                            <p:strVal val="#ppt_x"/>
                                          </p:val>
                                        </p:tav>
                                      </p:tavLst>
                                    </p:anim>
                                    <p:anim calcmode="lin" valueType="num">
                                      <p:cBhvr additive="base">
                                        <p:cTn id="8" dur="10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ppt_x"/>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ppt_x"/>
                                          </p:val>
                                        </p:tav>
                                        <p:tav tm="100000">
                                          <p:val>
                                            <p:strVal val="#ppt_x"/>
                                          </p:val>
                                        </p:tav>
                                      </p:tavLst>
                                    </p:anim>
                                    <p:anim calcmode="lin" valueType="num">
                                      <p:cBhvr additive="base">
                                        <p:cTn id="24" dur="10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ppt_x"/>
                                          </p:val>
                                        </p:tav>
                                        <p:tav tm="100000">
                                          <p:val>
                                            <p:strVal val="#ppt_x"/>
                                          </p:val>
                                        </p:tav>
                                      </p:tavLst>
                                    </p:anim>
                                    <p:anim calcmode="lin" valueType="num">
                                      <p:cBhvr additive="base">
                                        <p:cTn id="28" dur="10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ppt_x"/>
                                          </p:val>
                                        </p:tav>
                                        <p:tav tm="100000">
                                          <p:val>
                                            <p:strVal val="#ppt_x"/>
                                          </p:val>
                                        </p:tav>
                                      </p:tavLst>
                                    </p:anim>
                                    <p:anim calcmode="lin" valueType="num">
                                      <p:cBhvr additive="base">
                                        <p:cTn id="32" dur="10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000" fill="hold"/>
                                        <p:tgtEl>
                                          <p:spTgt spid="14"/>
                                        </p:tgtEl>
                                        <p:attrNameLst>
                                          <p:attrName>ppt_x</p:attrName>
                                        </p:attrNameLst>
                                      </p:cBhvr>
                                      <p:tavLst>
                                        <p:tav tm="0">
                                          <p:val>
                                            <p:strVal val="#ppt_x"/>
                                          </p:val>
                                        </p:tav>
                                        <p:tav tm="100000">
                                          <p:val>
                                            <p:strVal val="#ppt_x"/>
                                          </p:val>
                                        </p:tav>
                                      </p:tavLst>
                                    </p:anim>
                                    <p:anim calcmode="lin" valueType="num">
                                      <p:cBhvr additive="base">
                                        <p:cTn id="36" dur="10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ppt_x"/>
                                          </p:val>
                                        </p:tav>
                                        <p:tav tm="100000">
                                          <p:val>
                                            <p:strVal val="#ppt_x"/>
                                          </p:val>
                                        </p:tav>
                                      </p:tavLst>
                                    </p:anim>
                                    <p:anim calcmode="lin" valueType="num">
                                      <p:cBhvr additive="base">
                                        <p:cTn id="40" dur="10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tgtEl>
                                          <p:spTgt spid="17"/>
                                        </p:tgtEl>
                                        <p:attrNameLst>
                                          <p:attrName>ppt_x</p:attrName>
                                        </p:attrNameLst>
                                      </p:cBhvr>
                                      <p:tavLst>
                                        <p:tav tm="0">
                                          <p:val>
                                            <p:strVal val="#ppt_x"/>
                                          </p:val>
                                        </p:tav>
                                        <p:tav tm="100000">
                                          <p:val>
                                            <p:strVal val="#ppt_x"/>
                                          </p:val>
                                        </p:tav>
                                      </p:tavLst>
                                    </p:anim>
                                    <p:anim calcmode="lin" valueType="num">
                                      <p:cBhvr additive="base">
                                        <p:cTn id="44" dur="10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1000" fill="hold"/>
                                        <p:tgtEl>
                                          <p:spTgt spid="2"/>
                                        </p:tgtEl>
                                        <p:attrNameLst>
                                          <p:attrName>ppt_x</p:attrName>
                                        </p:attrNameLst>
                                      </p:cBhvr>
                                      <p:tavLst>
                                        <p:tav tm="0">
                                          <p:val>
                                            <p:strVal val="#ppt_x"/>
                                          </p:val>
                                        </p:tav>
                                        <p:tav tm="100000">
                                          <p:val>
                                            <p:strVal val="#ppt_x"/>
                                          </p:val>
                                        </p:tav>
                                      </p:tavLst>
                                    </p:anim>
                                    <p:anim calcmode="lin" valueType="num">
                                      <p:cBhvr additive="base">
                                        <p:cTn id="48" dur="1000" fill="hold"/>
                                        <p:tgtEl>
                                          <p:spTgt spid="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1000" fill="hold"/>
                                        <p:tgtEl>
                                          <p:spTgt spid="3"/>
                                        </p:tgtEl>
                                        <p:attrNameLst>
                                          <p:attrName>ppt_x</p:attrName>
                                        </p:attrNameLst>
                                      </p:cBhvr>
                                      <p:tavLst>
                                        <p:tav tm="0">
                                          <p:val>
                                            <p:strVal val="#ppt_x"/>
                                          </p:val>
                                        </p:tav>
                                        <p:tav tm="100000">
                                          <p:val>
                                            <p:strVal val="#ppt_x"/>
                                          </p:val>
                                        </p:tav>
                                      </p:tavLst>
                                    </p:anim>
                                    <p:anim calcmode="lin" valueType="num">
                                      <p:cBhvr additive="base">
                                        <p:cTn id="52" dur="1000" fill="hold"/>
                                        <p:tgtEl>
                                          <p:spTgt spid="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1000" fill="hold"/>
                                        <p:tgtEl>
                                          <p:spTgt spid="20"/>
                                        </p:tgtEl>
                                        <p:attrNameLst>
                                          <p:attrName>ppt_x</p:attrName>
                                        </p:attrNameLst>
                                      </p:cBhvr>
                                      <p:tavLst>
                                        <p:tav tm="0">
                                          <p:val>
                                            <p:strVal val="#ppt_x"/>
                                          </p:val>
                                        </p:tav>
                                        <p:tav tm="100000">
                                          <p:val>
                                            <p:strVal val="#ppt_x"/>
                                          </p:val>
                                        </p:tav>
                                      </p:tavLst>
                                    </p:anim>
                                    <p:anim calcmode="lin" valueType="num">
                                      <p:cBhvr additive="base">
                                        <p:cTn id="56"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7" grpId="0" animBg="1"/>
      <p:bldP spid="9" grpId="0" animBg="1"/>
      <p:bldP spid="10" grpId="0" animBg="1"/>
      <p:bldP spid="11" grpId="0" animBg="1"/>
      <p:bldP spid="12" grpId="0"/>
      <p:bldP spid="13" grpId="0"/>
      <p:bldP spid="14" grpId="0"/>
      <p:bldP spid="15"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24333" y="706290"/>
            <a:ext cx="3943334" cy="5445418"/>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Group 9"/>
          <p:cNvGrpSpPr/>
          <p:nvPr/>
        </p:nvGrpSpPr>
        <p:grpSpPr>
          <a:xfrm>
            <a:off x="4711462" y="1880199"/>
            <a:ext cx="2895598" cy="564362"/>
            <a:chOff x="1600200" y="1295400"/>
            <a:chExt cx="5410200" cy="649312"/>
          </a:xfrm>
          <a:solidFill>
            <a:srgbClr val="EEA6A9"/>
          </a:solidFill>
        </p:grpSpPr>
        <p:sp>
          <p:nvSpPr>
            <p:cNvPr id="9" name="Rounded Rectangle 5"/>
            <p:cNvSpPr/>
            <p:nvPr/>
          </p:nvSpPr>
          <p:spPr>
            <a:xfrm>
              <a:off x="1600200" y="1335113"/>
              <a:ext cx="5410200" cy="609599"/>
            </a:xfrm>
            <a:prstGeom prst="roundRect">
              <a:avLst>
                <a:gd name="adj" fmla="val 722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0" name="Rounded Rectangle 4"/>
            <p:cNvSpPr/>
            <p:nvPr/>
          </p:nvSpPr>
          <p:spPr>
            <a:xfrm>
              <a:off x="1600200" y="1295400"/>
              <a:ext cx="5410200" cy="609600"/>
            </a:xfrm>
            <a:prstGeom prst="roundRect">
              <a:avLst>
                <a:gd name="adj" fmla="val 1013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Main Title Here</a:t>
              </a:r>
            </a:p>
          </p:txBody>
        </p:sp>
      </p:grpSp>
      <p:grpSp>
        <p:nvGrpSpPr>
          <p:cNvPr id="11" name="Group 9"/>
          <p:cNvGrpSpPr/>
          <p:nvPr/>
        </p:nvGrpSpPr>
        <p:grpSpPr>
          <a:xfrm>
            <a:off x="4711462" y="2579394"/>
            <a:ext cx="2895598" cy="564362"/>
            <a:chOff x="1600200" y="1295400"/>
            <a:chExt cx="5410200" cy="649312"/>
          </a:xfrm>
          <a:solidFill>
            <a:srgbClr val="EEA6A9"/>
          </a:solidFill>
        </p:grpSpPr>
        <p:sp>
          <p:nvSpPr>
            <p:cNvPr id="12" name="Rounded Rectangle 90"/>
            <p:cNvSpPr/>
            <p:nvPr/>
          </p:nvSpPr>
          <p:spPr>
            <a:xfrm>
              <a:off x="1600200" y="1335113"/>
              <a:ext cx="5410200" cy="609599"/>
            </a:xfrm>
            <a:prstGeom prst="roundRect">
              <a:avLst>
                <a:gd name="adj" fmla="val 722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3" name="Rounded Rectangle 91"/>
            <p:cNvSpPr/>
            <p:nvPr/>
          </p:nvSpPr>
          <p:spPr>
            <a:xfrm>
              <a:off x="1600200" y="1295400"/>
              <a:ext cx="5410200" cy="609600"/>
            </a:xfrm>
            <a:prstGeom prst="roundRect">
              <a:avLst>
                <a:gd name="adj" fmla="val 1013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Main Title Here</a:t>
              </a:r>
            </a:p>
          </p:txBody>
        </p:sp>
      </p:grpSp>
      <p:grpSp>
        <p:nvGrpSpPr>
          <p:cNvPr id="14" name="Group 9"/>
          <p:cNvGrpSpPr/>
          <p:nvPr/>
        </p:nvGrpSpPr>
        <p:grpSpPr>
          <a:xfrm>
            <a:off x="4711462" y="3278589"/>
            <a:ext cx="2895598" cy="564362"/>
            <a:chOff x="1600200" y="1295400"/>
            <a:chExt cx="5410200" cy="649312"/>
          </a:xfrm>
          <a:solidFill>
            <a:srgbClr val="EEA6A9"/>
          </a:solidFill>
        </p:grpSpPr>
        <p:sp>
          <p:nvSpPr>
            <p:cNvPr id="15" name="Rounded Rectangle 93"/>
            <p:cNvSpPr/>
            <p:nvPr/>
          </p:nvSpPr>
          <p:spPr>
            <a:xfrm>
              <a:off x="1600200" y="1335113"/>
              <a:ext cx="5410200" cy="609599"/>
            </a:xfrm>
            <a:prstGeom prst="roundRect">
              <a:avLst>
                <a:gd name="adj" fmla="val 722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6" name="Rounded Rectangle 94"/>
            <p:cNvSpPr/>
            <p:nvPr/>
          </p:nvSpPr>
          <p:spPr>
            <a:xfrm>
              <a:off x="1600200" y="1295400"/>
              <a:ext cx="5410200" cy="609600"/>
            </a:xfrm>
            <a:prstGeom prst="roundRect">
              <a:avLst>
                <a:gd name="adj" fmla="val 1013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Main Title Here</a:t>
              </a:r>
            </a:p>
          </p:txBody>
        </p:sp>
      </p:grpSp>
      <p:grpSp>
        <p:nvGrpSpPr>
          <p:cNvPr id="17" name="Group 9"/>
          <p:cNvGrpSpPr/>
          <p:nvPr/>
        </p:nvGrpSpPr>
        <p:grpSpPr>
          <a:xfrm>
            <a:off x="4711462" y="3977784"/>
            <a:ext cx="2895598" cy="564362"/>
            <a:chOff x="1600200" y="1295400"/>
            <a:chExt cx="5410200" cy="649312"/>
          </a:xfrm>
          <a:solidFill>
            <a:srgbClr val="EEA6A9"/>
          </a:solidFill>
        </p:grpSpPr>
        <p:sp>
          <p:nvSpPr>
            <p:cNvPr id="18" name="Rounded Rectangle 28"/>
            <p:cNvSpPr/>
            <p:nvPr/>
          </p:nvSpPr>
          <p:spPr>
            <a:xfrm>
              <a:off x="1600200" y="1335113"/>
              <a:ext cx="5410200" cy="609599"/>
            </a:xfrm>
            <a:prstGeom prst="roundRect">
              <a:avLst>
                <a:gd name="adj" fmla="val 722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9" name="Rounded Rectangle 29"/>
            <p:cNvSpPr/>
            <p:nvPr/>
          </p:nvSpPr>
          <p:spPr>
            <a:xfrm>
              <a:off x="1600200" y="1295400"/>
              <a:ext cx="5410200" cy="609600"/>
            </a:xfrm>
            <a:prstGeom prst="roundRect">
              <a:avLst>
                <a:gd name="adj" fmla="val 1013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Main Title Here</a:t>
              </a:r>
            </a:p>
          </p:txBody>
        </p:sp>
      </p:grpSp>
      <p:grpSp>
        <p:nvGrpSpPr>
          <p:cNvPr id="20" name="Group 9"/>
          <p:cNvGrpSpPr/>
          <p:nvPr/>
        </p:nvGrpSpPr>
        <p:grpSpPr>
          <a:xfrm>
            <a:off x="4711462" y="4676980"/>
            <a:ext cx="2895598" cy="564362"/>
            <a:chOff x="1600200" y="1295400"/>
            <a:chExt cx="5410200" cy="649312"/>
          </a:xfrm>
          <a:solidFill>
            <a:srgbClr val="EEA6A9"/>
          </a:solidFill>
        </p:grpSpPr>
        <p:sp>
          <p:nvSpPr>
            <p:cNvPr id="21" name="Rounded Rectangle 31"/>
            <p:cNvSpPr/>
            <p:nvPr/>
          </p:nvSpPr>
          <p:spPr>
            <a:xfrm>
              <a:off x="1600200" y="1335113"/>
              <a:ext cx="5410200" cy="609599"/>
            </a:xfrm>
            <a:prstGeom prst="roundRect">
              <a:avLst>
                <a:gd name="adj" fmla="val 722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2" name="Rounded Rectangle 32"/>
            <p:cNvSpPr/>
            <p:nvPr/>
          </p:nvSpPr>
          <p:spPr>
            <a:xfrm>
              <a:off x="1600200" y="1295400"/>
              <a:ext cx="5410200" cy="609600"/>
            </a:xfrm>
            <a:prstGeom prst="roundRect">
              <a:avLst>
                <a:gd name="adj" fmla="val 1013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Main Title Here</a:t>
              </a:r>
            </a:p>
          </p:txBody>
        </p:sp>
      </p:grpSp>
      <p:cxnSp>
        <p:nvCxnSpPr>
          <p:cNvPr id="23" name="Elbow Connector 67"/>
          <p:cNvCxnSpPr/>
          <p:nvPr/>
        </p:nvCxnSpPr>
        <p:spPr>
          <a:xfrm flipV="1">
            <a:off x="3339861" y="2920517"/>
            <a:ext cx="1371601" cy="434272"/>
          </a:xfrm>
          <a:prstGeom prst="bentConnector3">
            <a:avLst>
              <a:gd name="adj1" fmla="val 50000"/>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69"/>
          <p:cNvCxnSpPr/>
          <p:nvPr/>
        </p:nvCxnSpPr>
        <p:spPr>
          <a:xfrm>
            <a:off x="3507853" y="3560375"/>
            <a:ext cx="1203609" cy="1588"/>
          </a:xfrm>
          <a:prstGeom prst="line">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Elbow Connector 74"/>
          <p:cNvCxnSpPr/>
          <p:nvPr/>
        </p:nvCxnSpPr>
        <p:spPr>
          <a:xfrm>
            <a:off x="3339861" y="3795165"/>
            <a:ext cx="1371601" cy="434272"/>
          </a:xfrm>
          <a:prstGeom prst="bentConnector3">
            <a:avLst>
              <a:gd name="adj1" fmla="val 50000"/>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Elbow Connector 75"/>
          <p:cNvCxnSpPr/>
          <p:nvPr/>
        </p:nvCxnSpPr>
        <p:spPr>
          <a:xfrm flipV="1">
            <a:off x="2958861" y="2179642"/>
            <a:ext cx="1752601" cy="929598"/>
          </a:xfrm>
          <a:prstGeom prst="bentConnector3">
            <a:avLst>
              <a:gd name="adj1" fmla="val 42174"/>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Elbow Connector 86"/>
          <p:cNvCxnSpPr/>
          <p:nvPr/>
        </p:nvCxnSpPr>
        <p:spPr>
          <a:xfrm>
            <a:off x="3124968" y="3977784"/>
            <a:ext cx="1586494" cy="970374"/>
          </a:xfrm>
          <a:prstGeom prst="bentConnector3">
            <a:avLst>
              <a:gd name="adj1" fmla="val 37992"/>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8" name="Group 37"/>
          <p:cNvGrpSpPr/>
          <p:nvPr/>
        </p:nvGrpSpPr>
        <p:grpSpPr>
          <a:xfrm>
            <a:off x="2196861" y="2905278"/>
            <a:ext cx="1310988" cy="1310984"/>
            <a:chOff x="7147213" y="2364759"/>
            <a:chExt cx="1310988" cy="1310984"/>
          </a:xfrm>
        </p:grpSpPr>
        <p:sp>
          <p:nvSpPr>
            <p:cNvPr id="29" name="Freeform 49"/>
            <p:cNvSpPr/>
            <p:nvPr/>
          </p:nvSpPr>
          <p:spPr>
            <a:xfrm>
              <a:off x="7147213" y="2364759"/>
              <a:ext cx="1310988" cy="131098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EA6A9"/>
            </a:solidFill>
            <a:ln w="19050">
              <a:solidFill>
                <a:srgbClr val="EEA6A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4000" kern="1200" dirty="0"/>
            </a:p>
          </p:txBody>
        </p:sp>
        <p:grpSp>
          <p:nvGrpSpPr>
            <p:cNvPr id="30" name="Group 34"/>
            <p:cNvGrpSpPr/>
            <p:nvPr/>
          </p:nvGrpSpPr>
          <p:grpSpPr>
            <a:xfrm>
              <a:off x="7530095" y="2623561"/>
              <a:ext cx="545225" cy="793380"/>
              <a:chOff x="4075113" y="1909763"/>
              <a:chExt cx="247650" cy="360363"/>
            </a:xfrm>
            <a:solidFill>
              <a:schemeClr val="bg1"/>
            </a:solidFill>
          </p:grpSpPr>
          <p:sp>
            <p:nvSpPr>
              <p:cNvPr id="34" name="Freeform 78"/>
              <p:cNvSpPr>
                <a:spLocks noEditPoints="1"/>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ln>
            </p:spPr>
            <p:txBody>
              <a:bodyPr vert="horz" wrap="square" lIns="91440" tIns="45720" rIns="91440" bIns="45720" numCol="1" anchor="t" anchorCtr="0" compatLnSpc="1"/>
              <a:lstStyle/>
              <a:p>
                <a:endParaRPr lang="en-US"/>
              </a:p>
            </p:txBody>
          </p:sp>
          <p:sp>
            <p:nvSpPr>
              <p:cNvPr id="35" name="Freeform 79"/>
              <p:cNvSpPr>
                <a:spLocks noEditPoints="1"/>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ln>
            </p:spPr>
            <p:txBody>
              <a:bodyPr vert="horz" wrap="square" lIns="91440" tIns="45720" rIns="91440" bIns="45720" numCol="1" anchor="t" anchorCtr="0" compatLnSpc="1"/>
              <a:lstStyle/>
              <a:p>
                <a:endParaRPr lang="en-US"/>
              </a:p>
            </p:txBody>
          </p:sp>
        </p:grpSp>
      </p:grpSp>
      <p:cxnSp>
        <p:nvCxnSpPr>
          <p:cNvPr id="36" name="Elbow Connector 101"/>
          <p:cNvCxnSpPr/>
          <p:nvPr/>
        </p:nvCxnSpPr>
        <p:spPr>
          <a:xfrm flipH="1" flipV="1">
            <a:off x="7626110" y="2844317"/>
            <a:ext cx="1371601" cy="434272"/>
          </a:xfrm>
          <a:prstGeom prst="bentConnector3">
            <a:avLst>
              <a:gd name="adj1" fmla="val 50000"/>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Connector 102"/>
          <p:cNvCxnSpPr/>
          <p:nvPr/>
        </p:nvCxnSpPr>
        <p:spPr>
          <a:xfrm flipH="1">
            <a:off x="7626110" y="3560375"/>
            <a:ext cx="1203609" cy="1588"/>
          </a:xfrm>
          <a:prstGeom prst="line">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Elbow Connector 103"/>
          <p:cNvCxnSpPr/>
          <p:nvPr/>
        </p:nvCxnSpPr>
        <p:spPr>
          <a:xfrm flipH="1">
            <a:off x="7626110" y="3795165"/>
            <a:ext cx="1371601" cy="434272"/>
          </a:xfrm>
          <a:prstGeom prst="bentConnector3">
            <a:avLst>
              <a:gd name="adj1" fmla="val 50000"/>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Elbow Connector 104"/>
          <p:cNvCxnSpPr/>
          <p:nvPr/>
        </p:nvCxnSpPr>
        <p:spPr>
          <a:xfrm flipH="1" flipV="1">
            <a:off x="7626110" y="2179642"/>
            <a:ext cx="1752601" cy="929598"/>
          </a:xfrm>
          <a:prstGeom prst="bentConnector3">
            <a:avLst>
              <a:gd name="adj1" fmla="val 42174"/>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Elbow Connector 105"/>
          <p:cNvCxnSpPr/>
          <p:nvPr/>
        </p:nvCxnSpPr>
        <p:spPr>
          <a:xfrm flipH="1">
            <a:off x="7626110" y="3977784"/>
            <a:ext cx="1586494" cy="970374"/>
          </a:xfrm>
          <a:prstGeom prst="bentConnector3">
            <a:avLst>
              <a:gd name="adj1" fmla="val 37992"/>
            </a:avLst>
          </a:prstGeom>
          <a:ln w="28575">
            <a:solidFill>
              <a:srgbClr val="EEA6A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1" name="Group 66"/>
          <p:cNvGrpSpPr/>
          <p:nvPr/>
        </p:nvGrpSpPr>
        <p:grpSpPr>
          <a:xfrm>
            <a:off x="8829723" y="2905278"/>
            <a:ext cx="1310988" cy="1310984"/>
            <a:chOff x="7162800" y="2225229"/>
            <a:chExt cx="1310988" cy="1310984"/>
          </a:xfrm>
        </p:grpSpPr>
        <p:sp>
          <p:nvSpPr>
            <p:cNvPr id="42" name="Freeform 60"/>
            <p:cNvSpPr/>
            <p:nvPr/>
          </p:nvSpPr>
          <p:spPr>
            <a:xfrm>
              <a:off x="7162800" y="2225229"/>
              <a:ext cx="1310988" cy="131098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EEA6A9"/>
            </a:solidFill>
            <a:ln w="19050">
              <a:solidFill>
                <a:srgbClr val="EEA6A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666750">
                <a:lnSpc>
                  <a:spcPct val="90000"/>
                </a:lnSpc>
                <a:spcBef>
                  <a:spcPct val="0"/>
                </a:spcBef>
                <a:spcAft>
                  <a:spcPct val="35000"/>
                </a:spcAft>
              </a:pPr>
              <a:endParaRPr lang="en-US" sz="4000" kern="1200" dirty="0"/>
            </a:p>
          </p:txBody>
        </p:sp>
        <p:sp>
          <p:nvSpPr>
            <p:cNvPr id="43" name="Freeform 5"/>
            <p:cNvSpPr>
              <a:spLocks noEditPoints="1"/>
            </p:cNvSpPr>
            <p:nvPr/>
          </p:nvSpPr>
          <p:spPr bwMode="auto">
            <a:xfrm>
              <a:off x="7527614" y="2598541"/>
              <a:ext cx="581360" cy="564360"/>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chemeClr val="bg2"/>
            </a:solidFill>
            <a:ln w="9525">
              <a:noFill/>
              <a:round/>
            </a:ln>
          </p:spPr>
          <p:txBody>
            <a:bodyPr vert="horz" wrap="square" lIns="91440" tIns="45720" rIns="91440" bIns="45720" numCol="1" anchor="t" anchorCtr="0" compatLnSpc="1"/>
            <a:lstStyle/>
            <a:p>
              <a:endParaRPr lang="en-US"/>
            </a:p>
          </p:txBody>
        </p:sp>
      </p:grpSp>
      <p:sp>
        <p:nvSpPr>
          <p:cNvPr id="58" name="文本框 57"/>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9" name="文本框 58"/>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ppt_x"/>
                                          </p:val>
                                        </p:tav>
                                        <p:tav tm="100000">
                                          <p:val>
                                            <p:strVal val="#ppt_x"/>
                                          </p:val>
                                        </p:tav>
                                      </p:tavLst>
                                    </p:anim>
                                    <p:anim calcmode="lin" valueType="num">
                                      <p:cBhvr additive="base">
                                        <p:cTn id="12" dur="10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ppt_x"/>
                                          </p:val>
                                        </p:tav>
                                        <p:tav tm="100000">
                                          <p:val>
                                            <p:strVal val="#ppt_x"/>
                                          </p:val>
                                        </p:tav>
                                      </p:tavLst>
                                    </p:anim>
                                    <p:anim calcmode="lin" valueType="num">
                                      <p:cBhvr additive="base">
                                        <p:cTn id="24" dur="10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ppt_x"/>
                                          </p:val>
                                        </p:tav>
                                        <p:tav tm="100000">
                                          <p:val>
                                            <p:strVal val="#ppt_x"/>
                                          </p:val>
                                        </p:tav>
                                      </p:tavLst>
                                    </p:anim>
                                    <p:anim calcmode="lin" valueType="num">
                                      <p:cBhvr additive="base">
                                        <p:cTn id="28" dur="10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000" fill="hold"/>
                                        <p:tgtEl>
                                          <p:spTgt spid="23"/>
                                        </p:tgtEl>
                                        <p:attrNameLst>
                                          <p:attrName>ppt_x</p:attrName>
                                        </p:attrNameLst>
                                      </p:cBhvr>
                                      <p:tavLst>
                                        <p:tav tm="0">
                                          <p:val>
                                            <p:strVal val="#ppt_x"/>
                                          </p:val>
                                        </p:tav>
                                        <p:tav tm="100000">
                                          <p:val>
                                            <p:strVal val="#ppt_x"/>
                                          </p:val>
                                        </p:tav>
                                      </p:tavLst>
                                    </p:anim>
                                    <p:anim calcmode="lin" valueType="num">
                                      <p:cBhvr additive="base">
                                        <p:cTn id="36" dur="10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1000" fill="hold"/>
                                        <p:tgtEl>
                                          <p:spTgt spid="24"/>
                                        </p:tgtEl>
                                        <p:attrNameLst>
                                          <p:attrName>ppt_x</p:attrName>
                                        </p:attrNameLst>
                                      </p:cBhvr>
                                      <p:tavLst>
                                        <p:tav tm="0">
                                          <p:val>
                                            <p:strVal val="#ppt_x"/>
                                          </p:val>
                                        </p:tav>
                                        <p:tav tm="100000">
                                          <p:val>
                                            <p:strVal val="#ppt_x"/>
                                          </p:val>
                                        </p:tav>
                                      </p:tavLst>
                                    </p:anim>
                                    <p:anim calcmode="lin" valueType="num">
                                      <p:cBhvr additive="base">
                                        <p:cTn id="40" dur="10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fill="hold"/>
                                        <p:tgtEl>
                                          <p:spTgt spid="25"/>
                                        </p:tgtEl>
                                        <p:attrNameLst>
                                          <p:attrName>ppt_x</p:attrName>
                                        </p:attrNameLst>
                                      </p:cBhvr>
                                      <p:tavLst>
                                        <p:tav tm="0">
                                          <p:val>
                                            <p:strVal val="#ppt_x"/>
                                          </p:val>
                                        </p:tav>
                                        <p:tav tm="100000">
                                          <p:val>
                                            <p:strVal val="#ppt_x"/>
                                          </p:val>
                                        </p:tav>
                                      </p:tavLst>
                                    </p:anim>
                                    <p:anim calcmode="lin" valueType="num">
                                      <p:cBhvr additive="base">
                                        <p:cTn id="44" dur="10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1000" fill="hold"/>
                                        <p:tgtEl>
                                          <p:spTgt spid="26"/>
                                        </p:tgtEl>
                                        <p:attrNameLst>
                                          <p:attrName>ppt_x</p:attrName>
                                        </p:attrNameLst>
                                      </p:cBhvr>
                                      <p:tavLst>
                                        <p:tav tm="0">
                                          <p:val>
                                            <p:strVal val="#ppt_x"/>
                                          </p:val>
                                        </p:tav>
                                        <p:tav tm="100000">
                                          <p:val>
                                            <p:strVal val="#ppt_x"/>
                                          </p:val>
                                        </p:tav>
                                      </p:tavLst>
                                    </p:anim>
                                    <p:anim calcmode="lin" valueType="num">
                                      <p:cBhvr additive="base">
                                        <p:cTn id="48" dur="1000" fill="hold"/>
                                        <p:tgtEl>
                                          <p:spTgt spid="2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000" fill="hold"/>
                                        <p:tgtEl>
                                          <p:spTgt spid="27"/>
                                        </p:tgtEl>
                                        <p:attrNameLst>
                                          <p:attrName>ppt_x</p:attrName>
                                        </p:attrNameLst>
                                      </p:cBhvr>
                                      <p:tavLst>
                                        <p:tav tm="0">
                                          <p:val>
                                            <p:strVal val="#ppt_x"/>
                                          </p:val>
                                        </p:tav>
                                        <p:tav tm="100000">
                                          <p:val>
                                            <p:strVal val="#ppt_x"/>
                                          </p:val>
                                        </p:tav>
                                      </p:tavLst>
                                    </p:anim>
                                    <p:anim calcmode="lin" valueType="num">
                                      <p:cBhvr additive="base">
                                        <p:cTn id="52" dur="10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1000" fill="hold"/>
                                        <p:tgtEl>
                                          <p:spTgt spid="28"/>
                                        </p:tgtEl>
                                        <p:attrNameLst>
                                          <p:attrName>ppt_x</p:attrName>
                                        </p:attrNameLst>
                                      </p:cBhvr>
                                      <p:tavLst>
                                        <p:tav tm="0">
                                          <p:val>
                                            <p:strVal val="#ppt_x"/>
                                          </p:val>
                                        </p:tav>
                                        <p:tav tm="100000">
                                          <p:val>
                                            <p:strVal val="#ppt_x"/>
                                          </p:val>
                                        </p:tav>
                                      </p:tavLst>
                                    </p:anim>
                                    <p:anim calcmode="lin" valueType="num">
                                      <p:cBhvr additive="base">
                                        <p:cTn id="56" dur="1000" fill="hold"/>
                                        <p:tgtEl>
                                          <p:spTgt spid="2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1000" fill="hold"/>
                                        <p:tgtEl>
                                          <p:spTgt spid="36"/>
                                        </p:tgtEl>
                                        <p:attrNameLst>
                                          <p:attrName>ppt_x</p:attrName>
                                        </p:attrNameLst>
                                      </p:cBhvr>
                                      <p:tavLst>
                                        <p:tav tm="0">
                                          <p:val>
                                            <p:strVal val="#ppt_x"/>
                                          </p:val>
                                        </p:tav>
                                        <p:tav tm="100000">
                                          <p:val>
                                            <p:strVal val="#ppt_x"/>
                                          </p:val>
                                        </p:tav>
                                      </p:tavLst>
                                    </p:anim>
                                    <p:anim calcmode="lin" valueType="num">
                                      <p:cBhvr additive="base">
                                        <p:cTn id="60" dur="10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ppt_x"/>
                                          </p:val>
                                        </p:tav>
                                        <p:tav tm="100000">
                                          <p:val>
                                            <p:strVal val="#ppt_x"/>
                                          </p:val>
                                        </p:tav>
                                      </p:tavLst>
                                    </p:anim>
                                    <p:anim calcmode="lin" valueType="num">
                                      <p:cBhvr additive="base">
                                        <p:cTn id="64" dur="10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000" fill="hold"/>
                                        <p:tgtEl>
                                          <p:spTgt spid="38"/>
                                        </p:tgtEl>
                                        <p:attrNameLst>
                                          <p:attrName>ppt_x</p:attrName>
                                        </p:attrNameLst>
                                      </p:cBhvr>
                                      <p:tavLst>
                                        <p:tav tm="0">
                                          <p:val>
                                            <p:strVal val="#ppt_x"/>
                                          </p:val>
                                        </p:tav>
                                        <p:tav tm="100000">
                                          <p:val>
                                            <p:strVal val="#ppt_x"/>
                                          </p:val>
                                        </p:tav>
                                      </p:tavLst>
                                    </p:anim>
                                    <p:anim calcmode="lin" valueType="num">
                                      <p:cBhvr additive="base">
                                        <p:cTn id="68" dur="10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1000" fill="hold"/>
                                        <p:tgtEl>
                                          <p:spTgt spid="39"/>
                                        </p:tgtEl>
                                        <p:attrNameLst>
                                          <p:attrName>ppt_x</p:attrName>
                                        </p:attrNameLst>
                                      </p:cBhvr>
                                      <p:tavLst>
                                        <p:tav tm="0">
                                          <p:val>
                                            <p:strVal val="#ppt_x"/>
                                          </p:val>
                                        </p:tav>
                                        <p:tav tm="100000">
                                          <p:val>
                                            <p:strVal val="#ppt_x"/>
                                          </p:val>
                                        </p:tav>
                                      </p:tavLst>
                                    </p:anim>
                                    <p:anim calcmode="lin" valueType="num">
                                      <p:cBhvr additive="base">
                                        <p:cTn id="72" dur="1000" fill="hold"/>
                                        <p:tgtEl>
                                          <p:spTgt spid="39"/>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1000" fill="hold"/>
                                        <p:tgtEl>
                                          <p:spTgt spid="40"/>
                                        </p:tgtEl>
                                        <p:attrNameLst>
                                          <p:attrName>ppt_x</p:attrName>
                                        </p:attrNameLst>
                                      </p:cBhvr>
                                      <p:tavLst>
                                        <p:tav tm="0">
                                          <p:val>
                                            <p:strVal val="#ppt_x"/>
                                          </p:val>
                                        </p:tav>
                                        <p:tav tm="100000">
                                          <p:val>
                                            <p:strVal val="#ppt_x"/>
                                          </p:val>
                                        </p:tav>
                                      </p:tavLst>
                                    </p:anim>
                                    <p:anim calcmode="lin" valueType="num">
                                      <p:cBhvr additive="base">
                                        <p:cTn id="76" dur="1000" fill="hold"/>
                                        <p:tgtEl>
                                          <p:spTgt spid="40"/>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1000" fill="hold"/>
                                        <p:tgtEl>
                                          <p:spTgt spid="41"/>
                                        </p:tgtEl>
                                        <p:attrNameLst>
                                          <p:attrName>ppt_x</p:attrName>
                                        </p:attrNameLst>
                                      </p:cBhvr>
                                      <p:tavLst>
                                        <p:tav tm="0">
                                          <p:val>
                                            <p:strVal val="#ppt_x"/>
                                          </p:val>
                                        </p:tav>
                                        <p:tav tm="100000">
                                          <p:val>
                                            <p:strVal val="#ppt_x"/>
                                          </p:val>
                                        </p:tav>
                                      </p:tavLst>
                                    </p:anim>
                                    <p:anim calcmode="lin" valueType="num">
                                      <p:cBhvr additive="base">
                                        <p:cTn id="80" dur="1000" fill="hold"/>
                                        <p:tgtEl>
                                          <p:spTgt spid="4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1000" fill="hold"/>
                                        <p:tgtEl>
                                          <p:spTgt spid="58"/>
                                        </p:tgtEl>
                                        <p:attrNameLst>
                                          <p:attrName>ppt_x</p:attrName>
                                        </p:attrNameLst>
                                      </p:cBhvr>
                                      <p:tavLst>
                                        <p:tav tm="0">
                                          <p:val>
                                            <p:strVal val="#ppt_x"/>
                                          </p:val>
                                        </p:tav>
                                        <p:tav tm="100000">
                                          <p:val>
                                            <p:strVal val="#ppt_x"/>
                                          </p:val>
                                        </p:tav>
                                      </p:tavLst>
                                    </p:anim>
                                    <p:anim calcmode="lin" valueType="num">
                                      <p:cBhvr additive="base">
                                        <p:cTn id="84" dur="1000" fill="hold"/>
                                        <p:tgtEl>
                                          <p:spTgt spid="5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9"/>
                                        </p:tgtEl>
                                        <p:attrNameLst>
                                          <p:attrName>style.visibility</p:attrName>
                                        </p:attrNameLst>
                                      </p:cBhvr>
                                      <p:to>
                                        <p:strVal val="visible"/>
                                      </p:to>
                                    </p:set>
                                    <p:anim calcmode="lin" valueType="num">
                                      <p:cBhvr additive="base">
                                        <p:cTn id="87" dur="1000" fill="hold"/>
                                        <p:tgtEl>
                                          <p:spTgt spid="59"/>
                                        </p:tgtEl>
                                        <p:attrNameLst>
                                          <p:attrName>ppt_x</p:attrName>
                                        </p:attrNameLst>
                                      </p:cBhvr>
                                      <p:tavLst>
                                        <p:tav tm="0">
                                          <p:val>
                                            <p:strVal val="#ppt_x"/>
                                          </p:val>
                                        </p:tav>
                                        <p:tav tm="100000">
                                          <p:val>
                                            <p:strVal val="#ppt_x"/>
                                          </p:val>
                                        </p:tav>
                                      </p:tavLst>
                                    </p:anim>
                                    <p:anim calcmode="lin" valueType="num">
                                      <p:cBhvr additive="base">
                                        <p:cTn id="88" dur="10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58" grpId="0"/>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六边形"/>
          <p:cNvSpPr/>
          <p:nvPr/>
        </p:nvSpPr>
        <p:spPr>
          <a:xfrm>
            <a:off x="7498715" y="5080635"/>
            <a:ext cx="648970" cy="516255"/>
          </a:xfrm>
          <a:prstGeom prst="hexagon">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正六边形"/>
          <p:cNvSpPr/>
          <p:nvPr/>
        </p:nvSpPr>
        <p:spPr>
          <a:xfrm>
            <a:off x="7498715" y="4086225"/>
            <a:ext cx="648970" cy="516255"/>
          </a:xfrm>
          <a:prstGeom prst="hexagon">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正六边形"/>
          <p:cNvSpPr/>
          <p:nvPr/>
        </p:nvSpPr>
        <p:spPr>
          <a:xfrm>
            <a:off x="7498715" y="3091815"/>
            <a:ext cx="648970" cy="516255"/>
          </a:xfrm>
          <a:prstGeom prst="hexagon">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2" name="正六边形"/>
          <p:cNvSpPr/>
          <p:nvPr/>
        </p:nvSpPr>
        <p:spPr>
          <a:xfrm>
            <a:off x="7499350" y="2128520"/>
            <a:ext cx="648970" cy="516255"/>
          </a:xfrm>
          <a:prstGeom prst="hexagon">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4" name="图片 3"/>
          <p:cNvPicPr>
            <a:picLocks noChangeAspect="1"/>
          </p:cNvPicPr>
          <p:nvPr/>
        </p:nvPicPr>
        <p:blipFill>
          <a:blip r:embed="rId2"/>
          <a:srcRect l="-5497" t="-744" r="5497" b="23691"/>
          <a:stretch>
            <a:fillRect/>
          </a:stretch>
        </p:blipFill>
        <p:spPr>
          <a:xfrm>
            <a:off x="994410" y="1176338"/>
            <a:ext cx="4505325" cy="4505325"/>
          </a:xfrm>
          <a:prstGeom prst="ellipse">
            <a:avLst/>
          </a:prstGeom>
        </p:spPr>
      </p:pic>
      <p:sp>
        <p:nvSpPr>
          <p:cNvPr id="3" name="文本框 2"/>
          <p:cNvSpPr txBox="1"/>
          <p:nvPr/>
        </p:nvSpPr>
        <p:spPr>
          <a:xfrm>
            <a:off x="8212455" y="1176655"/>
            <a:ext cx="1628140" cy="645160"/>
          </a:xfrm>
          <a:prstGeom prst="rect">
            <a:avLst/>
          </a:prstGeom>
          <a:noFill/>
        </p:spPr>
        <p:txBody>
          <a:bodyPr wrap="square" rtlCol="0">
            <a:spAutoFit/>
          </a:bodyPr>
          <a:lstStyle/>
          <a:p>
            <a:pPr algn="ctr"/>
            <a:r>
              <a:rPr kumimoji="1" lang="zh-CN" altLang="en-US" sz="3600" spc="600">
                <a:solidFill>
                  <a:schemeClr val="tx1">
                    <a:lumMod val="65000"/>
                    <a:lumOff val="35000"/>
                  </a:schemeClr>
                </a:solidFill>
                <a:latin typeface="FZZhengHeiS-R-GB" panose="02000000000000000000" charset="-122"/>
                <a:ea typeface="FZZhengHeiS-R-GB" panose="02000000000000000000" charset="-122"/>
                <a:cs typeface="FZZhengHeiS-R-GB" panose="02000000000000000000" charset="-122"/>
              </a:rPr>
              <a:t>目</a:t>
            </a:r>
            <a:r>
              <a:rPr kumimoji="1" lang="zh-CN" altLang="en-US" sz="3600" spc="600" dirty="0">
                <a:solidFill>
                  <a:schemeClr val="tx1">
                    <a:lumMod val="65000"/>
                    <a:lumOff val="35000"/>
                  </a:schemeClr>
                </a:solidFill>
                <a:latin typeface="FZZhengHeiS-R-GB" panose="02000000000000000000" charset="-122"/>
                <a:ea typeface="FZZhengHeiS-R-GB" panose="02000000000000000000" charset="-122"/>
                <a:cs typeface="FZZhengHeiS-R-GB" panose="02000000000000000000" charset="-122"/>
              </a:rPr>
              <a:t>录</a:t>
            </a:r>
          </a:p>
        </p:txBody>
      </p:sp>
      <p:sp>
        <p:nvSpPr>
          <p:cNvPr id="19" name="文本框 18"/>
          <p:cNvSpPr txBox="1"/>
          <p:nvPr/>
        </p:nvSpPr>
        <p:spPr>
          <a:xfrm>
            <a:off x="7602866" y="2201799"/>
            <a:ext cx="441146" cy="369332"/>
          </a:xfrm>
          <a:prstGeom prst="rect">
            <a:avLst/>
          </a:prstGeom>
          <a:noFill/>
          <a:extLst>
            <a:ext uri="{909E8E84-426E-40DD-AFC4-6F175D3DCCD1}">
              <a14:hiddenFill xmlns:a14="http://schemas.microsoft.com/office/drawing/2010/main">
                <a:solidFill>
                  <a:schemeClr val="bg1"/>
                </a:solidFill>
              </a14:hiddenFill>
            </a:ext>
          </a:extLst>
        </p:spPr>
        <p:txBody>
          <a:bodyPr wrap="none" rtlCol="0">
            <a:spAutoFit/>
          </a:bodyPr>
          <a:lstStyle/>
          <a:p>
            <a:pPr algn="ctr"/>
            <a:r>
              <a:rPr kumimoji="1" lang="en-US" altLang="zh-CN" dirty="0">
                <a:solidFill>
                  <a:schemeClr val="bg1"/>
                </a:solidFill>
                <a:latin typeface="Arial" panose="020B0604020202020204" pitchFamily="34" charset="0"/>
                <a:ea typeface="Arial" panose="020B0604020202020204" pitchFamily="34" charset="0"/>
                <a:cs typeface="Arial" panose="020B0604020202020204" pitchFamily="34" charset="0"/>
              </a:rPr>
              <a:t>01</a:t>
            </a:r>
          </a:p>
        </p:txBody>
      </p:sp>
      <p:sp>
        <p:nvSpPr>
          <p:cNvPr id="20" name="文本框 19"/>
          <p:cNvSpPr txBox="1"/>
          <p:nvPr/>
        </p:nvSpPr>
        <p:spPr>
          <a:xfrm>
            <a:off x="8212556" y="2201713"/>
            <a:ext cx="2133918" cy="338554"/>
          </a:xfrm>
          <a:prstGeom prst="rect">
            <a:avLst/>
          </a:prstGeom>
          <a:noFill/>
        </p:spPr>
        <p:txBody>
          <a:bodyPr wrap="none" rtlCol="0">
            <a:spAutoFit/>
          </a:bodyPr>
          <a:lstStyle/>
          <a:p>
            <a:r>
              <a:rPr kumimoji="1" lang="zh-CN" altLang="en-US" sz="16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22" name="文本框 21"/>
          <p:cNvSpPr txBox="1"/>
          <p:nvPr/>
        </p:nvSpPr>
        <p:spPr>
          <a:xfrm>
            <a:off x="7602866" y="3165294"/>
            <a:ext cx="441146" cy="369332"/>
          </a:xfrm>
          <a:prstGeom prst="rect">
            <a:avLst/>
          </a:prstGeom>
          <a:noFill/>
        </p:spPr>
        <p:txBody>
          <a:bodyPr wrap="none" rtlCol="0">
            <a:spAutoFit/>
          </a:bodyPr>
          <a:lstStyle/>
          <a:p>
            <a:pPr algn="ctr"/>
            <a:r>
              <a:rPr kumimoji="1" lang="en-US" altLang="zh-CN" dirty="0">
                <a:solidFill>
                  <a:schemeClr val="bg1"/>
                </a:solidFill>
                <a:latin typeface="Arial" panose="020B0604020202020204" pitchFamily="34" charset="0"/>
                <a:ea typeface="Arial" panose="020B0604020202020204" pitchFamily="34" charset="0"/>
                <a:cs typeface="Arial" panose="020B0604020202020204" pitchFamily="34" charset="0"/>
              </a:rPr>
              <a:t>02</a:t>
            </a:r>
          </a:p>
        </p:txBody>
      </p:sp>
      <p:sp>
        <p:nvSpPr>
          <p:cNvPr id="23" name="文本框 22"/>
          <p:cNvSpPr txBox="1"/>
          <p:nvPr/>
        </p:nvSpPr>
        <p:spPr>
          <a:xfrm>
            <a:off x="8212556" y="3196323"/>
            <a:ext cx="2133918" cy="338554"/>
          </a:xfrm>
          <a:prstGeom prst="rect">
            <a:avLst/>
          </a:prstGeom>
          <a:noFill/>
        </p:spPr>
        <p:txBody>
          <a:bodyPr wrap="none" rtlCol="0">
            <a:spAutoFit/>
          </a:bodyPr>
          <a:lstStyle/>
          <a:p>
            <a:r>
              <a:rPr kumimoji="1" lang="zh-CN" altLang="en-US" sz="16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25" name="文本框 24"/>
          <p:cNvSpPr txBox="1"/>
          <p:nvPr/>
        </p:nvSpPr>
        <p:spPr>
          <a:xfrm>
            <a:off x="7602866" y="4159904"/>
            <a:ext cx="441146" cy="369332"/>
          </a:xfrm>
          <a:prstGeom prst="rect">
            <a:avLst/>
          </a:prstGeom>
          <a:noFill/>
        </p:spPr>
        <p:txBody>
          <a:bodyPr wrap="none" rtlCol="0">
            <a:spAutoFit/>
          </a:bodyPr>
          <a:lstStyle/>
          <a:p>
            <a:pPr algn="ctr"/>
            <a:r>
              <a:rPr kumimoji="1" lang="en-US" altLang="zh-CN" dirty="0">
                <a:solidFill>
                  <a:schemeClr val="bg1"/>
                </a:solidFill>
                <a:latin typeface="Arial" panose="020B0604020202020204" pitchFamily="34" charset="0"/>
                <a:ea typeface="Arial" panose="020B0604020202020204" pitchFamily="34" charset="0"/>
                <a:cs typeface="Arial" panose="020B0604020202020204" pitchFamily="34" charset="0"/>
              </a:rPr>
              <a:t>03</a:t>
            </a:r>
          </a:p>
        </p:txBody>
      </p:sp>
      <p:sp>
        <p:nvSpPr>
          <p:cNvPr id="26" name="文本框 25"/>
          <p:cNvSpPr txBox="1"/>
          <p:nvPr/>
        </p:nvSpPr>
        <p:spPr>
          <a:xfrm>
            <a:off x="8212556" y="4190933"/>
            <a:ext cx="2133918" cy="338554"/>
          </a:xfrm>
          <a:prstGeom prst="rect">
            <a:avLst/>
          </a:prstGeom>
          <a:noFill/>
        </p:spPr>
        <p:txBody>
          <a:bodyPr wrap="none" rtlCol="0">
            <a:spAutoFit/>
          </a:bodyPr>
          <a:lstStyle/>
          <a:p>
            <a:r>
              <a:rPr kumimoji="1" lang="zh-CN" altLang="en-US" sz="16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28" name="文本框 27"/>
          <p:cNvSpPr txBox="1"/>
          <p:nvPr/>
        </p:nvSpPr>
        <p:spPr>
          <a:xfrm>
            <a:off x="7602866" y="5154514"/>
            <a:ext cx="441146" cy="369332"/>
          </a:xfrm>
          <a:prstGeom prst="rect">
            <a:avLst/>
          </a:prstGeom>
          <a:noFill/>
        </p:spPr>
        <p:txBody>
          <a:bodyPr wrap="none" rtlCol="0">
            <a:spAutoFit/>
          </a:bodyPr>
          <a:lstStyle/>
          <a:p>
            <a:pPr algn="ctr"/>
            <a:r>
              <a:rPr kumimoji="1" lang="en-US" altLang="zh-CN" dirty="0">
                <a:solidFill>
                  <a:schemeClr val="bg1"/>
                </a:solidFill>
                <a:latin typeface="Arial" panose="020B0604020202020204" pitchFamily="34" charset="0"/>
                <a:ea typeface="Arial" panose="020B0604020202020204" pitchFamily="34" charset="0"/>
                <a:cs typeface="Arial" panose="020B0604020202020204" pitchFamily="34" charset="0"/>
              </a:rPr>
              <a:t>04</a:t>
            </a:r>
          </a:p>
        </p:txBody>
      </p:sp>
      <p:sp>
        <p:nvSpPr>
          <p:cNvPr id="29" name="文本框 28"/>
          <p:cNvSpPr txBox="1"/>
          <p:nvPr/>
        </p:nvSpPr>
        <p:spPr>
          <a:xfrm>
            <a:off x="8212556" y="5185543"/>
            <a:ext cx="2133918" cy="338554"/>
          </a:xfrm>
          <a:prstGeom prst="rect">
            <a:avLst/>
          </a:prstGeom>
          <a:noFill/>
        </p:spPr>
        <p:txBody>
          <a:bodyPr wrap="none" rtlCol="0">
            <a:spAutoFit/>
          </a:bodyPr>
          <a:lstStyle/>
          <a:p>
            <a:r>
              <a:rPr kumimoji="1" lang="zh-CN" altLang="en-US" sz="16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10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2"/>
                                        </p:tgtEl>
                                        <p:attrNameLst>
                                          <p:attrName>style.visibility</p:attrName>
                                        </p:attrNameLst>
                                      </p:cBhvr>
                                      <p:to>
                                        <p:strVal val="visible"/>
                                      </p:to>
                                    </p:set>
                                    <p:animEffect transition="in" filter="wipe(down)">
                                      <p:cBhvr>
                                        <p:cTn id="16" dur="1000"/>
                                        <p:tgtEl>
                                          <p:spTgt spid="192"/>
                                        </p:tgtEl>
                                      </p:cBhvr>
                                    </p:animEffect>
                                  </p:childTnLst>
                                </p:cTn>
                              </p:par>
                              <p:par>
                                <p:cTn id="17" presetID="2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1000"/>
                                        <p:tgtEl>
                                          <p:spTgt spid="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10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1000"/>
                                        <p:tgtEl>
                                          <p:spTgt spid="1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1000"/>
                                        <p:tgtEl>
                                          <p:spTgt spid="2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1000"/>
                                        <p:tgtEl>
                                          <p:spTgt spid="2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1000"/>
                                        <p:tgtEl>
                                          <p:spTgt spid="2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1000"/>
                                        <p:tgtEl>
                                          <p:spTgt spid="2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1000"/>
                                        <p:tgtEl>
                                          <p:spTgt spid="2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1000"/>
                                        <p:tgtEl>
                                          <p:spTgt spid="2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down)">
                                      <p:cBhvr>
                                        <p:cTn id="4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192" grpId="0" animBg="1"/>
      <p:bldP spid="3" grpId="0"/>
      <p:bldP spid="19" grpId="0"/>
      <p:bldP spid="20" grpId="0"/>
      <p:bldP spid="22" grpId="0"/>
      <p:bldP spid="23" grpId="0"/>
      <p:bldP spid="25" grpId="0"/>
      <p:bldP spid="26"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EA6A9"/>
        </a:solidFill>
        <a:effectLst/>
      </p:bgPr>
    </p:bg>
    <p:spTree>
      <p:nvGrpSpPr>
        <p:cNvPr id="1" name=""/>
        <p:cNvGrpSpPr/>
        <p:nvPr/>
      </p:nvGrpSpPr>
      <p:grpSpPr>
        <a:xfrm>
          <a:off x="0" y="0"/>
          <a:ext cx="0" cy="0"/>
          <a:chOff x="0" y="0"/>
          <a:chExt cx="0" cy="0"/>
        </a:xfrm>
      </p:grpSpPr>
      <p:sp>
        <p:nvSpPr>
          <p:cNvPr id="5" name="椭圆 4"/>
          <p:cNvSpPr/>
          <p:nvPr/>
        </p:nvSpPr>
        <p:spPr>
          <a:xfrm>
            <a:off x="3645570" y="1636294"/>
            <a:ext cx="974557" cy="9745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4953002" y="1636294"/>
            <a:ext cx="974557" cy="9745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6260434" y="1636294"/>
            <a:ext cx="974557" cy="9745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p:nvSpPr>
        <p:spPr>
          <a:xfrm>
            <a:off x="7567866" y="1636294"/>
            <a:ext cx="974557" cy="9745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3848217" y="1612229"/>
            <a:ext cx="612668" cy="1015663"/>
          </a:xfrm>
          <a:prstGeom prst="rect">
            <a:avLst/>
          </a:prstGeom>
          <a:noFill/>
        </p:spPr>
        <p:txBody>
          <a:bodyPr wrap="none" rtlCol="0">
            <a:spAutoFit/>
          </a:bodyPr>
          <a:lstStyle/>
          <a:p>
            <a:r>
              <a:rPr kumimoji="1" lang="en-US" altLang="zh-CN" sz="6000" dirty="0">
                <a:solidFill>
                  <a:schemeClr val="bg1"/>
                </a:solidFill>
                <a:latin typeface="Arial" panose="020B0604020202020204" pitchFamily="34" charset="0"/>
                <a:ea typeface="Arial" panose="020B0604020202020204" pitchFamily="34" charset="0"/>
                <a:cs typeface="Arial" panose="020B0604020202020204" pitchFamily="34" charset="0"/>
              </a:rPr>
              <a:t>2</a:t>
            </a:r>
            <a:endParaRPr kumimoji="1" lang="zh-CN" altLang="en-US" sz="6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10" name="文本框 9"/>
          <p:cNvSpPr txBox="1"/>
          <p:nvPr/>
        </p:nvSpPr>
        <p:spPr>
          <a:xfrm>
            <a:off x="5129699" y="1612230"/>
            <a:ext cx="612668" cy="1015663"/>
          </a:xfrm>
          <a:prstGeom prst="rect">
            <a:avLst/>
          </a:prstGeom>
          <a:noFill/>
        </p:spPr>
        <p:txBody>
          <a:bodyPr wrap="none" rtlCol="0">
            <a:spAutoFit/>
          </a:bodyPr>
          <a:lstStyle/>
          <a:p>
            <a:r>
              <a:rPr kumimoji="1" lang="en-US" altLang="zh-CN" sz="6000" dirty="0">
                <a:solidFill>
                  <a:schemeClr val="bg1"/>
                </a:solidFill>
                <a:latin typeface="Arial" panose="020B0604020202020204" pitchFamily="34" charset="0"/>
                <a:ea typeface="Arial" panose="020B0604020202020204" pitchFamily="34" charset="0"/>
                <a:cs typeface="Arial" panose="020B0604020202020204" pitchFamily="34" charset="0"/>
              </a:rPr>
              <a:t>0</a:t>
            </a:r>
            <a:endParaRPr kumimoji="1" lang="zh-CN" altLang="en-US" sz="6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11" name="文本框 10"/>
          <p:cNvSpPr txBox="1"/>
          <p:nvPr/>
        </p:nvSpPr>
        <p:spPr>
          <a:xfrm>
            <a:off x="6411181" y="1595188"/>
            <a:ext cx="612668" cy="1015663"/>
          </a:xfrm>
          <a:prstGeom prst="rect">
            <a:avLst/>
          </a:prstGeom>
          <a:noFill/>
        </p:spPr>
        <p:txBody>
          <a:bodyPr wrap="none" rtlCol="0">
            <a:spAutoFit/>
          </a:bodyPr>
          <a:lstStyle/>
          <a:p>
            <a:pPr algn="ctr"/>
            <a:r>
              <a:rPr kumimoji="1" lang="en-US" altLang="zh-CN" sz="6000" dirty="0">
                <a:solidFill>
                  <a:schemeClr val="bg1"/>
                </a:solidFill>
                <a:latin typeface="Arial" panose="020B0604020202020204" pitchFamily="34" charset="0"/>
                <a:ea typeface="Arial" panose="020B0604020202020204" pitchFamily="34" charset="0"/>
                <a:cs typeface="Arial" panose="020B0604020202020204" pitchFamily="34" charset="0"/>
              </a:rPr>
              <a:t>1</a:t>
            </a:r>
            <a:endParaRPr kumimoji="1" lang="zh-CN" altLang="en-US" sz="6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12" name="文本框 11"/>
          <p:cNvSpPr txBox="1"/>
          <p:nvPr/>
        </p:nvSpPr>
        <p:spPr>
          <a:xfrm>
            <a:off x="7748810" y="1595188"/>
            <a:ext cx="612668" cy="1015663"/>
          </a:xfrm>
          <a:prstGeom prst="rect">
            <a:avLst/>
          </a:prstGeom>
          <a:noFill/>
        </p:spPr>
        <p:txBody>
          <a:bodyPr wrap="none" rtlCol="0">
            <a:spAutoFit/>
          </a:bodyPr>
          <a:lstStyle/>
          <a:p>
            <a:r>
              <a:rPr kumimoji="1" lang="en-US" altLang="zh-CN" sz="6000">
                <a:solidFill>
                  <a:schemeClr val="bg1"/>
                </a:solidFill>
                <a:latin typeface="Arial" panose="020B0604020202020204" pitchFamily="34" charset="0"/>
                <a:ea typeface="Arial" panose="020B0604020202020204" pitchFamily="34" charset="0"/>
                <a:cs typeface="Arial" panose="020B0604020202020204" pitchFamily="34" charset="0"/>
              </a:rPr>
              <a:t>8</a:t>
            </a:r>
            <a:endParaRPr kumimoji="1" lang="zh-CN" altLang="en-US" sz="6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13" name="文本框 12"/>
          <p:cNvSpPr txBox="1"/>
          <p:nvPr/>
        </p:nvSpPr>
        <p:spPr>
          <a:xfrm>
            <a:off x="2799264" y="2848977"/>
            <a:ext cx="6593472" cy="1015663"/>
          </a:xfrm>
          <a:prstGeom prst="rect">
            <a:avLst/>
          </a:prstGeom>
          <a:noFill/>
        </p:spPr>
        <p:txBody>
          <a:bodyPr wrap="none" rtlCol="0">
            <a:spAutoFit/>
          </a:bodyPr>
          <a:lstStyle/>
          <a:p>
            <a:r>
              <a:rPr kumimoji="1" lang="zh-CN" altLang="en-US" sz="6000" dirty="0">
                <a:solidFill>
                  <a:schemeClr val="bg1"/>
                </a:solidFill>
                <a:latin typeface="FZZhengHeiS-R-GB" panose="02000000000000000000" charset="-122"/>
                <a:ea typeface="FZZhengHeiS-R-GB" panose="02000000000000000000" charset="-122"/>
                <a:cs typeface="FZZhengHeiS-R-GB" panose="02000000000000000000" charset="-122"/>
              </a:rPr>
              <a:t>汇报完毕 感谢聆听</a:t>
            </a:r>
          </a:p>
        </p:txBody>
      </p:sp>
      <p:sp>
        <p:nvSpPr>
          <p:cNvPr id="14" name="矩形 13"/>
          <p:cNvSpPr/>
          <p:nvPr/>
        </p:nvSpPr>
        <p:spPr>
          <a:xfrm>
            <a:off x="2201779" y="3753851"/>
            <a:ext cx="8217568" cy="2406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p:cNvSpPr txBox="1"/>
          <p:nvPr/>
        </p:nvSpPr>
        <p:spPr>
          <a:xfrm>
            <a:off x="2260229" y="3741820"/>
            <a:ext cx="8159118" cy="276999"/>
          </a:xfrm>
          <a:prstGeom prst="rect">
            <a:avLst/>
          </a:prstGeom>
          <a:noFill/>
        </p:spPr>
        <p:txBody>
          <a:bodyPr wrap="square" rtlCol="0">
            <a:spAutoFit/>
          </a:bodyPr>
          <a:lstStyle/>
          <a:p>
            <a:pPr algn="dist"/>
            <a:r>
              <a:rPr kumimoji="1" lang="zh-CN" altLang="en-US" sz="1200" dirty="0">
                <a:solidFill>
                  <a:schemeClr val="tx1">
                    <a:lumMod val="65000"/>
                    <a:lumOff val="35000"/>
                  </a:schemeClr>
                </a:solidFill>
              </a:rPr>
              <a:t>计划总结 ／ 工作汇报 ／ 工作总结 ／商务</a:t>
            </a:r>
            <a:r>
              <a:rPr kumimoji="1" lang="zh-CN" altLang="en-US" sz="1200">
                <a:solidFill>
                  <a:schemeClr val="tx1">
                    <a:lumMod val="65000"/>
                    <a:lumOff val="35000"/>
                  </a:schemeClr>
                </a:solidFill>
              </a:rPr>
              <a:t>报告 ／活动方案</a:t>
            </a:r>
          </a:p>
        </p:txBody>
      </p:sp>
      <p:sp>
        <p:nvSpPr>
          <p:cNvPr id="16" name="文本框 15"/>
          <p:cNvSpPr txBox="1"/>
          <p:nvPr/>
        </p:nvSpPr>
        <p:spPr>
          <a:xfrm>
            <a:off x="2433227" y="4211050"/>
            <a:ext cx="7325546" cy="505972"/>
          </a:xfrm>
          <a:prstGeom prst="rect">
            <a:avLst/>
          </a:prstGeom>
          <a:noFill/>
        </p:spPr>
        <p:txBody>
          <a:bodyPr wrap="square" rtlCol="0">
            <a:spAutoFit/>
          </a:bodyPr>
          <a:lstStyle/>
          <a:p>
            <a:pPr algn="ctr">
              <a:lnSpc>
                <a:spcPct val="120000"/>
              </a:lnSpc>
            </a:pPr>
            <a:r>
              <a:rPr lang="en-US" altLang="zh-CN" sz="1200" dirty="0">
                <a:solidFill>
                  <a:schemeClr val="bg1">
                    <a:lumMod val="95000"/>
                  </a:schemeClr>
                </a:solidFill>
                <a:latin typeface="STHeiti Light" charset="-122"/>
                <a:ea typeface="STHeiti Light" charset="-122"/>
                <a:cs typeface="STHeiti Light" charset="-122"/>
              </a:rPr>
              <a:t>Lorem Ipsum Dolor Sit </a:t>
            </a:r>
            <a:r>
              <a:rPr lang="en-US" altLang="zh-CN" sz="1200" dirty="0" err="1">
                <a:solidFill>
                  <a:schemeClr val="bg1">
                    <a:lumMod val="95000"/>
                  </a:schemeClr>
                </a:solidFill>
                <a:latin typeface="STHeiti Light" charset="-122"/>
                <a:ea typeface="STHeiti Light" charset="-122"/>
                <a:cs typeface="STHeiti Light" charset="-122"/>
              </a:rPr>
              <a:t>Amet</a:t>
            </a:r>
            <a:r>
              <a:rPr lang="en-US" altLang="zh-CN" sz="1200" dirty="0">
                <a:solidFill>
                  <a:schemeClr val="bg1">
                    <a:lumMod val="95000"/>
                  </a:schemeClr>
                </a:solidFill>
                <a:latin typeface="STHeiti Light" charset="-122"/>
                <a:ea typeface="STHeiti Light" charset="-122"/>
                <a:cs typeface="STHeiti Light" charset="-122"/>
              </a:rPr>
              <a:t>, </a:t>
            </a:r>
            <a:r>
              <a:rPr lang="en-US" altLang="zh-CN" sz="1200" dirty="0" err="1">
                <a:solidFill>
                  <a:schemeClr val="bg1">
                    <a:lumMod val="95000"/>
                  </a:schemeClr>
                </a:solidFill>
                <a:latin typeface="STHeiti Light" charset="-122"/>
                <a:ea typeface="STHeiti Light" charset="-122"/>
                <a:cs typeface="STHeiti Light" charset="-122"/>
              </a:rPr>
              <a:t>Consectetuer</a:t>
            </a:r>
            <a:r>
              <a:rPr lang="en-US" altLang="zh-CN" sz="1200" dirty="0">
                <a:solidFill>
                  <a:schemeClr val="bg1">
                    <a:lumMod val="95000"/>
                  </a:schemeClr>
                </a:solidFill>
                <a:latin typeface="STHeiti Light" charset="-122"/>
                <a:ea typeface="STHeiti Light" charset="-122"/>
                <a:cs typeface="STHeiti Light" charset="-122"/>
              </a:rPr>
              <a:t> </a:t>
            </a:r>
            <a:r>
              <a:rPr lang="en-US" altLang="zh-CN" sz="1200" dirty="0" err="1">
                <a:solidFill>
                  <a:schemeClr val="bg1">
                    <a:lumMod val="95000"/>
                  </a:schemeClr>
                </a:solidFill>
                <a:latin typeface="STHeiti Light" charset="-122"/>
                <a:ea typeface="STHeiti Light" charset="-122"/>
                <a:cs typeface="STHeiti Light" charset="-122"/>
              </a:rPr>
              <a:t>Adipiscing</a:t>
            </a:r>
            <a:r>
              <a:rPr lang="en-US" altLang="zh-CN" sz="1200" dirty="0">
                <a:solidFill>
                  <a:schemeClr val="bg1">
                    <a:lumMod val="95000"/>
                  </a:schemeClr>
                </a:solidFill>
                <a:latin typeface="STHeiti Light" charset="-122"/>
                <a:ea typeface="STHeiti Light" charset="-122"/>
                <a:cs typeface="STHeiti Light" charset="-122"/>
              </a:rPr>
              <a:t> </a:t>
            </a:r>
            <a:r>
              <a:rPr lang="en-US" altLang="zh-CN" sz="1200" dirty="0" err="1">
                <a:solidFill>
                  <a:schemeClr val="bg1">
                    <a:lumMod val="95000"/>
                  </a:schemeClr>
                </a:solidFill>
                <a:latin typeface="STHeiti Light" charset="-122"/>
                <a:ea typeface="STHeiti Light" charset="-122"/>
                <a:cs typeface="STHeiti Light" charset="-122"/>
              </a:rPr>
              <a:t>Elit</a:t>
            </a:r>
            <a:r>
              <a:rPr lang="en-US" altLang="zh-CN" sz="1200" dirty="0">
                <a:solidFill>
                  <a:schemeClr val="bg1">
                    <a:lumMod val="95000"/>
                  </a:schemeClr>
                </a:solidFill>
                <a:latin typeface="STHeiti Light" charset="-122"/>
                <a:ea typeface="STHeiti Light" charset="-122"/>
                <a:cs typeface="STHeiti Light" charset="-122"/>
              </a:rPr>
              <a:t>. Maecenas </a:t>
            </a:r>
            <a:r>
              <a:rPr lang="en-US" altLang="zh-CN" sz="1200" dirty="0" err="1">
                <a:solidFill>
                  <a:schemeClr val="bg1">
                    <a:lumMod val="95000"/>
                  </a:schemeClr>
                </a:solidFill>
                <a:latin typeface="STHeiti Light" charset="-122"/>
                <a:ea typeface="STHeiti Light" charset="-122"/>
                <a:cs typeface="STHeiti Light" charset="-122"/>
              </a:rPr>
              <a:t>Porttitor</a:t>
            </a:r>
            <a:r>
              <a:rPr lang="en-US" altLang="zh-CN" sz="1200" dirty="0">
                <a:solidFill>
                  <a:schemeClr val="bg1">
                    <a:lumMod val="95000"/>
                  </a:schemeClr>
                </a:solidFill>
                <a:latin typeface="STHeiti Light" charset="-122"/>
                <a:ea typeface="STHeiti Light" charset="-122"/>
                <a:cs typeface="STHeiti Light" charset="-122"/>
              </a:rPr>
              <a:t> </a:t>
            </a:r>
            <a:r>
              <a:rPr lang="en-US" altLang="zh-CN" sz="1200" dirty="0" err="1">
                <a:solidFill>
                  <a:schemeClr val="bg1">
                    <a:lumMod val="95000"/>
                  </a:schemeClr>
                </a:solidFill>
                <a:latin typeface="STHeiti Light" charset="-122"/>
                <a:ea typeface="STHeiti Light" charset="-122"/>
                <a:cs typeface="STHeiti Light" charset="-122"/>
              </a:rPr>
              <a:t>Congue</a:t>
            </a:r>
            <a:r>
              <a:rPr lang="en-US" altLang="zh-CN" sz="1200" dirty="0">
                <a:solidFill>
                  <a:schemeClr val="bg1">
                    <a:lumMod val="95000"/>
                  </a:schemeClr>
                </a:solidFill>
                <a:latin typeface="STHeiti Light" charset="-122"/>
                <a:ea typeface="STHeiti Light" charset="-122"/>
                <a:cs typeface="STHeiti Light" charset="-122"/>
              </a:rPr>
              <a:t> Massa. </a:t>
            </a:r>
            <a:r>
              <a:rPr lang="en-US" altLang="zh-CN" sz="1200" dirty="0" err="1">
                <a:solidFill>
                  <a:schemeClr val="bg1">
                    <a:lumMod val="95000"/>
                  </a:schemeClr>
                </a:solidFill>
                <a:latin typeface="STHeiti Light" charset="-122"/>
                <a:ea typeface="STHeiti Light" charset="-122"/>
                <a:cs typeface="STHeiti Light" charset="-122"/>
              </a:rPr>
              <a:t>Fusce</a:t>
            </a:r>
            <a:r>
              <a:rPr lang="en-US" altLang="zh-CN" sz="1200" dirty="0">
                <a:solidFill>
                  <a:schemeClr val="bg1">
                    <a:lumMod val="95000"/>
                  </a:schemeClr>
                </a:solidFill>
                <a:latin typeface="STHeiti Light" charset="-122"/>
                <a:ea typeface="STHeiti Light" charset="-122"/>
                <a:cs typeface="STHeiti Light" charset="-122"/>
              </a:rPr>
              <a:t> </a:t>
            </a:r>
            <a:r>
              <a:rPr lang="en-US" altLang="zh-CN" sz="1200" dirty="0" err="1">
                <a:solidFill>
                  <a:schemeClr val="bg1">
                    <a:lumMod val="95000"/>
                  </a:schemeClr>
                </a:solidFill>
                <a:latin typeface="STHeiti Light" charset="-122"/>
                <a:ea typeface="STHeiti Light" charset="-122"/>
                <a:cs typeface="STHeiti Light" charset="-122"/>
              </a:rPr>
              <a:t>Posuere</a:t>
            </a:r>
            <a:r>
              <a:rPr lang="en-US" altLang="zh-CN" sz="1200" dirty="0">
                <a:solidFill>
                  <a:schemeClr val="bg1">
                    <a:lumMod val="95000"/>
                  </a:schemeClr>
                </a:solidFill>
                <a:latin typeface="STHeiti Light" charset="-122"/>
                <a:ea typeface="STHeiti Light" charset="-122"/>
                <a:cs typeface="STHeiti Light" charset="-122"/>
              </a:rPr>
              <a:t>, Magna </a:t>
            </a:r>
            <a:r>
              <a:rPr lang="en-US" altLang="zh-CN" sz="1200" dirty="0" err="1">
                <a:solidFill>
                  <a:schemeClr val="bg1">
                    <a:lumMod val="95000"/>
                  </a:schemeClr>
                </a:solidFill>
                <a:latin typeface="STHeiti Light" charset="-122"/>
                <a:ea typeface="STHeiti Light" charset="-122"/>
                <a:cs typeface="STHeiti Light" charset="-122"/>
              </a:rPr>
              <a:t>Sed</a:t>
            </a:r>
            <a:r>
              <a:rPr lang="zh-CN" altLang="en-US" sz="1200" dirty="0">
                <a:solidFill>
                  <a:schemeClr val="bg1">
                    <a:lumMod val="95000"/>
                  </a:schemeClr>
                </a:solidFill>
                <a:latin typeface="STHeiti Light" charset="-122"/>
                <a:ea typeface="STHeiti Light" charset="-122"/>
                <a:cs typeface="STHeiti Light" charset="-122"/>
              </a:rPr>
              <a:t> </a:t>
            </a:r>
            <a:r>
              <a:rPr lang="en-US" altLang="zh-CN" sz="1200" dirty="0">
                <a:solidFill>
                  <a:schemeClr val="bg1">
                    <a:lumMod val="95000"/>
                  </a:schemeClr>
                </a:solidFill>
                <a:latin typeface="STHeiti Light" charset="-122"/>
                <a:ea typeface="STHeiti Light" charset="-122"/>
                <a:cs typeface="STHeiti Light" charset="-122"/>
              </a:rPr>
              <a:t>Lorem Ipsum Dolor Lorem Ipsum Dolor Sit </a:t>
            </a:r>
            <a:r>
              <a:rPr lang="en-US" altLang="zh-CN" sz="1200" dirty="0" err="1">
                <a:solidFill>
                  <a:schemeClr val="bg1">
                    <a:lumMod val="95000"/>
                  </a:schemeClr>
                </a:solidFill>
                <a:latin typeface="STHeiti Light" charset="-122"/>
                <a:ea typeface="STHeiti Light" charset="-122"/>
                <a:cs typeface="STHeiti Light" charset="-122"/>
              </a:rPr>
              <a:t>Amet</a:t>
            </a:r>
            <a:endParaRPr lang="en-US" altLang="zh-CN" sz="1200" dirty="0">
              <a:solidFill>
                <a:schemeClr val="bg1">
                  <a:lumMod val="95000"/>
                </a:schemeClr>
              </a:solidFill>
              <a:latin typeface="STHeiti Light" charset="-122"/>
              <a:ea typeface="STHeiti Light" charset="-122"/>
              <a:cs typeface="STHeiti Light" charset="-122"/>
            </a:endParaRPr>
          </a:p>
        </p:txBody>
      </p:sp>
      <p:sp>
        <p:nvSpPr>
          <p:cNvPr id="17" name="矩形 16"/>
          <p:cNvSpPr/>
          <p:nvPr/>
        </p:nvSpPr>
        <p:spPr>
          <a:xfrm>
            <a:off x="325120" y="309880"/>
            <a:ext cx="11541760" cy="62382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ppt_x"/>
                                          </p:val>
                                        </p:tav>
                                        <p:tav tm="100000">
                                          <p:val>
                                            <p:strVal val="#ppt_x"/>
                                          </p:val>
                                        </p:tav>
                                      </p:tavLst>
                                    </p:anim>
                                    <p:anim calcmode="lin" valueType="num">
                                      <p:cBhvr additive="base">
                                        <p:cTn id="28" dur="10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000" fill="hold"/>
                                        <p:tgtEl>
                                          <p:spTgt spid="12"/>
                                        </p:tgtEl>
                                        <p:attrNameLst>
                                          <p:attrName>ppt_x</p:attrName>
                                        </p:attrNameLst>
                                      </p:cBhvr>
                                      <p:tavLst>
                                        <p:tav tm="0">
                                          <p:val>
                                            <p:strVal val="#ppt_x"/>
                                          </p:val>
                                        </p:tav>
                                        <p:tav tm="100000">
                                          <p:val>
                                            <p:strVal val="#ppt_x"/>
                                          </p:val>
                                        </p:tav>
                                      </p:tavLst>
                                    </p:anim>
                                    <p:anim calcmode="lin" valueType="num">
                                      <p:cBhvr additive="base">
                                        <p:cTn id="36" dur="10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0" fill="hold"/>
                                        <p:tgtEl>
                                          <p:spTgt spid="13"/>
                                        </p:tgtEl>
                                        <p:attrNameLst>
                                          <p:attrName>ppt_x</p:attrName>
                                        </p:attrNameLst>
                                      </p:cBhvr>
                                      <p:tavLst>
                                        <p:tav tm="0">
                                          <p:val>
                                            <p:strVal val="#ppt_x"/>
                                          </p:val>
                                        </p:tav>
                                        <p:tav tm="100000">
                                          <p:val>
                                            <p:strVal val="#ppt_x"/>
                                          </p:val>
                                        </p:tav>
                                      </p:tavLst>
                                    </p:anim>
                                    <p:anim calcmode="lin" valueType="num">
                                      <p:cBhvr additive="base">
                                        <p:cTn id="40" dur="10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000" fill="hold"/>
                                        <p:tgtEl>
                                          <p:spTgt spid="14"/>
                                        </p:tgtEl>
                                        <p:attrNameLst>
                                          <p:attrName>ppt_x</p:attrName>
                                        </p:attrNameLst>
                                      </p:cBhvr>
                                      <p:tavLst>
                                        <p:tav tm="0">
                                          <p:val>
                                            <p:strVal val="#ppt_x"/>
                                          </p:val>
                                        </p:tav>
                                        <p:tav tm="100000">
                                          <p:val>
                                            <p:strVal val="#ppt_x"/>
                                          </p:val>
                                        </p:tav>
                                      </p:tavLst>
                                    </p:anim>
                                    <p:anim calcmode="lin" valueType="num">
                                      <p:cBhvr additive="base">
                                        <p:cTn id="44" dur="10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ppt_x"/>
                                          </p:val>
                                        </p:tav>
                                        <p:tav tm="100000">
                                          <p:val>
                                            <p:strVal val="#ppt_x"/>
                                          </p:val>
                                        </p:tav>
                                      </p:tavLst>
                                    </p:anim>
                                    <p:anim calcmode="lin" valueType="num">
                                      <p:cBhvr additive="base">
                                        <p:cTn id="48" dur="10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000" fill="hold"/>
                                        <p:tgtEl>
                                          <p:spTgt spid="16"/>
                                        </p:tgtEl>
                                        <p:attrNameLst>
                                          <p:attrName>ppt_x</p:attrName>
                                        </p:attrNameLst>
                                      </p:cBhvr>
                                      <p:tavLst>
                                        <p:tav tm="0">
                                          <p:val>
                                            <p:strVal val="#ppt_x"/>
                                          </p:val>
                                        </p:tav>
                                        <p:tav tm="100000">
                                          <p:val>
                                            <p:strVal val="#ppt_x"/>
                                          </p:val>
                                        </p:tav>
                                      </p:tavLst>
                                    </p:anim>
                                    <p:anim calcmode="lin" valueType="num">
                                      <p:cBhvr additive="base">
                                        <p:cTn id="52" dur="10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1000" fill="hold"/>
                                        <p:tgtEl>
                                          <p:spTgt spid="17"/>
                                        </p:tgtEl>
                                        <p:attrNameLst>
                                          <p:attrName>ppt_x</p:attrName>
                                        </p:attrNameLst>
                                      </p:cBhvr>
                                      <p:tavLst>
                                        <p:tav tm="0">
                                          <p:val>
                                            <p:strVal val="#ppt_x"/>
                                          </p:val>
                                        </p:tav>
                                        <p:tav tm="100000">
                                          <p:val>
                                            <p:strVal val="#ppt_x"/>
                                          </p:val>
                                        </p:tav>
                                      </p:tavLst>
                                    </p:anim>
                                    <p:anim calcmode="lin" valueType="num">
                                      <p:cBhvr additive="base">
                                        <p:cTn id="56"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animBg="1"/>
      <p:bldP spid="15" grpId="0"/>
      <p:bldP spid="16"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24333" y="706290"/>
            <a:ext cx="3943334" cy="5445418"/>
          </a:xfrm>
          <a:prstGeom prst="rect">
            <a:avLst/>
          </a:prstGeom>
          <a:solidFill>
            <a:srgbClr val="EEA6A9">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rgbClr val="EEA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5484294" y="1825414"/>
            <a:ext cx="1223412" cy="1200329"/>
          </a:xfrm>
          <a:prstGeom prst="rect">
            <a:avLst/>
          </a:prstGeom>
          <a:noFill/>
        </p:spPr>
        <p:txBody>
          <a:bodyPr wrap="none" rtlCol="0">
            <a:spAutoFit/>
          </a:bodyPr>
          <a:lstStyle/>
          <a:p>
            <a:r>
              <a:rPr kumimoji="1" lang="en-US" altLang="zh-CN" sz="7200" dirty="0">
                <a:solidFill>
                  <a:schemeClr val="bg1"/>
                </a:solidFill>
                <a:latin typeface="FZZhengHeiS-R-GB" panose="02000000000000000000" charset="-122"/>
                <a:ea typeface="FZZhengHeiS-R-GB" panose="02000000000000000000" charset="-122"/>
                <a:cs typeface="FZZhengHeiS-R-GB" panose="02000000000000000000" charset="-122"/>
              </a:rPr>
              <a:t>01</a:t>
            </a:r>
          </a:p>
        </p:txBody>
      </p:sp>
      <p:sp>
        <p:nvSpPr>
          <p:cNvPr id="33" name="文本框 32"/>
          <p:cNvSpPr txBox="1"/>
          <p:nvPr/>
        </p:nvSpPr>
        <p:spPr>
          <a:xfrm>
            <a:off x="4663276" y="3329819"/>
            <a:ext cx="2954655" cy="461665"/>
          </a:xfrm>
          <a:prstGeom prst="rect">
            <a:avLst/>
          </a:prstGeom>
          <a:noFill/>
        </p:spPr>
        <p:txBody>
          <a:bodyPr wrap="none" rtlCol="0">
            <a:spAutoFit/>
          </a:bodyPr>
          <a:lstStyle/>
          <a:p>
            <a:r>
              <a:rPr kumimoji="1" lang="zh-CN" altLang="en-US" sz="2400" spc="300" dirty="0">
                <a:solidFill>
                  <a:schemeClr val="bg1"/>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4684224" y="3790478"/>
            <a:ext cx="2828018" cy="369332"/>
          </a:xfrm>
          <a:prstGeom prst="rect">
            <a:avLst/>
          </a:prstGeom>
          <a:noFill/>
        </p:spPr>
        <p:txBody>
          <a:bodyPr wrap="none" rtlCol="0">
            <a:spAutoFit/>
          </a:bodyPr>
          <a:lstStyle/>
          <a:p>
            <a:r>
              <a:rPr kumimoji="1" lang="en-US" altLang="zh-CN" dirty="0">
                <a:solidFill>
                  <a:schemeClr val="bg1"/>
                </a:solidFill>
              </a:rPr>
              <a:t>Please</a:t>
            </a:r>
            <a:r>
              <a:rPr kumimoji="1" lang="zh-CN" altLang="en-US" dirty="0">
                <a:solidFill>
                  <a:schemeClr val="bg1"/>
                </a:solidFill>
              </a:rPr>
              <a:t> </a:t>
            </a:r>
            <a:r>
              <a:rPr kumimoji="1" lang="en-US" altLang="zh-CN" dirty="0">
                <a:solidFill>
                  <a:schemeClr val="bg1"/>
                </a:solidFill>
              </a:rPr>
              <a:t>Add</a:t>
            </a:r>
            <a:r>
              <a:rPr kumimoji="1" lang="zh-CN" altLang="en-US" dirty="0">
                <a:solidFill>
                  <a:schemeClr val="bg1"/>
                </a:solidFill>
              </a:rPr>
              <a:t> </a:t>
            </a:r>
            <a:r>
              <a:rPr kumimoji="1" lang="en-US" altLang="zh-CN" dirty="0">
                <a:solidFill>
                  <a:schemeClr val="bg1"/>
                </a:solidFill>
              </a:rPr>
              <a:t>Your</a:t>
            </a:r>
            <a:r>
              <a:rPr kumimoji="1" lang="zh-CN" altLang="en-US" dirty="0">
                <a:solidFill>
                  <a:schemeClr val="bg1"/>
                </a:solidFill>
              </a:rPr>
              <a:t> </a:t>
            </a:r>
            <a:r>
              <a:rPr kumimoji="1" lang="en-US" altLang="zh-CN" dirty="0">
                <a:solidFill>
                  <a:schemeClr val="bg1"/>
                </a:solidFill>
              </a:rPr>
              <a:t>Text</a:t>
            </a:r>
            <a:r>
              <a:rPr kumimoji="1" lang="zh-CN" altLang="en-US" dirty="0">
                <a:solidFill>
                  <a:schemeClr val="bg1"/>
                </a:solidFill>
              </a:rPr>
              <a:t> </a:t>
            </a:r>
            <a:r>
              <a:rPr kumimoji="1" lang="en-US" altLang="zh-CN" dirty="0">
                <a:solidFill>
                  <a:schemeClr val="bg1"/>
                </a:solidFill>
              </a:rPr>
              <a:t>Here</a:t>
            </a:r>
          </a:p>
        </p:txBody>
      </p:sp>
      <p:pic>
        <p:nvPicPr>
          <p:cNvPr id="2" name="图片 1"/>
          <p:cNvPicPr>
            <a:picLocks noChangeAspect="1"/>
          </p:cNvPicPr>
          <p:nvPr/>
        </p:nvPicPr>
        <p:blipFill>
          <a:blip r:embed="rId2"/>
          <a:srcRect l="998" t="808" r="1922" b="14690"/>
          <a:stretch>
            <a:fillRect/>
          </a:stretch>
        </p:blipFill>
        <p:spPr>
          <a:xfrm>
            <a:off x="5528310" y="4570730"/>
            <a:ext cx="1224280" cy="138303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1000"/>
                                        <p:tgtEl>
                                          <p:spTgt spid="3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1000"/>
                                        <p:tgtEl>
                                          <p:spTgt spid="3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10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1000"/>
                                        <p:tgtEl>
                                          <p:spTgt spid="3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10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4" grpId="0"/>
      <p:bldP spid="3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24333" y="706290"/>
            <a:ext cx="3943334" cy="5445418"/>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32"/>
          <p:cNvSpPr txBox="1"/>
          <p:nvPr/>
        </p:nvSpPr>
        <p:spPr>
          <a:xfrm>
            <a:off x="750844" y="260014"/>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750844" y="537013"/>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grpSp>
        <p:nvGrpSpPr>
          <p:cNvPr id="9" name="1"/>
          <p:cNvGrpSpPr>
            <a:grpSpLocks noChangeAspect="1"/>
          </p:cNvGrpSpPr>
          <p:nvPr/>
        </p:nvGrpSpPr>
        <p:grpSpPr>
          <a:xfrm>
            <a:off x="1157877" y="1969496"/>
            <a:ext cx="9817629" cy="2180859"/>
            <a:chOff x="775463" y="2348880"/>
            <a:chExt cx="10641075" cy="2363777"/>
          </a:xfrm>
        </p:grpSpPr>
        <p:cxnSp>
          <p:nvCxnSpPr>
            <p:cNvPr id="10" name="Straight Connector 3"/>
            <p:cNvCxnSpPr/>
            <p:nvPr/>
          </p:nvCxnSpPr>
          <p:spPr>
            <a:xfrm flipH="1">
              <a:off x="4363173" y="3530769"/>
              <a:ext cx="551056" cy="0"/>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 name="Freeform: Shape 4"/>
            <p:cNvSpPr/>
            <p:nvPr/>
          </p:nvSpPr>
          <p:spPr bwMode="auto">
            <a:xfrm>
              <a:off x="5048307" y="2488286"/>
              <a:ext cx="2108501" cy="2029877"/>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rgbClr val="EEA6A9"/>
            </a:solidFill>
            <a:ln w="9525">
              <a:noFill/>
              <a:round/>
            </a:ln>
          </p:spPr>
          <p:txBody>
            <a:bodyPr anchor="ctr"/>
            <a:lstStyle/>
            <a:p>
              <a:pPr algn="ctr"/>
              <a:endParaRPr sz="1350" dirty="0">
                <a:solidFill>
                  <a:schemeClr val="tx1">
                    <a:lumMod val="75000"/>
                    <a:lumOff val="25000"/>
                  </a:schemeClr>
                </a:solidFill>
              </a:endParaRPr>
            </a:p>
          </p:txBody>
        </p:sp>
        <p:grpSp>
          <p:nvGrpSpPr>
            <p:cNvPr id="12" name="Group 5"/>
            <p:cNvGrpSpPr/>
            <p:nvPr/>
          </p:nvGrpSpPr>
          <p:grpSpPr>
            <a:xfrm>
              <a:off x="2628779" y="2663572"/>
              <a:ext cx="1734393" cy="1734393"/>
              <a:chOff x="2183615" y="1663567"/>
              <a:chExt cx="1293852" cy="1293852"/>
            </a:xfrm>
          </p:grpSpPr>
          <p:sp>
            <p:nvSpPr>
              <p:cNvPr id="38" name="Oval 6"/>
              <p:cNvSpPr/>
              <p:nvPr/>
            </p:nvSpPr>
            <p:spPr>
              <a:xfrm>
                <a:off x="2283175" y="1763127"/>
                <a:ext cx="1094733" cy="1094733"/>
              </a:xfrm>
              <a:prstGeom prst="ellipse">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dirty="0">
                  <a:solidFill>
                    <a:schemeClr val="tx1">
                      <a:lumMod val="75000"/>
                      <a:lumOff val="25000"/>
                    </a:schemeClr>
                  </a:solidFill>
                </a:endParaRPr>
              </a:p>
            </p:txBody>
          </p:sp>
          <p:sp>
            <p:nvSpPr>
              <p:cNvPr id="39" name="Oval 7"/>
              <p:cNvSpPr/>
              <p:nvPr/>
            </p:nvSpPr>
            <p:spPr>
              <a:xfrm>
                <a:off x="2183615" y="1663567"/>
                <a:ext cx="1293852" cy="1293852"/>
              </a:xfrm>
              <a:prstGeom prst="ellipse">
                <a:avLst/>
              </a:prstGeom>
              <a:noFill/>
              <a:ln w="19050">
                <a:solidFill>
                  <a:srgbClr val="EEA6A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tx1">
                      <a:lumMod val="75000"/>
                      <a:lumOff val="25000"/>
                    </a:schemeClr>
                  </a:solidFill>
                </a:endParaRPr>
              </a:p>
            </p:txBody>
          </p:sp>
        </p:grpSp>
        <p:grpSp>
          <p:nvGrpSpPr>
            <p:cNvPr id="13" name="Group 8"/>
            <p:cNvGrpSpPr/>
            <p:nvPr/>
          </p:nvGrpSpPr>
          <p:grpSpPr>
            <a:xfrm>
              <a:off x="775463" y="2879756"/>
              <a:ext cx="1302028" cy="1302026"/>
              <a:chOff x="864537" y="1822859"/>
              <a:chExt cx="971309" cy="971307"/>
            </a:xfrm>
          </p:grpSpPr>
          <p:sp>
            <p:nvSpPr>
              <p:cNvPr id="36" name="Oval 9"/>
              <p:cNvSpPr/>
              <p:nvPr/>
            </p:nvSpPr>
            <p:spPr>
              <a:xfrm>
                <a:off x="932451" y="1890773"/>
                <a:ext cx="835480" cy="835478"/>
              </a:xfrm>
              <a:prstGeom prst="ellipse">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dirty="0">
                  <a:solidFill>
                    <a:schemeClr val="tx1">
                      <a:lumMod val="75000"/>
                      <a:lumOff val="25000"/>
                    </a:schemeClr>
                  </a:solidFill>
                </a:endParaRPr>
              </a:p>
            </p:txBody>
          </p:sp>
          <p:sp>
            <p:nvSpPr>
              <p:cNvPr id="37" name="Oval 10"/>
              <p:cNvSpPr/>
              <p:nvPr/>
            </p:nvSpPr>
            <p:spPr>
              <a:xfrm>
                <a:off x="864537" y="1822859"/>
                <a:ext cx="971309" cy="971307"/>
              </a:xfrm>
              <a:prstGeom prst="ellipse">
                <a:avLst/>
              </a:prstGeom>
              <a:noFill/>
              <a:ln w="19050">
                <a:solidFill>
                  <a:srgbClr val="EEA6A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tx1">
                      <a:lumMod val="75000"/>
                      <a:lumOff val="25000"/>
                    </a:schemeClr>
                  </a:solidFill>
                </a:endParaRPr>
              </a:p>
            </p:txBody>
          </p:sp>
        </p:grpSp>
        <p:sp>
          <p:nvSpPr>
            <p:cNvPr id="14" name="Arc 11"/>
            <p:cNvSpPr/>
            <p:nvPr/>
          </p:nvSpPr>
          <p:spPr>
            <a:xfrm>
              <a:off x="4914227" y="2348880"/>
              <a:ext cx="2363777" cy="2363777"/>
            </a:xfrm>
            <a:prstGeom prst="arc">
              <a:avLst>
                <a:gd name="adj1" fmla="val 21578092"/>
                <a:gd name="adj2" fmla="val 21479725"/>
              </a:avLst>
            </a:prstGeom>
            <a:ln w="19050">
              <a:solidFill>
                <a:srgbClr val="EEA6A9"/>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350">
                <a:solidFill>
                  <a:schemeClr val="tx1">
                    <a:lumMod val="75000"/>
                    <a:lumOff val="25000"/>
                  </a:schemeClr>
                </a:solidFill>
              </a:endParaRPr>
            </a:p>
          </p:txBody>
        </p:sp>
        <p:cxnSp>
          <p:nvCxnSpPr>
            <p:cNvPr id="15" name="Straight Connector 12"/>
            <p:cNvCxnSpPr/>
            <p:nvPr/>
          </p:nvCxnSpPr>
          <p:spPr>
            <a:xfrm flipH="1">
              <a:off x="2077491" y="3530769"/>
              <a:ext cx="551056" cy="0"/>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3"/>
            <p:cNvCxnSpPr/>
            <p:nvPr/>
          </p:nvCxnSpPr>
          <p:spPr>
            <a:xfrm flipH="1">
              <a:off x="7278004" y="3530769"/>
              <a:ext cx="551056" cy="0"/>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7" name="Group 14"/>
            <p:cNvGrpSpPr/>
            <p:nvPr/>
          </p:nvGrpSpPr>
          <p:grpSpPr>
            <a:xfrm>
              <a:off x="7829060" y="2663572"/>
              <a:ext cx="1734393" cy="1734393"/>
              <a:chOff x="2183615" y="1663567"/>
              <a:chExt cx="1293852" cy="1293852"/>
            </a:xfrm>
          </p:grpSpPr>
          <p:sp>
            <p:nvSpPr>
              <p:cNvPr id="34" name="Oval 15"/>
              <p:cNvSpPr/>
              <p:nvPr/>
            </p:nvSpPr>
            <p:spPr>
              <a:xfrm>
                <a:off x="2283175" y="1763127"/>
                <a:ext cx="1094733" cy="1094733"/>
              </a:xfrm>
              <a:prstGeom prst="ellipse">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tx1">
                      <a:lumMod val="75000"/>
                      <a:lumOff val="25000"/>
                    </a:schemeClr>
                  </a:solidFill>
                </a:endParaRPr>
              </a:p>
            </p:txBody>
          </p:sp>
          <p:sp>
            <p:nvSpPr>
              <p:cNvPr id="35" name="Oval 16"/>
              <p:cNvSpPr/>
              <p:nvPr/>
            </p:nvSpPr>
            <p:spPr>
              <a:xfrm>
                <a:off x="2183615" y="1663567"/>
                <a:ext cx="1293852" cy="1293852"/>
              </a:xfrm>
              <a:prstGeom prst="ellipse">
                <a:avLst/>
              </a:prstGeom>
              <a:noFill/>
              <a:ln w="19050">
                <a:solidFill>
                  <a:srgbClr val="EEA6A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tx1">
                      <a:lumMod val="75000"/>
                      <a:lumOff val="25000"/>
                    </a:schemeClr>
                  </a:solidFill>
                </a:endParaRPr>
              </a:p>
            </p:txBody>
          </p:sp>
        </p:grpSp>
        <p:cxnSp>
          <p:nvCxnSpPr>
            <p:cNvPr id="18" name="Straight Connector 17"/>
            <p:cNvCxnSpPr/>
            <p:nvPr/>
          </p:nvCxnSpPr>
          <p:spPr>
            <a:xfrm flipH="1">
              <a:off x="9563454" y="3530769"/>
              <a:ext cx="551056" cy="0"/>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10114510" y="2879756"/>
              <a:ext cx="1302028" cy="1302026"/>
              <a:chOff x="864537" y="1822859"/>
              <a:chExt cx="971309" cy="971307"/>
            </a:xfrm>
          </p:grpSpPr>
          <p:sp>
            <p:nvSpPr>
              <p:cNvPr id="28" name="Oval 19"/>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tx1">
                      <a:lumMod val="75000"/>
                      <a:lumOff val="25000"/>
                    </a:schemeClr>
                  </a:solidFill>
                </a:endParaRPr>
              </a:p>
            </p:txBody>
          </p:sp>
          <p:sp>
            <p:nvSpPr>
              <p:cNvPr id="29" name="Oval 20"/>
              <p:cNvSpPr/>
              <p:nvPr/>
            </p:nvSpPr>
            <p:spPr>
              <a:xfrm>
                <a:off x="864537" y="1822859"/>
                <a:ext cx="971309" cy="971307"/>
              </a:xfrm>
              <a:prstGeom prst="ellipse">
                <a:avLst/>
              </a:prstGeom>
              <a:solidFill>
                <a:srgbClr val="EEA6A9"/>
              </a:solidFill>
              <a:ln w="19050">
                <a:solidFill>
                  <a:srgbClr val="EEA6A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solidFill>
                    <a:schemeClr val="tx1">
                      <a:lumMod val="75000"/>
                      <a:lumOff val="25000"/>
                    </a:schemeClr>
                  </a:solidFill>
                </a:endParaRPr>
              </a:p>
            </p:txBody>
          </p:sp>
        </p:grpSp>
        <p:sp>
          <p:nvSpPr>
            <p:cNvPr id="20" name="Freeform: Shape 21"/>
            <p:cNvSpPr/>
            <p:nvPr/>
          </p:nvSpPr>
          <p:spPr bwMode="auto">
            <a:xfrm>
              <a:off x="1139458" y="3122267"/>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anchor="ctr"/>
            <a:lstStyle/>
            <a:p>
              <a:pPr algn="ctr"/>
              <a:endParaRPr sz="1350">
                <a:solidFill>
                  <a:schemeClr val="tx1">
                    <a:lumMod val="75000"/>
                    <a:lumOff val="25000"/>
                  </a:schemeClr>
                </a:solidFill>
              </a:endParaRPr>
            </a:p>
          </p:txBody>
        </p:sp>
        <p:sp>
          <p:nvSpPr>
            <p:cNvPr id="21" name="Freeform: Shape 22"/>
            <p:cNvSpPr/>
            <p:nvPr/>
          </p:nvSpPr>
          <p:spPr bwMode="auto">
            <a:xfrm>
              <a:off x="3156432" y="3156032"/>
              <a:ext cx="685224" cy="691609"/>
            </a:xfrm>
            <a:custGeom>
              <a:avLst/>
              <a:gdLst/>
              <a:ahLst/>
              <a:cxnLst>
                <a:cxn ang="0">
                  <a:pos x="46" y="125"/>
                </a:cxn>
                <a:cxn ang="0">
                  <a:pos x="46" y="98"/>
                </a:cxn>
                <a:cxn ang="0">
                  <a:pos x="49" y="90"/>
                </a:cxn>
                <a:cxn ang="0">
                  <a:pos x="132" y="118"/>
                </a:cxn>
                <a:cxn ang="0">
                  <a:pos x="216" y="90"/>
                </a:cxn>
                <a:cxn ang="0">
                  <a:pos x="218" y="98"/>
                </a:cxn>
                <a:cxn ang="0">
                  <a:pos x="218" y="125"/>
                </a:cxn>
                <a:cxn ang="0">
                  <a:pos x="132" y="161"/>
                </a:cxn>
                <a:cxn ang="0">
                  <a:pos x="46" y="125"/>
                </a:cxn>
                <a:cxn ang="0">
                  <a:pos x="132" y="216"/>
                </a:cxn>
                <a:cxn ang="0">
                  <a:pos x="218" y="179"/>
                </a:cxn>
                <a:cxn ang="0">
                  <a:pos x="218" y="153"/>
                </a:cxn>
                <a:cxn ang="0">
                  <a:pos x="216" y="144"/>
                </a:cxn>
                <a:cxn ang="0">
                  <a:pos x="132" y="172"/>
                </a:cxn>
                <a:cxn ang="0">
                  <a:pos x="49" y="144"/>
                </a:cxn>
                <a:cxn ang="0">
                  <a:pos x="46" y="153"/>
                </a:cxn>
                <a:cxn ang="0">
                  <a:pos x="46" y="179"/>
                </a:cxn>
                <a:cxn ang="0">
                  <a:pos x="132" y="216"/>
                </a:cxn>
                <a:cxn ang="0">
                  <a:pos x="132" y="109"/>
                </a:cxn>
                <a:cxn ang="0">
                  <a:pos x="218" y="72"/>
                </a:cxn>
                <a:cxn ang="0">
                  <a:pos x="218" y="46"/>
                </a:cxn>
                <a:cxn ang="0">
                  <a:pos x="216" y="37"/>
                </a:cxn>
                <a:cxn ang="0">
                  <a:pos x="132" y="64"/>
                </a:cxn>
                <a:cxn ang="0">
                  <a:pos x="48" y="37"/>
                </a:cxn>
                <a:cxn ang="0">
                  <a:pos x="46" y="46"/>
                </a:cxn>
                <a:cxn ang="0">
                  <a:pos x="46" y="72"/>
                </a:cxn>
                <a:cxn ang="0">
                  <a:pos x="132" y="109"/>
                </a:cxn>
                <a:cxn ang="0">
                  <a:pos x="132" y="56"/>
                </a:cxn>
                <a:cxn ang="0">
                  <a:pos x="216" y="28"/>
                </a:cxn>
                <a:cxn ang="0">
                  <a:pos x="132" y="0"/>
                </a:cxn>
                <a:cxn ang="0">
                  <a:pos x="48" y="28"/>
                </a:cxn>
                <a:cxn ang="0">
                  <a:pos x="132" y="56"/>
                </a:cxn>
                <a:cxn ang="0">
                  <a:pos x="138" y="257"/>
                </a:cxn>
                <a:cxn ang="0">
                  <a:pos x="138" y="222"/>
                </a:cxn>
                <a:cxn ang="0">
                  <a:pos x="126" y="222"/>
                </a:cxn>
                <a:cxn ang="0">
                  <a:pos x="126" y="257"/>
                </a:cxn>
                <a:cxn ang="0">
                  <a:pos x="0" y="257"/>
                </a:cxn>
                <a:cxn ang="0">
                  <a:pos x="0" y="267"/>
                </a:cxn>
                <a:cxn ang="0">
                  <a:pos x="264" y="267"/>
                </a:cxn>
                <a:cxn ang="0">
                  <a:pos x="264" y="257"/>
                </a:cxn>
                <a:cxn ang="0">
                  <a:pos x="138" y="257"/>
                </a:cxn>
                <a:cxn ang="0">
                  <a:pos x="138" y="257"/>
                </a:cxn>
                <a:cxn ang="0">
                  <a:pos x="138" y="257"/>
                </a:cxn>
              </a:cxnLst>
              <a:rect l="0" t="0" r="r" b="b"/>
              <a:pathLst>
                <a:path w="264" h="267">
                  <a:moveTo>
                    <a:pt x="46" y="125"/>
                  </a:moveTo>
                  <a:cubicBezTo>
                    <a:pt x="46" y="98"/>
                    <a:pt x="46" y="98"/>
                    <a:pt x="46" y="98"/>
                  </a:cubicBezTo>
                  <a:cubicBezTo>
                    <a:pt x="46" y="95"/>
                    <a:pt x="47" y="92"/>
                    <a:pt x="49" y="90"/>
                  </a:cubicBezTo>
                  <a:cubicBezTo>
                    <a:pt x="58" y="106"/>
                    <a:pt x="92" y="118"/>
                    <a:pt x="132" y="118"/>
                  </a:cubicBezTo>
                  <a:cubicBezTo>
                    <a:pt x="173" y="118"/>
                    <a:pt x="207" y="106"/>
                    <a:pt x="216" y="90"/>
                  </a:cubicBezTo>
                  <a:cubicBezTo>
                    <a:pt x="217" y="92"/>
                    <a:pt x="218" y="95"/>
                    <a:pt x="218" y="98"/>
                  </a:cubicBezTo>
                  <a:cubicBezTo>
                    <a:pt x="218" y="125"/>
                    <a:pt x="218" y="125"/>
                    <a:pt x="218" y="125"/>
                  </a:cubicBezTo>
                  <a:cubicBezTo>
                    <a:pt x="218" y="145"/>
                    <a:pt x="180" y="161"/>
                    <a:pt x="132" y="161"/>
                  </a:cubicBezTo>
                  <a:cubicBezTo>
                    <a:pt x="85" y="161"/>
                    <a:pt x="46" y="145"/>
                    <a:pt x="46" y="125"/>
                  </a:cubicBezTo>
                  <a:close/>
                  <a:moveTo>
                    <a:pt x="132" y="216"/>
                  </a:moveTo>
                  <a:cubicBezTo>
                    <a:pt x="180" y="216"/>
                    <a:pt x="218" y="199"/>
                    <a:pt x="218" y="179"/>
                  </a:cubicBezTo>
                  <a:cubicBezTo>
                    <a:pt x="218" y="153"/>
                    <a:pt x="218" y="153"/>
                    <a:pt x="218" y="153"/>
                  </a:cubicBezTo>
                  <a:cubicBezTo>
                    <a:pt x="218" y="150"/>
                    <a:pt x="217" y="147"/>
                    <a:pt x="216" y="144"/>
                  </a:cubicBezTo>
                  <a:cubicBezTo>
                    <a:pt x="207" y="160"/>
                    <a:pt x="173" y="172"/>
                    <a:pt x="132" y="172"/>
                  </a:cubicBezTo>
                  <a:cubicBezTo>
                    <a:pt x="92" y="172"/>
                    <a:pt x="58" y="160"/>
                    <a:pt x="49" y="144"/>
                  </a:cubicBezTo>
                  <a:cubicBezTo>
                    <a:pt x="47" y="147"/>
                    <a:pt x="46" y="150"/>
                    <a:pt x="46" y="153"/>
                  </a:cubicBezTo>
                  <a:cubicBezTo>
                    <a:pt x="46" y="179"/>
                    <a:pt x="46" y="179"/>
                    <a:pt x="46" y="179"/>
                  </a:cubicBezTo>
                  <a:cubicBezTo>
                    <a:pt x="46" y="199"/>
                    <a:pt x="85" y="216"/>
                    <a:pt x="132" y="216"/>
                  </a:cubicBezTo>
                  <a:close/>
                  <a:moveTo>
                    <a:pt x="132" y="109"/>
                  </a:moveTo>
                  <a:cubicBezTo>
                    <a:pt x="180" y="109"/>
                    <a:pt x="218" y="92"/>
                    <a:pt x="218" y="72"/>
                  </a:cubicBezTo>
                  <a:cubicBezTo>
                    <a:pt x="218" y="46"/>
                    <a:pt x="218" y="46"/>
                    <a:pt x="218" y="46"/>
                  </a:cubicBezTo>
                  <a:cubicBezTo>
                    <a:pt x="218" y="43"/>
                    <a:pt x="218" y="40"/>
                    <a:pt x="216" y="37"/>
                  </a:cubicBezTo>
                  <a:cubicBezTo>
                    <a:pt x="214" y="52"/>
                    <a:pt x="178" y="64"/>
                    <a:pt x="132" y="64"/>
                  </a:cubicBezTo>
                  <a:cubicBezTo>
                    <a:pt x="87" y="64"/>
                    <a:pt x="50" y="52"/>
                    <a:pt x="48" y="37"/>
                  </a:cubicBezTo>
                  <a:cubicBezTo>
                    <a:pt x="47" y="40"/>
                    <a:pt x="46" y="43"/>
                    <a:pt x="46" y="46"/>
                  </a:cubicBezTo>
                  <a:cubicBezTo>
                    <a:pt x="46" y="72"/>
                    <a:pt x="46" y="72"/>
                    <a:pt x="46" y="72"/>
                  </a:cubicBezTo>
                  <a:cubicBezTo>
                    <a:pt x="46" y="92"/>
                    <a:pt x="85" y="109"/>
                    <a:pt x="132" y="109"/>
                  </a:cubicBezTo>
                  <a:close/>
                  <a:moveTo>
                    <a:pt x="132" y="56"/>
                  </a:moveTo>
                  <a:cubicBezTo>
                    <a:pt x="179" y="56"/>
                    <a:pt x="216" y="43"/>
                    <a:pt x="216" y="28"/>
                  </a:cubicBezTo>
                  <a:cubicBezTo>
                    <a:pt x="216" y="12"/>
                    <a:pt x="179" y="0"/>
                    <a:pt x="132" y="0"/>
                  </a:cubicBezTo>
                  <a:cubicBezTo>
                    <a:pt x="86" y="0"/>
                    <a:pt x="48" y="12"/>
                    <a:pt x="48" y="28"/>
                  </a:cubicBezTo>
                  <a:cubicBezTo>
                    <a:pt x="48" y="43"/>
                    <a:pt x="86" y="56"/>
                    <a:pt x="132" y="56"/>
                  </a:cubicBezTo>
                  <a:close/>
                  <a:moveTo>
                    <a:pt x="138" y="257"/>
                  </a:moveTo>
                  <a:cubicBezTo>
                    <a:pt x="138" y="222"/>
                    <a:pt x="138" y="222"/>
                    <a:pt x="138" y="222"/>
                  </a:cubicBezTo>
                  <a:cubicBezTo>
                    <a:pt x="126" y="222"/>
                    <a:pt x="126" y="222"/>
                    <a:pt x="126" y="222"/>
                  </a:cubicBezTo>
                  <a:cubicBezTo>
                    <a:pt x="126" y="257"/>
                    <a:pt x="126" y="257"/>
                    <a:pt x="126" y="257"/>
                  </a:cubicBezTo>
                  <a:cubicBezTo>
                    <a:pt x="0" y="257"/>
                    <a:pt x="0" y="257"/>
                    <a:pt x="0" y="257"/>
                  </a:cubicBezTo>
                  <a:cubicBezTo>
                    <a:pt x="0" y="267"/>
                    <a:pt x="0" y="267"/>
                    <a:pt x="0" y="267"/>
                  </a:cubicBezTo>
                  <a:cubicBezTo>
                    <a:pt x="264" y="267"/>
                    <a:pt x="264" y="267"/>
                    <a:pt x="264" y="267"/>
                  </a:cubicBezTo>
                  <a:cubicBezTo>
                    <a:pt x="264" y="257"/>
                    <a:pt x="264" y="257"/>
                    <a:pt x="264" y="257"/>
                  </a:cubicBezTo>
                  <a:lnTo>
                    <a:pt x="138" y="257"/>
                  </a:lnTo>
                  <a:close/>
                  <a:moveTo>
                    <a:pt x="138" y="257"/>
                  </a:moveTo>
                  <a:cubicBezTo>
                    <a:pt x="138" y="257"/>
                    <a:pt x="138" y="257"/>
                    <a:pt x="138" y="257"/>
                  </a:cubicBezTo>
                </a:path>
              </a:pathLst>
            </a:custGeom>
            <a:solidFill>
              <a:schemeClr val="bg1"/>
            </a:solidFill>
            <a:ln w="9525">
              <a:noFill/>
              <a:round/>
            </a:ln>
          </p:spPr>
          <p:txBody>
            <a:bodyPr anchor="ctr"/>
            <a:lstStyle/>
            <a:p>
              <a:pPr algn="ctr"/>
              <a:endParaRPr sz="1350">
                <a:solidFill>
                  <a:schemeClr val="tx1">
                    <a:lumMod val="75000"/>
                    <a:lumOff val="25000"/>
                  </a:schemeClr>
                </a:solidFill>
              </a:endParaRPr>
            </a:p>
          </p:txBody>
        </p:sp>
        <p:grpSp>
          <p:nvGrpSpPr>
            <p:cNvPr id="22" name="Group 23"/>
            <p:cNvGrpSpPr/>
            <p:nvPr/>
          </p:nvGrpSpPr>
          <p:grpSpPr>
            <a:xfrm>
              <a:off x="8368707" y="3193471"/>
              <a:ext cx="701512" cy="674582"/>
              <a:chOff x="5354638" y="3341688"/>
              <a:chExt cx="827087" cy="795337"/>
            </a:xfrm>
            <a:solidFill>
              <a:schemeClr val="bg1"/>
            </a:solidFill>
          </p:grpSpPr>
          <p:sp>
            <p:nvSpPr>
              <p:cNvPr id="24" name="Freeform: Shape 24"/>
              <p:cNvSpPr/>
              <p:nvPr/>
            </p:nvSpPr>
            <p:spPr bwMode="auto">
              <a:xfrm>
                <a:off x="5354638" y="3968750"/>
                <a:ext cx="827087" cy="168275"/>
              </a:xfrm>
              <a:custGeom>
                <a:avLst/>
                <a:gdLst/>
                <a:ahLst/>
                <a:cxnLst>
                  <a:cxn ang="0">
                    <a:pos x="208" y="12"/>
                  </a:cxn>
                  <a:cxn ang="0">
                    <a:pos x="137" y="12"/>
                  </a:cxn>
                  <a:cxn ang="0">
                    <a:pos x="137" y="7"/>
                  </a:cxn>
                  <a:cxn ang="0">
                    <a:pos x="129" y="0"/>
                  </a:cxn>
                  <a:cxn ang="0">
                    <a:pos x="89" y="0"/>
                  </a:cxn>
                  <a:cxn ang="0">
                    <a:pos x="81" y="7"/>
                  </a:cxn>
                  <a:cxn ang="0">
                    <a:pos x="81" y="12"/>
                  </a:cxn>
                  <a:cxn ang="0">
                    <a:pos x="10" y="12"/>
                  </a:cxn>
                  <a:cxn ang="0">
                    <a:pos x="0" y="22"/>
                  </a:cxn>
                  <a:cxn ang="0">
                    <a:pos x="10" y="32"/>
                  </a:cxn>
                  <a:cxn ang="0">
                    <a:pos x="81" y="32"/>
                  </a:cxn>
                  <a:cxn ang="0">
                    <a:pos x="81" y="36"/>
                  </a:cxn>
                  <a:cxn ang="0">
                    <a:pos x="89" y="44"/>
                  </a:cxn>
                  <a:cxn ang="0">
                    <a:pos x="129" y="44"/>
                  </a:cxn>
                  <a:cxn ang="0">
                    <a:pos x="137" y="36"/>
                  </a:cxn>
                  <a:cxn ang="0">
                    <a:pos x="137" y="32"/>
                  </a:cxn>
                  <a:cxn ang="0">
                    <a:pos x="208" y="32"/>
                  </a:cxn>
                  <a:cxn ang="0">
                    <a:pos x="218" y="22"/>
                  </a:cxn>
                  <a:cxn ang="0">
                    <a:pos x="208" y="12"/>
                  </a:cxn>
                  <a:cxn ang="0">
                    <a:pos x="122" y="15"/>
                  </a:cxn>
                  <a:cxn ang="0">
                    <a:pos x="122" y="29"/>
                  </a:cxn>
                  <a:cxn ang="0">
                    <a:pos x="96" y="29"/>
                  </a:cxn>
                  <a:cxn ang="0">
                    <a:pos x="96" y="15"/>
                  </a:cxn>
                  <a:cxn ang="0">
                    <a:pos x="122" y="15"/>
                  </a:cxn>
                  <a:cxn ang="0">
                    <a:pos x="122" y="15"/>
                  </a:cxn>
                  <a:cxn ang="0">
                    <a:pos x="122" y="15"/>
                  </a:cxn>
                </a:cxnLst>
                <a:rect l="0" t="0" r="r" b="b"/>
                <a:pathLst>
                  <a:path w="218" h="44">
                    <a:moveTo>
                      <a:pt x="208" y="12"/>
                    </a:moveTo>
                    <a:cubicBezTo>
                      <a:pt x="137" y="12"/>
                      <a:pt x="137" y="12"/>
                      <a:pt x="137" y="12"/>
                    </a:cubicBezTo>
                    <a:cubicBezTo>
                      <a:pt x="137" y="7"/>
                      <a:pt x="137" y="7"/>
                      <a:pt x="137" y="7"/>
                    </a:cubicBezTo>
                    <a:cubicBezTo>
                      <a:pt x="137" y="3"/>
                      <a:pt x="134" y="0"/>
                      <a:pt x="129" y="0"/>
                    </a:cubicBezTo>
                    <a:cubicBezTo>
                      <a:pt x="89" y="0"/>
                      <a:pt x="89" y="0"/>
                      <a:pt x="89" y="0"/>
                    </a:cubicBezTo>
                    <a:cubicBezTo>
                      <a:pt x="85" y="0"/>
                      <a:pt x="81" y="3"/>
                      <a:pt x="81" y="7"/>
                    </a:cubicBezTo>
                    <a:cubicBezTo>
                      <a:pt x="81" y="12"/>
                      <a:pt x="81" y="12"/>
                      <a:pt x="81" y="12"/>
                    </a:cubicBezTo>
                    <a:cubicBezTo>
                      <a:pt x="10" y="12"/>
                      <a:pt x="10" y="12"/>
                      <a:pt x="10" y="12"/>
                    </a:cubicBezTo>
                    <a:cubicBezTo>
                      <a:pt x="4" y="12"/>
                      <a:pt x="0" y="16"/>
                      <a:pt x="0" y="22"/>
                    </a:cubicBezTo>
                    <a:cubicBezTo>
                      <a:pt x="0" y="27"/>
                      <a:pt x="4" y="32"/>
                      <a:pt x="10" y="32"/>
                    </a:cubicBezTo>
                    <a:cubicBezTo>
                      <a:pt x="81" y="32"/>
                      <a:pt x="81" y="32"/>
                      <a:pt x="81" y="32"/>
                    </a:cubicBezTo>
                    <a:cubicBezTo>
                      <a:pt x="81" y="36"/>
                      <a:pt x="81" y="36"/>
                      <a:pt x="81" y="36"/>
                    </a:cubicBezTo>
                    <a:cubicBezTo>
                      <a:pt x="81" y="40"/>
                      <a:pt x="85" y="44"/>
                      <a:pt x="89" y="44"/>
                    </a:cubicBezTo>
                    <a:cubicBezTo>
                      <a:pt x="129" y="44"/>
                      <a:pt x="129" y="44"/>
                      <a:pt x="129" y="44"/>
                    </a:cubicBezTo>
                    <a:cubicBezTo>
                      <a:pt x="134" y="44"/>
                      <a:pt x="137" y="40"/>
                      <a:pt x="137" y="36"/>
                    </a:cubicBezTo>
                    <a:cubicBezTo>
                      <a:pt x="137" y="32"/>
                      <a:pt x="137" y="32"/>
                      <a:pt x="137" y="32"/>
                    </a:cubicBezTo>
                    <a:cubicBezTo>
                      <a:pt x="208" y="32"/>
                      <a:pt x="208" y="32"/>
                      <a:pt x="208" y="32"/>
                    </a:cubicBezTo>
                    <a:cubicBezTo>
                      <a:pt x="214" y="32"/>
                      <a:pt x="218" y="27"/>
                      <a:pt x="218" y="22"/>
                    </a:cubicBezTo>
                    <a:cubicBezTo>
                      <a:pt x="218" y="16"/>
                      <a:pt x="214" y="12"/>
                      <a:pt x="208" y="12"/>
                    </a:cubicBezTo>
                    <a:close/>
                    <a:moveTo>
                      <a:pt x="122" y="15"/>
                    </a:moveTo>
                    <a:cubicBezTo>
                      <a:pt x="122" y="29"/>
                      <a:pt x="122" y="29"/>
                      <a:pt x="122" y="29"/>
                    </a:cubicBezTo>
                    <a:cubicBezTo>
                      <a:pt x="96" y="29"/>
                      <a:pt x="96" y="29"/>
                      <a:pt x="96" y="29"/>
                    </a:cubicBezTo>
                    <a:cubicBezTo>
                      <a:pt x="96" y="15"/>
                      <a:pt x="96" y="15"/>
                      <a:pt x="96" y="15"/>
                    </a:cubicBezTo>
                    <a:lnTo>
                      <a:pt x="122" y="15"/>
                    </a:lnTo>
                    <a:close/>
                    <a:moveTo>
                      <a:pt x="122" y="15"/>
                    </a:moveTo>
                    <a:cubicBezTo>
                      <a:pt x="122" y="15"/>
                      <a:pt x="122" y="15"/>
                      <a:pt x="122" y="15"/>
                    </a:cubicBezTo>
                  </a:path>
                </a:pathLst>
              </a:custGeom>
              <a:grpFill/>
              <a:ln w="9525">
                <a:noFill/>
                <a:round/>
              </a:ln>
            </p:spPr>
            <p:txBody>
              <a:bodyPr anchor="ctr"/>
              <a:lstStyle/>
              <a:p>
                <a:pPr algn="ctr"/>
                <a:endParaRPr sz="1350">
                  <a:solidFill>
                    <a:schemeClr val="tx1">
                      <a:lumMod val="75000"/>
                      <a:lumOff val="25000"/>
                    </a:schemeClr>
                  </a:solidFill>
                </a:endParaRPr>
              </a:p>
            </p:txBody>
          </p:sp>
          <p:sp>
            <p:nvSpPr>
              <p:cNvPr id="25" name="Freeform: Shape 25"/>
              <p:cNvSpPr/>
              <p:nvPr/>
            </p:nvSpPr>
            <p:spPr bwMode="auto">
              <a:xfrm>
                <a:off x="5516563" y="3687763"/>
                <a:ext cx="501650" cy="76200"/>
              </a:xfrm>
              <a:custGeom>
                <a:avLst/>
                <a:gdLst/>
                <a:ahLst/>
                <a:cxnLst>
                  <a:cxn ang="0">
                    <a:pos x="316" y="0"/>
                  </a:cxn>
                  <a:cxn ang="0">
                    <a:pos x="0" y="0"/>
                  </a:cxn>
                  <a:cxn ang="0">
                    <a:pos x="0" y="48"/>
                  </a:cxn>
                  <a:cxn ang="0">
                    <a:pos x="316" y="48"/>
                  </a:cxn>
                  <a:cxn ang="0">
                    <a:pos x="316" y="0"/>
                  </a:cxn>
                  <a:cxn ang="0">
                    <a:pos x="36" y="36"/>
                  </a:cxn>
                  <a:cxn ang="0">
                    <a:pos x="12" y="36"/>
                  </a:cxn>
                  <a:cxn ang="0">
                    <a:pos x="12" y="12"/>
                  </a:cxn>
                  <a:cxn ang="0">
                    <a:pos x="36" y="12"/>
                  </a:cxn>
                  <a:cxn ang="0">
                    <a:pos x="36" y="36"/>
                  </a:cxn>
                  <a:cxn ang="0">
                    <a:pos x="72" y="36"/>
                  </a:cxn>
                  <a:cxn ang="0">
                    <a:pos x="48" y="36"/>
                  </a:cxn>
                  <a:cxn ang="0">
                    <a:pos x="48" y="12"/>
                  </a:cxn>
                  <a:cxn ang="0">
                    <a:pos x="72" y="12"/>
                  </a:cxn>
                  <a:cxn ang="0">
                    <a:pos x="72" y="36"/>
                  </a:cxn>
                  <a:cxn ang="0">
                    <a:pos x="108" y="36"/>
                  </a:cxn>
                  <a:cxn ang="0">
                    <a:pos x="84" y="36"/>
                  </a:cxn>
                  <a:cxn ang="0">
                    <a:pos x="84" y="12"/>
                  </a:cxn>
                  <a:cxn ang="0">
                    <a:pos x="108" y="12"/>
                  </a:cxn>
                  <a:cxn ang="0">
                    <a:pos x="108" y="36"/>
                  </a:cxn>
                  <a:cxn ang="0">
                    <a:pos x="108" y="36"/>
                  </a:cxn>
                  <a:cxn ang="0">
                    <a:pos x="108" y="36"/>
                  </a:cxn>
                </a:cxnLst>
                <a:rect l="0" t="0" r="r" b="b"/>
                <a:pathLst>
                  <a:path w="316" h="48">
                    <a:moveTo>
                      <a:pt x="316" y="0"/>
                    </a:moveTo>
                    <a:lnTo>
                      <a:pt x="0" y="0"/>
                    </a:lnTo>
                    <a:lnTo>
                      <a:pt x="0" y="48"/>
                    </a:lnTo>
                    <a:lnTo>
                      <a:pt x="316" y="48"/>
                    </a:lnTo>
                    <a:lnTo>
                      <a:pt x="316" y="0"/>
                    </a:lnTo>
                    <a:close/>
                    <a:moveTo>
                      <a:pt x="36" y="36"/>
                    </a:moveTo>
                    <a:lnTo>
                      <a:pt x="12" y="36"/>
                    </a:lnTo>
                    <a:lnTo>
                      <a:pt x="12" y="12"/>
                    </a:lnTo>
                    <a:lnTo>
                      <a:pt x="36" y="12"/>
                    </a:lnTo>
                    <a:lnTo>
                      <a:pt x="36" y="36"/>
                    </a:lnTo>
                    <a:close/>
                    <a:moveTo>
                      <a:pt x="72" y="36"/>
                    </a:moveTo>
                    <a:lnTo>
                      <a:pt x="48" y="36"/>
                    </a:lnTo>
                    <a:lnTo>
                      <a:pt x="48" y="12"/>
                    </a:lnTo>
                    <a:lnTo>
                      <a:pt x="72" y="12"/>
                    </a:lnTo>
                    <a:lnTo>
                      <a:pt x="72" y="36"/>
                    </a:lnTo>
                    <a:close/>
                    <a:moveTo>
                      <a:pt x="108" y="36"/>
                    </a:moveTo>
                    <a:lnTo>
                      <a:pt x="84" y="36"/>
                    </a:lnTo>
                    <a:lnTo>
                      <a:pt x="84" y="12"/>
                    </a:lnTo>
                    <a:lnTo>
                      <a:pt x="108" y="12"/>
                    </a:lnTo>
                    <a:lnTo>
                      <a:pt x="108" y="36"/>
                    </a:lnTo>
                    <a:close/>
                    <a:moveTo>
                      <a:pt x="108" y="36"/>
                    </a:moveTo>
                    <a:lnTo>
                      <a:pt x="108" y="36"/>
                    </a:lnTo>
                    <a:close/>
                  </a:path>
                </a:pathLst>
              </a:custGeom>
              <a:grpFill/>
              <a:ln w="9525">
                <a:noFill/>
                <a:round/>
              </a:ln>
            </p:spPr>
            <p:txBody>
              <a:bodyPr anchor="ctr"/>
              <a:lstStyle/>
              <a:p>
                <a:pPr algn="ctr"/>
                <a:endParaRPr sz="1350">
                  <a:solidFill>
                    <a:schemeClr val="tx1">
                      <a:lumMod val="75000"/>
                      <a:lumOff val="25000"/>
                    </a:schemeClr>
                  </a:solidFill>
                </a:endParaRPr>
              </a:p>
            </p:txBody>
          </p:sp>
          <p:sp>
            <p:nvSpPr>
              <p:cNvPr id="26" name="Freeform: Shape 26"/>
              <p:cNvSpPr/>
              <p:nvPr/>
            </p:nvSpPr>
            <p:spPr bwMode="auto">
              <a:xfrm>
                <a:off x="5516563" y="3497263"/>
                <a:ext cx="501650" cy="76200"/>
              </a:xfrm>
              <a:custGeom>
                <a:avLst/>
                <a:gdLst/>
                <a:ahLst/>
                <a:cxnLst>
                  <a:cxn ang="0">
                    <a:pos x="316" y="0"/>
                  </a:cxn>
                  <a:cxn ang="0">
                    <a:pos x="0" y="0"/>
                  </a:cxn>
                  <a:cxn ang="0">
                    <a:pos x="0" y="48"/>
                  </a:cxn>
                  <a:cxn ang="0">
                    <a:pos x="316" y="48"/>
                  </a:cxn>
                  <a:cxn ang="0">
                    <a:pos x="316" y="0"/>
                  </a:cxn>
                  <a:cxn ang="0">
                    <a:pos x="36" y="36"/>
                  </a:cxn>
                  <a:cxn ang="0">
                    <a:pos x="12" y="36"/>
                  </a:cxn>
                  <a:cxn ang="0">
                    <a:pos x="12" y="12"/>
                  </a:cxn>
                  <a:cxn ang="0">
                    <a:pos x="36" y="12"/>
                  </a:cxn>
                  <a:cxn ang="0">
                    <a:pos x="36" y="36"/>
                  </a:cxn>
                  <a:cxn ang="0">
                    <a:pos x="72" y="36"/>
                  </a:cxn>
                  <a:cxn ang="0">
                    <a:pos x="48" y="36"/>
                  </a:cxn>
                  <a:cxn ang="0">
                    <a:pos x="48" y="12"/>
                  </a:cxn>
                  <a:cxn ang="0">
                    <a:pos x="72" y="12"/>
                  </a:cxn>
                  <a:cxn ang="0">
                    <a:pos x="72" y="36"/>
                  </a:cxn>
                  <a:cxn ang="0">
                    <a:pos x="108" y="36"/>
                  </a:cxn>
                  <a:cxn ang="0">
                    <a:pos x="84" y="36"/>
                  </a:cxn>
                  <a:cxn ang="0">
                    <a:pos x="84" y="12"/>
                  </a:cxn>
                  <a:cxn ang="0">
                    <a:pos x="108" y="12"/>
                  </a:cxn>
                  <a:cxn ang="0">
                    <a:pos x="108" y="36"/>
                  </a:cxn>
                  <a:cxn ang="0">
                    <a:pos x="108" y="36"/>
                  </a:cxn>
                  <a:cxn ang="0">
                    <a:pos x="108" y="36"/>
                  </a:cxn>
                </a:cxnLst>
                <a:rect l="0" t="0" r="r" b="b"/>
                <a:pathLst>
                  <a:path w="316" h="48">
                    <a:moveTo>
                      <a:pt x="316" y="0"/>
                    </a:moveTo>
                    <a:lnTo>
                      <a:pt x="0" y="0"/>
                    </a:lnTo>
                    <a:lnTo>
                      <a:pt x="0" y="48"/>
                    </a:lnTo>
                    <a:lnTo>
                      <a:pt x="316" y="48"/>
                    </a:lnTo>
                    <a:lnTo>
                      <a:pt x="316" y="0"/>
                    </a:lnTo>
                    <a:close/>
                    <a:moveTo>
                      <a:pt x="36" y="36"/>
                    </a:moveTo>
                    <a:lnTo>
                      <a:pt x="12" y="36"/>
                    </a:lnTo>
                    <a:lnTo>
                      <a:pt x="12" y="12"/>
                    </a:lnTo>
                    <a:lnTo>
                      <a:pt x="36" y="12"/>
                    </a:lnTo>
                    <a:lnTo>
                      <a:pt x="36" y="36"/>
                    </a:lnTo>
                    <a:close/>
                    <a:moveTo>
                      <a:pt x="72" y="36"/>
                    </a:moveTo>
                    <a:lnTo>
                      <a:pt x="48" y="36"/>
                    </a:lnTo>
                    <a:lnTo>
                      <a:pt x="48" y="12"/>
                    </a:lnTo>
                    <a:lnTo>
                      <a:pt x="72" y="12"/>
                    </a:lnTo>
                    <a:lnTo>
                      <a:pt x="72" y="36"/>
                    </a:lnTo>
                    <a:close/>
                    <a:moveTo>
                      <a:pt x="108" y="36"/>
                    </a:moveTo>
                    <a:lnTo>
                      <a:pt x="84" y="36"/>
                    </a:lnTo>
                    <a:lnTo>
                      <a:pt x="84" y="12"/>
                    </a:lnTo>
                    <a:lnTo>
                      <a:pt x="108" y="12"/>
                    </a:lnTo>
                    <a:lnTo>
                      <a:pt x="108" y="36"/>
                    </a:lnTo>
                    <a:close/>
                    <a:moveTo>
                      <a:pt x="108" y="36"/>
                    </a:moveTo>
                    <a:lnTo>
                      <a:pt x="108" y="36"/>
                    </a:lnTo>
                    <a:close/>
                  </a:path>
                </a:pathLst>
              </a:custGeom>
              <a:grpFill/>
              <a:ln w="9525">
                <a:noFill/>
                <a:round/>
              </a:ln>
            </p:spPr>
            <p:txBody>
              <a:bodyPr anchor="ctr"/>
              <a:lstStyle/>
              <a:p>
                <a:pPr algn="ctr"/>
                <a:endParaRPr sz="1350">
                  <a:solidFill>
                    <a:schemeClr val="tx1">
                      <a:lumMod val="75000"/>
                      <a:lumOff val="25000"/>
                    </a:schemeClr>
                  </a:solidFill>
                </a:endParaRPr>
              </a:p>
            </p:txBody>
          </p:sp>
          <p:sp>
            <p:nvSpPr>
              <p:cNvPr id="27" name="Freeform: Shape 27"/>
              <p:cNvSpPr/>
              <p:nvPr/>
            </p:nvSpPr>
            <p:spPr bwMode="auto">
              <a:xfrm>
                <a:off x="5376863" y="3341688"/>
                <a:ext cx="782637" cy="577850"/>
              </a:xfrm>
              <a:custGeom>
                <a:avLst/>
                <a:gdLst/>
                <a:ahLst/>
                <a:cxnLst>
                  <a:cxn ang="0">
                    <a:pos x="196" y="0"/>
                  </a:cxn>
                  <a:cxn ang="0">
                    <a:pos x="10" y="0"/>
                  </a:cxn>
                  <a:cxn ang="0">
                    <a:pos x="3" y="3"/>
                  </a:cxn>
                  <a:cxn ang="0">
                    <a:pos x="0" y="10"/>
                  </a:cxn>
                  <a:cxn ang="0">
                    <a:pos x="0" y="142"/>
                  </a:cxn>
                  <a:cxn ang="0">
                    <a:pos x="3" y="149"/>
                  </a:cxn>
                  <a:cxn ang="0">
                    <a:pos x="10" y="152"/>
                  </a:cxn>
                  <a:cxn ang="0">
                    <a:pos x="196" y="152"/>
                  </a:cxn>
                  <a:cxn ang="0">
                    <a:pos x="203" y="149"/>
                  </a:cxn>
                  <a:cxn ang="0">
                    <a:pos x="206" y="142"/>
                  </a:cxn>
                  <a:cxn ang="0">
                    <a:pos x="206" y="10"/>
                  </a:cxn>
                  <a:cxn ang="0">
                    <a:pos x="196" y="0"/>
                  </a:cxn>
                  <a:cxn ang="0">
                    <a:pos x="179" y="121"/>
                  </a:cxn>
                  <a:cxn ang="0">
                    <a:pos x="27" y="121"/>
                  </a:cxn>
                  <a:cxn ang="0">
                    <a:pos x="27" y="81"/>
                  </a:cxn>
                  <a:cxn ang="0">
                    <a:pos x="179" y="81"/>
                  </a:cxn>
                  <a:cxn ang="0">
                    <a:pos x="179" y="121"/>
                  </a:cxn>
                  <a:cxn ang="0">
                    <a:pos x="179" y="71"/>
                  </a:cxn>
                  <a:cxn ang="0">
                    <a:pos x="27" y="71"/>
                  </a:cxn>
                  <a:cxn ang="0">
                    <a:pos x="27" y="31"/>
                  </a:cxn>
                  <a:cxn ang="0">
                    <a:pos x="179" y="31"/>
                  </a:cxn>
                  <a:cxn ang="0">
                    <a:pos x="179" y="71"/>
                  </a:cxn>
                  <a:cxn ang="0">
                    <a:pos x="179" y="71"/>
                  </a:cxn>
                  <a:cxn ang="0">
                    <a:pos x="179" y="71"/>
                  </a:cxn>
                </a:cxnLst>
                <a:rect l="0" t="0" r="r" b="b"/>
                <a:pathLst>
                  <a:path w="206" h="152">
                    <a:moveTo>
                      <a:pt x="196" y="0"/>
                    </a:moveTo>
                    <a:cubicBezTo>
                      <a:pt x="10" y="0"/>
                      <a:pt x="10" y="0"/>
                      <a:pt x="10" y="0"/>
                    </a:cubicBezTo>
                    <a:cubicBezTo>
                      <a:pt x="8" y="0"/>
                      <a:pt x="5" y="1"/>
                      <a:pt x="3" y="3"/>
                    </a:cubicBezTo>
                    <a:cubicBezTo>
                      <a:pt x="2" y="5"/>
                      <a:pt x="0" y="7"/>
                      <a:pt x="0" y="10"/>
                    </a:cubicBezTo>
                    <a:cubicBezTo>
                      <a:pt x="0" y="142"/>
                      <a:pt x="0" y="142"/>
                      <a:pt x="0" y="142"/>
                    </a:cubicBezTo>
                    <a:cubicBezTo>
                      <a:pt x="0" y="145"/>
                      <a:pt x="2" y="148"/>
                      <a:pt x="3" y="149"/>
                    </a:cubicBezTo>
                    <a:cubicBezTo>
                      <a:pt x="5" y="151"/>
                      <a:pt x="8" y="152"/>
                      <a:pt x="10" y="152"/>
                    </a:cubicBezTo>
                    <a:cubicBezTo>
                      <a:pt x="196" y="152"/>
                      <a:pt x="196" y="152"/>
                      <a:pt x="196" y="152"/>
                    </a:cubicBezTo>
                    <a:cubicBezTo>
                      <a:pt x="199" y="152"/>
                      <a:pt x="201" y="151"/>
                      <a:pt x="203" y="149"/>
                    </a:cubicBezTo>
                    <a:cubicBezTo>
                      <a:pt x="205" y="148"/>
                      <a:pt x="206" y="145"/>
                      <a:pt x="206" y="142"/>
                    </a:cubicBezTo>
                    <a:cubicBezTo>
                      <a:pt x="206" y="10"/>
                      <a:pt x="206" y="10"/>
                      <a:pt x="206" y="10"/>
                    </a:cubicBezTo>
                    <a:cubicBezTo>
                      <a:pt x="206" y="4"/>
                      <a:pt x="201" y="0"/>
                      <a:pt x="196" y="0"/>
                    </a:cubicBezTo>
                    <a:close/>
                    <a:moveTo>
                      <a:pt x="179" y="121"/>
                    </a:moveTo>
                    <a:cubicBezTo>
                      <a:pt x="27" y="121"/>
                      <a:pt x="27" y="121"/>
                      <a:pt x="27" y="121"/>
                    </a:cubicBezTo>
                    <a:cubicBezTo>
                      <a:pt x="27" y="81"/>
                      <a:pt x="27" y="81"/>
                      <a:pt x="27" y="81"/>
                    </a:cubicBezTo>
                    <a:cubicBezTo>
                      <a:pt x="179" y="81"/>
                      <a:pt x="179" y="81"/>
                      <a:pt x="179" y="81"/>
                    </a:cubicBezTo>
                    <a:lnTo>
                      <a:pt x="179" y="121"/>
                    </a:lnTo>
                    <a:close/>
                    <a:moveTo>
                      <a:pt x="179" y="71"/>
                    </a:moveTo>
                    <a:cubicBezTo>
                      <a:pt x="27" y="71"/>
                      <a:pt x="27" y="71"/>
                      <a:pt x="27" y="71"/>
                    </a:cubicBezTo>
                    <a:cubicBezTo>
                      <a:pt x="27" y="31"/>
                      <a:pt x="27" y="31"/>
                      <a:pt x="27" y="31"/>
                    </a:cubicBezTo>
                    <a:cubicBezTo>
                      <a:pt x="179" y="31"/>
                      <a:pt x="179" y="31"/>
                      <a:pt x="179" y="31"/>
                    </a:cubicBezTo>
                    <a:lnTo>
                      <a:pt x="179" y="71"/>
                    </a:lnTo>
                    <a:close/>
                    <a:moveTo>
                      <a:pt x="179" y="71"/>
                    </a:moveTo>
                    <a:cubicBezTo>
                      <a:pt x="179" y="71"/>
                      <a:pt x="179" y="71"/>
                      <a:pt x="179" y="71"/>
                    </a:cubicBezTo>
                  </a:path>
                </a:pathLst>
              </a:custGeom>
              <a:grpFill/>
              <a:ln w="9525">
                <a:noFill/>
                <a:round/>
              </a:ln>
            </p:spPr>
            <p:txBody>
              <a:bodyPr anchor="ctr"/>
              <a:lstStyle/>
              <a:p>
                <a:pPr algn="ctr"/>
                <a:endParaRPr sz="1350">
                  <a:solidFill>
                    <a:schemeClr val="tx1">
                      <a:lumMod val="75000"/>
                      <a:lumOff val="25000"/>
                    </a:schemeClr>
                  </a:solidFill>
                </a:endParaRPr>
              </a:p>
            </p:txBody>
          </p:sp>
        </p:grpSp>
        <p:sp>
          <p:nvSpPr>
            <p:cNvPr id="23" name="Freeform: Shape 28"/>
            <p:cNvSpPr/>
            <p:nvPr/>
          </p:nvSpPr>
          <p:spPr bwMode="auto">
            <a:xfrm>
              <a:off x="10478592" y="3237793"/>
              <a:ext cx="584356" cy="577332"/>
            </a:xfrm>
            <a:custGeom>
              <a:avLst/>
              <a:gdLst/>
              <a:ahLst/>
              <a:cxnLst>
                <a:cxn ang="0">
                  <a:pos x="131" y="82"/>
                </a:cxn>
                <a:cxn ang="0">
                  <a:pos x="122" y="98"/>
                </a:cxn>
                <a:cxn ang="0">
                  <a:pos x="125" y="107"/>
                </a:cxn>
                <a:cxn ang="0">
                  <a:pos x="65" y="141"/>
                </a:cxn>
                <a:cxn ang="0">
                  <a:pos x="51" y="134"/>
                </a:cxn>
                <a:cxn ang="0">
                  <a:pos x="44" y="97"/>
                </a:cxn>
                <a:cxn ang="0">
                  <a:pos x="68" y="28"/>
                </a:cxn>
                <a:cxn ang="0">
                  <a:pos x="74" y="29"/>
                </a:cxn>
                <a:cxn ang="0">
                  <a:pos x="86" y="24"/>
                </a:cxn>
                <a:cxn ang="0">
                  <a:pos x="131" y="82"/>
                </a:cxn>
                <a:cxn ang="0">
                  <a:pos x="92" y="11"/>
                </a:cxn>
                <a:cxn ang="0">
                  <a:pos x="91" y="15"/>
                </a:cxn>
                <a:cxn ang="0">
                  <a:pos x="141" y="80"/>
                </a:cxn>
                <a:cxn ang="0">
                  <a:pos x="142" y="80"/>
                </a:cxn>
                <a:cxn ang="0">
                  <a:pos x="153" y="32"/>
                </a:cxn>
                <a:cxn ang="0">
                  <a:pos x="153" y="29"/>
                </a:cxn>
                <a:cxn ang="0">
                  <a:pos x="102" y="0"/>
                </a:cxn>
                <a:cxn ang="0">
                  <a:pos x="91" y="6"/>
                </a:cxn>
                <a:cxn ang="0">
                  <a:pos x="92" y="11"/>
                </a:cxn>
                <a:cxn ang="0">
                  <a:pos x="40" y="137"/>
                </a:cxn>
                <a:cxn ang="0">
                  <a:pos x="33" y="97"/>
                </a:cxn>
                <a:cxn ang="0">
                  <a:pos x="59" y="22"/>
                </a:cxn>
                <a:cxn ang="0">
                  <a:pos x="55" y="11"/>
                </a:cxn>
                <a:cxn ang="0">
                  <a:pos x="46" y="9"/>
                </a:cxn>
                <a:cxn ang="0">
                  <a:pos x="0" y="85"/>
                </a:cxn>
                <a:cxn ang="0">
                  <a:pos x="20" y="140"/>
                </a:cxn>
                <a:cxn ang="0">
                  <a:pos x="35" y="143"/>
                </a:cxn>
                <a:cxn ang="0">
                  <a:pos x="40" y="137"/>
                </a:cxn>
                <a:cxn ang="0">
                  <a:pos x="163" y="45"/>
                </a:cxn>
                <a:cxn ang="0">
                  <a:pos x="153" y="84"/>
                </a:cxn>
                <a:cxn ang="0">
                  <a:pos x="159" y="98"/>
                </a:cxn>
                <a:cxn ang="0">
                  <a:pos x="147" y="115"/>
                </a:cxn>
                <a:cxn ang="0">
                  <a:pos x="147" y="116"/>
                </a:cxn>
                <a:cxn ang="0">
                  <a:pos x="142" y="151"/>
                </a:cxn>
                <a:cxn ang="0">
                  <a:pos x="173" y="85"/>
                </a:cxn>
                <a:cxn ang="0">
                  <a:pos x="163" y="45"/>
                </a:cxn>
                <a:cxn ang="0">
                  <a:pos x="132" y="114"/>
                </a:cxn>
                <a:cxn ang="0">
                  <a:pos x="69" y="151"/>
                </a:cxn>
                <a:cxn ang="0">
                  <a:pos x="69" y="152"/>
                </a:cxn>
                <a:cxn ang="0">
                  <a:pos x="66" y="162"/>
                </a:cxn>
                <a:cxn ang="0">
                  <a:pos x="74" y="170"/>
                </a:cxn>
                <a:cxn ang="0">
                  <a:pos x="86" y="171"/>
                </a:cxn>
                <a:cxn ang="0">
                  <a:pos x="126" y="162"/>
                </a:cxn>
                <a:cxn ang="0">
                  <a:pos x="136" y="116"/>
                </a:cxn>
                <a:cxn ang="0">
                  <a:pos x="136" y="116"/>
                </a:cxn>
                <a:cxn ang="0">
                  <a:pos x="132" y="114"/>
                </a:cxn>
                <a:cxn ang="0">
                  <a:pos x="132" y="114"/>
                </a:cxn>
                <a:cxn ang="0">
                  <a:pos x="132" y="114"/>
                </a:cxn>
              </a:cxnLst>
              <a:rect l="0" t="0" r="r" b="b"/>
              <a:pathLst>
                <a:path w="173" h="171">
                  <a:moveTo>
                    <a:pt x="131" y="82"/>
                  </a:moveTo>
                  <a:cubicBezTo>
                    <a:pt x="126" y="86"/>
                    <a:pt x="122" y="91"/>
                    <a:pt x="122" y="98"/>
                  </a:cubicBezTo>
                  <a:cubicBezTo>
                    <a:pt x="122" y="101"/>
                    <a:pt x="123" y="104"/>
                    <a:pt x="125" y="107"/>
                  </a:cubicBezTo>
                  <a:cubicBezTo>
                    <a:pt x="109" y="124"/>
                    <a:pt x="88" y="136"/>
                    <a:pt x="65" y="141"/>
                  </a:cubicBezTo>
                  <a:cubicBezTo>
                    <a:pt x="62" y="137"/>
                    <a:pt x="57" y="134"/>
                    <a:pt x="51" y="134"/>
                  </a:cubicBezTo>
                  <a:cubicBezTo>
                    <a:pt x="47" y="122"/>
                    <a:pt x="44" y="110"/>
                    <a:pt x="44" y="97"/>
                  </a:cubicBezTo>
                  <a:cubicBezTo>
                    <a:pt x="44" y="71"/>
                    <a:pt x="53" y="47"/>
                    <a:pt x="68" y="28"/>
                  </a:cubicBezTo>
                  <a:cubicBezTo>
                    <a:pt x="70" y="29"/>
                    <a:pt x="72" y="29"/>
                    <a:pt x="74" y="29"/>
                  </a:cubicBezTo>
                  <a:cubicBezTo>
                    <a:pt x="78" y="29"/>
                    <a:pt x="82" y="27"/>
                    <a:pt x="86" y="24"/>
                  </a:cubicBezTo>
                  <a:cubicBezTo>
                    <a:pt x="107" y="38"/>
                    <a:pt x="123" y="58"/>
                    <a:pt x="131" y="82"/>
                  </a:cubicBezTo>
                  <a:close/>
                  <a:moveTo>
                    <a:pt x="92" y="11"/>
                  </a:moveTo>
                  <a:cubicBezTo>
                    <a:pt x="92" y="12"/>
                    <a:pt x="92" y="13"/>
                    <a:pt x="91" y="15"/>
                  </a:cubicBezTo>
                  <a:cubicBezTo>
                    <a:pt x="115" y="30"/>
                    <a:pt x="133" y="53"/>
                    <a:pt x="141" y="80"/>
                  </a:cubicBezTo>
                  <a:cubicBezTo>
                    <a:pt x="142" y="80"/>
                    <a:pt x="142" y="80"/>
                    <a:pt x="142" y="80"/>
                  </a:cubicBezTo>
                  <a:cubicBezTo>
                    <a:pt x="149" y="65"/>
                    <a:pt x="153" y="49"/>
                    <a:pt x="153" y="32"/>
                  </a:cubicBezTo>
                  <a:cubicBezTo>
                    <a:pt x="153" y="31"/>
                    <a:pt x="153" y="30"/>
                    <a:pt x="153" y="29"/>
                  </a:cubicBezTo>
                  <a:cubicBezTo>
                    <a:pt x="140" y="14"/>
                    <a:pt x="122" y="4"/>
                    <a:pt x="102" y="0"/>
                  </a:cubicBezTo>
                  <a:cubicBezTo>
                    <a:pt x="98" y="2"/>
                    <a:pt x="95" y="4"/>
                    <a:pt x="91" y="6"/>
                  </a:cubicBezTo>
                  <a:cubicBezTo>
                    <a:pt x="92" y="8"/>
                    <a:pt x="92" y="9"/>
                    <a:pt x="92" y="11"/>
                  </a:cubicBezTo>
                  <a:close/>
                  <a:moveTo>
                    <a:pt x="40" y="137"/>
                  </a:moveTo>
                  <a:cubicBezTo>
                    <a:pt x="36" y="124"/>
                    <a:pt x="33" y="111"/>
                    <a:pt x="33" y="97"/>
                  </a:cubicBezTo>
                  <a:cubicBezTo>
                    <a:pt x="33" y="69"/>
                    <a:pt x="43" y="42"/>
                    <a:pt x="59" y="22"/>
                  </a:cubicBezTo>
                  <a:cubicBezTo>
                    <a:pt x="57" y="19"/>
                    <a:pt x="55" y="15"/>
                    <a:pt x="55" y="11"/>
                  </a:cubicBezTo>
                  <a:cubicBezTo>
                    <a:pt x="52" y="10"/>
                    <a:pt x="49" y="9"/>
                    <a:pt x="46" y="9"/>
                  </a:cubicBezTo>
                  <a:cubicBezTo>
                    <a:pt x="19" y="23"/>
                    <a:pt x="0" y="52"/>
                    <a:pt x="0" y="85"/>
                  </a:cubicBezTo>
                  <a:cubicBezTo>
                    <a:pt x="0" y="106"/>
                    <a:pt x="8" y="125"/>
                    <a:pt x="20" y="140"/>
                  </a:cubicBezTo>
                  <a:cubicBezTo>
                    <a:pt x="25" y="141"/>
                    <a:pt x="30" y="142"/>
                    <a:pt x="35" y="143"/>
                  </a:cubicBezTo>
                  <a:cubicBezTo>
                    <a:pt x="36" y="140"/>
                    <a:pt x="38" y="138"/>
                    <a:pt x="40" y="137"/>
                  </a:cubicBezTo>
                  <a:close/>
                  <a:moveTo>
                    <a:pt x="163" y="45"/>
                  </a:moveTo>
                  <a:cubicBezTo>
                    <a:pt x="162" y="59"/>
                    <a:pt x="158" y="72"/>
                    <a:pt x="153" y="84"/>
                  </a:cubicBezTo>
                  <a:cubicBezTo>
                    <a:pt x="157" y="87"/>
                    <a:pt x="159" y="92"/>
                    <a:pt x="159" y="98"/>
                  </a:cubicBezTo>
                  <a:cubicBezTo>
                    <a:pt x="159" y="106"/>
                    <a:pt x="154" y="112"/>
                    <a:pt x="147" y="115"/>
                  </a:cubicBezTo>
                  <a:cubicBezTo>
                    <a:pt x="147" y="115"/>
                    <a:pt x="147" y="116"/>
                    <a:pt x="147" y="116"/>
                  </a:cubicBezTo>
                  <a:cubicBezTo>
                    <a:pt x="147" y="128"/>
                    <a:pt x="145" y="140"/>
                    <a:pt x="142" y="151"/>
                  </a:cubicBezTo>
                  <a:cubicBezTo>
                    <a:pt x="161" y="135"/>
                    <a:pt x="173" y="112"/>
                    <a:pt x="173" y="85"/>
                  </a:cubicBezTo>
                  <a:cubicBezTo>
                    <a:pt x="173" y="71"/>
                    <a:pt x="169" y="57"/>
                    <a:pt x="163" y="45"/>
                  </a:cubicBezTo>
                  <a:close/>
                  <a:moveTo>
                    <a:pt x="132" y="114"/>
                  </a:moveTo>
                  <a:cubicBezTo>
                    <a:pt x="116" y="133"/>
                    <a:pt x="94" y="146"/>
                    <a:pt x="69" y="151"/>
                  </a:cubicBezTo>
                  <a:cubicBezTo>
                    <a:pt x="69" y="151"/>
                    <a:pt x="69" y="152"/>
                    <a:pt x="69" y="152"/>
                  </a:cubicBezTo>
                  <a:cubicBezTo>
                    <a:pt x="69" y="156"/>
                    <a:pt x="68" y="159"/>
                    <a:pt x="66" y="162"/>
                  </a:cubicBezTo>
                  <a:cubicBezTo>
                    <a:pt x="69" y="165"/>
                    <a:pt x="71" y="168"/>
                    <a:pt x="74" y="170"/>
                  </a:cubicBezTo>
                  <a:cubicBezTo>
                    <a:pt x="78" y="171"/>
                    <a:pt x="82" y="171"/>
                    <a:pt x="86" y="171"/>
                  </a:cubicBezTo>
                  <a:cubicBezTo>
                    <a:pt x="101" y="171"/>
                    <a:pt x="114" y="168"/>
                    <a:pt x="126" y="162"/>
                  </a:cubicBezTo>
                  <a:cubicBezTo>
                    <a:pt x="132" y="148"/>
                    <a:pt x="136" y="133"/>
                    <a:pt x="136" y="116"/>
                  </a:cubicBezTo>
                  <a:cubicBezTo>
                    <a:pt x="136" y="116"/>
                    <a:pt x="136" y="116"/>
                    <a:pt x="136" y="116"/>
                  </a:cubicBezTo>
                  <a:cubicBezTo>
                    <a:pt x="135" y="115"/>
                    <a:pt x="134" y="115"/>
                    <a:pt x="132" y="114"/>
                  </a:cubicBezTo>
                  <a:close/>
                  <a:moveTo>
                    <a:pt x="132" y="114"/>
                  </a:moveTo>
                  <a:cubicBezTo>
                    <a:pt x="132" y="114"/>
                    <a:pt x="132" y="114"/>
                    <a:pt x="132" y="114"/>
                  </a:cubicBezTo>
                </a:path>
              </a:pathLst>
            </a:custGeom>
            <a:solidFill>
              <a:schemeClr val="bg1"/>
            </a:solidFill>
            <a:ln w="9525">
              <a:noFill/>
              <a:round/>
            </a:ln>
          </p:spPr>
          <p:txBody>
            <a:bodyPr anchor="ctr"/>
            <a:lstStyle/>
            <a:p>
              <a:pPr algn="ctr"/>
              <a:endParaRPr sz="1350">
                <a:solidFill>
                  <a:schemeClr val="tx1">
                    <a:lumMod val="75000"/>
                    <a:lumOff val="25000"/>
                  </a:schemeClr>
                </a:solidFill>
              </a:endParaRPr>
            </a:p>
          </p:txBody>
        </p:sp>
      </p:grpSp>
      <p:grpSp>
        <p:nvGrpSpPr>
          <p:cNvPr id="40" name="组合 33"/>
          <p:cNvGrpSpPr/>
          <p:nvPr/>
        </p:nvGrpSpPr>
        <p:grpSpPr>
          <a:xfrm>
            <a:off x="949971" y="4463899"/>
            <a:ext cx="9097734" cy="1639479"/>
            <a:chOff x="6405564" y="2560639"/>
            <a:chExt cx="7533619" cy="1659539"/>
          </a:xfrm>
          <a:solidFill>
            <a:schemeClr val="tx1">
              <a:lumMod val="65000"/>
              <a:lumOff val="35000"/>
            </a:schemeClr>
          </a:solidFill>
        </p:grpSpPr>
        <p:sp>
          <p:nvSpPr>
            <p:cNvPr id="41" name="MH_Other_1"/>
            <p:cNvSpPr>
              <a:spLocks noEditPoints="1"/>
            </p:cNvSpPr>
            <p:nvPr>
              <p:custDataLst>
                <p:tags r:id="rId1"/>
              </p:custDataLst>
            </p:nvPr>
          </p:nvSpPr>
          <p:spPr bwMode="auto">
            <a:xfrm>
              <a:off x="6405564" y="2560639"/>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EEA6A9"/>
            </a:solidFill>
            <a:ln w="0">
              <a:noFill/>
              <a:prstDash val="solid"/>
              <a:round/>
            </a:ln>
          </p:spPr>
          <p:txBody>
            <a:bodyPr/>
            <a:lstStyle/>
            <a:p>
              <a:pPr>
                <a:defRPr/>
              </a:pPr>
              <a:endParaRPr lang="zh-CN" altLang="en-US" sz="1350">
                <a:solidFill>
                  <a:schemeClr val="tx1">
                    <a:lumMod val="75000"/>
                    <a:lumOff val="25000"/>
                  </a:schemeClr>
                </a:solidFill>
              </a:endParaRPr>
            </a:p>
          </p:txBody>
        </p:sp>
        <p:sp>
          <p:nvSpPr>
            <p:cNvPr id="42" name="MH_Other_2"/>
            <p:cNvSpPr>
              <a:spLocks noEditPoints="1"/>
            </p:cNvSpPr>
            <p:nvPr>
              <p:custDataLst>
                <p:tags r:id="rId2"/>
              </p:custDataLst>
            </p:nvPr>
          </p:nvSpPr>
          <p:spPr bwMode="auto">
            <a:xfrm rot="10800000">
              <a:off x="13753446" y="4078891"/>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EEA6A9"/>
            </a:solidFill>
            <a:ln w="0">
              <a:noFill/>
              <a:prstDash val="solid"/>
              <a:round/>
            </a:ln>
          </p:spPr>
          <p:txBody>
            <a:bodyPr/>
            <a:lstStyle/>
            <a:p>
              <a:pPr>
                <a:defRPr/>
              </a:pPr>
              <a:endParaRPr lang="zh-CN" altLang="en-US" sz="1200" dirty="0">
                <a:solidFill>
                  <a:schemeClr val="tx1">
                    <a:lumMod val="75000"/>
                    <a:lumOff val="25000"/>
                  </a:schemeClr>
                </a:solidFill>
              </a:endParaRPr>
            </a:p>
          </p:txBody>
        </p:sp>
      </p:grpSp>
      <p:sp>
        <p:nvSpPr>
          <p:cNvPr id="43" name="文本框 42"/>
          <p:cNvSpPr txBox="1"/>
          <p:nvPr/>
        </p:nvSpPr>
        <p:spPr>
          <a:xfrm>
            <a:off x="1199746" y="5080671"/>
            <a:ext cx="6334025" cy="246221"/>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输入替换内容璞原演示输入替换璞原演示输入替换璞原演示</a:t>
            </a:r>
            <a:endParaRPr lang="zh-CN" altLang="en-US" sz="1000" dirty="0">
              <a:solidFill>
                <a:schemeClr val="tx1">
                  <a:lumMod val="75000"/>
                  <a:lumOff val="25000"/>
                </a:schemeClr>
              </a:solidFill>
            </a:endParaRPr>
          </a:p>
        </p:txBody>
      </p:sp>
      <p:sp>
        <p:nvSpPr>
          <p:cNvPr id="44" name="Rectangle 24"/>
          <p:cNvSpPr>
            <a:spLocks noChangeArrowheads="1"/>
          </p:cNvSpPr>
          <p:nvPr/>
        </p:nvSpPr>
        <p:spPr bwMode="auto">
          <a:xfrm>
            <a:off x="1199746" y="4676590"/>
            <a:ext cx="1578559" cy="29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tx1">
                  <a:lumMod val="75000"/>
                  <a:lumOff val="25000"/>
                </a:schemeClr>
              </a:solidFill>
            </a:endParaRPr>
          </a:p>
        </p:txBody>
      </p:sp>
      <p:sp>
        <p:nvSpPr>
          <p:cNvPr id="45" name="文本框 44"/>
          <p:cNvSpPr txBox="1"/>
          <p:nvPr/>
        </p:nvSpPr>
        <p:spPr>
          <a:xfrm>
            <a:off x="1199746" y="5517185"/>
            <a:ext cx="6334025" cy="246221"/>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输入替换内容璞原演示输入替换璞原演示输入替换璞原演示</a:t>
            </a:r>
            <a:endParaRPr lang="zh-CN" altLang="en-US" sz="1000" dirty="0">
              <a:solidFill>
                <a:schemeClr val="tx1">
                  <a:lumMod val="75000"/>
                  <a:lumOff val="25000"/>
                </a:schemeClr>
              </a:solidFill>
            </a:endParaRPr>
          </a:p>
        </p:txBody>
      </p:sp>
      <p:sp>
        <p:nvSpPr>
          <p:cNvPr id="46" name="文本框 45"/>
          <p:cNvSpPr txBox="1"/>
          <p:nvPr/>
        </p:nvSpPr>
        <p:spPr>
          <a:xfrm>
            <a:off x="6066693" y="5527555"/>
            <a:ext cx="4321492" cy="246221"/>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输入替换内容璞原演示输入替换璞原演示输入替换璞原演示</a:t>
            </a:r>
            <a:endParaRPr lang="zh-CN" altLang="en-US" sz="1000" dirty="0">
              <a:solidFill>
                <a:schemeClr val="tx1">
                  <a:lumMod val="75000"/>
                  <a:lumOff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000" fill="hold"/>
                                        <p:tgtEl>
                                          <p:spTgt spid="31"/>
                                        </p:tgtEl>
                                        <p:attrNameLst>
                                          <p:attrName>ppt_x</p:attrName>
                                        </p:attrNameLst>
                                      </p:cBhvr>
                                      <p:tavLst>
                                        <p:tav tm="0">
                                          <p:val>
                                            <p:strVal val="#ppt_x"/>
                                          </p:val>
                                        </p:tav>
                                        <p:tav tm="100000">
                                          <p:val>
                                            <p:strVal val="#ppt_x"/>
                                          </p:val>
                                        </p:tav>
                                      </p:tavLst>
                                    </p:anim>
                                    <p:anim calcmode="lin" valueType="num">
                                      <p:cBhvr additive="base">
                                        <p:cTn id="8" dur="2000" fill="hold"/>
                                        <p:tgtEl>
                                          <p:spTgt spid="31"/>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000" fill="hold"/>
                                        <p:tgtEl>
                                          <p:spTgt spid="32"/>
                                        </p:tgtEl>
                                        <p:attrNameLst>
                                          <p:attrName>ppt_x</p:attrName>
                                        </p:attrNameLst>
                                      </p:cBhvr>
                                      <p:tavLst>
                                        <p:tav tm="0">
                                          <p:val>
                                            <p:strVal val="#ppt_x"/>
                                          </p:val>
                                        </p:tav>
                                        <p:tav tm="100000">
                                          <p:val>
                                            <p:strVal val="#ppt_x"/>
                                          </p:val>
                                        </p:tav>
                                      </p:tavLst>
                                    </p:anim>
                                    <p:anim calcmode="lin" valueType="num">
                                      <p:cBhvr additive="base">
                                        <p:cTn id="12" dur="2000" fill="hold"/>
                                        <p:tgtEl>
                                          <p:spTgt spid="32"/>
                                        </p:tgtEl>
                                        <p:attrNameLst>
                                          <p:attrName>ppt_y</p:attrName>
                                        </p:attrNameLst>
                                      </p:cBhvr>
                                      <p:tavLst>
                                        <p:tav tm="0">
                                          <p:val>
                                            <p:strVal val="1+#ppt_h/2"/>
                                          </p:val>
                                        </p:tav>
                                        <p:tav tm="100000">
                                          <p:val>
                                            <p:strVal val="#ppt_y"/>
                                          </p:val>
                                        </p:tav>
                                      </p:tavLst>
                                    </p:anim>
                                  </p:childTnLst>
                                </p:cTn>
                              </p:par>
                              <p:par>
                                <p:cTn id="13" presetID="7"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2000" fill="hold"/>
                                        <p:tgtEl>
                                          <p:spTgt spid="33"/>
                                        </p:tgtEl>
                                        <p:attrNameLst>
                                          <p:attrName>ppt_x</p:attrName>
                                        </p:attrNameLst>
                                      </p:cBhvr>
                                      <p:tavLst>
                                        <p:tav tm="0">
                                          <p:val>
                                            <p:strVal val="#ppt_x"/>
                                          </p:val>
                                        </p:tav>
                                        <p:tav tm="100000">
                                          <p:val>
                                            <p:strVal val="#ppt_x"/>
                                          </p:val>
                                        </p:tav>
                                      </p:tavLst>
                                    </p:anim>
                                    <p:anim calcmode="lin" valueType="num">
                                      <p:cBhvr additive="base">
                                        <p:cTn id="16" dur="2000" fill="hold"/>
                                        <p:tgtEl>
                                          <p:spTgt spid="33"/>
                                        </p:tgtEl>
                                        <p:attrNameLst>
                                          <p:attrName>ppt_y</p:attrName>
                                        </p:attrNameLst>
                                      </p:cBhvr>
                                      <p:tavLst>
                                        <p:tav tm="0">
                                          <p:val>
                                            <p:strVal val="1+#ppt_h/2"/>
                                          </p:val>
                                        </p:tav>
                                        <p:tav tm="100000">
                                          <p:val>
                                            <p:strVal val="#ppt_y"/>
                                          </p:val>
                                        </p:tav>
                                      </p:tavLst>
                                    </p:anim>
                                  </p:childTnLst>
                                </p:cTn>
                              </p:par>
                              <p:par>
                                <p:cTn id="17" presetID="7"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ppt_x"/>
                                          </p:val>
                                        </p:tav>
                                        <p:tav tm="100000">
                                          <p:val>
                                            <p:strVal val="#ppt_x"/>
                                          </p:val>
                                        </p:tav>
                                      </p:tavLst>
                                    </p:anim>
                                    <p:anim calcmode="lin" valueType="num">
                                      <p:cBhvr additive="base">
                                        <p:cTn id="20" dur="2000" fill="hold"/>
                                        <p:tgtEl>
                                          <p:spTgt spid="5"/>
                                        </p:tgtEl>
                                        <p:attrNameLst>
                                          <p:attrName>ppt_y</p:attrName>
                                        </p:attrNameLst>
                                      </p:cBhvr>
                                      <p:tavLst>
                                        <p:tav tm="0">
                                          <p:val>
                                            <p:strVal val="1+#ppt_h/2"/>
                                          </p:val>
                                        </p:tav>
                                        <p:tav tm="100000">
                                          <p:val>
                                            <p:strVal val="#ppt_y"/>
                                          </p:val>
                                        </p:tav>
                                      </p:tavLst>
                                    </p:anim>
                                  </p:childTnLst>
                                </p:cTn>
                              </p:par>
                              <p:par>
                                <p:cTn id="21" presetID="7"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2000" fill="hold"/>
                                        <p:tgtEl>
                                          <p:spTgt spid="9"/>
                                        </p:tgtEl>
                                        <p:attrNameLst>
                                          <p:attrName>ppt_x</p:attrName>
                                        </p:attrNameLst>
                                      </p:cBhvr>
                                      <p:tavLst>
                                        <p:tav tm="0">
                                          <p:val>
                                            <p:strVal val="#ppt_x"/>
                                          </p:val>
                                        </p:tav>
                                        <p:tav tm="100000">
                                          <p:val>
                                            <p:strVal val="#ppt_x"/>
                                          </p:val>
                                        </p:tav>
                                      </p:tavLst>
                                    </p:anim>
                                    <p:anim calcmode="lin" valueType="num">
                                      <p:cBhvr additive="base">
                                        <p:cTn id="24" dur="2000" fill="hold"/>
                                        <p:tgtEl>
                                          <p:spTgt spid="9"/>
                                        </p:tgtEl>
                                        <p:attrNameLst>
                                          <p:attrName>ppt_y</p:attrName>
                                        </p:attrNameLst>
                                      </p:cBhvr>
                                      <p:tavLst>
                                        <p:tav tm="0">
                                          <p:val>
                                            <p:strVal val="1+#ppt_h/2"/>
                                          </p:val>
                                        </p:tav>
                                        <p:tav tm="100000">
                                          <p:val>
                                            <p:strVal val="#ppt_y"/>
                                          </p:val>
                                        </p:tav>
                                      </p:tavLst>
                                    </p:anim>
                                  </p:childTnLst>
                                </p:cTn>
                              </p:par>
                              <p:par>
                                <p:cTn id="25" presetID="7" presetClass="entr" presetSubtype="4"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2000" fill="hold"/>
                                        <p:tgtEl>
                                          <p:spTgt spid="40"/>
                                        </p:tgtEl>
                                        <p:attrNameLst>
                                          <p:attrName>ppt_x</p:attrName>
                                        </p:attrNameLst>
                                      </p:cBhvr>
                                      <p:tavLst>
                                        <p:tav tm="0">
                                          <p:val>
                                            <p:strVal val="#ppt_x"/>
                                          </p:val>
                                        </p:tav>
                                        <p:tav tm="100000">
                                          <p:val>
                                            <p:strVal val="#ppt_x"/>
                                          </p:val>
                                        </p:tav>
                                      </p:tavLst>
                                    </p:anim>
                                    <p:anim calcmode="lin" valueType="num">
                                      <p:cBhvr additive="base">
                                        <p:cTn id="28" dur="2000" fill="hold"/>
                                        <p:tgtEl>
                                          <p:spTgt spid="40"/>
                                        </p:tgtEl>
                                        <p:attrNameLst>
                                          <p:attrName>ppt_y</p:attrName>
                                        </p:attrNameLst>
                                      </p:cBhvr>
                                      <p:tavLst>
                                        <p:tav tm="0">
                                          <p:val>
                                            <p:strVal val="1+#ppt_h/2"/>
                                          </p:val>
                                        </p:tav>
                                        <p:tav tm="100000">
                                          <p:val>
                                            <p:strVal val="#ppt_y"/>
                                          </p:val>
                                        </p:tav>
                                      </p:tavLst>
                                    </p:anim>
                                  </p:childTnLst>
                                </p:cTn>
                              </p:par>
                              <p:par>
                                <p:cTn id="29" presetID="7"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2000" fill="hold"/>
                                        <p:tgtEl>
                                          <p:spTgt spid="43"/>
                                        </p:tgtEl>
                                        <p:attrNameLst>
                                          <p:attrName>ppt_x</p:attrName>
                                        </p:attrNameLst>
                                      </p:cBhvr>
                                      <p:tavLst>
                                        <p:tav tm="0">
                                          <p:val>
                                            <p:strVal val="#ppt_x"/>
                                          </p:val>
                                        </p:tav>
                                        <p:tav tm="100000">
                                          <p:val>
                                            <p:strVal val="#ppt_x"/>
                                          </p:val>
                                        </p:tav>
                                      </p:tavLst>
                                    </p:anim>
                                    <p:anim calcmode="lin" valueType="num">
                                      <p:cBhvr additive="base">
                                        <p:cTn id="32" dur="2000" fill="hold"/>
                                        <p:tgtEl>
                                          <p:spTgt spid="43"/>
                                        </p:tgtEl>
                                        <p:attrNameLst>
                                          <p:attrName>ppt_y</p:attrName>
                                        </p:attrNameLst>
                                      </p:cBhvr>
                                      <p:tavLst>
                                        <p:tav tm="0">
                                          <p:val>
                                            <p:strVal val="1+#ppt_h/2"/>
                                          </p:val>
                                        </p:tav>
                                        <p:tav tm="100000">
                                          <p:val>
                                            <p:strVal val="#ppt_y"/>
                                          </p:val>
                                        </p:tav>
                                      </p:tavLst>
                                    </p:anim>
                                  </p:childTnLst>
                                </p:cTn>
                              </p:par>
                              <p:par>
                                <p:cTn id="33" presetID="7" presetClass="entr" presetSubtype="4"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2000" fill="hold"/>
                                        <p:tgtEl>
                                          <p:spTgt spid="44"/>
                                        </p:tgtEl>
                                        <p:attrNameLst>
                                          <p:attrName>ppt_x</p:attrName>
                                        </p:attrNameLst>
                                      </p:cBhvr>
                                      <p:tavLst>
                                        <p:tav tm="0">
                                          <p:val>
                                            <p:strVal val="#ppt_x"/>
                                          </p:val>
                                        </p:tav>
                                        <p:tav tm="100000">
                                          <p:val>
                                            <p:strVal val="#ppt_x"/>
                                          </p:val>
                                        </p:tav>
                                      </p:tavLst>
                                    </p:anim>
                                    <p:anim calcmode="lin" valueType="num">
                                      <p:cBhvr additive="base">
                                        <p:cTn id="36" dur="2000" fill="hold"/>
                                        <p:tgtEl>
                                          <p:spTgt spid="44"/>
                                        </p:tgtEl>
                                        <p:attrNameLst>
                                          <p:attrName>ppt_y</p:attrName>
                                        </p:attrNameLst>
                                      </p:cBhvr>
                                      <p:tavLst>
                                        <p:tav tm="0">
                                          <p:val>
                                            <p:strVal val="1+#ppt_h/2"/>
                                          </p:val>
                                        </p:tav>
                                        <p:tav tm="100000">
                                          <p:val>
                                            <p:strVal val="#ppt_y"/>
                                          </p:val>
                                        </p:tav>
                                      </p:tavLst>
                                    </p:anim>
                                  </p:childTnLst>
                                </p:cTn>
                              </p:par>
                              <p:par>
                                <p:cTn id="37" presetID="7" presetClass="entr" presetSubtype="4"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2000" fill="hold"/>
                                        <p:tgtEl>
                                          <p:spTgt spid="45"/>
                                        </p:tgtEl>
                                        <p:attrNameLst>
                                          <p:attrName>ppt_x</p:attrName>
                                        </p:attrNameLst>
                                      </p:cBhvr>
                                      <p:tavLst>
                                        <p:tav tm="0">
                                          <p:val>
                                            <p:strVal val="#ppt_x"/>
                                          </p:val>
                                        </p:tav>
                                        <p:tav tm="100000">
                                          <p:val>
                                            <p:strVal val="#ppt_x"/>
                                          </p:val>
                                        </p:tav>
                                      </p:tavLst>
                                    </p:anim>
                                    <p:anim calcmode="lin" valueType="num">
                                      <p:cBhvr additive="base">
                                        <p:cTn id="40" dur="2000" fill="hold"/>
                                        <p:tgtEl>
                                          <p:spTgt spid="45"/>
                                        </p:tgtEl>
                                        <p:attrNameLst>
                                          <p:attrName>ppt_y</p:attrName>
                                        </p:attrNameLst>
                                      </p:cBhvr>
                                      <p:tavLst>
                                        <p:tav tm="0">
                                          <p:val>
                                            <p:strVal val="1+#ppt_h/2"/>
                                          </p:val>
                                        </p:tav>
                                        <p:tav tm="100000">
                                          <p:val>
                                            <p:strVal val="#ppt_y"/>
                                          </p:val>
                                        </p:tav>
                                      </p:tavLst>
                                    </p:anim>
                                  </p:childTnLst>
                                </p:cTn>
                              </p:par>
                              <p:par>
                                <p:cTn id="41" presetID="7"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ppt_x"/>
                                          </p:val>
                                        </p:tav>
                                        <p:tav tm="100000">
                                          <p:val>
                                            <p:strVal val="#ppt_x"/>
                                          </p:val>
                                        </p:tav>
                                      </p:tavLst>
                                    </p:anim>
                                    <p:anim calcmode="lin" valueType="num">
                                      <p:cBhvr additive="base">
                                        <p:cTn id="44" dur="20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5" grpId="0"/>
      <p:bldP spid="43" grpId="0"/>
      <p:bldP spid="44" grpId="0"/>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312660" y="845185"/>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32"/>
          <p:cNvSpPr txBox="1"/>
          <p:nvPr/>
        </p:nvSpPr>
        <p:spPr>
          <a:xfrm>
            <a:off x="750844" y="260014"/>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750844" y="537013"/>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
        <p:nvSpPr>
          <p:cNvPr id="9" name="矩形 87"/>
          <p:cNvSpPr>
            <a:spLocks noChangeArrowheads="1"/>
          </p:cNvSpPr>
          <p:nvPr/>
        </p:nvSpPr>
        <p:spPr bwMode="auto">
          <a:xfrm>
            <a:off x="4365536" y="5091640"/>
            <a:ext cx="3459560" cy="584767"/>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点击添加文本 点击添加文本</a:t>
            </a:r>
          </a:p>
        </p:txBody>
      </p:sp>
      <p:sp>
        <p:nvSpPr>
          <p:cNvPr id="11" name="矩形 87"/>
          <p:cNvSpPr>
            <a:spLocks noChangeArrowheads="1"/>
          </p:cNvSpPr>
          <p:nvPr/>
        </p:nvSpPr>
        <p:spPr bwMode="auto">
          <a:xfrm>
            <a:off x="4266783" y="2301619"/>
            <a:ext cx="3658337" cy="584767"/>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点击添加文本 点击添加文本</a:t>
            </a:r>
          </a:p>
        </p:txBody>
      </p:sp>
      <p:sp>
        <p:nvSpPr>
          <p:cNvPr id="14" name="矩形 13"/>
          <p:cNvSpPr>
            <a:spLocks noChangeArrowheads="1"/>
          </p:cNvSpPr>
          <p:nvPr/>
        </p:nvSpPr>
        <p:spPr bwMode="auto">
          <a:xfrm>
            <a:off x="5051425" y="1676400"/>
            <a:ext cx="2261235" cy="315595"/>
          </a:xfrm>
          <a:prstGeom prst="rect">
            <a:avLst/>
          </a:prstGeom>
          <a:solidFill>
            <a:srgbClr val="EEA6A9"/>
          </a:solidFill>
          <a:ln w="9525">
            <a:noFill/>
            <a:miter lim="800000"/>
          </a:ln>
          <a:effectLst/>
          <a:scene3d>
            <a:camera prst="orthographicFront">
              <a:rot lat="0" lon="0" rev="0"/>
            </a:camera>
            <a:lightRig rig="balanced" dir="t">
              <a:rot lat="0" lon="0" rev="8700000"/>
            </a:lightRig>
          </a:scene3d>
          <a:sp3d>
            <a:bevelT w="190500" h="38100"/>
          </a:sp3d>
        </p:spPr>
        <p:txBody>
          <a:bodyPr anchor="ctr">
            <a:spAutoFit/>
          </a:bodyPr>
          <a:lstStyle/>
          <a:p>
            <a:pPr algn="ctr" fontAlgn="ctr">
              <a:buClr>
                <a:srgbClr val="FF0000"/>
              </a:buClr>
              <a:buSzPct val="70000"/>
              <a:defRPr/>
            </a:pPr>
            <a:r>
              <a:rPr kumimoji="1"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7" name="矩形 16"/>
          <p:cNvSpPr>
            <a:spLocks noChangeArrowheads="1"/>
          </p:cNvSpPr>
          <p:nvPr/>
        </p:nvSpPr>
        <p:spPr bwMode="auto">
          <a:xfrm>
            <a:off x="4812030" y="4368800"/>
            <a:ext cx="2568575" cy="315595"/>
          </a:xfrm>
          <a:prstGeom prst="rect">
            <a:avLst/>
          </a:prstGeom>
          <a:solidFill>
            <a:srgbClr val="EEA6A9"/>
          </a:solidFill>
          <a:ln w="9525">
            <a:noFill/>
            <a:miter lim="800000"/>
          </a:ln>
          <a:effectLst/>
          <a:scene3d>
            <a:camera prst="orthographicFront">
              <a:rot lat="0" lon="0" rev="0"/>
            </a:camera>
            <a:lightRig rig="balanced" dir="t">
              <a:rot lat="0" lon="0" rev="8700000"/>
            </a:lightRig>
          </a:scene3d>
          <a:sp3d>
            <a:bevelT w="190500" h="38100"/>
          </a:sp3d>
        </p:spPr>
        <p:txBody>
          <a:bodyPr anchor="ctr">
            <a:spAutoFit/>
          </a:bodyPr>
          <a:lstStyle/>
          <a:p>
            <a:pPr algn="ctr" fontAlgn="ctr">
              <a:buClr>
                <a:srgbClr val="FF0000"/>
              </a:buClr>
              <a:buSzPct val="70000"/>
              <a:defRPr/>
            </a:pPr>
            <a:r>
              <a:rPr kumimoji="1"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2" name="Text Box 29"/>
          <p:cNvSpPr txBox="1">
            <a:spLocks noChangeArrowheads="1"/>
          </p:cNvSpPr>
          <p:nvPr/>
        </p:nvSpPr>
        <p:spPr bwMode="gray">
          <a:xfrm>
            <a:off x="4785360" y="845185"/>
            <a:ext cx="2620645" cy="521970"/>
          </a:xfrm>
          <a:prstGeom prst="rect">
            <a:avLst/>
          </a:prstGeom>
          <a:noFill/>
          <a:ln>
            <a:noFill/>
          </a:ln>
          <a:effectLst/>
        </p:spPr>
        <p:txBody>
          <a:bodyPr wrap="square">
            <a:spAutoFit/>
          </a:bodyPr>
          <a:lstStyle/>
          <a:p>
            <a:pPr algn="ctr">
              <a:buClr>
                <a:schemeClr val="tx1"/>
              </a:buClr>
              <a:buSzPct val="120000"/>
              <a:defRPr/>
            </a:pPr>
            <a:r>
              <a:rPr lang="zh-CN" altLang="en-US" sz="2800" spc="300" dirty="0">
                <a:ln w="12700" cmpd="sng">
                  <a:noFill/>
                  <a:prstDash val="solid"/>
                  <a:miter lim="800000"/>
                </a:ln>
                <a:solidFill>
                  <a:schemeClr val="tx1"/>
                </a:solidFill>
                <a:latin typeface="微软雅黑" panose="020B0503020204020204" pitchFamily="34" charset="-122"/>
                <a:ea typeface="微软雅黑" panose="020B0503020204020204" pitchFamily="34" charset="-122"/>
              </a:rPr>
              <a:t>点击添加文本</a:t>
            </a:r>
          </a:p>
        </p:txBody>
      </p:sp>
      <p:sp>
        <p:nvSpPr>
          <p:cNvPr id="104" name="分段箭头"/>
          <p:cNvSpPr/>
          <p:nvPr/>
        </p:nvSpPr>
        <p:spPr bwMode="auto">
          <a:xfrm rot="5400000">
            <a:off x="5724525" y="3705225"/>
            <a:ext cx="742950" cy="356235"/>
          </a:xfrm>
          <a:custGeom>
            <a:avLst/>
            <a:gdLst>
              <a:gd name="T0" fmla="*/ 368 w 922"/>
              <a:gd name="T1" fmla="*/ 187 h 468"/>
              <a:gd name="T2" fmla="*/ 491 w 922"/>
              <a:gd name="T3" fmla="*/ 187 h 468"/>
              <a:gd name="T4" fmla="*/ 491 w 922"/>
              <a:gd name="T5" fmla="*/ 281 h 468"/>
              <a:gd name="T6" fmla="*/ 368 w 922"/>
              <a:gd name="T7" fmla="*/ 281 h 468"/>
              <a:gd name="T8" fmla="*/ 368 w 922"/>
              <a:gd name="T9" fmla="*/ 187 h 468"/>
              <a:gd name="T10" fmla="*/ 368 w 922"/>
              <a:gd name="T11" fmla="*/ 187 h 468"/>
              <a:gd name="T12" fmla="*/ 184 w 922"/>
              <a:gd name="T13" fmla="*/ 187 h 468"/>
              <a:gd name="T14" fmla="*/ 307 w 922"/>
              <a:gd name="T15" fmla="*/ 187 h 468"/>
              <a:gd name="T16" fmla="*/ 307 w 922"/>
              <a:gd name="T17" fmla="*/ 281 h 468"/>
              <a:gd name="T18" fmla="*/ 184 w 922"/>
              <a:gd name="T19" fmla="*/ 281 h 468"/>
              <a:gd name="T20" fmla="*/ 184 w 922"/>
              <a:gd name="T21" fmla="*/ 187 h 468"/>
              <a:gd name="T22" fmla="*/ 184 w 922"/>
              <a:gd name="T23" fmla="*/ 187 h 468"/>
              <a:gd name="T24" fmla="*/ 0 w 922"/>
              <a:gd name="T25" fmla="*/ 187 h 468"/>
              <a:gd name="T26" fmla="*/ 123 w 922"/>
              <a:gd name="T27" fmla="*/ 187 h 468"/>
              <a:gd name="T28" fmla="*/ 123 w 922"/>
              <a:gd name="T29" fmla="*/ 281 h 468"/>
              <a:gd name="T30" fmla="*/ 0 w 922"/>
              <a:gd name="T31" fmla="*/ 281 h 468"/>
              <a:gd name="T32" fmla="*/ 0 w 922"/>
              <a:gd name="T33" fmla="*/ 187 h 468"/>
              <a:gd name="T34" fmla="*/ 0 w 922"/>
              <a:gd name="T35" fmla="*/ 187 h 468"/>
              <a:gd name="T36" fmla="*/ 690 w 922"/>
              <a:gd name="T37" fmla="*/ 0 h 468"/>
              <a:gd name="T38" fmla="*/ 922 w 922"/>
              <a:gd name="T39" fmla="*/ 235 h 468"/>
              <a:gd name="T40" fmla="*/ 690 w 922"/>
              <a:gd name="T41" fmla="*/ 468 h 468"/>
              <a:gd name="T42" fmla="*/ 690 w 922"/>
              <a:gd name="T43" fmla="*/ 281 h 468"/>
              <a:gd name="T44" fmla="*/ 552 w 922"/>
              <a:gd name="T45" fmla="*/ 281 h 468"/>
              <a:gd name="T46" fmla="*/ 552 w 922"/>
              <a:gd name="T47" fmla="*/ 187 h 468"/>
              <a:gd name="T48" fmla="*/ 690 w 922"/>
              <a:gd name="T49" fmla="*/ 187 h 468"/>
              <a:gd name="T50" fmla="*/ 690 w 922"/>
              <a:gd name="T51" fmla="*/ 0 h 468"/>
              <a:gd name="T52" fmla="*/ 690 w 922"/>
              <a:gd name="T5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2" h="468">
                <a:moveTo>
                  <a:pt x="368" y="187"/>
                </a:moveTo>
                <a:lnTo>
                  <a:pt x="491" y="187"/>
                </a:lnTo>
                <a:lnTo>
                  <a:pt x="491" y="281"/>
                </a:lnTo>
                <a:lnTo>
                  <a:pt x="368" y="281"/>
                </a:lnTo>
                <a:lnTo>
                  <a:pt x="368" y="187"/>
                </a:lnTo>
                <a:lnTo>
                  <a:pt x="368" y="187"/>
                </a:lnTo>
                <a:close/>
                <a:moveTo>
                  <a:pt x="184" y="187"/>
                </a:moveTo>
                <a:lnTo>
                  <a:pt x="307" y="187"/>
                </a:lnTo>
                <a:lnTo>
                  <a:pt x="307" y="281"/>
                </a:lnTo>
                <a:lnTo>
                  <a:pt x="184" y="281"/>
                </a:lnTo>
                <a:lnTo>
                  <a:pt x="184" y="187"/>
                </a:lnTo>
                <a:lnTo>
                  <a:pt x="184" y="187"/>
                </a:lnTo>
                <a:close/>
                <a:moveTo>
                  <a:pt x="0" y="187"/>
                </a:moveTo>
                <a:lnTo>
                  <a:pt x="123" y="187"/>
                </a:lnTo>
                <a:lnTo>
                  <a:pt x="123" y="281"/>
                </a:lnTo>
                <a:lnTo>
                  <a:pt x="0" y="281"/>
                </a:lnTo>
                <a:lnTo>
                  <a:pt x="0" y="187"/>
                </a:lnTo>
                <a:lnTo>
                  <a:pt x="0" y="187"/>
                </a:lnTo>
                <a:close/>
                <a:moveTo>
                  <a:pt x="690" y="0"/>
                </a:moveTo>
                <a:lnTo>
                  <a:pt x="922" y="235"/>
                </a:lnTo>
                <a:lnTo>
                  <a:pt x="690" y="468"/>
                </a:lnTo>
                <a:lnTo>
                  <a:pt x="690" y="281"/>
                </a:lnTo>
                <a:lnTo>
                  <a:pt x="552" y="281"/>
                </a:lnTo>
                <a:lnTo>
                  <a:pt x="552" y="187"/>
                </a:lnTo>
                <a:lnTo>
                  <a:pt x="690" y="187"/>
                </a:lnTo>
                <a:lnTo>
                  <a:pt x="690" y="0"/>
                </a:lnTo>
                <a:lnTo>
                  <a:pt x="690" y="0"/>
                </a:lnTo>
                <a:close/>
              </a:path>
            </a:pathLst>
          </a:custGeom>
          <a:solidFill>
            <a:srgbClr val="EEA6A9"/>
          </a:solidFill>
          <a:ln>
            <a:noFill/>
          </a:ln>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2" name="图片 1"/>
          <p:cNvPicPr>
            <a:picLocks noChangeAspect="1"/>
          </p:cNvPicPr>
          <p:nvPr/>
        </p:nvPicPr>
        <p:blipFill>
          <a:blip r:embed="rId2"/>
          <a:srcRect b="7493"/>
          <a:stretch>
            <a:fillRect/>
          </a:stretch>
        </p:blipFill>
        <p:spPr>
          <a:xfrm>
            <a:off x="9411970" y="3455035"/>
            <a:ext cx="2791460" cy="3351530"/>
          </a:xfrm>
          <a:prstGeom prst="rect">
            <a:avLst/>
          </a:prstGeom>
        </p:spPr>
      </p:pic>
      <p:sp>
        <p:nvSpPr>
          <p:cNvPr id="3" name="矩形 2"/>
          <p:cNvSpPr/>
          <p:nvPr/>
        </p:nvSpPr>
        <p:spPr>
          <a:xfrm>
            <a:off x="3295015" y="1676400"/>
            <a:ext cx="5530850" cy="1835785"/>
          </a:xfrm>
          <a:prstGeom prst="rect">
            <a:avLst/>
          </a:prstGeom>
          <a:noFill/>
          <a:ln>
            <a:solidFill>
              <a:srgbClr val="EEA6A9"/>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31210" y="4368800"/>
            <a:ext cx="5530850" cy="1835785"/>
          </a:xfrm>
          <a:prstGeom prst="rect">
            <a:avLst/>
          </a:prstGeom>
          <a:noFill/>
          <a:ln>
            <a:solidFill>
              <a:srgbClr val="EEA6A9"/>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20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2000"/>
                                        <p:tgtEl>
                                          <p:spTgt spid="3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20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20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20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2000"/>
                                        <p:tgtEl>
                                          <p:spTgt spid="1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20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2000"/>
                                        <p:tgtEl>
                                          <p:spTgt spid="2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4"/>
                                        </p:tgtEl>
                                        <p:attrNameLst>
                                          <p:attrName>style.visibility</p:attrName>
                                        </p:attrNameLst>
                                      </p:cBhvr>
                                      <p:to>
                                        <p:strVal val="visible"/>
                                      </p:to>
                                    </p:set>
                                    <p:animEffect transition="in" filter="wipe(down)">
                                      <p:cBhvr>
                                        <p:cTn id="31" dur="2000"/>
                                        <p:tgtEl>
                                          <p:spTgt spid="104"/>
                                        </p:tgtEl>
                                      </p:cBhvr>
                                    </p:animEffect>
                                  </p:childTnLst>
                                </p:cTn>
                              </p:par>
                              <p:par>
                                <p:cTn id="32" presetID="22" presetClass="entr" presetSubtype="4"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2000"/>
                                        <p:tgtEl>
                                          <p:spTgt spid="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2000"/>
                                        <p:tgtEl>
                                          <p:spTgt spid="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5" grpId="0"/>
      <p:bldP spid="9" grpId="0"/>
      <p:bldP spid="11" grpId="0"/>
      <p:bldP spid="14" grpId="0" animBg="1"/>
      <p:bldP spid="17" grpId="0" animBg="1"/>
      <p:bldP spid="22" grpId="0" animBg="1"/>
      <p:bldP spid="104" grpId="0" animBg="1"/>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圈箭头"/>
          <p:cNvSpPr/>
          <p:nvPr/>
        </p:nvSpPr>
        <p:spPr>
          <a:xfrm>
            <a:off x="9592310" y="3039745"/>
            <a:ext cx="1314450" cy="1314450"/>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圈箭头"/>
          <p:cNvSpPr/>
          <p:nvPr/>
        </p:nvSpPr>
        <p:spPr>
          <a:xfrm rot="5400000">
            <a:off x="8347075" y="4068445"/>
            <a:ext cx="1314450" cy="1314450"/>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圈箭头"/>
          <p:cNvSpPr/>
          <p:nvPr/>
        </p:nvSpPr>
        <p:spPr>
          <a:xfrm flipH="1">
            <a:off x="7128510" y="3039745"/>
            <a:ext cx="1314450" cy="1314450"/>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圈箭头"/>
          <p:cNvSpPr/>
          <p:nvPr/>
        </p:nvSpPr>
        <p:spPr>
          <a:xfrm flipH="1">
            <a:off x="7586345" y="1591945"/>
            <a:ext cx="1314450" cy="1314450"/>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5" name="圈箭头"/>
          <p:cNvSpPr/>
          <p:nvPr/>
        </p:nvSpPr>
        <p:spPr>
          <a:xfrm>
            <a:off x="9076055" y="1591945"/>
            <a:ext cx="1314450" cy="1314450"/>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文本框 32"/>
          <p:cNvSpPr txBox="1"/>
          <p:nvPr/>
        </p:nvSpPr>
        <p:spPr>
          <a:xfrm>
            <a:off x="160586" y="196514"/>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458744" y="473513"/>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grpSp>
        <p:nvGrpSpPr>
          <p:cNvPr id="7" name="3"/>
          <p:cNvGrpSpPr/>
          <p:nvPr>
            <p:custDataLst>
              <p:tags r:id="rId1"/>
            </p:custDataLst>
          </p:nvPr>
        </p:nvGrpSpPr>
        <p:grpSpPr>
          <a:xfrm>
            <a:off x="6450446" y="2009858"/>
            <a:ext cx="4993823" cy="3975564"/>
            <a:chOff x="3542782" y="2686589"/>
            <a:chExt cx="4993823" cy="3975564"/>
          </a:xfrm>
        </p:grpSpPr>
        <p:sp>
          <p:nvSpPr>
            <p:cNvPr id="19" name="Oval 12"/>
            <p:cNvSpPr/>
            <p:nvPr/>
          </p:nvSpPr>
          <p:spPr>
            <a:xfrm>
              <a:off x="4021103" y="2686589"/>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tx1"/>
                  </a:solidFill>
                </a:rPr>
                <a:t>1</a:t>
              </a:r>
            </a:p>
          </p:txBody>
        </p:sp>
        <p:sp>
          <p:nvSpPr>
            <p:cNvPr id="20" name="Oval 13"/>
            <p:cNvSpPr/>
            <p:nvPr/>
          </p:nvSpPr>
          <p:spPr>
            <a:xfrm>
              <a:off x="7580374" y="2686589"/>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tx1"/>
                  </a:solidFill>
                </a:rPr>
                <a:t>2</a:t>
              </a:r>
            </a:p>
          </p:txBody>
        </p:sp>
        <p:sp>
          <p:nvSpPr>
            <p:cNvPr id="21" name="Oval 14"/>
            <p:cNvSpPr/>
            <p:nvPr/>
          </p:nvSpPr>
          <p:spPr>
            <a:xfrm>
              <a:off x="8058643" y="4134780"/>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tx1"/>
                  </a:solidFill>
                </a:rPr>
                <a:t>3</a:t>
              </a:r>
            </a:p>
          </p:txBody>
        </p:sp>
        <p:sp>
          <p:nvSpPr>
            <p:cNvPr id="22" name="Oval 15"/>
            <p:cNvSpPr/>
            <p:nvPr/>
          </p:nvSpPr>
          <p:spPr>
            <a:xfrm>
              <a:off x="3542782" y="4134780"/>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tx1"/>
                  </a:solidFill>
                </a:rPr>
                <a:t>5</a:t>
              </a:r>
            </a:p>
          </p:txBody>
        </p:sp>
        <p:sp>
          <p:nvSpPr>
            <p:cNvPr id="23" name="Oval 16"/>
            <p:cNvSpPr/>
            <p:nvPr/>
          </p:nvSpPr>
          <p:spPr>
            <a:xfrm>
              <a:off x="5856384" y="6184191"/>
              <a:ext cx="477962" cy="47796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a:solidFill>
                    <a:schemeClr val="tx1"/>
                  </a:solidFill>
                </a:rPr>
                <a:t>4</a:t>
              </a:r>
            </a:p>
          </p:txBody>
        </p:sp>
      </p:grpSp>
      <p:grpSp>
        <p:nvGrpSpPr>
          <p:cNvPr id="24" name="2"/>
          <p:cNvGrpSpPr/>
          <p:nvPr>
            <p:custDataLst>
              <p:tags r:id="rId2"/>
            </p:custDataLst>
          </p:nvPr>
        </p:nvGrpSpPr>
        <p:grpSpPr>
          <a:xfrm>
            <a:off x="1871345" y="480060"/>
            <a:ext cx="3034665" cy="5897880"/>
            <a:chOff x="8170814" y="1912116"/>
            <a:chExt cx="2750357" cy="5898014"/>
          </a:xfrm>
        </p:grpSpPr>
        <p:grpSp>
          <p:nvGrpSpPr>
            <p:cNvPr id="25" name="Group 54"/>
            <p:cNvGrpSpPr/>
            <p:nvPr/>
          </p:nvGrpSpPr>
          <p:grpSpPr>
            <a:xfrm>
              <a:off x="8170814" y="1912116"/>
              <a:ext cx="2611812" cy="5898014"/>
              <a:chOff x="1193500" y="1491637"/>
              <a:chExt cx="3762110" cy="5898014"/>
            </a:xfrm>
          </p:grpSpPr>
          <p:grpSp>
            <p:nvGrpSpPr>
              <p:cNvPr id="28" name="Group 57"/>
              <p:cNvGrpSpPr/>
              <p:nvPr/>
            </p:nvGrpSpPr>
            <p:grpSpPr>
              <a:xfrm>
                <a:off x="1193500" y="1491637"/>
                <a:ext cx="3761195" cy="815608"/>
                <a:chOff x="1317257" y="1824875"/>
                <a:chExt cx="3761195" cy="815608"/>
              </a:xfrm>
            </p:grpSpPr>
            <p:sp>
              <p:nvSpPr>
                <p:cNvPr id="38" name="TextBox 64"/>
                <p:cNvSpPr txBox="1"/>
                <p:nvPr/>
              </p:nvSpPr>
              <p:spPr>
                <a:xfrm>
                  <a:off x="1317257" y="2132652"/>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39" name="Rectangle 65"/>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rgbClr val="EEA6A9"/>
                      </a:solidFill>
                    </a:rPr>
                    <a:t>输入标题文本</a:t>
                  </a:r>
                </a:p>
              </p:txBody>
            </p:sp>
          </p:grpSp>
          <p:grpSp>
            <p:nvGrpSpPr>
              <p:cNvPr id="29" name="Group 58"/>
              <p:cNvGrpSpPr/>
              <p:nvPr/>
            </p:nvGrpSpPr>
            <p:grpSpPr>
              <a:xfrm>
                <a:off x="1193500" y="2815545"/>
                <a:ext cx="3761195" cy="815608"/>
                <a:chOff x="1317257" y="1824875"/>
                <a:chExt cx="3761195" cy="815608"/>
              </a:xfrm>
            </p:grpSpPr>
            <p:sp>
              <p:nvSpPr>
                <p:cNvPr id="36" name="TextBox 62"/>
                <p:cNvSpPr txBox="1"/>
                <p:nvPr/>
              </p:nvSpPr>
              <p:spPr>
                <a:xfrm>
                  <a:off x="1317257" y="2132652"/>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37" name="Rectangle 63"/>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rgbClr val="EEA6A9"/>
                      </a:solidFill>
                    </a:rPr>
                    <a:t>输入标题文本</a:t>
                  </a:r>
                </a:p>
              </p:txBody>
            </p:sp>
          </p:grpSp>
          <p:grpSp>
            <p:nvGrpSpPr>
              <p:cNvPr id="30" name="Group 59"/>
              <p:cNvGrpSpPr/>
              <p:nvPr/>
            </p:nvGrpSpPr>
            <p:grpSpPr>
              <a:xfrm>
                <a:off x="1193500" y="4139453"/>
                <a:ext cx="3762110" cy="3250198"/>
                <a:chOff x="1317257" y="1824875"/>
                <a:chExt cx="3762110" cy="3250198"/>
              </a:xfrm>
            </p:grpSpPr>
            <p:sp>
              <p:nvSpPr>
                <p:cNvPr id="34" name="TextBox 60"/>
                <p:cNvSpPr txBox="1"/>
                <p:nvPr/>
              </p:nvSpPr>
              <p:spPr>
                <a:xfrm>
                  <a:off x="1317257" y="2132652"/>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35" name="Rectangle 61"/>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rgbClr val="EEA6A9"/>
                      </a:solidFill>
                    </a:rPr>
                    <a:t>输入标题文本</a:t>
                  </a:r>
                </a:p>
              </p:txBody>
            </p:sp>
            <p:sp>
              <p:nvSpPr>
                <p:cNvPr id="54" name="TextBox 60"/>
                <p:cNvSpPr txBox="1"/>
                <p:nvPr/>
              </p:nvSpPr>
              <p:spPr>
                <a:xfrm>
                  <a:off x="1318172" y="3363917"/>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55" name="Rectangle 61"/>
                <p:cNvSpPr/>
                <p:nvPr/>
              </p:nvSpPr>
              <p:spPr>
                <a:xfrm>
                  <a:off x="1318172" y="3056140"/>
                  <a:ext cx="3761195" cy="307777"/>
                </a:xfrm>
                <a:prstGeom prst="rect">
                  <a:avLst/>
                </a:prstGeom>
              </p:spPr>
              <p:txBody>
                <a:bodyPr wrap="none" lIns="0" tIns="0" rIns="0" bIns="0">
                  <a:normAutofit/>
                </a:bodyPr>
                <a:lstStyle/>
                <a:p>
                  <a:pPr algn="r"/>
                  <a:r>
                    <a:rPr lang="zh-CN" altLang="en-US" sz="1600" b="1" dirty="0">
                      <a:solidFill>
                        <a:srgbClr val="EEA6A9"/>
                      </a:solidFill>
                    </a:rPr>
                    <a:t>输入标题文本</a:t>
                  </a:r>
                </a:p>
              </p:txBody>
            </p:sp>
            <p:sp>
              <p:nvSpPr>
                <p:cNvPr id="57" name="TextBox 60"/>
                <p:cNvSpPr txBox="1"/>
                <p:nvPr/>
              </p:nvSpPr>
              <p:spPr>
                <a:xfrm>
                  <a:off x="1318172" y="4567242"/>
                  <a:ext cx="3761195" cy="507831"/>
                </a:xfrm>
                <a:prstGeom prst="rect">
                  <a:avLst/>
                </a:prstGeom>
                <a:noFill/>
              </p:spPr>
              <p:txBody>
                <a:bodyPr wrap="square" lIns="0" tIns="0" rIns="0" bIns="0">
                  <a:normAutofit/>
                </a:bodyPr>
                <a:lstStyle/>
                <a:p>
                  <a:pPr lvl="0" algn="r">
                    <a:lnSpc>
                      <a:spcPct val="120000"/>
                    </a:lnSpc>
                    <a:buSzPct val="25000"/>
                  </a:pPr>
                  <a:r>
                    <a:rPr lang="zh-CN" altLang="en-US" sz="1000" b="0" i="0" u="none" strike="noStrike" cap="none" baseline="0" dirty="0"/>
                    <a:t>请替换文字内容复制你的内容到此</a:t>
                  </a:r>
                  <a:br>
                    <a:rPr lang="zh-CN" altLang="en-US" sz="1000" b="0" i="0" u="none" strike="noStrike" cap="none" baseline="0" dirty="0"/>
                  </a:br>
                  <a:r>
                    <a:rPr lang="zh-CN" altLang="en-US" sz="1000" b="0" i="0" u="none" strike="noStrike" cap="none" baseline="0" dirty="0"/>
                    <a:t>请替换内文字到此</a:t>
                  </a:r>
                </a:p>
              </p:txBody>
            </p:sp>
            <p:sp>
              <p:nvSpPr>
                <p:cNvPr id="58" name="Rectangle 61"/>
                <p:cNvSpPr/>
                <p:nvPr/>
              </p:nvSpPr>
              <p:spPr>
                <a:xfrm>
                  <a:off x="1318172" y="4259465"/>
                  <a:ext cx="3761195" cy="307777"/>
                </a:xfrm>
                <a:prstGeom prst="rect">
                  <a:avLst/>
                </a:prstGeom>
              </p:spPr>
              <p:txBody>
                <a:bodyPr wrap="none" lIns="0" tIns="0" rIns="0" bIns="0">
                  <a:normAutofit/>
                </a:bodyPr>
                <a:lstStyle/>
                <a:p>
                  <a:pPr algn="r"/>
                  <a:r>
                    <a:rPr lang="zh-CN" altLang="en-US" sz="1600" b="1" dirty="0">
                      <a:solidFill>
                        <a:srgbClr val="EEA6A9"/>
                      </a:solidFill>
                    </a:rPr>
                    <a:t>输入标题文本</a:t>
                  </a:r>
                </a:p>
              </p:txBody>
            </p:sp>
          </p:grpSp>
        </p:grpSp>
        <p:cxnSp>
          <p:nvCxnSpPr>
            <p:cNvPr id="26" name="Straight Connector 55"/>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56"/>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6"/>
            <p:cNvCxnSpPr/>
            <p:nvPr/>
          </p:nvCxnSpPr>
          <p:spPr>
            <a:xfrm>
              <a:off x="8472899" y="54955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6"/>
            <p:cNvCxnSpPr/>
            <p:nvPr/>
          </p:nvCxnSpPr>
          <p:spPr>
            <a:xfrm>
              <a:off x="8472899" y="669955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000"/>
                                        <p:tgtEl>
                                          <p:spTgt spid="2"/>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1000"/>
                                        <p:tgtEl>
                                          <p:spTgt spid="3"/>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1000"/>
                                        <p:tgtEl>
                                          <p:spTgt spid="4"/>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1000"/>
                                        <p:tgtEl>
                                          <p:spTgt spid="6"/>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animEffect transition="in" filter="strips(downLeft)">
                                      <p:cBhvr>
                                        <p:cTn id="19" dur="1000"/>
                                        <p:tgtEl>
                                          <p:spTgt spid="125"/>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strips(downLeft)">
                                      <p:cBhvr>
                                        <p:cTn id="22" dur="1000"/>
                                        <p:tgtEl>
                                          <p:spTgt spid="33"/>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1000"/>
                                        <p:tgtEl>
                                          <p:spTgt spid="5"/>
                                        </p:tgtEl>
                                      </p:cBhvr>
                                    </p:animEffect>
                                  </p:childTnLst>
                                </p:cTn>
                              </p:par>
                              <p:par>
                                <p:cTn id="26" presetID="18" presetClass="entr" presetSubtype="12"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strips(downLeft)">
                                      <p:cBhvr>
                                        <p:cTn id="28" dur="1000"/>
                                        <p:tgtEl>
                                          <p:spTgt spid="7"/>
                                        </p:tgtEl>
                                      </p:cBhvr>
                                    </p:animEffect>
                                  </p:childTnLst>
                                </p:cTn>
                              </p:par>
                              <p:par>
                                <p:cTn id="29" presetID="18" presetClass="entr" presetSubtype="12"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strips(downLeft)">
                                      <p:cBhvr>
                                        <p:cTn id="3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125" grpId="0" animBg="1"/>
      <p:bldP spid="3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7"/>
          <p:cNvGrpSpPr/>
          <p:nvPr/>
        </p:nvGrpSpPr>
        <p:grpSpPr>
          <a:xfrm>
            <a:off x="1261378" y="1586312"/>
            <a:ext cx="1727967" cy="5271688"/>
            <a:chOff x="5652120" y="1637647"/>
            <a:chExt cx="1296144" cy="3953766"/>
          </a:xfrm>
          <a:solidFill>
            <a:srgbClr val="EEA6A9"/>
          </a:solidFill>
        </p:grpSpPr>
        <p:sp>
          <p:nvSpPr>
            <p:cNvPr id="15" name="椭圆 14"/>
            <p:cNvSpPr/>
            <p:nvPr/>
          </p:nvSpPr>
          <p:spPr bwMode="auto">
            <a:xfrm rot="1267204">
              <a:off x="5652120" y="1637647"/>
              <a:ext cx="1296144" cy="1296148"/>
            </a:xfrm>
            <a:prstGeom prst="ellipse">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等腰三角形 8"/>
            <p:cNvSpPr/>
            <p:nvPr/>
          </p:nvSpPr>
          <p:spPr>
            <a:xfrm>
              <a:off x="6196226" y="2892748"/>
              <a:ext cx="260012" cy="231030"/>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6" name="直接连接符 10"/>
            <p:cNvCxnSpPr/>
            <p:nvPr/>
          </p:nvCxnSpPr>
          <p:spPr>
            <a:xfrm>
              <a:off x="6321928" y="3123779"/>
              <a:ext cx="0" cy="2467634"/>
            </a:xfrm>
            <a:prstGeom prst="line">
              <a:avLst/>
            </a:prstGeom>
            <a:grpFill/>
            <a:ln w="38100">
              <a:solidFill>
                <a:srgbClr val="EEA6A9"/>
              </a:solidFill>
            </a:ln>
            <a:effectLst/>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977418" y="2083559"/>
              <a:ext cx="657958" cy="380873"/>
            </a:xfrm>
            <a:prstGeom prst="rect">
              <a:avLst/>
            </a:prstGeom>
            <a:grpFill/>
          </p:spPr>
          <p:txBody>
            <a:bodyPr wrap="none">
              <a:spAutoFit/>
            </a:bodyPr>
            <a:lstStyle/>
            <a:p>
              <a:pPr lvl="0"/>
              <a:r>
                <a:rPr lang="zh-CN" altLang="en-US" sz="2700" dirty="0">
                  <a:solidFill>
                    <a:schemeClr val="bg1"/>
                  </a:solidFill>
                </a:rPr>
                <a:t>文本</a:t>
              </a:r>
            </a:p>
          </p:txBody>
        </p:sp>
      </p:grpSp>
      <p:pic>
        <p:nvPicPr>
          <p:cNvPr id="4" name="图片 3"/>
          <p:cNvPicPr>
            <a:picLocks noChangeAspect="1"/>
          </p:cNvPicPr>
          <p:nvPr/>
        </p:nvPicPr>
        <p:blipFill>
          <a:blip r:embed="rId2"/>
          <a:srcRect l="998" t="808" r="1922" b="14690"/>
          <a:stretch>
            <a:fillRect/>
          </a:stretch>
        </p:blipFill>
        <p:spPr>
          <a:xfrm>
            <a:off x="1512570" y="1758950"/>
            <a:ext cx="1224280" cy="1383030"/>
          </a:xfrm>
          <a:prstGeom prst="ellipse">
            <a:avLst/>
          </a:prstGeom>
        </p:spPr>
      </p:pic>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32"/>
          <p:cNvSpPr txBox="1"/>
          <p:nvPr/>
        </p:nvSpPr>
        <p:spPr>
          <a:xfrm>
            <a:off x="750844" y="260014"/>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750844" y="537013"/>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grpSp>
        <p:nvGrpSpPr>
          <p:cNvPr id="7" name="组合 2"/>
          <p:cNvGrpSpPr/>
          <p:nvPr/>
        </p:nvGrpSpPr>
        <p:grpSpPr>
          <a:xfrm>
            <a:off x="2832064" y="3578861"/>
            <a:ext cx="1727967" cy="3279140"/>
            <a:chOff x="766629" y="3417918"/>
            <a:chExt cx="1296144" cy="2459355"/>
          </a:xfrm>
          <a:solidFill>
            <a:srgbClr val="EEA6A9"/>
          </a:solidFill>
        </p:grpSpPr>
        <p:sp>
          <p:nvSpPr>
            <p:cNvPr id="9" name="等腰三角形 3"/>
            <p:cNvSpPr/>
            <p:nvPr/>
          </p:nvSpPr>
          <p:spPr>
            <a:xfrm>
              <a:off x="1284695" y="4673019"/>
              <a:ext cx="260012" cy="231030"/>
            </a:xfrm>
            <a:prstGeom prst="triangle">
              <a:avLst/>
            </a:prstGeom>
            <a:grpFill/>
            <a:ln w="12700">
              <a:solidFill>
                <a:srgbClr val="EEA6A9"/>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椭圆 9"/>
            <p:cNvSpPr/>
            <p:nvPr/>
          </p:nvSpPr>
          <p:spPr bwMode="auto">
            <a:xfrm rot="1267204">
              <a:off x="766629" y="3417918"/>
              <a:ext cx="1296144" cy="1296148"/>
            </a:xfrm>
            <a:prstGeom prst="ellipse">
              <a:avLst/>
            </a:prstGeom>
            <a:grpFill/>
            <a:ln w="6350">
              <a:solidFill>
                <a:srgbClr val="EEA6A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1" name="直接连接符 5"/>
            <p:cNvCxnSpPr/>
            <p:nvPr/>
          </p:nvCxnSpPr>
          <p:spPr>
            <a:xfrm flipH="1">
              <a:off x="1405457" y="4904050"/>
              <a:ext cx="4940" cy="973223"/>
            </a:xfrm>
            <a:prstGeom prst="line">
              <a:avLst/>
            </a:prstGeom>
            <a:grpFill/>
            <a:ln w="38100">
              <a:solidFill>
                <a:srgbClr val="EEA6A9"/>
              </a:solidFill>
            </a:ln>
            <a:effectLst/>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086986" y="3861842"/>
              <a:ext cx="657958" cy="380873"/>
            </a:xfrm>
            <a:prstGeom prst="rect">
              <a:avLst/>
            </a:prstGeom>
            <a:grpFill/>
            <a:ln>
              <a:solidFill>
                <a:srgbClr val="EEA6A9"/>
              </a:solidFill>
            </a:ln>
          </p:spPr>
          <p:txBody>
            <a:bodyPr wrap="none">
              <a:spAutoFit/>
            </a:bodyPr>
            <a:lstStyle/>
            <a:p>
              <a:pPr lvl="0"/>
              <a:r>
                <a:rPr lang="zh-CN" altLang="en-US" sz="2700" dirty="0">
                  <a:solidFill>
                    <a:schemeClr val="bg1"/>
                  </a:solidFill>
                </a:rPr>
                <a:t>文本</a:t>
              </a:r>
            </a:p>
          </p:txBody>
        </p:sp>
      </p:grpSp>
      <p:sp>
        <p:nvSpPr>
          <p:cNvPr id="18" name="矩形 17"/>
          <p:cNvSpPr/>
          <p:nvPr/>
        </p:nvSpPr>
        <p:spPr>
          <a:xfrm>
            <a:off x="6271405" y="2084853"/>
            <a:ext cx="884192" cy="615541"/>
          </a:xfrm>
          <a:prstGeom prst="rect">
            <a:avLst/>
          </a:prstGeom>
        </p:spPr>
        <p:txBody>
          <a:bodyPr wrap="none" lIns="121908" tIns="60954" rIns="121908" bIns="60954">
            <a:spAutoFit/>
          </a:bodyPr>
          <a:lstStyle/>
          <a:p>
            <a:pPr lvl="0" algn="ctr"/>
            <a:r>
              <a:rPr lang="en-US" altLang="zh-CN" sz="3200" dirty="0">
                <a:solidFill>
                  <a:schemeClr val="tx1">
                    <a:lumMod val="50000"/>
                    <a:lumOff val="50000"/>
                  </a:schemeClr>
                </a:solidFill>
              </a:rPr>
              <a:t>96%</a:t>
            </a:r>
            <a:endParaRPr lang="zh-CN" altLang="en-US" sz="3200" dirty="0">
              <a:solidFill>
                <a:schemeClr val="tx1">
                  <a:lumMod val="50000"/>
                  <a:lumOff val="50000"/>
                </a:schemeClr>
              </a:solidFill>
            </a:endParaRPr>
          </a:p>
        </p:txBody>
      </p:sp>
      <p:cxnSp>
        <p:nvCxnSpPr>
          <p:cNvPr id="19" name="直接连接符 16"/>
          <p:cNvCxnSpPr/>
          <p:nvPr/>
        </p:nvCxnSpPr>
        <p:spPr>
          <a:xfrm>
            <a:off x="3024059" y="2447601"/>
            <a:ext cx="3167940" cy="0"/>
          </a:xfrm>
          <a:prstGeom prst="line">
            <a:avLst/>
          </a:prstGeom>
          <a:ln>
            <a:solidFill>
              <a:srgbClr val="EEA6A9"/>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8"/>
          <p:cNvCxnSpPr/>
          <p:nvPr/>
        </p:nvCxnSpPr>
        <p:spPr>
          <a:xfrm>
            <a:off x="4607391" y="4452160"/>
            <a:ext cx="1584608" cy="0"/>
          </a:xfrm>
          <a:prstGeom prst="line">
            <a:avLst/>
          </a:prstGeom>
          <a:ln>
            <a:solidFill>
              <a:srgbClr val="EEA6A9"/>
            </a:solidFill>
            <a:prstDash val="sys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276032" y="4088051"/>
            <a:ext cx="1066935" cy="615541"/>
          </a:xfrm>
          <a:prstGeom prst="rect">
            <a:avLst/>
          </a:prstGeom>
        </p:spPr>
        <p:txBody>
          <a:bodyPr wrap="none" lIns="121908" tIns="60954" rIns="121908" bIns="60954">
            <a:spAutoFit/>
          </a:bodyPr>
          <a:lstStyle/>
          <a:p>
            <a:pPr lvl="0" algn="ctr"/>
            <a:r>
              <a:rPr lang="en-US" altLang="zh-CN" sz="3200" dirty="0">
                <a:solidFill>
                  <a:schemeClr val="tx1">
                    <a:lumMod val="50000"/>
                    <a:lumOff val="50000"/>
                  </a:schemeClr>
                </a:solidFill>
              </a:rPr>
              <a:t>42%</a:t>
            </a:r>
            <a:endParaRPr lang="zh-CN" altLang="en-US" sz="3200" dirty="0">
              <a:solidFill>
                <a:schemeClr val="tx1">
                  <a:lumMod val="50000"/>
                  <a:lumOff val="50000"/>
                </a:schemeClr>
              </a:solidFill>
            </a:endParaRPr>
          </a:p>
        </p:txBody>
      </p:sp>
      <p:sp>
        <p:nvSpPr>
          <p:cNvPr id="22" name="矩形 67"/>
          <p:cNvSpPr>
            <a:spLocks noChangeArrowheads="1"/>
          </p:cNvSpPr>
          <p:nvPr/>
        </p:nvSpPr>
        <p:spPr bwMode="auto">
          <a:xfrm>
            <a:off x="7230037" y="1929609"/>
            <a:ext cx="4145862" cy="87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mn-ea"/>
              </a:rPr>
              <a:t>单击此处添加段落文本单击此处添加段落文本单击此处添加段落文本单击此处添加段落文本单击此处添加段落文本</a:t>
            </a:r>
          </a:p>
        </p:txBody>
      </p:sp>
      <p:sp>
        <p:nvSpPr>
          <p:cNvPr id="23" name="矩形 67"/>
          <p:cNvSpPr>
            <a:spLocks noChangeArrowheads="1"/>
          </p:cNvSpPr>
          <p:nvPr/>
        </p:nvSpPr>
        <p:spPr bwMode="auto">
          <a:xfrm>
            <a:off x="7230036" y="3934162"/>
            <a:ext cx="4145862" cy="882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mn-ea"/>
              </a:rPr>
              <a:t>单击此处添加段落文本单击此处添加段落文本单击此处添加段落文本单击此处添加段落文本单击此处添加段落文本</a:t>
            </a:r>
          </a:p>
        </p:txBody>
      </p:sp>
      <p:pic>
        <p:nvPicPr>
          <p:cNvPr id="2" name="图片 1"/>
          <p:cNvPicPr>
            <a:picLocks noChangeAspect="1"/>
          </p:cNvPicPr>
          <p:nvPr/>
        </p:nvPicPr>
        <p:blipFill>
          <a:blip r:embed="rId2"/>
          <a:srcRect l="998" t="808" r="1922" b="14690"/>
          <a:stretch>
            <a:fillRect/>
          </a:stretch>
        </p:blipFill>
        <p:spPr>
          <a:xfrm>
            <a:off x="3086100" y="3760470"/>
            <a:ext cx="1224280" cy="138303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1000"/>
                                        <p:tgtEl>
                                          <p:spTgt spid="13"/>
                                        </p:tgtEl>
                                      </p:cBhvr>
                                    </p:animEffect>
                                  </p:childTnLst>
                                </p:cTn>
                              </p:par>
                              <p:par>
                                <p:cTn id="8" presetID="18" presetClass="entr" presetSubtype="1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10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strips(downLeft)">
                                      <p:cBhvr>
                                        <p:cTn id="13" dur="1000"/>
                                        <p:tgtEl>
                                          <p:spTgt spid="3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strips(downLeft)">
                                      <p:cBhvr>
                                        <p:cTn id="16" dur="1000"/>
                                        <p:tgtEl>
                                          <p:spTgt spid="33"/>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trips(downLeft)">
                                      <p:cBhvr>
                                        <p:cTn id="19" dur="1000"/>
                                        <p:tgtEl>
                                          <p:spTgt spid="5"/>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1000"/>
                                        <p:tgtEl>
                                          <p:spTgt spid="7"/>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strips(downLeft)">
                                      <p:cBhvr>
                                        <p:cTn id="25" dur="1000"/>
                                        <p:tgtEl>
                                          <p:spTgt spid="18"/>
                                        </p:tgtEl>
                                      </p:cBhvr>
                                    </p:animEffect>
                                  </p:childTnLst>
                                </p:cTn>
                              </p:par>
                              <p:par>
                                <p:cTn id="26" presetID="18" presetClass="entr" presetSubtype="12"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strips(downLeft)">
                                      <p:cBhvr>
                                        <p:cTn id="28" dur="1000"/>
                                        <p:tgtEl>
                                          <p:spTgt spid="19"/>
                                        </p:tgtEl>
                                      </p:cBhvr>
                                    </p:animEffect>
                                  </p:childTnLst>
                                </p:cTn>
                              </p:par>
                              <p:par>
                                <p:cTn id="29" presetID="18" presetClass="entr" presetSubtype="12"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strips(downLeft)">
                                      <p:cBhvr>
                                        <p:cTn id="31" dur="1000"/>
                                        <p:tgtEl>
                                          <p:spTgt spid="20"/>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trips(downLeft)">
                                      <p:cBhvr>
                                        <p:cTn id="34" dur="1000"/>
                                        <p:tgtEl>
                                          <p:spTgt spid="21"/>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strips(downLeft)">
                                      <p:cBhvr>
                                        <p:cTn id="37" dur="1000"/>
                                        <p:tgtEl>
                                          <p:spTgt spid="22"/>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strips(downLeft)">
                                      <p:cBhvr>
                                        <p:cTn id="40" dur="1000"/>
                                        <p:tgtEl>
                                          <p:spTgt spid="23"/>
                                        </p:tgtEl>
                                      </p:cBhvr>
                                    </p:animEffect>
                                  </p:childTnLst>
                                </p:cTn>
                              </p:par>
                              <p:par>
                                <p:cTn id="41" presetID="18" presetClass="entr" presetSubtype="12"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strips(downLeft)">
                                      <p:cBhvr>
                                        <p:cTn id="4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5" grpId="0"/>
      <p:bldP spid="18"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10718" y="706925"/>
            <a:ext cx="3943334" cy="5445418"/>
          </a:xfrm>
          <a:prstGeom prst="rect">
            <a:avLst/>
          </a:prstGeom>
          <a:solidFill>
            <a:srgbClr val="EEA6A9"/>
          </a:solidFill>
          <a:ln>
            <a:solidFill>
              <a:srgbClr val="EEA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p:cNvSpPr/>
          <p:nvPr/>
        </p:nvSpPr>
        <p:spPr>
          <a:xfrm>
            <a:off x="2923548" y="971720"/>
            <a:ext cx="3943334" cy="5445418"/>
          </a:xfrm>
          <a:prstGeom prst="rect">
            <a:avLst/>
          </a:prstGeom>
          <a:noFill/>
          <a:ln>
            <a:solidFill>
              <a:srgbClr val="EEA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5484294" y="1825414"/>
            <a:ext cx="1382110" cy="1200329"/>
          </a:xfrm>
          <a:prstGeom prst="rect">
            <a:avLst/>
          </a:prstGeom>
          <a:noFill/>
        </p:spPr>
        <p:txBody>
          <a:bodyPr wrap="none" rtlCol="0">
            <a:spAutoFit/>
          </a:bodyPr>
          <a:lstStyle/>
          <a:p>
            <a:r>
              <a:rPr kumimoji="1" lang="en-US" altLang="zh-CN" sz="7200" dirty="0">
                <a:solidFill>
                  <a:schemeClr val="tx1"/>
                </a:solidFill>
                <a:latin typeface="FZZhengHeiS-R-GB" panose="02000000000000000000" charset="-122"/>
                <a:ea typeface="FZZhengHeiS-R-GB" panose="02000000000000000000" charset="-122"/>
                <a:cs typeface="FZZhengHeiS-R-GB" panose="02000000000000000000" charset="-122"/>
              </a:rPr>
              <a:t>02</a:t>
            </a:r>
          </a:p>
        </p:txBody>
      </p:sp>
      <p:sp>
        <p:nvSpPr>
          <p:cNvPr id="33" name="文本框 32"/>
          <p:cNvSpPr txBox="1"/>
          <p:nvPr/>
        </p:nvSpPr>
        <p:spPr>
          <a:xfrm>
            <a:off x="4663276" y="3329819"/>
            <a:ext cx="2954655" cy="461665"/>
          </a:xfrm>
          <a:prstGeom prst="rect">
            <a:avLst/>
          </a:prstGeom>
          <a:noFill/>
        </p:spPr>
        <p:txBody>
          <a:bodyPr wrap="none" rtlCol="0">
            <a:spAutoFit/>
          </a:bodyPr>
          <a:lstStyle/>
          <a:p>
            <a:r>
              <a:rPr kumimoji="1" lang="zh-CN" altLang="en-US" sz="24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4684224" y="3790478"/>
            <a:ext cx="2828018" cy="369332"/>
          </a:xfrm>
          <a:prstGeom prst="rect">
            <a:avLst/>
          </a:prstGeom>
          <a:noFill/>
        </p:spPr>
        <p:txBody>
          <a:bodyPr wrap="none" rtlCol="0">
            <a:spAutoFit/>
          </a:bodyPr>
          <a:lstStyle/>
          <a:p>
            <a:r>
              <a:rPr kumimoji="1" lang="en-US" altLang="zh-CN" dirty="0">
                <a:solidFill>
                  <a:schemeClr val="tx1">
                    <a:lumMod val="65000"/>
                    <a:lumOff val="35000"/>
                  </a:schemeClr>
                </a:solidFill>
              </a:rPr>
              <a:t>Please</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Add</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Your</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Text</a:t>
            </a:r>
            <a:r>
              <a:rPr kumimoji="1" lang="zh-CN" altLang="en-US" dirty="0">
                <a:solidFill>
                  <a:schemeClr val="tx1">
                    <a:lumMod val="65000"/>
                    <a:lumOff val="35000"/>
                  </a:schemeClr>
                </a:solidFill>
              </a:rPr>
              <a:t> </a:t>
            </a:r>
            <a:r>
              <a:rPr kumimoji="1" lang="en-US" altLang="zh-CN" dirty="0">
                <a:solidFill>
                  <a:schemeClr val="tx1">
                    <a:lumMod val="65000"/>
                    <a:lumOff val="35000"/>
                  </a:schemeClr>
                </a:solidFill>
              </a:rPr>
              <a:t>Here</a:t>
            </a:r>
            <a:endParaRPr kumimoji="1" lang="zh-CN" altLang="en-US" dirty="0">
              <a:solidFill>
                <a:schemeClr val="tx1">
                  <a:lumMod val="65000"/>
                  <a:lumOff val="35000"/>
                </a:schemeClr>
              </a:solidFill>
            </a:endParaRPr>
          </a:p>
        </p:txBody>
      </p:sp>
      <p:pic>
        <p:nvPicPr>
          <p:cNvPr id="3" name="图片 2"/>
          <p:cNvPicPr>
            <a:picLocks noChangeAspect="1"/>
          </p:cNvPicPr>
          <p:nvPr/>
        </p:nvPicPr>
        <p:blipFill>
          <a:blip r:embed="rId2"/>
          <a:srcRect l="998" t="808" r="1922" b="14690"/>
          <a:stretch>
            <a:fillRect/>
          </a:stretch>
        </p:blipFill>
        <p:spPr>
          <a:xfrm>
            <a:off x="5770245" y="4293235"/>
            <a:ext cx="1224280" cy="138303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000" fill="hold"/>
                                        <p:tgtEl>
                                          <p:spTgt spid="31"/>
                                        </p:tgtEl>
                                        <p:attrNameLst>
                                          <p:attrName>ppt_x</p:attrName>
                                        </p:attrNameLst>
                                      </p:cBhvr>
                                      <p:tavLst>
                                        <p:tav tm="0">
                                          <p:val>
                                            <p:strVal val="#ppt_x"/>
                                          </p:val>
                                        </p:tav>
                                        <p:tav tm="100000">
                                          <p:val>
                                            <p:strVal val="#ppt_x"/>
                                          </p:val>
                                        </p:tav>
                                      </p:tavLst>
                                    </p:anim>
                                    <p:anim calcmode="lin" valueType="num">
                                      <p:cBhvr additive="base">
                                        <p:cTn id="12" dur="10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000" fill="hold"/>
                                        <p:tgtEl>
                                          <p:spTgt spid="32"/>
                                        </p:tgtEl>
                                        <p:attrNameLst>
                                          <p:attrName>ppt_x</p:attrName>
                                        </p:attrNameLst>
                                      </p:cBhvr>
                                      <p:tavLst>
                                        <p:tav tm="0">
                                          <p:val>
                                            <p:strVal val="#ppt_x"/>
                                          </p:val>
                                        </p:tav>
                                        <p:tav tm="100000">
                                          <p:val>
                                            <p:strVal val="#ppt_x"/>
                                          </p:val>
                                        </p:tav>
                                      </p:tavLst>
                                    </p:anim>
                                    <p:anim calcmode="lin" valueType="num">
                                      <p:cBhvr additive="base">
                                        <p:cTn id="16" dur="10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ppt_x"/>
                                          </p:val>
                                        </p:tav>
                                        <p:tav tm="100000">
                                          <p:val>
                                            <p:strVal val="#ppt_x"/>
                                          </p:val>
                                        </p:tav>
                                      </p:tavLst>
                                    </p:anim>
                                    <p:anim calcmode="lin" valueType="num">
                                      <p:cBhvr additive="base">
                                        <p:cTn id="20" dur="10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1000" fill="hold"/>
                                        <p:tgtEl>
                                          <p:spTgt spid="33"/>
                                        </p:tgtEl>
                                        <p:attrNameLst>
                                          <p:attrName>ppt_x</p:attrName>
                                        </p:attrNameLst>
                                      </p:cBhvr>
                                      <p:tavLst>
                                        <p:tav tm="0">
                                          <p:val>
                                            <p:strVal val="#ppt_x"/>
                                          </p:val>
                                        </p:tav>
                                        <p:tav tm="100000">
                                          <p:val>
                                            <p:strVal val="#ppt_x"/>
                                          </p:val>
                                        </p:tav>
                                      </p:tavLst>
                                    </p:anim>
                                    <p:anim calcmode="lin" valueType="num">
                                      <p:cBhvr additive="base">
                                        <p:cTn id="24" dur="10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ppt_x"/>
                                          </p:val>
                                        </p:tav>
                                        <p:tav tm="100000">
                                          <p:val>
                                            <p:strVal val="#ppt_x"/>
                                          </p:val>
                                        </p:tav>
                                      </p:tavLst>
                                    </p:anim>
                                    <p:anim calcmode="lin" valueType="num">
                                      <p:cBhvr additive="base">
                                        <p:cTn id="28" dur="10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000" fill="hold"/>
                                        <p:tgtEl>
                                          <p:spTgt spid="3"/>
                                        </p:tgtEl>
                                        <p:attrNameLst>
                                          <p:attrName>ppt_x</p:attrName>
                                        </p:attrNameLst>
                                      </p:cBhvr>
                                      <p:tavLst>
                                        <p:tav tm="0">
                                          <p:val>
                                            <p:strVal val="#ppt_x"/>
                                          </p:val>
                                        </p:tav>
                                        <p:tav tm="100000">
                                          <p:val>
                                            <p:strVal val="#ppt_x"/>
                                          </p:val>
                                        </p:tav>
                                      </p:tavLst>
                                    </p:anim>
                                    <p:anim calcmode="lin" valueType="num">
                                      <p:cBhvr additive="base">
                                        <p:cTn id="32"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P spid="32" grpId="0" animBg="1"/>
      <p:bldP spid="4" grpId="0"/>
      <p:bldP spid="3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24333" y="706290"/>
            <a:ext cx="3943334" cy="5445418"/>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3921760" y="528320"/>
            <a:ext cx="3982720" cy="54254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32"/>
          <p:cNvSpPr txBox="1"/>
          <p:nvPr/>
        </p:nvSpPr>
        <p:spPr>
          <a:xfrm>
            <a:off x="9113794" y="306369"/>
            <a:ext cx="2544286" cy="400110"/>
          </a:xfrm>
          <a:prstGeom prst="rect">
            <a:avLst/>
          </a:prstGeom>
          <a:noFill/>
        </p:spPr>
        <p:txBody>
          <a:bodyPr wrap="none" rtlCol="0">
            <a:spAutoFit/>
          </a:bodyPr>
          <a:lstStyle/>
          <a:p>
            <a:r>
              <a:rPr kumimoji="1" lang="zh-CN" altLang="en-US" sz="2000" spc="300" dirty="0">
                <a:solidFill>
                  <a:schemeClr val="tx1">
                    <a:lumMod val="75000"/>
                    <a:lumOff val="25000"/>
                  </a:schemeClr>
                </a:solidFill>
                <a:latin typeface="FZZhengHeiS-R-GB" panose="02000000000000000000" charset="-122"/>
                <a:ea typeface="FZZhengHeiS-R-GB" panose="02000000000000000000" charset="-122"/>
                <a:cs typeface="FZZhengHeiS-R-GB" panose="02000000000000000000" charset="-122"/>
              </a:rPr>
              <a:t>单击添加您的标题</a:t>
            </a:r>
          </a:p>
        </p:txBody>
      </p:sp>
      <p:sp>
        <p:nvSpPr>
          <p:cNvPr id="5" name="文本框 4"/>
          <p:cNvSpPr txBox="1"/>
          <p:nvPr/>
        </p:nvSpPr>
        <p:spPr>
          <a:xfrm>
            <a:off x="9411952" y="583368"/>
            <a:ext cx="2246128" cy="307777"/>
          </a:xfrm>
          <a:prstGeom prst="rect">
            <a:avLst/>
          </a:prstGeom>
          <a:noFill/>
        </p:spPr>
        <p:txBody>
          <a:bodyPr wrap="none" rtlCol="0">
            <a:spAutoFit/>
          </a:bodyPr>
          <a:lstStyle/>
          <a:p>
            <a:r>
              <a:rPr kumimoji="1" lang="en-US" altLang="zh-CN" sz="1400" dirty="0">
                <a:solidFill>
                  <a:schemeClr val="tx1">
                    <a:lumMod val="65000"/>
                    <a:lumOff val="35000"/>
                  </a:schemeClr>
                </a:solidFill>
              </a:rPr>
              <a:t>Please</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Add</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Your</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Text</a:t>
            </a:r>
            <a:r>
              <a:rPr kumimoji="1" lang="zh-CN" altLang="en-US" sz="1400" dirty="0">
                <a:solidFill>
                  <a:schemeClr val="tx1">
                    <a:lumMod val="65000"/>
                    <a:lumOff val="35000"/>
                  </a:schemeClr>
                </a:solidFill>
              </a:rPr>
              <a:t> </a:t>
            </a:r>
            <a:r>
              <a:rPr kumimoji="1" lang="en-US" altLang="zh-CN" sz="1400" dirty="0">
                <a:solidFill>
                  <a:schemeClr val="tx1">
                    <a:lumMod val="65000"/>
                    <a:lumOff val="35000"/>
                  </a:schemeClr>
                </a:solidFill>
              </a:rPr>
              <a:t>Here</a:t>
            </a:r>
            <a:endParaRPr kumimoji="1" lang="zh-CN" altLang="en-US" sz="1400" dirty="0">
              <a:solidFill>
                <a:schemeClr val="tx1">
                  <a:lumMod val="65000"/>
                  <a:lumOff val="35000"/>
                </a:schemeClr>
              </a:solidFill>
            </a:endParaRPr>
          </a:p>
        </p:txBody>
      </p:sp>
      <p:sp>
        <p:nvSpPr>
          <p:cNvPr id="7" name="椭圆 6"/>
          <p:cNvSpPr/>
          <p:nvPr/>
        </p:nvSpPr>
        <p:spPr>
          <a:xfrm>
            <a:off x="2063364" y="1705969"/>
            <a:ext cx="2935894" cy="2936276"/>
          </a:xfrm>
          <a:prstGeom prst="ellipse">
            <a:avLst/>
          </a:prstGeom>
          <a:blipFill>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椭圆 8"/>
          <p:cNvSpPr/>
          <p:nvPr/>
        </p:nvSpPr>
        <p:spPr>
          <a:xfrm flipH="1">
            <a:off x="7177058" y="1705969"/>
            <a:ext cx="2935894" cy="2936276"/>
          </a:xfrm>
          <a:prstGeom prst="ellipse">
            <a:avLst/>
          </a:pr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 name="椭圆 9"/>
          <p:cNvSpPr/>
          <p:nvPr/>
        </p:nvSpPr>
        <p:spPr>
          <a:xfrm>
            <a:off x="4628054" y="1705969"/>
            <a:ext cx="2935894" cy="2936276"/>
          </a:xfrm>
          <a:prstGeom prst="ellipse">
            <a:avLst/>
          </a:prstGeom>
          <a:solidFill>
            <a:srgbClr val="EEA6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11" name="组合 31"/>
          <p:cNvGrpSpPr/>
          <p:nvPr/>
        </p:nvGrpSpPr>
        <p:grpSpPr>
          <a:xfrm>
            <a:off x="5898541" y="2077035"/>
            <a:ext cx="394923" cy="515661"/>
            <a:chOff x="5811231" y="2445120"/>
            <a:chExt cx="446271" cy="582632"/>
          </a:xfrm>
          <a:solidFill>
            <a:schemeClr val="bg1"/>
          </a:solidFill>
        </p:grpSpPr>
        <p:sp>
          <p:nvSpPr>
            <p:cNvPr id="12"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121920" tIns="60960" rIns="121920" bIns="60960" numCol="1" anchor="t" anchorCtr="0" compatLnSpc="1"/>
            <a:lstStyle/>
            <a:p>
              <a:endParaRPr lang="en-US" sz="3200">
                <a:latin typeface="+mn-ea"/>
              </a:endParaRPr>
            </a:p>
          </p:txBody>
        </p:sp>
        <p:sp>
          <p:nvSpPr>
            <p:cNvPr id="13"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121920" tIns="60960" rIns="121920" bIns="60960" numCol="1" anchor="t" anchorCtr="0" compatLnSpc="1"/>
            <a:lstStyle/>
            <a:p>
              <a:endParaRPr lang="en-US" sz="3200">
                <a:latin typeface="+mn-ea"/>
              </a:endParaRPr>
            </a:p>
          </p:txBody>
        </p:sp>
      </p:grpSp>
      <p:sp>
        <p:nvSpPr>
          <p:cNvPr id="14" name="矩形 47"/>
          <p:cNvSpPr>
            <a:spLocks noChangeArrowheads="1"/>
          </p:cNvSpPr>
          <p:nvPr/>
        </p:nvSpPr>
        <p:spPr bwMode="auto">
          <a:xfrm>
            <a:off x="5028723" y="3201199"/>
            <a:ext cx="2134556"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mn-ea"/>
                <a:sym typeface="微软雅黑" panose="020B0503020204020204" pitchFamily="34" charset="-122"/>
              </a:rPr>
              <a:t>右键点击图片选择设置图片格式可直接替换图片，在此录入上述图表的综合描述说明。</a:t>
            </a:r>
            <a:endParaRPr lang="en-US" altLang="zh-CN" sz="1400" dirty="0">
              <a:solidFill>
                <a:schemeClr val="bg1"/>
              </a:solidFill>
              <a:latin typeface="+mn-ea"/>
              <a:sym typeface="微软雅黑" panose="020B0503020204020204" pitchFamily="34" charset="-122"/>
            </a:endParaRPr>
          </a:p>
        </p:txBody>
      </p:sp>
      <p:sp>
        <p:nvSpPr>
          <p:cNvPr id="15" name="矩形 3"/>
          <p:cNvSpPr>
            <a:spLocks noChangeArrowheads="1"/>
          </p:cNvSpPr>
          <p:nvPr/>
        </p:nvSpPr>
        <p:spPr bwMode="auto">
          <a:xfrm>
            <a:off x="5144461" y="2768555"/>
            <a:ext cx="1903083"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solidFill>
                <a:latin typeface="+mn-ea"/>
                <a:cs typeface="Arial" panose="020B0604020202020204" pitchFamily="34" charset="0"/>
              </a:rPr>
              <a:t>点击添加标题</a:t>
            </a:r>
          </a:p>
        </p:txBody>
      </p:sp>
      <p:sp>
        <p:nvSpPr>
          <p:cNvPr id="16" name="矩形 47"/>
          <p:cNvSpPr>
            <a:spLocks noChangeArrowheads="1"/>
          </p:cNvSpPr>
          <p:nvPr/>
        </p:nvSpPr>
        <p:spPr bwMode="auto">
          <a:xfrm>
            <a:off x="1918163" y="5330788"/>
            <a:ext cx="322629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mn-ea"/>
                <a:sym typeface="微软雅黑" panose="020B0503020204020204"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mn-ea"/>
              <a:sym typeface="微软雅黑" panose="020B0503020204020204" pitchFamily="34" charset="-122"/>
            </a:endParaRPr>
          </a:p>
        </p:txBody>
      </p:sp>
      <p:sp>
        <p:nvSpPr>
          <p:cNvPr id="17" name="矩形 3"/>
          <p:cNvSpPr>
            <a:spLocks noChangeArrowheads="1"/>
          </p:cNvSpPr>
          <p:nvPr/>
        </p:nvSpPr>
        <p:spPr bwMode="auto">
          <a:xfrm>
            <a:off x="2615802"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tx1"/>
                </a:solidFill>
                <a:latin typeface="+mn-ea"/>
                <a:cs typeface="Arial" panose="020B0604020202020204" pitchFamily="34" charset="0"/>
              </a:rPr>
              <a:t>点击添加标题</a:t>
            </a:r>
          </a:p>
        </p:txBody>
      </p:sp>
      <p:sp>
        <p:nvSpPr>
          <p:cNvPr id="18" name="矩形 47"/>
          <p:cNvSpPr>
            <a:spLocks noChangeArrowheads="1"/>
          </p:cNvSpPr>
          <p:nvPr/>
        </p:nvSpPr>
        <p:spPr bwMode="auto">
          <a:xfrm>
            <a:off x="7047544" y="5330788"/>
            <a:ext cx="3194925"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mn-ea"/>
                <a:sym typeface="微软雅黑" panose="020B0503020204020204"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mn-ea"/>
              <a:sym typeface="微软雅黑" panose="020B0503020204020204" pitchFamily="34" charset="-122"/>
            </a:endParaRPr>
          </a:p>
        </p:txBody>
      </p:sp>
      <p:sp>
        <p:nvSpPr>
          <p:cNvPr id="19" name="矩形 3"/>
          <p:cNvSpPr>
            <a:spLocks noChangeArrowheads="1"/>
          </p:cNvSpPr>
          <p:nvPr/>
        </p:nvSpPr>
        <p:spPr bwMode="auto">
          <a:xfrm>
            <a:off x="7729496"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tx1"/>
                </a:solidFill>
                <a:latin typeface="+mn-ea"/>
                <a:cs typeface="Arial" panose="020B0604020202020204" pitchFamily="34" charset="0"/>
              </a:rPr>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ppt_x"/>
                                          </p:val>
                                        </p:tav>
                                        <p:tav tm="100000">
                                          <p:val>
                                            <p:strVal val="#ppt_x"/>
                                          </p:val>
                                        </p:tav>
                                      </p:tavLst>
                                    </p:anim>
                                    <p:anim calcmode="lin" valueType="num">
                                      <p:cBhvr additive="base">
                                        <p:cTn id="12" dur="10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1000" fill="hold"/>
                                        <p:tgtEl>
                                          <p:spTgt spid="9"/>
                                        </p:tgtEl>
                                        <p:attrNameLst>
                                          <p:attrName>ppt_x</p:attrName>
                                        </p:attrNameLst>
                                      </p:cBhvr>
                                      <p:tavLst>
                                        <p:tav tm="0">
                                          <p:val>
                                            <p:strVal val="#ppt_x"/>
                                          </p:val>
                                        </p:tav>
                                        <p:tav tm="100000">
                                          <p:val>
                                            <p:strVal val="#ppt_x"/>
                                          </p:val>
                                        </p:tav>
                                      </p:tavLst>
                                    </p:anim>
                                    <p:anim calcmode="lin" valueType="num">
                                      <p:cBhvr additive="base">
                                        <p:cTn id="28" dur="10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ppt_x"/>
                                          </p:val>
                                        </p:tav>
                                        <p:tav tm="100000">
                                          <p:val>
                                            <p:strVal val="#ppt_x"/>
                                          </p:val>
                                        </p:tav>
                                      </p:tavLst>
                                    </p:anim>
                                    <p:anim calcmode="lin" valueType="num">
                                      <p:cBhvr additive="base">
                                        <p:cTn id="32" dur="10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ppt_x"/>
                                          </p:val>
                                        </p:tav>
                                        <p:tav tm="100000">
                                          <p:val>
                                            <p:strVal val="#ppt_x"/>
                                          </p:val>
                                        </p:tav>
                                      </p:tavLst>
                                    </p:anim>
                                    <p:anim calcmode="lin" valueType="num">
                                      <p:cBhvr additive="base">
                                        <p:cTn id="36" dur="10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ppt_x"/>
                                          </p:val>
                                        </p:tav>
                                        <p:tav tm="100000">
                                          <p:val>
                                            <p:strVal val="#ppt_x"/>
                                          </p:val>
                                        </p:tav>
                                      </p:tavLst>
                                    </p:anim>
                                    <p:anim calcmode="lin" valueType="num">
                                      <p:cBhvr additive="base">
                                        <p:cTn id="44" dur="10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fill="hold"/>
                                        <p:tgtEl>
                                          <p:spTgt spid="16"/>
                                        </p:tgtEl>
                                        <p:attrNameLst>
                                          <p:attrName>ppt_x</p:attrName>
                                        </p:attrNameLst>
                                      </p:cBhvr>
                                      <p:tavLst>
                                        <p:tav tm="0">
                                          <p:val>
                                            <p:strVal val="#ppt_x"/>
                                          </p:val>
                                        </p:tav>
                                        <p:tav tm="100000">
                                          <p:val>
                                            <p:strVal val="#ppt_x"/>
                                          </p:val>
                                        </p:tav>
                                      </p:tavLst>
                                    </p:anim>
                                    <p:anim calcmode="lin" valueType="num">
                                      <p:cBhvr additive="base">
                                        <p:cTn id="48" dur="10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1000" fill="hold"/>
                                        <p:tgtEl>
                                          <p:spTgt spid="17"/>
                                        </p:tgtEl>
                                        <p:attrNameLst>
                                          <p:attrName>ppt_x</p:attrName>
                                        </p:attrNameLst>
                                      </p:cBhvr>
                                      <p:tavLst>
                                        <p:tav tm="0">
                                          <p:val>
                                            <p:strVal val="#ppt_x"/>
                                          </p:val>
                                        </p:tav>
                                        <p:tav tm="100000">
                                          <p:val>
                                            <p:strVal val="#ppt_x"/>
                                          </p:val>
                                        </p:tav>
                                      </p:tavLst>
                                    </p:anim>
                                    <p:anim calcmode="lin" valueType="num">
                                      <p:cBhvr additive="base">
                                        <p:cTn id="52" dur="100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1000" fill="hold"/>
                                        <p:tgtEl>
                                          <p:spTgt spid="18"/>
                                        </p:tgtEl>
                                        <p:attrNameLst>
                                          <p:attrName>ppt_x</p:attrName>
                                        </p:attrNameLst>
                                      </p:cBhvr>
                                      <p:tavLst>
                                        <p:tav tm="0">
                                          <p:val>
                                            <p:strVal val="#ppt_x"/>
                                          </p:val>
                                        </p:tav>
                                        <p:tav tm="100000">
                                          <p:val>
                                            <p:strVal val="#ppt_x"/>
                                          </p:val>
                                        </p:tav>
                                      </p:tavLst>
                                    </p:anim>
                                    <p:anim calcmode="lin" valueType="num">
                                      <p:cBhvr additive="base">
                                        <p:cTn id="56" dur="10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1000" fill="hold"/>
                                        <p:tgtEl>
                                          <p:spTgt spid="19"/>
                                        </p:tgtEl>
                                        <p:attrNameLst>
                                          <p:attrName>ppt_x</p:attrName>
                                        </p:attrNameLst>
                                      </p:cBhvr>
                                      <p:tavLst>
                                        <p:tav tm="0">
                                          <p:val>
                                            <p:strVal val="#ppt_x"/>
                                          </p:val>
                                        </p:tav>
                                        <p:tav tm="100000">
                                          <p:val>
                                            <p:strVal val="#ppt_x"/>
                                          </p:val>
                                        </p:tav>
                                      </p:tavLst>
                                    </p:anim>
                                    <p:anim calcmode="lin" valueType="num">
                                      <p:cBhvr additive="base">
                                        <p:cTn id="60"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5" grpId="0"/>
      <p:bldP spid="7" grpId="0" animBg="1"/>
      <p:bldP spid="9" grpId="0" animBg="1"/>
      <p:bldP spid="10" grpId="0" animBg="1"/>
      <p:bldP spid="14" grpId="0"/>
      <p:bldP spid="15" grpId="0"/>
      <p:bldP spid="16"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481">
      <a:dk1>
        <a:srgbClr val="000000"/>
      </a:dk1>
      <a:lt1>
        <a:srgbClr val="FFFFFF"/>
      </a:lt1>
      <a:dk2>
        <a:srgbClr val="44546A"/>
      </a:dk2>
      <a:lt2>
        <a:srgbClr val="E7E6E6"/>
      </a:lt2>
      <a:accent1>
        <a:srgbClr val="1EB7A3"/>
      </a:accent1>
      <a:accent2>
        <a:srgbClr val="85CD47"/>
      </a:accent2>
      <a:accent3>
        <a:srgbClr val="1EB7A3"/>
      </a:accent3>
      <a:accent4>
        <a:srgbClr val="85CD47"/>
      </a:accent4>
      <a:accent5>
        <a:srgbClr val="1EB7A3"/>
      </a:accent5>
      <a:accent6>
        <a:srgbClr val="85CD47"/>
      </a:accent6>
      <a:hlink>
        <a:srgbClr val="1EB7A3"/>
      </a:hlink>
      <a:folHlink>
        <a:srgbClr val="1EB7A3"/>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1239</Words>
  <Application>Microsoft Office PowerPoint</Application>
  <PresentationFormat>宽屏</PresentationFormat>
  <Paragraphs>181</Paragraphs>
  <Slides>20</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等线</vt:lpstr>
      <vt:lpstr>Open Sans</vt:lpstr>
      <vt:lpstr>TeXGyreAdventor</vt:lpstr>
      <vt:lpstr>宋体</vt:lpstr>
      <vt:lpstr>Lato Bold</vt:lpstr>
      <vt:lpstr>Noto Sans S Chinese</vt:lpstr>
      <vt:lpstr>Calibri</vt:lpstr>
      <vt:lpstr>STHeiti Light</vt:lpstr>
      <vt:lpstr>等线 Light</vt:lpstr>
      <vt:lpstr>Lato Light</vt:lpstr>
      <vt:lpstr>微软雅黑</vt:lpstr>
      <vt:lpstr>FZZhengHeiS-R-GB</vt:lpstr>
      <vt:lpstr>Arial</vt:lpstr>
      <vt:lpstr>Source Han Sans CN Normal</vt:lpstr>
      <vt:lpstr>Agency FB</vt:lpstr>
      <vt:lpstr>Hiragino Sans GB W3</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office365</dc:creator>
  <cp:lastModifiedBy>Microsoft</cp:lastModifiedBy>
  <cp:revision>11</cp:revision>
  <dcterms:created xsi:type="dcterms:W3CDTF">2018-06-27T01:06:00Z</dcterms:created>
  <dcterms:modified xsi:type="dcterms:W3CDTF">2018-07-14T13:38:18Z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