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 id="2147483695" r:id="rId2"/>
  </p:sldMasterIdLst>
  <p:sldIdLst>
    <p:sldId id="280" r:id="rId3"/>
    <p:sldId id="279" r:id="rId4"/>
    <p:sldId id="281" r:id="rId5"/>
    <p:sldId id="285" r:id="rId6"/>
    <p:sldId id="297" r:id="rId7"/>
    <p:sldId id="289" r:id="rId8"/>
    <p:sldId id="293" r:id="rId9"/>
    <p:sldId id="298" r:id="rId10"/>
    <p:sldId id="286" r:id="rId11"/>
    <p:sldId id="272" r:id="rId12"/>
    <p:sldId id="287" r:id="rId13"/>
    <p:sldId id="294" r:id="rId14"/>
    <p:sldId id="295" r:id="rId15"/>
    <p:sldId id="283" r:id="rId16"/>
    <p:sldId id="273" r:id="rId17"/>
    <p:sldId id="290" r:id="rId18"/>
    <p:sldId id="291" r:id="rId19"/>
    <p:sldId id="284" r:id="rId20"/>
    <p:sldId id="292" r:id="rId21"/>
    <p:sldId id="299" r:id="rId22"/>
    <p:sldId id="288" r:id="rId23"/>
    <p:sldId id="296" r:id="rId24"/>
    <p:sldId id="271" r:id="rId25"/>
    <p:sldId id="1723" r:id="rId26"/>
    <p:sldId id="1728"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重要！大赛介绍页面" id="{E6DCE105-C659-41A6-A16B-06D32DD339E7}">
          <p14:sldIdLst>
            <p14:sldId id="280"/>
            <p14:sldId id="279"/>
            <p14:sldId id="281"/>
            <p14:sldId id="285"/>
            <p14:sldId id="297"/>
            <p14:sldId id="289"/>
            <p14:sldId id="293"/>
            <p14:sldId id="298"/>
            <p14:sldId id="286"/>
            <p14:sldId id="272"/>
            <p14:sldId id="287"/>
            <p14:sldId id="294"/>
            <p14:sldId id="295"/>
            <p14:sldId id="283"/>
            <p14:sldId id="273"/>
            <p14:sldId id="290"/>
            <p14:sldId id="291"/>
            <p14:sldId id="284"/>
            <p14:sldId id="292"/>
            <p14:sldId id="299"/>
            <p14:sldId id="288"/>
            <p14:sldId id="296"/>
            <p14:sldId id="271"/>
            <p14:sldId id="1723"/>
            <p14:sldId id="1728"/>
          </p14:sldIdLst>
        </p14:section>
      </p14:sectionLst>
    </p:ext>
    <p:ext uri="{EFAFB233-063F-42B5-8137-9DF3F51BA10A}">
      <p15:sldGuideLst xmlns:p15="http://schemas.microsoft.com/office/powerpoint/2012/main">
        <p15:guide id="1" orient="horz" pos="2183" userDrawn="1">
          <p15:clr>
            <a:srgbClr val="A4A3A4"/>
          </p15:clr>
        </p15:guide>
        <p15:guide id="2" pos="846" userDrawn="1">
          <p15:clr>
            <a:srgbClr val="A4A3A4"/>
          </p15:clr>
        </p15:guide>
        <p15:guide id="3" pos="6879" userDrawn="1">
          <p15:clr>
            <a:srgbClr val="A4A3A4"/>
          </p15:clr>
        </p15:guide>
        <p15:guide id="4"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4242"/>
    <a:srgbClr val="BD0707"/>
    <a:srgbClr val="BB1C22"/>
    <a:srgbClr val="25BC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91" autoAdjust="0"/>
    <p:restoredTop sz="94660"/>
  </p:normalViewPr>
  <p:slideViewPr>
    <p:cSldViewPr snapToGrid="0" showGuides="1">
      <p:cViewPr>
        <p:scale>
          <a:sx n="66" d="100"/>
          <a:sy n="66" d="100"/>
        </p:scale>
        <p:origin x="444" y="504"/>
      </p:cViewPr>
      <p:guideLst>
        <p:guide orient="horz" pos="2183"/>
        <p:guide pos="846"/>
        <p:guide pos="687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2531249999999999E-2"/>
          <c:y val="0"/>
          <c:w val="0.95493749999999999"/>
          <c:h val="0.85918132946020542"/>
        </c:manualLayout>
      </c:layout>
      <c:scatterChart>
        <c:scatterStyle val="smoothMarker"/>
        <c:varyColors val="0"/>
        <c:ser>
          <c:idx val="0"/>
          <c:order val="0"/>
          <c:tx>
            <c:strRef>
              <c:f>Sheet1!$B$1</c:f>
              <c:strCache>
                <c:ptCount val="1"/>
                <c:pt idx="0">
                  <c:v>Y 值</c:v>
                </c:pt>
              </c:strCache>
            </c:strRef>
          </c:tx>
          <c:spPr>
            <a:ln w="19050" cap="rnd">
              <a:solidFill>
                <a:schemeClr val="accent1"/>
              </a:solidFill>
              <a:round/>
            </a:ln>
            <a:effectLst/>
          </c:spPr>
          <c:marker>
            <c:symbol val="none"/>
          </c:marker>
          <c:xVal>
            <c:numRef>
              <c:f>Sheet1!$A$2:$A$7</c:f>
              <c:numCache>
                <c:formatCode>General</c:formatCode>
                <c:ptCount val="6"/>
                <c:pt idx="0">
                  <c:v>1</c:v>
                </c:pt>
                <c:pt idx="1">
                  <c:v>2</c:v>
                </c:pt>
                <c:pt idx="2">
                  <c:v>3</c:v>
                </c:pt>
                <c:pt idx="3">
                  <c:v>4</c:v>
                </c:pt>
                <c:pt idx="4">
                  <c:v>5</c:v>
                </c:pt>
                <c:pt idx="5">
                  <c:v>6</c:v>
                </c:pt>
              </c:numCache>
            </c:numRef>
          </c:xVal>
          <c:yVal>
            <c:numRef>
              <c:f>Sheet1!$B$2:$B$7</c:f>
              <c:numCache>
                <c:formatCode>General</c:formatCode>
                <c:ptCount val="6"/>
                <c:pt idx="0">
                  <c:v>2.7</c:v>
                </c:pt>
                <c:pt idx="1">
                  <c:v>3.2</c:v>
                </c:pt>
                <c:pt idx="2">
                  <c:v>0.8</c:v>
                </c:pt>
                <c:pt idx="3">
                  <c:v>2</c:v>
                </c:pt>
                <c:pt idx="4">
                  <c:v>3</c:v>
                </c:pt>
                <c:pt idx="5">
                  <c:v>2</c:v>
                </c:pt>
              </c:numCache>
            </c:numRef>
          </c:yVal>
          <c:smooth val="1"/>
          <c:extLst>
            <c:ext xmlns:c16="http://schemas.microsoft.com/office/drawing/2014/chart" uri="{C3380CC4-5D6E-409C-BE32-E72D297353CC}">
              <c16:uniqueId val="{00000000-2D7C-4BF2-AA1B-8DC6C61772C7}"/>
            </c:ext>
          </c:extLst>
        </c:ser>
        <c:ser>
          <c:idx val="1"/>
          <c:order val="1"/>
          <c:tx>
            <c:strRef>
              <c:f>Sheet1!$C$1</c:f>
              <c:strCache>
                <c:ptCount val="1"/>
                <c:pt idx="0">
                  <c:v>2</c:v>
                </c:pt>
              </c:strCache>
            </c:strRef>
          </c:tx>
          <c:spPr>
            <a:ln w="19050" cap="rnd">
              <a:solidFill>
                <a:schemeClr val="tx1">
                  <a:lumMod val="85000"/>
                  <a:lumOff val="15000"/>
                </a:schemeClr>
              </a:solidFill>
              <a:round/>
            </a:ln>
            <a:effectLst/>
          </c:spPr>
          <c:marker>
            <c:symbol val="none"/>
          </c:marker>
          <c:xVal>
            <c:numRef>
              <c:f>Sheet1!$A$2:$A$7</c:f>
              <c:numCache>
                <c:formatCode>General</c:formatCode>
                <c:ptCount val="6"/>
                <c:pt idx="0">
                  <c:v>1</c:v>
                </c:pt>
                <c:pt idx="1">
                  <c:v>2</c:v>
                </c:pt>
                <c:pt idx="2">
                  <c:v>3</c:v>
                </c:pt>
                <c:pt idx="3">
                  <c:v>4</c:v>
                </c:pt>
                <c:pt idx="4">
                  <c:v>5</c:v>
                </c:pt>
                <c:pt idx="5">
                  <c:v>6</c:v>
                </c:pt>
              </c:numCache>
            </c:numRef>
          </c:xVal>
          <c:yVal>
            <c:numRef>
              <c:f>Sheet1!$C$2:$C$7</c:f>
              <c:numCache>
                <c:formatCode>General</c:formatCode>
                <c:ptCount val="6"/>
                <c:pt idx="0">
                  <c:v>1</c:v>
                </c:pt>
                <c:pt idx="1">
                  <c:v>2</c:v>
                </c:pt>
                <c:pt idx="2">
                  <c:v>1.5</c:v>
                </c:pt>
                <c:pt idx="3">
                  <c:v>2.5</c:v>
                </c:pt>
                <c:pt idx="4">
                  <c:v>2</c:v>
                </c:pt>
                <c:pt idx="5">
                  <c:v>3</c:v>
                </c:pt>
              </c:numCache>
            </c:numRef>
          </c:yVal>
          <c:smooth val="1"/>
          <c:extLst>
            <c:ext xmlns:c16="http://schemas.microsoft.com/office/drawing/2014/chart" uri="{C3380CC4-5D6E-409C-BE32-E72D297353CC}">
              <c16:uniqueId val="{00000001-2D7C-4BF2-AA1B-8DC6C61772C7}"/>
            </c:ext>
          </c:extLst>
        </c:ser>
        <c:ser>
          <c:idx val="2"/>
          <c:order val="2"/>
          <c:tx>
            <c:strRef>
              <c:f>Sheet1!$D$1</c:f>
              <c:strCache>
                <c:ptCount val="1"/>
                <c:pt idx="0">
                  <c:v>列1</c:v>
                </c:pt>
              </c:strCache>
            </c:strRef>
          </c:tx>
          <c:spPr>
            <a:ln w="19050" cap="rnd">
              <a:solidFill>
                <a:schemeClr val="accent3"/>
              </a:solidFill>
              <a:round/>
            </a:ln>
            <a:effectLst/>
          </c:spPr>
          <c:marker>
            <c:symbol val="none"/>
          </c:marker>
          <c:xVal>
            <c:numRef>
              <c:f>Sheet1!$A$2:$A$7</c:f>
              <c:numCache>
                <c:formatCode>General</c:formatCode>
                <c:ptCount val="6"/>
                <c:pt idx="0">
                  <c:v>1</c:v>
                </c:pt>
                <c:pt idx="1">
                  <c:v>2</c:v>
                </c:pt>
                <c:pt idx="2">
                  <c:v>3</c:v>
                </c:pt>
                <c:pt idx="3">
                  <c:v>4</c:v>
                </c:pt>
                <c:pt idx="4">
                  <c:v>5</c:v>
                </c:pt>
                <c:pt idx="5">
                  <c:v>6</c:v>
                </c:pt>
              </c:numCache>
            </c:numRef>
          </c:xVal>
          <c:yVal>
            <c:numRef>
              <c:f>Sheet1!$D$2:$D$7</c:f>
              <c:numCache>
                <c:formatCode>General</c:formatCode>
                <c:ptCount val="6"/>
              </c:numCache>
            </c:numRef>
          </c:yVal>
          <c:smooth val="1"/>
          <c:extLst>
            <c:ext xmlns:c16="http://schemas.microsoft.com/office/drawing/2014/chart" uri="{C3380CC4-5D6E-409C-BE32-E72D297353CC}">
              <c16:uniqueId val="{00000002-2D7C-4BF2-AA1B-8DC6C61772C7}"/>
            </c:ext>
          </c:extLst>
        </c:ser>
        <c:dLbls>
          <c:showLegendKey val="0"/>
          <c:showVal val="0"/>
          <c:showCatName val="0"/>
          <c:showSerName val="0"/>
          <c:showPercent val="0"/>
          <c:showBubbleSize val="0"/>
        </c:dLbls>
        <c:axId val="583349408"/>
        <c:axId val="583348848"/>
      </c:scatterChart>
      <c:valAx>
        <c:axId val="583349408"/>
        <c:scaling>
          <c:orientation val="minMax"/>
        </c:scaling>
        <c:delete val="0"/>
        <c:axPos val="b"/>
        <c:numFmt formatCode="General"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思源黑体 CN Medium" panose="020B0600000000000000" pitchFamily="34" charset="-122"/>
                <a:ea typeface="思源黑体 CN Medium" panose="020B0600000000000000" pitchFamily="34" charset="-122"/>
                <a:cs typeface="+mn-cs"/>
              </a:defRPr>
            </a:pPr>
            <a:endParaRPr lang="zh-CN"/>
          </a:p>
        </c:txPr>
        <c:crossAx val="583348848"/>
        <c:crosses val="autoZero"/>
        <c:crossBetween val="midCat"/>
      </c:valAx>
      <c:valAx>
        <c:axId val="583348848"/>
        <c:scaling>
          <c:orientation val="minMax"/>
        </c:scaling>
        <c:delete val="1"/>
        <c:axPos val="l"/>
        <c:numFmt formatCode="General" sourceLinked="1"/>
        <c:majorTickMark val="out"/>
        <c:minorTickMark val="none"/>
        <c:tickLblPos val="nextTo"/>
        <c:crossAx val="583349408"/>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1">
                <a:lumMod val="85000"/>
                <a:lumOff val="15000"/>
              </a:schemeClr>
            </a:solidFill>
            <a:ln>
              <a:noFill/>
            </a:ln>
            <a:effectLst/>
          </c:spPr>
          <c:invertIfNegative val="0"/>
          <c:dPt>
            <c:idx val="3"/>
            <c:invertIfNegative val="0"/>
            <c:bubble3D val="0"/>
            <c:spPr>
              <a:solidFill>
                <a:schemeClr val="accent1"/>
              </a:solidFill>
              <a:ln>
                <a:noFill/>
              </a:ln>
              <a:effectLst/>
            </c:spPr>
            <c:extLst>
              <c:ext xmlns:c16="http://schemas.microsoft.com/office/drawing/2014/chart" uri="{C3380CC4-5D6E-409C-BE32-E72D297353CC}">
                <c16:uniqueId val="{00000001-B073-4556-A9D0-1329BB14DCDF}"/>
              </c:ext>
            </c:extLst>
          </c:dPt>
          <c:cat>
            <c:numRef>
              <c:f>Sheet1!$A$2:$A$5</c:f>
              <c:numCache>
                <c:formatCode>General</c:formatCode>
                <c:ptCount val="4"/>
                <c:pt idx="0">
                  <c:v>2016</c:v>
                </c:pt>
                <c:pt idx="1">
                  <c:v>2017</c:v>
                </c:pt>
                <c:pt idx="2">
                  <c:v>2018</c:v>
                </c:pt>
                <c:pt idx="3">
                  <c:v>2019</c:v>
                </c:pt>
              </c:numCache>
            </c:numRef>
          </c:cat>
          <c:val>
            <c:numRef>
              <c:f>Sheet1!$B$2:$B$5</c:f>
              <c:numCache>
                <c:formatCode>General</c:formatCode>
                <c:ptCount val="4"/>
                <c:pt idx="0">
                  <c:v>4.3</c:v>
                </c:pt>
                <c:pt idx="1">
                  <c:v>2.5</c:v>
                </c:pt>
                <c:pt idx="2">
                  <c:v>3.5</c:v>
                </c:pt>
                <c:pt idx="3">
                  <c:v>6</c:v>
                </c:pt>
              </c:numCache>
            </c:numRef>
          </c:val>
          <c:extLst>
            <c:ext xmlns:c16="http://schemas.microsoft.com/office/drawing/2014/chart" uri="{C3380CC4-5D6E-409C-BE32-E72D297353CC}">
              <c16:uniqueId val="{00000002-B073-4556-A9D0-1329BB14DCDF}"/>
            </c:ext>
          </c:extLst>
        </c:ser>
        <c:dLbls>
          <c:showLegendKey val="0"/>
          <c:showVal val="0"/>
          <c:showCatName val="0"/>
          <c:showSerName val="0"/>
          <c:showPercent val="0"/>
          <c:showBubbleSize val="0"/>
        </c:dLbls>
        <c:gapWidth val="141"/>
        <c:overlap val="-71"/>
        <c:axId val="729137904"/>
        <c:axId val="729138464"/>
      </c:barChart>
      <c:catAx>
        <c:axId val="7291379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思源黑体 CN Normal" panose="020B0400000000000000" pitchFamily="34" charset="-122"/>
                <a:ea typeface="思源黑体 CN Normal" panose="020B0400000000000000" pitchFamily="34" charset="-122"/>
                <a:cs typeface="+mn-cs"/>
              </a:defRPr>
            </a:pPr>
            <a:endParaRPr lang="zh-CN"/>
          </a:p>
        </c:txPr>
        <c:crossAx val="729138464"/>
        <c:crosses val="autoZero"/>
        <c:auto val="1"/>
        <c:lblAlgn val="ctr"/>
        <c:lblOffset val="100"/>
        <c:noMultiLvlLbl val="0"/>
      </c:catAx>
      <c:valAx>
        <c:axId val="729138464"/>
        <c:scaling>
          <c:orientation val="minMax"/>
        </c:scaling>
        <c:delete val="1"/>
        <c:axPos val="l"/>
        <c:numFmt formatCode="General" sourceLinked="1"/>
        <c:majorTickMark val="none"/>
        <c:minorTickMark val="none"/>
        <c:tickLblPos val="nextTo"/>
        <c:crossAx val="7291379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lumMod val="50000"/>
              </a:schemeClr>
            </a:solidFill>
            <a:ln>
              <a:noFill/>
            </a:ln>
          </c:spPr>
          <c:dPt>
            <c:idx val="0"/>
            <c:bubble3D val="0"/>
            <c:spPr>
              <a:solidFill>
                <a:schemeClr val="accent1"/>
              </a:solidFill>
              <a:ln w="19050">
                <a:noFill/>
              </a:ln>
              <a:effectLst/>
            </c:spPr>
            <c:extLst>
              <c:ext xmlns:c16="http://schemas.microsoft.com/office/drawing/2014/chart" uri="{C3380CC4-5D6E-409C-BE32-E72D297353CC}">
                <c16:uniqueId val="{00000001-2F0F-4BE6-A27A-D28BE5453409}"/>
              </c:ext>
            </c:extLst>
          </c:dPt>
          <c:dPt>
            <c:idx val="1"/>
            <c:bubble3D val="0"/>
            <c:spPr>
              <a:solidFill>
                <a:schemeClr val="tx1">
                  <a:lumMod val="85000"/>
                  <a:lumOff val="15000"/>
                </a:schemeClr>
              </a:solidFill>
              <a:ln w="19050">
                <a:noFill/>
              </a:ln>
              <a:effectLst/>
            </c:spPr>
            <c:extLst>
              <c:ext xmlns:c16="http://schemas.microsoft.com/office/drawing/2014/chart" uri="{C3380CC4-5D6E-409C-BE32-E72D297353CC}">
                <c16:uniqueId val="{00000003-2F0F-4BE6-A27A-D28BE5453409}"/>
              </c:ext>
            </c:extLst>
          </c:dPt>
          <c:dPt>
            <c:idx val="2"/>
            <c:bubble3D val="0"/>
            <c:spPr>
              <a:solidFill>
                <a:schemeClr val="tx1">
                  <a:lumMod val="65000"/>
                  <a:lumOff val="35000"/>
                </a:schemeClr>
              </a:solidFill>
              <a:ln w="19050">
                <a:noFill/>
              </a:ln>
              <a:effectLst/>
            </c:spPr>
            <c:extLst>
              <c:ext xmlns:c16="http://schemas.microsoft.com/office/drawing/2014/chart" uri="{C3380CC4-5D6E-409C-BE32-E72D297353CC}">
                <c16:uniqueId val="{00000005-2F0F-4BE6-A27A-D28BE5453409}"/>
              </c:ext>
            </c:extLst>
          </c:dPt>
          <c:dPt>
            <c:idx val="3"/>
            <c:bubble3D val="0"/>
            <c:spPr>
              <a:solidFill>
                <a:schemeClr val="bg1">
                  <a:lumMod val="50000"/>
                </a:schemeClr>
              </a:solidFill>
              <a:ln w="19050">
                <a:noFill/>
              </a:ln>
              <a:effectLst/>
            </c:spPr>
            <c:extLst>
              <c:ext xmlns:c16="http://schemas.microsoft.com/office/drawing/2014/chart" uri="{C3380CC4-5D6E-409C-BE32-E72D297353CC}">
                <c16:uniqueId val="{00000007-2F0F-4BE6-A27A-D28BE5453409}"/>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c:v>
                </c:pt>
                <c:pt idx="1">
                  <c:v>3</c:v>
                </c:pt>
                <c:pt idx="2">
                  <c:v>2</c:v>
                </c:pt>
                <c:pt idx="3">
                  <c:v>1</c:v>
                </c:pt>
              </c:numCache>
            </c:numRef>
          </c:val>
          <c:extLst>
            <c:ext xmlns:c16="http://schemas.microsoft.com/office/drawing/2014/chart" uri="{C3380CC4-5D6E-409C-BE32-E72D297353CC}">
              <c16:uniqueId val="{00000008-2F0F-4BE6-A27A-D28BE5453409}"/>
            </c:ext>
          </c:extLst>
        </c:ser>
        <c:dLbls>
          <c:showLegendKey val="0"/>
          <c:showVal val="0"/>
          <c:showCatName val="0"/>
          <c:showSerName val="0"/>
          <c:showPercent val="0"/>
          <c:showBubbleSize val="0"/>
          <c:showLeaderLines val="1"/>
        </c:dLbls>
        <c:firstSliceAng val="0"/>
        <c:holeSize val="72"/>
      </c:doughnutChart>
      <c:spPr>
        <a:noFill/>
        <a:ln>
          <a:noFill/>
        </a:ln>
        <a:effectLst/>
      </c:spPr>
    </c:plotArea>
    <c:plotVisOnly val="1"/>
    <c:dispBlanksAs val="gap"/>
    <c:showDLblsOverMax val="0"/>
  </c:chart>
  <c:spPr>
    <a:solidFill>
      <a:schemeClr val="bg1"/>
    </a:solid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lumMod val="50000"/>
              </a:schemeClr>
            </a:solidFill>
            <a:ln>
              <a:noFill/>
            </a:ln>
          </c:spPr>
          <c:dPt>
            <c:idx val="0"/>
            <c:bubble3D val="0"/>
            <c:spPr>
              <a:solidFill>
                <a:schemeClr val="accent1"/>
              </a:solidFill>
              <a:ln w="19050">
                <a:noFill/>
              </a:ln>
              <a:effectLst/>
            </c:spPr>
            <c:extLst>
              <c:ext xmlns:c16="http://schemas.microsoft.com/office/drawing/2014/chart" uri="{C3380CC4-5D6E-409C-BE32-E72D297353CC}">
                <c16:uniqueId val="{00000001-3DD9-4C5E-A363-1E8D106217E6}"/>
              </c:ext>
            </c:extLst>
          </c:dPt>
          <c:dPt>
            <c:idx val="1"/>
            <c:bubble3D val="0"/>
            <c:spPr>
              <a:solidFill>
                <a:schemeClr val="tx1">
                  <a:lumMod val="85000"/>
                  <a:lumOff val="15000"/>
                </a:schemeClr>
              </a:solidFill>
              <a:ln w="19050">
                <a:noFill/>
              </a:ln>
              <a:effectLst/>
            </c:spPr>
            <c:extLst>
              <c:ext xmlns:c16="http://schemas.microsoft.com/office/drawing/2014/chart" uri="{C3380CC4-5D6E-409C-BE32-E72D297353CC}">
                <c16:uniqueId val="{00000003-3DD9-4C5E-A363-1E8D106217E6}"/>
              </c:ext>
            </c:extLst>
          </c:dPt>
          <c:dPt>
            <c:idx val="2"/>
            <c:bubble3D val="0"/>
            <c:spPr>
              <a:solidFill>
                <a:schemeClr val="tx1">
                  <a:lumMod val="65000"/>
                  <a:lumOff val="35000"/>
                </a:schemeClr>
              </a:solidFill>
              <a:ln w="19050">
                <a:noFill/>
              </a:ln>
              <a:effectLst/>
            </c:spPr>
            <c:extLst>
              <c:ext xmlns:c16="http://schemas.microsoft.com/office/drawing/2014/chart" uri="{C3380CC4-5D6E-409C-BE32-E72D297353CC}">
                <c16:uniqueId val="{00000005-3DD9-4C5E-A363-1E8D106217E6}"/>
              </c:ext>
            </c:extLst>
          </c:dPt>
          <c:dPt>
            <c:idx val="3"/>
            <c:bubble3D val="0"/>
            <c:spPr>
              <a:solidFill>
                <a:schemeClr val="bg1">
                  <a:lumMod val="50000"/>
                </a:schemeClr>
              </a:solidFill>
              <a:ln w="19050">
                <a:noFill/>
              </a:ln>
              <a:effectLst/>
            </c:spPr>
            <c:extLst>
              <c:ext xmlns:c16="http://schemas.microsoft.com/office/drawing/2014/chart" uri="{C3380CC4-5D6E-409C-BE32-E72D297353CC}">
                <c16:uniqueId val="{00000007-3DD9-4C5E-A363-1E8D106217E6}"/>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c:v>
                </c:pt>
                <c:pt idx="1">
                  <c:v>3</c:v>
                </c:pt>
                <c:pt idx="2">
                  <c:v>2</c:v>
                </c:pt>
                <c:pt idx="3">
                  <c:v>1</c:v>
                </c:pt>
              </c:numCache>
            </c:numRef>
          </c:val>
          <c:extLst>
            <c:ext xmlns:c16="http://schemas.microsoft.com/office/drawing/2014/chart" uri="{C3380CC4-5D6E-409C-BE32-E72D297353CC}">
              <c16:uniqueId val="{00000008-3DD9-4C5E-A363-1E8D106217E6}"/>
            </c:ext>
          </c:extLst>
        </c:ser>
        <c:dLbls>
          <c:showLegendKey val="0"/>
          <c:showVal val="0"/>
          <c:showCatName val="0"/>
          <c:showSerName val="0"/>
          <c:showPercent val="0"/>
          <c:showBubbleSize val="0"/>
          <c:showLeaderLines val="1"/>
        </c:dLbls>
        <c:firstSliceAng val="0"/>
        <c:holeSize val="72"/>
      </c:doughnutChart>
      <c:spPr>
        <a:noFill/>
        <a:ln>
          <a:noFill/>
        </a:ln>
        <a:effectLst/>
      </c:spPr>
    </c:plotArea>
    <c:plotVisOnly val="1"/>
    <c:dispBlanksAs val="gap"/>
    <c:showDLblsOverMax val="0"/>
  </c:chart>
  <c:spPr>
    <a:solidFill>
      <a:schemeClr val="bg1"/>
    </a:solid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1">
                <a:lumMod val="85000"/>
                <a:lumOff val="15000"/>
              </a:schemeClr>
            </a:solidFill>
            <a:ln>
              <a:noFill/>
            </a:ln>
            <a:effectLst/>
          </c:spPr>
          <c:invertIfNegative val="0"/>
          <c:dPt>
            <c:idx val="3"/>
            <c:invertIfNegative val="0"/>
            <c:bubble3D val="0"/>
            <c:spPr>
              <a:solidFill>
                <a:schemeClr val="accent1"/>
              </a:solidFill>
              <a:ln>
                <a:noFill/>
              </a:ln>
              <a:effectLst/>
            </c:spPr>
            <c:extLst>
              <c:ext xmlns:c16="http://schemas.microsoft.com/office/drawing/2014/chart" uri="{C3380CC4-5D6E-409C-BE32-E72D297353CC}">
                <c16:uniqueId val="{00000001-8439-4915-A8F2-D65C2E783557}"/>
              </c:ext>
            </c:extLst>
          </c:dPt>
          <c:cat>
            <c:numRef>
              <c:f>Sheet1!$A$2:$A$5</c:f>
              <c:numCache>
                <c:formatCode>General</c:formatCode>
                <c:ptCount val="4"/>
                <c:pt idx="0">
                  <c:v>2016</c:v>
                </c:pt>
                <c:pt idx="1">
                  <c:v>2017</c:v>
                </c:pt>
                <c:pt idx="2">
                  <c:v>2018</c:v>
                </c:pt>
                <c:pt idx="3">
                  <c:v>2019</c:v>
                </c:pt>
              </c:numCache>
            </c:numRef>
          </c:cat>
          <c:val>
            <c:numRef>
              <c:f>Sheet1!$B$2:$B$5</c:f>
              <c:numCache>
                <c:formatCode>General</c:formatCode>
                <c:ptCount val="4"/>
                <c:pt idx="0">
                  <c:v>4.3</c:v>
                </c:pt>
                <c:pt idx="1">
                  <c:v>2.5</c:v>
                </c:pt>
                <c:pt idx="2">
                  <c:v>3.5</c:v>
                </c:pt>
                <c:pt idx="3">
                  <c:v>6</c:v>
                </c:pt>
              </c:numCache>
            </c:numRef>
          </c:val>
          <c:extLst>
            <c:ext xmlns:c16="http://schemas.microsoft.com/office/drawing/2014/chart" uri="{C3380CC4-5D6E-409C-BE32-E72D297353CC}">
              <c16:uniqueId val="{00000002-8439-4915-A8F2-D65C2E783557}"/>
            </c:ext>
          </c:extLst>
        </c:ser>
        <c:dLbls>
          <c:showLegendKey val="0"/>
          <c:showVal val="0"/>
          <c:showCatName val="0"/>
          <c:showSerName val="0"/>
          <c:showPercent val="0"/>
          <c:showBubbleSize val="0"/>
        </c:dLbls>
        <c:gapWidth val="141"/>
        <c:overlap val="-71"/>
        <c:axId val="729144064"/>
        <c:axId val="729144624"/>
      </c:barChart>
      <c:catAx>
        <c:axId val="729144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思源黑体 CN Normal" panose="020B0400000000000000" pitchFamily="34" charset="-122"/>
                <a:ea typeface="思源黑体 CN Normal" panose="020B0400000000000000" pitchFamily="34" charset="-122"/>
                <a:cs typeface="+mn-cs"/>
              </a:defRPr>
            </a:pPr>
            <a:endParaRPr lang="zh-CN"/>
          </a:p>
        </c:txPr>
        <c:crossAx val="729144624"/>
        <c:crosses val="autoZero"/>
        <c:auto val="1"/>
        <c:lblAlgn val="ctr"/>
        <c:lblOffset val="100"/>
        <c:noMultiLvlLbl val="0"/>
      </c:catAx>
      <c:valAx>
        <c:axId val="729144624"/>
        <c:scaling>
          <c:orientation val="minMax"/>
        </c:scaling>
        <c:delete val="1"/>
        <c:axPos val="l"/>
        <c:numFmt formatCode="General" sourceLinked="1"/>
        <c:majorTickMark val="none"/>
        <c:minorTickMark val="none"/>
        <c:tickLblPos val="nextTo"/>
        <c:crossAx val="7291440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742187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42297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405444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自定义版式">
    <p:bg>
      <p:bgPr>
        <a:solidFill>
          <a:schemeClr val="accent1"/>
        </a:solidFill>
        <a:effectLst/>
      </p:bgPr>
    </p:bg>
    <p:spTree>
      <p:nvGrpSpPr>
        <p:cNvPr id="1" name=""/>
        <p:cNvGrpSpPr/>
        <p:nvPr/>
      </p:nvGrpSpPr>
      <p:grpSpPr>
        <a:xfrm>
          <a:off x="0" y="0"/>
          <a:ext cx="0" cy="0"/>
          <a:chOff x="0" y="0"/>
          <a:chExt cx="0" cy="0"/>
        </a:xfrm>
      </p:grpSpPr>
      <p:sp>
        <p:nvSpPr>
          <p:cNvPr id="8" name="任意多边形 7"/>
          <p:cNvSpPr/>
          <p:nvPr userDrawn="1"/>
        </p:nvSpPr>
        <p:spPr>
          <a:xfrm>
            <a:off x="-605008" y="1"/>
            <a:ext cx="13402016" cy="7872073"/>
          </a:xfrm>
          <a:custGeom>
            <a:avLst/>
            <a:gdLst>
              <a:gd name="connsiteX0" fmla="*/ 104100 w 13402016"/>
              <a:gd name="connsiteY0" fmla="*/ 0 h 7872073"/>
              <a:gd name="connsiteX1" fmla="*/ 13297917 w 13402016"/>
              <a:gd name="connsiteY1" fmla="*/ 0 h 7872073"/>
              <a:gd name="connsiteX2" fmla="*/ 13324805 w 13402016"/>
              <a:gd name="connsiteY2" fmla="*/ 150568 h 7872073"/>
              <a:gd name="connsiteX3" fmla="*/ 13402016 w 13402016"/>
              <a:gd name="connsiteY3" fmla="*/ 1171065 h 7872073"/>
              <a:gd name="connsiteX4" fmla="*/ 6701008 w 13402016"/>
              <a:gd name="connsiteY4" fmla="*/ 7872073 h 7872073"/>
              <a:gd name="connsiteX5" fmla="*/ 0 w 13402016"/>
              <a:gd name="connsiteY5" fmla="*/ 1171065 h 7872073"/>
              <a:gd name="connsiteX6" fmla="*/ 77211 w 13402016"/>
              <a:gd name="connsiteY6" fmla="*/ 150568 h 7872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02016" h="7872073">
                <a:moveTo>
                  <a:pt x="104100" y="0"/>
                </a:moveTo>
                <a:lnTo>
                  <a:pt x="13297917" y="0"/>
                </a:lnTo>
                <a:lnTo>
                  <a:pt x="13324805" y="150568"/>
                </a:lnTo>
                <a:cubicBezTo>
                  <a:pt x="13375648" y="483312"/>
                  <a:pt x="13402016" y="824109"/>
                  <a:pt x="13402016" y="1171065"/>
                </a:cubicBezTo>
                <a:cubicBezTo>
                  <a:pt x="13402016" y="4871930"/>
                  <a:pt x="10401873" y="7872073"/>
                  <a:pt x="6701008" y="7872073"/>
                </a:cubicBezTo>
                <a:cubicBezTo>
                  <a:pt x="3000144" y="7872073"/>
                  <a:pt x="0" y="4871930"/>
                  <a:pt x="0" y="1171065"/>
                </a:cubicBezTo>
                <a:cubicBezTo>
                  <a:pt x="0" y="824109"/>
                  <a:pt x="26369" y="483312"/>
                  <a:pt x="77211" y="1505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83056056"/>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4654213"/>
      </p:ext>
    </p:extLst>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矩形 5"/>
          <p:cNvSpPr/>
          <p:nvPr userDrawn="1"/>
        </p:nvSpPr>
        <p:spPr>
          <a:xfrm>
            <a:off x="10960799" y="6616700"/>
            <a:ext cx="138371" cy="137885"/>
          </a:xfrm>
          <a:prstGeom prst="rect">
            <a:avLst/>
          </a:prstGeom>
          <a:solidFill>
            <a:srgbClr val="F8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11262165" y="6616700"/>
            <a:ext cx="138371" cy="13788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1568794" y="6616700"/>
            <a:ext cx="138371" cy="13788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845019" y="6616700"/>
            <a:ext cx="138371" cy="13788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46986029"/>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6" name="矩形 5"/>
          <p:cNvSpPr/>
          <p:nvPr userDrawn="1"/>
        </p:nvSpPr>
        <p:spPr>
          <a:xfrm>
            <a:off x="10960799" y="6616700"/>
            <a:ext cx="138371" cy="13788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11262165" y="6616700"/>
            <a:ext cx="138371" cy="137885"/>
          </a:xfrm>
          <a:prstGeom prst="rect">
            <a:avLst/>
          </a:prstGeom>
          <a:solidFill>
            <a:srgbClr val="F8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1568794" y="6616700"/>
            <a:ext cx="138371" cy="13788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845019" y="6616700"/>
            <a:ext cx="138371" cy="13788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04246457"/>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矩形 5"/>
          <p:cNvSpPr/>
          <p:nvPr userDrawn="1"/>
        </p:nvSpPr>
        <p:spPr>
          <a:xfrm>
            <a:off x="10960799" y="6616700"/>
            <a:ext cx="138371" cy="13788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11262165" y="6616700"/>
            <a:ext cx="138371" cy="13788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1568794" y="6616700"/>
            <a:ext cx="138371" cy="137885"/>
          </a:xfrm>
          <a:prstGeom prst="rect">
            <a:avLst/>
          </a:prstGeom>
          <a:solidFill>
            <a:srgbClr val="F8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845019" y="6616700"/>
            <a:ext cx="138371" cy="13788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82086638"/>
      </p:ext>
    </p:extLst>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矩形 5"/>
          <p:cNvSpPr/>
          <p:nvPr userDrawn="1"/>
        </p:nvSpPr>
        <p:spPr>
          <a:xfrm>
            <a:off x="10960799" y="6616700"/>
            <a:ext cx="138371" cy="13788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11262165" y="6616700"/>
            <a:ext cx="138371" cy="13788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1568794" y="6616700"/>
            <a:ext cx="138371" cy="13788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845019" y="6616700"/>
            <a:ext cx="138371" cy="137885"/>
          </a:xfrm>
          <a:prstGeom prst="rect">
            <a:avLst/>
          </a:prstGeom>
          <a:solidFill>
            <a:srgbClr val="F8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11605868"/>
      </p:ext>
    </p:extLst>
  </p:cSld>
  <p:clrMapOvr>
    <a:masterClrMapping/>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3" name="组合 2"/>
          <p:cNvGrpSpPr/>
          <p:nvPr userDrawn="1"/>
        </p:nvGrpSpPr>
        <p:grpSpPr>
          <a:xfrm>
            <a:off x="-1533921" y="1625850"/>
            <a:ext cx="663064" cy="3942559"/>
            <a:chOff x="-1890670" y="575006"/>
            <a:chExt cx="765866" cy="6071755"/>
          </a:xfrm>
        </p:grpSpPr>
        <p:sp>
          <p:nvSpPr>
            <p:cNvPr id="4" name="椭圆 3"/>
            <p:cNvSpPr/>
            <p:nvPr/>
          </p:nvSpPr>
          <p:spPr>
            <a:xfrm>
              <a:off x="-1890670" y="1636183"/>
              <a:ext cx="765866" cy="765866"/>
            </a:xfrm>
            <a:prstGeom prst="ellipse">
              <a:avLst/>
            </a:prstGeom>
            <a:solidFill>
              <a:srgbClr val="B7DA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5" name="椭圆 4"/>
            <p:cNvSpPr/>
            <p:nvPr/>
          </p:nvSpPr>
          <p:spPr>
            <a:xfrm>
              <a:off x="-1890670" y="4819716"/>
              <a:ext cx="765866" cy="765866"/>
            </a:xfrm>
            <a:prstGeom prst="ellipse">
              <a:avLst/>
            </a:prstGeom>
            <a:solidFill>
              <a:srgbClr val="E2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6" name="椭圆 5"/>
            <p:cNvSpPr/>
            <p:nvPr/>
          </p:nvSpPr>
          <p:spPr>
            <a:xfrm>
              <a:off x="-1890670" y="2697360"/>
              <a:ext cx="765866" cy="765866"/>
            </a:xfrm>
            <a:prstGeom prst="ellipse">
              <a:avLst/>
            </a:prstGeom>
            <a:solidFill>
              <a:srgbClr val="2E3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7" name="椭圆 6"/>
            <p:cNvSpPr/>
            <p:nvPr/>
          </p:nvSpPr>
          <p:spPr>
            <a:xfrm>
              <a:off x="-1890670" y="3758537"/>
              <a:ext cx="765866" cy="765866"/>
            </a:xfrm>
            <a:prstGeom prst="ellipse">
              <a:avLst/>
            </a:prstGeom>
            <a:solidFill>
              <a:srgbClr val="00AD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8" name="椭圆 7"/>
            <p:cNvSpPr/>
            <p:nvPr/>
          </p:nvSpPr>
          <p:spPr>
            <a:xfrm>
              <a:off x="-1890670" y="575006"/>
              <a:ext cx="765866" cy="765866"/>
            </a:xfrm>
            <a:prstGeom prst="ellipse">
              <a:avLst/>
            </a:prstGeom>
            <a:solidFill>
              <a:srgbClr val="808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9" name="椭圆 8"/>
            <p:cNvSpPr/>
            <p:nvPr userDrawn="1"/>
          </p:nvSpPr>
          <p:spPr>
            <a:xfrm>
              <a:off x="-1890670" y="5880895"/>
              <a:ext cx="765866" cy="765866"/>
            </a:xfrm>
            <a:prstGeom prst="ellipse">
              <a:avLst/>
            </a:prstGeom>
            <a:solidFill>
              <a:srgbClr val="FFD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grpSp>
    </p:spTree>
    <p:extLst>
      <p:ext uri="{BB962C8B-B14F-4D97-AF65-F5344CB8AC3E}">
        <p14:creationId xmlns:p14="http://schemas.microsoft.com/office/powerpoint/2010/main" val="3298155511"/>
      </p:ext>
    </p:extLst>
  </p:cSld>
  <p:clrMapOvr>
    <a:masterClrMapping/>
  </p:clrMapOvr>
  <p:transition spd="slow">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34844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514971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3809658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dirty="0"/>
              <a:t>4/13/2019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156104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4/13/2019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760723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4/13/2019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824684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4/13/2019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0105104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4/13/2019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2518177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4/13/2019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496419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4/13/2019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59465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4/13/2019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2184406032"/>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94" r:id="rId12"/>
    <p:sldLayoutId id="2147483688" r:id="rId13"/>
    <p:sldLayoutId id="2147483690" r:id="rId14"/>
    <p:sldLayoutId id="2147483693" r:id="rId15"/>
    <p:sldLayoutId id="2147483691" r:id="rId16"/>
    <p:sldLayoutId id="2147483692" r:id="rId17"/>
    <p:sldLayoutId id="2147483675" r:id="rId18"/>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4728611"/>
      </p:ext>
    </p:extLst>
  </p:cSld>
  <p:clrMap bg1="lt1" tx1="dk1" bg2="lt2" tx2="dk2" accent1="accent1" accent2="accent2" accent3="accent3" accent4="accent4" accent5="accent5" accent6="accent6" hlink="hlink" folHlink="folHlink"/>
  <p:sldLayoutIdLst>
    <p:sldLayoutId id="2147483696" r:id="rId1"/>
    <p:sldLayoutId id="214748369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文本框 6"/>
          <p:cNvSpPr txBox="1"/>
          <p:nvPr/>
        </p:nvSpPr>
        <p:spPr>
          <a:xfrm>
            <a:off x="2955632" y="3315228"/>
            <a:ext cx="6355354" cy="707886"/>
          </a:xfrm>
          <a:prstGeom prst="rect">
            <a:avLst/>
          </a:prstGeom>
          <a:noFill/>
        </p:spPr>
        <p:txBody>
          <a:bodyPr wrap="square" rtlCol="0">
            <a:spAutoFit/>
          </a:bodyPr>
          <a:lstStyle/>
          <a:p>
            <a:pPr algn="dist"/>
            <a:r>
              <a:rPr lang="zh-CN" altLang="en-US" sz="4000" b="1" dirty="0">
                <a:solidFill>
                  <a:schemeClr val="tx1">
                    <a:lumMod val="85000"/>
                    <a:lumOff val="15000"/>
                  </a:schemeClr>
                </a:solidFill>
                <a:latin typeface="思源黑体 CN Medium" panose="020B0600000000000000" pitchFamily="34" charset="-122"/>
                <a:ea typeface="思源黑体 CN Medium" panose="020B0600000000000000" pitchFamily="34" charset="-122"/>
              </a:rPr>
              <a:t>汇报答辩通用幻灯片模板</a:t>
            </a:r>
          </a:p>
        </p:txBody>
      </p:sp>
      <p:sp>
        <p:nvSpPr>
          <p:cNvPr id="10" name="文本框 9"/>
          <p:cNvSpPr txBox="1"/>
          <p:nvPr/>
        </p:nvSpPr>
        <p:spPr>
          <a:xfrm>
            <a:off x="3987003" y="4422795"/>
            <a:ext cx="1835565" cy="369332"/>
          </a:xfrm>
          <a:prstGeom prst="rect">
            <a:avLst/>
          </a:prstGeom>
          <a:noFill/>
        </p:spPr>
        <p:txBody>
          <a:bodyPr wrap="square" rtlCol="0">
            <a:spAutoFit/>
          </a:bodyPr>
          <a:lstStyle/>
          <a:p>
            <a:pPr algn="dist"/>
            <a:r>
              <a:rPr lang="zh-CN" altLang="en-US" dirty="0">
                <a:solidFill>
                  <a:schemeClr val="tx1">
                    <a:lumMod val="85000"/>
                    <a:lumOff val="15000"/>
                  </a:schemeClr>
                </a:solidFill>
                <a:latin typeface="思源黑体 CN Medium" panose="020B0600000000000000" pitchFamily="34" charset="-122"/>
                <a:ea typeface="思源黑体 CN Medium" panose="020B0600000000000000" pitchFamily="34" charset="-122"/>
              </a:rPr>
              <a:t>汇报人：</a:t>
            </a:r>
            <a:r>
              <a:rPr lang="en-US" altLang="zh-CN" dirty="0">
                <a:solidFill>
                  <a:schemeClr val="tx1">
                    <a:lumMod val="85000"/>
                    <a:lumOff val="15000"/>
                  </a:schemeClr>
                </a:solidFill>
                <a:latin typeface="思源黑体 CN Medium" panose="020B0600000000000000" pitchFamily="34" charset="-122"/>
                <a:ea typeface="思源黑体 CN Medium" panose="020B0600000000000000" pitchFamily="34" charset="-122"/>
              </a:rPr>
              <a:t>XXX</a:t>
            </a:r>
            <a:endParaRPr lang="zh-CN" altLang="en-US" dirty="0">
              <a:solidFill>
                <a:schemeClr val="tx1">
                  <a:lumMod val="85000"/>
                  <a:lumOff val="15000"/>
                </a:schemeClr>
              </a:solidFill>
              <a:latin typeface="思源黑体 CN Medium" panose="020B0600000000000000" pitchFamily="34" charset="-122"/>
              <a:ea typeface="思源黑体 CN Medium" panose="020B0600000000000000" pitchFamily="34" charset="-122"/>
            </a:endParaRPr>
          </a:p>
        </p:txBody>
      </p:sp>
      <p:sp>
        <p:nvSpPr>
          <p:cNvPr id="11" name="文本框 10"/>
          <p:cNvSpPr txBox="1"/>
          <p:nvPr/>
        </p:nvSpPr>
        <p:spPr>
          <a:xfrm>
            <a:off x="6216268" y="4422795"/>
            <a:ext cx="1805079" cy="369332"/>
          </a:xfrm>
          <a:prstGeom prst="rect">
            <a:avLst/>
          </a:prstGeom>
          <a:noFill/>
        </p:spPr>
        <p:txBody>
          <a:bodyPr wrap="square" rtlCol="0">
            <a:spAutoFit/>
          </a:bodyPr>
          <a:lstStyle/>
          <a:p>
            <a:pPr algn="dist"/>
            <a:r>
              <a:rPr lang="zh-CN" altLang="en-US" dirty="0">
                <a:solidFill>
                  <a:schemeClr val="tx1">
                    <a:lumMod val="85000"/>
                    <a:lumOff val="15000"/>
                  </a:schemeClr>
                </a:solidFill>
                <a:latin typeface="思源黑体 CN Medium" panose="020B0600000000000000" pitchFamily="34" charset="-122"/>
                <a:ea typeface="思源黑体 CN Medium" panose="020B0600000000000000" pitchFamily="34" charset="-122"/>
              </a:rPr>
              <a:t>指导老师：</a:t>
            </a:r>
            <a:r>
              <a:rPr lang="en-US" altLang="zh-CN" dirty="0">
                <a:solidFill>
                  <a:schemeClr val="tx1">
                    <a:lumMod val="85000"/>
                    <a:lumOff val="15000"/>
                  </a:schemeClr>
                </a:solidFill>
                <a:latin typeface="思源黑体 CN Medium" panose="020B0600000000000000" pitchFamily="34" charset="-122"/>
                <a:ea typeface="思源黑体 CN Medium" panose="020B0600000000000000" pitchFamily="34" charset="-122"/>
              </a:rPr>
              <a:t>XXX</a:t>
            </a:r>
            <a:endParaRPr lang="zh-CN" altLang="en-US" dirty="0">
              <a:solidFill>
                <a:schemeClr val="tx1">
                  <a:lumMod val="85000"/>
                  <a:lumOff val="15000"/>
                </a:schemeClr>
              </a:solidFill>
              <a:latin typeface="思源黑体 CN Medium" panose="020B0600000000000000" pitchFamily="34" charset="-122"/>
              <a:ea typeface="思源黑体 CN Medium" panose="020B0600000000000000" pitchFamily="34" charset="-122"/>
            </a:endParaRPr>
          </a:p>
        </p:txBody>
      </p:sp>
      <p:cxnSp>
        <p:nvCxnSpPr>
          <p:cNvPr id="13" name="直接连接符 12"/>
          <p:cNvCxnSpPr/>
          <p:nvPr/>
        </p:nvCxnSpPr>
        <p:spPr>
          <a:xfrm>
            <a:off x="5611813" y="4119413"/>
            <a:ext cx="96837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5190754" y="692765"/>
            <a:ext cx="1810493" cy="1806324"/>
            <a:chOff x="2671763" y="0"/>
            <a:chExt cx="6894513" cy="6878638"/>
          </a:xfrm>
          <a:solidFill>
            <a:schemeClr val="accent1"/>
          </a:solidFill>
        </p:grpSpPr>
        <p:sp>
          <p:nvSpPr>
            <p:cNvPr id="14" name="Freeform 5"/>
            <p:cNvSpPr>
              <a:spLocks noEditPoints="1"/>
            </p:cNvSpPr>
            <p:nvPr/>
          </p:nvSpPr>
          <p:spPr bwMode="auto">
            <a:xfrm>
              <a:off x="2671763" y="0"/>
              <a:ext cx="6894513" cy="6878638"/>
            </a:xfrm>
            <a:custGeom>
              <a:avLst/>
              <a:gdLst>
                <a:gd name="T0" fmla="*/ 1773 w 3569"/>
                <a:gd name="T1" fmla="*/ 0 h 3560"/>
                <a:gd name="T2" fmla="*/ 3542 w 3569"/>
                <a:gd name="T3" fmla="*/ 1727 h 3560"/>
                <a:gd name="T4" fmla="*/ 1795 w 3569"/>
                <a:gd name="T5" fmla="*/ 3548 h 3560"/>
                <a:gd name="T6" fmla="*/ 1 w 3569"/>
                <a:gd name="T7" fmla="*/ 1777 h 3560"/>
                <a:gd name="T8" fmla="*/ 1773 w 3569"/>
                <a:gd name="T9" fmla="*/ 0 h 3560"/>
                <a:gd name="T10" fmla="*/ 1770 w 3569"/>
                <a:gd name="T11" fmla="*/ 3497 h 3560"/>
                <a:gd name="T12" fmla="*/ 3491 w 3569"/>
                <a:gd name="T13" fmla="*/ 1737 h 3560"/>
                <a:gd name="T14" fmla="*/ 1713 w 3569"/>
                <a:gd name="T15" fmla="*/ 53 h 3560"/>
                <a:gd name="T16" fmla="*/ 52 w 3569"/>
                <a:gd name="T17" fmla="*/ 1783 h 3560"/>
                <a:gd name="T18" fmla="*/ 1770 w 3569"/>
                <a:gd name="T19" fmla="*/ 3497 h 3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9" h="3560">
                  <a:moveTo>
                    <a:pt x="1773" y="0"/>
                  </a:moveTo>
                  <a:cubicBezTo>
                    <a:pt x="2743" y="2"/>
                    <a:pt x="3517" y="781"/>
                    <a:pt x="3542" y="1727"/>
                  </a:cubicBezTo>
                  <a:cubicBezTo>
                    <a:pt x="3569" y="2729"/>
                    <a:pt x="2767" y="3537"/>
                    <a:pt x="1795" y="3548"/>
                  </a:cubicBezTo>
                  <a:cubicBezTo>
                    <a:pt x="804" y="3560"/>
                    <a:pt x="1" y="2760"/>
                    <a:pt x="1" y="1777"/>
                  </a:cubicBezTo>
                  <a:cubicBezTo>
                    <a:pt x="0" y="799"/>
                    <a:pt x="792" y="1"/>
                    <a:pt x="1773" y="0"/>
                  </a:cubicBezTo>
                  <a:close/>
                  <a:moveTo>
                    <a:pt x="1770" y="3497"/>
                  </a:moveTo>
                  <a:cubicBezTo>
                    <a:pt x="2723" y="3498"/>
                    <a:pt x="3512" y="2713"/>
                    <a:pt x="3491" y="1737"/>
                  </a:cubicBezTo>
                  <a:cubicBezTo>
                    <a:pt x="3472" y="809"/>
                    <a:pt x="2696" y="22"/>
                    <a:pt x="1713" y="53"/>
                  </a:cubicBezTo>
                  <a:cubicBezTo>
                    <a:pt x="821" y="81"/>
                    <a:pt x="50" y="818"/>
                    <a:pt x="52" y="1783"/>
                  </a:cubicBezTo>
                  <a:cubicBezTo>
                    <a:pt x="54" y="2729"/>
                    <a:pt x="825" y="3494"/>
                    <a:pt x="1770" y="34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
            <p:cNvSpPr>
              <a:spLocks noEditPoints="1"/>
            </p:cNvSpPr>
            <p:nvPr/>
          </p:nvSpPr>
          <p:spPr bwMode="auto">
            <a:xfrm>
              <a:off x="3454400" y="800100"/>
              <a:ext cx="5300663" cy="5275263"/>
            </a:xfrm>
            <a:custGeom>
              <a:avLst/>
              <a:gdLst>
                <a:gd name="T0" fmla="*/ 1364 w 2744"/>
                <a:gd name="T1" fmla="*/ 0 h 2730"/>
                <a:gd name="T2" fmla="*/ 2729 w 2744"/>
                <a:gd name="T3" fmla="*/ 1334 h 2730"/>
                <a:gd name="T4" fmla="*/ 1386 w 2744"/>
                <a:gd name="T5" fmla="*/ 2720 h 2730"/>
                <a:gd name="T6" fmla="*/ 4 w 2744"/>
                <a:gd name="T7" fmla="*/ 1371 h 2730"/>
                <a:gd name="T8" fmla="*/ 1364 w 2744"/>
                <a:gd name="T9" fmla="*/ 0 h 2730"/>
                <a:gd name="T10" fmla="*/ 1366 w 2744"/>
                <a:gd name="T11" fmla="*/ 2685 h 2730"/>
                <a:gd name="T12" fmla="*/ 2689 w 2744"/>
                <a:gd name="T13" fmla="*/ 1338 h 2730"/>
                <a:gd name="T14" fmla="*/ 1331 w 2744"/>
                <a:gd name="T15" fmla="*/ 35 h 2730"/>
                <a:gd name="T16" fmla="*/ 44 w 2744"/>
                <a:gd name="T17" fmla="*/ 1378 h 2730"/>
                <a:gd name="T18" fmla="*/ 1366 w 2744"/>
                <a:gd name="T19" fmla="*/ 2685 h 2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4" h="2730">
                  <a:moveTo>
                    <a:pt x="1364" y="0"/>
                  </a:moveTo>
                  <a:cubicBezTo>
                    <a:pt x="2111" y="1"/>
                    <a:pt x="2715" y="598"/>
                    <a:pt x="2729" y="1334"/>
                  </a:cubicBezTo>
                  <a:cubicBezTo>
                    <a:pt x="2744" y="2112"/>
                    <a:pt x="2112" y="2711"/>
                    <a:pt x="1386" y="2720"/>
                  </a:cubicBezTo>
                  <a:cubicBezTo>
                    <a:pt x="638" y="2730"/>
                    <a:pt x="8" y="2130"/>
                    <a:pt x="4" y="1371"/>
                  </a:cubicBezTo>
                  <a:cubicBezTo>
                    <a:pt x="0" y="607"/>
                    <a:pt x="617" y="3"/>
                    <a:pt x="1364" y="0"/>
                  </a:cubicBezTo>
                  <a:close/>
                  <a:moveTo>
                    <a:pt x="1366" y="2685"/>
                  </a:moveTo>
                  <a:cubicBezTo>
                    <a:pt x="2087" y="2689"/>
                    <a:pt x="2702" y="2094"/>
                    <a:pt x="2689" y="1338"/>
                  </a:cubicBezTo>
                  <a:cubicBezTo>
                    <a:pt x="2677" y="624"/>
                    <a:pt x="2085" y="17"/>
                    <a:pt x="1331" y="35"/>
                  </a:cubicBezTo>
                  <a:cubicBezTo>
                    <a:pt x="634" y="52"/>
                    <a:pt x="37" y="633"/>
                    <a:pt x="44" y="1378"/>
                  </a:cubicBezTo>
                  <a:cubicBezTo>
                    <a:pt x="51" y="2103"/>
                    <a:pt x="646" y="2687"/>
                    <a:pt x="1366" y="26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7"/>
            <p:cNvSpPr>
              <a:spLocks/>
            </p:cNvSpPr>
            <p:nvPr/>
          </p:nvSpPr>
          <p:spPr bwMode="auto">
            <a:xfrm>
              <a:off x="3009900" y="2446338"/>
              <a:ext cx="403225" cy="396875"/>
            </a:xfrm>
            <a:custGeom>
              <a:avLst/>
              <a:gdLst>
                <a:gd name="T0" fmla="*/ 0 w 209"/>
                <a:gd name="T1" fmla="*/ 168 h 205"/>
                <a:gd name="T2" fmla="*/ 10 w 209"/>
                <a:gd name="T3" fmla="*/ 118 h 205"/>
                <a:gd name="T4" fmla="*/ 79 w 209"/>
                <a:gd name="T5" fmla="*/ 135 h 205"/>
                <a:gd name="T6" fmla="*/ 123 w 209"/>
                <a:gd name="T7" fmla="*/ 146 h 205"/>
                <a:gd name="T8" fmla="*/ 160 w 209"/>
                <a:gd name="T9" fmla="*/ 124 h 205"/>
                <a:gd name="T10" fmla="*/ 140 w 209"/>
                <a:gd name="T11" fmla="*/ 83 h 205"/>
                <a:gd name="T12" fmla="*/ 28 w 209"/>
                <a:gd name="T13" fmla="*/ 49 h 205"/>
                <a:gd name="T14" fmla="*/ 43 w 209"/>
                <a:gd name="T15" fmla="*/ 0 h 205"/>
                <a:gd name="T16" fmla="*/ 161 w 209"/>
                <a:gd name="T17" fmla="*/ 35 h 205"/>
                <a:gd name="T18" fmla="*/ 203 w 209"/>
                <a:gd name="T19" fmla="*/ 111 h 205"/>
                <a:gd name="T20" fmla="*/ 174 w 209"/>
                <a:gd name="T21" fmla="*/ 177 h 205"/>
                <a:gd name="T22" fmla="*/ 106 w 209"/>
                <a:gd name="T23" fmla="*/ 197 h 205"/>
                <a:gd name="T24" fmla="*/ 0 w 209"/>
                <a:gd name="T25" fmla="*/ 168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205">
                  <a:moveTo>
                    <a:pt x="0" y="168"/>
                  </a:moveTo>
                  <a:cubicBezTo>
                    <a:pt x="3" y="151"/>
                    <a:pt x="6" y="135"/>
                    <a:pt x="10" y="118"/>
                  </a:cubicBezTo>
                  <a:cubicBezTo>
                    <a:pt x="34" y="123"/>
                    <a:pt x="56" y="129"/>
                    <a:pt x="79" y="135"/>
                  </a:cubicBezTo>
                  <a:cubicBezTo>
                    <a:pt x="93" y="138"/>
                    <a:pt x="108" y="142"/>
                    <a:pt x="123" y="146"/>
                  </a:cubicBezTo>
                  <a:cubicBezTo>
                    <a:pt x="140" y="150"/>
                    <a:pt x="158" y="140"/>
                    <a:pt x="160" y="124"/>
                  </a:cubicBezTo>
                  <a:cubicBezTo>
                    <a:pt x="162" y="103"/>
                    <a:pt x="164" y="90"/>
                    <a:pt x="140" y="83"/>
                  </a:cubicBezTo>
                  <a:cubicBezTo>
                    <a:pt x="103" y="73"/>
                    <a:pt x="67" y="61"/>
                    <a:pt x="28" y="49"/>
                  </a:cubicBezTo>
                  <a:cubicBezTo>
                    <a:pt x="33" y="33"/>
                    <a:pt x="38" y="17"/>
                    <a:pt x="43" y="0"/>
                  </a:cubicBezTo>
                  <a:cubicBezTo>
                    <a:pt x="83" y="12"/>
                    <a:pt x="123" y="21"/>
                    <a:pt x="161" y="35"/>
                  </a:cubicBezTo>
                  <a:cubicBezTo>
                    <a:pt x="190" y="45"/>
                    <a:pt x="209" y="78"/>
                    <a:pt x="203" y="111"/>
                  </a:cubicBezTo>
                  <a:cubicBezTo>
                    <a:pt x="198" y="134"/>
                    <a:pt x="188" y="158"/>
                    <a:pt x="174" y="177"/>
                  </a:cubicBezTo>
                  <a:cubicBezTo>
                    <a:pt x="159" y="199"/>
                    <a:pt x="134" y="205"/>
                    <a:pt x="106" y="197"/>
                  </a:cubicBezTo>
                  <a:cubicBezTo>
                    <a:pt x="72" y="186"/>
                    <a:pt x="36" y="178"/>
                    <a:pt x="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8"/>
            <p:cNvSpPr>
              <a:spLocks noEditPoints="1"/>
            </p:cNvSpPr>
            <p:nvPr/>
          </p:nvSpPr>
          <p:spPr bwMode="auto">
            <a:xfrm>
              <a:off x="8097838" y="1287463"/>
              <a:ext cx="393700" cy="396875"/>
            </a:xfrm>
            <a:custGeom>
              <a:avLst/>
              <a:gdLst>
                <a:gd name="T0" fmla="*/ 131 w 203"/>
                <a:gd name="T1" fmla="*/ 98 h 206"/>
                <a:gd name="T2" fmla="*/ 131 w 203"/>
                <a:gd name="T3" fmla="*/ 136 h 206"/>
                <a:gd name="T4" fmla="*/ 162 w 203"/>
                <a:gd name="T5" fmla="*/ 165 h 206"/>
                <a:gd name="T6" fmla="*/ 131 w 203"/>
                <a:gd name="T7" fmla="*/ 178 h 206"/>
                <a:gd name="T8" fmla="*/ 134 w 203"/>
                <a:gd name="T9" fmla="*/ 206 h 206"/>
                <a:gd name="T10" fmla="*/ 94 w 203"/>
                <a:gd name="T11" fmla="*/ 206 h 206"/>
                <a:gd name="T12" fmla="*/ 67 w 203"/>
                <a:gd name="T13" fmla="*/ 164 h 206"/>
                <a:gd name="T14" fmla="*/ 10 w 203"/>
                <a:gd name="T15" fmla="*/ 99 h 206"/>
                <a:gd name="T16" fmla="*/ 17 w 203"/>
                <a:gd name="T17" fmla="*/ 53 h 206"/>
                <a:gd name="T18" fmla="*/ 75 w 203"/>
                <a:gd name="T19" fmla="*/ 41 h 206"/>
                <a:gd name="T20" fmla="*/ 89 w 203"/>
                <a:gd name="T21" fmla="*/ 48 h 206"/>
                <a:gd name="T22" fmla="*/ 115 w 203"/>
                <a:gd name="T23" fmla="*/ 9 h 206"/>
                <a:gd name="T24" fmla="*/ 141 w 203"/>
                <a:gd name="T25" fmla="*/ 0 h 206"/>
                <a:gd name="T26" fmla="*/ 202 w 203"/>
                <a:gd name="T27" fmla="*/ 67 h 206"/>
                <a:gd name="T28" fmla="*/ 167 w 203"/>
                <a:gd name="T29" fmla="*/ 101 h 206"/>
                <a:gd name="T30" fmla="*/ 131 w 203"/>
                <a:gd name="T31" fmla="*/ 98 h 206"/>
                <a:gd name="T32" fmla="*/ 90 w 203"/>
                <a:gd name="T33" fmla="*/ 136 h 206"/>
                <a:gd name="T34" fmla="*/ 90 w 203"/>
                <a:gd name="T35" fmla="*/ 95 h 206"/>
                <a:gd name="T36" fmla="*/ 79 w 203"/>
                <a:gd name="T37" fmla="*/ 76 h 206"/>
                <a:gd name="T38" fmla="*/ 52 w 203"/>
                <a:gd name="T39" fmla="*/ 89 h 206"/>
                <a:gd name="T40" fmla="*/ 90 w 203"/>
                <a:gd name="T41" fmla="*/ 136 h 206"/>
                <a:gd name="T42" fmla="*/ 159 w 203"/>
                <a:gd name="T43" fmla="*/ 36 h 206"/>
                <a:gd name="T44" fmla="*/ 132 w 203"/>
                <a:gd name="T45" fmla="*/ 59 h 206"/>
                <a:gd name="T46" fmla="*/ 152 w 203"/>
                <a:gd name="T47" fmla="*/ 71 h 206"/>
                <a:gd name="T48" fmla="*/ 171 w 203"/>
                <a:gd name="T49" fmla="*/ 54 h 206"/>
                <a:gd name="T50" fmla="*/ 159 w 203"/>
                <a:gd name="T51" fmla="*/ 3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3" h="206">
                  <a:moveTo>
                    <a:pt x="131" y="98"/>
                  </a:moveTo>
                  <a:cubicBezTo>
                    <a:pt x="131" y="111"/>
                    <a:pt x="131" y="122"/>
                    <a:pt x="131" y="136"/>
                  </a:cubicBezTo>
                  <a:cubicBezTo>
                    <a:pt x="155" y="131"/>
                    <a:pt x="156" y="149"/>
                    <a:pt x="162" y="165"/>
                  </a:cubicBezTo>
                  <a:cubicBezTo>
                    <a:pt x="151" y="169"/>
                    <a:pt x="141" y="173"/>
                    <a:pt x="131" y="178"/>
                  </a:cubicBezTo>
                  <a:cubicBezTo>
                    <a:pt x="132" y="187"/>
                    <a:pt x="133" y="195"/>
                    <a:pt x="134" y="206"/>
                  </a:cubicBezTo>
                  <a:cubicBezTo>
                    <a:pt x="121" y="206"/>
                    <a:pt x="109" y="206"/>
                    <a:pt x="94" y="206"/>
                  </a:cubicBezTo>
                  <a:cubicBezTo>
                    <a:pt x="101" y="182"/>
                    <a:pt x="82" y="176"/>
                    <a:pt x="67" y="164"/>
                  </a:cubicBezTo>
                  <a:cubicBezTo>
                    <a:pt x="45" y="145"/>
                    <a:pt x="27" y="123"/>
                    <a:pt x="10" y="99"/>
                  </a:cubicBezTo>
                  <a:cubicBezTo>
                    <a:pt x="0" y="85"/>
                    <a:pt x="5" y="67"/>
                    <a:pt x="17" y="53"/>
                  </a:cubicBezTo>
                  <a:cubicBezTo>
                    <a:pt x="33" y="36"/>
                    <a:pt x="54" y="36"/>
                    <a:pt x="75" y="41"/>
                  </a:cubicBezTo>
                  <a:cubicBezTo>
                    <a:pt x="80" y="43"/>
                    <a:pt x="84" y="46"/>
                    <a:pt x="89" y="48"/>
                  </a:cubicBezTo>
                  <a:cubicBezTo>
                    <a:pt x="98" y="34"/>
                    <a:pt x="104" y="20"/>
                    <a:pt x="115" y="9"/>
                  </a:cubicBezTo>
                  <a:cubicBezTo>
                    <a:pt x="120" y="3"/>
                    <a:pt x="132" y="0"/>
                    <a:pt x="141" y="0"/>
                  </a:cubicBezTo>
                  <a:cubicBezTo>
                    <a:pt x="168" y="0"/>
                    <a:pt x="203" y="40"/>
                    <a:pt x="202" y="67"/>
                  </a:cubicBezTo>
                  <a:cubicBezTo>
                    <a:pt x="201" y="86"/>
                    <a:pt x="187" y="101"/>
                    <a:pt x="167" y="101"/>
                  </a:cubicBezTo>
                  <a:cubicBezTo>
                    <a:pt x="156" y="101"/>
                    <a:pt x="144" y="99"/>
                    <a:pt x="131" y="98"/>
                  </a:cubicBezTo>
                  <a:close/>
                  <a:moveTo>
                    <a:pt x="90" y="136"/>
                  </a:moveTo>
                  <a:cubicBezTo>
                    <a:pt x="90" y="121"/>
                    <a:pt x="92" y="108"/>
                    <a:pt x="90" y="95"/>
                  </a:cubicBezTo>
                  <a:cubicBezTo>
                    <a:pt x="89" y="88"/>
                    <a:pt x="84" y="78"/>
                    <a:pt x="79" y="76"/>
                  </a:cubicBezTo>
                  <a:cubicBezTo>
                    <a:pt x="68" y="73"/>
                    <a:pt x="57" y="76"/>
                    <a:pt x="52" y="89"/>
                  </a:cubicBezTo>
                  <a:cubicBezTo>
                    <a:pt x="44" y="113"/>
                    <a:pt x="53" y="126"/>
                    <a:pt x="90" y="136"/>
                  </a:cubicBezTo>
                  <a:close/>
                  <a:moveTo>
                    <a:pt x="159" y="36"/>
                  </a:moveTo>
                  <a:cubicBezTo>
                    <a:pt x="134" y="33"/>
                    <a:pt x="133" y="48"/>
                    <a:pt x="132" y="59"/>
                  </a:cubicBezTo>
                  <a:cubicBezTo>
                    <a:pt x="132" y="63"/>
                    <a:pt x="146" y="72"/>
                    <a:pt x="152" y="71"/>
                  </a:cubicBezTo>
                  <a:cubicBezTo>
                    <a:pt x="160" y="69"/>
                    <a:pt x="171" y="60"/>
                    <a:pt x="171" y="54"/>
                  </a:cubicBezTo>
                  <a:cubicBezTo>
                    <a:pt x="172" y="47"/>
                    <a:pt x="162" y="39"/>
                    <a:pt x="15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9"/>
            <p:cNvSpPr>
              <a:spLocks/>
            </p:cNvSpPr>
            <p:nvPr/>
          </p:nvSpPr>
          <p:spPr bwMode="auto">
            <a:xfrm>
              <a:off x="5894388" y="260350"/>
              <a:ext cx="323850" cy="388938"/>
            </a:xfrm>
            <a:custGeom>
              <a:avLst/>
              <a:gdLst>
                <a:gd name="T0" fmla="*/ 159 w 168"/>
                <a:gd name="T1" fmla="*/ 56 h 201"/>
                <a:gd name="T2" fmla="*/ 123 w 168"/>
                <a:gd name="T3" fmla="*/ 61 h 201"/>
                <a:gd name="T4" fmla="*/ 110 w 168"/>
                <a:gd name="T5" fmla="*/ 55 h 201"/>
                <a:gd name="T6" fmla="*/ 78 w 168"/>
                <a:gd name="T7" fmla="*/ 40 h 201"/>
                <a:gd name="T8" fmla="*/ 59 w 168"/>
                <a:gd name="T9" fmla="*/ 51 h 201"/>
                <a:gd name="T10" fmla="*/ 73 w 168"/>
                <a:gd name="T11" fmla="*/ 67 h 201"/>
                <a:gd name="T12" fmla="*/ 137 w 168"/>
                <a:gd name="T13" fmla="*/ 89 h 201"/>
                <a:gd name="T14" fmla="*/ 168 w 168"/>
                <a:gd name="T15" fmla="*/ 124 h 201"/>
                <a:gd name="T16" fmla="*/ 139 w 168"/>
                <a:gd name="T17" fmla="*/ 183 h 201"/>
                <a:gd name="T18" fmla="*/ 42 w 168"/>
                <a:gd name="T19" fmla="*/ 189 h 201"/>
                <a:gd name="T20" fmla="*/ 6 w 168"/>
                <a:gd name="T21" fmla="*/ 134 h 201"/>
                <a:gd name="T22" fmla="*/ 47 w 168"/>
                <a:gd name="T23" fmla="*/ 135 h 201"/>
                <a:gd name="T24" fmla="*/ 59 w 168"/>
                <a:gd name="T25" fmla="*/ 145 h 201"/>
                <a:gd name="T26" fmla="*/ 102 w 168"/>
                <a:gd name="T27" fmla="*/ 159 h 201"/>
                <a:gd name="T28" fmla="*/ 116 w 168"/>
                <a:gd name="T29" fmla="*/ 141 h 201"/>
                <a:gd name="T30" fmla="*/ 101 w 168"/>
                <a:gd name="T31" fmla="*/ 123 h 201"/>
                <a:gd name="T32" fmla="*/ 37 w 168"/>
                <a:gd name="T33" fmla="*/ 101 h 201"/>
                <a:gd name="T34" fmla="*/ 38 w 168"/>
                <a:gd name="T35" fmla="*/ 18 h 201"/>
                <a:gd name="T36" fmla="*/ 133 w 168"/>
                <a:gd name="T37" fmla="*/ 17 h 201"/>
                <a:gd name="T38" fmla="*/ 159 w 168"/>
                <a:gd name="T39" fmla="*/ 5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8" h="201">
                  <a:moveTo>
                    <a:pt x="159" y="56"/>
                  </a:moveTo>
                  <a:cubicBezTo>
                    <a:pt x="146" y="58"/>
                    <a:pt x="134" y="60"/>
                    <a:pt x="123" y="61"/>
                  </a:cubicBezTo>
                  <a:cubicBezTo>
                    <a:pt x="119" y="61"/>
                    <a:pt x="114" y="57"/>
                    <a:pt x="110" y="55"/>
                  </a:cubicBezTo>
                  <a:cubicBezTo>
                    <a:pt x="100" y="50"/>
                    <a:pt x="89" y="42"/>
                    <a:pt x="78" y="40"/>
                  </a:cubicBezTo>
                  <a:cubicBezTo>
                    <a:pt x="73" y="39"/>
                    <a:pt x="65" y="47"/>
                    <a:pt x="59" y="51"/>
                  </a:cubicBezTo>
                  <a:cubicBezTo>
                    <a:pt x="64" y="57"/>
                    <a:pt x="67" y="64"/>
                    <a:pt x="73" y="67"/>
                  </a:cubicBezTo>
                  <a:cubicBezTo>
                    <a:pt x="94" y="75"/>
                    <a:pt x="116" y="81"/>
                    <a:pt x="137" y="89"/>
                  </a:cubicBezTo>
                  <a:cubicBezTo>
                    <a:pt x="152" y="96"/>
                    <a:pt x="167" y="101"/>
                    <a:pt x="168" y="124"/>
                  </a:cubicBezTo>
                  <a:cubicBezTo>
                    <a:pt x="168" y="149"/>
                    <a:pt x="161" y="170"/>
                    <a:pt x="139" y="183"/>
                  </a:cubicBezTo>
                  <a:cubicBezTo>
                    <a:pt x="108" y="201"/>
                    <a:pt x="74" y="201"/>
                    <a:pt x="42" y="189"/>
                  </a:cubicBezTo>
                  <a:cubicBezTo>
                    <a:pt x="21" y="181"/>
                    <a:pt x="11" y="161"/>
                    <a:pt x="6" y="134"/>
                  </a:cubicBezTo>
                  <a:cubicBezTo>
                    <a:pt x="21" y="134"/>
                    <a:pt x="34" y="133"/>
                    <a:pt x="47" y="135"/>
                  </a:cubicBezTo>
                  <a:cubicBezTo>
                    <a:pt x="51" y="135"/>
                    <a:pt x="56" y="141"/>
                    <a:pt x="59" y="145"/>
                  </a:cubicBezTo>
                  <a:cubicBezTo>
                    <a:pt x="69" y="160"/>
                    <a:pt x="86" y="167"/>
                    <a:pt x="102" y="159"/>
                  </a:cubicBezTo>
                  <a:cubicBezTo>
                    <a:pt x="108" y="156"/>
                    <a:pt x="116" y="147"/>
                    <a:pt x="116" y="141"/>
                  </a:cubicBezTo>
                  <a:cubicBezTo>
                    <a:pt x="115" y="135"/>
                    <a:pt x="108" y="125"/>
                    <a:pt x="101" y="123"/>
                  </a:cubicBezTo>
                  <a:cubicBezTo>
                    <a:pt x="80" y="114"/>
                    <a:pt x="57" y="111"/>
                    <a:pt x="37" y="101"/>
                  </a:cubicBezTo>
                  <a:cubicBezTo>
                    <a:pt x="0" y="81"/>
                    <a:pt x="2" y="38"/>
                    <a:pt x="38" y="18"/>
                  </a:cubicBezTo>
                  <a:cubicBezTo>
                    <a:pt x="70" y="1"/>
                    <a:pt x="101" y="0"/>
                    <a:pt x="133" y="17"/>
                  </a:cubicBezTo>
                  <a:cubicBezTo>
                    <a:pt x="149" y="25"/>
                    <a:pt x="158" y="37"/>
                    <a:pt x="159"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noEditPoints="1"/>
            </p:cNvSpPr>
            <p:nvPr/>
          </p:nvSpPr>
          <p:spPr bwMode="auto">
            <a:xfrm>
              <a:off x="8591550" y="4276725"/>
              <a:ext cx="403225" cy="360363"/>
            </a:xfrm>
            <a:custGeom>
              <a:avLst/>
              <a:gdLst>
                <a:gd name="T0" fmla="*/ 166 w 209"/>
                <a:gd name="T1" fmla="*/ 139 h 187"/>
                <a:gd name="T2" fmla="*/ 161 w 209"/>
                <a:gd name="T3" fmla="*/ 187 h 187"/>
                <a:gd name="T4" fmla="*/ 128 w 209"/>
                <a:gd name="T5" fmla="*/ 176 h 187"/>
                <a:gd name="T6" fmla="*/ 43 w 209"/>
                <a:gd name="T7" fmla="*/ 144 h 187"/>
                <a:gd name="T8" fmla="*/ 10 w 209"/>
                <a:gd name="T9" fmla="*/ 81 h 187"/>
                <a:gd name="T10" fmla="*/ 44 w 209"/>
                <a:gd name="T11" fmla="*/ 16 h 187"/>
                <a:gd name="T12" fmla="*/ 85 w 209"/>
                <a:gd name="T13" fmla="*/ 12 h 187"/>
                <a:gd name="T14" fmla="*/ 52 w 209"/>
                <a:gd name="T15" fmla="*/ 55 h 187"/>
                <a:gd name="T16" fmla="*/ 40 w 209"/>
                <a:gd name="T17" fmla="*/ 76 h 187"/>
                <a:gd name="T18" fmla="*/ 51 w 209"/>
                <a:gd name="T19" fmla="*/ 95 h 187"/>
                <a:gd name="T20" fmla="*/ 77 w 209"/>
                <a:gd name="T21" fmla="*/ 106 h 187"/>
                <a:gd name="T22" fmla="*/ 127 w 209"/>
                <a:gd name="T23" fmla="*/ 29 h 187"/>
                <a:gd name="T24" fmla="*/ 201 w 209"/>
                <a:gd name="T25" fmla="*/ 71 h 187"/>
                <a:gd name="T26" fmla="*/ 166 w 209"/>
                <a:gd name="T27" fmla="*/ 139 h 187"/>
                <a:gd name="T28" fmla="*/ 134 w 209"/>
                <a:gd name="T29" fmla="*/ 125 h 187"/>
                <a:gd name="T30" fmla="*/ 162 w 209"/>
                <a:gd name="T31" fmla="*/ 105 h 187"/>
                <a:gd name="T32" fmla="*/ 126 w 209"/>
                <a:gd name="T33" fmla="*/ 76 h 187"/>
                <a:gd name="T34" fmla="*/ 99 w 209"/>
                <a:gd name="T35" fmla="*/ 95 h 187"/>
                <a:gd name="T36" fmla="*/ 134 w 209"/>
                <a:gd name="T37" fmla="*/ 12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9" h="187">
                  <a:moveTo>
                    <a:pt x="166" y="139"/>
                  </a:moveTo>
                  <a:cubicBezTo>
                    <a:pt x="184" y="158"/>
                    <a:pt x="165" y="170"/>
                    <a:pt x="161" y="187"/>
                  </a:cubicBezTo>
                  <a:cubicBezTo>
                    <a:pt x="149" y="183"/>
                    <a:pt x="139" y="180"/>
                    <a:pt x="128" y="176"/>
                  </a:cubicBezTo>
                  <a:cubicBezTo>
                    <a:pt x="100" y="165"/>
                    <a:pt x="71" y="154"/>
                    <a:pt x="43" y="144"/>
                  </a:cubicBezTo>
                  <a:cubicBezTo>
                    <a:pt x="14" y="133"/>
                    <a:pt x="0" y="109"/>
                    <a:pt x="10" y="81"/>
                  </a:cubicBezTo>
                  <a:cubicBezTo>
                    <a:pt x="18" y="58"/>
                    <a:pt x="30" y="36"/>
                    <a:pt x="44" y="16"/>
                  </a:cubicBezTo>
                  <a:cubicBezTo>
                    <a:pt x="52" y="4"/>
                    <a:pt x="68" y="0"/>
                    <a:pt x="85" y="12"/>
                  </a:cubicBezTo>
                  <a:cubicBezTo>
                    <a:pt x="75" y="27"/>
                    <a:pt x="72" y="46"/>
                    <a:pt x="52" y="55"/>
                  </a:cubicBezTo>
                  <a:cubicBezTo>
                    <a:pt x="45" y="58"/>
                    <a:pt x="40" y="69"/>
                    <a:pt x="40" y="76"/>
                  </a:cubicBezTo>
                  <a:cubicBezTo>
                    <a:pt x="40" y="82"/>
                    <a:pt x="46" y="91"/>
                    <a:pt x="51" y="95"/>
                  </a:cubicBezTo>
                  <a:cubicBezTo>
                    <a:pt x="58" y="100"/>
                    <a:pt x="67" y="102"/>
                    <a:pt x="77" y="106"/>
                  </a:cubicBezTo>
                  <a:cubicBezTo>
                    <a:pt x="73" y="66"/>
                    <a:pt x="81" y="34"/>
                    <a:pt x="127" y="29"/>
                  </a:cubicBezTo>
                  <a:cubicBezTo>
                    <a:pt x="153" y="26"/>
                    <a:pt x="194" y="50"/>
                    <a:pt x="201" y="71"/>
                  </a:cubicBezTo>
                  <a:cubicBezTo>
                    <a:pt x="209" y="94"/>
                    <a:pt x="197" y="117"/>
                    <a:pt x="166" y="139"/>
                  </a:cubicBezTo>
                  <a:close/>
                  <a:moveTo>
                    <a:pt x="134" y="125"/>
                  </a:moveTo>
                  <a:cubicBezTo>
                    <a:pt x="152" y="126"/>
                    <a:pt x="162" y="119"/>
                    <a:pt x="162" y="105"/>
                  </a:cubicBezTo>
                  <a:cubicBezTo>
                    <a:pt x="163" y="91"/>
                    <a:pt x="144" y="75"/>
                    <a:pt x="126" y="76"/>
                  </a:cubicBezTo>
                  <a:cubicBezTo>
                    <a:pt x="113" y="76"/>
                    <a:pt x="100" y="79"/>
                    <a:pt x="99" y="95"/>
                  </a:cubicBezTo>
                  <a:cubicBezTo>
                    <a:pt x="98" y="111"/>
                    <a:pt x="115" y="125"/>
                    <a:pt x="134"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3713163" y="5380038"/>
              <a:ext cx="577850" cy="434975"/>
            </a:xfrm>
            <a:custGeom>
              <a:avLst/>
              <a:gdLst>
                <a:gd name="T0" fmla="*/ 134 w 299"/>
                <a:gd name="T1" fmla="*/ 100 h 225"/>
                <a:gd name="T2" fmla="*/ 119 w 299"/>
                <a:gd name="T3" fmla="*/ 107 h 225"/>
                <a:gd name="T4" fmla="*/ 54 w 299"/>
                <a:gd name="T5" fmla="*/ 126 h 225"/>
                <a:gd name="T6" fmla="*/ 0 w 299"/>
                <a:gd name="T7" fmla="*/ 80 h 225"/>
                <a:gd name="T8" fmla="*/ 63 w 299"/>
                <a:gd name="T9" fmla="*/ 109 h 225"/>
                <a:gd name="T10" fmla="*/ 122 w 299"/>
                <a:gd name="T11" fmla="*/ 77 h 225"/>
                <a:gd name="T12" fmla="*/ 120 w 299"/>
                <a:gd name="T13" fmla="*/ 70 h 225"/>
                <a:gd name="T14" fmla="*/ 86 w 299"/>
                <a:gd name="T15" fmla="*/ 70 h 225"/>
                <a:gd name="T16" fmla="*/ 66 w 299"/>
                <a:gd name="T17" fmla="*/ 47 h 225"/>
                <a:gd name="T18" fmla="*/ 69 w 299"/>
                <a:gd name="T19" fmla="*/ 32 h 225"/>
                <a:gd name="T20" fmla="*/ 131 w 299"/>
                <a:gd name="T21" fmla="*/ 55 h 225"/>
                <a:gd name="T22" fmla="*/ 148 w 299"/>
                <a:gd name="T23" fmla="*/ 56 h 225"/>
                <a:gd name="T24" fmla="*/ 208 w 299"/>
                <a:gd name="T25" fmla="*/ 7 h 225"/>
                <a:gd name="T26" fmla="*/ 225 w 299"/>
                <a:gd name="T27" fmla="*/ 2 h 225"/>
                <a:gd name="T28" fmla="*/ 264 w 299"/>
                <a:gd name="T29" fmla="*/ 23 h 225"/>
                <a:gd name="T30" fmla="*/ 294 w 299"/>
                <a:gd name="T31" fmla="*/ 43 h 225"/>
                <a:gd name="T32" fmla="*/ 299 w 299"/>
                <a:gd name="T33" fmla="*/ 59 h 225"/>
                <a:gd name="T34" fmla="*/ 283 w 299"/>
                <a:gd name="T35" fmla="*/ 62 h 225"/>
                <a:gd name="T36" fmla="*/ 234 w 299"/>
                <a:gd name="T37" fmla="*/ 50 h 225"/>
                <a:gd name="T38" fmla="*/ 211 w 299"/>
                <a:gd name="T39" fmla="*/ 55 h 225"/>
                <a:gd name="T40" fmla="*/ 204 w 299"/>
                <a:gd name="T41" fmla="*/ 69 h 225"/>
                <a:gd name="T42" fmla="*/ 217 w 299"/>
                <a:gd name="T43" fmla="*/ 70 h 225"/>
                <a:gd name="T44" fmla="*/ 235 w 299"/>
                <a:gd name="T45" fmla="*/ 87 h 225"/>
                <a:gd name="T46" fmla="*/ 234 w 299"/>
                <a:gd name="T47" fmla="*/ 95 h 225"/>
                <a:gd name="T48" fmla="*/ 216 w 299"/>
                <a:gd name="T49" fmla="*/ 96 h 225"/>
                <a:gd name="T50" fmla="*/ 211 w 299"/>
                <a:gd name="T51" fmla="*/ 94 h 225"/>
                <a:gd name="T52" fmla="*/ 151 w 299"/>
                <a:gd name="T53" fmla="*/ 123 h 225"/>
                <a:gd name="T54" fmla="*/ 140 w 299"/>
                <a:gd name="T55" fmla="*/ 181 h 225"/>
                <a:gd name="T56" fmla="*/ 153 w 299"/>
                <a:gd name="T57" fmla="*/ 225 h 225"/>
                <a:gd name="T58" fmla="*/ 115 w 299"/>
                <a:gd name="T59" fmla="*/ 212 h 225"/>
                <a:gd name="T60" fmla="*/ 102 w 299"/>
                <a:gd name="T61" fmla="*/ 183 h 225"/>
                <a:gd name="T62" fmla="*/ 128 w 299"/>
                <a:gd name="T63" fmla="*/ 123 h 225"/>
                <a:gd name="T64" fmla="*/ 138 w 299"/>
                <a:gd name="T65" fmla="*/ 105 h 225"/>
                <a:gd name="T66" fmla="*/ 134 w 299"/>
                <a:gd name="T67" fmla="*/ 10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9" h="225">
                  <a:moveTo>
                    <a:pt x="134" y="100"/>
                  </a:moveTo>
                  <a:cubicBezTo>
                    <a:pt x="129" y="103"/>
                    <a:pt x="124" y="106"/>
                    <a:pt x="119" y="107"/>
                  </a:cubicBezTo>
                  <a:cubicBezTo>
                    <a:pt x="97" y="114"/>
                    <a:pt x="76" y="123"/>
                    <a:pt x="54" y="126"/>
                  </a:cubicBezTo>
                  <a:cubicBezTo>
                    <a:pt x="27" y="130"/>
                    <a:pt x="8" y="113"/>
                    <a:pt x="0" y="80"/>
                  </a:cubicBezTo>
                  <a:cubicBezTo>
                    <a:pt x="20" y="95"/>
                    <a:pt x="36" y="118"/>
                    <a:pt x="63" y="109"/>
                  </a:cubicBezTo>
                  <a:cubicBezTo>
                    <a:pt x="84" y="101"/>
                    <a:pt x="106" y="94"/>
                    <a:pt x="122" y="77"/>
                  </a:cubicBezTo>
                  <a:cubicBezTo>
                    <a:pt x="121" y="75"/>
                    <a:pt x="121" y="72"/>
                    <a:pt x="120" y="70"/>
                  </a:cubicBezTo>
                  <a:cubicBezTo>
                    <a:pt x="108" y="70"/>
                    <a:pt x="97" y="70"/>
                    <a:pt x="86" y="70"/>
                  </a:cubicBezTo>
                  <a:cubicBezTo>
                    <a:pt x="65" y="70"/>
                    <a:pt x="62" y="67"/>
                    <a:pt x="66" y="47"/>
                  </a:cubicBezTo>
                  <a:cubicBezTo>
                    <a:pt x="67" y="41"/>
                    <a:pt x="68" y="36"/>
                    <a:pt x="69" y="32"/>
                  </a:cubicBezTo>
                  <a:cubicBezTo>
                    <a:pt x="90" y="40"/>
                    <a:pt x="110" y="48"/>
                    <a:pt x="131" y="55"/>
                  </a:cubicBezTo>
                  <a:cubicBezTo>
                    <a:pt x="136" y="57"/>
                    <a:pt x="144" y="58"/>
                    <a:pt x="148" y="56"/>
                  </a:cubicBezTo>
                  <a:cubicBezTo>
                    <a:pt x="168" y="40"/>
                    <a:pt x="188" y="23"/>
                    <a:pt x="208" y="7"/>
                  </a:cubicBezTo>
                  <a:cubicBezTo>
                    <a:pt x="213" y="3"/>
                    <a:pt x="221" y="0"/>
                    <a:pt x="225" y="2"/>
                  </a:cubicBezTo>
                  <a:cubicBezTo>
                    <a:pt x="238" y="8"/>
                    <a:pt x="251" y="16"/>
                    <a:pt x="264" y="23"/>
                  </a:cubicBezTo>
                  <a:cubicBezTo>
                    <a:pt x="274" y="30"/>
                    <a:pt x="285" y="36"/>
                    <a:pt x="294" y="43"/>
                  </a:cubicBezTo>
                  <a:cubicBezTo>
                    <a:pt x="297" y="46"/>
                    <a:pt x="297" y="54"/>
                    <a:pt x="299" y="59"/>
                  </a:cubicBezTo>
                  <a:cubicBezTo>
                    <a:pt x="293" y="60"/>
                    <a:pt x="288" y="63"/>
                    <a:pt x="283" y="62"/>
                  </a:cubicBezTo>
                  <a:cubicBezTo>
                    <a:pt x="266" y="58"/>
                    <a:pt x="251" y="52"/>
                    <a:pt x="234" y="50"/>
                  </a:cubicBezTo>
                  <a:cubicBezTo>
                    <a:pt x="227" y="48"/>
                    <a:pt x="218" y="51"/>
                    <a:pt x="211" y="55"/>
                  </a:cubicBezTo>
                  <a:cubicBezTo>
                    <a:pt x="207" y="57"/>
                    <a:pt x="206" y="64"/>
                    <a:pt x="204" y="69"/>
                  </a:cubicBezTo>
                  <a:cubicBezTo>
                    <a:pt x="208" y="69"/>
                    <a:pt x="214" y="68"/>
                    <a:pt x="217" y="70"/>
                  </a:cubicBezTo>
                  <a:cubicBezTo>
                    <a:pt x="223" y="75"/>
                    <a:pt x="229" y="81"/>
                    <a:pt x="235" y="87"/>
                  </a:cubicBezTo>
                  <a:cubicBezTo>
                    <a:pt x="236" y="88"/>
                    <a:pt x="234" y="95"/>
                    <a:pt x="234" y="95"/>
                  </a:cubicBezTo>
                  <a:cubicBezTo>
                    <a:pt x="228" y="96"/>
                    <a:pt x="222" y="96"/>
                    <a:pt x="216" y="96"/>
                  </a:cubicBezTo>
                  <a:cubicBezTo>
                    <a:pt x="214" y="96"/>
                    <a:pt x="212" y="95"/>
                    <a:pt x="211" y="94"/>
                  </a:cubicBezTo>
                  <a:cubicBezTo>
                    <a:pt x="168" y="79"/>
                    <a:pt x="166" y="79"/>
                    <a:pt x="151" y="123"/>
                  </a:cubicBezTo>
                  <a:cubicBezTo>
                    <a:pt x="144" y="142"/>
                    <a:pt x="140" y="162"/>
                    <a:pt x="140" y="181"/>
                  </a:cubicBezTo>
                  <a:cubicBezTo>
                    <a:pt x="140" y="197"/>
                    <a:pt x="149" y="212"/>
                    <a:pt x="153" y="225"/>
                  </a:cubicBezTo>
                  <a:cubicBezTo>
                    <a:pt x="143" y="222"/>
                    <a:pt x="129" y="216"/>
                    <a:pt x="115" y="212"/>
                  </a:cubicBezTo>
                  <a:cubicBezTo>
                    <a:pt x="99" y="207"/>
                    <a:pt x="98" y="194"/>
                    <a:pt x="102" y="183"/>
                  </a:cubicBezTo>
                  <a:cubicBezTo>
                    <a:pt x="108" y="162"/>
                    <a:pt x="119" y="143"/>
                    <a:pt x="128" y="123"/>
                  </a:cubicBezTo>
                  <a:cubicBezTo>
                    <a:pt x="131" y="117"/>
                    <a:pt x="135" y="111"/>
                    <a:pt x="138" y="105"/>
                  </a:cubicBezTo>
                  <a:cubicBezTo>
                    <a:pt x="137" y="103"/>
                    <a:pt x="136" y="102"/>
                    <a:pt x="134"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2"/>
            <p:cNvSpPr>
              <a:spLocks/>
            </p:cNvSpPr>
            <p:nvPr/>
          </p:nvSpPr>
          <p:spPr bwMode="auto">
            <a:xfrm>
              <a:off x="8834438" y="2755900"/>
              <a:ext cx="354013" cy="328613"/>
            </a:xfrm>
            <a:custGeom>
              <a:avLst/>
              <a:gdLst>
                <a:gd name="T0" fmla="*/ 183 w 183"/>
                <a:gd name="T1" fmla="*/ 47 h 170"/>
                <a:gd name="T2" fmla="*/ 127 w 183"/>
                <a:gd name="T3" fmla="*/ 57 h 170"/>
                <a:gd name="T4" fmla="*/ 147 w 183"/>
                <a:gd name="T5" fmla="*/ 104 h 170"/>
                <a:gd name="T6" fmla="*/ 119 w 183"/>
                <a:gd name="T7" fmla="*/ 151 h 170"/>
                <a:gd name="T8" fmla="*/ 28 w 183"/>
                <a:gd name="T9" fmla="*/ 170 h 170"/>
                <a:gd name="T10" fmla="*/ 17 w 183"/>
                <a:gd name="T11" fmla="*/ 126 h 170"/>
                <a:gd name="T12" fmla="*/ 90 w 183"/>
                <a:gd name="T13" fmla="*/ 107 h 170"/>
                <a:gd name="T14" fmla="*/ 107 w 183"/>
                <a:gd name="T15" fmla="*/ 91 h 170"/>
                <a:gd name="T16" fmla="*/ 86 w 183"/>
                <a:gd name="T17" fmla="*/ 69 h 170"/>
                <a:gd name="T18" fmla="*/ 11 w 183"/>
                <a:gd name="T19" fmla="*/ 80 h 170"/>
                <a:gd name="T20" fmla="*/ 0 w 183"/>
                <a:gd name="T21" fmla="*/ 34 h 170"/>
                <a:gd name="T22" fmla="*/ 120 w 183"/>
                <a:gd name="T23" fmla="*/ 12 h 170"/>
                <a:gd name="T24" fmla="*/ 153 w 183"/>
                <a:gd name="T25" fmla="*/ 5 h 170"/>
                <a:gd name="T26" fmla="*/ 179 w 183"/>
                <a:gd name="T27" fmla="*/ 23 h 170"/>
                <a:gd name="T28" fmla="*/ 183 w 183"/>
                <a:gd name="T29" fmla="*/ 4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3" h="170">
                  <a:moveTo>
                    <a:pt x="183" y="47"/>
                  </a:moveTo>
                  <a:cubicBezTo>
                    <a:pt x="162" y="51"/>
                    <a:pt x="144" y="54"/>
                    <a:pt x="127" y="57"/>
                  </a:cubicBezTo>
                  <a:cubicBezTo>
                    <a:pt x="134" y="74"/>
                    <a:pt x="142" y="88"/>
                    <a:pt x="147" y="104"/>
                  </a:cubicBezTo>
                  <a:cubicBezTo>
                    <a:pt x="152" y="125"/>
                    <a:pt x="140" y="145"/>
                    <a:pt x="119" y="151"/>
                  </a:cubicBezTo>
                  <a:cubicBezTo>
                    <a:pt x="90" y="158"/>
                    <a:pt x="60" y="163"/>
                    <a:pt x="28" y="170"/>
                  </a:cubicBezTo>
                  <a:cubicBezTo>
                    <a:pt x="24" y="154"/>
                    <a:pt x="21" y="140"/>
                    <a:pt x="17" y="126"/>
                  </a:cubicBezTo>
                  <a:cubicBezTo>
                    <a:pt x="42" y="119"/>
                    <a:pt x="66" y="114"/>
                    <a:pt x="90" y="107"/>
                  </a:cubicBezTo>
                  <a:cubicBezTo>
                    <a:pt x="97" y="104"/>
                    <a:pt x="107" y="97"/>
                    <a:pt x="107" y="91"/>
                  </a:cubicBezTo>
                  <a:cubicBezTo>
                    <a:pt x="108" y="79"/>
                    <a:pt x="103" y="66"/>
                    <a:pt x="86" y="69"/>
                  </a:cubicBezTo>
                  <a:cubicBezTo>
                    <a:pt x="62" y="72"/>
                    <a:pt x="37" y="76"/>
                    <a:pt x="11" y="80"/>
                  </a:cubicBezTo>
                  <a:cubicBezTo>
                    <a:pt x="7" y="65"/>
                    <a:pt x="4" y="50"/>
                    <a:pt x="0" y="34"/>
                  </a:cubicBezTo>
                  <a:cubicBezTo>
                    <a:pt x="41" y="26"/>
                    <a:pt x="80" y="19"/>
                    <a:pt x="120" y="12"/>
                  </a:cubicBezTo>
                  <a:cubicBezTo>
                    <a:pt x="131" y="10"/>
                    <a:pt x="142" y="8"/>
                    <a:pt x="153" y="5"/>
                  </a:cubicBezTo>
                  <a:cubicBezTo>
                    <a:pt x="170" y="0"/>
                    <a:pt x="178" y="6"/>
                    <a:pt x="179" y="23"/>
                  </a:cubicBezTo>
                  <a:cubicBezTo>
                    <a:pt x="180" y="30"/>
                    <a:pt x="181" y="37"/>
                    <a:pt x="183"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3"/>
            <p:cNvSpPr>
              <a:spLocks/>
            </p:cNvSpPr>
            <p:nvPr/>
          </p:nvSpPr>
          <p:spPr bwMode="auto">
            <a:xfrm>
              <a:off x="8501063" y="1722438"/>
              <a:ext cx="406400" cy="352425"/>
            </a:xfrm>
            <a:custGeom>
              <a:avLst/>
              <a:gdLst>
                <a:gd name="T0" fmla="*/ 90 w 211"/>
                <a:gd name="T1" fmla="*/ 20 h 183"/>
                <a:gd name="T2" fmla="*/ 124 w 211"/>
                <a:gd name="T3" fmla="*/ 0 h 183"/>
                <a:gd name="T4" fmla="*/ 166 w 211"/>
                <a:gd name="T5" fmla="*/ 71 h 183"/>
                <a:gd name="T6" fmla="*/ 211 w 211"/>
                <a:gd name="T7" fmla="*/ 141 h 183"/>
                <a:gd name="T8" fmla="*/ 176 w 211"/>
                <a:gd name="T9" fmla="*/ 166 h 183"/>
                <a:gd name="T10" fmla="*/ 161 w 211"/>
                <a:gd name="T11" fmla="*/ 140 h 183"/>
                <a:gd name="T12" fmla="*/ 126 w 211"/>
                <a:gd name="T13" fmla="*/ 129 h 183"/>
                <a:gd name="T14" fmla="*/ 26 w 211"/>
                <a:gd name="T15" fmla="*/ 183 h 183"/>
                <a:gd name="T16" fmla="*/ 0 w 211"/>
                <a:gd name="T17" fmla="*/ 143 h 183"/>
                <a:gd name="T18" fmla="*/ 99 w 211"/>
                <a:gd name="T19" fmla="*/ 82 h 183"/>
                <a:gd name="T20" fmla="*/ 107 w 211"/>
                <a:gd name="T21" fmla="*/ 51 h 183"/>
                <a:gd name="T22" fmla="*/ 90 w 211"/>
                <a:gd name="T23" fmla="*/ 2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1" h="183">
                  <a:moveTo>
                    <a:pt x="90" y="20"/>
                  </a:moveTo>
                  <a:cubicBezTo>
                    <a:pt x="102" y="13"/>
                    <a:pt x="112" y="7"/>
                    <a:pt x="124" y="0"/>
                  </a:cubicBezTo>
                  <a:cubicBezTo>
                    <a:pt x="138" y="24"/>
                    <a:pt x="152" y="48"/>
                    <a:pt x="166" y="71"/>
                  </a:cubicBezTo>
                  <a:cubicBezTo>
                    <a:pt x="181" y="94"/>
                    <a:pt x="195" y="117"/>
                    <a:pt x="211" y="141"/>
                  </a:cubicBezTo>
                  <a:cubicBezTo>
                    <a:pt x="199" y="149"/>
                    <a:pt x="189" y="157"/>
                    <a:pt x="176" y="166"/>
                  </a:cubicBezTo>
                  <a:cubicBezTo>
                    <a:pt x="170" y="156"/>
                    <a:pt x="165" y="148"/>
                    <a:pt x="161" y="140"/>
                  </a:cubicBezTo>
                  <a:cubicBezTo>
                    <a:pt x="148" y="116"/>
                    <a:pt x="149" y="116"/>
                    <a:pt x="126" y="129"/>
                  </a:cubicBezTo>
                  <a:cubicBezTo>
                    <a:pt x="94" y="147"/>
                    <a:pt x="61" y="164"/>
                    <a:pt x="26" y="183"/>
                  </a:cubicBezTo>
                  <a:cubicBezTo>
                    <a:pt x="17" y="170"/>
                    <a:pt x="9" y="157"/>
                    <a:pt x="0" y="143"/>
                  </a:cubicBezTo>
                  <a:cubicBezTo>
                    <a:pt x="34" y="122"/>
                    <a:pt x="66" y="101"/>
                    <a:pt x="99" y="82"/>
                  </a:cubicBezTo>
                  <a:cubicBezTo>
                    <a:pt x="114" y="74"/>
                    <a:pt x="118" y="66"/>
                    <a:pt x="107" y="51"/>
                  </a:cubicBezTo>
                  <a:cubicBezTo>
                    <a:pt x="101" y="42"/>
                    <a:pt x="96" y="31"/>
                    <a:pt x="9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4"/>
            <p:cNvSpPr>
              <a:spLocks noEditPoints="1"/>
            </p:cNvSpPr>
            <p:nvPr/>
          </p:nvSpPr>
          <p:spPr bwMode="auto">
            <a:xfrm>
              <a:off x="6408738" y="6156325"/>
              <a:ext cx="411163" cy="452438"/>
            </a:xfrm>
            <a:custGeom>
              <a:avLst/>
              <a:gdLst>
                <a:gd name="T0" fmla="*/ 0 w 213"/>
                <a:gd name="T1" fmla="*/ 197 h 234"/>
                <a:gd name="T2" fmla="*/ 47 w 213"/>
                <a:gd name="T3" fmla="*/ 125 h 234"/>
                <a:gd name="T4" fmla="*/ 53 w 213"/>
                <a:gd name="T5" fmla="*/ 107 h 234"/>
                <a:gd name="T6" fmla="*/ 39 w 213"/>
                <a:gd name="T7" fmla="*/ 95 h 234"/>
                <a:gd name="T8" fmla="*/ 23 w 213"/>
                <a:gd name="T9" fmla="*/ 88 h 234"/>
                <a:gd name="T10" fmla="*/ 43 w 213"/>
                <a:gd name="T11" fmla="*/ 38 h 234"/>
                <a:gd name="T12" fmla="*/ 48 w 213"/>
                <a:gd name="T13" fmla="*/ 27 h 234"/>
                <a:gd name="T14" fmla="*/ 83 w 213"/>
                <a:gd name="T15" fmla="*/ 48 h 234"/>
                <a:gd name="T16" fmla="*/ 77 w 213"/>
                <a:gd name="T17" fmla="*/ 66 h 234"/>
                <a:gd name="T18" fmla="*/ 71 w 213"/>
                <a:gd name="T19" fmla="*/ 76 h 234"/>
                <a:gd name="T20" fmla="*/ 115 w 213"/>
                <a:gd name="T21" fmla="*/ 53 h 234"/>
                <a:gd name="T22" fmla="*/ 126 w 213"/>
                <a:gd name="T23" fmla="*/ 0 h 234"/>
                <a:gd name="T24" fmla="*/ 158 w 213"/>
                <a:gd name="T25" fmla="*/ 25 h 234"/>
                <a:gd name="T26" fmla="*/ 155 w 213"/>
                <a:gd name="T27" fmla="*/ 36 h 234"/>
                <a:gd name="T28" fmla="*/ 134 w 213"/>
                <a:gd name="T29" fmla="*/ 77 h 234"/>
                <a:gd name="T30" fmla="*/ 144 w 213"/>
                <a:gd name="T31" fmla="*/ 94 h 234"/>
                <a:gd name="T32" fmla="*/ 154 w 213"/>
                <a:gd name="T33" fmla="*/ 124 h 234"/>
                <a:gd name="T34" fmla="*/ 165 w 213"/>
                <a:gd name="T35" fmla="*/ 154 h 234"/>
                <a:gd name="T36" fmla="*/ 213 w 213"/>
                <a:gd name="T37" fmla="*/ 163 h 234"/>
                <a:gd name="T38" fmla="*/ 153 w 213"/>
                <a:gd name="T39" fmla="*/ 176 h 234"/>
                <a:gd name="T40" fmla="*/ 134 w 213"/>
                <a:gd name="T41" fmla="*/ 181 h 234"/>
                <a:gd name="T42" fmla="*/ 91 w 213"/>
                <a:gd name="T43" fmla="*/ 219 h 234"/>
                <a:gd name="T44" fmla="*/ 79 w 213"/>
                <a:gd name="T45" fmla="*/ 234 h 234"/>
                <a:gd name="T46" fmla="*/ 50 w 213"/>
                <a:gd name="T47" fmla="*/ 218 h 234"/>
                <a:gd name="T48" fmla="*/ 53 w 213"/>
                <a:gd name="T49" fmla="*/ 150 h 234"/>
                <a:gd name="T50" fmla="*/ 0 w 213"/>
                <a:gd name="T51" fmla="*/ 197 h 234"/>
                <a:gd name="T52" fmla="*/ 118 w 213"/>
                <a:gd name="T53" fmla="*/ 75 h 234"/>
                <a:gd name="T54" fmla="*/ 89 w 213"/>
                <a:gd name="T55" fmla="*/ 89 h 234"/>
                <a:gd name="T56" fmla="*/ 70 w 213"/>
                <a:gd name="T57" fmla="*/ 111 h 234"/>
                <a:gd name="T58" fmla="*/ 81 w 213"/>
                <a:gd name="T59" fmla="*/ 188 h 234"/>
                <a:gd name="T60" fmla="*/ 88 w 213"/>
                <a:gd name="T61" fmla="*/ 203 h 234"/>
                <a:gd name="T62" fmla="*/ 109 w 213"/>
                <a:gd name="T63" fmla="*/ 195 h 234"/>
                <a:gd name="T64" fmla="*/ 111 w 213"/>
                <a:gd name="T65" fmla="*/ 134 h 234"/>
                <a:gd name="T66" fmla="*/ 135 w 213"/>
                <a:gd name="T67" fmla="*/ 113 h 234"/>
                <a:gd name="T68" fmla="*/ 118 w 213"/>
                <a:gd name="T69" fmla="*/ 75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 h="234">
                  <a:moveTo>
                    <a:pt x="0" y="197"/>
                  </a:moveTo>
                  <a:cubicBezTo>
                    <a:pt x="17" y="172"/>
                    <a:pt x="32" y="149"/>
                    <a:pt x="47" y="125"/>
                  </a:cubicBezTo>
                  <a:cubicBezTo>
                    <a:pt x="50" y="120"/>
                    <a:pt x="52" y="113"/>
                    <a:pt x="53" y="107"/>
                  </a:cubicBezTo>
                  <a:cubicBezTo>
                    <a:pt x="54" y="98"/>
                    <a:pt x="52" y="91"/>
                    <a:pt x="39" y="95"/>
                  </a:cubicBezTo>
                  <a:cubicBezTo>
                    <a:pt x="35" y="96"/>
                    <a:pt x="30" y="92"/>
                    <a:pt x="23" y="88"/>
                  </a:cubicBezTo>
                  <a:cubicBezTo>
                    <a:pt x="50" y="77"/>
                    <a:pt x="50" y="59"/>
                    <a:pt x="43" y="38"/>
                  </a:cubicBezTo>
                  <a:cubicBezTo>
                    <a:pt x="42" y="36"/>
                    <a:pt x="46" y="31"/>
                    <a:pt x="48" y="27"/>
                  </a:cubicBezTo>
                  <a:cubicBezTo>
                    <a:pt x="60" y="34"/>
                    <a:pt x="72" y="40"/>
                    <a:pt x="83" y="48"/>
                  </a:cubicBezTo>
                  <a:cubicBezTo>
                    <a:pt x="85" y="49"/>
                    <a:pt x="80" y="60"/>
                    <a:pt x="77" y="66"/>
                  </a:cubicBezTo>
                  <a:cubicBezTo>
                    <a:pt x="76" y="70"/>
                    <a:pt x="73" y="73"/>
                    <a:pt x="71" y="76"/>
                  </a:cubicBezTo>
                  <a:cubicBezTo>
                    <a:pt x="83" y="79"/>
                    <a:pt x="82" y="78"/>
                    <a:pt x="115" y="53"/>
                  </a:cubicBezTo>
                  <a:cubicBezTo>
                    <a:pt x="136" y="38"/>
                    <a:pt x="114" y="20"/>
                    <a:pt x="126" y="0"/>
                  </a:cubicBezTo>
                  <a:cubicBezTo>
                    <a:pt x="137" y="8"/>
                    <a:pt x="148" y="16"/>
                    <a:pt x="158" y="25"/>
                  </a:cubicBezTo>
                  <a:cubicBezTo>
                    <a:pt x="160" y="26"/>
                    <a:pt x="157" y="33"/>
                    <a:pt x="155" y="36"/>
                  </a:cubicBezTo>
                  <a:cubicBezTo>
                    <a:pt x="148" y="50"/>
                    <a:pt x="139" y="63"/>
                    <a:pt x="134" y="77"/>
                  </a:cubicBezTo>
                  <a:cubicBezTo>
                    <a:pt x="132" y="81"/>
                    <a:pt x="139" y="92"/>
                    <a:pt x="144" y="94"/>
                  </a:cubicBezTo>
                  <a:cubicBezTo>
                    <a:pt x="163" y="100"/>
                    <a:pt x="164" y="110"/>
                    <a:pt x="154" y="124"/>
                  </a:cubicBezTo>
                  <a:cubicBezTo>
                    <a:pt x="144" y="139"/>
                    <a:pt x="150" y="149"/>
                    <a:pt x="165" y="154"/>
                  </a:cubicBezTo>
                  <a:cubicBezTo>
                    <a:pt x="181" y="158"/>
                    <a:pt x="197" y="160"/>
                    <a:pt x="213" y="163"/>
                  </a:cubicBezTo>
                  <a:cubicBezTo>
                    <a:pt x="193" y="190"/>
                    <a:pt x="186" y="191"/>
                    <a:pt x="153" y="176"/>
                  </a:cubicBezTo>
                  <a:cubicBezTo>
                    <a:pt x="148" y="174"/>
                    <a:pt x="137" y="177"/>
                    <a:pt x="134" y="181"/>
                  </a:cubicBezTo>
                  <a:cubicBezTo>
                    <a:pt x="123" y="198"/>
                    <a:pt x="116" y="218"/>
                    <a:pt x="91" y="219"/>
                  </a:cubicBezTo>
                  <a:cubicBezTo>
                    <a:pt x="87" y="219"/>
                    <a:pt x="83" y="229"/>
                    <a:pt x="79" y="234"/>
                  </a:cubicBezTo>
                  <a:cubicBezTo>
                    <a:pt x="69" y="229"/>
                    <a:pt x="59" y="223"/>
                    <a:pt x="50" y="218"/>
                  </a:cubicBezTo>
                  <a:cubicBezTo>
                    <a:pt x="67" y="209"/>
                    <a:pt x="69" y="176"/>
                    <a:pt x="53" y="150"/>
                  </a:cubicBezTo>
                  <a:cubicBezTo>
                    <a:pt x="35" y="165"/>
                    <a:pt x="42" y="209"/>
                    <a:pt x="0" y="197"/>
                  </a:cubicBezTo>
                  <a:close/>
                  <a:moveTo>
                    <a:pt x="118" y="75"/>
                  </a:moveTo>
                  <a:cubicBezTo>
                    <a:pt x="108" y="81"/>
                    <a:pt x="98" y="90"/>
                    <a:pt x="89" y="89"/>
                  </a:cubicBezTo>
                  <a:cubicBezTo>
                    <a:pt x="70" y="88"/>
                    <a:pt x="69" y="98"/>
                    <a:pt x="70" y="111"/>
                  </a:cubicBezTo>
                  <a:cubicBezTo>
                    <a:pt x="73" y="136"/>
                    <a:pt x="77" y="162"/>
                    <a:pt x="81" y="188"/>
                  </a:cubicBezTo>
                  <a:cubicBezTo>
                    <a:pt x="81" y="193"/>
                    <a:pt x="86" y="203"/>
                    <a:pt x="88" y="203"/>
                  </a:cubicBezTo>
                  <a:cubicBezTo>
                    <a:pt x="95" y="203"/>
                    <a:pt x="104" y="200"/>
                    <a:pt x="109" y="195"/>
                  </a:cubicBezTo>
                  <a:cubicBezTo>
                    <a:pt x="128" y="176"/>
                    <a:pt x="128" y="161"/>
                    <a:pt x="111" y="134"/>
                  </a:cubicBezTo>
                  <a:cubicBezTo>
                    <a:pt x="135" y="136"/>
                    <a:pt x="137" y="134"/>
                    <a:pt x="135" y="113"/>
                  </a:cubicBezTo>
                  <a:cubicBezTo>
                    <a:pt x="93" y="117"/>
                    <a:pt x="133" y="83"/>
                    <a:pt x="118"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5"/>
            <p:cNvSpPr>
              <a:spLocks/>
            </p:cNvSpPr>
            <p:nvPr/>
          </p:nvSpPr>
          <p:spPr bwMode="auto">
            <a:xfrm>
              <a:off x="3208338" y="4664075"/>
              <a:ext cx="403225" cy="342900"/>
            </a:xfrm>
            <a:custGeom>
              <a:avLst/>
              <a:gdLst>
                <a:gd name="T0" fmla="*/ 189 w 209"/>
                <a:gd name="T1" fmla="*/ 0 h 177"/>
                <a:gd name="T2" fmla="*/ 209 w 209"/>
                <a:gd name="T3" fmla="*/ 44 h 177"/>
                <a:gd name="T4" fmla="*/ 86 w 209"/>
                <a:gd name="T5" fmla="*/ 106 h 177"/>
                <a:gd name="T6" fmla="*/ 112 w 209"/>
                <a:gd name="T7" fmla="*/ 159 h 177"/>
                <a:gd name="T8" fmla="*/ 109 w 209"/>
                <a:gd name="T9" fmla="*/ 163 h 177"/>
                <a:gd name="T10" fmla="*/ 59 w 209"/>
                <a:gd name="T11" fmla="*/ 146 h 177"/>
                <a:gd name="T12" fmla="*/ 24 w 209"/>
                <a:gd name="T13" fmla="*/ 74 h 177"/>
                <a:gd name="T14" fmla="*/ 0 w 209"/>
                <a:gd name="T15" fmla="*/ 27 h 177"/>
                <a:gd name="T16" fmla="*/ 37 w 209"/>
                <a:gd name="T17" fmla="*/ 9 h 177"/>
                <a:gd name="T18" fmla="*/ 52 w 209"/>
                <a:gd name="T19" fmla="*/ 44 h 177"/>
                <a:gd name="T20" fmla="*/ 75 w 209"/>
                <a:gd name="T21" fmla="*/ 52 h 177"/>
                <a:gd name="T22" fmla="*/ 189 w 209"/>
                <a:gd name="T2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9" h="177">
                  <a:moveTo>
                    <a:pt x="189" y="0"/>
                  </a:moveTo>
                  <a:cubicBezTo>
                    <a:pt x="196" y="15"/>
                    <a:pt x="202" y="28"/>
                    <a:pt x="209" y="44"/>
                  </a:cubicBezTo>
                  <a:cubicBezTo>
                    <a:pt x="168" y="65"/>
                    <a:pt x="128" y="85"/>
                    <a:pt x="86" y="106"/>
                  </a:cubicBezTo>
                  <a:cubicBezTo>
                    <a:pt x="96" y="125"/>
                    <a:pt x="104" y="142"/>
                    <a:pt x="112" y="159"/>
                  </a:cubicBezTo>
                  <a:cubicBezTo>
                    <a:pt x="111" y="161"/>
                    <a:pt x="110" y="162"/>
                    <a:pt x="109" y="163"/>
                  </a:cubicBezTo>
                  <a:cubicBezTo>
                    <a:pt x="77" y="177"/>
                    <a:pt x="76" y="177"/>
                    <a:pt x="59" y="146"/>
                  </a:cubicBezTo>
                  <a:cubicBezTo>
                    <a:pt x="46" y="122"/>
                    <a:pt x="36" y="98"/>
                    <a:pt x="24" y="74"/>
                  </a:cubicBezTo>
                  <a:cubicBezTo>
                    <a:pt x="17" y="59"/>
                    <a:pt x="9" y="45"/>
                    <a:pt x="0" y="27"/>
                  </a:cubicBezTo>
                  <a:cubicBezTo>
                    <a:pt x="11" y="22"/>
                    <a:pt x="23" y="16"/>
                    <a:pt x="37" y="9"/>
                  </a:cubicBezTo>
                  <a:cubicBezTo>
                    <a:pt x="43" y="23"/>
                    <a:pt x="48" y="33"/>
                    <a:pt x="52" y="44"/>
                  </a:cubicBezTo>
                  <a:cubicBezTo>
                    <a:pt x="57" y="56"/>
                    <a:pt x="63" y="58"/>
                    <a:pt x="75" y="52"/>
                  </a:cubicBezTo>
                  <a:cubicBezTo>
                    <a:pt x="112" y="34"/>
                    <a:pt x="150" y="18"/>
                    <a:pt x="1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6"/>
            <p:cNvSpPr>
              <a:spLocks/>
            </p:cNvSpPr>
            <p:nvPr/>
          </p:nvSpPr>
          <p:spPr bwMode="auto">
            <a:xfrm>
              <a:off x="8486775" y="4560888"/>
              <a:ext cx="379413" cy="411163"/>
            </a:xfrm>
            <a:custGeom>
              <a:avLst/>
              <a:gdLst>
                <a:gd name="T0" fmla="*/ 196 w 196"/>
                <a:gd name="T1" fmla="*/ 76 h 213"/>
                <a:gd name="T2" fmla="*/ 179 w 196"/>
                <a:gd name="T3" fmla="*/ 111 h 213"/>
                <a:gd name="T4" fmla="*/ 161 w 196"/>
                <a:gd name="T5" fmla="*/ 118 h 213"/>
                <a:gd name="T6" fmla="*/ 94 w 196"/>
                <a:gd name="T7" fmla="*/ 110 h 213"/>
                <a:gd name="T8" fmla="*/ 90 w 196"/>
                <a:gd name="T9" fmla="*/ 116 h 213"/>
                <a:gd name="T10" fmla="*/ 151 w 196"/>
                <a:gd name="T11" fmla="*/ 173 h 213"/>
                <a:gd name="T12" fmla="*/ 132 w 196"/>
                <a:gd name="T13" fmla="*/ 213 h 213"/>
                <a:gd name="T14" fmla="*/ 45 w 196"/>
                <a:gd name="T15" fmla="*/ 121 h 213"/>
                <a:gd name="T16" fmla="*/ 35 w 196"/>
                <a:gd name="T17" fmla="*/ 111 h 213"/>
                <a:gd name="T18" fmla="*/ 19 w 196"/>
                <a:gd name="T19" fmla="*/ 26 h 213"/>
                <a:gd name="T20" fmla="*/ 57 w 196"/>
                <a:gd name="T21" fmla="*/ 16 h 213"/>
                <a:gd name="T22" fmla="*/ 50 w 196"/>
                <a:gd name="T23" fmla="*/ 27 h 213"/>
                <a:gd name="T24" fmla="*/ 51 w 196"/>
                <a:gd name="T25" fmla="*/ 61 h 213"/>
                <a:gd name="T26" fmla="*/ 72 w 196"/>
                <a:gd name="T27" fmla="*/ 69 h 213"/>
                <a:gd name="T28" fmla="*/ 196 w 196"/>
                <a:gd name="T29" fmla="*/ 7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213">
                  <a:moveTo>
                    <a:pt x="196" y="76"/>
                  </a:moveTo>
                  <a:cubicBezTo>
                    <a:pt x="189" y="91"/>
                    <a:pt x="186" y="102"/>
                    <a:pt x="179" y="111"/>
                  </a:cubicBezTo>
                  <a:cubicBezTo>
                    <a:pt x="176" y="115"/>
                    <a:pt x="167" y="118"/>
                    <a:pt x="161" y="118"/>
                  </a:cubicBezTo>
                  <a:cubicBezTo>
                    <a:pt x="139" y="116"/>
                    <a:pt x="116" y="113"/>
                    <a:pt x="94" y="110"/>
                  </a:cubicBezTo>
                  <a:cubicBezTo>
                    <a:pt x="93" y="112"/>
                    <a:pt x="91" y="114"/>
                    <a:pt x="90" y="116"/>
                  </a:cubicBezTo>
                  <a:cubicBezTo>
                    <a:pt x="110" y="135"/>
                    <a:pt x="130" y="153"/>
                    <a:pt x="151" y="173"/>
                  </a:cubicBezTo>
                  <a:cubicBezTo>
                    <a:pt x="145" y="186"/>
                    <a:pt x="139" y="198"/>
                    <a:pt x="132" y="213"/>
                  </a:cubicBezTo>
                  <a:cubicBezTo>
                    <a:pt x="101" y="181"/>
                    <a:pt x="73" y="151"/>
                    <a:pt x="45" y="121"/>
                  </a:cubicBezTo>
                  <a:cubicBezTo>
                    <a:pt x="42" y="118"/>
                    <a:pt x="39" y="115"/>
                    <a:pt x="35" y="111"/>
                  </a:cubicBezTo>
                  <a:cubicBezTo>
                    <a:pt x="1" y="77"/>
                    <a:pt x="0" y="70"/>
                    <a:pt x="19" y="26"/>
                  </a:cubicBezTo>
                  <a:cubicBezTo>
                    <a:pt x="30" y="1"/>
                    <a:pt x="32" y="0"/>
                    <a:pt x="57" y="16"/>
                  </a:cubicBezTo>
                  <a:cubicBezTo>
                    <a:pt x="55" y="20"/>
                    <a:pt x="51" y="23"/>
                    <a:pt x="50" y="27"/>
                  </a:cubicBezTo>
                  <a:cubicBezTo>
                    <a:pt x="49" y="38"/>
                    <a:pt x="47" y="50"/>
                    <a:pt x="51" y="61"/>
                  </a:cubicBezTo>
                  <a:cubicBezTo>
                    <a:pt x="52" y="65"/>
                    <a:pt x="64" y="68"/>
                    <a:pt x="72" y="69"/>
                  </a:cubicBezTo>
                  <a:cubicBezTo>
                    <a:pt x="112" y="72"/>
                    <a:pt x="152" y="73"/>
                    <a:pt x="19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7"/>
            <p:cNvSpPr>
              <a:spLocks/>
            </p:cNvSpPr>
            <p:nvPr/>
          </p:nvSpPr>
          <p:spPr bwMode="auto">
            <a:xfrm>
              <a:off x="3052763" y="3773488"/>
              <a:ext cx="300038" cy="306388"/>
            </a:xfrm>
            <a:custGeom>
              <a:avLst/>
              <a:gdLst>
                <a:gd name="T0" fmla="*/ 128 w 156"/>
                <a:gd name="T1" fmla="*/ 0 h 158"/>
                <a:gd name="T2" fmla="*/ 139 w 156"/>
                <a:gd name="T3" fmla="*/ 44 h 158"/>
                <a:gd name="T4" fmla="*/ 69 w 156"/>
                <a:gd name="T5" fmla="*/ 56 h 158"/>
                <a:gd name="T6" fmla="*/ 46 w 156"/>
                <a:gd name="T7" fmla="*/ 82 h 158"/>
                <a:gd name="T8" fmla="*/ 78 w 156"/>
                <a:gd name="T9" fmla="*/ 97 h 158"/>
                <a:gd name="T10" fmla="*/ 146 w 156"/>
                <a:gd name="T11" fmla="*/ 87 h 158"/>
                <a:gd name="T12" fmla="*/ 156 w 156"/>
                <a:gd name="T13" fmla="*/ 133 h 158"/>
                <a:gd name="T14" fmla="*/ 28 w 156"/>
                <a:gd name="T15" fmla="*/ 158 h 158"/>
                <a:gd name="T16" fmla="*/ 18 w 156"/>
                <a:gd name="T17" fmla="*/ 116 h 158"/>
                <a:gd name="T18" fmla="*/ 34 w 156"/>
                <a:gd name="T19" fmla="*/ 108 h 158"/>
                <a:gd name="T20" fmla="*/ 30 w 156"/>
                <a:gd name="T21" fmla="*/ 101 h 158"/>
                <a:gd name="T22" fmla="*/ 7 w 156"/>
                <a:gd name="T23" fmla="*/ 45 h 158"/>
                <a:gd name="T24" fmla="*/ 60 w 156"/>
                <a:gd name="T25" fmla="*/ 9 h 158"/>
                <a:gd name="T26" fmla="*/ 128 w 156"/>
                <a:gd name="T2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6" h="158">
                  <a:moveTo>
                    <a:pt x="128" y="0"/>
                  </a:moveTo>
                  <a:cubicBezTo>
                    <a:pt x="132" y="15"/>
                    <a:pt x="135" y="29"/>
                    <a:pt x="139" y="44"/>
                  </a:cubicBezTo>
                  <a:cubicBezTo>
                    <a:pt x="115" y="48"/>
                    <a:pt x="92" y="53"/>
                    <a:pt x="69" y="56"/>
                  </a:cubicBezTo>
                  <a:cubicBezTo>
                    <a:pt x="54" y="59"/>
                    <a:pt x="43" y="65"/>
                    <a:pt x="46" y="82"/>
                  </a:cubicBezTo>
                  <a:cubicBezTo>
                    <a:pt x="50" y="99"/>
                    <a:pt x="65" y="99"/>
                    <a:pt x="78" y="97"/>
                  </a:cubicBezTo>
                  <a:cubicBezTo>
                    <a:pt x="100" y="95"/>
                    <a:pt x="121" y="91"/>
                    <a:pt x="146" y="87"/>
                  </a:cubicBezTo>
                  <a:cubicBezTo>
                    <a:pt x="149" y="102"/>
                    <a:pt x="152" y="117"/>
                    <a:pt x="156" y="133"/>
                  </a:cubicBezTo>
                  <a:cubicBezTo>
                    <a:pt x="112" y="141"/>
                    <a:pt x="71" y="149"/>
                    <a:pt x="28" y="158"/>
                  </a:cubicBezTo>
                  <a:cubicBezTo>
                    <a:pt x="24" y="142"/>
                    <a:pt x="21" y="130"/>
                    <a:pt x="18" y="116"/>
                  </a:cubicBezTo>
                  <a:cubicBezTo>
                    <a:pt x="23" y="113"/>
                    <a:pt x="28" y="111"/>
                    <a:pt x="34" y="108"/>
                  </a:cubicBezTo>
                  <a:cubicBezTo>
                    <a:pt x="32" y="105"/>
                    <a:pt x="31" y="103"/>
                    <a:pt x="30" y="101"/>
                  </a:cubicBezTo>
                  <a:cubicBezTo>
                    <a:pt x="13" y="86"/>
                    <a:pt x="0" y="68"/>
                    <a:pt x="7" y="45"/>
                  </a:cubicBezTo>
                  <a:cubicBezTo>
                    <a:pt x="15" y="22"/>
                    <a:pt x="37" y="12"/>
                    <a:pt x="60" y="9"/>
                  </a:cubicBezTo>
                  <a:cubicBezTo>
                    <a:pt x="82" y="6"/>
                    <a:pt x="104" y="4"/>
                    <a:pt x="1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8"/>
            <p:cNvSpPr>
              <a:spLocks/>
            </p:cNvSpPr>
            <p:nvPr/>
          </p:nvSpPr>
          <p:spPr bwMode="auto">
            <a:xfrm>
              <a:off x="4656138" y="614363"/>
              <a:ext cx="279400" cy="423863"/>
            </a:xfrm>
            <a:custGeom>
              <a:avLst/>
              <a:gdLst>
                <a:gd name="T0" fmla="*/ 0 w 145"/>
                <a:gd name="T1" fmla="*/ 63 h 219"/>
                <a:gd name="T2" fmla="*/ 7 w 145"/>
                <a:gd name="T3" fmla="*/ 57 h 219"/>
                <a:gd name="T4" fmla="*/ 61 w 145"/>
                <a:gd name="T5" fmla="*/ 67 h 219"/>
                <a:gd name="T6" fmla="*/ 94 w 145"/>
                <a:gd name="T7" fmla="*/ 106 h 219"/>
                <a:gd name="T8" fmla="*/ 100 w 145"/>
                <a:gd name="T9" fmla="*/ 104 h 219"/>
                <a:gd name="T10" fmla="*/ 100 w 145"/>
                <a:gd name="T11" fmla="*/ 84 h 219"/>
                <a:gd name="T12" fmla="*/ 96 w 145"/>
                <a:gd name="T13" fmla="*/ 48 h 219"/>
                <a:gd name="T14" fmla="*/ 133 w 145"/>
                <a:gd name="T15" fmla="*/ 0 h 219"/>
                <a:gd name="T16" fmla="*/ 137 w 145"/>
                <a:gd name="T17" fmla="*/ 63 h 219"/>
                <a:gd name="T18" fmla="*/ 144 w 145"/>
                <a:gd name="T19" fmla="*/ 156 h 219"/>
                <a:gd name="T20" fmla="*/ 93 w 145"/>
                <a:gd name="T21" fmla="*/ 218 h 219"/>
                <a:gd name="T22" fmla="*/ 65 w 145"/>
                <a:gd name="T23" fmla="*/ 203 h 219"/>
                <a:gd name="T24" fmla="*/ 71 w 145"/>
                <a:gd name="T25" fmla="*/ 195 h 219"/>
                <a:gd name="T26" fmla="*/ 81 w 145"/>
                <a:gd name="T27" fmla="*/ 143 h 219"/>
                <a:gd name="T28" fmla="*/ 0 w 145"/>
                <a:gd name="T29" fmla="*/ 6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 h="219">
                  <a:moveTo>
                    <a:pt x="0" y="63"/>
                  </a:moveTo>
                  <a:cubicBezTo>
                    <a:pt x="4" y="60"/>
                    <a:pt x="5" y="58"/>
                    <a:pt x="7" y="57"/>
                  </a:cubicBezTo>
                  <a:cubicBezTo>
                    <a:pt x="38" y="39"/>
                    <a:pt x="38" y="39"/>
                    <a:pt x="61" y="67"/>
                  </a:cubicBezTo>
                  <a:cubicBezTo>
                    <a:pt x="72" y="80"/>
                    <a:pt x="83" y="93"/>
                    <a:pt x="94" y="106"/>
                  </a:cubicBezTo>
                  <a:cubicBezTo>
                    <a:pt x="96" y="105"/>
                    <a:pt x="98" y="105"/>
                    <a:pt x="100" y="104"/>
                  </a:cubicBezTo>
                  <a:cubicBezTo>
                    <a:pt x="100" y="97"/>
                    <a:pt x="101" y="91"/>
                    <a:pt x="100" y="84"/>
                  </a:cubicBezTo>
                  <a:cubicBezTo>
                    <a:pt x="99" y="72"/>
                    <a:pt x="97" y="60"/>
                    <a:pt x="96" y="48"/>
                  </a:cubicBezTo>
                  <a:cubicBezTo>
                    <a:pt x="93" y="13"/>
                    <a:pt x="94" y="13"/>
                    <a:pt x="133" y="0"/>
                  </a:cubicBezTo>
                  <a:cubicBezTo>
                    <a:pt x="134" y="21"/>
                    <a:pt x="135" y="42"/>
                    <a:pt x="137" y="63"/>
                  </a:cubicBezTo>
                  <a:cubicBezTo>
                    <a:pt x="139" y="94"/>
                    <a:pt x="142" y="125"/>
                    <a:pt x="144" y="156"/>
                  </a:cubicBezTo>
                  <a:cubicBezTo>
                    <a:pt x="145" y="189"/>
                    <a:pt x="124" y="214"/>
                    <a:pt x="93" y="218"/>
                  </a:cubicBezTo>
                  <a:cubicBezTo>
                    <a:pt x="85" y="219"/>
                    <a:pt x="75" y="209"/>
                    <a:pt x="65" y="203"/>
                  </a:cubicBezTo>
                  <a:cubicBezTo>
                    <a:pt x="69" y="197"/>
                    <a:pt x="70" y="196"/>
                    <a:pt x="71" y="195"/>
                  </a:cubicBezTo>
                  <a:cubicBezTo>
                    <a:pt x="108" y="180"/>
                    <a:pt x="110" y="171"/>
                    <a:pt x="81" y="143"/>
                  </a:cubicBezTo>
                  <a:cubicBezTo>
                    <a:pt x="54" y="116"/>
                    <a:pt x="27" y="90"/>
                    <a:pt x="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9"/>
            <p:cNvSpPr>
              <a:spLocks/>
            </p:cNvSpPr>
            <p:nvPr/>
          </p:nvSpPr>
          <p:spPr bwMode="auto">
            <a:xfrm>
              <a:off x="3225800" y="2143125"/>
              <a:ext cx="334963" cy="330200"/>
            </a:xfrm>
            <a:custGeom>
              <a:avLst/>
              <a:gdLst>
                <a:gd name="T0" fmla="*/ 173 w 173"/>
                <a:gd name="T1" fmla="*/ 41 h 171"/>
                <a:gd name="T2" fmla="*/ 153 w 173"/>
                <a:gd name="T3" fmla="*/ 85 h 171"/>
                <a:gd name="T4" fmla="*/ 86 w 173"/>
                <a:gd name="T5" fmla="*/ 61 h 171"/>
                <a:gd name="T6" fmla="*/ 59 w 173"/>
                <a:gd name="T7" fmla="*/ 66 h 171"/>
                <a:gd name="T8" fmla="*/ 66 w 173"/>
                <a:gd name="T9" fmla="*/ 96 h 171"/>
                <a:gd name="T10" fmla="*/ 138 w 173"/>
                <a:gd name="T11" fmla="*/ 129 h 171"/>
                <a:gd name="T12" fmla="*/ 122 w 173"/>
                <a:gd name="T13" fmla="*/ 171 h 171"/>
                <a:gd name="T14" fmla="*/ 0 w 173"/>
                <a:gd name="T15" fmla="*/ 121 h 171"/>
                <a:gd name="T16" fmla="*/ 33 w 173"/>
                <a:gd name="T17" fmla="*/ 85 h 171"/>
                <a:gd name="T18" fmla="*/ 29 w 173"/>
                <a:gd name="T19" fmla="*/ 67 h 171"/>
                <a:gd name="T20" fmla="*/ 84 w 173"/>
                <a:gd name="T21" fmla="*/ 9 h 171"/>
                <a:gd name="T22" fmla="*/ 173 w 173"/>
                <a:gd name="T23" fmla="*/ 4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3" h="171">
                  <a:moveTo>
                    <a:pt x="173" y="41"/>
                  </a:moveTo>
                  <a:cubicBezTo>
                    <a:pt x="165" y="58"/>
                    <a:pt x="159" y="71"/>
                    <a:pt x="153" y="85"/>
                  </a:cubicBezTo>
                  <a:cubicBezTo>
                    <a:pt x="131" y="76"/>
                    <a:pt x="109" y="67"/>
                    <a:pt x="86" y="61"/>
                  </a:cubicBezTo>
                  <a:cubicBezTo>
                    <a:pt x="78" y="58"/>
                    <a:pt x="63" y="60"/>
                    <a:pt x="59" y="66"/>
                  </a:cubicBezTo>
                  <a:cubicBezTo>
                    <a:pt x="52" y="75"/>
                    <a:pt x="53" y="89"/>
                    <a:pt x="66" y="96"/>
                  </a:cubicBezTo>
                  <a:cubicBezTo>
                    <a:pt x="89" y="107"/>
                    <a:pt x="112" y="117"/>
                    <a:pt x="138" y="129"/>
                  </a:cubicBezTo>
                  <a:cubicBezTo>
                    <a:pt x="133" y="142"/>
                    <a:pt x="128" y="155"/>
                    <a:pt x="122" y="171"/>
                  </a:cubicBezTo>
                  <a:cubicBezTo>
                    <a:pt x="81" y="154"/>
                    <a:pt x="41" y="138"/>
                    <a:pt x="0" y="121"/>
                  </a:cubicBezTo>
                  <a:cubicBezTo>
                    <a:pt x="10" y="108"/>
                    <a:pt x="2" y="82"/>
                    <a:pt x="33" y="85"/>
                  </a:cubicBezTo>
                  <a:cubicBezTo>
                    <a:pt x="32" y="78"/>
                    <a:pt x="30" y="73"/>
                    <a:pt x="29" y="67"/>
                  </a:cubicBezTo>
                  <a:cubicBezTo>
                    <a:pt x="21" y="30"/>
                    <a:pt x="48" y="0"/>
                    <a:pt x="84" y="9"/>
                  </a:cubicBezTo>
                  <a:cubicBezTo>
                    <a:pt x="114" y="17"/>
                    <a:pt x="143" y="30"/>
                    <a:pt x="173"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0"/>
            <p:cNvSpPr>
              <a:spLocks/>
            </p:cNvSpPr>
            <p:nvPr/>
          </p:nvSpPr>
          <p:spPr bwMode="auto">
            <a:xfrm>
              <a:off x="7096125" y="574675"/>
              <a:ext cx="338138" cy="342900"/>
            </a:xfrm>
            <a:custGeom>
              <a:avLst/>
              <a:gdLst>
                <a:gd name="T0" fmla="*/ 45 w 175"/>
                <a:gd name="T1" fmla="*/ 139 h 178"/>
                <a:gd name="T2" fmla="*/ 0 w 175"/>
                <a:gd name="T3" fmla="*/ 119 h 178"/>
                <a:gd name="T4" fmla="*/ 54 w 175"/>
                <a:gd name="T5" fmla="*/ 0 h 178"/>
                <a:gd name="T6" fmla="*/ 91 w 175"/>
                <a:gd name="T7" fmla="*/ 33 h 178"/>
                <a:gd name="T8" fmla="*/ 117 w 175"/>
                <a:gd name="T9" fmla="*/ 33 h 178"/>
                <a:gd name="T10" fmla="*/ 158 w 175"/>
                <a:gd name="T11" fmla="*/ 99 h 178"/>
                <a:gd name="T12" fmla="*/ 141 w 175"/>
                <a:gd name="T13" fmla="*/ 137 h 178"/>
                <a:gd name="T14" fmla="*/ 124 w 175"/>
                <a:gd name="T15" fmla="*/ 178 h 178"/>
                <a:gd name="T16" fmla="*/ 84 w 175"/>
                <a:gd name="T17" fmla="*/ 158 h 178"/>
                <a:gd name="T18" fmla="*/ 110 w 175"/>
                <a:gd name="T19" fmla="*/ 94 h 178"/>
                <a:gd name="T20" fmla="*/ 104 w 175"/>
                <a:gd name="T21" fmla="*/ 62 h 178"/>
                <a:gd name="T22" fmla="*/ 69 w 175"/>
                <a:gd name="T23" fmla="*/ 76 h 178"/>
                <a:gd name="T24" fmla="*/ 57 w 175"/>
                <a:gd name="T25" fmla="*/ 106 h 178"/>
                <a:gd name="T26" fmla="*/ 45 w 175"/>
                <a:gd name="T27" fmla="*/ 1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5" h="178">
                  <a:moveTo>
                    <a:pt x="45" y="139"/>
                  </a:moveTo>
                  <a:cubicBezTo>
                    <a:pt x="29" y="132"/>
                    <a:pt x="15" y="126"/>
                    <a:pt x="0" y="119"/>
                  </a:cubicBezTo>
                  <a:cubicBezTo>
                    <a:pt x="18" y="79"/>
                    <a:pt x="35" y="41"/>
                    <a:pt x="54" y="0"/>
                  </a:cubicBezTo>
                  <a:cubicBezTo>
                    <a:pt x="67" y="12"/>
                    <a:pt x="90" y="8"/>
                    <a:pt x="91" y="33"/>
                  </a:cubicBezTo>
                  <a:cubicBezTo>
                    <a:pt x="99" y="33"/>
                    <a:pt x="108" y="32"/>
                    <a:pt x="117" y="33"/>
                  </a:cubicBezTo>
                  <a:cubicBezTo>
                    <a:pt x="157" y="34"/>
                    <a:pt x="175" y="63"/>
                    <a:pt x="158" y="99"/>
                  </a:cubicBezTo>
                  <a:cubicBezTo>
                    <a:pt x="153" y="112"/>
                    <a:pt x="147" y="124"/>
                    <a:pt x="141" y="137"/>
                  </a:cubicBezTo>
                  <a:cubicBezTo>
                    <a:pt x="136" y="150"/>
                    <a:pt x="130" y="163"/>
                    <a:pt x="124" y="178"/>
                  </a:cubicBezTo>
                  <a:cubicBezTo>
                    <a:pt x="110" y="171"/>
                    <a:pt x="98" y="165"/>
                    <a:pt x="84" y="158"/>
                  </a:cubicBezTo>
                  <a:cubicBezTo>
                    <a:pt x="93" y="136"/>
                    <a:pt x="101" y="115"/>
                    <a:pt x="110" y="94"/>
                  </a:cubicBezTo>
                  <a:cubicBezTo>
                    <a:pt x="116" y="81"/>
                    <a:pt x="119" y="69"/>
                    <a:pt x="104" y="62"/>
                  </a:cubicBezTo>
                  <a:cubicBezTo>
                    <a:pt x="88" y="55"/>
                    <a:pt x="76" y="63"/>
                    <a:pt x="69" y="76"/>
                  </a:cubicBezTo>
                  <a:cubicBezTo>
                    <a:pt x="64" y="86"/>
                    <a:pt x="61" y="96"/>
                    <a:pt x="57" y="106"/>
                  </a:cubicBezTo>
                  <a:cubicBezTo>
                    <a:pt x="54" y="116"/>
                    <a:pt x="50" y="126"/>
                    <a:pt x="45"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1"/>
            <p:cNvSpPr>
              <a:spLocks noEditPoints="1"/>
            </p:cNvSpPr>
            <p:nvPr/>
          </p:nvSpPr>
          <p:spPr bwMode="auto">
            <a:xfrm>
              <a:off x="6769100" y="479425"/>
              <a:ext cx="328613" cy="301625"/>
            </a:xfrm>
            <a:custGeom>
              <a:avLst/>
              <a:gdLst>
                <a:gd name="T0" fmla="*/ 60 w 170"/>
                <a:gd name="T1" fmla="*/ 81 h 156"/>
                <a:gd name="T2" fmla="*/ 91 w 170"/>
                <a:gd name="T3" fmla="*/ 116 h 156"/>
                <a:gd name="T4" fmla="*/ 142 w 170"/>
                <a:gd name="T5" fmla="*/ 120 h 156"/>
                <a:gd name="T6" fmla="*/ 45 w 170"/>
                <a:gd name="T7" fmla="*/ 132 h 156"/>
                <a:gd name="T8" fmla="*/ 18 w 170"/>
                <a:gd name="T9" fmla="*/ 38 h 156"/>
                <a:gd name="T10" fmla="*/ 116 w 170"/>
                <a:gd name="T11" fmla="*/ 15 h 156"/>
                <a:gd name="T12" fmla="*/ 155 w 170"/>
                <a:gd name="T13" fmla="*/ 105 h 156"/>
                <a:gd name="T14" fmla="*/ 60 w 170"/>
                <a:gd name="T15" fmla="*/ 81 h 156"/>
                <a:gd name="T16" fmla="*/ 114 w 170"/>
                <a:gd name="T17" fmla="*/ 71 h 156"/>
                <a:gd name="T18" fmla="*/ 120 w 170"/>
                <a:gd name="T19" fmla="*/ 65 h 156"/>
                <a:gd name="T20" fmla="*/ 101 w 170"/>
                <a:gd name="T21" fmla="*/ 37 h 156"/>
                <a:gd name="T22" fmla="*/ 71 w 170"/>
                <a:gd name="T23" fmla="*/ 43 h 156"/>
                <a:gd name="T24" fmla="*/ 72 w 170"/>
                <a:gd name="T25" fmla="*/ 60 h 156"/>
                <a:gd name="T26" fmla="*/ 114 w 170"/>
                <a:gd name="T27" fmla="*/ 7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156">
                  <a:moveTo>
                    <a:pt x="60" y="81"/>
                  </a:moveTo>
                  <a:cubicBezTo>
                    <a:pt x="55" y="108"/>
                    <a:pt x="64" y="118"/>
                    <a:pt x="91" y="116"/>
                  </a:cubicBezTo>
                  <a:cubicBezTo>
                    <a:pt x="107" y="115"/>
                    <a:pt x="123" y="118"/>
                    <a:pt x="142" y="120"/>
                  </a:cubicBezTo>
                  <a:cubicBezTo>
                    <a:pt x="121" y="156"/>
                    <a:pt x="76" y="149"/>
                    <a:pt x="45" y="132"/>
                  </a:cubicBezTo>
                  <a:cubicBezTo>
                    <a:pt x="9" y="113"/>
                    <a:pt x="0" y="75"/>
                    <a:pt x="18" y="38"/>
                  </a:cubicBezTo>
                  <a:cubicBezTo>
                    <a:pt x="33" y="8"/>
                    <a:pt x="79" y="0"/>
                    <a:pt x="116" y="15"/>
                  </a:cubicBezTo>
                  <a:cubicBezTo>
                    <a:pt x="156" y="30"/>
                    <a:pt x="170" y="65"/>
                    <a:pt x="155" y="105"/>
                  </a:cubicBezTo>
                  <a:cubicBezTo>
                    <a:pt x="124" y="97"/>
                    <a:pt x="92" y="89"/>
                    <a:pt x="60" y="81"/>
                  </a:cubicBezTo>
                  <a:close/>
                  <a:moveTo>
                    <a:pt x="114" y="71"/>
                  </a:moveTo>
                  <a:cubicBezTo>
                    <a:pt x="116" y="69"/>
                    <a:pt x="118" y="67"/>
                    <a:pt x="120" y="65"/>
                  </a:cubicBezTo>
                  <a:cubicBezTo>
                    <a:pt x="114" y="55"/>
                    <a:pt x="110" y="41"/>
                    <a:pt x="101" y="37"/>
                  </a:cubicBezTo>
                  <a:cubicBezTo>
                    <a:pt x="94" y="33"/>
                    <a:pt x="81" y="39"/>
                    <a:pt x="71" y="43"/>
                  </a:cubicBezTo>
                  <a:cubicBezTo>
                    <a:pt x="69" y="44"/>
                    <a:pt x="70" y="60"/>
                    <a:pt x="72" y="60"/>
                  </a:cubicBezTo>
                  <a:cubicBezTo>
                    <a:pt x="86" y="65"/>
                    <a:pt x="100" y="68"/>
                    <a:pt x="11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2"/>
            <p:cNvSpPr>
              <a:spLocks/>
            </p:cNvSpPr>
            <p:nvPr/>
          </p:nvSpPr>
          <p:spPr bwMode="auto">
            <a:xfrm>
              <a:off x="8885238" y="3144838"/>
              <a:ext cx="292100" cy="276225"/>
            </a:xfrm>
            <a:custGeom>
              <a:avLst/>
              <a:gdLst>
                <a:gd name="T0" fmla="*/ 2 w 151"/>
                <a:gd name="T1" fmla="*/ 47 h 143"/>
                <a:gd name="T2" fmla="*/ 1 w 151"/>
                <a:gd name="T3" fmla="*/ 17 h 143"/>
                <a:gd name="T4" fmla="*/ 16 w 151"/>
                <a:gd name="T5" fmla="*/ 4 h 143"/>
                <a:gd name="T6" fmla="*/ 35 w 151"/>
                <a:gd name="T7" fmla="*/ 0 h 143"/>
                <a:gd name="T8" fmla="*/ 130 w 151"/>
                <a:gd name="T9" fmla="*/ 0 h 143"/>
                <a:gd name="T10" fmla="*/ 113 w 151"/>
                <a:gd name="T11" fmla="*/ 39 h 143"/>
                <a:gd name="T12" fmla="*/ 122 w 151"/>
                <a:gd name="T13" fmla="*/ 53 h 143"/>
                <a:gd name="T14" fmla="*/ 98 w 151"/>
                <a:gd name="T15" fmla="*/ 134 h 143"/>
                <a:gd name="T16" fmla="*/ 13 w 151"/>
                <a:gd name="T17" fmla="*/ 143 h 143"/>
                <a:gd name="T18" fmla="*/ 7 w 151"/>
                <a:gd name="T19" fmla="*/ 94 h 143"/>
                <a:gd name="T20" fmla="*/ 55 w 151"/>
                <a:gd name="T21" fmla="*/ 91 h 143"/>
                <a:gd name="T22" fmla="*/ 92 w 151"/>
                <a:gd name="T23" fmla="*/ 83 h 143"/>
                <a:gd name="T24" fmla="*/ 101 w 151"/>
                <a:gd name="T25" fmla="*/ 62 h 143"/>
                <a:gd name="T26" fmla="*/ 82 w 151"/>
                <a:gd name="T27" fmla="*/ 48 h 143"/>
                <a:gd name="T28" fmla="*/ 2 w 151"/>
                <a:gd name="T29" fmla="*/ 4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 h="143">
                  <a:moveTo>
                    <a:pt x="2" y="47"/>
                  </a:moveTo>
                  <a:cubicBezTo>
                    <a:pt x="2" y="39"/>
                    <a:pt x="0" y="27"/>
                    <a:pt x="1" y="17"/>
                  </a:cubicBezTo>
                  <a:cubicBezTo>
                    <a:pt x="2" y="12"/>
                    <a:pt x="10" y="6"/>
                    <a:pt x="16" y="4"/>
                  </a:cubicBezTo>
                  <a:cubicBezTo>
                    <a:pt x="22" y="1"/>
                    <a:pt x="29" y="0"/>
                    <a:pt x="35" y="0"/>
                  </a:cubicBezTo>
                  <a:cubicBezTo>
                    <a:pt x="66" y="0"/>
                    <a:pt x="97" y="0"/>
                    <a:pt x="130" y="0"/>
                  </a:cubicBezTo>
                  <a:cubicBezTo>
                    <a:pt x="128" y="13"/>
                    <a:pt x="142" y="33"/>
                    <a:pt x="113" y="39"/>
                  </a:cubicBezTo>
                  <a:cubicBezTo>
                    <a:pt x="116" y="45"/>
                    <a:pt x="118" y="50"/>
                    <a:pt x="122" y="53"/>
                  </a:cubicBezTo>
                  <a:cubicBezTo>
                    <a:pt x="151" y="79"/>
                    <a:pt x="151" y="124"/>
                    <a:pt x="98" y="134"/>
                  </a:cubicBezTo>
                  <a:cubicBezTo>
                    <a:pt x="71" y="139"/>
                    <a:pt x="43" y="140"/>
                    <a:pt x="13" y="143"/>
                  </a:cubicBezTo>
                  <a:cubicBezTo>
                    <a:pt x="11" y="127"/>
                    <a:pt x="9" y="112"/>
                    <a:pt x="7" y="94"/>
                  </a:cubicBezTo>
                  <a:cubicBezTo>
                    <a:pt x="24" y="93"/>
                    <a:pt x="40" y="92"/>
                    <a:pt x="55" y="91"/>
                  </a:cubicBezTo>
                  <a:cubicBezTo>
                    <a:pt x="68" y="89"/>
                    <a:pt x="81" y="88"/>
                    <a:pt x="92" y="83"/>
                  </a:cubicBezTo>
                  <a:cubicBezTo>
                    <a:pt x="97" y="81"/>
                    <a:pt x="102" y="68"/>
                    <a:pt x="101" y="62"/>
                  </a:cubicBezTo>
                  <a:cubicBezTo>
                    <a:pt x="99" y="56"/>
                    <a:pt x="89" y="48"/>
                    <a:pt x="82" y="48"/>
                  </a:cubicBezTo>
                  <a:cubicBezTo>
                    <a:pt x="56" y="46"/>
                    <a:pt x="30" y="47"/>
                    <a:pt x="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3"/>
            <p:cNvSpPr>
              <a:spLocks noEditPoints="1"/>
            </p:cNvSpPr>
            <p:nvPr/>
          </p:nvSpPr>
          <p:spPr bwMode="auto">
            <a:xfrm>
              <a:off x="7705725" y="944563"/>
              <a:ext cx="333375" cy="319088"/>
            </a:xfrm>
            <a:custGeom>
              <a:avLst/>
              <a:gdLst>
                <a:gd name="T0" fmla="*/ 133 w 172"/>
                <a:gd name="T1" fmla="*/ 137 h 165"/>
                <a:gd name="T2" fmla="*/ 75 w 172"/>
                <a:gd name="T3" fmla="*/ 88 h 165"/>
                <a:gd name="T4" fmla="*/ 51 w 172"/>
                <a:gd name="T5" fmla="*/ 78 h 165"/>
                <a:gd name="T6" fmla="*/ 56 w 172"/>
                <a:gd name="T7" fmla="*/ 113 h 165"/>
                <a:gd name="T8" fmla="*/ 70 w 172"/>
                <a:gd name="T9" fmla="*/ 120 h 165"/>
                <a:gd name="T10" fmla="*/ 115 w 172"/>
                <a:gd name="T11" fmla="*/ 149 h 165"/>
                <a:gd name="T12" fmla="*/ 17 w 172"/>
                <a:gd name="T13" fmla="*/ 110 h 165"/>
                <a:gd name="T14" fmla="*/ 36 w 172"/>
                <a:gd name="T15" fmla="*/ 23 h 165"/>
                <a:gd name="T16" fmla="*/ 130 w 172"/>
                <a:gd name="T17" fmla="*/ 33 h 165"/>
                <a:gd name="T18" fmla="*/ 133 w 172"/>
                <a:gd name="T19" fmla="*/ 137 h 165"/>
                <a:gd name="T20" fmla="*/ 112 w 172"/>
                <a:gd name="T21" fmla="*/ 92 h 165"/>
                <a:gd name="T22" fmla="*/ 106 w 172"/>
                <a:gd name="T23" fmla="*/ 48 h 165"/>
                <a:gd name="T24" fmla="*/ 78 w 172"/>
                <a:gd name="T25" fmla="*/ 48 h 165"/>
                <a:gd name="T26" fmla="*/ 75 w 172"/>
                <a:gd name="T27" fmla="*/ 61 h 165"/>
                <a:gd name="T28" fmla="*/ 112 w 172"/>
                <a:gd name="T29" fmla="*/ 9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2" h="165">
                  <a:moveTo>
                    <a:pt x="133" y="137"/>
                  </a:moveTo>
                  <a:cubicBezTo>
                    <a:pt x="113" y="120"/>
                    <a:pt x="94" y="103"/>
                    <a:pt x="75" y="88"/>
                  </a:cubicBezTo>
                  <a:cubicBezTo>
                    <a:pt x="68" y="83"/>
                    <a:pt x="59" y="81"/>
                    <a:pt x="51" y="78"/>
                  </a:cubicBezTo>
                  <a:cubicBezTo>
                    <a:pt x="53" y="90"/>
                    <a:pt x="53" y="102"/>
                    <a:pt x="56" y="113"/>
                  </a:cubicBezTo>
                  <a:cubicBezTo>
                    <a:pt x="57" y="116"/>
                    <a:pt x="65" y="120"/>
                    <a:pt x="70" y="120"/>
                  </a:cubicBezTo>
                  <a:cubicBezTo>
                    <a:pt x="91" y="120"/>
                    <a:pt x="103" y="134"/>
                    <a:pt x="115" y="149"/>
                  </a:cubicBezTo>
                  <a:cubicBezTo>
                    <a:pt x="87" y="165"/>
                    <a:pt x="45" y="148"/>
                    <a:pt x="17" y="110"/>
                  </a:cubicBezTo>
                  <a:cubicBezTo>
                    <a:pt x="0" y="86"/>
                    <a:pt x="8" y="48"/>
                    <a:pt x="36" y="23"/>
                  </a:cubicBezTo>
                  <a:cubicBezTo>
                    <a:pt x="62" y="0"/>
                    <a:pt x="98" y="3"/>
                    <a:pt x="130" y="33"/>
                  </a:cubicBezTo>
                  <a:cubicBezTo>
                    <a:pt x="161" y="63"/>
                    <a:pt x="172" y="90"/>
                    <a:pt x="133" y="137"/>
                  </a:cubicBezTo>
                  <a:close/>
                  <a:moveTo>
                    <a:pt x="112" y="92"/>
                  </a:moveTo>
                  <a:cubicBezTo>
                    <a:pt x="124" y="72"/>
                    <a:pt x="119" y="57"/>
                    <a:pt x="106" y="48"/>
                  </a:cubicBezTo>
                  <a:cubicBezTo>
                    <a:pt x="99" y="44"/>
                    <a:pt x="87" y="47"/>
                    <a:pt x="78" y="48"/>
                  </a:cubicBezTo>
                  <a:cubicBezTo>
                    <a:pt x="76" y="49"/>
                    <a:pt x="73" y="60"/>
                    <a:pt x="75" y="61"/>
                  </a:cubicBezTo>
                  <a:cubicBezTo>
                    <a:pt x="86" y="72"/>
                    <a:pt x="98" y="81"/>
                    <a:pt x="112"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4"/>
            <p:cNvSpPr>
              <a:spLocks noEditPoints="1"/>
            </p:cNvSpPr>
            <p:nvPr/>
          </p:nvSpPr>
          <p:spPr bwMode="auto">
            <a:xfrm>
              <a:off x="3133725" y="4094163"/>
              <a:ext cx="304800" cy="309563"/>
            </a:xfrm>
            <a:custGeom>
              <a:avLst/>
              <a:gdLst>
                <a:gd name="T0" fmla="*/ 116 w 158"/>
                <a:gd name="T1" fmla="*/ 0 h 160"/>
                <a:gd name="T2" fmla="*/ 121 w 158"/>
                <a:gd name="T3" fmla="*/ 46 h 160"/>
                <a:gd name="T4" fmla="*/ 147 w 158"/>
                <a:gd name="T5" fmla="*/ 93 h 160"/>
                <a:gd name="T6" fmla="*/ 127 w 158"/>
                <a:gd name="T7" fmla="*/ 145 h 160"/>
                <a:gd name="T8" fmla="*/ 83 w 158"/>
                <a:gd name="T9" fmla="*/ 123 h 160"/>
                <a:gd name="T10" fmla="*/ 51 w 158"/>
                <a:gd name="T11" fmla="*/ 66 h 160"/>
                <a:gd name="T12" fmla="*/ 40 w 158"/>
                <a:gd name="T13" fmla="*/ 105 h 160"/>
                <a:gd name="T14" fmla="*/ 63 w 158"/>
                <a:gd name="T15" fmla="*/ 158 h 160"/>
                <a:gd name="T16" fmla="*/ 24 w 158"/>
                <a:gd name="T17" fmla="*/ 135 h 160"/>
                <a:gd name="T18" fmla="*/ 4 w 158"/>
                <a:gd name="T19" fmla="*/ 67 h 160"/>
                <a:gd name="T20" fmla="*/ 32 w 158"/>
                <a:gd name="T21" fmla="*/ 26 h 160"/>
                <a:gd name="T22" fmla="*/ 116 w 158"/>
                <a:gd name="T23" fmla="*/ 0 h 160"/>
                <a:gd name="T24" fmla="*/ 72 w 158"/>
                <a:gd name="T25" fmla="*/ 61 h 160"/>
                <a:gd name="T26" fmla="*/ 93 w 158"/>
                <a:gd name="T27" fmla="*/ 97 h 160"/>
                <a:gd name="T28" fmla="*/ 113 w 158"/>
                <a:gd name="T29" fmla="*/ 100 h 160"/>
                <a:gd name="T30" fmla="*/ 119 w 158"/>
                <a:gd name="T31" fmla="*/ 84 h 160"/>
                <a:gd name="T32" fmla="*/ 72 w 158"/>
                <a:gd name="T33" fmla="*/ 6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60">
                  <a:moveTo>
                    <a:pt x="116" y="0"/>
                  </a:moveTo>
                  <a:cubicBezTo>
                    <a:pt x="119" y="17"/>
                    <a:pt x="138" y="30"/>
                    <a:pt x="121" y="46"/>
                  </a:cubicBezTo>
                  <a:cubicBezTo>
                    <a:pt x="130" y="62"/>
                    <a:pt x="140" y="77"/>
                    <a:pt x="147" y="93"/>
                  </a:cubicBezTo>
                  <a:cubicBezTo>
                    <a:pt x="158" y="116"/>
                    <a:pt x="150" y="136"/>
                    <a:pt x="127" y="145"/>
                  </a:cubicBezTo>
                  <a:cubicBezTo>
                    <a:pt x="111" y="152"/>
                    <a:pt x="93" y="143"/>
                    <a:pt x="83" y="123"/>
                  </a:cubicBezTo>
                  <a:cubicBezTo>
                    <a:pt x="73" y="104"/>
                    <a:pt x="62" y="85"/>
                    <a:pt x="51" y="66"/>
                  </a:cubicBezTo>
                  <a:cubicBezTo>
                    <a:pt x="30" y="78"/>
                    <a:pt x="25" y="94"/>
                    <a:pt x="40" y="105"/>
                  </a:cubicBezTo>
                  <a:cubicBezTo>
                    <a:pt x="59" y="119"/>
                    <a:pt x="58" y="138"/>
                    <a:pt x="63" y="158"/>
                  </a:cubicBezTo>
                  <a:cubicBezTo>
                    <a:pt x="43" y="160"/>
                    <a:pt x="30" y="148"/>
                    <a:pt x="24" y="135"/>
                  </a:cubicBezTo>
                  <a:cubicBezTo>
                    <a:pt x="14" y="114"/>
                    <a:pt x="8" y="90"/>
                    <a:pt x="4" y="67"/>
                  </a:cubicBezTo>
                  <a:cubicBezTo>
                    <a:pt x="0" y="45"/>
                    <a:pt x="11" y="32"/>
                    <a:pt x="32" y="26"/>
                  </a:cubicBezTo>
                  <a:cubicBezTo>
                    <a:pt x="59" y="17"/>
                    <a:pt x="87" y="9"/>
                    <a:pt x="116" y="0"/>
                  </a:cubicBezTo>
                  <a:close/>
                  <a:moveTo>
                    <a:pt x="72" y="61"/>
                  </a:moveTo>
                  <a:cubicBezTo>
                    <a:pt x="80" y="74"/>
                    <a:pt x="85" y="87"/>
                    <a:pt x="93" y="97"/>
                  </a:cubicBezTo>
                  <a:cubicBezTo>
                    <a:pt x="97" y="101"/>
                    <a:pt x="107" y="102"/>
                    <a:pt x="113" y="100"/>
                  </a:cubicBezTo>
                  <a:cubicBezTo>
                    <a:pt x="117" y="99"/>
                    <a:pt x="120" y="89"/>
                    <a:pt x="119" y="84"/>
                  </a:cubicBezTo>
                  <a:cubicBezTo>
                    <a:pt x="117" y="62"/>
                    <a:pt x="106" y="56"/>
                    <a:pt x="72"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5"/>
            <p:cNvSpPr>
              <a:spLocks noEditPoints="1"/>
            </p:cNvSpPr>
            <p:nvPr/>
          </p:nvSpPr>
          <p:spPr bwMode="auto">
            <a:xfrm>
              <a:off x="8805863" y="3998913"/>
              <a:ext cx="261938" cy="287338"/>
            </a:xfrm>
            <a:custGeom>
              <a:avLst/>
              <a:gdLst>
                <a:gd name="T0" fmla="*/ 73 w 136"/>
                <a:gd name="T1" fmla="*/ 1 h 149"/>
                <a:gd name="T2" fmla="*/ 136 w 136"/>
                <a:gd name="T3" fmla="*/ 64 h 149"/>
                <a:gd name="T4" fmla="*/ 67 w 136"/>
                <a:gd name="T5" fmla="*/ 148 h 149"/>
                <a:gd name="T6" fmla="*/ 0 w 136"/>
                <a:gd name="T7" fmla="*/ 82 h 149"/>
                <a:gd name="T8" fmla="*/ 73 w 136"/>
                <a:gd name="T9" fmla="*/ 1 h 149"/>
                <a:gd name="T10" fmla="*/ 74 w 136"/>
                <a:gd name="T11" fmla="*/ 101 h 149"/>
                <a:gd name="T12" fmla="*/ 105 w 136"/>
                <a:gd name="T13" fmla="*/ 77 h 149"/>
                <a:gd name="T14" fmla="*/ 59 w 136"/>
                <a:gd name="T15" fmla="*/ 45 h 149"/>
                <a:gd name="T16" fmla="*/ 32 w 136"/>
                <a:gd name="T17" fmla="*/ 68 h 149"/>
                <a:gd name="T18" fmla="*/ 74 w 136"/>
                <a:gd name="T19" fmla="*/ 10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49">
                  <a:moveTo>
                    <a:pt x="73" y="1"/>
                  </a:moveTo>
                  <a:cubicBezTo>
                    <a:pt x="107" y="1"/>
                    <a:pt x="136" y="31"/>
                    <a:pt x="136" y="64"/>
                  </a:cubicBezTo>
                  <a:cubicBezTo>
                    <a:pt x="135" y="118"/>
                    <a:pt x="110" y="149"/>
                    <a:pt x="67" y="148"/>
                  </a:cubicBezTo>
                  <a:cubicBezTo>
                    <a:pt x="30" y="148"/>
                    <a:pt x="0" y="118"/>
                    <a:pt x="0" y="82"/>
                  </a:cubicBezTo>
                  <a:cubicBezTo>
                    <a:pt x="1" y="30"/>
                    <a:pt x="27" y="0"/>
                    <a:pt x="73" y="1"/>
                  </a:cubicBezTo>
                  <a:close/>
                  <a:moveTo>
                    <a:pt x="74" y="101"/>
                  </a:moveTo>
                  <a:cubicBezTo>
                    <a:pt x="94" y="102"/>
                    <a:pt x="105" y="93"/>
                    <a:pt x="105" y="77"/>
                  </a:cubicBezTo>
                  <a:cubicBezTo>
                    <a:pt x="106" y="59"/>
                    <a:pt x="87" y="45"/>
                    <a:pt x="59" y="45"/>
                  </a:cubicBezTo>
                  <a:cubicBezTo>
                    <a:pt x="44" y="45"/>
                    <a:pt x="33" y="52"/>
                    <a:pt x="32" y="68"/>
                  </a:cubicBezTo>
                  <a:cubicBezTo>
                    <a:pt x="31" y="84"/>
                    <a:pt x="52" y="101"/>
                    <a:pt x="74"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6"/>
            <p:cNvSpPr>
              <a:spLocks noEditPoints="1"/>
            </p:cNvSpPr>
            <p:nvPr/>
          </p:nvSpPr>
          <p:spPr bwMode="auto">
            <a:xfrm>
              <a:off x="8634413" y="2114550"/>
              <a:ext cx="303213" cy="301625"/>
            </a:xfrm>
            <a:custGeom>
              <a:avLst/>
              <a:gdLst>
                <a:gd name="T0" fmla="*/ 59 w 157"/>
                <a:gd name="T1" fmla="*/ 63 h 156"/>
                <a:gd name="T2" fmla="*/ 45 w 157"/>
                <a:gd name="T3" fmla="*/ 107 h 156"/>
                <a:gd name="T4" fmla="*/ 79 w 157"/>
                <a:gd name="T5" fmla="*/ 154 h 156"/>
                <a:gd name="T6" fmla="*/ 5 w 157"/>
                <a:gd name="T7" fmla="*/ 78 h 156"/>
                <a:gd name="T8" fmla="*/ 65 w 157"/>
                <a:gd name="T9" fmla="*/ 7 h 156"/>
                <a:gd name="T10" fmla="*/ 144 w 157"/>
                <a:gd name="T11" fmla="*/ 68 h 156"/>
                <a:gd name="T12" fmla="*/ 99 w 157"/>
                <a:gd name="T13" fmla="*/ 152 h 156"/>
                <a:gd name="T14" fmla="*/ 59 w 157"/>
                <a:gd name="T15" fmla="*/ 63 h 156"/>
                <a:gd name="T16" fmla="*/ 76 w 157"/>
                <a:gd name="T17" fmla="*/ 49 h 156"/>
                <a:gd name="T18" fmla="*/ 90 w 157"/>
                <a:gd name="T19" fmla="*/ 89 h 156"/>
                <a:gd name="T20" fmla="*/ 108 w 157"/>
                <a:gd name="T21" fmla="*/ 91 h 156"/>
                <a:gd name="T22" fmla="*/ 114 w 157"/>
                <a:gd name="T23" fmla="*/ 60 h 156"/>
                <a:gd name="T24" fmla="*/ 76 w 157"/>
                <a:gd name="T25" fmla="*/ 4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7" h="156">
                  <a:moveTo>
                    <a:pt x="59" y="63"/>
                  </a:moveTo>
                  <a:cubicBezTo>
                    <a:pt x="35" y="73"/>
                    <a:pt x="31" y="90"/>
                    <a:pt x="45" y="107"/>
                  </a:cubicBezTo>
                  <a:cubicBezTo>
                    <a:pt x="57" y="120"/>
                    <a:pt x="66" y="136"/>
                    <a:pt x="79" y="154"/>
                  </a:cubicBezTo>
                  <a:cubicBezTo>
                    <a:pt x="43" y="156"/>
                    <a:pt x="11" y="119"/>
                    <a:pt x="5" y="78"/>
                  </a:cubicBezTo>
                  <a:cubicBezTo>
                    <a:pt x="0" y="46"/>
                    <a:pt x="26" y="13"/>
                    <a:pt x="65" y="7"/>
                  </a:cubicBezTo>
                  <a:cubicBezTo>
                    <a:pt x="104" y="0"/>
                    <a:pt x="126" y="16"/>
                    <a:pt x="144" y="68"/>
                  </a:cubicBezTo>
                  <a:cubicBezTo>
                    <a:pt x="157" y="107"/>
                    <a:pt x="144" y="132"/>
                    <a:pt x="99" y="152"/>
                  </a:cubicBezTo>
                  <a:cubicBezTo>
                    <a:pt x="86" y="122"/>
                    <a:pt x="73" y="93"/>
                    <a:pt x="59" y="63"/>
                  </a:cubicBezTo>
                  <a:close/>
                  <a:moveTo>
                    <a:pt x="76" y="49"/>
                  </a:moveTo>
                  <a:cubicBezTo>
                    <a:pt x="81" y="64"/>
                    <a:pt x="85" y="77"/>
                    <a:pt x="90" y="89"/>
                  </a:cubicBezTo>
                  <a:cubicBezTo>
                    <a:pt x="95" y="99"/>
                    <a:pt x="104" y="100"/>
                    <a:pt x="108" y="91"/>
                  </a:cubicBezTo>
                  <a:cubicBezTo>
                    <a:pt x="113" y="82"/>
                    <a:pt x="117" y="69"/>
                    <a:pt x="114" y="60"/>
                  </a:cubicBezTo>
                  <a:cubicBezTo>
                    <a:pt x="109" y="45"/>
                    <a:pt x="93" y="47"/>
                    <a:pt x="76"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7"/>
            <p:cNvSpPr>
              <a:spLocks noEditPoints="1"/>
            </p:cNvSpPr>
            <p:nvPr/>
          </p:nvSpPr>
          <p:spPr bwMode="auto">
            <a:xfrm>
              <a:off x="3654425" y="1431925"/>
              <a:ext cx="317500" cy="319088"/>
            </a:xfrm>
            <a:custGeom>
              <a:avLst/>
              <a:gdLst>
                <a:gd name="T0" fmla="*/ 138 w 164"/>
                <a:gd name="T1" fmla="*/ 30 h 165"/>
                <a:gd name="T2" fmla="*/ 91 w 164"/>
                <a:gd name="T3" fmla="*/ 87 h 165"/>
                <a:gd name="T4" fmla="*/ 79 w 164"/>
                <a:gd name="T5" fmla="*/ 112 h 165"/>
                <a:gd name="T6" fmla="*/ 97 w 164"/>
                <a:gd name="T7" fmla="*/ 115 h 165"/>
                <a:gd name="T8" fmla="*/ 122 w 164"/>
                <a:gd name="T9" fmla="*/ 97 h 165"/>
                <a:gd name="T10" fmla="*/ 150 w 164"/>
                <a:gd name="T11" fmla="*/ 55 h 165"/>
                <a:gd name="T12" fmla="*/ 153 w 164"/>
                <a:gd name="T13" fmla="*/ 55 h 165"/>
                <a:gd name="T14" fmla="*/ 110 w 164"/>
                <a:gd name="T15" fmla="*/ 148 h 165"/>
                <a:gd name="T16" fmla="*/ 22 w 164"/>
                <a:gd name="T17" fmla="*/ 125 h 165"/>
                <a:gd name="T18" fmla="*/ 51 w 164"/>
                <a:gd name="T19" fmla="*/ 20 h 165"/>
                <a:gd name="T20" fmla="*/ 138 w 164"/>
                <a:gd name="T21" fmla="*/ 30 h 165"/>
                <a:gd name="T22" fmla="*/ 59 w 164"/>
                <a:gd name="T23" fmla="*/ 94 h 165"/>
                <a:gd name="T24" fmla="*/ 83 w 164"/>
                <a:gd name="T25" fmla="*/ 63 h 165"/>
                <a:gd name="T26" fmla="*/ 79 w 164"/>
                <a:gd name="T27" fmla="*/ 48 h 165"/>
                <a:gd name="T28" fmla="*/ 51 w 164"/>
                <a:gd name="T29" fmla="*/ 56 h 165"/>
                <a:gd name="T30" fmla="*/ 59 w 164"/>
                <a:gd name="T31" fmla="*/ 9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4" h="165">
                  <a:moveTo>
                    <a:pt x="138" y="30"/>
                  </a:moveTo>
                  <a:cubicBezTo>
                    <a:pt x="121" y="50"/>
                    <a:pt x="105" y="68"/>
                    <a:pt x="91" y="87"/>
                  </a:cubicBezTo>
                  <a:cubicBezTo>
                    <a:pt x="85" y="94"/>
                    <a:pt x="83" y="103"/>
                    <a:pt x="79" y="112"/>
                  </a:cubicBezTo>
                  <a:cubicBezTo>
                    <a:pt x="85" y="113"/>
                    <a:pt x="91" y="115"/>
                    <a:pt x="97" y="115"/>
                  </a:cubicBezTo>
                  <a:cubicBezTo>
                    <a:pt x="110" y="116"/>
                    <a:pt x="120" y="110"/>
                    <a:pt x="122" y="97"/>
                  </a:cubicBezTo>
                  <a:cubicBezTo>
                    <a:pt x="123" y="77"/>
                    <a:pt x="137" y="67"/>
                    <a:pt x="150" y="55"/>
                  </a:cubicBezTo>
                  <a:cubicBezTo>
                    <a:pt x="151" y="55"/>
                    <a:pt x="152" y="55"/>
                    <a:pt x="153" y="55"/>
                  </a:cubicBezTo>
                  <a:cubicBezTo>
                    <a:pt x="164" y="82"/>
                    <a:pt x="140" y="132"/>
                    <a:pt x="110" y="148"/>
                  </a:cubicBezTo>
                  <a:cubicBezTo>
                    <a:pt x="78" y="165"/>
                    <a:pt x="42" y="158"/>
                    <a:pt x="22" y="125"/>
                  </a:cubicBezTo>
                  <a:cubicBezTo>
                    <a:pt x="0" y="89"/>
                    <a:pt x="5" y="61"/>
                    <a:pt x="51" y="20"/>
                  </a:cubicBezTo>
                  <a:cubicBezTo>
                    <a:pt x="71" y="0"/>
                    <a:pt x="104" y="3"/>
                    <a:pt x="138" y="30"/>
                  </a:cubicBezTo>
                  <a:close/>
                  <a:moveTo>
                    <a:pt x="59" y="94"/>
                  </a:moveTo>
                  <a:cubicBezTo>
                    <a:pt x="67" y="84"/>
                    <a:pt x="76" y="74"/>
                    <a:pt x="83" y="63"/>
                  </a:cubicBezTo>
                  <a:cubicBezTo>
                    <a:pt x="85" y="60"/>
                    <a:pt x="82" y="51"/>
                    <a:pt x="79" y="48"/>
                  </a:cubicBezTo>
                  <a:cubicBezTo>
                    <a:pt x="68" y="40"/>
                    <a:pt x="58" y="43"/>
                    <a:pt x="51" y="56"/>
                  </a:cubicBezTo>
                  <a:cubicBezTo>
                    <a:pt x="42" y="72"/>
                    <a:pt x="43" y="82"/>
                    <a:pt x="59"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8"/>
            <p:cNvSpPr>
              <a:spLocks/>
            </p:cNvSpPr>
            <p:nvPr/>
          </p:nvSpPr>
          <p:spPr bwMode="auto">
            <a:xfrm>
              <a:off x="3038475" y="3092450"/>
              <a:ext cx="273050" cy="277813"/>
            </a:xfrm>
            <a:custGeom>
              <a:avLst/>
              <a:gdLst>
                <a:gd name="T0" fmla="*/ 141 w 141"/>
                <a:gd name="T1" fmla="*/ 7 h 144"/>
                <a:gd name="T2" fmla="*/ 135 w 141"/>
                <a:gd name="T3" fmla="*/ 52 h 144"/>
                <a:gd name="T4" fmla="*/ 71 w 141"/>
                <a:gd name="T5" fmla="*/ 47 h 144"/>
                <a:gd name="T6" fmla="*/ 40 w 141"/>
                <a:gd name="T7" fmla="*/ 56 h 144"/>
                <a:gd name="T8" fmla="*/ 41 w 141"/>
                <a:gd name="T9" fmla="*/ 78 h 144"/>
                <a:gd name="T10" fmla="*/ 59 w 141"/>
                <a:gd name="T11" fmla="*/ 89 h 144"/>
                <a:gd name="T12" fmla="*/ 129 w 141"/>
                <a:gd name="T13" fmla="*/ 98 h 144"/>
                <a:gd name="T14" fmla="*/ 125 w 141"/>
                <a:gd name="T15" fmla="*/ 144 h 144"/>
                <a:gd name="T16" fmla="*/ 16 w 141"/>
                <a:gd name="T17" fmla="*/ 133 h 144"/>
                <a:gd name="T18" fmla="*/ 1 w 141"/>
                <a:gd name="T19" fmla="*/ 116 h 144"/>
                <a:gd name="T20" fmla="*/ 1 w 141"/>
                <a:gd name="T21" fmla="*/ 92 h 144"/>
                <a:gd name="T22" fmla="*/ 22 w 141"/>
                <a:gd name="T23" fmla="*/ 86 h 144"/>
                <a:gd name="T24" fmla="*/ 9 w 141"/>
                <a:gd name="T25" fmla="*/ 25 h 144"/>
                <a:gd name="T26" fmla="*/ 38 w 141"/>
                <a:gd name="T27" fmla="*/ 1 h 144"/>
                <a:gd name="T28" fmla="*/ 141 w 141"/>
                <a:gd name="T29" fmla="*/ 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1" h="144">
                  <a:moveTo>
                    <a:pt x="141" y="7"/>
                  </a:moveTo>
                  <a:cubicBezTo>
                    <a:pt x="139" y="22"/>
                    <a:pt x="138" y="35"/>
                    <a:pt x="135" y="52"/>
                  </a:cubicBezTo>
                  <a:cubicBezTo>
                    <a:pt x="114" y="50"/>
                    <a:pt x="92" y="47"/>
                    <a:pt x="71" y="47"/>
                  </a:cubicBezTo>
                  <a:cubicBezTo>
                    <a:pt x="61" y="47"/>
                    <a:pt x="49" y="51"/>
                    <a:pt x="40" y="56"/>
                  </a:cubicBezTo>
                  <a:cubicBezTo>
                    <a:pt x="37" y="58"/>
                    <a:pt x="38" y="72"/>
                    <a:pt x="41" y="78"/>
                  </a:cubicBezTo>
                  <a:cubicBezTo>
                    <a:pt x="44" y="83"/>
                    <a:pt x="53" y="88"/>
                    <a:pt x="59" y="89"/>
                  </a:cubicBezTo>
                  <a:cubicBezTo>
                    <a:pt x="81" y="93"/>
                    <a:pt x="104" y="95"/>
                    <a:pt x="129" y="98"/>
                  </a:cubicBezTo>
                  <a:cubicBezTo>
                    <a:pt x="128" y="113"/>
                    <a:pt x="126" y="129"/>
                    <a:pt x="125" y="144"/>
                  </a:cubicBezTo>
                  <a:cubicBezTo>
                    <a:pt x="87" y="140"/>
                    <a:pt x="51" y="136"/>
                    <a:pt x="16" y="133"/>
                  </a:cubicBezTo>
                  <a:cubicBezTo>
                    <a:pt x="6" y="131"/>
                    <a:pt x="0" y="128"/>
                    <a:pt x="1" y="116"/>
                  </a:cubicBezTo>
                  <a:cubicBezTo>
                    <a:pt x="2" y="108"/>
                    <a:pt x="1" y="100"/>
                    <a:pt x="1" y="92"/>
                  </a:cubicBezTo>
                  <a:cubicBezTo>
                    <a:pt x="8" y="90"/>
                    <a:pt x="13" y="89"/>
                    <a:pt x="22" y="86"/>
                  </a:cubicBezTo>
                  <a:cubicBezTo>
                    <a:pt x="4" y="67"/>
                    <a:pt x="2" y="47"/>
                    <a:pt x="9" y="25"/>
                  </a:cubicBezTo>
                  <a:cubicBezTo>
                    <a:pt x="14" y="9"/>
                    <a:pt x="21" y="0"/>
                    <a:pt x="38" y="1"/>
                  </a:cubicBezTo>
                  <a:cubicBezTo>
                    <a:pt x="71" y="3"/>
                    <a:pt x="104" y="5"/>
                    <a:pt x="14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9"/>
            <p:cNvSpPr>
              <a:spLocks noEditPoints="1"/>
            </p:cNvSpPr>
            <p:nvPr/>
          </p:nvSpPr>
          <p:spPr bwMode="auto">
            <a:xfrm>
              <a:off x="4602163" y="5897563"/>
              <a:ext cx="387350" cy="458788"/>
            </a:xfrm>
            <a:custGeom>
              <a:avLst/>
              <a:gdLst>
                <a:gd name="T0" fmla="*/ 95 w 201"/>
                <a:gd name="T1" fmla="*/ 41 h 237"/>
                <a:gd name="T2" fmla="*/ 98 w 201"/>
                <a:gd name="T3" fmla="*/ 74 h 237"/>
                <a:gd name="T4" fmla="*/ 121 w 201"/>
                <a:gd name="T5" fmla="*/ 76 h 237"/>
                <a:gd name="T6" fmla="*/ 117 w 201"/>
                <a:gd name="T7" fmla="*/ 50 h 237"/>
                <a:gd name="T8" fmla="*/ 147 w 201"/>
                <a:gd name="T9" fmla="*/ 35 h 237"/>
                <a:gd name="T10" fmla="*/ 168 w 201"/>
                <a:gd name="T11" fmla="*/ 0 h 237"/>
                <a:gd name="T12" fmla="*/ 181 w 201"/>
                <a:gd name="T13" fmla="*/ 40 h 237"/>
                <a:gd name="T14" fmla="*/ 186 w 201"/>
                <a:gd name="T15" fmla="*/ 41 h 237"/>
                <a:gd name="T16" fmla="*/ 200 w 201"/>
                <a:gd name="T17" fmla="*/ 55 h 237"/>
                <a:gd name="T18" fmla="*/ 189 w 201"/>
                <a:gd name="T19" fmla="*/ 66 h 237"/>
                <a:gd name="T20" fmla="*/ 155 w 201"/>
                <a:gd name="T21" fmla="*/ 79 h 237"/>
                <a:gd name="T22" fmla="*/ 155 w 201"/>
                <a:gd name="T23" fmla="*/ 84 h 237"/>
                <a:gd name="T24" fmla="*/ 194 w 201"/>
                <a:gd name="T25" fmla="*/ 89 h 237"/>
                <a:gd name="T26" fmla="*/ 193 w 201"/>
                <a:gd name="T27" fmla="*/ 96 h 237"/>
                <a:gd name="T28" fmla="*/ 163 w 201"/>
                <a:gd name="T29" fmla="*/ 94 h 237"/>
                <a:gd name="T30" fmla="*/ 139 w 201"/>
                <a:gd name="T31" fmla="*/ 100 h 237"/>
                <a:gd name="T32" fmla="*/ 148 w 201"/>
                <a:gd name="T33" fmla="*/ 121 h 237"/>
                <a:gd name="T34" fmla="*/ 129 w 201"/>
                <a:gd name="T35" fmla="*/ 129 h 237"/>
                <a:gd name="T36" fmla="*/ 107 w 201"/>
                <a:gd name="T37" fmla="*/ 156 h 237"/>
                <a:gd name="T38" fmla="*/ 142 w 201"/>
                <a:gd name="T39" fmla="*/ 163 h 237"/>
                <a:gd name="T40" fmla="*/ 163 w 201"/>
                <a:gd name="T41" fmla="*/ 178 h 237"/>
                <a:gd name="T42" fmla="*/ 118 w 201"/>
                <a:gd name="T43" fmla="*/ 178 h 237"/>
                <a:gd name="T44" fmla="*/ 90 w 201"/>
                <a:gd name="T45" fmla="*/ 194 h 237"/>
                <a:gd name="T46" fmla="*/ 68 w 201"/>
                <a:gd name="T47" fmla="*/ 230 h 237"/>
                <a:gd name="T48" fmla="*/ 54 w 201"/>
                <a:gd name="T49" fmla="*/ 237 h 237"/>
                <a:gd name="T50" fmla="*/ 51 w 201"/>
                <a:gd name="T51" fmla="*/ 218 h 237"/>
                <a:gd name="T52" fmla="*/ 70 w 201"/>
                <a:gd name="T53" fmla="*/ 184 h 237"/>
                <a:gd name="T54" fmla="*/ 46 w 201"/>
                <a:gd name="T55" fmla="*/ 168 h 237"/>
                <a:gd name="T56" fmla="*/ 48 w 201"/>
                <a:gd name="T57" fmla="*/ 163 h 237"/>
                <a:gd name="T58" fmla="*/ 67 w 201"/>
                <a:gd name="T59" fmla="*/ 165 h 237"/>
                <a:gd name="T60" fmla="*/ 82 w 201"/>
                <a:gd name="T61" fmla="*/ 154 h 237"/>
                <a:gd name="T62" fmla="*/ 92 w 201"/>
                <a:gd name="T63" fmla="*/ 126 h 237"/>
                <a:gd name="T64" fmla="*/ 106 w 201"/>
                <a:gd name="T65" fmla="*/ 104 h 237"/>
                <a:gd name="T66" fmla="*/ 64 w 201"/>
                <a:gd name="T67" fmla="*/ 106 h 237"/>
                <a:gd name="T68" fmla="*/ 22 w 201"/>
                <a:gd name="T69" fmla="*/ 159 h 237"/>
                <a:gd name="T70" fmla="*/ 0 w 201"/>
                <a:gd name="T71" fmla="*/ 173 h 237"/>
                <a:gd name="T72" fmla="*/ 19 w 201"/>
                <a:gd name="T73" fmla="*/ 134 h 237"/>
                <a:gd name="T74" fmla="*/ 73 w 201"/>
                <a:gd name="T75" fmla="*/ 51 h 237"/>
                <a:gd name="T76" fmla="*/ 96 w 201"/>
                <a:gd name="T77" fmla="*/ 42 h 237"/>
                <a:gd name="T78" fmla="*/ 95 w 201"/>
                <a:gd name="T79" fmla="*/ 41 h 237"/>
                <a:gd name="T80" fmla="*/ 186 w 201"/>
                <a:gd name="T81" fmla="*/ 56 h 237"/>
                <a:gd name="T82" fmla="*/ 180 w 201"/>
                <a:gd name="T83" fmla="*/ 46 h 237"/>
                <a:gd name="T84" fmla="*/ 161 w 201"/>
                <a:gd name="T85" fmla="*/ 56 h 237"/>
                <a:gd name="T86" fmla="*/ 167 w 201"/>
                <a:gd name="T87" fmla="*/ 65 h 237"/>
                <a:gd name="T88" fmla="*/ 186 w 201"/>
                <a:gd name="T89" fmla="*/ 5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1" h="237">
                  <a:moveTo>
                    <a:pt x="95" y="41"/>
                  </a:moveTo>
                  <a:cubicBezTo>
                    <a:pt x="96" y="52"/>
                    <a:pt x="95" y="64"/>
                    <a:pt x="98" y="74"/>
                  </a:cubicBezTo>
                  <a:cubicBezTo>
                    <a:pt x="99" y="77"/>
                    <a:pt x="113" y="75"/>
                    <a:pt x="121" y="76"/>
                  </a:cubicBezTo>
                  <a:cubicBezTo>
                    <a:pt x="120" y="67"/>
                    <a:pt x="118" y="59"/>
                    <a:pt x="117" y="50"/>
                  </a:cubicBezTo>
                  <a:cubicBezTo>
                    <a:pt x="125" y="46"/>
                    <a:pt x="138" y="43"/>
                    <a:pt x="147" y="35"/>
                  </a:cubicBezTo>
                  <a:cubicBezTo>
                    <a:pt x="155" y="27"/>
                    <a:pt x="158" y="13"/>
                    <a:pt x="168" y="0"/>
                  </a:cubicBezTo>
                  <a:cubicBezTo>
                    <a:pt x="172" y="12"/>
                    <a:pt x="176" y="25"/>
                    <a:pt x="181" y="40"/>
                  </a:cubicBezTo>
                  <a:cubicBezTo>
                    <a:pt x="181" y="40"/>
                    <a:pt x="184" y="39"/>
                    <a:pt x="186" y="41"/>
                  </a:cubicBezTo>
                  <a:cubicBezTo>
                    <a:pt x="192" y="45"/>
                    <a:pt x="197" y="50"/>
                    <a:pt x="200" y="55"/>
                  </a:cubicBezTo>
                  <a:cubicBezTo>
                    <a:pt x="201" y="57"/>
                    <a:pt x="194" y="64"/>
                    <a:pt x="189" y="66"/>
                  </a:cubicBezTo>
                  <a:cubicBezTo>
                    <a:pt x="178" y="71"/>
                    <a:pt x="166" y="75"/>
                    <a:pt x="155" y="79"/>
                  </a:cubicBezTo>
                  <a:cubicBezTo>
                    <a:pt x="155" y="81"/>
                    <a:pt x="155" y="82"/>
                    <a:pt x="155" y="84"/>
                  </a:cubicBezTo>
                  <a:cubicBezTo>
                    <a:pt x="168" y="86"/>
                    <a:pt x="181" y="87"/>
                    <a:pt x="194" y="89"/>
                  </a:cubicBezTo>
                  <a:cubicBezTo>
                    <a:pt x="193" y="91"/>
                    <a:pt x="193" y="93"/>
                    <a:pt x="193" y="96"/>
                  </a:cubicBezTo>
                  <a:cubicBezTo>
                    <a:pt x="183" y="95"/>
                    <a:pt x="173" y="93"/>
                    <a:pt x="163" y="94"/>
                  </a:cubicBezTo>
                  <a:cubicBezTo>
                    <a:pt x="155" y="95"/>
                    <a:pt x="147" y="98"/>
                    <a:pt x="139" y="100"/>
                  </a:cubicBezTo>
                  <a:cubicBezTo>
                    <a:pt x="142" y="107"/>
                    <a:pt x="145" y="114"/>
                    <a:pt x="148" y="121"/>
                  </a:cubicBezTo>
                  <a:cubicBezTo>
                    <a:pt x="142" y="124"/>
                    <a:pt x="136" y="126"/>
                    <a:pt x="129" y="129"/>
                  </a:cubicBezTo>
                  <a:cubicBezTo>
                    <a:pt x="139" y="151"/>
                    <a:pt x="114" y="145"/>
                    <a:pt x="107" y="156"/>
                  </a:cubicBezTo>
                  <a:cubicBezTo>
                    <a:pt x="117" y="171"/>
                    <a:pt x="132" y="169"/>
                    <a:pt x="142" y="163"/>
                  </a:cubicBezTo>
                  <a:cubicBezTo>
                    <a:pt x="158" y="153"/>
                    <a:pt x="158" y="164"/>
                    <a:pt x="163" y="178"/>
                  </a:cubicBezTo>
                  <a:cubicBezTo>
                    <a:pt x="146" y="178"/>
                    <a:pt x="132" y="178"/>
                    <a:pt x="118" y="178"/>
                  </a:cubicBezTo>
                  <a:cubicBezTo>
                    <a:pt x="105" y="178"/>
                    <a:pt x="95" y="180"/>
                    <a:pt x="90" y="194"/>
                  </a:cubicBezTo>
                  <a:cubicBezTo>
                    <a:pt x="85" y="207"/>
                    <a:pt x="76" y="218"/>
                    <a:pt x="68" y="230"/>
                  </a:cubicBezTo>
                  <a:cubicBezTo>
                    <a:pt x="65" y="233"/>
                    <a:pt x="59" y="235"/>
                    <a:pt x="54" y="237"/>
                  </a:cubicBezTo>
                  <a:cubicBezTo>
                    <a:pt x="53" y="231"/>
                    <a:pt x="49" y="223"/>
                    <a:pt x="51" y="218"/>
                  </a:cubicBezTo>
                  <a:cubicBezTo>
                    <a:pt x="56" y="206"/>
                    <a:pt x="64" y="194"/>
                    <a:pt x="70" y="184"/>
                  </a:cubicBezTo>
                  <a:cubicBezTo>
                    <a:pt x="60" y="177"/>
                    <a:pt x="53" y="172"/>
                    <a:pt x="46" y="168"/>
                  </a:cubicBezTo>
                  <a:cubicBezTo>
                    <a:pt x="46" y="166"/>
                    <a:pt x="47" y="164"/>
                    <a:pt x="48" y="163"/>
                  </a:cubicBezTo>
                  <a:cubicBezTo>
                    <a:pt x="55" y="164"/>
                    <a:pt x="61" y="166"/>
                    <a:pt x="67" y="165"/>
                  </a:cubicBezTo>
                  <a:cubicBezTo>
                    <a:pt x="73" y="163"/>
                    <a:pt x="82" y="157"/>
                    <a:pt x="82" y="154"/>
                  </a:cubicBezTo>
                  <a:cubicBezTo>
                    <a:pt x="80" y="143"/>
                    <a:pt x="83" y="134"/>
                    <a:pt x="92" y="126"/>
                  </a:cubicBezTo>
                  <a:cubicBezTo>
                    <a:pt x="98" y="121"/>
                    <a:pt x="101" y="112"/>
                    <a:pt x="106" y="104"/>
                  </a:cubicBezTo>
                  <a:cubicBezTo>
                    <a:pt x="89" y="83"/>
                    <a:pt x="80" y="83"/>
                    <a:pt x="64" y="106"/>
                  </a:cubicBezTo>
                  <a:cubicBezTo>
                    <a:pt x="51" y="124"/>
                    <a:pt x="37" y="142"/>
                    <a:pt x="22" y="159"/>
                  </a:cubicBezTo>
                  <a:cubicBezTo>
                    <a:pt x="18" y="165"/>
                    <a:pt x="10" y="167"/>
                    <a:pt x="0" y="173"/>
                  </a:cubicBezTo>
                  <a:cubicBezTo>
                    <a:pt x="1" y="154"/>
                    <a:pt x="4" y="143"/>
                    <a:pt x="19" y="134"/>
                  </a:cubicBezTo>
                  <a:cubicBezTo>
                    <a:pt x="47" y="115"/>
                    <a:pt x="71" y="91"/>
                    <a:pt x="73" y="51"/>
                  </a:cubicBezTo>
                  <a:cubicBezTo>
                    <a:pt x="80" y="48"/>
                    <a:pt x="88" y="45"/>
                    <a:pt x="96" y="42"/>
                  </a:cubicBezTo>
                  <a:lnTo>
                    <a:pt x="95" y="41"/>
                  </a:lnTo>
                  <a:close/>
                  <a:moveTo>
                    <a:pt x="186" y="56"/>
                  </a:moveTo>
                  <a:cubicBezTo>
                    <a:pt x="184" y="52"/>
                    <a:pt x="182" y="49"/>
                    <a:pt x="180" y="46"/>
                  </a:cubicBezTo>
                  <a:cubicBezTo>
                    <a:pt x="173" y="49"/>
                    <a:pt x="167" y="53"/>
                    <a:pt x="161" y="56"/>
                  </a:cubicBezTo>
                  <a:cubicBezTo>
                    <a:pt x="163" y="59"/>
                    <a:pt x="166" y="66"/>
                    <a:pt x="167" y="65"/>
                  </a:cubicBezTo>
                  <a:cubicBezTo>
                    <a:pt x="174" y="63"/>
                    <a:pt x="180" y="59"/>
                    <a:pt x="18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0"/>
            <p:cNvSpPr>
              <a:spLocks noEditPoints="1"/>
            </p:cNvSpPr>
            <p:nvPr/>
          </p:nvSpPr>
          <p:spPr bwMode="auto">
            <a:xfrm>
              <a:off x="5164138" y="474663"/>
              <a:ext cx="285750" cy="269875"/>
            </a:xfrm>
            <a:custGeom>
              <a:avLst/>
              <a:gdLst>
                <a:gd name="T0" fmla="*/ 80 w 148"/>
                <a:gd name="T1" fmla="*/ 0 h 139"/>
                <a:gd name="T2" fmla="*/ 147 w 148"/>
                <a:gd name="T3" fmla="*/ 72 h 139"/>
                <a:gd name="T4" fmla="*/ 62 w 148"/>
                <a:gd name="T5" fmla="*/ 138 h 139"/>
                <a:gd name="T6" fmla="*/ 0 w 148"/>
                <a:gd name="T7" fmla="*/ 68 h 139"/>
                <a:gd name="T8" fmla="*/ 80 w 148"/>
                <a:gd name="T9" fmla="*/ 0 h 139"/>
                <a:gd name="T10" fmla="*/ 73 w 148"/>
                <a:gd name="T11" fmla="*/ 35 h 139"/>
                <a:gd name="T12" fmla="*/ 45 w 148"/>
                <a:gd name="T13" fmla="*/ 62 h 139"/>
                <a:gd name="T14" fmla="*/ 76 w 148"/>
                <a:gd name="T15" fmla="*/ 107 h 139"/>
                <a:gd name="T16" fmla="*/ 101 w 148"/>
                <a:gd name="T17" fmla="*/ 77 h 139"/>
                <a:gd name="T18" fmla="*/ 73 w 148"/>
                <a:gd name="T19" fmla="*/ 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39">
                  <a:moveTo>
                    <a:pt x="80" y="0"/>
                  </a:moveTo>
                  <a:cubicBezTo>
                    <a:pt x="118" y="0"/>
                    <a:pt x="148" y="31"/>
                    <a:pt x="147" y="72"/>
                  </a:cubicBezTo>
                  <a:cubicBezTo>
                    <a:pt x="147" y="106"/>
                    <a:pt x="121" y="136"/>
                    <a:pt x="62" y="138"/>
                  </a:cubicBezTo>
                  <a:cubicBezTo>
                    <a:pt x="29" y="139"/>
                    <a:pt x="1" y="108"/>
                    <a:pt x="0" y="68"/>
                  </a:cubicBezTo>
                  <a:cubicBezTo>
                    <a:pt x="0" y="33"/>
                    <a:pt x="39" y="1"/>
                    <a:pt x="80" y="0"/>
                  </a:cubicBezTo>
                  <a:close/>
                  <a:moveTo>
                    <a:pt x="73" y="35"/>
                  </a:moveTo>
                  <a:cubicBezTo>
                    <a:pt x="53" y="35"/>
                    <a:pt x="45" y="44"/>
                    <a:pt x="45" y="62"/>
                  </a:cubicBezTo>
                  <a:cubicBezTo>
                    <a:pt x="45" y="85"/>
                    <a:pt x="60" y="107"/>
                    <a:pt x="76" y="107"/>
                  </a:cubicBezTo>
                  <a:cubicBezTo>
                    <a:pt x="91" y="107"/>
                    <a:pt x="101" y="95"/>
                    <a:pt x="101" y="77"/>
                  </a:cubicBezTo>
                  <a:cubicBezTo>
                    <a:pt x="101" y="50"/>
                    <a:pt x="92" y="36"/>
                    <a:pt x="73"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1"/>
            <p:cNvSpPr>
              <a:spLocks noEditPoints="1"/>
            </p:cNvSpPr>
            <p:nvPr/>
          </p:nvSpPr>
          <p:spPr bwMode="auto">
            <a:xfrm>
              <a:off x="8870950" y="3454400"/>
              <a:ext cx="279400" cy="323850"/>
            </a:xfrm>
            <a:custGeom>
              <a:avLst/>
              <a:gdLst>
                <a:gd name="T0" fmla="*/ 142 w 144"/>
                <a:gd name="T1" fmla="*/ 88 h 167"/>
                <a:gd name="T2" fmla="*/ 109 w 144"/>
                <a:gd name="T3" fmla="*/ 154 h 167"/>
                <a:gd name="T4" fmla="*/ 33 w 144"/>
                <a:gd name="T5" fmla="*/ 148 h 167"/>
                <a:gd name="T6" fmla="*/ 18 w 144"/>
                <a:gd name="T7" fmla="*/ 126 h 167"/>
                <a:gd name="T8" fmla="*/ 41 w 144"/>
                <a:gd name="T9" fmla="*/ 22 h 167"/>
                <a:gd name="T10" fmla="*/ 142 w 144"/>
                <a:gd name="T11" fmla="*/ 71 h 167"/>
                <a:gd name="T12" fmla="*/ 142 w 144"/>
                <a:gd name="T13" fmla="*/ 88 h 167"/>
                <a:gd name="T14" fmla="*/ 76 w 144"/>
                <a:gd name="T15" fmla="*/ 114 h 167"/>
                <a:gd name="T16" fmla="*/ 114 w 144"/>
                <a:gd name="T17" fmla="*/ 90 h 167"/>
                <a:gd name="T18" fmla="*/ 72 w 144"/>
                <a:gd name="T19" fmla="*/ 59 h 167"/>
                <a:gd name="T20" fmla="*/ 37 w 144"/>
                <a:gd name="T21" fmla="*/ 87 h 167"/>
                <a:gd name="T22" fmla="*/ 76 w 144"/>
                <a:gd name="T23" fmla="*/ 11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67">
                  <a:moveTo>
                    <a:pt x="142" y="88"/>
                  </a:moveTo>
                  <a:cubicBezTo>
                    <a:pt x="144" y="117"/>
                    <a:pt x="135" y="140"/>
                    <a:pt x="109" y="154"/>
                  </a:cubicBezTo>
                  <a:cubicBezTo>
                    <a:pt x="83" y="167"/>
                    <a:pt x="57" y="162"/>
                    <a:pt x="33" y="148"/>
                  </a:cubicBezTo>
                  <a:cubicBezTo>
                    <a:pt x="26" y="144"/>
                    <a:pt x="21" y="134"/>
                    <a:pt x="18" y="126"/>
                  </a:cubicBezTo>
                  <a:cubicBezTo>
                    <a:pt x="0" y="88"/>
                    <a:pt x="10" y="40"/>
                    <a:pt x="41" y="22"/>
                  </a:cubicBezTo>
                  <a:cubicBezTo>
                    <a:pt x="83" y="0"/>
                    <a:pt x="135" y="21"/>
                    <a:pt x="142" y="71"/>
                  </a:cubicBezTo>
                  <a:cubicBezTo>
                    <a:pt x="142" y="76"/>
                    <a:pt x="142" y="83"/>
                    <a:pt x="142" y="88"/>
                  </a:cubicBezTo>
                  <a:close/>
                  <a:moveTo>
                    <a:pt x="76" y="114"/>
                  </a:moveTo>
                  <a:cubicBezTo>
                    <a:pt x="98" y="114"/>
                    <a:pt x="113" y="105"/>
                    <a:pt x="114" y="90"/>
                  </a:cubicBezTo>
                  <a:cubicBezTo>
                    <a:pt x="115" y="76"/>
                    <a:pt x="92" y="58"/>
                    <a:pt x="72" y="59"/>
                  </a:cubicBezTo>
                  <a:cubicBezTo>
                    <a:pt x="52" y="59"/>
                    <a:pt x="38" y="71"/>
                    <a:pt x="37" y="87"/>
                  </a:cubicBezTo>
                  <a:cubicBezTo>
                    <a:pt x="37" y="105"/>
                    <a:pt x="50" y="114"/>
                    <a:pt x="7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2"/>
            <p:cNvSpPr>
              <a:spLocks/>
            </p:cNvSpPr>
            <p:nvPr/>
          </p:nvSpPr>
          <p:spPr bwMode="auto">
            <a:xfrm>
              <a:off x="7416800" y="755650"/>
              <a:ext cx="312738" cy="304800"/>
            </a:xfrm>
            <a:custGeom>
              <a:avLst/>
              <a:gdLst>
                <a:gd name="T0" fmla="*/ 132 w 162"/>
                <a:gd name="T1" fmla="*/ 133 h 158"/>
                <a:gd name="T2" fmla="*/ 72 w 162"/>
                <a:gd name="T3" fmla="*/ 147 h 158"/>
                <a:gd name="T4" fmla="*/ 10 w 162"/>
                <a:gd name="T5" fmla="*/ 92 h 158"/>
                <a:gd name="T6" fmla="*/ 33 w 162"/>
                <a:gd name="T7" fmla="*/ 19 h 158"/>
                <a:gd name="T8" fmla="*/ 97 w 162"/>
                <a:gd name="T9" fmla="*/ 10 h 158"/>
                <a:gd name="T10" fmla="*/ 153 w 162"/>
                <a:gd name="T11" fmla="*/ 53 h 158"/>
                <a:gd name="T12" fmla="*/ 162 w 162"/>
                <a:gd name="T13" fmla="*/ 91 h 158"/>
                <a:gd name="T14" fmla="*/ 116 w 162"/>
                <a:gd name="T15" fmla="*/ 60 h 158"/>
                <a:gd name="T16" fmla="*/ 96 w 162"/>
                <a:gd name="T17" fmla="*/ 44 h 158"/>
                <a:gd name="T18" fmla="*/ 62 w 162"/>
                <a:gd name="T19" fmla="*/ 57 h 158"/>
                <a:gd name="T20" fmla="*/ 55 w 162"/>
                <a:gd name="T21" fmla="*/ 101 h 158"/>
                <a:gd name="T22" fmla="*/ 82 w 162"/>
                <a:gd name="T23" fmla="*/ 111 h 158"/>
                <a:gd name="T24" fmla="*/ 132 w 162"/>
                <a:gd name="T25" fmla="*/ 13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58">
                  <a:moveTo>
                    <a:pt x="132" y="133"/>
                  </a:moveTo>
                  <a:cubicBezTo>
                    <a:pt x="114" y="151"/>
                    <a:pt x="96" y="158"/>
                    <a:pt x="72" y="147"/>
                  </a:cubicBezTo>
                  <a:cubicBezTo>
                    <a:pt x="46" y="135"/>
                    <a:pt x="21" y="123"/>
                    <a:pt x="10" y="92"/>
                  </a:cubicBezTo>
                  <a:cubicBezTo>
                    <a:pt x="0" y="62"/>
                    <a:pt x="13" y="39"/>
                    <a:pt x="33" y="19"/>
                  </a:cubicBezTo>
                  <a:cubicBezTo>
                    <a:pt x="51" y="0"/>
                    <a:pt x="75" y="3"/>
                    <a:pt x="97" y="10"/>
                  </a:cubicBezTo>
                  <a:cubicBezTo>
                    <a:pt x="119" y="17"/>
                    <a:pt x="143" y="27"/>
                    <a:pt x="153" y="53"/>
                  </a:cubicBezTo>
                  <a:cubicBezTo>
                    <a:pt x="157" y="63"/>
                    <a:pt x="158" y="74"/>
                    <a:pt x="162" y="91"/>
                  </a:cubicBezTo>
                  <a:cubicBezTo>
                    <a:pt x="141" y="81"/>
                    <a:pt x="120" y="86"/>
                    <a:pt x="116" y="60"/>
                  </a:cubicBezTo>
                  <a:cubicBezTo>
                    <a:pt x="115" y="53"/>
                    <a:pt x="104" y="46"/>
                    <a:pt x="96" y="44"/>
                  </a:cubicBezTo>
                  <a:cubicBezTo>
                    <a:pt x="82" y="38"/>
                    <a:pt x="70" y="44"/>
                    <a:pt x="62" y="57"/>
                  </a:cubicBezTo>
                  <a:cubicBezTo>
                    <a:pt x="53" y="71"/>
                    <a:pt x="44" y="86"/>
                    <a:pt x="55" y="101"/>
                  </a:cubicBezTo>
                  <a:cubicBezTo>
                    <a:pt x="60" y="107"/>
                    <a:pt x="74" y="112"/>
                    <a:pt x="82" y="111"/>
                  </a:cubicBezTo>
                  <a:cubicBezTo>
                    <a:pt x="105" y="107"/>
                    <a:pt x="117" y="120"/>
                    <a:pt x="132"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3"/>
            <p:cNvSpPr>
              <a:spLocks/>
            </p:cNvSpPr>
            <p:nvPr/>
          </p:nvSpPr>
          <p:spPr bwMode="auto">
            <a:xfrm>
              <a:off x="4068763" y="1038225"/>
              <a:ext cx="304800" cy="293688"/>
            </a:xfrm>
            <a:custGeom>
              <a:avLst/>
              <a:gdLst>
                <a:gd name="T0" fmla="*/ 103 w 158"/>
                <a:gd name="T1" fmla="*/ 5 h 152"/>
                <a:gd name="T2" fmla="*/ 54 w 158"/>
                <a:gd name="T3" fmla="*/ 37 h 152"/>
                <a:gd name="T4" fmla="*/ 40 w 158"/>
                <a:gd name="T5" fmla="*/ 51 h 152"/>
                <a:gd name="T6" fmla="*/ 43 w 158"/>
                <a:gd name="T7" fmla="*/ 63 h 152"/>
                <a:gd name="T8" fmla="*/ 63 w 158"/>
                <a:gd name="T9" fmla="*/ 60 h 152"/>
                <a:gd name="T10" fmla="*/ 101 w 158"/>
                <a:gd name="T11" fmla="*/ 40 h 152"/>
                <a:gd name="T12" fmla="*/ 145 w 158"/>
                <a:gd name="T13" fmla="*/ 49 h 152"/>
                <a:gd name="T14" fmla="*/ 149 w 158"/>
                <a:gd name="T15" fmla="*/ 94 h 152"/>
                <a:gd name="T16" fmla="*/ 82 w 158"/>
                <a:gd name="T17" fmla="*/ 149 h 152"/>
                <a:gd name="T18" fmla="*/ 49 w 158"/>
                <a:gd name="T19" fmla="*/ 144 h 152"/>
                <a:gd name="T20" fmla="*/ 98 w 158"/>
                <a:gd name="T21" fmla="*/ 111 h 152"/>
                <a:gd name="T22" fmla="*/ 119 w 158"/>
                <a:gd name="T23" fmla="*/ 90 h 152"/>
                <a:gd name="T24" fmla="*/ 115 w 158"/>
                <a:gd name="T25" fmla="*/ 79 h 152"/>
                <a:gd name="T26" fmla="*/ 97 w 158"/>
                <a:gd name="T27" fmla="*/ 79 h 152"/>
                <a:gd name="T28" fmla="*/ 55 w 158"/>
                <a:gd name="T29" fmla="*/ 101 h 152"/>
                <a:gd name="T30" fmla="*/ 9 w 158"/>
                <a:gd name="T31" fmla="*/ 89 h 152"/>
                <a:gd name="T32" fmla="*/ 16 w 158"/>
                <a:gd name="T33" fmla="*/ 43 h 152"/>
                <a:gd name="T34" fmla="*/ 92 w 158"/>
                <a:gd name="T35" fmla="*/ 1 h 152"/>
                <a:gd name="T36" fmla="*/ 98 w 158"/>
                <a:gd name="T37" fmla="*/ 1 h 152"/>
                <a:gd name="T38" fmla="*/ 103 w 158"/>
                <a:gd name="T39" fmla="*/ 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152">
                  <a:moveTo>
                    <a:pt x="103" y="5"/>
                  </a:moveTo>
                  <a:cubicBezTo>
                    <a:pt x="89" y="21"/>
                    <a:pt x="81" y="42"/>
                    <a:pt x="54" y="37"/>
                  </a:cubicBezTo>
                  <a:cubicBezTo>
                    <a:pt x="51" y="36"/>
                    <a:pt x="44" y="45"/>
                    <a:pt x="40" y="51"/>
                  </a:cubicBezTo>
                  <a:cubicBezTo>
                    <a:pt x="39" y="54"/>
                    <a:pt x="42" y="63"/>
                    <a:pt x="43" y="63"/>
                  </a:cubicBezTo>
                  <a:cubicBezTo>
                    <a:pt x="49" y="63"/>
                    <a:pt x="57" y="63"/>
                    <a:pt x="63" y="60"/>
                  </a:cubicBezTo>
                  <a:cubicBezTo>
                    <a:pt x="76" y="54"/>
                    <a:pt x="88" y="45"/>
                    <a:pt x="101" y="40"/>
                  </a:cubicBezTo>
                  <a:cubicBezTo>
                    <a:pt x="117" y="33"/>
                    <a:pt x="133" y="35"/>
                    <a:pt x="145" y="49"/>
                  </a:cubicBezTo>
                  <a:cubicBezTo>
                    <a:pt x="157" y="62"/>
                    <a:pt x="158" y="78"/>
                    <a:pt x="149" y="94"/>
                  </a:cubicBezTo>
                  <a:cubicBezTo>
                    <a:pt x="133" y="121"/>
                    <a:pt x="110" y="139"/>
                    <a:pt x="82" y="149"/>
                  </a:cubicBezTo>
                  <a:cubicBezTo>
                    <a:pt x="72" y="152"/>
                    <a:pt x="60" y="148"/>
                    <a:pt x="49" y="144"/>
                  </a:cubicBezTo>
                  <a:cubicBezTo>
                    <a:pt x="64" y="130"/>
                    <a:pt x="70" y="105"/>
                    <a:pt x="98" y="111"/>
                  </a:cubicBezTo>
                  <a:cubicBezTo>
                    <a:pt x="104" y="112"/>
                    <a:pt x="113" y="98"/>
                    <a:pt x="119" y="90"/>
                  </a:cubicBezTo>
                  <a:cubicBezTo>
                    <a:pt x="121" y="88"/>
                    <a:pt x="118" y="79"/>
                    <a:pt x="115" y="79"/>
                  </a:cubicBezTo>
                  <a:cubicBezTo>
                    <a:pt x="110" y="77"/>
                    <a:pt x="102" y="77"/>
                    <a:pt x="97" y="79"/>
                  </a:cubicBezTo>
                  <a:cubicBezTo>
                    <a:pt x="83" y="85"/>
                    <a:pt x="69" y="95"/>
                    <a:pt x="55" y="101"/>
                  </a:cubicBezTo>
                  <a:cubicBezTo>
                    <a:pt x="38" y="109"/>
                    <a:pt x="17" y="103"/>
                    <a:pt x="9" y="89"/>
                  </a:cubicBezTo>
                  <a:cubicBezTo>
                    <a:pt x="0" y="73"/>
                    <a:pt x="4" y="58"/>
                    <a:pt x="16" y="43"/>
                  </a:cubicBezTo>
                  <a:cubicBezTo>
                    <a:pt x="35" y="17"/>
                    <a:pt x="58" y="0"/>
                    <a:pt x="92" y="1"/>
                  </a:cubicBezTo>
                  <a:cubicBezTo>
                    <a:pt x="94" y="1"/>
                    <a:pt x="96" y="1"/>
                    <a:pt x="98" y="1"/>
                  </a:cubicBezTo>
                  <a:cubicBezTo>
                    <a:pt x="99" y="2"/>
                    <a:pt x="100" y="3"/>
                    <a:pt x="10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4"/>
            <p:cNvSpPr>
              <a:spLocks/>
            </p:cNvSpPr>
            <p:nvPr/>
          </p:nvSpPr>
          <p:spPr bwMode="auto">
            <a:xfrm>
              <a:off x="8753475" y="2439988"/>
              <a:ext cx="312738" cy="307975"/>
            </a:xfrm>
            <a:custGeom>
              <a:avLst/>
              <a:gdLst>
                <a:gd name="T0" fmla="*/ 123 w 162"/>
                <a:gd name="T1" fmla="*/ 144 h 159"/>
                <a:gd name="T2" fmla="*/ 113 w 162"/>
                <a:gd name="T3" fmla="*/ 92 h 159"/>
                <a:gd name="T4" fmla="*/ 84 w 162"/>
                <a:gd name="T5" fmla="*/ 54 h 159"/>
                <a:gd name="T6" fmla="*/ 43 w 162"/>
                <a:gd name="T7" fmla="*/ 93 h 159"/>
                <a:gd name="T8" fmla="*/ 53 w 162"/>
                <a:gd name="T9" fmla="*/ 111 h 159"/>
                <a:gd name="T10" fmla="*/ 74 w 162"/>
                <a:gd name="T11" fmla="*/ 156 h 159"/>
                <a:gd name="T12" fmla="*/ 11 w 162"/>
                <a:gd name="T13" fmla="*/ 97 h 159"/>
                <a:gd name="T14" fmla="*/ 40 w 162"/>
                <a:gd name="T15" fmla="*/ 18 h 159"/>
                <a:gd name="T16" fmla="*/ 127 w 162"/>
                <a:gd name="T17" fmla="*/ 30 h 159"/>
                <a:gd name="T18" fmla="*/ 123 w 162"/>
                <a:gd name="T19" fmla="*/ 14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9">
                  <a:moveTo>
                    <a:pt x="123" y="144"/>
                  </a:moveTo>
                  <a:cubicBezTo>
                    <a:pt x="116" y="126"/>
                    <a:pt x="100" y="114"/>
                    <a:pt x="113" y="92"/>
                  </a:cubicBezTo>
                  <a:cubicBezTo>
                    <a:pt x="124" y="73"/>
                    <a:pt x="107" y="54"/>
                    <a:pt x="84" y="54"/>
                  </a:cubicBezTo>
                  <a:cubicBezTo>
                    <a:pt x="53" y="55"/>
                    <a:pt x="39" y="67"/>
                    <a:pt x="43" y="93"/>
                  </a:cubicBezTo>
                  <a:cubicBezTo>
                    <a:pt x="44" y="100"/>
                    <a:pt x="48" y="109"/>
                    <a:pt x="53" y="111"/>
                  </a:cubicBezTo>
                  <a:cubicBezTo>
                    <a:pt x="76" y="120"/>
                    <a:pt x="73" y="139"/>
                    <a:pt x="74" y="156"/>
                  </a:cubicBezTo>
                  <a:cubicBezTo>
                    <a:pt x="43" y="159"/>
                    <a:pt x="24" y="141"/>
                    <a:pt x="11" y="97"/>
                  </a:cubicBezTo>
                  <a:cubicBezTo>
                    <a:pt x="0" y="59"/>
                    <a:pt x="13" y="33"/>
                    <a:pt x="40" y="18"/>
                  </a:cubicBezTo>
                  <a:cubicBezTo>
                    <a:pt x="72" y="0"/>
                    <a:pt x="109" y="5"/>
                    <a:pt x="127" y="30"/>
                  </a:cubicBezTo>
                  <a:cubicBezTo>
                    <a:pt x="146" y="56"/>
                    <a:pt x="162" y="107"/>
                    <a:pt x="123"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5"/>
            <p:cNvSpPr>
              <a:spLocks/>
            </p:cNvSpPr>
            <p:nvPr/>
          </p:nvSpPr>
          <p:spPr bwMode="auto">
            <a:xfrm>
              <a:off x="6270625" y="384175"/>
              <a:ext cx="298450" cy="280988"/>
            </a:xfrm>
            <a:custGeom>
              <a:avLst/>
              <a:gdLst>
                <a:gd name="T0" fmla="*/ 147 w 154"/>
                <a:gd name="T1" fmla="*/ 103 h 145"/>
                <a:gd name="T2" fmla="*/ 61 w 154"/>
                <a:gd name="T3" fmla="*/ 135 h 145"/>
                <a:gd name="T4" fmla="*/ 7 w 154"/>
                <a:gd name="T5" fmla="*/ 57 h 145"/>
                <a:gd name="T6" fmla="*/ 73 w 154"/>
                <a:gd name="T7" fmla="*/ 2 h 145"/>
                <a:gd name="T8" fmla="*/ 154 w 154"/>
                <a:gd name="T9" fmla="*/ 53 h 145"/>
                <a:gd name="T10" fmla="*/ 103 w 154"/>
                <a:gd name="T11" fmla="*/ 39 h 145"/>
                <a:gd name="T12" fmla="*/ 56 w 154"/>
                <a:gd name="T13" fmla="*/ 51 h 145"/>
                <a:gd name="T14" fmla="*/ 62 w 154"/>
                <a:gd name="T15" fmla="*/ 99 h 145"/>
                <a:gd name="T16" fmla="*/ 95 w 154"/>
                <a:gd name="T17" fmla="*/ 103 h 145"/>
                <a:gd name="T18" fmla="*/ 147 w 154"/>
                <a:gd name="T19" fmla="*/ 10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45">
                  <a:moveTo>
                    <a:pt x="147" y="103"/>
                  </a:moveTo>
                  <a:cubicBezTo>
                    <a:pt x="131" y="140"/>
                    <a:pt x="98" y="145"/>
                    <a:pt x="61" y="135"/>
                  </a:cubicBezTo>
                  <a:cubicBezTo>
                    <a:pt x="17" y="123"/>
                    <a:pt x="0" y="96"/>
                    <a:pt x="7" y="57"/>
                  </a:cubicBezTo>
                  <a:cubicBezTo>
                    <a:pt x="12" y="24"/>
                    <a:pt x="37" y="4"/>
                    <a:pt x="73" y="2"/>
                  </a:cubicBezTo>
                  <a:cubicBezTo>
                    <a:pt x="110" y="0"/>
                    <a:pt x="154" y="21"/>
                    <a:pt x="154" y="53"/>
                  </a:cubicBezTo>
                  <a:cubicBezTo>
                    <a:pt x="136" y="53"/>
                    <a:pt x="118" y="61"/>
                    <a:pt x="103" y="39"/>
                  </a:cubicBezTo>
                  <a:cubicBezTo>
                    <a:pt x="91" y="22"/>
                    <a:pt x="63" y="30"/>
                    <a:pt x="56" y="51"/>
                  </a:cubicBezTo>
                  <a:cubicBezTo>
                    <a:pt x="50" y="68"/>
                    <a:pt x="46" y="87"/>
                    <a:pt x="62" y="99"/>
                  </a:cubicBezTo>
                  <a:cubicBezTo>
                    <a:pt x="70" y="105"/>
                    <a:pt x="88" y="108"/>
                    <a:pt x="95" y="103"/>
                  </a:cubicBezTo>
                  <a:cubicBezTo>
                    <a:pt x="114" y="89"/>
                    <a:pt x="130" y="97"/>
                    <a:pt x="14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6"/>
            <p:cNvSpPr>
              <a:spLocks/>
            </p:cNvSpPr>
            <p:nvPr/>
          </p:nvSpPr>
          <p:spPr bwMode="auto">
            <a:xfrm>
              <a:off x="5465763" y="307975"/>
              <a:ext cx="179388" cy="374650"/>
            </a:xfrm>
            <a:custGeom>
              <a:avLst/>
              <a:gdLst>
                <a:gd name="T0" fmla="*/ 89 w 93"/>
                <a:gd name="T1" fmla="*/ 57 h 194"/>
                <a:gd name="T2" fmla="*/ 93 w 93"/>
                <a:gd name="T3" fmla="*/ 83 h 194"/>
                <a:gd name="T4" fmla="*/ 75 w 93"/>
                <a:gd name="T5" fmla="*/ 112 h 194"/>
                <a:gd name="T6" fmla="*/ 87 w 93"/>
                <a:gd name="T7" fmla="*/ 184 h 194"/>
                <a:gd name="T8" fmla="*/ 43 w 93"/>
                <a:gd name="T9" fmla="*/ 194 h 194"/>
                <a:gd name="T10" fmla="*/ 29 w 93"/>
                <a:gd name="T11" fmla="*/ 117 h 194"/>
                <a:gd name="T12" fmla="*/ 19 w 93"/>
                <a:gd name="T13" fmla="*/ 100 h 194"/>
                <a:gd name="T14" fmla="*/ 0 w 93"/>
                <a:gd name="T15" fmla="*/ 72 h 194"/>
                <a:gd name="T16" fmla="*/ 17 w 93"/>
                <a:gd name="T17" fmla="*/ 63 h 194"/>
                <a:gd name="T18" fmla="*/ 87 w 93"/>
                <a:gd name="T19" fmla="*/ 0 h 194"/>
                <a:gd name="T20" fmla="*/ 87 w 93"/>
                <a:gd name="T21" fmla="*/ 24 h 194"/>
                <a:gd name="T22" fmla="*/ 83 w 93"/>
                <a:gd name="T23" fmla="*/ 21 h 194"/>
                <a:gd name="T24" fmla="*/ 61 w 93"/>
                <a:gd name="T25" fmla="*/ 48 h 194"/>
                <a:gd name="T26" fmla="*/ 84 w 93"/>
                <a:gd name="T27" fmla="*/ 60 h 194"/>
                <a:gd name="T28" fmla="*/ 89 w 93"/>
                <a:gd name="T29" fmla="*/ 5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194">
                  <a:moveTo>
                    <a:pt x="89" y="57"/>
                  </a:moveTo>
                  <a:cubicBezTo>
                    <a:pt x="90" y="65"/>
                    <a:pt x="92" y="74"/>
                    <a:pt x="93" y="83"/>
                  </a:cubicBezTo>
                  <a:cubicBezTo>
                    <a:pt x="73" y="85"/>
                    <a:pt x="71" y="95"/>
                    <a:pt x="75" y="112"/>
                  </a:cubicBezTo>
                  <a:cubicBezTo>
                    <a:pt x="81" y="135"/>
                    <a:pt x="83" y="159"/>
                    <a:pt x="87" y="184"/>
                  </a:cubicBezTo>
                  <a:cubicBezTo>
                    <a:pt x="72" y="188"/>
                    <a:pt x="58" y="191"/>
                    <a:pt x="43" y="194"/>
                  </a:cubicBezTo>
                  <a:cubicBezTo>
                    <a:pt x="38" y="168"/>
                    <a:pt x="34" y="142"/>
                    <a:pt x="29" y="117"/>
                  </a:cubicBezTo>
                  <a:cubicBezTo>
                    <a:pt x="27" y="111"/>
                    <a:pt x="24" y="102"/>
                    <a:pt x="19" y="100"/>
                  </a:cubicBezTo>
                  <a:cubicBezTo>
                    <a:pt x="2" y="92"/>
                    <a:pt x="2" y="93"/>
                    <a:pt x="0" y="72"/>
                  </a:cubicBezTo>
                  <a:cubicBezTo>
                    <a:pt x="5" y="69"/>
                    <a:pt x="10" y="67"/>
                    <a:pt x="17" y="63"/>
                  </a:cubicBezTo>
                  <a:cubicBezTo>
                    <a:pt x="4" y="5"/>
                    <a:pt x="47" y="5"/>
                    <a:pt x="87" y="0"/>
                  </a:cubicBezTo>
                  <a:cubicBezTo>
                    <a:pt x="87" y="8"/>
                    <a:pt x="87" y="16"/>
                    <a:pt x="87" y="24"/>
                  </a:cubicBezTo>
                  <a:cubicBezTo>
                    <a:pt x="85" y="23"/>
                    <a:pt x="84" y="22"/>
                    <a:pt x="83" y="21"/>
                  </a:cubicBezTo>
                  <a:cubicBezTo>
                    <a:pt x="76" y="30"/>
                    <a:pt x="68" y="39"/>
                    <a:pt x="61" y="48"/>
                  </a:cubicBezTo>
                  <a:cubicBezTo>
                    <a:pt x="69" y="52"/>
                    <a:pt x="77" y="56"/>
                    <a:pt x="84" y="60"/>
                  </a:cubicBezTo>
                  <a:cubicBezTo>
                    <a:pt x="86" y="59"/>
                    <a:pt x="87" y="58"/>
                    <a:pt x="89"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7"/>
            <p:cNvSpPr>
              <a:spLocks/>
            </p:cNvSpPr>
            <p:nvPr/>
          </p:nvSpPr>
          <p:spPr bwMode="auto">
            <a:xfrm>
              <a:off x="4452938" y="714375"/>
              <a:ext cx="282575" cy="334963"/>
            </a:xfrm>
            <a:custGeom>
              <a:avLst/>
              <a:gdLst>
                <a:gd name="T0" fmla="*/ 0 w 146"/>
                <a:gd name="T1" fmla="*/ 80 h 173"/>
                <a:gd name="T2" fmla="*/ 21 w 146"/>
                <a:gd name="T3" fmla="*/ 0 h 173"/>
                <a:gd name="T4" fmla="*/ 76 w 146"/>
                <a:gd name="T5" fmla="*/ 29 h 173"/>
                <a:gd name="T6" fmla="*/ 95 w 146"/>
                <a:gd name="T7" fmla="*/ 56 h 173"/>
                <a:gd name="T8" fmla="*/ 72 w 146"/>
                <a:gd name="T9" fmla="*/ 70 h 173"/>
                <a:gd name="T10" fmla="*/ 101 w 146"/>
                <a:gd name="T11" fmla="*/ 118 h 173"/>
                <a:gd name="T12" fmla="*/ 129 w 146"/>
                <a:gd name="T13" fmla="*/ 118 h 173"/>
                <a:gd name="T14" fmla="*/ 116 w 146"/>
                <a:gd name="T15" fmla="*/ 158 h 173"/>
                <a:gd name="T16" fmla="*/ 58 w 146"/>
                <a:gd name="T17" fmla="*/ 138 h 173"/>
                <a:gd name="T18" fmla="*/ 35 w 146"/>
                <a:gd name="T19" fmla="*/ 104 h 173"/>
                <a:gd name="T20" fmla="*/ 27 w 146"/>
                <a:gd name="T21" fmla="*/ 98 h 173"/>
                <a:gd name="T22" fmla="*/ 0 w 146"/>
                <a:gd name="T23" fmla="*/ 8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173">
                  <a:moveTo>
                    <a:pt x="0" y="80"/>
                  </a:moveTo>
                  <a:cubicBezTo>
                    <a:pt x="7" y="51"/>
                    <a:pt x="14" y="26"/>
                    <a:pt x="21" y="0"/>
                  </a:cubicBezTo>
                  <a:cubicBezTo>
                    <a:pt x="45" y="7"/>
                    <a:pt x="40" y="52"/>
                    <a:pt x="76" y="29"/>
                  </a:cubicBezTo>
                  <a:cubicBezTo>
                    <a:pt x="82" y="38"/>
                    <a:pt x="88" y="46"/>
                    <a:pt x="95" y="56"/>
                  </a:cubicBezTo>
                  <a:cubicBezTo>
                    <a:pt x="87" y="61"/>
                    <a:pt x="80" y="65"/>
                    <a:pt x="72" y="70"/>
                  </a:cubicBezTo>
                  <a:cubicBezTo>
                    <a:pt x="81" y="87"/>
                    <a:pt x="89" y="104"/>
                    <a:pt x="101" y="118"/>
                  </a:cubicBezTo>
                  <a:cubicBezTo>
                    <a:pt x="104" y="122"/>
                    <a:pt x="117" y="118"/>
                    <a:pt x="129" y="118"/>
                  </a:cubicBezTo>
                  <a:cubicBezTo>
                    <a:pt x="146" y="137"/>
                    <a:pt x="143" y="146"/>
                    <a:pt x="116" y="158"/>
                  </a:cubicBezTo>
                  <a:cubicBezTo>
                    <a:pt x="80" y="173"/>
                    <a:pt x="77" y="171"/>
                    <a:pt x="58" y="138"/>
                  </a:cubicBezTo>
                  <a:cubicBezTo>
                    <a:pt x="52" y="126"/>
                    <a:pt x="43" y="115"/>
                    <a:pt x="35" y="104"/>
                  </a:cubicBezTo>
                  <a:cubicBezTo>
                    <a:pt x="33" y="101"/>
                    <a:pt x="29" y="98"/>
                    <a:pt x="27" y="98"/>
                  </a:cubicBezTo>
                  <a:cubicBezTo>
                    <a:pt x="8" y="104"/>
                    <a:pt x="5" y="89"/>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8"/>
            <p:cNvSpPr>
              <a:spLocks/>
            </p:cNvSpPr>
            <p:nvPr/>
          </p:nvSpPr>
          <p:spPr bwMode="auto">
            <a:xfrm>
              <a:off x="3451225" y="1657350"/>
              <a:ext cx="298450" cy="300038"/>
            </a:xfrm>
            <a:custGeom>
              <a:avLst/>
              <a:gdLst>
                <a:gd name="T0" fmla="*/ 106 w 154"/>
                <a:gd name="T1" fmla="*/ 102 h 155"/>
                <a:gd name="T2" fmla="*/ 51 w 154"/>
                <a:gd name="T3" fmla="*/ 40 h 155"/>
                <a:gd name="T4" fmla="*/ 76 w 154"/>
                <a:gd name="T5" fmla="*/ 0 h 155"/>
                <a:gd name="T6" fmla="*/ 151 w 154"/>
                <a:gd name="T7" fmla="*/ 114 h 155"/>
                <a:gd name="T8" fmla="*/ 149 w 154"/>
                <a:gd name="T9" fmla="*/ 129 h 155"/>
                <a:gd name="T10" fmla="*/ 132 w 154"/>
                <a:gd name="T11" fmla="*/ 155 h 155"/>
                <a:gd name="T12" fmla="*/ 1 w 154"/>
                <a:gd name="T13" fmla="*/ 126 h 155"/>
                <a:gd name="T14" fmla="*/ 0 w 154"/>
                <a:gd name="T15" fmla="*/ 123 h 155"/>
                <a:gd name="T16" fmla="*/ 61 w 154"/>
                <a:gd name="T17" fmla="*/ 98 h 155"/>
                <a:gd name="T18" fmla="*/ 101 w 154"/>
                <a:gd name="T19" fmla="*/ 108 h 155"/>
                <a:gd name="T20" fmla="*/ 106 w 154"/>
                <a:gd name="T21" fmla="*/ 10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 h="155">
                  <a:moveTo>
                    <a:pt x="106" y="102"/>
                  </a:moveTo>
                  <a:cubicBezTo>
                    <a:pt x="88" y="82"/>
                    <a:pt x="70" y="61"/>
                    <a:pt x="51" y="40"/>
                  </a:cubicBezTo>
                  <a:cubicBezTo>
                    <a:pt x="59" y="27"/>
                    <a:pt x="66" y="15"/>
                    <a:pt x="76" y="0"/>
                  </a:cubicBezTo>
                  <a:cubicBezTo>
                    <a:pt x="102" y="40"/>
                    <a:pt x="127" y="76"/>
                    <a:pt x="151" y="114"/>
                  </a:cubicBezTo>
                  <a:cubicBezTo>
                    <a:pt x="154" y="117"/>
                    <a:pt x="151" y="125"/>
                    <a:pt x="149" y="129"/>
                  </a:cubicBezTo>
                  <a:cubicBezTo>
                    <a:pt x="144" y="138"/>
                    <a:pt x="138" y="146"/>
                    <a:pt x="132" y="155"/>
                  </a:cubicBezTo>
                  <a:cubicBezTo>
                    <a:pt x="88" y="145"/>
                    <a:pt x="44" y="136"/>
                    <a:pt x="1" y="126"/>
                  </a:cubicBezTo>
                  <a:cubicBezTo>
                    <a:pt x="1" y="125"/>
                    <a:pt x="0" y="124"/>
                    <a:pt x="0" y="123"/>
                  </a:cubicBezTo>
                  <a:cubicBezTo>
                    <a:pt x="22" y="89"/>
                    <a:pt x="22" y="89"/>
                    <a:pt x="61" y="98"/>
                  </a:cubicBezTo>
                  <a:cubicBezTo>
                    <a:pt x="74" y="102"/>
                    <a:pt x="88" y="105"/>
                    <a:pt x="101" y="108"/>
                  </a:cubicBezTo>
                  <a:cubicBezTo>
                    <a:pt x="103" y="106"/>
                    <a:pt x="104" y="104"/>
                    <a:pt x="106"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9"/>
            <p:cNvSpPr>
              <a:spLocks/>
            </p:cNvSpPr>
            <p:nvPr/>
          </p:nvSpPr>
          <p:spPr bwMode="auto">
            <a:xfrm>
              <a:off x="3054350" y="3594100"/>
              <a:ext cx="368300" cy="147638"/>
            </a:xfrm>
            <a:custGeom>
              <a:avLst/>
              <a:gdLst>
                <a:gd name="T0" fmla="*/ 0 w 191"/>
                <a:gd name="T1" fmla="*/ 16 h 76"/>
                <a:gd name="T2" fmla="*/ 131 w 191"/>
                <a:gd name="T3" fmla="*/ 3 h 76"/>
                <a:gd name="T4" fmla="*/ 182 w 191"/>
                <a:gd name="T5" fmla="*/ 64 h 76"/>
                <a:gd name="T6" fmla="*/ 173 w 191"/>
                <a:gd name="T7" fmla="*/ 76 h 76"/>
                <a:gd name="T8" fmla="*/ 151 w 191"/>
                <a:gd name="T9" fmla="*/ 68 h 76"/>
                <a:gd name="T10" fmla="*/ 124 w 191"/>
                <a:gd name="T11" fmla="*/ 54 h 76"/>
                <a:gd name="T12" fmla="*/ 8 w 191"/>
                <a:gd name="T13" fmla="*/ 59 h 76"/>
                <a:gd name="T14" fmla="*/ 0 w 191"/>
                <a:gd name="T15" fmla="*/ 58 h 76"/>
                <a:gd name="T16" fmla="*/ 0 w 191"/>
                <a:gd name="T17" fmla="*/ 1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76">
                  <a:moveTo>
                    <a:pt x="0" y="16"/>
                  </a:moveTo>
                  <a:cubicBezTo>
                    <a:pt x="46" y="11"/>
                    <a:pt x="89" y="6"/>
                    <a:pt x="131" y="3"/>
                  </a:cubicBezTo>
                  <a:cubicBezTo>
                    <a:pt x="168" y="0"/>
                    <a:pt x="191" y="29"/>
                    <a:pt x="182" y="64"/>
                  </a:cubicBezTo>
                  <a:cubicBezTo>
                    <a:pt x="180" y="68"/>
                    <a:pt x="176" y="76"/>
                    <a:pt x="173" y="76"/>
                  </a:cubicBezTo>
                  <a:cubicBezTo>
                    <a:pt x="165" y="75"/>
                    <a:pt x="152" y="73"/>
                    <a:pt x="151" y="68"/>
                  </a:cubicBezTo>
                  <a:cubicBezTo>
                    <a:pt x="146" y="53"/>
                    <a:pt x="135" y="53"/>
                    <a:pt x="124" y="54"/>
                  </a:cubicBezTo>
                  <a:cubicBezTo>
                    <a:pt x="85" y="56"/>
                    <a:pt x="47" y="57"/>
                    <a:pt x="8" y="59"/>
                  </a:cubicBezTo>
                  <a:cubicBezTo>
                    <a:pt x="6" y="59"/>
                    <a:pt x="3" y="58"/>
                    <a:pt x="0" y="58"/>
                  </a:cubicBezTo>
                  <a:cubicBezTo>
                    <a:pt x="0" y="44"/>
                    <a:pt x="0" y="30"/>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0"/>
            <p:cNvSpPr>
              <a:spLocks/>
            </p:cNvSpPr>
            <p:nvPr/>
          </p:nvSpPr>
          <p:spPr bwMode="auto">
            <a:xfrm>
              <a:off x="8859838" y="3813175"/>
              <a:ext cx="361950" cy="155575"/>
            </a:xfrm>
            <a:custGeom>
              <a:avLst/>
              <a:gdLst>
                <a:gd name="T0" fmla="*/ 187 w 187"/>
                <a:gd name="T1" fmla="*/ 37 h 81"/>
                <a:gd name="T2" fmla="*/ 178 w 187"/>
                <a:gd name="T3" fmla="*/ 81 h 81"/>
                <a:gd name="T4" fmla="*/ 3 w 187"/>
                <a:gd name="T5" fmla="*/ 52 h 81"/>
                <a:gd name="T6" fmla="*/ 0 w 187"/>
                <a:gd name="T7" fmla="*/ 45 h 81"/>
                <a:gd name="T8" fmla="*/ 49 w 187"/>
                <a:gd name="T9" fmla="*/ 10 h 81"/>
                <a:gd name="T10" fmla="*/ 187 w 187"/>
                <a:gd name="T11" fmla="*/ 37 h 81"/>
              </a:gdLst>
              <a:ahLst/>
              <a:cxnLst>
                <a:cxn ang="0">
                  <a:pos x="T0" y="T1"/>
                </a:cxn>
                <a:cxn ang="0">
                  <a:pos x="T2" y="T3"/>
                </a:cxn>
                <a:cxn ang="0">
                  <a:pos x="T4" y="T5"/>
                </a:cxn>
                <a:cxn ang="0">
                  <a:pos x="T6" y="T7"/>
                </a:cxn>
                <a:cxn ang="0">
                  <a:pos x="T8" y="T9"/>
                </a:cxn>
                <a:cxn ang="0">
                  <a:pos x="T10" y="T11"/>
                </a:cxn>
              </a:cxnLst>
              <a:rect l="0" t="0" r="r" b="b"/>
              <a:pathLst>
                <a:path w="187" h="81">
                  <a:moveTo>
                    <a:pt x="187" y="37"/>
                  </a:moveTo>
                  <a:cubicBezTo>
                    <a:pt x="184" y="51"/>
                    <a:pt x="181" y="65"/>
                    <a:pt x="178" y="81"/>
                  </a:cubicBezTo>
                  <a:cubicBezTo>
                    <a:pt x="118" y="71"/>
                    <a:pt x="59" y="61"/>
                    <a:pt x="3" y="52"/>
                  </a:cubicBezTo>
                  <a:cubicBezTo>
                    <a:pt x="1" y="47"/>
                    <a:pt x="0" y="46"/>
                    <a:pt x="0" y="45"/>
                  </a:cubicBezTo>
                  <a:cubicBezTo>
                    <a:pt x="2" y="3"/>
                    <a:pt x="7" y="0"/>
                    <a:pt x="49" y="10"/>
                  </a:cubicBezTo>
                  <a:cubicBezTo>
                    <a:pt x="94" y="20"/>
                    <a:pt x="140" y="28"/>
                    <a:pt x="187"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1"/>
            <p:cNvSpPr>
              <a:spLocks/>
            </p:cNvSpPr>
            <p:nvPr/>
          </p:nvSpPr>
          <p:spPr bwMode="auto">
            <a:xfrm>
              <a:off x="8020050" y="5562600"/>
              <a:ext cx="280988" cy="342900"/>
            </a:xfrm>
            <a:custGeom>
              <a:avLst/>
              <a:gdLst>
                <a:gd name="T0" fmla="*/ 16 w 146"/>
                <a:gd name="T1" fmla="*/ 84 h 177"/>
                <a:gd name="T2" fmla="*/ 22 w 146"/>
                <a:gd name="T3" fmla="*/ 103 h 177"/>
                <a:gd name="T4" fmla="*/ 27 w 146"/>
                <a:gd name="T5" fmla="*/ 103 h 177"/>
                <a:gd name="T6" fmla="*/ 35 w 146"/>
                <a:gd name="T7" fmla="*/ 80 h 177"/>
                <a:gd name="T8" fmla="*/ 55 w 146"/>
                <a:gd name="T9" fmla="*/ 14 h 177"/>
                <a:gd name="T10" fmla="*/ 69 w 146"/>
                <a:gd name="T11" fmla="*/ 0 h 177"/>
                <a:gd name="T12" fmla="*/ 79 w 146"/>
                <a:gd name="T13" fmla="*/ 16 h 177"/>
                <a:gd name="T14" fmla="*/ 73 w 146"/>
                <a:gd name="T15" fmla="*/ 63 h 177"/>
                <a:gd name="T16" fmla="*/ 75 w 146"/>
                <a:gd name="T17" fmla="*/ 81 h 177"/>
                <a:gd name="T18" fmla="*/ 93 w 146"/>
                <a:gd name="T19" fmla="*/ 72 h 177"/>
                <a:gd name="T20" fmla="*/ 112 w 146"/>
                <a:gd name="T21" fmla="*/ 56 h 177"/>
                <a:gd name="T22" fmla="*/ 106 w 146"/>
                <a:gd name="T23" fmla="*/ 81 h 177"/>
                <a:gd name="T24" fmla="*/ 113 w 146"/>
                <a:gd name="T25" fmla="*/ 110 h 177"/>
                <a:gd name="T26" fmla="*/ 146 w 146"/>
                <a:gd name="T27" fmla="*/ 156 h 177"/>
                <a:gd name="T28" fmla="*/ 102 w 146"/>
                <a:gd name="T29" fmla="*/ 170 h 177"/>
                <a:gd name="T30" fmla="*/ 115 w 146"/>
                <a:gd name="T31" fmla="*/ 153 h 177"/>
                <a:gd name="T32" fmla="*/ 105 w 146"/>
                <a:gd name="T33" fmla="*/ 117 h 177"/>
                <a:gd name="T34" fmla="*/ 87 w 146"/>
                <a:gd name="T35" fmla="*/ 125 h 177"/>
                <a:gd name="T36" fmla="*/ 82 w 146"/>
                <a:gd name="T37" fmla="*/ 150 h 177"/>
                <a:gd name="T38" fmla="*/ 48 w 146"/>
                <a:gd name="T39" fmla="*/ 172 h 177"/>
                <a:gd name="T40" fmla="*/ 69 w 146"/>
                <a:gd name="T41" fmla="*/ 117 h 177"/>
                <a:gd name="T42" fmla="*/ 68 w 146"/>
                <a:gd name="T43" fmla="*/ 90 h 177"/>
                <a:gd name="T44" fmla="*/ 69 w 146"/>
                <a:gd name="T45" fmla="*/ 48 h 177"/>
                <a:gd name="T46" fmla="*/ 63 w 146"/>
                <a:gd name="T47" fmla="*/ 35 h 177"/>
                <a:gd name="T48" fmla="*/ 51 w 146"/>
                <a:gd name="T49" fmla="*/ 45 h 177"/>
                <a:gd name="T50" fmla="*/ 31 w 146"/>
                <a:gd name="T51" fmla="*/ 143 h 177"/>
                <a:gd name="T52" fmla="*/ 23 w 146"/>
                <a:gd name="T53" fmla="*/ 158 h 177"/>
                <a:gd name="T54" fmla="*/ 3 w 146"/>
                <a:gd name="T55" fmla="*/ 156 h 177"/>
                <a:gd name="T56" fmla="*/ 3 w 146"/>
                <a:gd name="T57" fmla="*/ 138 h 177"/>
                <a:gd name="T58" fmla="*/ 16 w 146"/>
                <a:gd name="T59" fmla="*/ 8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77">
                  <a:moveTo>
                    <a:pt x="16" y="84"/>
                  </a:moveTo>
                  <a:cubicBezTo>
                    <a:pt x="19" y="92"/>
                    <a:pt x="20" y="97"/>
                    <a:pt x="22" y="103"/>
                  </a:cubicBezTo>
                  <a:cubicBezTo>
                    <a:pt x="24" y="103"/>
                    <a:pt x="25" y="103"/>
                    <a:pt x="27" y="103"/>
                  </a:cubicBezTo>
                  <a:cubicBezTo>
                    <a:pt x="30" y="95"/>
                    <a:pt x="33" y="88"/>
                    <a:pt x="35" y="80"/>
                  </a:cubicBezTo>
                  <a:cubicBezTo>
                    <a:pt x="41" y="58"/>
                    <a:pt x="47" y="35"/>
                    <a:pt x="55" y="14"/>
                  </a:cubicBezTo>
                  <a:cubicBezTo>
                    <a:pt x="57" y="8"/>
                    <a:pt x="64" y="4"/>
                    <a:pt x="69" y="0"/>
                  </a:cubicBezTo>
                  <a:cubicBezTo>
                    <a:pt x="73" y="5"/>
                    <a:pt x="79" y="11"/>
                    <a:pt x="79" y="16"/>
                  </a:cubicBezTo>
                  <a:cubicBezTo>
                    <a:pt x="78" y="32"/>
                    <a:pt x="75" y="47"/>
                    <a:pt x="73" y="63"/>
                  </a:cubicBezTo>
                  <a:cubicBezTo>
                    <a:pt x="73" y="69"/>
                    <a:pt x="75" y="75"/>
                    <a:pt x="75" y="81"/>
                  </a:cubicBezTo>
                  <a:cubicBezTo>
                    <a:pt x="81" y="78"/>
                    <a:pt x="88" y="76"/>
                    <a:pt x="93" y="72"/>
                  </a:cubicBezTo>
                  <a:cubicBezTo>
                    <a:pt x="100" y="67"/>
                    <a:pt x="98" y="47"/>
                    <a:pt x="112" y="56"/>
                  </a:cubicBezTo>
                  <a:cubicBezTo>
                    <a:pt x="127" y="66"/>
                    <a:pt x="111" y="73"/>
                    <a:pt x="106" y="81"/>
                  </a:cubicBezTo>
                  <a:cubicBezTo>
                    <a:pt x="98" y="93"/>
                    <a:pt x="94" y="102"/>
                    <a:pt x="113" y="110"/>
                  </a:cubicBezTo>
                  <a:cubicBezTo>
                    <a:pt x="132" y="117"/>
                    <a:pt x="143" y="134"/>
                    <a:pt x="146" y="156"/>
                  </a:cubicBezTo>
                  <a:cubicBezTo>
                    <a:pt x="133" y="160"/>
                    <a:pt x="120" y="164"/>
                    <a:pt x="102" y="170"/>
                  </a:cubicBezTo>
                  <a:cubicBezTo>
                    <a:pt x="108" y="162"/>
                    <a:pt x="112" y="158"/>
                    <a:pt x="115" y="153"/>
                  </a:cubicBezTo>
                  <a:cubicBezTo>
                    <a:pt x="124" y="139"/>
                    <a:pt x="120" y="125"/>
                    <a:pt x="105" y="117"/>
                  </a:cubicBezTo>
                  <a:cubicBezTo>
                    <a:pt x="95" y="112"/>
                    <a:pt x="89" y="115"/>
                    <a:pt x="87" y="125"/>
                  </a:cubicBezTo>
                  <a:cubicBezTo>
                    <a:pt x="85" y="133"/>
                    <a:pt x="84" y="142"/>
                    <a:pt x="82" y="150"/>
                  </a:cubicBezTo>
                  <a:cubicBezTo>
                    <a:pt x="80" y="173"/>
                    <a:pt x="74" y="177"/>
                    <a:pt x="48" y="172"/>
                  </a:cubicBezTo>
                  <a:cubicBezTo>
                    <a:pt x="55" y="154"/>
                    <a:pt x="63" y="136"/>
                    <a:pt x="69" y="117"/>
                  </a:cubicBezTo>
                  <a:cubicBezTo>
                    <a:pt x="71" y="109"/>
                    <a:pt x="68" y="99"/>
                    <a:pt x="68" y="90"/>
                  </a:cubicBezTo>
                  <a:cubicBezTo>
                    <a:pt x="68" y="76"/>
                    <a:pt x="69" y="62"/>
                    <a:pt x="69" y="48"/>
                  </a:cubicBezTo>
                  <a:cubicBezTo>
                    <a:pt x="69" y="44"/>
                    <a:pt x="65" y="40"/>
                    <a:pt x="63" y="35"/>
                  </a:cubicBezTo>
                  <a:cubicBezTo>
                    <a:pt x="59" y="38"/>
                    <a:pt x="52" y="41"/>
                    <a:pt x="51" y="45"/>
                  </a:cubicBezTo>
                  <a:cubicBezTo>
                    <a:pt x="44" y="78"/>
                    <a:pt x="38" y="110"/>
                    <a:pt x="31" y="143"/>
                  </a:cubicBezTo>
                  <a:cubicBezTo>
                    <a:pt x="30" y="148"/>
                    <a:pt x="27" y="157"/>
                    <a:pt x="23" y="158"/>
                  </a:cubicBezTo>
                  <a:cubicBezTo>
                    <a:pt x="17" y="160"/>
                    <a:pt x="8" y="159"/>
                    <a:pt x="3" y="156"/>
                  </a:cubicBezTo>
                  <a:cubicBezTo>
                    <a:pt x="0" y="154"/>
                    <a:pt x="2" y="144"/>
                    <a:pt x="3" y="138"/>
                  </a:cubicBezTo>
                  <a:cubicBezTo>
                    <a:pt x="7" y="121"/>
                    <a:pt x="11" y="104"/>
                    <a:pt x="16"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2"/>
            <p:cNvSpPr>
              <a:spLocks/>
            </p:cNvSpPr>
            <p:nvPr/>
          </p:nvSpPr>
          <p:spPr bwMode="auto">
            <a:xfrm>
              <a:off x="3863975" y="1212850"/>
              <a:ext cx="242888" cy="301625"/>
            </a:xfrm>
            <a:custGeom>
              <a:avLst/>
              <a:gdLst>
                <a:gd name="T0" fmla="*/ 126 w 126"/>
                <a:gd name="T1" fmla="*/ 127 h 156"/>
                <a:gd name="T2" fmla="*/ 92 w 126"/>
                <a:gd name="T3" fmla="*/ 156 h 156"/>
                <a:gd name="T4" fmla="*/ 0 w 126"/>
                <a:gd name="T5" fmla="*/ 70 h 156"/>
                <a:gd name="T6" fmla="*/ 45 w 126"/>
                <a:gd name="T7" fmla="*/ 43 h 156"/>
                <a:gd name="T8" fmla="*/ 71 w 126"/>
                <a:gd name="T9" fmla="*/ 0 h 156"/>
                <a:gd name="T10" fmla="*/ 72 w 126"/>
                <a:gd name="T11" fmla="*/ 42 h 156"/>
                <a:gd name="T12" fmla="*/ 73 w 126"/>
                <a:gd name="T13" fmla="*/ 66 h 156"/>
                <a:gd name="T14" fmla="*/ 126 w 126"/>
                <a:gd name="T15" fmla="*/ 12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 h="156">
                  <a:moveTo>
                    <a:pt x="126" y="127"/>
                  </a:moveTo>
                  <a:cubicBezTo>
                    <a:pt x="115" y="136"/>
                    <a:pt x="104" y="145"/>
                    <a:pt x="92" y="156"/>
                  </a:cubicBezTo>
                  <a:cubicBezTo>
                    <a:pt x="61" y="127"/>
                    <a:pt x="31" y="99"/>
                    <a:pt x="0" y="70"/>
                  </a:cubicBezTo>
                  <a:cubicBezTo>
                    <a:pt x="14" y="57"/>
                    <a:pt x="20" y="38"/>
                    <a:pt x="45" y="43"/>
                  </a:cubicBezTo>
                  <a:cubicBezTo>
                    <a:pt x="42" y="22"/>
                    <a:pt x="49" y="7"/>
                    <a:pt x="71" y="0"/>
                  </a:cubicBezTo>
                  <a:cubicBezTo>
                    <a:pt x="78" y="14"/>
                    <a:pt x="90" y="26"/>
                    <a:pt x="72" y="42"/>
                  </a:cubicBezTo>
                  <a:cubicBezTo>
                    <a:pt x="68" y="45"/>
                    <a:pt x="69" y="60"/>
                    <a:pt x="73" y="66"/>
                  </a:cubicBezTo>
                  <a:cubicBezTo>
                    <a:pt x="89" y="86"/>
                    <a:pt x="107" y="105"/>
                    <a:pt x="126"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3"/>
            <p:cNvSpPr>
              <a:spLocks noEditPoints="1"/>
            </p:cNvSpPr>
            <p:nvPr/>
          </p:nvSpPr>
          <p:spPr bwMode="auto">
            <a:xfrm>
              <a:off x="7837488" y="5383213"/>
              <a:ext cx="266700" cy="354013"/>
            </a:xfrm>
            <a:custGeom>
              <a:avLst/>
              <a:gdLst>
                <a:gd name="T0" fmla="*/ 107 w 138"/>
                <a:gd name="T1" fmla="*/ 115 h 183"/>
                <a:gd name="T2" fmla="*/ 79 w 138"/>
                <a:gd name="T3" fmla="*/ 106 h 183"/>
                <a:gd name="T4" fmla="*/ 87 w 138"/>
                <a:gd name="T5" fmla="*/ 147 h 183"/>
                <a:gd name="T6" fmla="*/ 83 w 138"/>
                <a:gd name="T7" fmla="*/ 183 h 183"/>
                <a:gd name="T8" fmla="*/ 30 w 138"/>
                <a:gd name="T9" fmla="*/ 158 h 183"/>
                <a:gd name="T10" fmla="*/ 62 w 138"/>
                <a:gd name="T11" fmla="*/ 145 h 183"/>
                <a:gd name="T12" fmla="*/ 0 w 138"/>
                <a:gd name="T13" fmla="*/ 104 h 183"/>
                <a:gd name="T14" fmla="*/ 32 w 138"/>
                <a:gd name="T15" fmla="*/ 99 h 183"/>
                <a:gd name="T16" fmla="*/ 54 w 138"/>
                <a:gd name="T17" fmla="*/ 56 h 183"/>
                <a:gd name="T18" fmla="*/ 34 w 138"/>
                <a:gd name="T19" fmla="*/ 24 h 183"/>
                <a:gd name="T20" fmla="*/ 61 w 138"/>
                <a:gd name="T21" fmla="*/ 16 h 183"/>
                <a:gd name="T22" fmla="*/ 129 w 138"/>
                <a:gd name="T23" fmla="*/ 82 h 183"/>
                <a:gd name="T24" fmla="*/ 103 w 138"/>
                <a:gd name="T25" fmla="*/ 10 h 183"/>
                <a:gd name="T26" fmla="*/ 86 w 138"/>
                <a:gd name="T27" fmla="*/ 28 h 183"/>
                <a:gd name="T28" fmla="*/ 86 w 138"/>
                <a:gd name="T29" fmla="*/ 14 h 183"/>
                <a:gd name="T30" fmla="*/ 99 w 138"/>
                <a:gd name="T31" fmla="*/ 1 h 183"/>
                <a:gd name="T32" fmla="*/ 108 w 138"/>
                <a:gd name="T33" fmla="*/ 6 h 183"/>
                <a:gd name="T34" fmla="*/ 136 w 138"/>
                <a:gd name="T35" fmla="*/ 80 h 183"/>
                <a:gd name="T36" fmla="*/ 131 w 138"/>
                <a:gd name="T37" fmla="*/ 106 h 183"/>
                <a:gd name="T38" fmla="*/ 123 w 138"/>
                <a:gd name="T39" fmla="*/ 130 h 183"/>
                <a:gd name="T40" fmla="*/ 107 w 138"/>
                <a:gd name="T41" fmla="*/ 115 h 183"/>
                <a:gd name="T42" fmla="*/ 111 w 138"/>
                <a:gd name="T43" fmla="*/ 110 h 183"/>
                <a:gd name="T44" fmla="*/ 117 w 138"/>
                <a:gd name="T45" fmla="*/ 94 h 183"/>
                <a:gd name="T46" fmla="*/ 103 w 138"/>
                <a:gd name="T47" fmla="*/ 90 h 183"/>
                <a:gd name="T48" fmla="*/ 103 w 138"/>
                <a:gd name="T49" fmla="*/ 107 h 183"/>
                <a:gd name="T50" fmla="*/ 107 w 138"/>
                <a:gd name="T51" fmla="*/ 115 h 183"/>
                <a:gd name="T52" fmla="*/ 53 w 138"/>
                <a:gd name="T53" fmla="*/ 100 h 183"/>
                <a:gd name="T54" fmla="*/ 49 w 138"/>
                <a:gd name="T55" fmla="*/ 109 h 183"/>
                <a:gd name="T56" fmla="*/ 67 w 138"/>
                <a:gd name="T57" fmla="*/ 118 h 183"/>
                <a:gd name="T58" fmla="*/ 72 w 138"/>
                <a:gd name="T59" fmla="*/ 106 h 183"/>
                <a:gd name="T60" fmla="*/ 53 w 138"/>
                <a:gd name="T61" fmla="*/ 10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83">
                  <a:moveTo>
                    <a:pt x="107" y="115"/>
                  </a:moveTo>
                  <a:cubicBezTo>
                    <a:pt x="100" y="113"/>
                    <a:pt x="93" y="110"/>
                    <a:pt x="79" y="106"/>
                  </a:cubicBezTo>
                  <a:cubicBezTo>
                    <a:pt x="82" y="121"/>
                    <a:pt x="84" y="132"/>
                    <a:pt x="87" y="147"/>
                  </a:cubicBezTo>
                  <a:cubicBezTo>
                    <a:pt x="77" y="154"/>
                    <a:pt x="74" y="166"/>
                    <a:pt x="83" y="183"/>
                  </a:cubicBezTo>
                  <a:cubicBezTo>
                    <a:pt x="66" y="175"/>
                    <a:pt x="49" y="167"/>
                    <a:pt x="30" y="158"/>
                  </a:cubicBezTo>
                  <a:cubicBezTo>
                    <a:pt x="41" y="153"/>
                    <a:pt x="51" y="149"/>
                    <a:pt x="62" y="145"/>
                  </a:cubicBezTo>
                  <a:cubicBezTo>
                    <a:pt x="49" y="118"/>
                    <a:pt x="21" y="118"/>
                    <a:pt x="0" y="104"/>
                  </a:cubicBezTo>
                  <a:cubicBezTo>
                    <a:pt x="11" y="103"/>
                    <a:pt x="21" y="101"/>
                    <a:pt x="32" y="99"/>
                  </a:cubicBezTo>
                  <a:cubicBezTo>
                    <a:pt x="61" y="93"/>
                    <a:pt x="66" y="83"/>
                    <a:pt x="54" y="56"/>
                  </a:cubicBezTo>
                  <a:cubicBezTo>
                    <a:pt x="49" y="46"/>
                    <a:pt x="41" y="36"/>
                    <a:pt x="34" y="24"/>
                  </a:cubicBezTo>
                  <a:cubicBezTo>
                    <a:pt x="43" y="21"/>
                    <a:pt x="52" y="19"/>
                    <a:pt x="61" y="16"/>
                  </a:cubicBezTo>
                  <a:cubicBezTo>
                    <a:pt x="79" y="79"/>
                    <a:pt x="79" y="79"/>
                    <a:pt x="129" y="82"/>
                  </a:cubicBezTo>
                  <a:cubicBezTo>
                    <a:pt x="120" y="58"/>
                    <a:pt x="112" y="36"/>
                    <a:pt x="103" y="10"/>
                  </a:cubicBezTo>
                  <a:cubicBezTo>
                    <a:pt x="95" y="19"/>
                    <a:pt x="91" y="23"/>
                    <a:pt x="86" y="28"/>
                  </a:cubicBezTo>
                  <a:cubicBezTo>
                    <a:pt x="86" y="23"/>
                    <a:pt x="84" y="17"/>
                    <a:pt x="86" y="14"/>
                  </a:cubicBezTo>
                  <a:cubicBezTo>
                    <a:pt x="89" y="9"/>
                    <a:pt x="94" y="5"/>
                    <a:pt x="99" y="1"/>
                  </a:cubicBezTo>
                  <a:cubicBezTo>
                    <a:pt x="100" y="0"/>
                    <a:pt x="107" y="3"/>
                    <a:pt x="108" y="6"/>
                  </a:cubicBezTo>
                  <a:cubicBezTo>
                    <a:pt x="118" y="30"/>
                    <a:pt x="128" y="55"/>
                    <a:pt x="136" y="80"/>
                  </a:cubicBezTo>
                  <a:cubicBezTo>
                    <a:pt x="138" y="88"/>
                    <a:pt x="133" y="98"/>
                    <a:pt x="131" y="106"/>
                  </a:cubicBezTo>
                  <a:cubicBezTo>
                    <a:pt x="128" y="116"/>
                    <a:pt x="125" y="125"/>
                    <a:pt x="123" y="130"/>
                  </a:cubicBezTo>
                  <a:cubicBezTo>
                    <a:pt x="119" y="126"/>
                    <a:pt x="113" y="121"/>
                    <a:pt x="107" y="115"/>
                  </a:cubicBezTo>
                  <a:cubicBezTo>
                    <a:pt x="109" y="114"/>
                    <a:pt x="110" y="112"/>
                    <a:pt x="111" y="110"/>
                  </a:cubicBezTo>
                  <a:cubicBezTo>
                    <a:pt x="113" y="105"/>
                    <a:pt x="115" y="99"/>
                    <a:pt x="117" y="94"/>
                  </a:cubicBezTo>
                  <a:cubicBezTo>
                    <a:pt x="113" y="93"/>
                    <a:pt x="108" y="92"/>
                    <a:pt x="103" y="90"/>
                  </a:cubicBezTo>
                  <a:cubicBezTo>
                    <a:pt x="103" y="96"/>
                    <a:pt x="103" y="101"/>
                    <a:pt x="103" y="107"/>
                  </a:cubicBezTo>
                  <a:cubicBezTo>
                    <a:pt x="104" y="110"/>
                    <a:pt x="106" y="113"/>
                    <a:pt x="107" y="115"/>
                  </a:cubicBezTo>
                  <a:close/>
                  <a:moveTo>
                    <a:pt x="53" y="100"/>
                  </a:moveTo>
                  <a:cubicBezTo>
                    <a:pt x="51" y="103"/>
                    <a:pt x="50" y="106"/>
                    <a:pt x="49" y="109"/>
                  </a:cubicBezTo>
                  <a:cubicBezTo>
                    <a:pt x="55" y="112"/>
                    <a:pt x="61" y="115"/>
                    <a:pt x="67" y="118"/>
                  </a:cubicBezTo>
                  <a:cubicBezTo>
                    <a:pt x="69" y="114"/>
                    <a:pt x="71" y="110"/>
                    <a:pt x="72" y="106"/>
                  </a:cubicBezTo>
                  <a:cubicBezTo>
                    <a:pt x="66" y="104"/>
                    <a:pt x="59" y="102"/>
                    <a:pt x="53"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4"/>
            <p:cNvSpPr>
              <a:spLocks/>
            </p:cNvSpPr>
            <p:nvPr/>
          </p:nvSpPr>
          <p:spPr bwMode="auto">
            <a:xfrm>
              <a:off x="5656263" y="6184900"/>
              <a:ext cx="182563" cy="474663"/>
            </a:xfrm>
            <a:custGeom>
              <a:avLst/>
              <a:gdLst>
                <a:gd name="T0" fmla="*/ 3 w 94"/>
                <a:gd name="T1" fmla="*/ 94 h 245"/>
                <a:gd name="T2" fmla="*/ 8 w 94"/>
                <a:gd name="T3" fmla="*/ 31 h 245"/>
                <a:gd name="T4" fmla="*/ 28 w 94"/>
                <a:gd name="T5" fmla="*/ 64 h 245"/>
                <a:gd name="T6" fmla="*/ 22 w 94"/>
                <a:gd name="T7" fmla="*/ 118 h 245"/>
                <a:gd name="T8" fmla="*/ 29 w 94"/>
                <a:gd name="T9" fmla="*/ 122 h 245"/>
                <a:gd name="T10" fmla="*/ 45 w 94"/>
                <a:gd name="T11" fmla="*/ 104 h 245"/>
                <a:gd name="T12" fmla="*/ 55 w 94"/>
                <a:gd name="T13" fmla="*/ 47 h 245"/>
                <a:gd name="T14" fmla="*/ 65 w 94"/>
                <a:gd name="T15" fmla="*/ 0 h 245"/>
                <a:gd name="T16" fmla="*/ 73 w 94"/>
                <a:gd name="T17" fmla="*/ 49 h 245"/>
                <a:gd name="T18" fmla="*/ 60 w 94"/>
                <a:gd name="T19" fmla="*/ 104 h 245"/>
                <a:gd name="T20" fmla="*/ 88 w 94"/>
                <a:gd name="T21" fmla="*/ 88 h 245"/>
                <a:gd name="T22" fmla="*/ 94 w 94"/>
                <a:gd name="T23" fmla="*/ 90 h 245"/>
                <a:gd name="T24" fmla="*/ 83 w 94"/>
                <a:gd name="T25" fmla="*/ 108 h 245"/>
                <a:gd name="T26" fmla="*/ 49 w 94"/>
                <a:gd name="T27" fmla="*/ 174 h 245"/>
                <a:gd name="T28" fmla="*/ 29 w 94"/>
                <a:gd name="T29" fmla="*/ 245 h 245"/>
                <a:gd name="T30" fmla="*/ 22 w 94"/>
                <a:gd name="T31" fmla="*/ 243 h 245"/>
                <a:gd name="T32" fmla="*/ 38 w 94"/>
                <a:gd name="T33" fmla="*/ 137 h 245"/>
                <a:gd name="T34" fmla="*/ 5 w 94"/>
                <a:gd name="T35" fmla="*/ 152 h 245"/>
                <a:gd name="T36" fmla="*/ 0 w 94"/>
                <a:gd name="T37" fmla="*/ 148 h 245"/>
                <a:gd name="T38" fmla="*/ 10 w 94"/>
                <a:gd name="T39" fmla="*/ 123 h 245"/>
                <a:gd name="T40" fmla="*/ 3 w 94"/>
                <a:gd name="T41" fmla="*/ 93 h 245"/>
                <a:gd name="T42" fmla="*/ 3 w 94"/>
                <a:gd name="T43" fmla="*/ 9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245">
                  <a:moveTo>
                    <a:pt x="3" y="94"/>
                  </a:moveTo>
                  <a:cubicBezTo>
                    <a:pt x="16" y="78"/>
                    <a:pt x="16" y="78"/>
                    <a:pt x="8" y="31"/>
                  </a:cubicBezTo>
                  <a:cubicBezTo>
                    <a:pt x="22" y="33"/>
                    <a:pt x="30" y="46"/>
                    <a:pt x="28" y="64"/>
                  </a:cubicBezTo>
                  <a:cubicBezTo>
                    <a:pt x="26" y="82"/>
                    <a:pt x="24" y="100"/>
                    <a:pt x="22" y="118"/>
                  </a:cubicBezTo>
                  <a:cubicBezTo>
                    <a:pt x="24" y="119"/>
                    <a:pt x="27" y="121"/>
                    <a:pt x="29" y="122"/>
                  </a:cubicBezTo>
                  <a:cubicBezTo>
                    <a:pt x="35" y="116"/>
                    <a:pt x="43" y="111"/>
                    <a:pt x="45" y="104"/>
                  </a:cubicBezTo>
                  <a:cubicBezTo>
                    <a:pt x="50" y="86"/>
                    <a:pt x="52" y="66"/>
                    <a:pt x="55" y="47"/>
                  </a:cubicBezTo>
                  <a:cubicBezTo>
                    <a:pt x="58" y="32"/>
                    <a:pt x="62" y="17"/>
                    <a:pt x="65" y="0"/>
                  </a:cubicBezTo>
                  <a:cubicBezTo>
                    <a:pt x="78" y="11"/>
                    <a:pt x="79" y="11"/>
                    <a:pt x="73" y="49"/>
                  </a:cubicBezTo>
                  <a:cubicBezTo>
                    <a:pt x="71" y="66"/>
                    <a:pt x="66" y="82"/>
                    <a:pt x="60" y="104"/>
                  </a:cubicBezTo>
                  <a:cubicBezTo>
                    <a:pt x="73" y="97"/>
                    <a:pt x="81" y="92"/>
                    <a:pt x="88" y="88"/>
                  </a:cubicBezTo>
                  <a:cubicBezTo>
                    <a:pt x="90" y="89"/>
                    <a:pt x="92" y="89"/>
                    <a:pt x="94" y="90"/>
                  </a:cubicBezTo>
                  <a:cubicBezTo>
                    <a:pt x="90" y="96"/>
                    <a:pt x="88" y="106"/>
                    <a:pt x="83" y="108"/>
                  </a:cubicBezTo>
                  <a:cubicBezTo>
                    <a:pt x="52" y="121"/>
                    <a:pt x="53" y="148"/>
                    <a:pt x="49" y="174"/>
                  </a:cubicBezTo>
                  <a:cubicBezTo>
                    <a:pt x="46" y="198"/>
                    <a:pt x="44" y="223"/>
                    <a:pt x="29" y="245"/>
                  </a:cubicBezTo>
                  <a:cubicBezTo>
                    <a:pt x="27" y="244"/>
                    <a:pt x="25" y="244"/>
                    <a:pt x="22" y="243"/>
                  </a:cubicBezTo>
                  <a:cubicBezTo>
                    <a:pt x="27" y="209"/>
                    <a:pt x="33" y="174"/>
                    <a:pt x="38" y="137"/>
                  </a:cubicBezTo>
                  <a:cubicBezTo>
                    <a:pt x="25" y="143"/>
                    <a:pt x="15" y="147"/>
                    <a:pt x="5" y="152"/>
                  </a:cubicBezTo>
                  <a:cubicBezTo>
                    <a:pt x="3" y="150"/>
                    <a:pt x="2" y="149"/>
                    <a:pt x="0" y="148"/>
                  </a:cubicBezTo>
                  <a:cubicBezTo>
                    <a:pt x="3" y="140"/>
                    <a:pt x="7" y="131"/>
                    <a:pt x="10" y="123"/>
                  </a:cubicBezTo>
                  <a:cubicBezTo>
                    <a:pt x="15" y="111"/>
                    <a:pt x="22" y="99"/>
                    <a:pt x="3" y="93"/>
                  </a:cubicBezTo>
                  <a:lnTo>
                    <a:pt x="3"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5"/>
            <p:cNvSpPr>
              <a:spLocks/>
            </p:cNvSpPr>
            <p:nvPr/>
          </p:nvSpPr>
          <p:spPr bwMode="auto">
            <a:xfrm>
              <a:off x="3041650" y="3435350"/>
              <a:ext cx="254000" cy="101600"/>
            </a:xfrm>
            <a:custGeom>
              <a:avLst/>
              <a:gdLst>
                <a:gd name="T0" fmla="*/ 0 w 131"/>
                <a:gd name="T1" fmla="*/ 52 h 52"/>
                <a:gd name="T2" fmla="*/ 0 w 131"/>
                <a:gd name="T3" fmla="*/ 7 h 52"/>
                <a:gd name="T4" fmla="*/ 123 w 131"/>
                <a:gd name="T5" fmla="*/ 0 h 52"/>
                <a:gd name="T6" fmla="*/ 126 w 131"/>
                <a:gd name="T7" fmla="*/ 5 h 52"/>
                <a:gd name="T8" fmla="*/ 85 w 131"/>
                <a:gd name="T9" fmla="*/ 52 h 52"/>
                <a:gd name="T10" fmla="*/ 0 w 131"/>
                <a:gd name="T11" fmla="*/ 52 h 52"/>
              </a:gdLst>
              <a:ahLst/>
              <a:cxnLst>
                <a:cxn ang="0">
                  <a:pos x="T0" y="T1"/>
                </a:cxn>
                <a:cxn ang="0">
                  <a:pos x="T2" y="T3"/>
                </a:cxn>
                <a:cxn ang="0">
                  <a:pos x="T4" y="T5"/>
                </a:cxn>
                <a:cxn ang="0">
                  <a:pos x="T6" y="T7"/>
                </a:cxn>
                <a:cxn ang="0">
                  <a:pos x="T8" y="T9"/>
                </a:cxn>
                <a:cxn ang="0">
                  <a:pos x="T10" y="T11"/>
                </a:cxn>
              </a:cxnLst>
              <a:rect l="0" t="0" r="r" b="b"/>
              <a:pathLst>
                <a:path w="131" h="52">
                  <a:moveTo>
                    <a:pt x="0" y="52"/>
                  </a:moveTo>
                  <a:cubicBezTo>
                    <a:pt x="0" y="35"/>
                    <a:pt x="0" y="22"/>
                    <a:pt x="0" y="7"/>
                  </a:cubicBezTo>
                  <a:cubicBezTo>
                    <a:pt x="42" y="4"/>
                    <a:pt x="83" y="2"/>
                    <a:pt x="123" y="0"/>
                  </a:cubicBezTo>
                  <a:cubicBezTo>
                    <a:pt x="125" y="3"/>
                    <a:pt x="126" y="4"/>
                    <a:pt x="126" y="5"/>
                  </a:cubicBezTo>
                  <a:cubicBezTo>
                    <a:pt x="131" y="50"/>
                    <a:pt x="130" y="51"/>
                    <a:pt x="85" y="52"/>
                  </a:cubicBezTo>
                  <a:cubicBezTo>
                    <a:pt x="58" y="52"/>
                    <a:pt x="30" y="52"/>
                    <a:pt x="0"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6"/>
            <p:cNvSpPr>
              <a:spLocks/>
            </p:cNvSpPr>
            <p:nvPr/>
          </p:nvSpPr>
          <p:spPr bwMode="auto">
            <a:xfrm>
              <a:off x="4303713" y="898525"/>
              <a:ext cx="215900" cy="258763"/>
            </a:xfrm>
            <a:custGeom>
              <a:avLst/>
              <a:gdLst>
                <a:gd name="T0" fmla="*/ 112 w 112"/>
                <a:gd name="T1" fmla="*/ 109 h 134"/>
                <a:gd name="T2" fmla="*/ 78 w 112"/>
                <a:gd name="T3" fmla="*/ 134 h 134"/>
                <a:gd name="T4" fmla="*/ 0 w 112"/>
                <a:gd name="T5" fmla="*/ 29 h 134"/>
                <a:gd name="T6" fmla="*/ 41 w 112"/>
                <a:gd name="T7" fmla="*/ 0 h 134"/>
                <a:gd name="T8" fmla="*/ 112 w 112"/>
                <a:gd name="T9" fmla="*/ 109 h 134"/>
              </a:gdLst>
              <a:ahLst/>
              <a:cxnLst>
                <a:cxn ang="0">
                  <a:pos x="T0" y="T1"/>
                </a:cxn>
                <a:cxn ang="0">
                  <a:pos x="T2" y="T3"/>
                </a:cxn>
                <a:cxn ang="0">
                  <a:pos x="T4" y="T5"/>
                </a:cxn>
                <a:cxn ang="0">
                  <a:pos x="T6" y="T7"/>
                </a:cxn>
                <a:cxn ang="0">
                  <a:pos x="T8" y="T9"/>
                </a:cxn>
              </a:cxnLst>
              <a:rect l="0" t="0" r="r" b="b"/>
              <a:pathLst>
                <a:path w="112" h="134">
                  <a:moveTo>
                    <a:pt x="112" y="109"/>
                  </a:moveTo>
                  <a:cubicBezTo>
                    <a:pt x="101" y="117"/>
                    <a:pt x="90" y="124"/>
                    <a:pt x="78" y="134"/>
                  </a:cubicBezTo>
                  <a:cubicBezTo>
                    <a:pt x="52" y="99"/>
                    <a:pt x="27" y="66"/>
                    <a:pt x="0" y="29"/>
                  </a:cubicBezTo>
                  <a:cubicBezTo>
                    <a:pt x="14" y="19"/>
                    <a:pt x="27" y="10"/>
                    <a:pt x="41" y="0"/>
                  </a:cubicBezTo>
                  <a:cubicBezTo>
                    <a:pt x="65" y="37"/>
                    <a:pt x="88" y="72"/>
                    <a:pt x="112"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7"/>
            <p:cNvSpPr>
              <a:spLocks/>
            </p:cNvSpPr>
            <p:nvPr/>
          </p:nvSpPr>
          <p:spPr bwMode="auto">
            <a:xfrm>
              <a:off x="3233738" y="4425950"/>
              <a:ext cx="269875" cy="166688"/>
            </a:xfrm>
            <a:custGeom>
              <a:avLst/>
              <a:gdLst>
                <a:gd name="T0" fmla="*/ 16 w 140"/>
                <a:gd name="T1" fmla="*/ 87 h 87"/>
                <a:gd name="T2" fmla="*/ 0 w 140"/>
                <a:gd name="T3" fmla="*/ 43 h 87"/>
                <a:gd name="T4" fmla="*/ 116 w 140"/>
                <a:gd name="T5" fmla="*/ 0 h 87"/>
                <a:gd name="T6" fmla="*/ 120 w 140"/>
                <a:gd name="T7" fmla="*/ 3 h 87"/>
                <a:gd name="T8" fmla="*/ 97 w 140"/>
                <a:gd name="T9" fmla="*/ 58 h 87"/>
                <a:gd name="T10" fmla="*/ 16 w 140"/>
                <a:gd name="T11" fmla="*/ 87 h 87"/>
              </a:gdLst>
              <a:ahLst/>
              <a:cxnLst>
                <a:cxn ang="0">
                  <a:pos x="T0" y="T1"/>
                </a:cxn>
                <a:cxn ang="0">
                  <a:pos x="T2" y="T3"/>
                </a:cxn>
                <a:cxn ang="0">
                  <a:pos x="T4" y="T5"/>
                </a:cxn>
                <a:cxn ang="0">
                  <a:pos x="T6" y="T7"/>
                </a:cxn>
                <a:cxn ang="0">
                  <a:pos x="T8" y="T9"/>
                </a:cxn>
                <a:cxn ang="0">
                  <a:pos x="T10" y="T11"/>
                </a:cxn>
              </a:cxnLst>
              <a:rect l="0" t="0" r="r" b="b"/>
              <a:pathLst>
                <a:path w="140" h="87">
                  <a:moveTo>
                    <a:pt x="16" y="87"/>
                  </a:moveTo>
                  <a:cubicBezTo>
                    <a:pt x="10" y="72"/>
                    <a:pt x="5" y="58"/>
                    <a:pt x="0" y="43"/>
                  </a:cubicBezTo>
                  <a:cubicBezTo>
                    <a:pt x="40" y="28"/>
                    <a:pt x="79" y="13"/>
                    <a:pt x="116" y="0"/>
                  </a:cubicBezTo>
                  <a:cubicBezTo>
                    <a:pt x="119" y="2"/>
                    <a:pt x="120" y="2"/>
                    <a:pt x="120" y="3"/>
                  </a:cubicBezTo>
                  <a:cubicBezTo>
                    <a:pt x="140" y="41"/>
                    <a:pt x="138" y="44"/>
                    <a:pt x="97" y="58"/>
                  </a:cubicBezTo>
                  <a:cubicBezTo>
                    <a:pt x="71" y="67"/>
                    <a:pt x="45" y="77"/>
                    <a:pt x="1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8"/>
            <p:cNvSpPr>
              <a:spLocks/>
            </p:cNvSpPr>
            <p:nvPr/>
          </p:nvSpPr>
          <p:spPr bwMode="auto">
            <a:xfrm>
              <a:off x="3368675" y="1958975"/>
              <a:ext cx="265113" cy="201613"/>
            </a:xfrm>
            <a:custGeom>
              <a:avLst/>
              <a:gdLst>
                <a:gd name="T0" fmla="*/ 0 w 137"/>
                <a:gd name="T1" fmla="*/ 41 h 104"/>
                <a:gd name="T2" fmla="*/ 24 w 137"/>
                <a:gd name="T3" fmla="*/ 0 h 104"/>
                <a:gd name="T4" fmla="*/ 137 w 137"/>
                <a:gd name="T5" fmla="*/ 65 h 104"/>
                <a:gd name="T6" fmla="*/ 118 w 137"/>
                <a:gd name="T7" fmla="*/ 104 h 104"/>
                <a:gd name="T8" fmla="*/ 0 w 137"/>
                <a:gd name="T9" fmla="*/ 41 h 104"/>
              </a:gdLst>
              <a:ahLst/>
              <a:cxnLst>
                <a:cxn ang="0">
                  <a:pos x="T0" y="T1"/>
                </a:cxn>
                <a:cxn ang="0">
                  <a:pos x="T2" y="T3"/>
                </a:cxn>
                <a:cxn ang="0">
                  <a:pos x="T4" y="T5"/>
                </a:cxn>
                <a:cxn ang="0">
                  <a:pos x="T6" y="T7"/>
                </a:cxn>
                <a:cxn ang="0">
                  <a:pos x="T8" y="T9"/>
                </a:cxn>
              </a:cxnLst>
              <a:rect l="0" t="0" r="r" b="b"/>
              <a:pathLst>
                <a:path w="137" h="104">
                  <a:moveTo>
                    <a:pt x="0" y="41"/>
                  </a:moveTo>
                  <a:cubicBezTo>
                    <a:pt x="8" y="27"/>
                    <a:pt x="16" y="14"/>
                    <a:pt x="24" y="0"/>
                  </a:cubicBezTo>
                  <a:cubicBezTo>
                    <a:pt x="62" y="22"/>
                    <a:pt x="98" y="43"/>
                    <a:pt x="137" y="65"/>
                  </a:cubicBezTo>
                  <a:cubicBezTo>
                    <a:pt x="130" y="78"/>
                    <a:pt x="124" y="91"/>
                    <a:pt x="118" y="104"/>
                  </a:cubicBezTo>
                  <a:cubicBezTo>
                    <a:pt x="79" y="83"/>
                    <a:pt x="41" y="63"/>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9"/>
            <p:cNvSpPr>
              <a:spLocks/>
            </p:cNvSpPr>
            <p:nvPr/>
          </p:nvSpPr>
          <p:spPr bwMode="auto">
            <a:xfrm>
              <a:off x="6618288" y="438150"/>
              <a:ext cx="139700" cy="255588"/>
            </a:xfrm>
            <a:custGeom>
              <a:avLst/>
              <a:gdLst>
                <a:gd name="T0" fmla="*/ 72 w 72"/>
                <a:gd name="T1" fmla="*/ 8 h 132"/>
                <a:gd name="T2" fmla="*/ 46 w 72"/>
                <a:gd name="T3" fmla="*/ 132 h 132"/>
                <a:gd name="T4" fmla="*/ 0 w 72"/>
                <a:gd name="T5" fmla="*/ 121 h 132"/>
                <a:gd name="T6" fmla="*/ 26 w 72"/>
                <a:gd name="T7" fmla="*/ 7 h 132"/>
                <a:gd name="T8" fmla="*/ 39 w 72"/>
                <a:gd name="T9" fmla="*/ 0 h 132"/>
                <a:gd name="T10" fmla="*/ 72 w 72"/>
                <a:gd name="T11" fmla="*/ 8 h 132"/>
              </a:gdLst>
              <a:ahLst/>
              <a:cxnLst>
                <a:cxn ang="0">
                  <a:pos x="T0" y="T1"/>
                </a:cxn>
                <a:cxn ang="0">
                  <a:pos x="T2" y="T3"/>
                </a:cxn>
                <a:cxn ang="0">
                  <a:pos x="T4" y="T5"/>
                </a:cxn>
                <a:cxn ang="0">
                  <a:pos x="T6" y="T7"/>
                </a:cxn>
                <a:cxn ang="0">
                  <a:pos x="T8" y="T9"/>
                </a:cxn>
                <a:cxn ang="0">
                  <a:pos x="T10" y="T11"/>
                </a:cxn>
              </a:cxnLst>
              <a:rect l="0" t="0" r="r" b="b"/>
              <a:pathLst>
                <a:path w="72" h="132">
                  <a:moveTo>
                    <a:pt x="72" y="8"/>
                  </a:moveTo>
                  <a:cubicBezTo>
                    <a:pt x="63" y="50"/>
                    <a:pt x="55" y="89"/>
                    <a:pt x="46" y="132"/>
                  </a:cubicBezTo>
                  <a:cubicBezTo>
                    <a:pt x="30" y="128"/>
                    <a:pt x="17" y="125"/>
                    <a:pt x="0" y="121"/>
                  </a:cubicBezTo>
                  <a:cubicBezTo>
                    <a:pt x="9" y="82"/>
                    <a:pt x="17" y="44"/>
                    <a:pt x="26" y="7"/>
                  </a:cubicBezTo>
                  <a:cubicBezTo>
                    <a:pt x="26" y="3"/>
                    <a:pt x="35" y="0"/>
                    <a:pt x="39" y="0"/>
                  </a:cubicBezTo>
                  <a:cubicBezTo>
                    <a:pt x="49" y="1"/>
                    <a:pt x="59" y="5"/>
                    <a:pt x="7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0"/>
            <p:cNvSpPr>
              <a:spLocks/>
            </p:cNvSpPr>
            <p:nvPr/>
          </p:nvSpPr>
          <p:spPr bwMode="auto">
            <a:xfrm>
              <a:off x="7300913" y="5970588"/>
              <a:ext cx="177800" cy="365125"/>
            </a:xfrm>
            <a:custGeom>
              <a:avLst/>
              <a:gdLst>
                <a:gd name="T0" fmla="*/ 92 w 92"/>
                <a:gd name="T1" fmla="*/ 42 h 189"/>
                <a:gd name="T2" fmla="*/ 62 w 92"/>
                <a:gd name="T3" fmla="*/ 138 h 189"/>
                <a:gd name="T4" fmla="*/ 16 w 92"/>
                <a:gd name="T5" fmla="*/ 189 h 189"/>
                <a:gd name="T6" fmla="*/ 13 w 92"/>
                <a:gd name="T7" fmla="*/ 186 h 189"/>
                <a:gd name="T8" fmla="*/ 41 w 92"/>
                <a:gd name="T9" fmla="*/ 159 h 189"/>
                <a:gd name="T10" fmla="*/ 50 w 92"/>
                <a:gd name="T11" fmla="*/ 122 h 189"/>
                <a:gd name="T12" fmla="*/ 41 w 92"/>
                <a:gd name="T13" fmla="*/ 118 h 189"/>
                <a:gd name="T14" fmla="*/ 29 w 92"/>
                <a:gd name="T15" fmla="*/ 139 h 189"/>
                <a:gd name="T16" fmla="*/ 17 w 92"/>
                <a:gd name="T17" fmla="*/ 150 h 189"/>
                <a:gd name="T18" fmla="*/ 1 w 92"/>
                <a:gd name="T19" fmla="*/ 140 h 189"/>
                <a:gd name="T20" fmla="*/ 9 w 92"/>
                <a:gd name="T21" fmla="*/ 127 h 189"/>
                <a:gd name="T22" fmla="*/ 36 w 92"/>
                <a:gd name="T23" fmla="*/ 95 h 189"/>
                <a:gd name="T24" fmla="*/ 37 w 92"/>
                <a:gd name="T25" fmla="*/ 76 h 189"/>
                <a:gd name="T26" fmla="*/ 14 w 92"/>
                <a:gd name="T27" fmla="*/ 7 h 189"/>
                <a:gd name="T28" fmla="*/ 51 w 92"/>
                <a:gd name="T29" fmla="*/ 32 h 189"/>
                <a:gd name="T30" fmla="*/ 55 w 92"/>
                <a:gd name="T31" fmla="*/ 50 h 189"/>
                <a:gd name="T32" fmla="*/ 85 w 92"/>
                <a:gd name="T33" fmla="*/ 35 h 189"/>
                <a:gd name="T34" fmla="*/ 92 w 92"/>
                <a:gd name="T35" fmla="*/ 4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189">
                  <a:moveTo>
                    <a:pt x="92" y="42"/>
                  </a:moveTo>
                  <a:cubicBezTo>
                    <a:pt x="56" y="68"/>
                    <a:pt x="63" y="104"/>
                    <a:pt x="62" y="138"/>
                  </a:cubicBezTo>
                  <a:cubicBezTo>
                    <a:pt x="61" y="168"/>
                    <a:pt x="35" y="175"/>
                    <a:pt x="16" y="189"/>
                  </a:cubicBezTo>
                  <a:cubicBezTo>
                    <a:pt x="15" y="188"/>
                    <a:pt x="14" y="187"/>
                    <a:pt x="13" y="186"/>
                  </a:cubicBezTo>
                  <a:cubicBezTo>
                    <a:pt x="22" y="177"/>
                    <a:pt x="35" y="170"/>
                    <a:pt x="41" y="159"/>
                  </a:cubicBezTo>
                  <a:cubicBezTo>
                    <a:pt x="47" y="149"/>
                    <a:pt x="48" y="134"/>
                    <a:pt x="50" y="122"/>
                  </a:cubicBezTo>
                  <a:cubicBezTo>
                    <a:pt x="47" y="120"/>
                    <a:pt x="44" y="119"/>
                    <a:pt x="41" y="118"/>
                  </a:cubicBezTo>
                  <a:cubicBezTo>
                    <a:pt x="37" y="125"/>
                    <a:pt x="33" y="133"/>
                    <a:pt x="29" y="139"/>
                  </a:cubicBezTo>
                  <a:cubicBezTo>
                    <a:pt x="26" y="144"/>
                    <a:pt x="21" y="150"/>
                    <a:pt x="17" y="150"/>
                  </a:cubicBezTo>
                  <a:cubicBezTo>
                    <a:pt x="11" y="149"/>
                    <a:pt x="5" y="145"/>
                    <a:pt x="1" y="140"/>
                  </a:cubicBezTo>
                  <a:cubicBezTo>
                    <a:pt x="0" y="138"/>
                    <a:pt x="5" y="131"/>
                    <a:pt x="9" y="127"/>
                  </a:cubicBezTo>
                  <a:cubicBezTo>
                    <a:pt x="18" y="116"/>
                    <a:pt x="28" y="106"/>
                    <a:pt x="36" y="95"/>
                  </a:cubicBezTo>
                  <a:cubicBezTo>
                    <a:pt x="39" y="91"/>
                    <a:pt x="39" y="82"/>
                    <a:pt x="37" y="76"/>
                  </a:cubicBezTo>
                  <a:cubicBezTo>
                    <a:pt x="30" y="53"/>
                    <a:pt x="21" y="30"/>
                    <a:pt x="14" y="7"/>
                  </a:cubicBezTo>
                  <a:cubicBezTo>
                    <a:pt x="40" y="0"/>
                    <a:pt x="49" y="6"/>
                    <a:pt x="51" y="32"/>
                  </a:cubicBezTo>
                  <a:cubicBezTo>
                    <a:pt x="51" y="39"/>
                    <a:pt x="54" y="46"/>
                    <a:pt x="55" y="50"/>
                  </a:cubicBezTo>
                  <a:cubicBezTo>
                    <a:pt x="66" y="45"/>
                    <a:pt x="75" y="40"/>
                    <a:pt x="85" y="35"/>
                  </a:cubicBezTo>
                  <a:cubicBezTo>
                    <a:pt x="87" y="38"/>
                    <a:pt x="90" y="40"/>
                    <a:pt x="92"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1"/>
            <p:cNvSpPr>
              <a:spLocks/>
            </p:cNvSpPr>
            <p:nvPr/>
          </p:nvSpPr>
          <p:spPr bwMode="auto">
            <a:xfrm>
              <a:off x="5451475" y="6259513"/>
              <a:ext cx="211138" cy="252413"/>
            </a:xfrm>
            <a:custGeom>
              <a:avLst/>
              <a:gdLst>
                <a:gd name="T0" fmla="*/ 109 w 109"/>
                <a:gd name="T1" fmla="*/ 55 h 131"/>
                <a:gd name="T2" fmla="*/ 102 w 109"/>
                <a:gd name="T3" fmla="*/ 63 h 131"/>
                <a:gd name="T4" fmla="*/ 64 w 109"/>
                <a:gd name="T5" fmla="*/ 131 h 131"/>
                <a:gd name="T6" fmla="*/ 58 w 109"/>
                <a:gd name="T7" fmla="*/ 131 h 131"/>
                <a:gd name="T8" fmla="*/ 44 w 109"/>
                <a:gd name="T9" fmla="*/ 114 h 131"/>
                <a:gd name="T10" fmla="*/ 23 w 109"/>
                <a:gd name="T11" fmla="*/ 126 h 131"/>
                <a:gd name="T12" fmla="*/ 54 w 109"/>
                <a:gd name="T13" fmla="*/ 88 h 131"/>
                <a:gd name="T14" fmla="*/ 64 w 109"/>
                <a:gd name="T15" fmla="*/ 46 h 131"/>
                <a:gd name="T16" fmla="*/ 59 w 109"/>
                <a:gd name="T17" fmla="*/ 42 h 131"/>
                <a:gd name="T18" fmla="*/ 32 w 109"/>
                <a:gd name="T19" fmla="*/ 60 h 131"/>
                <a:gd name="T20" fmla="*/ 0 w 109"/>
                <a:gd name="T21" fmla="*/ 55 h 131"/>
                <a:gd name="T22" fmla="*/ 84 w 109"/>
                <a:gd name="T23" fmla="*/ 0 h 131"/>
                <a:gd name="T24" fmla="*/ 90 w 109"/>
                <a:gd name="T25" fmla="*/ 37 h 131"/>
                <a:gd name="T26" fmla="*/ 76 w 109"/>
                <a:gd name="T27" fmla="*/ 70 h 131"/>
                <a:gd name="T28" fmla="*/ 109 w 109"/>
                <a:gd name="T29" fmla="*/ 56 h 131"/>
                <a:gd name="T30" fmla="*/ 109 w 109"/>
                <a:gd name="T31" fmla="*/ 5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31">
                  <a:moveTo>
                    <a:pt x="109" y="55"/>
                  </a:moveTo>
                  <a:cubicBezTo>
                    <a:pt x="107" y="58"/>
                    <a:pt x="105" y="61"/>
                    <a:pt x="102" y="63"/>
                  </a:cubicBezTo>
                  <a:cubicBezTo>
                    <a:pt x="82" y="81"/>
                    <a:pt x="61" y="99"/>
                    <a:pt x="64" y="131"/>
                  </a:cubicBezTo>
                  <a:cubicBezTo>
                    <a:pt x="62" y="131"/>
                    <a:pt x="60" y="131"/>
                    <a:pt x="58" y="131"/>
                  </a:cubicBezTo>
                  <a:cubicBezTo>
                    <a:pt x="54" y="126"/>
                    <a:pt x="49" y="120"/>
                    <a:pt x="44" y="114"/>
                  </a:cubicBezTo>
                  <a:cubicBezTo>
                    <a:pt x="37" y="118"/>
                    <a:pt x="30" y="122"/>
                    <a:pt x="23" y="126"/>
                  </a:cubicBezTo>
                  <a:cubicBezTo>
                    <a:pt x="12" y="96"/>
                    <a:pt x="27" y="84"/>
                    <a:pt x="54" y="88"/>
                  </a:cubicBezTo>
                  <a:cubicBezTo>
                    <a:pt x="57" y="74"/>
                    <a:pt x="60" y="60"/>
                    <a:pt x="64" y="46"/>
                  </a:cubicBezTo>
                  <a:cubicBezTo>
                    <a:pt x="62" y="45"/>
                    <a:pt x="60" y="43"/>
                    <a:pt x="59" y="42"/>
                  </a:cubicBezTo>
                  <a:cubicBezTo>
                    <a:pt x="50" y="48"/>
                    <a:pt x="39" y="53"/>
                    <a:pt x="32" y="60"/>
                  </a:cubicBezTo>
                  <a:cubicBezTo>
                    <a:pt x="18" y="73"/>
                    <a:pt x="9" y="67"/>
                    <a:pt x="0" y="55"/>
                  </a:cubicBezTo>
                  <a:cubicBezTo>
                    <a:pt x="26" y="34"/>
                    <a:pt x="67" y="38"/>
                    <a:pt x="84" y="0"/>
                  </a:cubicBezTo>
                  <a:cubicBezTo>
                    <a:pt x="93" y="13"/>
                    <a:pt x="100" y="23"/>
                    <a:pt x="90" y="37"/>
                  </a:cubicBezTo>
                  <a:cubicBezTo>
                    <a:pt x="84" y="45"/>
                    <a:pt x="82" y="55"/>
                    <a:pt x="76" y="70"/>
                  </a:cubicBezTo>
                  <a:cubicBezTo>
                    <a:pt x="91" y="63"/>
                    <a:pt x="100" y="59"/>
                    <a:pt x="109" y="56"/>
                  </a:cubicBezTo>
                  <a:cubicBezTo>
                    <a:pt x="109" y="56"/>
                    <a:pt x="109" y="55"/>
                    <a:pt x="109"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2"/>
            <p:cNvSpPr>
              <a:spLocks/>
            </p:cNvSpPr>
            <p:nvPr/>
          </p:nvSpPr>
          <p:spPr bwMode="auto">
            <a:xfrm>
              <a:off x="3138488" y="4521200"/>
              <a:ext cx="87313" cy="106363"/>
            </a:xfrm>
            <a:custGeom>
              <a:avLst/>
              <a:gdLst>
                <a:gd name="T0" fmla="*/ 0 w 45"/>
                <a:gd name="T1" fmla="*/ 9 h 55"/>
                <a:gd name="T2" fmla="*/ 29 w 45"/>
                <a:gd name="T3" fmla="*/ 0 h 55"/>
                <a:gd name="T4" fmla="*/ 45 w 45"/>
                <a:gd name="T5" fmla="*/ 44 h 55"/>
                <a:gd name="T6" fmla="*/ 16 w 45"/>
                <a:gd name="T7" fmla="*/ 55 h 55"/>
                <a:gd name="T8" fmla="*/ 0 w 45"/>
                <a:gd name="T9" fmla="*/ 9 h 55"/>
              </a:gdLst>
              <a:ahLst/>
              <a:cxnLst>
                <a:cxn ang="0">
                  <a:pos x="T0" y="T1"/>
                </a:cxn>
                <a:cxn ang="0">
                  <a:pos x="T2" y="T3"/>
                </a:cxn>
                <a:cxn ang="0">
                  <a:pos x="T4" y="T5"/>
                </a:cxn>
                <a:cxn ang="0">
                  <a:pos x="T6" y="T7"/>
                </a:cxn>
                <a:cxn ang="0">
                  <a:pos x="T8" y="T9"/>
                </a:cxn>
              </a:cxnLst>
              <a:rect l="0" t="0" r="r" b="b"/>
              <a:pathLst>
                <a:path w="45" h="55">
                  <a:moveTo>
                    <a:pt x="0" y="9"/>
                  </a:moveTo>
                  <a:cubicBezTo>
                    <a:pt x="11" y="6"/>
                    <a:pt x="19" y="3"/>
                    <a:pt x="29" y="0"/>
                  </a:cubicBezTo>
                  <a:cubicBezTo>
                    <a:pt x="35" y="16"/>
                    <a:pt x="40" y="29"/>
                    <a:pt x="45" y="44"/>
                  </a:cubicBezTo>
                  <a:cubicBezTo>
                    <a:pt x="35" y="48"/>
                    <a:pt x="27" y="51"/>
                    <a:pt x="16" y="55"/>
                  </a:cubicBezTo>
                  <a:cubicBezTo>
                    <a:pt x="11" y="40"/>
                    <a:pt x="6" y="26"/>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3"/>
            <p:cNvSpPr>
              <a:spLocks/>
            </p:cNvSpPr>
            <p:nvPr/>
          </p:nvSpPr>
          <p:spPr bwMode="auto">
            <a:xfrm>
              <a:off x="2943225" y="3625850"/>
              <a:ext cx="65088" cy="95250"/>
            </a:xfrm>
            <a:custGeom>
              <a:avLst/>
              <a:gdLst>
                <a:gd name="T0" fmla="*/ 33 w 33"/>
                <a:gd name="T1" fmla="*/ 0 h 50"/>
                <a:gd name="T2" fmla="*/ 33 w 33"/>
                <a:gd name="T3" fmla="*/ 43 h 50"/>
                <a:gd name="T4" fmla="*/ 6 w 33"/>
                <a:gd name="T5" fmla="*/ 50 h 50"/>
                <a:gd name="T6" fmla="*/ 0 w 33"/>
                <a:gd name="T7" fmla="*/ 4 h 50"/>
                <a:gd name="T8" fmla="*/ 33 w 33"/>
                <a:gd name="T9" fmla="*/ 0 h 50"/>
              </a:gdLst>
              <a:ahLst/>
              <a:cxnLst>
                <a:cxn ang="0">
                  <a:pos x="T0" y="T1"/>
                </a:cxn>
                <a:cxn ang="0">
                  <a:pos x="T2" y="T3"/>
                </a:cxn>
                <a:cxn ang="0">
                  <a:pos x="T4" y="T5"/>
                </a:cxn>
                <a:cxn ang="0">
                  <a:pos x="T6" y="T7"/>
                </a:cxn>
                <a:cxn ang="0">
                  <a:pos x="T8" y="T9"/>
                </a:cxn>
              </a:cxnLst>
              <a:rect l="0" t="0" r="r" b="b"/>
              <a:pathLst>
                <a:path w="33" h="50">
                  <a:moveTo>
                    <a:pt x="33" y="0"/>
                  </a:moveTo>
                  <a:cubicBezTo>
                    <a:pt x="33" y="16"/>
                    <a:pt x="33" y="29"/>
                    <a:pt x="33" y="43"/>
                  </a:cubicBezTo>
                  <a:cubicBezTo>
                    <a:pt x="25" y="45"/>
                    <a:pt x="18" y="47"/>
                    <a:pt x="6" y="50"/>
                  </a:cubicBezTo>
                  <a:cubicBezTo>
                    <a:pt x="4" y="35"/>
                    <a:pt x="2" y="20"/>
                    <a:pt x="0" y="4"/>
                  </a:cubicBezTo>
                  <a:cubicBezTo>
                    <a:pt x="12" y="2"/>
                    <a:pt x="21" y="1"/>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54"/>
            <p:cNvSpPr>
              <a:spLocks/>
            </p:cNvSpPr>
            <p:nvPr/>
          </p:nvSpPr>
          <p:spPr bwMode="auto">
            <a:xfrm>
              <a:off x="4254500" y="823913"/>
              <a:ext cx="103188" cy="93663"/>
            </a:xfrm>
            <a:custGeom>
              <a:avLst/>
              <a:gdLst>
                <a:gd name="T0" fmla="*/ 54 w 54"/>
                <a:gd name="T1" fmla="*/ 25 h 49"/>
                <a:gd name="T2" fmla="*/ 14 w 54"/>
                <a:gd name="T3" fmla="*/ 49 h 49"/>
                <a:gd name="T4" fmla="*/ 0 w 54"/>
                <a:gd name="T5" fmla="*/ 26 h 49"/>
                <a:gd name="T6" fmla="*/ 34 w 54"/>
                <a:gd name="T7" fmla="*/ 0 h 49"/>
                <a:gd name="T8" fmla="*/ 54 w 54"/>
                <a:gd name="T9" fmla="*/ 25 h 49"/>
              </a:gdLst>
              <a:ahLst/>
              <a:cxnLst>
                <a:cxn ang="0">
                  <a:pos x="T0" y="T1"/>
                </a:cxn>
                <a:cxn ang="0">
                  <a:pos x="T2" y="T3"/>
                </a:cxn>
                <a:cxn ang="0">
                  <a:pos x="T4" y="T5"/>
                </a:cxn>
                <a:cxn ang="0">
                  <a:pos x="T6" y="T7"/>
                </a:cxn>
                <a:cxn ang="0">
                  <a:pos x="T8" y="T9"/>
                </a:cxn>
              </a:cxnLst>
              <a:rect l="0" t="0" r="r" b="b"/>
              <a:pathLst>
                <a:path w="54" h="49">
                  <a:moveTo>
                    <a:pt x="54" y="25"/>
                  </a:moveTo>
                  <a:cubicBezTo>
                    <a:pt x="40" y="33"/>
                    <a:pt x="28" y="41"/>
                    <a:pt x="14" y="49"/>
                  </a:cubicBezTo>
                  <a:cubicBezTo>
                    <a:pt x="9" y="42"/>
                    <a:pt x="5" y="35"/>
                    <a:pt x="0" y="26"/>
                  </a:cubicBezTo>
                  <a:cubicBezTo>
                    <a:pt x="11" y="18"/>
                    <a:pt x="22" y="10"/>
                    <a:pt x="34" y="0"/>
                  </a:cubicBezTo>
                  <a:cubicBezTo>
                    <a:pt x="41" y="8"/>
                    <a:pt x="46" y="15"/>
                    <a:pt x="5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5"/>
            <p:cNvSpPr>
              <a:spLocks/>
            </p:cNvSpPr>
            <p:nvPr/>
          </p:nvSpPr>
          <p:spPr bwMode="auto">
            <a:xfrm>
              <a:off x="3279775" y="1917700"/>
              <a:ext cx="93663" cy="103188"/>
            </a:xfrm>
            <a:custGeom>
              <a:avLst/>
              <a:gdLst>
                <a:gd name="T0" fmla="*/ 28 w 48"/>
                <a:gd name="T1" fmla="*/ 54 h 54"/>
                <a:gd name="T2" fmla="*/ 0 w 48"/>
                <a:gd name="T3" fmla="*/ 40 h 54"/>
                <a:gd name="T4" fmla="*/ 24 w 48"/>
                <a:gd name="T5" fmla="*/ 0 h 54"/>
                <a:gd name="T6" fmla="*/ 48 w 48"/>
                <a:gd name="T7" fmla="*/ 16 h 54"/>
                <a:gd name="T8" fmla="*/ 28 w 48"/>
                <a:gd name="T9" fmla="*/ 54 h 54"/>
              </a:gdLst>
              <a:ahLst/>
              <a:cxnLst>
                <a:cxn ang="0">
                  <a:pos x="T0" y="T1"/>
                </a:cxn>
                <a:cxn ang="0">
                  <a:pos x="T2" y="T3"/>
                </a:cxn>
                <a:cxn ang="0">
                  <a:pos x="T4" y="T5"/>
                </a:cxn>
                <a:cxn ang="0">
                  <a:pos x="T6" y="T7"/>
                </a:cxn>
                <a:cxn ang="0">
                  <a:pos x="T8" y="T9"/>
                </a:cxn>
              </a:cxnLst>
              <a:rect l="0" t="0" r="r" b="b"/>
              <a:pathLst>
                <a:path w="48" h="54">
                  <a:moveTo>
                    <a:pt x="28" y="54"/>
                  </a:moveTo>
                  <a:cubicBezTo>
                    <a:pt x="19" y="49"/>
                    <a:pt x="11" y="45"/>
                    <a:pt x="0" y="40"/>
                  </a:cubicBezTo>
                  <a:cubicBezTo>
                    <a:pt x="8" y="26"/>
                    <a:pt x="15" y="14"/>
                    <a:pt x="24" y="0"/>
                  </a:cubicBezTo>
                  <a:cubicBezTo>
                    <a:pt x="32" y="6"/>
                    <a:pt x="40" y="10"/>
                    <a:pt x="48" y="16"/>
                  </a:cubicBezTo>
                  <a:cubicBezTo>
                    <a:pt x="41" y="29"/>
                    <a:pt x="35" y="41"/>
                    <a:pt x="2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6"/>
            <p:cNvSpPr>
              <a:spLocks/>
            </p:cNvSpPr>
            <p:nvPr/>
          </p:nvSpPr>
          <p:spPr bwMode="auto">
            <a:xfrm>
              <a:off x="6670675" y="338138"/>
              <a:ext cx="107950" cy="69850"/>
            </a:xfrm>
            <a:custGeom>
              <a:avLst/>
              <a:gdLst>
                <a:gd name="T0" fmla="*/ 13 w 56"/>
                <a:gd name="T1" fmla="*/ 0 h 36"/>
                <a:gd name="T2" fmla="*/ 56 w 56"/>
                <a:gd name="T3" fmla="*/ 9 h 36"/>
                <a:gd name="T4" fmla="*/ 52 w 56"/>
                <a:gd name="T5" fmla="*/ 36 h 36"/>
                <a:gd name="T6" fmla="*/ 13 w 56"/>
                <a:gd name="T7" fmla="*/ 0 h 36"/>
              </a:gdLst>
              <a:ahLst/>
              <a:cxnLst>
                <a:cxn ang="0">
                  <a:pos x="T0" y="T1"/>
                </a:cxn>
                <a:cxn ang="0">
                  <a:pos x="T2" y="T3"/>
                </a:cxn>
                <a:cxn ang="0">
                  <a:pos x="T4" y="T5"/>
                </a:cxn>
                <a:cxn ang="0">
                  <a:pos x="T6" y="T7"/>
                </a:cxn>
              </a:cxnLst>
              <a:rect l="0" t="0" r="r" b="b"/>
              <a:pathLst>
                <a:path w="56" h="36">
                  <a:moveTo>
                    <a:pt x="13" y="0"/>
                  </a:moveTo>
                  <a:cubicBezTo>
                    <a:pt x="28" y="3"/>
                    <a:pt x="41" y="6"/>
                    <a:pt x="56" y="9"/>
                  </a:cubicBezTo>
                  <a:cubicBezTo>
                    <a:pt x="54" y="19"/>
                    <a:pt x="53" y="28"/>
                    <a:pt x="52" y="36"/>
                  </a:cubicBezTo>
                  <a:cubicBezTo>
                    <a:pt x="0" y="28"/>
                    <a:pt x="5" y="3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7"/>
            <p:cNvSpPr>
              <a:spLocks/>
            </p:cNvSpPr>
            <p:nvPr/>
          </p:nvSpPr>
          <p:spPr bwMode="auto">
            <a:xfrm>
              <a:off x="2941638" y="3448050"/>
              <a:ext cx="53975" cy="84138"/>
            </a:xfrm>
            <a:custGeom>
              <a:avLst/>
              <a:gdLst>
                <a:gd name="T0" fmla="*/ 28 w 28"/>
                <a:gd name="T1" fmla="*/ 0 h 44"/>
                <a:gd name="T2" fmla="*/ 28 w 28"/>
                <a:gd name="T3" fmla="*/ 44 h 44"/>
                <a:gd name="T4" fmla="*/ 0 w 28"/>
                <a:gd name="T5" fmla="*/ 44 h 44"/>
                <a:gd name="T6" fmla="*/ 4 w 28"/>
                <a:gd name="T7" fmla="*/ 5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cubicBezTo>
                    <a:pt x="28" y="18"/>
                    <a:pt x="28" y="31"/>
                    <a:pt x="28" y="44"/>
                  </a:cubicBezTo>
                  <a:cubicBezTo>
                    <a:pt x="19" y="44"/>
                    <a:pt x="12" y="44"/>
                    <a:pt x="0" y="44"/>
                  </a:cubicBezTo>
                  <a:cubicBezTo>
                    <a:pt x="1" y="31"/>
                    <a:pt x="1" y="18"/>
                    <a:pt x="4" y="5"/>
                  </a:cubicBezTo>
                  <a:cubicBezTo>
                    <a:pt x="5" y="2"/>
                    <a:pt x="19" y="2"/>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8"/>
            <p:cNvSpPr>
              <a:spLocks/>
            </p:cNvSpPr>
            <p:nvPr/>
          </p:nvSpPr>
          <p:spPr bwMode="auto">
            <a:xfrm>
              <a:off x="5554663" y="6164263"/>
              <a:ext cx="133350" cy="65088"/>
            </a:xfrm>
            <a:custGeom>
              <a:avLst/>
              <a:gdLst>
                <a:gd name="T0" fmla="*/ 58 w 69"/>
                <a:gd name="T1" fmla="*/ 0 h 34"/>
                <a:gd name="T2" fmla="*/ 42 w 69"/>
                <a:gd name="T3" fmla="*/ 28 h 34"/>
                <a:gd name="T4" fmla="*/ 0 w 69"/>
                <a:gd name="T5" fmla="*/ 34 h 34"/>
                <a:gd name="T6" fmla="*/ 58 w 69"/>
                <a:gd name="T7" fmla="*/ 0 h 34"/>
              </a:gdLst>
              <a:ahLst/>
              <a:cxnLst>
                <a:cxn ang="0">
                  <a:pos x="T0" y="T1"/>
                </a:cxn>
                <a:cxn ang="0">
                  <a:pos x="T2" y="T3"/>
                </a:cxn>
                <a:cxn ang="0">
                  <a:pos x="T4" y="T5"/>
                </a:cxn>
                <a:cxn ang="0">
                  <a:pos x="T6" y="T7"/>
                </a:cxn>
              </a:cxnLst>
              <a:rect l="0" t="0" r="r" b="b"/>
              <a:pathLst>
                <a:path w="69" h="34">
                  <a:moveTo>
                    <a:pt x="58" y="0"/>
                  </a:moveTo>
                  <a:cubicBezTo>
                    <a:pt x="69" y="24"/>
                    <a:pt x="67" y="26"/>
                    <a:pt x="42" y="28"/>
                  </a:cubicBezTo>
                  <a:cubicBezTo>
                    <a:pt x="28" y="29"/>
                    <a:pt x="15" y="33"/>
                    <a:pt x="0" y="34"/>
                  </a:cubicBezTo>
                  <a:cubicBezTo>
                    <a:pt x="19" y="23"/>
                    <a:pt x="39" y="11"/>
                    <a:pt x="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59"/>
            <p:cNvSpPr>
              <a:spLocks/>
            </p:cNvSpPr>
            <p:nvPr/>
          </p:nvSpPr>
          <p:spPr bwMode="auto">
            <a:xfrm>
              <a:off x="7454900" y="6180138"/>
              <a:ext cx="117475" cy="65088"/>
            </a:xfrm>
            <a:custGeom>
              <a:avLst/>
              <a:gdLst>
                <a:gd name="T0" fmla="*/ 0 w 61"/>
                <a:gd name="T1" fmla="*/ 0 h 34"/>
                <a:gd name="T2" fmla="*/ 61 w 61"/>
                <a:gd name="T3" fmla="*/ 0 h 34"/>
                <a:gd name="T4" fmla="*/ 0 w 61"/>
                <a:gd name="T5" fmla="*/ 0 h 34"/>
              </a:gdLst>
              <a:ahLst/>
              <a:cxnLst>
                <a:cxn ang="0">
                  <a:pos x="T0" y="T1"/>
                </a:cxn>
                <a:cxn ang="0">
                  <a:pos x="T2" y="T3"/>
                </a:cxn>
                <a:cxn ang="0">
                  <a:pos x="T4" y="T5"/>
                </a:cxn>
              </a:cxnLst>
              <a:rect l="0" t="0" r="r" b="b"/>
              <a:pathLst>
                <a:path w="61" h="34">
                  <a:moveTo>
                    <a:pt x="0" y="0"/>
                  </a:moveTo>
                  <a:cubicBezTo>
                    <a:pt x="21" y="0"/>
                    <a:pt x="41" y="0"/>
                    <a:pt x="61" y="0"/>
                  </a:cubicBezTo>
                  <a:cubicBezTo>
                    <a:pt x="46" y="33"/>
                    <a:pt x="27" y="3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0"/>
            <p:cNvSpPr>
              <a:spLocks/>
            </p:cNvSpPr>
            <p:nvPr/>
          </p:nvSpPr>
          <p:spPr bwMode="auto">
            <a:xfrm>
              <a:off x="4784725" y="5884863"/>
              <a:ext cx="68263" cy="93663"/>
            </a:xfrm>
            <a:custGeom>
              <a:avLst/>
              <a:gdLst>
                <a:gd name="T0" fmla="*/ 1 w 35"/>
                <a:gd name="T1" fmla="*/ 49 h 49"/>
                <a:gd name="T2" fmla="*/ 14 w 35"/>
                <a:gd name="T3" fmla="*/ 0 h 49"/>
                <a:gd name="T4" fmla="*/ 35 w 35"/>
                <a:gd name="T5" fmla="*/ 41 h 49"/>
                <a:gd name="T6" fmla="*/ 0 w 35"/>
                <a:gd name="T7" fmla="*/ 48 h 49"/>
                <a:gd name="T8" fmla="*/ 1 w 35"/>
                <a:gd name="T9" fmla="*/ 49 h 49"/>
              </a:gdLst>
              <a:ahLst/>
              <a:cxnLst>
                <a:cxn ang="0">
                  <a:pos x="T0" y="T1"/>
                </a:cxn>
                <a:cxn ang="0">
                  <a:pos x="T2" y="T3"/>
                </a:cxn>
                <a:cxn ang="0">
                  <a:pos x="T4" y="T5"/>
                </a:cxn>
                <a:cxn ang="0">
                  <a:pos x="T6" y="T7"/>
                </a:cxn>
                <a:cxn ang="0">
                  <a:pos x="T8" y="T9"/>
                </a:cxn>
              </a:cxnLst>
              <a:rect l="0" t="0" r="r" b="b"/>
              <a:pathLst>
                <a:path w="35" h="49">
                  <a:moveTo>
                    <a:pt x="1" y="49"/>
                  </a:moveTo>
                  <a:cubicBezTo>
                    <a:pt x="5" y="34"/>
                    <a:pt x="9" y="19"/>
                    <a:pt x="14" y="0"/>
                  </a:cubicBezTo>
                  <a:cubicBezTo>
                    <a:pt x="21" y="14"/>
                    <a:pt x="27" y="26"/>
                    <a:pt x="35" y="41"/>
                  </a:cubicBezTo>
                  <a:cubicBezTo>
                    <a:pt x="21" y="44"/>
                    <a:pt x="11" y="46"/>
                    <a:pt x="0" y="48"/>
                  </a:cubicBezTo>
                  <a:cubicBezTo>
                    <a:pt x="0" y="48"/>
                    <a:pt x="1" y="49"/>
                    <a:pt x="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62"/>
            <p:cNvSpPr>
              <a:spLocks/>
            </p:cNvSpPr>
            <p:nvPr/>
          </p:nvSpPr>
          <p:spPr bwMode="auto">
            <a:xfrm>
              <a:off x="4913313" y="5986463"/>
              <a:ext cx="47625" cy="38100"/>
            </a:xfrm>
            <a:custGeom>
              <a:avLst/>
              <a:gdLst>
                <a:gd name="T0" fmla="*/ 25 w 25"/>
                <a:gd name="T1" fmla="*/ 10 h 20"/>
                <a:gd name="T2" fmla="*/ 6 w 25"/>
                <a:gd name="T3" fmla="*/ 19 h 20"/>
                <a:gd name="T4" fmla="*/ 0 w 25"/>
                <a:gd name="T5" fmla="*/ 10 h 20"/>
                <a:gd name="T6" fmla="*/ 19 w 25"/>
                <a:gd name="T7" fmla="*/ 0 h 20"/>
                <a:gd name="T8" fmla="*/ 25 w 25"/>
                <a:gd name="T9" fmla="*/ 10 h 20"/>
              </a:gdLst>
              <a:ahLst/>
              <a:cxnLst>
                <a:cxn ang="0">
                  <a:pos x="T0" y="T1"/>
                </a:cxn>
                <a:cxn ang="0">
                  <a:pos x="T2" y="T3"/>
                </a:cxn>
                <a:cxn ang="0">
                  <a:pos x="T4" y="T5"/>
                </a:cxn>
                <a:cxn ang="0">
                  <a:pos x="T6" y="T7"/>
                </a:cxn>
                <a:cxn ang="0">
                  <a:pos x="T8" y="T9"/>
                </a:cxn>
              </a:cxnLst>
              <a:rect l="0" t="0" r="r" b="b"/>
              <a:pathLst>
                <a:path w="25" h="20">
                  <a:moveTo>
                    <a:pt x="25" y="10"/>
                  </a:moveTo>
                  <a:cubicBezTo>
                    <a:pt x="19" y="13"/>
                    <a:pt x="13" y="17"/>
                    <a:pt x="6" y="19"/>
                  </a:cubicBezTo>
                  <a:cubicBezTo>
                    <a:pt x="5" y="20"/>
                    <a:pt x="2" y="13"/>
                    <a:pt x="0" y="10"/>
                  </a:cubicBezTo>
                  <a:cubicBezTo>
                    <a:pt x="6" y="7"/>
                    <a:pt x="12" y="3"/>
                    <a:pt x="19" y="0"/>
                  </a:cubicBezTo>
                  <a:cubicBezTo>
                    <a:pt x="21" y="3"/>
                    <a:pt x="23" y="6"/>
                    <a:pt x="2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63"/>
            <p:cNvSpPr>
              <a:spLocks/>
            </p:cNvSpPr>
            <p:nvPr/>
          </p:nvSpPr>
          <p:spPr bwMode="auto">
            <a:xfrm>
              <a:off x="8037513" y="5557838"/>
              <a:ext cx="26988" cy="47625"/>
            </a:xfrm>
            <a:custGeom>
              <a:avLst/>
              <a:gdLst>
                <a:gd name="T0" fmla="*/ 4 w 14"/>
                <a:gd name="T1" fmla="*/ 25 h 25"/>
                <a:gd name="T2" fmla="*/ 0 w 14"/>
                <a:gd name="T3" fmla="*/ 17 h 25"/>
                <a:gd name="T4" fmla="*/ 0 w 14"/>
                <a:gd name="T5" fmla="*/ 0 h 25"/>
                <a:gd name="T6" fmla="*/ 14 w 14"/>
                <a:gd name="T7" fmla="*/ 4 h 25"/>
                <a:gd name="T8" fmla="*/ 8 w 14"/>
                <a:gd name="T9" fmla="*/ 20 h 25"/>
                <a:gd name="T10" fmla="*/ 4 w 14"/>
                <a:gd name="T11" fmla="*/ 25 h 25"/>
                <a:gd name="T12" fmla="*/ 4 w 14"/>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14" h="25">
                  <a:moveTo>
                    <a:pt x="4" y="25"/>
                  </a:moveTo>
                  <a:cubicBezTo>
                    <a:pt x="3" y="23"/>
                    <a:pt x="1" y="20"/>
                    <a:pt x="0" y="17"/>
                  </a:cubicBezTo>
                  <a:cubicBezTo>
                    <a:pt x="0" y="11"/>
                    <a:pt x="0" y="6"/>
                    <a:pt x="0" y="0"/>
                  </a:cubicBezTo>
                  <a:cubicBezTo>
                    <a:pt x="5" y="2"/>
                    <a:pt x="10" y="3"/>
                    <a:pt x="14" y="4"/>
                  </a:cubicBezTo>
                  <a:cubicBezTo>
                    <a:pt x="12" y="9"/>
                    <a:pt x="10" y="15"/>
                    <a:pt x="8" y="20"/>
                  </a:cubicBezTo>
                  <a:cubicBezTo>
                    <a:pt x="7" y="22"/>
                    <a:pt x="6" y="24"/>
                    <a:pt x="4" y="25"/>
                  </a:cubicBezTo>
                  <a:cubicBezTo>
                    <a:pt x="4" y="25"/>
                    <a:pt x="4" y="25"/>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64"/>
            <p:cNvSpPr>
              <a:spLocks/>
            </p:cNvSpPr>
            <p:nvPr/>
          </p:nvSpPr>
          <p:spPr bwMode="auto">
            <a:xfrm>
              <a:off x="7932738" y="5576888"/>
              <a:ext cx="44450" cy="34925"/>
            </a:xfrm>
            <a:custGeom>
              <a:avLst/>
              <a:gdLst>
                <a:gd name="T0" fmla="*/ 4 w 23"/>
                <a:gd name="T1" fmla="*/ 0 h 18"/>
                <a:gd name="T2" fmla="*/ 23 w 23"/>
                <a:gd name="T3" fmla="*/ 6 h 18"/>
                <a:gd name="T4" fmla="*/ 18 w 23"/>
                <a:gd name="T5" fmla="*/ 18 h 18"/>
                <a:gd name="T6" fmla="*/ 0 w 23"/>
                <a:gd name="T7" fmla="*/ 9 h 18"/>
                <a:gd name="T8" fmla="*/ 4 w 23"/>
                <a:gd name="T9" fmla="*/ 0 h 18"/>
              </a:gdLst>
              <a:ahLst/>
              <a:cxnLst>
                <a:cxn ang="0">
                  <a:pos x="T0" y="T1"/>
                </a:cxn>
                <a:cxn ang="0">
                  <a:pos x="T2" y="T3"/>
                </a:cxn>
                <a:cxn ang="0">
                  <a:pos x="T4" y="T5"/>
                </a:cxn>
                <a:cxn ang="0">
                  <a:pos x="T6" y="T7"/>
                </a:cxn>
                <a:cxn ang="0">
                  <a:pos x="T8" y="T9"/>
                </a:cxn>
              </a:cxnLst>
              <a:rect l="0" t="0" r="r" b="b"/>
              <a:pathLst>
                <a:path w="23" h="18">
                  <a:moveTo>
                    <a:pt x="4" y="0"/>
                  </a:moveTo>
                  <a:cubicBezTo>
                    <a:pt x="10" y="2"/>
                    <a:pt x="17" y="4"/>
                    <a:pt x="23" y="6"/>
                  </a:cubicBezTo>
                  <a:cubicBezTo>
                    <a:pt x="22" y="10"/>
                    <a:pt x="20" y="14"/>
                    <a:pt x="18" y="18"/>
                  </a:cubicBezTo>
                  <a:cubicBezTo>
                    <a:pt x="12" y="15"/>
                    <a:pt x="6" y="12"/>
                    <a:pt x="0" y="9"/>
                  </a:cubicBezTo>
                  <a:cubicBezTo>
                    <a:pt x="1" y="6"/>
                    <a:pt x="2"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65"/>
            <p:cNvSpPr>
              <a:spLocks noEditPoints="1"/>
            </p:cNvSpPr>
            <p:nvPr/>
          </p:nvSpPr>
          <p:spPr bwMode="auto">
            <a:xfrm>
              <a:off x="3662363" y="993775"/>
              <a:ext cx="4870450" cy="4892675"/>
            </a:xfrm>
            <a:custGeom>
              <a:avLst/>
              <a:gdLst>
                <a:gd name="T0" fmla="*/ 1228 w 2521"/>
                <a:gd name="T1" fmla="*/ 2517 h 2532"/>
                <a:gd name="T2" fmla="*/ 812 w 2521"/>
                <a:gd name="T3" fmla="*/ 1705 h 2532"/>
                <a:gd name="T4" fmla="*/ 1614 w 2521"/>
                <a:gd name="T5" fmla="*/ 1272 h 2532"/>
                <a:gd name="T6" fmla="*/ 1738 w 2521"/>
                <a:gd name="T7" fmla="*/ 875 h 2532"/>
                <a:gd name="T8" fmla="*/ 1662 w 2521"/>
                <a:gd name="T9" fmla="*/ 1106 h 2532"/>
                <a:gd name="T10" fmla="*/ 803 w 2521"/>
                <a:gd name="T11" fmla="*/ 1627 h 2532"/>
                <a:gd name="T12" fmla="*/ 961 w 2521"/>
                <a:gd name="T13" fmla="*/ 1591 h 2532"/>
                <a:gd name="T14" fmla="*/ 1643 w 2521"/>
                <a:gd name="T15" fmla="*/ 962 h 2532"/>
                <a:gd name="T16" fmla="*/ 1609 w 2521"/>
                <a:gd name="T17" fmla="*/ 921 h 2532"/>
                <a:gd name="T18" fmla="*/ 862 w 2521"/>
                <a:gd name="T19" fmla="*/ 1497 h 2532"/>
                <a:gd name="T20" fmla="*/ 716 w 2521"/>
                <a:gd name="T21" fmla="*/ 1492 h 2532"/>
                <a:gd name="T22" fmla="*/ 1440 w 2521"/>
                <a:gd name="T23" fmla="*/ 1021 h 2532"/>
                <a:gd name="T24" fmla="*/ 1501 w 2521"/>
                <a:gd name="T25" fmla="*/ 666 h 2532"/>
                <a:gd name="T26" fmla="*/ 1160 w 2521"/>
                <a:gd name="T27" fmla="*/ 1164 h 2532"/>
                <a:gd name="T28" fmla="*/ 601 w 2521"/>
                <a:gd name="T29" fmla="*/ 1318 h 2532"/>
                <a:gd name="T30" fmla="*/ 640 w 2521"/>
                <a:gd name="T31" fmla="*/ 1499 h 2532"/>
                <a:gd name="T32" fmla="*/ 793 w 2521"/>
                <a:gd name="T33" fmla="*/ 1717 h 2532"/>
                <a:gd name="T34" fmla="*/ 1408 w 2521"/>
                <a:gd name="T35" fmla="*/ 1776 h 2532"/>
                <a:gd name="T36" fmla="*/ 1851 w 2521"/>
                <a:gd name="T37" fmla="*/ 1131 h 2532"/>
                <a:gd name="T38" fmla="*/ 1574 w 2521"/>
                <a:gd name="T39" fmla="*/ 1563 h 2532"/>
                <a:gd name="T40" fmla="*/ 959 w 2521"/>
                <a:gd name="T41" fmla="*/ 1796 h 2532"/>
                <a:gd name="T42" fmla="*/ 1779 w 2521"/>
                <a:gd name="T43" fmla="*/ 1214 h 2532"/>
                <a:gd name="T44" fmla="*/ 1798 w 2521"/>
                <a:gd name="T45" fmla="*/ 986 h 2532"/>
                <a:gd name="T46" fmla="*/ 1197 w 2521"/>
                <a:gd name="T47" fmla="*/ 1655 h 2532"/>
                <a:gd name="T48" fmla="*/ 2178 w 2521"/>
                <a:gd name="T49" fmla="*/ 932 h 2532"/>
                <a:gd name="T50" fmla="*/ 1947 w 2521"/>
                <a:gd name="T51" fmla="*/ 750 h 2532"/>
                <a:gd name="T52" fmla="*/ 714 w 2521"/>
                <a:gd name="T53" fmla="*/ 235 h 2532"/>
                <a:gd name="T54" fmla="*/ 828 w 2521"/>
                <a:gd name="T55" fmla="*/ 658 h 2532"/>
                <a:gd name="T56" fmla="*/ 851 w 2521"/>
                <a:gd name="T57" fmla="*/ 472 h 2532"/>
                <a:gd name="T58" fmla="*/ 1668 w 2521"/>
                <a:gd name="T59" fmla="*/ 657 h 2532"/>
                <a:gd name="T60" fmla="*/ 1674 w 2521"/>
                <a:gd name="T61" fmla="*/ 1845 h 2532"/>
                <a:gd name="T62" fmla="*/ 1707 w 2521"/>
                <a:gd name="T63" fmla="*/ 1942 h 2532"/>
                <a:gd name="T64" fmla="*/ 1356 w 2521"/>
                <a:gd name="T65" fmla="*/ 2040 h 2532"/>
                <a:gd name="T66" fmla="*/ 360 w 2521"/>
                <a:gd name="T67" fmla="*/ 1606 h 2532"/>
                <a:gd name="T68" fmla="*/ 1166 w 2521"/>
                <a:gd name="T69" fmla="*/ 2122 h 2532"/>
                <a:gd name="T70" fmla="*/ 1832 w 2521"/>
                <a:gd name="T71" fmla="*/ 2280 h 2532"/>
                <a:gd name="T72" fmla="*/ 1764 w 2521"/>
                <a:gd name="T73" fmla="*/ 1953 h 2532"/>
                <a:gd name="T74" fmla="*/ 1323 w 2521"/>
                <a:gd name="T75" fmla="*/ 745 h 2532"/>
                <a:gd name="T76" fmla="*/ 746 w 2521"/>
                <a:gd name="T77" fmla="*/ 1172 h 2532"/>
                <a:gd name="T78" fmla="*/ 666 w 2521"/>
                <a:gd name="T79" fmla="*/ 1335 h 2532"/>
                <a:gd name="T80" fmla="*/ 1315 w 2521"/>
                <a:gd name="T81" fmla="*/ 895 h 2532"/>
                <a:gd name="T82" fmla="*/ 1338 w 2521"/>
                <a:gd name="T83" fmla="*/ 618 h 2532"/>
                <a:gd name="T84" fmla="*/ 633 w 2521"/>
                <a:gd name="T85" fmla="*/ 1009 h 2532"/>
                <a:gd name="T86" fmla="*/ 739 w 2521"/>
                <a:gd name="T87" fmla="*/ 1115 h 2532"/>
                <a:gd name="T88" fmla="*/ 1204 w 2521"/>
                <a:gd name="T89" fmla="*/ 669 h 2532"/>
                <a:gd name="T90" fmla="*/ 1109 w 2521"/>
                <a:gd name="T91" fmla="*/ 716 h 2532"/>
                <a:gd name="T92" fmla="*/ 690 w 2521"/>
                <a:gd name="T93" fmla="*/ 904 h 2532"/>
                <a:gd name="T94" fmla="*/ 1566 w 2521"/>
                <a:gd name="T95" fmla="*/ 1792 h 2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21" h="2532">
                  <a:moveTo>
                    <a:pt x="1248" y="7"/>
                  </a:moveTo>
                  <a:cubicBezTo>
                    <a:pt x="1950" y="0"/>
                    <a:pt x="2521" y="575"/>
                    <a:pt x="2515" y="1277"/>
                  </a:cubicBezTo>
                  <a:cubicBezTo>
                    <a:pt x="2510" y="1935"/>
                    <a:pt x="1954" y="2532"/>
                    <a:pt x="1228" y="2517"/>
                  </a:cubicBezTo>
                  <a:cubicBezTo>
                    <a:pt x="582" y="2503"/>
                    <a:pt x="0" y="1961"/>
                    <a:pt x="2" y="1261"/>
                  </a:cubicBezTo>
                  <a:cubicBezTo>
                    <a:pt x="4" y="530"/>
                    <a:pt x="613" y="5"/>
                    <a:pt x="1248" y="7"/>
                  </a:cubicBezTo>
                  <a:close/>
                  <a:moveTo>
                    <a:pt x="812" y="1705"/>
                  </a:moveTo>
                  <a:cubicBezTo>
                    <a:pt x="890" y="1728"/>
                    <a:pt x="967" y="1720"/>
                    <a:pt x="1043" y="1695"/>
                  </a:cubicBezTo>
                  <a:cubicBezTo>
                    <a:pt x="1207" y="1641"/>
                    <a:pt x="1345" y="1543"/>
                    <a:pt x="1473" y="1431"/>
                  </a:cubicBezTo>
                  <a:cubicBezTo>
                    <a:pt x="1526" y="1385"/>
                    <a:pt x="1570" y="1327"/>
                    <a:pt x="1614" y="1272"/>
                  </a:cubicBezTo>
                  <a:cubicBezTo>
                    <a:pt x="1669" y="1202"/>
                    <a:pt x="1713" y="1125"/>
                    <a:pt x="1739" y="1039"/>
                  </a:cubicBezTo>
                  <a:cubicBezTo>
                    <a:pt x="1753" y="991"/>
                    <a:pt x="1761" y="943"/>
                    <a:pt x="1746" y="894"/>
                  </a:cubicBezTo>
                  <a:cubicBezTo>
                    <a:pt x="1745" y="887"/>
                    <a:pt x="1741" y="881"/>
                    <a:pt x="1738" y="875"/>
                  </a:cubicBezTo>
                  <a:cubicBezTo>
                    <a:pt x="1736" y="876"/>
                    <a:pt x="1734" y="876"/>
                    <a:pt x="1732" y="877"/>
                  </a:cubicBezTo>
                  <a:cubicBezTo>
                    <a:pt x="1732" y="898"/>
                    <a:pt x="1734" y="919"/>
                    <a:pt x="1732" y="940"/>
                  </a:cubicBezTo>
                  <a:cubicBezTo>
                    <a:pt x="1723" y="1001"/>
                    <a:pt x="1695" y="1055"/>
                    <a:pt x="1662" y="1106"/>
                  </a:cubicBezTo>
                  <a:cubicBezTo>
                    <a:pt x="1592" y="1212"/>
                    <a:pt x="1504" y="1302"/>
                    <a:pt x="1402" y="1378"/>
                  </a:cubicBezTo>
                  <a:cubicBezTo>
                    <a:pt x="1276" y="1472"/>
                    <a:pt x="1143" y="1554"/>
                    <a:pt x="991" y="1599"/>
                  </a:cubicBezTo>
                  <a:cubicBezTo>
                    <a:pt x="930" y="1617"/>
                    <a:pt x="867" y="1632"/>
                    <a:pt x="803" y="1627"/>
                  </a:cubicBezTo>
                  <a:cubicBezTo>
                    <a:pt x="779" y="1625"/>
                    <a:pt x="756" y="1619"/>
                    <a:pt x="733" y="1614"/>
                  </a:cubicBezTo>
                  <a:cubicBezTo>
                    <a:pt x="734" y="1612"/>
                    <a:pt x="734" y="1610"/>
                    <a:pt x="734" y="1608"/>
                  </a:cubicBezTo>
                  <a:cubicBezTo>
                    <a:pt x="812" y="1631"/>
                    <a:pt x="887" y="1617"/>
                    <a:pt x="961" y="1591"/>
                  </a:cubicBezTo>
                  <a:cubicBezTo>
                    <a:pt x="1071" y="1551"/>
                    <a:pt x="1167" y="1486"/>
                    <a:pt x="1263" y="1420"/>
                  </a:cubicBezTo>
                  <a:cubicBezTo>
                    <a:pt x="1355" y="1357"/>
                    <a:pt x="1433" y="1278"/>
                    <a:pt x="1504" y="1192"/>
                  </a:cubicBezTo>
                  <a:cubicBezTo>
                    <a:pt x="1562" y="1123"/>
                    <a:pt x="1611" y="1048"/>
                    <a:pt x="1643" y="962"/>
                  </a:cubicBezTo>
                  <a:cubicBezTo>
                    <a:pt x="1663" y="908"/>
                    <a:pt x="1676" y="853"/>
                    <a:pt x="1658" y="795"/>
                  </a:cubicBezTo>
                  <a:cubicBezTo>
                    <a:pt x="1652" y="777"/>
                    <a:pt x="1646" y="760"/>
                    <a:pt x="1624" y="749"/>
                  </a:cubicBezTo>
                  <a:cubicBezTo>
                    <a:pt x="1651" y="811"/>
                    <a:pt x="1635" y="867"/>
                    <a:pt x="1609" y="921"/>
                  </a:cubicBezTo>
                  <a:cubicBezTo>
                    <a:pt x="1570" y="1003"/>
                    <a:pt x="1515" y="1074"/>
                    <a:pt x="1452" y="1138"/>
                  </a:cubicBezTo>
                  <a:cubicBezTo>
                    <a:pt x="1379" y="1212"/>
                    <a:pt x="1297" y="1275"/>
                    <a:pt x="1210" y="1331"/>
                  </a:cubicBezTo>
                  <a:cubicBezTo>
                    <a:pt x="1102" y="1402"/>
                    <a:pt x="990" y="1466"/>
                    <a:pt x="862" y="1497"/>
                  </a:cubicBezTo>
                  <a:cubicBezTo>
                    <a:pt x="810" y="1510"/>
                    <a:pt x="758" y="1517"/>
                    <a:pt x="704" y="1507"/>
                  </a:cubicBezTo>
                  <a:cubicBezTo>
                    <a:pt x="680" y="1502"/>
                    <a:pt x="658" y="1492"/>
                    <a:pt x="644" y="1475"/>
                  </a:cubicBezTo>
                  <a:cubicBezTo>
                    <a:pt x="667" y="1481"/>
                    <a:pt x="691" y="1489"/>
                    <a:pt x="716" y="1492"/>
                  </a:cubicBezTo>
                  <a:cubicBezTo>
                    <a:pt x="779" y="1499"/>
                    <a:pt x="838" y="1481"/>
                    <a:pt x="896" y="1457"/>
                  </a:cubicBezTo>
                  <a:cubicBezTo>
                    <a:pt x="1028" y="1404"/>
                    <a:pt x="1139" y="1321"/>
                    <a:pt x="1246" y="1229"/>
                  </a:cubicBezTo>
                  <a:cubicBezTo>
                    <a:pt x="1318" y="1167"/>
                    <a:pt x="1384" y="1098"/>
                    <a:pt x="1440" y="1021"/>
                  </a:cubicBezTo>
                  <a:cubicBezTo>
                    <a:pt x="1484" y="962"/>
                    <a:pt x="1522" y="899"/>
                    <a:pt x="1543" y="828"/>
                  </a:cubicBezTo>
                  <a:cubicBezTo>
                    <a:pt x="1559" y="776"/>
                    <a:pt x="1560" y="725"/>
                    <a:pt x="1521" y="681"/>
                  </a:cubicBezTo>
                  <a:cubicBezTo>
                    <a:pt x="1516" y="675"/>
                    <a:pt x="1508" y="671"/>
                    <a:pt x="1501" y="666"/>
                  </a:cubicBezTo>
                  <a:cubicBezTo>
                    <a:pt x="1504" y="685"/>
                    <a:pt x="1512" y="701"/>
                    <a:pt x="1514" y="718"/>
                  </a:cubicBezTo>
                  <a:cubicBezTo>
                    <a:pt x="1520" y="767"/>
                    <a:pt x="1498" y="811"/>
                    <a:pt x="1473" y="851"/>
                  </a:cubicBezTo>
                  <a:cubicBezTo>
                    <a:pt x="1392" y="978"/>
                    <a:pt x="1279" y="1075"/>
                    <a:pt x="1160" y="1164"/>
                  </a:cubicBezTo>
                  <a:cubicBezTo>
                    <a:pt x="1081" y="1224"/>
                    <a:pt x="992" y="1270"/>
                    <a:pt x="901" y="1310"/>
                  </a:cubicBezTo>
                  <a:cubicBezTo>
                    <a:pt x="831" y="1340"/>
                    <a:pt x="760" y="1367"/>
                    <a:pt x="682" y="1363"/>
                  </a:cubicBezTo>
                  <a:cubicBezTo>
                    <a:pt x="648" y="1361"/>
                    <a:pt x="617" y="1353"/>
                    <a:pt x="601" y="1318"/>
                  </a:cubicBezTo>
                  <a:cubicBezTo>
                    <a:pt x="600" y="1316"/>
                    <a:pt x="597" y="1315"/>
                    <a:pt x="591" y="1312"/>
                  </a:cubicBezTo>
                  <a:cubicBezTo>
                    <a:pt x="592" y="1322"/>
                    <a:pt x="592" y="1329"/>
                    <a:pt x="592" y="1336"/>
                  </a:cubicBezTo>
                  <a:cubicBezTo>
                    <a:pt x="594" y="1394"/>
                    <a:pt x="619" y="1446"/>
                    <a:pt x="640" y="1499"/>
                  </a:cubicBezTo>
                  <a:cubicBezTo>
                    <a:pt x="656" y="1541"/>
                    <a:pt x="682" y="1579"/>
                    <a:pt x="705" y="1618"/>
                  </a:cubicBezTo>
                  <a:cubicBezTo>
                    <a:pt x="725" y="1651"/>
                    <a:pt x="751" y="1678"/>
                    <a:pt x="783" y="1700"/>
                  </a:cubicBezTo>
                  <a:cubicBezTo>
                    <a:pt x="786" y="1706"/>
                    <a:pt x="789" y="1712"/>
                    <a:pt x="793" y="1717"/>
                  </a:cubicBezTo>
                  <a:cubicBezTo>
                    <a:pt x="831" y="1759"/>
                    <a:pt x="882" y="1784"/>
                    <a:pt x="929" y="1814"/>
                  </a:cubicBezTo>
                  <a:cubicBezTo>
                    <a:pt x="993" y="1855"/>
                    <a:pt x="1064" y="1866"/>
                    <a:pt x="1138" y="1858"/>
                  </a:cubicBezTo>
                  <a:cubicBezTo>
                    <a:pt x="1233" y="1847"/>
                    <a:pt x="1324" y="1821"/>
                    <a:pt x="1408" y="1776"/>
                  </a:cubicBezTo>
                  <a:cubicBezTo>
                    <a:pt x="1582" y="1683"/>
                    <a:pt x="1724" y="1559"/>
                    <a:pt x="1805" y="1375"/>
                  </a:cubicBezTo>
                  <a:cubicBezTo>
                    <a:pt x="1836" y="1304"/>
                    <a:pt x="1857" y="1231"/>
                    <a:pt x="1854" y="1153"/>
                  </a:cubicBezTo>
                  <a:cubicBezTo>
                    <a:pt x="1854" y="1145"/>
                    <a:pt x="1852" y="1138"/>
                    <a:pt x="1851" y="1131"/>
                  </a:cubicBezTo>
                  <a:cubicBezTo>
                    <a:pt x="1845" y="1135"/>
                    <a:pt x="1843" y="1140"/>
                    <a:pt x="1842" y="1145"/>
                  </a:cubicBezTo>
                  <a:cubicBezTo>
                    <a:pt x="1830" y="1187"/>
                    <a:pt x="1822" y="1231"/>
                    <a:pt x="1805" y="1271"/>
                  </a:cubicBezTo>
                  <a:cubicBezTo>
                    <a:pt x="1753" y="1388"/>
                    <a:pt x="1670" y="1480"/>
                    <a:pt x="1574" y="1563"/>
                  </a:cubicBezTo>
                  <a:cubicBezTo>
                    <a:pt x="1437" y="1683"/>
                    <a:pt x="1281" y="1763"/>
                    <a:pt x="1102" y="1797"/>
                  </a:cubicBezTo>
                  <a:cubicBezTo>
                    <a:pt x="1049" y="1807"/>
                    <a:pt x="995" y="1808"/>
                    <a:pt x="941" y="1797"/>
                  </a:cubicBezTo>
                  <a:cubicBezTo>
                    <a:pt x="947" y="1796"/>
                    <a:pt x="953" y="1796"/>
                    <a:pt x="959" y="1796"/>
                  </a:cubicBezTo>
                  <a:cubicBezTo>
                    <a:pt x="1046" y="1802"/>
                    <a:pt x="1129" y="1786"/>
                    <a:pt x="1209" y="1753"/>
                  </a:cubicBezTo>
                  <a:cubicBezTo>
                    <a:pt x="1328" y="1705"/>
                    <a:pt x="1433" y="1634"/>
                    <a:pt x="1529" y="1549"/>
                  </a:cubicBezTo>
                  <a:cubicBezTo>
                    <a:pt x="1636" y="1455"/>
                    <a:pt x="1720" y="1344"/>
                    <a:pt x="1779" y="1214"/>
                  </a:cubicBezTo>
                  <a:cubicBezTo>
                    <a:pt x="1805" y="1156"/>
                    <a:pt x="1823" y="1095"/>
                    <a:pt x="1818" y="1030"/>
                  </a:cubicBezTo>
                  <a:cubicBezTo>
                    <a:pt x="1816" y="1010"/>
                    <a:pt x="1816" y="988"/>
                    <a:pt x="1797" y="967"/>
                  </a:cubicBezTo>
                  <a:cubicBezTo>
                    <a:pt x="1797" y="977"/>
                    <a:pt x="1797" y="982"/>
                    <a:pt x="1798" y="986"/>
                  </a:cubicBezTo>
                  <a:cubicBezTo>
                    <a:pt x="1803" y="1047"/>
                    <a:pt x="1787" y="1104"/>
                    <a:pt x="1760" y="1158"/>
                  </a:cubicBezTo>
                  <a:cubicBezTo>
                    <a:pt x="1686" y="1306"/>
                    <a:pt x="1571" y="1418"/>
                    <a:pt x="1440" y="1515"/>
                  </a:cubicBezTo>
                  <a:cubicBezTo>
                    <a:pt x="1365" y="1570"/>
                    <a:pt x="1283" y="1617"/>
                    <a:pt x="1197" y="1655"/>
                  </a:cubicBezTo>
                  <a:cubicBezTo>
                    <a:pt x="1095" y="1699"/>
                    <a:pt x="991" y="1732"/>
                    <a:pt x="878" y="1723"/>
                  </a:cubicBezTo>
                  <a:cubicBezTo>
                    <a:pt x="856" y="1721"/>
                    <a:pt x="834" y="1711"/>
                    <a:pt x="812" y="1705"/>
                  </a:cubicBezTo>
                  <a:close/>
                  <a:moveTo>
                    <a:pt x="2178" y="932"/>
                  </a:moveTo>
                  <a:cubicBezTo>
                    <a:pt x="2179" y="931"/>
                    <a:pt x="2180" y="930"/>
                    <a:pt x="2180" y="929"/>
                  </a:cubicBezTo>
                  <a:cubicBezTo>
                    <a:pt x="2168" y="917"/>
                    <a:pt x="2156" y="905"/>
                    <a:pt x="2143" y="895"/>
                  </a:cubicBezTo>
                  <a:cubicBezTo>
                    <a:pt x="2078" y="847"/>
                    <a:pt x="2013" y="797"/>
                    <a:pt x="1947" y="750"/>
                  </a:cubicBezTo>
                  <a:cubicBezTo>
                    <a:pt x="1759" y="618"/>
                    <a:pt x="1567" y="495"/>
                    <a:pt x="1356" y="401"/>
                  </a:cubicBezTo>
                  <a:cubicBezTo>
                    <a:pt x="1209" y="335"/>
                    <a:pt x="1061" y="269"/>
                    <a:pt x="899" y="245"/>
                  </a:cubicBezTo>
                  <a:cubicBezTo>
                    <a:pt x="838" y="236"/>
                    <a:pt x="777" y="226"/>
                    <a:pt x="714" y="235"/>
                  </a:cubicBezTo>
                  <a:cubicBezTo>
                    <a:pt x="643" y="246"/>
                    <a:pt x="614" y="290"/>
                    <a:pt x="632" y="359"/>
                  </a:cubicBezTo>
                  <a:cubicBezTo>
                    <a:pt x="638" y="379"/>
                    <a:pt x="645" y="399"/>
                    <a:pt x="654" y="418"/>
                  </a:cubicBezTo>
                  <a:cubicBezTo>
                    <a:pt x="699" y="508"/>
                    <a:pt x="763" y="584"/>
                    <a:pt x="828" y="658"/>
                  </a:cubicBezTo>
                  <a:cubicBezTo>
                    <a:pt x="833" y="664"/>
                    <a:pt x="841" y="669"/>
                    <a:pt x="848" y="674"/>
                  </a:cubicBezTo>
                  <a:cubicBezTo>
                    <a:pt x="834" y="637"/>
                    <a:pt x="818" y="602"/>
                    <a:pt x="808" y="566"/>
                  </a:cubicBezTo>
                  <a:cubicBezTo>
                    <a:pt x="797" y="525"/>
                    <a:pt x="813" y="493"/>
                    <a:pt x="851" y="472"/>
                  </a:cubicBezTo>
                  <a:cubicBezTo>
                    <a:pt x="886" y="454"/>
                    <a:pt x="924" y="451"/>
                    <a:pt x="964" y="453"/>
                  </a:cubicBezTo>
                  <a:cubicBezTo>
                    <a:pt x="1070" y="459"/>
                    <a:pt x="1173" y="483"/>
                    <a:pt x="1275" y="512"/>
                  </a:cubicBezTo>
                  <a:cubicBezTo>
                    <a:pt x="1410" y="550"/>
                    <a:pt x="1540" y="600"/>
                    <a:pt x="1668" y="657"/>
                  </a:cubicBezTo>
                  <a:cubicBezTo>
                    <a:pt x="1812" y="722"/>
                    <a:pt x="1953" y="793"/>
                    <a:pt x="2087" y="876"/>
                  </a:cubicBezTo>
                  <a:cubicBezTo>
                    <a:pt x="2117" y="895"/>
                    <a:pt x="2148" y="913"/>
                    <a:pt x="2178" y="932"/>
                  </a:cubicBezTo>
                  <a:close/>
                  <a:moveTo>
                    <a:pt x="1674" y="1845"/>
                  </a:moveTo>
                  <a:cubicBezTo>
                    <a:pt x="1672" y="1846"/>
                    <a:pt x="1670" y="1848"/>
                    <a:pt x="1668" y="1849"/>
                  </a:cubicBezTo>
                  <a:cubicBezTo>
                    <a:pt x="1672" y="1858"/>
                    <a:pt x="1676" y="1866"/>
                    <a:pt x="1679" y="1874"/>
                  </a:cubicBezTo>
                  <a:cubicBezTo>
                    <a:pt x="1689" y="1897"/>
                    <a:pt x="1700" y="1919"/>
                    <a:pt x="1707" y="1942"/>
                  </a:cubicBezTo>
                  <a:cubicBezTo>
                    <a:pt x="1723" y="1998"/>
                    <a:pt x="1701" y="2041"/>
                    <a:pt x="1648" y="2057"/>
                  </a:cubicBezTo>
                  <a:cubicBezTo>
                    <a:pt x="1631" y="2063"/>
                    <a:pt x="1613" y="2066"/>
                    <a:pt x="1595" y="2067"/>
                  </a:cubicBezTo>
                  <a:cubicBezTo>
                    <a:pt x="1514" y="2074"/>
                    <a:pt x="1433" y="2062"/>
                    <a:pt x="1356" y="2040"/>
                  </a:cubicBezTo>
                  <a:cubicBezTo>
                    <a:pt x="1240" y="2007"/>
                    <a:pt x="1125" y="1972"/>
                    <a:pt x="1012" y="1931"/>
                  </a:cubicBezTo>
                  <a:cubicBezTo>
                    <a:pt x="834" y="1867"/>
                    <a:pt x="665" y="1785"/>
                    <a:pt x="501" y="1690"/>
                  </a:cubicBezTo>
                  <a:cubicBezTo>
                    <a:pt x="454" y="1663"/>
                    <a:pt x="407" y="1634"/>
                    <a:pt x="360" y="1606"/>
                  </a:cubicBezTo>
                  <a:cubicBezTo>
                    <a:pt x="370" y="1619"/>
                    <a:pt x="381" y="1630"/>
                    <a:pt x="393" y="1640"/>
                  </a:cubicBezTo>
                  <a:cubicBezTo>
                    <a:pt x="398" y="1644"/>
                    <a:pt x="404" y="1648"/>
                    <a:pt x="409" y="1652"/>
                  </a:cubicBezTo>
                  <a:cubicBezTo>
                    <a:pt x="645" y="1835"/>
                    <a:pt x="897" y="1993"/>
                    <a:pt x="1166" y="2122"/>
                  </a:cubicBezTo>
                  <a:cubicBezTo>
                    <a:pt x="1259" y="2167"/>
                    <a:pt x="1353" y="2207"/>
                    <a:pt x="1451" y="2237"/>
                  </a:cubicBezTo>
                  <a:cubicBezTo>
                    <a:pt x="1536" y="2263"/>
                    <a:pt x="1622" y="2284"/>
                    <a:pt x="1711" y="2291"/>
                  </a:cubicBezTo>
                  <a:cubicBezTo>
                    <a:pt x="1751" y="2294"/>
                    <a:pt x="1792" y="2294"/>
                    <a:pt x="1832" y="2280"/>
                  </a:cubicBezTo>
                  <a:cubicBezTo>
                    <a:pt x="1872" y="2267"/>
                    <a:pt x="1893" y="2240"/>
                    <a:pt x="1889" y="2198"/>
                  </a:cubicBezTo>
                  <a:cubicBezTo>
                    <a:pt x="1887" y="2171"/>
                    <a:pt x="1880" y="2144"/>
                    <a:pt x="1870" y="2120"/>
                  </a:cubicBezTo>
                  <a:cubicBezTo>
                    <a:pt x="1844" y="2058"/>
                    <a:pt x="1805" y="2005"/>
                    <a:pt x="1764" y="1953"/>
                  </a:cubicBezTo>
                  <a:cubicBezTo>
                    <a:pt x="1735" y="1916"/>
                    <a:pt x="1704" y="1881"/>
                    <a:pt x="1674" y="1845"/>
                  </a:cubicBezTo>
                  <a:close/>
                  <a:moveTo>
                    <a:pt x="1338" y="618"/>
                  </a:moveTo>
                  <a:cubicBezTo>
                    <a:pt x="1358" y="672"/>
                    <a:pt x="1356" y="692"/>
                    <a:pt x="1323" y="745"/>
                  </a:cubicBezTo>
                  <a:cubicBezTo>
                    <a:pt x="1307" y="771"/>
                    <a:pt x="1289" y="796"/>
                    <a:pt x="1269" y="819"/>
                  </a:cubicBezTo>
                  <a:cubicBezTo>
                    <a:pt x="1185" y="916"/>
                    <a:pt x="1087" y="997"/>
                    <a:pt x="977" y="1064"/>
                  </a:cubicBezTo>
                  <a:cubicBezTo>
                    <a:pt x="904" y="1109"/>
                    <a:pt x="830" y="1151"/>
                    <a:pt x="746" y="1172"/>
                  </a:cubicBezTo>
                  <a:cubicBezTo>
                    <a:pt x="696" y="1185"/>
                    <a:pt x="641" y="1206"/>
                    <a:pt x="596" y="1148"/>
                  </a:cubicBezTo>
                  <a:cubicBezTo>
                    <a:pt x="588" y="1189"/>
                    <a:pt x="583" y="1225"/>
                    <a:pt x="589" y="1263"/>
                  </a:cubicBezTo>
                  <a:cubicBezTo>
                    <a:pt x="597" y="1309"/>
                    <a:pt x="620" y="1333"/>
                    <a:pt x="666" y="1335"/>
                  </a:cubicBezTo>
                  <a:cubicBezTo>
                    <a:pt x="690" y="1336"/>
                    <a:pt x="715" y="1333"/>
                    <a:pt x="739" y="1328"/>
                  </a:cubicBezTo>
                  <a:cubicBezTo>
                    <a:pt x="801" y="1315"/>
                    <a:pt x="857" y="1286"/>
                    <a:pt x="911" y="1255"/>
                  </a:cubicBezTo>
                  <a:cubicBezTo>
                    <a:pt x="1071" y="1164"/>
                    <a:pt x="1207" y="1044"/>
                    <a:pt x="1315" y="895"/>
                  </a:cubicBezTo>
                  <a:cubicBezTo>
                    <a:pt x="1351" y="846"/>
                    <a:pt x="1383" y="795"/>
                    <a:pt x="1399" y="735"/>
                  </a:cubicBezTo>
                  <a:cubicBezTo>
                    <a:pt x="1406" y="709"/>
                    <a:pt x="1408" y="683"/>
                    <a:pt x="1398" y="657"/>
                  </a:cubicBezTo>
                  <a:cubicBezTo>
                    <a:pt x="1387" y="631"/>
                    <a:pt x="1365" y="616"/>
                    <a:pt x="1338" y="618"/>
                  </a:cubicBezTo>
                  <a:close/>
                  <a:moveTo>
                    <a:pt x="690" y="904"/>
                  </a:moveTo>
                  <a:cubicBezTo>
                    <a:pt x="685" y="911"/>
                    <a:pt x="680" y="916"/>
                    <a:pt x="677" y="922"/>
                  </a:cubicBezTo>
                  <a:cubicBezTo>
                    <a:pt x="662" y="951"/>
                    <a:pt x="646" y="979"/>
                    <a:pt x="633" y="1009"/>
                  </a:cubicBezTo>
                  <a:cubicBezTo>
                    <a:pt x="624" y="1031"/>
                    <a:pt x="617" y="1055"/>
                    <a:pt x="614" y="1078"/>
                  </a:cubicBezTo>
                  <a:cubicBezTo>
                    <a:pt x="610" y="1114"/>
                    <a:pt x="625" y="1132"/>
                    <a:pt x="661" y="1131"/>
                  </a:cubicBezTo>
                  <a:cubicBezTo>
                    <a:pt x="687" y="1130"/>
                    <a:pt x="715" y="1125"/>
                    <a:pt x="739" y="1115"/>
                  </a:cubicBezTo>
                  <a:cubicBezTo>
                    <a:pt x="825" y="1082"/>
                    <a:pt x="902" y="1032"/>
                    <a:pt x="972" y="971"/>
                  </a:cubicBezTo>
                  <a:cubicBezTo>
                    <a:pt x="1044" y="909"/>
                    <a:pt x="1114" y="844"/>
                    <a:pt x="1165" y="762"/>
                  </a:cubicBezTo>
                  <a:cubicBezTo>
                    <a:pt x="1182" y="734"/>
                    <a:pt x="1196" y="702"/>
                    <a:pt x="1204" y="669"/>
                  </a:cubicBezTo>
                  <a:cubicBezTo>
                    <a:pt x="1214" y="632"/>
                    <a:pt x="1184" y="606"/>
                    <a:pt x="1148" y="617"/>
                  </a:cubicBezTo>
                  <a:cubicBezTo>
                    <a:pt x="1167" y="636"/>
                    <a:pt x="1157" y="654"/>
                    <a:pt x="1145" y="671"/>
                  </a:cubicBezTo>
                  <a:cubicBezTo>
                    <a:pt x="1135" y="687"/>
                    <a:pt x="1123" y="702"/>
                    <a:pt x="1109" y="716"/>
                  </a:cubicBezTo>
                  <a:cubicBezTo>
                    <a:pt x="1054" y="774"/>
                    <a:pt x="989" y="818"/>
                    <a:pt x="919" y="857"/>
                  </a:cubicBezTo>
                  <a:cubicBezTo>
                    <a:pt x="864" y="889"/>
                    <a:pt x="806" y="917"/>
                    <a:pt x="742" y="929"/>
                  </a:cubicBezTo>
                  <a:cubicBezTo>
                    <a:pt x="714" y="934"/>
                    <a:pt x="704" y="930"/>
                    <a:pt x="690" y="904"/>
                  </a:cubicBezTo>
                  <a:close/>
                  <a:moveTo>
                    <a:pt x="1859" y="1346"/>
                  </a:moveTo>
                  <a:cubicBezTo>
                    <a:pt x="1704" y="1677"/>
                    <a:pt x="1445" y="1853"/>
                    <a:pt x="1078" y="1870"/>
                  </a:cubicBezTo>
                  <a:cubicBezTo>
                    <a:pt x="1250" y="1902"/>
                    <a:pt x="1414" y="1889"/>
                    <a:pt x="1566" y="1792"/>
                  </a:cubicBezTo>
                  <a:cubicBezTo>
                    <a:pt x="1732" y="1687"/>
                    <a:pt x="1829" y="1538"/>
                    <a:pt x="1859" y="13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687596156"/>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5358766" y="787400"/>
            <a:ext cx="8623933" cy="5484159"/>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5681244" y="3022179"/>
            <a:ext cx="824753" cy="824753"/>
          </a:xfrm>
          <a:prstGeom prst="ellipse">
            <a:avLst/>
          </a:prstGeom>
          <a:solidFill>
            <a:schemeClr val="bg1"/>
          </a:solid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72736" y="2262977"/>
            <a:ext cx="4003902" cy="461665"/>
          </a:xfrm>
          <a:prstGeom prst="rect">
            <a:avLst/>
          </a:prstGeom>
          <a:noFill/>
        </p:spPr>
        <p:txBody>
          <a:bodyPr wrap="square" rtlCol="0">
            <a:spAutoFit/>
          </a:bodyPr>
          <a:lstStyle/>
          <a:p>
            <a:pPr algn="ctr"/>
            <a:r>
              <a:rPr lang="en-US" altLang="zh-CN" sz="2400" b="1" dirty="0">
                <a:solidFill>
                  <a:schemeClr val="accent1"/>
                </a:solidFill>
                <a:latin typeface="思源黑体 CN Medium" panose="020B0600000000000000" pitchFamily="34" charset="-122"/>
                <a:ea typeface="思源黑体 CN Medium" panose="020B0600000000000000" pitchFamily="34" charset="-122"/>
              </a:rPr>
              <a:t>WRITE YOUR TITLE HERE</a:t>
            </a:r>
            <a:endParaRPr lang="zh-CN" altLang="en-US" sz="2400" b="1" dirty="0">
              <a:solidFill>
                <a:schemeClr val="accent1"/>
              </a:solidFill>
              <a:latin typeface="思源黑体 CN Medium" panose="020B0600000000000000" pitchFamily="34" charset="-122"/>
              <a:ea typeface="思源黑体 CN Medium" panose="020B0600000000000000" pitchFamily="34" charset="-122"/>
            </a:endParaRPr>
          </a:p>
        </p:txBody>
      </p:sp>
      <p:sp>
        <p:nvSpPr>
          <p:cNvPr id="6" name="文本框 5"/>
          <p:cNvSpPr txBox="1"/>
          <p:nvPr/>
        </p:nvSpPr>
        <p:spPr>
          <a:xfrm>
            <a:off x="1343025" y="3022179"/>
            <a:ext cx="3170304" cy="2376035"/>
          </a:xfrm>
          <a:prstGeom prst="rect">
            <a:avLst/>
          </a:prstGeom>
          <a:noFill/>
        </p:spPr>
        <p:txBody>
          <a:bodyPr wrap="square" rtlCol="0">
            <a:spAutoFit/>
          </a:bodyPr>
          <a:lstStyle/>
          <a:p>
            <a:pPr>
              <a:lnSpc>
                <a:spcPct val="120000"/>
              </a:lnSpc>
            </a:pPr>
            <a:r>
              <a:rPr lang="en-US" altLang="zh-CN" sz="1400" dirty="0">
                <a:solidFill>
                  <a:schemeClr val="tx1">
                    <a:lumMod val="50000"/>
                    <a:lumOff val="50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The quick brown fox jumps over the lazy dog. The quick brown fox jumps over the lazy dog. The quick brown fox jumps over the lazy dog. </a:t>
            </a:r>
          </a:p>
          <a:p>
            <a:endParaRPr lang="en-US" altLang="zh-CN" sz="1400" dirty="0">
              <a:solidFill>
                <a:schemeClr val="tx1">
                  <a:lumMod val="50000"/>
                  <a:lumOff val="50000"/>
                </a:schemeClr>
              </a:solidFill>
              <a:latin typeface="思源黑体 CN Normal" panose="020B0400000000000000" pitchFamily="34" charset="-122"/>
              <a:ea typeface="思源黑体 CN Normal" panose="020B0400000000000000" pitchFamily="34" charset="-122"/>
            </a:endParaRPr>
          </a:p>
        </p:txBody>
      </p:sp>
      <p:sp>
        <p:nvSpPr>
          <p:cNvPr id="7" name="文本框 6"/>
          <p:cNvSpPr txBox="1"/>
          <p:nvPr/>
        </p:nvSpPr>
        <p:spPr>
          <a:xfrm>
            <a:off x="7514755" y="2262977"/>
            <a:ext cx="4003902" cy="461665"/>
          </a:xfrm>
          <a:prstGeom prst="rect">
            <a:avLst/>
          </a:prstGeom>
          <a:noFill/>
        </p:spPr>
        <p:txBody>
          <a:bodyPr wrap="square" rtlCol="0">
            <a:spAutoFit/>
          </a:bodyPr>
          <a:lstStyle/>
          <a:p>
            <a:pPr algn="ctr"/>
            <a:r>
              <a:rPr lang="en-US" altLang="zh-CN" sz="2400" b="1" dirty="0">
                <a:solidFill>
                  <a:schemeClr val="bg1"/>
                </a:solidFill>
                <a:latin typeface="思源黑体 CN Medium" panose="020B0600000000000000" pitchFamily="34" charset="-122"/>
                <a:ea typeface="思源黑体 CN Medium" panose="020B0600000000000000" pitchFamily="34" charset="-122"/>
              </a:rPr>
              <a:t>WRITE YOUR TITLE HERE</a:t>
            </a:r>
            <a:endParaRPr lang="zh-CN" altLang="en-US" sz="2400" b="1" dirty="0">
              <a:solidFill>
                <a:schemeClr val="bg1"/>
              </a:solidFill>
              <a:latin typeface="思源黑体 CN Medium" panose="020B0600000000000000" pitchFamily="34" charset="-122"/>
              <a:ea typeface="思源黑体 CN Medium" panose="020B0600000000000000" pitchFamily="34" charset="-122"/>
            </a:endParaRPr>
          </a:p>
        </p:txBody>
      </p:sp>
      <p:sp>
        <p:nvSpPr>
          <p:cNvPr id="8" name="文本框 7"/>
          <p:cNvSpPr txBox="1"/>
          <p:nvPr/>
        </p:nvSpPr>
        <p:spPr>
          <a:xfrm>
            <a:off x="7585044" y="3022179"/>
            <a:ext cx="3170304" cy="2376035"/>
          </a:xfrm>
          <a:prstGeom prst="rect">
            <a:avLst/>
          </a:prstGeom>
          <a:noFill/>
        </p:spPr>
        <p:txBody>
          <a:bodyPr wrap="square" rtlCol="0">
            <a:spAutoFit/>
          </a:bodyPr>
          <a:lstStyle/>
          <a:p>
            <a:pPr>
              <a:lnSpc>
                <a:spcPct val="120000"/>
              </a:lnSpc>
            </a:pPr>
            <a:r>
              <a:rPr lang="en-US" altLang="zh-CN" sz="1400" dirty="0">
                <a:solidFill>
                  <a:schemeClr val="bg1">
                    <a:lumMod val="9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The quick brown fox jumps over the lazy dog. The quick brown fox jumps over the lazy dog. The quick brown fox jumps over the lazy dog. </a:t>
            </a:r>
          </a:p>
          <a:p>
            <a:endParaRPr lang="en-US" altLang="zh-CN" sz="1400" dirty="0">
              <a:solidFill>
                <a:schemeClr val="bg1">
                  <a:lumMod val="95000"/>
                </a:schemeClr>
              </a:solidFill>
              <a:latin typeface="思源黑体 CN Normal" panose="020B0400000000000000" pitchFamily="34" charset="-122"/>
              <a:ea typeface="思源黑体 CN Normal" panose="020B0400000000000000" pitchFamily="34" charset="-122"/>
            </a:endParaRPr>
          </a:p>
        </p:txBody>
      </p:sp>
      <p:sp>
        <p:nvSpPr>
          <p:cNvPr id="9" name="平行四边形 8"/>
          <p:cNvSpPr/>
          <p:nvPr/>
        </p:nvSpPr>
        <p:spPr>
          <a:xfrm>
            <a:off x="-2104571" y="787400"/>
            <a:ext cx="12202409" cy="5484159"/>
          </a:xfrm>
          <a:prstGeom prst="parallelogram">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5697702" y="3037175"/>
            <a:ext cx="796595" cy="794760"/>
            <a:chOff x="2671763" y="0"/>
            <a:chExt cx="6894513" cy="6878638"/>
          </a:xfrm>
          <a:solidFill>
            <a:schemeClr val="accent1"/>
          </a:solidFill>
        </p:grpSpPr>
        <p:sp>
          <p:nvSpPr>
            <p:cNvPr id="11" name="Freeform 5"/>
            <p:cNvSpPr>
              <a:spLocks noEditPoints="1"/>
            </p:cNvSpPr>
            <p:nvPr/>
          </p:nvSpPr>
          <p:spPr bwMode="auto">
            <a:xfrm>
              <a:off x="2671763" y="0"/>
              <a:ext cx="6894513" cy="6878638"/>
            </a:xfrm>
            <a:custGeom>
              <a:avLst/>
              <a:gdLst>
                <a:gd name="T0" fmla="*/ 1773 w 3569"/>
                <a:gd name="T1" fmla="*/ 0 h 3560"/>
                <a:gd name="T2" fmla="*/ 3542 w 3569"/>
                <a:gd name="T3" fmla="*/ 1727 h 3560"/>
                <a:gd name="T4" fmla="*/ 1795 w 3569"/>
                <a:gd name="T5" fmla="*/ 3548 h 3560"/>
                <a:gd name="T6" fmla="*/ 1 w 3569"/>
                <a:gd name="T7" fmla="*/ 1777 h 3560"/>
                <a:gd name="T8" fmla="*/ 1773 w 3569"/>
                <a:gd name="T9" fmla="*/ 0 h 3560"/>
                <a:gd name="T10" fmla="*/ 1770 w 3569"/>
                <a:gd name="T11" fmla="*/ 3497 h 3560"/>
                <a:gd name="T12" fmla="*/ 3491 w 3569"/>
                <a:gd name="T13" fmla="*/ 1737 h 3560"/>
                <a:gd name="T14" fmla="*/ 1713 w 3569"/>
                <a:gd name="T15" fmla="*/ 53 h 3560"/>
                <a:gd name="T16" fmla="*/ 52 w 3569"/>
                <a:gd name="T17" fmla="*/ 1783 h 3560"/>
                <a:gd name="T18" fmla="*/ 1770 w 3569"/>
                <a:gd name="T19" fmla="*/ 3497 h 3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9" h="3560">
                  <a:moveTo>
                    <a:pt x="1773" y="0"/>
                  </a:moveTo>
                  <a:cubicBezTo>
                    <a:pt x="2743" y="2"/>
                    <a:pt x="3517" y="781"/>
                    <a:pt x="3542" y="1727"/>
                  </a:cubicBezTo>
                  <a:cubicBezTo>
                    <a:pt x="3569" y="2729"/>
                    <a:pt x="2767" y="3537"/>
                    <a:pt x="1795" y="3548"/>
                  </a:cubicBezTo>
                  <a:cubicBezTo>
                    <a:pt x="804" y="3560"/>
                    <a:pt x="1" y="2760"/>
                    <a:pt x="1" y="1777"/>
                  </a:cubicBezTo>
                  <a:cubicBezTo>
                    <a:pt x="0" y="799"/>
                    <a:pt x="792" y="1"/>
                    <a:pt x="1773" y="0"/>
                  </a:cubicBezTo>
                  <a:close/>
                  <a:moveTo>
                    <a:pt x="1770" y="3497"/>
                  </a:moveTo>
                  <a:cubicBezTo>
                    <a:pt x="2723" y="3498"/>
                    <a:pt x="3512" y="2713"/>
                    <a:pt x="3491" y="1737"/>
                  </a:cubicBezTo>
                  <a:cubicBezTo>
                    <a:pt x="3472" y="809"/>
                    <a:pt x="2696" y="22"/>
                    <a:pt x="1713" y="53"/>
                  </a:cubicBezTo>
                  <a:cubicBezTo>
                    <a:pt x="821" y="81"/>
                    <a:pt x="50" y="818"/>
                    <a:pt x="52" y="1783"/>
                  </a:cubicBezTo>
                  <a:cubicBezTo>
                    <a:pt x="54" y="2729"/>
                    <a:pt x="825" y="3494"/>
                    <a:pt x="1770" y="34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6"/>
            <p:cNvSpPr>
              <a:spLocks noEditPoints="1"/>
            </p:cNvSpPr>
            <p:nvPr/>
          </p:nvSpPr>
          <p:spPr bwMode="auto">
            <a:xfrm>
              <a:off x="3454400" y="800100"/>
              <a:ext cx="5300663" cy="5275263"/>
            </a:xfrm>
            <a:custGeom>
              <a:avLst/>
              <a:gdLst>
                <a:gd name="T0" fmla="*/ 1364 w 2744"/>
                <a:gd name="T1" fmla="*/ 0 h 2730"/>
                <a:gd name="T2" fmla="*/ 2729 w 2744"/>
                <a:gd name="T3" fmla="*/ 1334 h 2730"/>
                <a:gd name="T4" fmla="*/ 1386 w 2744"/>
                <a:gd name="T5" fmla="*/ 2720 h 2730"/>
                <a:gd name="T6" fmla="*/ 4 w 2744"/>
                <a:gd name="T7" fmla="*/ 1371 h 2730"/>
                <a:gd name="T8" fmla="*/ 1364 w 2744"/>
                <a:gd name="T9" fmla="*/ 0 h 2730"/>
                <a:gd name="T10" fmla="*/ 1366 w 2744"/>
                <a:gd name="T11" fmla="*/ 2685 h 2730"/>
                <a:gd name="T12" fmla="*/ 2689 w 2744"/>
                <a:gd name="T13" fmla="*/ 1338 h 2730"/>
                <a:gd name="T14" fmla="*/ 1331 w 2744"/>
                <a:gd name="T15" fmla="*/ 35 h 2730"/>
                <a:gd name="T16" fmla="*/ 44 w 2744"/>
                <a:gd name="T17" fmla="*/ 1378 h 2730"/>
                <a:gd name="T18" fmla="*/ 1366 w 2744"/>
                <a:gd name="T19" fmla="*/ 2685 h 2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4" h="2730">
                  <a:moveTo>
                    <a:pt x="1364" y="0"/>
                  </a:moveTo>
                  <a:cubicBezTo>
                    <a:pt x="2111" y="1"/>
                    <a:pt x="2715" y="598"/>
                    <a:pt x="2729" y="1334"/>
                  </a:cubicBezTo>
                  <a:cubicBezTo>
                    <a:pt x="2744" y="2112"/>
                    <a:pt x="2112" y="2711"/>
                    <a:pt x="1386" y="2720"/>
                  </a:cubicBezTo>
                  <a:cubicBezTo>
                    <a:pt x="638" y="2730"/>
                    <a:pt x="8" y="2130"/>
                    <a:pt x="4" y="1371"/>
                  </a:cubicBezTo>
                  <a:cubicBezTo>
                    <a:pt x="0" y="607"/>
                    <a:pt x="617" y="3"/>
                    <a:pt x="1364" y="0"/>
                  </a:cubicBezTo>
                  <a:close/>
                  <a:moveTo>
                    <a:pt x="1366" y="2685"/>
                  </a:moveTo>
                  <a:cubicBezTo>
                    <a:pt x="2087" y="2689"/>
                    <a:pt x="2702" y="2094"/>
                    <a:pt x="2689" y="1338"/>
                  </a:cubicBezTo>
                  <a:cubicBezTo>
                    <a:pt x="2677" y="624"/>
                    <a:pt x="2085" y="17"/>
                    <a:pt x="1331" y="35"/>
                  </a:cubicBezTo>
                  <a:cubicBezTo>
                    <a:pt x="634" y="52"/>
                    <a:pt x="37" y="633"/>
                    <a:pt x="44" y="1378"/>
                  </a:cubicBezTo>
                  <a:cubicBezTo>
                    <a:pt x="51" y="2103"/>
                    <a:pt x="646" y="2687"/>
                    <a:pt x="1366" y="26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
            <p:cNvSpPr>
              <a:spLocks/>
            </p:cNvSpPr>
            <p:nvPr/>
          </p:nvSpPr>
          <p:spPr bwMode="auto">
            <a:xfrm>
              <a:off x="3009900" y="2446338"/>
              <a:ext cx="403225" cy="396875"/>
            </a:xfrm>
            <a:custGeom>
              <a:avLst/>
              <a:gdLst>
                <a:gd name="T0" fmla="*/ 0 w 209"/>
                <a:gd name="T1" fmla="*/ 168 h 205"/>
                <a:gd name="T2" fmla="*/ 10 w 209"/>
                <a:gd name="T3" fmla="*/ 118 h 205"/>
                <a:gd name="T4" fmla="*/ 79 w 209"/>
                <a:gd name="T5" fmla="*/ 135 h 205"/>
                <a:gd name="T6" fmla="*/ 123 w 209"/>
                <a:gd name="T7" fmla="*/ 146 h 205"/>
                <a:gd name="T8" fmla="*/ 160 w 209"/>
                <a:gd name="T9" fmla="*/ 124 h 205"/>
                <a:gd name="T10" fmla="*/ 140 w 209"/>
                <a:gd name="T11" fmla="*/ 83 h 205"/>
                <a:gd name="T12" fmla="*/ 28 w 209"/>
                <a:gd name="T13" fmla="*/ 49 h 205"/>
                <a:gd name="T14" fmla="*/ 43 w 209"/>
                <a:gd name="T15" fmla="*/ 0 h 205"/>
                <a:gd name="T16" fmla="*/ 161 w 209"/>
                <a:gd name="T17" fmla="*/ 35 h 205"/>
                <a:gd name="T18" fmla="*/ 203 w 209"/>
                <a:gd name="T19" fmla="*/ 111 h 205"/>
                <a:gd name="T20" fmla="*/ 174 w 209"/>
                <a:gd name="T21" fmla="*/ 177 h 205"/>
                <a:gd name="T22" fmla="*/ 106 w 209"/>
                <a:gd name="T23" fmla="*/ 197 h 205"/>
                <a:gd name="T24" fmla="*/ 0 w 209"/>
                <a:gd name="T25" fmla="*/ 168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205">
                  <a:moveTo>
                    <a:pt x="0" y="168"/>
                  </a:moveTo>
                  <a:cubicBezTo>
                    <a:pt x="3" y="151"/>
                    <a:pt x="6" y="135"/>
                    <a:pt x="10" y="118"/>
                  </a:cubicBezTo>
                  <a:cubicBezTo>
                    <a:pt x="34" y="123"/>
                    <a:pt x="56" y="129"/>
                    <a:pt x="79" y="135"/>
                  </a:cubicBezTo>
                  <a:cubicBezTo>
                    <a:pt x="93" y="138"/>
                    <a:pt x="108" y="142"/>
                    <a:pt x="123" y="146"/>
                  </a:cubicBezTo>
                  <a:cubicBezTo>
                    <a:pt x="140" y="150"/>
                    <a:pt x="158" y="140"/>
                    <a:pt x="160" y="124"/>
                  </a:cubicBezTo>
                  <a:cubicBezTo>
                    <a:pt x="162" y="103"/>
                    <a:pt x="164" y="90"/>
                    <a:pt x="140" y="83"/>
                  </a:cubicBezTo>
                  <a:cubicBezTo>
                    <a:pt x="103" y="73"/>
                    <a:pt x="67" y="61"/>
                    <a:pt x="28" y="49"/>
                  </a:cubicBezTo>
                  <a:cubicBezTo>
                    <a:pt x="33" y="33"/>
                    <a:pt x="38" y="17"/>
                    <a:pt x="43" y="0"/>
                  </a:cubicBezTo>
                  <a:cubicBezTo>
                    <a:pt x="83" y="12"/>
                    <a:pt x="123" y="21"/>
                    <a:pt x="161" y="35"/>
                  </a:cubicBezTo>
                  <a:cubicBezTo>
                    <a:pt x="190" y="45"/>
                    <a:pt x="209" y="78"/>
                    <a:pt x="203" y="111"/>
                  </a:cubicBezTo>
                  <a:cubicBezTo>
                    <a:pt x="198" y="134"/>
                    <a:pt x="188" y="158"/>
                    <a:pt x="174" y="177"/>
                  </a:cubicBezTo>
                  <a:cubicBezTo>
                    <a:pt x="159" y="199"/>
                    <a:pt x="134" y="205"/>
                    <a:pt x="106" y="197"/>
                  </a:cubicBezTo>
                  <a:cubicBezTo>
                    <a:pt x="72" y="186"/>
                    <a:pt x="36" y="178"/>
                    <a:pt x="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8"/>
            <p:cNvSpPr>
              <a:spLocks noEditPoints="1"/>
            </p:cNvSpPr>
            <p:nvPr/>
          </p:nvSpPr>
          <p:spPr bwMode="auto">
            <a:xfrm>
              <a:off x="8097838" y="1287463"/>
              <a:ext cx="393700" cy="396875"/>
            </a:xfrm>
            <a:custGeom>
              <a:avLst/>
              <a:gdLst>
                <a:gd name="T0" fmla="*/ 131 w 203"/>
                <a:gd name="T1" fmla="*/ 98 h 206"/>
                <a:gd name="T2" fmla="*/ 131 w 203"/>
                <a:gd name="T3" fmla="*/ 136 h 206"/>
                <a:gd name="T4" fmla="*/ 162 w 203"/>
                <a:gd name="T5" fmla="*/ 165 h 206"/>
                <a:gd name="T6" fmla="*/ 131 w 203"/>
                <a:gd name="T7" fmla="*/ 178 h 206"/>
                <a:gd name="T8" fmla="*/ 134 w 203"/>
                <a:gd name="T9" fmla="*/ 206 h 206"/>
                <a:gd name="T10" fmla="*/ 94 w 203"/>
                <a:gd name="T11" fmla="*/ 206 h 206"/>
                <a:gd name="T12" fmla="*/ 67 w 203"/>
                <a:gd name="T13" fmla="*/ 164 h 206"/>
                <a:gd name="T14" fmla="*/ 10 w 203"/>
                <a:gd name="T15" fmla="*/ 99 h 206"/>
                <a:gd name="T16" fmla="*/ 17 w 203"/>
                <a:gd name="T17" fmla="*/ 53 h 206"/>
                <a:gd name="T18" fmla="*/ 75 w 203"/>
                <a:gd name="T19" fmla="*/ 41 h 206"/>
                <a:gd name="T20" fmla="*/ 89 w 203"/>
                <a:gd name="T21" fmla="*/ 48 h 206"/>
                <a:gd name="T22" fmla="*/ 115 w 203"/>
                <a:gd name="T23" fmla="*/ 9 h 206"/>
                <a:gd name="T24" fmla="*/ 141 w 203"/>
                <a:gd name="T25" fmla="*/ 0 h 206"/>
                <a:gd name="T26" fmla="*/ 202 w 203"/>
                <a:gd name="T27" fmla="*/ 67 h 206"/>
                <a:gd name="T28" fmla="*/ 167 w 203"/>
                <a:gd name="T29" fmla="*/ 101 h 206"/>
                <a:gd name="T30" fmla="*/ 131 w 203"/>
                <a:gd name="T31" fmla="*/ 98 h 206"/>
                <a:gd name="T32" fmla="*/ 90 w 203"/>
                <a:gd name="T33" fmla="*/ 136 h 206"/>
                <a:gd name="T34" fmla="*/ 90 w 203"/>
                <a:gd name="T35" fmla="*/ 95 h 206"/>
                <a:gd name="T36" fmla="*/ 79 w 203"/>
                <a:gd name="T37" fmla="*/ 76 h 206"/>
                <a:gd name="T38" fmla="*/ 52 w 203"/>
                <a:gd name="T39" fmla="*/ 89 h 206"/>
                <a:gd name="T40" fmla="*/ 90 w 203"/>
                <a:gd name="T41" fmla="*/ 136 h 206"/>
                <a:gd name="T42" fmla="*/ 159 w 203"/>
                <a:gd name="T43" fmla="*/ 36 h 206"/>
                <a:gd name="T44" fmla="*/ 132 w 203"/>
                <a:gd name="T45" fmla="*/ 59 h 206"/>
                <a:gd name="T46" fmla="*/ 152 w 203"/>
                <a:gd name="T47" fmla="*/ 71 h 206"/>
                <a:gd name="T48" fmla="*/ 171 w 203"/>
                <a:gd name="T49" fmla="*/ 54 h 206"/>
                <a:gd name="T50" fmla="*/ 159 w 203"/>
                <a:gd name="T51" fmla="*/ 3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3" h="206">
                  <a:moveTo>
                    <a:pt x="131" y="98"/>
                  </a:moveTo>
                  <a:cubicBezTo>
                    <a:pt x="131" y="111"/>
                    <a:pt x="131" y="122"/>
                    <a:pt x="131" y="136"/>
                  </a:cubicBezTo>
                  <a:cubicBezTo>
                    <a:pt x="155" y="131"/>
                    <a:pt x="156" y="149"/>
                    <a:pt x="162" y="165"/>
                  </a:cubicBezTo>
                  <a:cubicBezTo>
                    <a:pt x="151" y="169"/>
                    <a:pt x="141" y="173"/>
                    <a:pt x="131" y="178"/>
                  </a:cubicBezTo>
                  <a:cubicBezTo>
                    <a:pt x="132" y="187"/>
                    <a:pt x="133" y="195"/>
                    <a:pt x="134" y="206"/>
                  </a:cubicBezTo>
                  <a:cubicBezTo>
                    <a:pt x="121" y="206"/>
                    <a:pt x="109" y="206"/>
                    <a:pt x="94" y="206"/>
                  </a:cubicBezTo>
                  <a:cubicBezTo>
                    <a:pt x="101" y="182"/>
                    <a:pt x="82" y="176"/>
                    <a:pt x="67" y="164"/>
                  </a:cubicBezTo>
                  <a:cubicBezTo>
                    <a:pt x="45" y="145"/>
                    <a:pt x="27" y="123"/>
                    <a:pt x="10" y="99"/>
                  </a:cubicBezTo>
                  <a:cubicBezTo>
                    <a:pt x="0" y="85"/>
                    <a:pt x="5" y="67"/>
                    <a:pt x="17" y="53"/>
                  </a:cubicBezTo>
                  <a:cubicBezTo>
                    <a:pt x="33" y="36"/>
                    <a:pt x="54" y="36"/>
                    <a:pt x="75" y="41"/>
                  </a:cubicBezTo>
                  <a:cubicBezTo>
                    <a:pt x="80" y="43"/>
                    <a:pt x="84" y="46"/>
                    <a:pt x="89" y="48"/>
                  </a:cubicBezTo>
                  <a:cubicBezTo>
                    <a:pt x="98" y="34"/>
                    <a:pt x="104" y="20"/>
                    <a:pt x="115" y="9"/>
                  </a:cubicBezTo>
                  <a:cubicBezTo>
                    <a:pt x="120" y="3"/>
                    <a:pt x="132" y="0"/>
                    <a:pt x="141" y="0"/>
                  </a:cubicBezTo>
                  <a:cubicBezTo>
                    <a:pt x="168" y="0"/>
                    <a:pt x="203" y="40"/>
                    <a:pt x="202" y="67"/>
                  </a:cubicBezTo>
                  <a:cubicBezTo>
                    <a:pt x="201" y="86"/>
                    <a:pt x="187" y="101"/>
                    <a:pt x="167" y="101"/>
                  </a:cubicBezTo>
                  <a:cubicBezTo>
                    <a:pt x="156" y="101"/>
                    <a:pt x="144" y="99"/>
                    <a:pt x="131" y="98"/>
                  </a:cubicBezTo>
                  <a:close/>
                  <a:moveTo>
                    <a:pt x="90" y="136"/>
                  </a:moveTo>
                  <a:cubicBezTo>
                    <a:pt x="90" y="121"/>
                    <a:pt x="92" y="108"/>
                    <a:pt x="90" y="95"/>
                  </a:cubicBezTo>
                  <a:cubicBezTo>
                    <a:pt x="89" y="88"/>
                    <a:pt x="84" y="78"/>
                    <a:pt x="79" y="76"/>
                  </a:cubicBezTo>
                  <a:cubicBezTo>
                    <a:pt x="68" y="73"/>
                    <a:pt x="57" y="76"/>
                    <a:pt x="52" y="89"/>
                  </a:cubicBezTo>
                  <a:cubicBezTo>
                    <a:pt x="44" y="113"/>
                    <a:pt x="53" y="126"/>
                    <a:pt x="90" y="136"/>
                  </a:cubicBezTo>
                  <a:close/>
                  <a:moveTo>
                    <a:pt x="159" y="36"/>
                  </a:moveTo>
                  <a:cubicBezTo>
                    <a:pt x="134" y="33"/>
                    <a:pt x="133" y="48"/>
                    <a:pt x="132" y="59"/>
                  </a:cubicBezTo>
                  <a:cubicBezTo>
                    <a:pt x="132" y="63"/>
                    <a:pt x="146" y="72"/>
                    <a:pt x="152" y="71"/>
                  </a:cubicBezTo>
                  <a:cubicBezTo>
                    <a:pt x="160" y="69"/>
                    <a:pt x="171" y="60"/>
                    <a:pt x="171" y="54"/>
                  </a:cubicBezTo>
                  <a:cubicBezTo>
                    <a:pt x="172" y="47"/>
                    <a:pt x="162" y="39"/>
                    <a:pt x="15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9"/>
            <p:cNvSpPr>
              <a:spLocks/>
            </p:cNvSpPr>
            <p:nvPr/>
          </p:nvSpPr>
          <p:spPr bwMode="auto">
            <a:xfrm>
              <a:off x="5894388" y="260350"/>
              <a:ext cx="323850" cy="388938"/>
            </a:xfrm>
            <a:custGeom>
              <a:avLst/>
              <a:gdLst>
                <a:gd name="T0" fmla="*/ 159 w 168"/>
                <a:gd name="T1" fmla="*/ 56 h 201"/>
                <a:gd name="T2" fmla="*/ 123 w 168"/>
                <a:gd name="T3" fmla="*/ 61 h 201"/>
                <a:gd name="T4" fmla="*/ 110 w 168"/>
                <a:gd name="T5" fmla="*/ 55 h 201"/>
                <a:gd name="T6" fmla="*/ 78 w 168"/>
                <a:gd name="T7" fmla="*/ 40 h 201"/>
                <a:gd name="T8" fmla="*/ 59 w 168"/>
                <a:gd name="T9" fmla="*/ 51 h 201"/>
                <a:gd name="T10" fmla="*/ 73 w 168"/>
                <a:gd name="T11" fmla="*/ 67 h 201"/>
                <a:gd name="T12" fmla="*/ 137 w 168"/>
                <a:gd name="T13" fmla="*/ 89 h 201"/>
                <a:gd name="T14" fmla="*/ 168 w 168"/>
                <a:gd name="T15" fmla="*/ 124 h 201"/>
                <a:gd name="T16" fmla="*/ 139 w 168"/>
                <a:gd name="T17" fmla="*/ 183 h 201"/>
                <a:gd name="T18" fmla="*/ 42 w 168"/>
                <a:gd name="T19" fmla="*/ 189 h 201"/>
                <a:gd name="T20" fmla="*/ 6 w 168"/>
                <a:gd name="T21" fmla="*/ 134 h 201"/>
                <a:gd name="T22" fmla="*/ 47 w 168"/>
                <a:gd name="T23" fmla="*/ 135 h 201"/>
                <a:gd name="T24" fmla="*/ 59 w 168"/>
                <a:gd name="T25" fmla="*/ 145 h 201"/>
                <a:gd name="T26" fmla="*/ 102 w 168"/>
                <a:gd name="T27" fmla="*/ 159 h 201"/>
                <a:gd name="T28" fmla="*/ 116 w 168"/>
                <a:gd name="T29" fmla="*/ 141 h 201"/>
                <a:gd name="T30" fmla="*/ 101 w 168"/>
                <a:gd name="T31" fmla="*/ 123 h 201"/>
                <a:gd name="T32" fmla="*/ 37 w 168"/>
                <a:gd name="T33" fmla="*/ 101 h 201"/>
                <a:gd name="T34" fmla="*/ 38 w 168"/>
                <a:gd name="T35" fmla="*/ 18 h 201"/>
                <a:gd name="T36" fmla="*/ 133 w 168"/>
                <a:gd name="T37" fmla="*/ 17 h 201"/>
                <a:gd name="T38" fmla="*/ 159 w 168"/>
                <a:gd name="T39" fmla="*/ 5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8" h="201">
                  <a:moveTo>
                    <a:pt x="159" y="56"/>
                  </a:moveTo>
                  <a:cubicBezTo>
                    <a:pt x="146" y="58"/>
                    <a:pt x="134" y="60"/>
                    <a:pt x="123" y="61"/>
                  </a:cubicBezTo>
                  <a:cubicBezTo>
                    <a:pt x="119" y="61"/>
                    <a:pt x="114" y="57"/>
                    <a:pt x="110" y="55"/>
                  </a:cubicBezTo>
                  <a:cubicBezTo>
                    <a:pt x="100" y="50"/>
                    <a:pt x="89" y="42"/>
                    <a:pt x="78" y="40"/>
                  </a:cubicBezTo>
                  <a:cubicBezTo>
                    <a:pt x="73" y="39"/>
                    <a:pt x="65" y="47"/>
                    <a:pt x="59" y="51"/>
                  </a:cubicBezTo>
                  <a:cubicBezTo>
                    <a:pt x="64" y="57"/>
                    <a:pt x="67" y="64"/>
                    <a:pt x="73" y="67"/>
                  </a:cubicBezTo>
                  <a:cubicBezTo>
                    <a:pt x="94" y="75"/>
                    <a:pt x="116" y="81"/>
                    <a:pt x="137" y="89"/>
                  </a:cubicBezTo>
                  <a:cubicBezTo>
                    <a:pt x="152" y="96"/>
                    <a:pt x="167" y="101"/>
                    <a:pt x="168" y="124"/>
                  </a:cubicBezTo>
                  <a:cubicBezTo>
                    <a:pt x="168" y="149"/>
                    <a:pt x="161" y="170"/>
                    <a:pt x="139" y="183"/>
                  </a:cubicBezTo>
                  <a:cubicBezTo>
                    <a:pt x="108" y="201"/>
                    <a:pt x="74" y="201"/>
                    <a:pt x="42" y="189"/>
                  </a:cubicBezTo>
                  <a:cubicBezTo>
                    <a:pt x="21" y="181"/>
                    <a:pt x="11" y="161"/>
                    <a:pt x="6" y="134"/>
                  </a:cubicBezTo>
                  <a:cubicBezTo>
                    <a:pt x="21" y="134"/>
                    <a:pt x="34" y="133"/>
                    <a:pt x="47" y="135"/>
                  </a:cubicBezTo>
                  <a:cubicBezTo>
                    <a:pt x="51" y="135"/>
                    <a:pt x="56" y="141"/>
                    <a:pt x="59" y="145"/>
                  </a:cubicBezTo>
                  <a:cubicBezTo>
                    <a:pt x="69" y="160"/>
                    <a:pt x="86" y="167"/>
                    <a:pt x="102" y="159"/>
                  </a:cubicBezTo>
                  <a:cubicBezTo>
                    <a:pt x="108" y="156"/>
                    <a:pt x="116" y="147"/>
                    <a:pt x="116" y="141"/>
                  </a:cubicBezTo>
                  <a:cubicBezTo>
                    <a:pt x="115" y="135"/>
                    <a:pt x="108" y="125"/>
                    <a:pt x="101" y="123"/>
                  </a:cubicBezTo>
                  <a:cubicBezTo>
                    <a:pt x="80" y="114"/>
                    <a:pt x="57" y="111"/>
                    <a:pt x="37" y="101"/>
                  </a:cubicBezTo>
                  <a:cubicBezTo>
                    <a:pt x="0" y="81"/>
                    <a:pt x="2" y="38"/>
                    <a:pt x="38" y="18"/>
                  </a:cubicBezTo>
                  <a:cubicBezTo>
                    <a:pt x="70" y="1"/>
                    <a:pt x="101" y="0"/>
                    <a:pt x="133" y="17"/>
                  </a:cubicBezTo>
                  <a:cubicBezTo>
                    <a:pt x="149" y="25"/>
                    <a:pt x="158" y="37"/>
                    <a:pt x="159"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0"/>
            <p:cNvSpPr>
              <a:spLocks noEditPoints="1"/>
            </p:cNvSpPr>
            <p:nvPr/>
          </p:nvSpPr>
          <p:spPr bwMode="auto">
            <a:xfrm>
              <a:off x="8591550" y="4276725"/>
              <a:ext cx="403225" cy="360363"/>
            </a:xfrm>
            <a:custGeom>
              <a:avLst/>
              <a:gdLst>
                <a:gd name="T0" fmla="*/ 166 w 209"/>
                <a:gd name="T1" fmla="*/ 139 h 187"/>
                <a:gd name="T2" fmla="*/ 161 w 209"/>
                <a:gd name="T3" fmla="*/ 187 h 187"/>
                <a:gd name="T4" fmla="*/ 128 w 209"/>
                <a:gd name="T5" fmla="*/ 176 h 187"/>
                <a:gd name="T6" fmla="*/ 43 w 209"/>
                <a:gd name="T7" fmla="*/ 144 h 187"/>
                <a:gd name="T8" fmla="*/ 10 w 209"/>
                <a:gd name="T9" fmla="*/ 81 h 187"/>
                <a:gd name="T10" fmla="*/ 44 w 209"/>
                <a:gd name="T11" fmla="*/ 16 h 187"/>
                <a:gd name="T12" fmla="*/ 85 w 209"/>
                <a:gd name="T13" fmla="*/ 12 h 187"/>
                <a:gd name="T14" fmla="*/ 52 w 209"/>
                <a:gd name="T15" fmla="*/ 55 h 187"/>
                <a:gd name="T16" fmla="*/ 40 w 209"/>
                <a:gd name="T17" fmla="*/ 76 h 187"/>
                <a:gd name="T18" fmla="*/ 51 w 209"/>
                <a:gd name="T19" fmla="*/ 95 h 187"/>
                <a:gd name="T20" fmla="*/ 77 w 209"/>
                <a:gd name="T21" fmla="*/ 106 h 187"/>
                <a:gd name="T22" fmla="*/ 127 w 209"/>
                <a:gd name="T23" fmla="*/ 29 h 187"/>
                <a:gd name="T24" fmla="*/ 201 w 209"/>
                <a:gd name="T25" fmla="*/ 71 h 187"/>
                <a:gd name="T26" fmla="*/ 166 w 209"/>
                <a:gd name="T27" fmla="*/ 139 h 187"/>
                <a:gd name="T28" fmla="*/ 134 w 209"/>
                <a:gd name="T29" fmla="*/ 125 h 187"/>
                <a:gd name="T30" fmla="*/ 162 w 209"/>
                <a:gd name="T31" fmla="*/ 105 h 187"/>
                <a:gd name="T32" fmla="*/ 126 w 209"/>
                <a:gd name="T33" fmla="*/ 76 h 187"/>
                <a:gd name="T34" fmla="*/ 99 w 209"/>
                <a:gd name="T35" fmla="*/ 95 h 187"/>
                <a:gd name="T36" fmla="*/ 134 w 209"/>
                <a:gd name="T37" fmla="*/ 12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9" h="187">
                  <a:moveTo>
                    <a:pt x="166" y="139"/>
                  </a:moveTo>
                  <a:cubicBezTo>
                    <a:pt x="184" y="158"/>
                    <a:pt x="165" y="170"/>
                    <a:pt x="161" y="187"/>
                  </a:cubicBezTo>
                  <a:cubicBezTo>
                    <a:pt x="149" y="183"/>
                    <a:pt x="139" y="180"/>
                    <a:pt x="128" y="176"/>
                  </a:cubicBezTo>
                  <a:cubicBezTo>
                    <a:pt x="100" y="165"/>
                    <a:pt x="71" y="154"/>
                    <a:pt x="43" y="144"/>
                  </a:cubicBezTo>
                  <a:cubicBezTo>
                    <a:pt x="14" y="133"/>
                    <a:pt x="0" y="109"/>
                    <a:pt x="10" y="81"/>
                  </a:cubicBezTo>
                  <a:cubicBezTo>
                    <a:pt x="18" y="58"/>
                    <a:pt x="30" y="36"/>
                    <a:pt x="44" y="16"/>
                  </a:cubicBezTo>
                  <a:cubicBezTo>
                    <a:pt x="52" y="4"/>
                    <a:pt x="68" y="0"/>
                    <a:pt x="85" y="12"/>
                  </a:cubicBezTo>
                  <a:cubicBezTo>
                    <a:pt x="75" y="27"/>
                    <a:pt x="72" y="46"/>
                    <a:pt x="52" y="55"/>
                  </a:cubicBezTo>
                  <a:cubicBezTo>
                    <a:pt x="45" y="58"/>
                    <a:pt x="40" y="69"/>
                    <a:pt x="40" y="76"/>
                  </a:cubicBezTo>
                  <a:cubicBezTo>
                    <a:pt x="40" y="82"/>
                    <a:pt x="46" y="91"/>
                    <a:pt x="51" y="95"/>
                  </a:cubicBezTo>
                  <a:cubicBezTo>
                    <a:pt x="58" y="100"/>
                    <a:pt x="67" y="102"/>
                    <a:pt x="77" y="106"/>
                  </a:cubicBezTo>
                  <a:cubicBezTo>
                    <a:pt x="73" y="66"/>
                    <a:pt x="81" y="34"/>
                    <a:pt x="127" y="29"/>
                  </a:cubicBezTo>
                  <a:cubicBezTo>
                    <a:pt x="153" y="26"/>
                    <a:pt x="194" y="50"/>
                    <a:pt x="201" y="71"/>
                  </a:cubicBezTo>
                  <a:cubicBezTo>
                    <a:pt x="209" y="94"/>
                    <a:pt x="197" y="117"/>
                    <a:pt x="166" y="139"/>
                  </a:cubicBezTo>
                  <a:close/>
                  <a:moveTo>
                    <a:pt x="134" y="125"/>
                  </a:moveTo>
                  <a:cubicBezTo>
                    <a:pt x="152" y="126"/>
                    <a:pt x="162" y="119"/>
                    <a:pt x="162" y="105"/>
                  </a:cubicBezTo>
                  <a:cubicBezTo>
                    <a:pt x="163" y="91"/>
                    <a:pt x="144" y="75"/>
                    <a:pt x="126" y="76"/>
                  </a:cubicBezTo>
                  <a:cubicBezTo>
                    <a:pt x="113" y="76"/>
                    <a:pt x="100" y="79"/>
                    <a:pt x="99" y="95"/>
                  </a:cubicBezTo>
                  <a:cubicBezTo>
                    <a:pt x="98" y="111"/>
                    <a:pt x="115" y="125"/>
                    <a:pt x="134"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1"/>
            <p:cNvSpPr>
              <a:spLocks/>
            </p:cNvSpPr>
            <p:nvPr/>
          </p:nvSpPr>
          <p:spPr bwMode="auto">
            <a:xfrm>
              <a:off x="3713163" y="5380038"/>
              <a:ext cx="577850" cy="434975"/>
            </a:xfrm>
            <a:custGeom>
              <a:avLst/>
              <a:gdLst>
                <a:gd name="T0" fmla="*/ 134 w 299"/>
                <a:gd name="T1" fmla="*/ 100 h 225"/>
                <a:gd name="T2" fmla="*/ 119 w 299"/>
                <a:gd name="T3" fmla="*/ 107 h 225"/>
                <a:gd name="T4" fmla="*/ 54 w 299"/>
                <a:gd name="T5" fmla="*/ 126 h 225"/>
                <a:gd name="T6" fmla="*/ 0 w 299"/>
                <a:gd name="T7" fmla="*/ 80 h 225"/>
                <a:gd name="T8" fmla="*/ 63 w 299"/>
                <a:gd name="T9" fmla="*/ 109 h 225"/>
                <a:gd name="T10" fmla="*/ 122 w 299"/>
                <a:gd name="T11" fmla="*/ 77 h 225"/>
                <a:gd name="T12" fmla="*/ 120 w 299"/>
                <a:gd name="T13" fmla="*/ 70 h 225"/>
                <a:gd name="T14" fmla="*/ 86 w 299"/>
                <a:gd name="T15" fmla="*/ 70 h 225"/>
                <a:gd name="T16" fmla="*/ 66 w 299"/>
                <a:gd name="T17" fmla="*/ 47 h 225"/>
                <a:gd name="T18" fmla="*/ 69 w 299"/>
                <a:gd name="T19" fmla="*/ 32 h 225"/>
                <a:gd name="T20" fmla="*/ 131 w 299"/>
                <a:gd name="T21" fmla="*/ 55 h 225"/>
                <a:gd name="T22" fmla="*/ 148 w 299"/>
                <a:gd name="T23" fmla="*/ 56 h 225"/>
                <a:gd name="T24" fmla="*/ 208 w 299"/>
                <a:gd name="T25" fmla="*/ 7 h 225"/>
                <a:gd name="T26" fmla="*/ 225 w 299"/>
                <a:gd name="T27" fmla="*/ 2 h 225"/>
                <a:gd name="T28" fmla="*/ 264 w 299"/>
                <a:gd name="T29" fmla="*/ 23 h 225"/>
                <a:gd name="T30" fmla="*/ 294 w 299"/>
                <a:gd name="T31" fmla="*/ 43 h 225"/>
                <a:gd name="T32" fmla="*/ 299 w 299"/>
                <a:gd name="T33" fmla="*/ 59 h 225"/>
                <a:gd name="T34" fmla="*/ 283 w 299"/>
                <a:gd name="T35" fmla="*/ 62 h 225"/>
                <a:gd name="T36" fmla="*/ 234 w 299"/>
                <a:gd name="T37" fmla="*/ 50 h 225"/>
                <a:gd name="T38" fmla="*/ 211 w 299"/>
                <a:gd name="T39" fmla="*/ 55 h 225"/>
                <a:gd name="T40" fmla="*/ 204 w 299"/>
                <a:gd name="T41" fmla="*/ 69 h 225"/>
                <a:gd name="T42" fmla="*/ 217 w 299"/>
                <a:gd name="T43" fmla="*/ 70 h 225"/>
                <a:gd name="T44" fmla="*/ 235 w 299"/>
                <a:gd name="T45" fmla="*/ 87 h 225"/>
                <a:gd name="T46" fmla="*/ 234 w 299"/>
                <a:gd name="T47" fmla="*/ 95 h 225"/>
                <a:gd name="T48" fmla="*/ 216 w 299"/>
                <a:gd name="T49" fmla="*/ 96 h 225"/>
                <a:gd name="T50" fmla="*/ 211 w 299"/>
                <a:gd name="T51" fmla="*/ 94 h 225"/>
                <a:gd name="T52" fmla="*/ 151 w 299"/>
                <a:gd name="T53" fmla="*/ 123 h 225"/>
                <a:gd name="T54" fmla="*/ 140 w 299"/>
                <a:gd name="T55" fmla="*/ 181 h 225"/>
                <a:gd name="T56" fmla="*/ 153 w 299"/>
                <a:gd name="T57" fmla="*/ 225 h 225"/>
                <a:gd name="T58" fmla="*/ 115 w 299"/>
                <a:gd name="T59" fmla="*/ 212 h 225"/>
                <a:gd name="T60" fmla="*/ 102 w 299"/>
                <a:gd name="T61" fmla="*/ 183 h 225"/>
                <a:gd name="T62" fmla="*/ 128 w 299"/>
                <a:gd name="T63" fmla="*/ 123 h 225"/>
                <a:gd name="T64" fmla="*/ 138 w 299"/>
                <a:gd name="T65" fmla="*/ 105 h 225"/>
                <a:gd name="T66" fmla="*/ 134 w 299"/>
                <a:gd name="T67" fmla="*/ 10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9" h="225">
                  <a:moveTo>
                    <a:pt x="134" y="100"/>
                  </a:moveTo>
                  <a:cubicBezTo>
                    <a:pt x="129" y="103"/>
                    <a:pt x="124" y="106"/>
                    <a:pt x="119" y="107"/>
                  </a:cubicBezTo>
                  <a:cubicBezTo>
                    <a:pt x="97" y="114"/>
                    <a:pt x="76" y="123"/>
                    <a:pt x="54" y="126"/>
                  </a:cubicBezTo>
                  <a:cubicBezTo>
                    <a:pt x="27" y="130"/>
                    <a:pt x="8" y="113"/>
                    <a:pt x="0" y="80"/>
                  </a:cubicBezTo>
                  <a:cubicBezTo>
                    <a:pt x="20" y="95"/>
                    <a:pt x="36" y="118"/>
                    <a:pt x="63" y="109"/>
                  </a:cubicBezTo>
                  <a:cubicBezTo>
                    <a:pt x="84" y="101"/>
                    <a:pt x="106" y="94"/>
                    <a:pt x="122" y="77"/>
                  </a:cubicBezTo>
                  <a:cubicBezTo>
                    <a:pt x="121" y="75"/>
                    <a:pt x="121" y="72"/>
                    <a:pt x="120" y="70"/>
                  </a:cubicBezTo>
                  <a:cubicBezTo>
                    <a:pt x="108" y="70"/>
                    <a:pt x="97" y="70"/>
                    <a:pt x="86" y="70"/>
                  </a:cubicBezTo>
                  <a:cubicBezTo>
                    <a:pt x="65" y="70"/>
                    <a:pt x="62" y="67"/>
                    <a:pt x="66" y="47"/>
                  </a:cubicBezTo>
                  <a:cubicBezTo>
                    <a:pt x="67" y="41"/>
                    <a:pt x="68" y="36"/>
                    <a:pt x="69" y="32"/>
                  </a:cubicBezTo>
                  <a:cubicBezTo>
                    <a:pt x="90" y="40"/>
                    <a:pt x="110" y="48"/>
                    <a:pt x="131" y="55"/>
                  </a:cubicBezTo>
                  <a:cubicBezTo>
                    <a:pt x="136" y="57"/>
                    <a:pt x="144" y="58"/>
                    <a:pt x="148" y="56"/>
                  </a:cubicBezTo>
                  <a:cubicBezTo>
                    <a:pt x="168" y="40"/>
                    <a:pt x="188" y="23"/>
                    <a:pt x="208" y="7"/>
                  </a:cubicBezTo>
                  <a:cubicBezTo>
                    <a:pt x="213" y="3"/>
                    <a:pt x="221" y="0"/>
                    <a:pt x="225" y="2"/>
                  </a:cubicBezTo>
                  <a:cubicBezTo>
                    <a:pt x="238" y="8"/>
                    <a:pt x="251" y="16"/>
                    <a:pt x="264" y="23"/>
                  </a:cubicBezTo>
                  <a:cubicBezTo>
                    <a:pt x="274" y="30"/>
                    <a:pt x="285" y="36"/>
                    <a:pt x="294" y="43"/>
                  </a:cubicBezTo>
                  <a:cubicBezTo>
                    <a:pt x="297" y="46"/>
                    <a:pt x="297" y="54"/>
                    <a:pt x="299" y="59"/>
                  </a:cubicBezTo>
                  <a:cubicBezTo>
                    <a:pt x="293" y="60"/>
                    <a:pt x="288" y="63"/>
                    <a:pt x="283" y="62"/>
                  </a:cubicBezTo>
                  <a:cubicBezTo>
                    <a:pt x="266" y="58"/>
                    <a:pt x="251" y="52"/>
                    <a:pt x="234" y="50"/>
                  </a:cubicBezTo>
                  <a:cubicBezTo>
                    <a:pt x="227" y="48"/>
                    <a:pt x="218" y="51"/>
                    <a:pt x="211" y="55"/>
                  </a:cubicBezTo>
                  <a:cubicBezTo>
                    <a:pt x="207" y="57"/>
                    <a:pt x="206" y="64"/>
                    <a:pt x="204" y="69"/>
                  </a:cubicBezTo>
                  <a:cubicBezTo>
                    <a:pt x="208" y="69"/>
                    <a:pt x="214" y="68"/>
                    <a:pt x="217" y="70"/>
                  </a:cubicBezTo>
                  <a:cubicBezTo>
                    <a:pt x="223" y="75"/>
                    <a:pt x="229" y="81"/>
                    <a:pt x="235" y="87"/>
                  </a:cubicBezTo>
                  <a:cubicBezTo>
                    <a:pt x="236" y="88"/>
                    <a:pt x="234" y="95"/>
                    <a:pt x="234" y="95"/>
                  </a:cubicBezTo>
                  <a:cubicBezTo>
                    <a:pt x="228" y="96"/>
                    <a:pt x="222" y="96"/>
                    <a:pt x="216" y="96"/>
                  </a:cubicBezTo>
                  <a:cubicBezTo>
                    <a:pt x="214" y="96"/>
                    <a:pt x="212" y="95"/>
                    <a:pt x="211" y="94"/>
                  </a:cubicBezTo>
                  <a:cubicBezTo>
                    <a:pt x="168" y="79"/>
                    <a:pt x="166" y="79"/>
                    <a:pt x="151" y="123"/>
                  </a:cubicBezTo>
                  <a:cubicBezTo>
                    <a:pt x="144" y="142"/>
                    <a:pt x="140" y="162"/>
                    <a:pt x="140" y="181"/>
                  </a:cubicBezTo>
                  <a:cubicBezTo>
                    <a:pt x="140" y="197"/>
                    <a:pt x="149" y="212"/>
                    <a:pt x="153" y="225"/>
                  </a:cubicBezTo>
                  <a:cubicBezTo>
                    <a:pt x="143" y="222"/>
                    <a:pt x="129" y="216"/>
                    <a:pt x="115" y="212"/>
                  </a:cubicBezTo>
                  <a:cubicBezTo>
                    <a:pt x="99" y="207"/>
                    <a:pt x="98" y="194"/>
                    <a:pt x="102" y="183"/>
                  </a:cubicBezTo>
                  <a:cubicBezTo>
                    <a:pt x="108" y="162"/>
                    <a:pt x="119" y="143"/>
                    <a:pt x="128" y="123"/>
                  </a:cubicBezTo>
                  <a:cubicBezTo>
                    <a:pt x="131" y="117"/>
                    <a:pt x="135" y="111"/>
                    <a:pt x="138" y="105"/>
                  </a:cubicBezTo>
                  <a:cubicBezTo>
                    <a:pt x="137" y="103"/>
                    <a:pt x="136" y="102"/>
                    <a:pt x="134"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2"/>
            <p:cNvSpPr>
              <a:spLocks/>
            </p:cNvSpPr>
            <p:nvPr/>
          </p:nvSpPr>
          <p:spPr bwMode="auto">
            <a:xfrm>
              <a:off x="8834438" y="2755900"/>
              <a:ext cx="354013" cy="328613"/>
            </a:xfrm>
            <a:custGeom>
              <a:avLst/>
              <a:gdLst>
                <a:gd name="T0" fmla="*/ 183 w 183"/>
                <a:gd name="T1" fmla="*/ 47 h 170"/>
                <a:gd name="T2" fmla="*/ 127 w 183"/>
                <a:gd name="T3" fmla="*/ 57 h 170"/>
                <a:gd name="T4" fmla="*/ 147 w 183"/>
                <a:gd name="T5" fmla="*/ 104 h 170"/>
                <a:gd name="T6" fmla="*/ 119 w 183"/>
                <a:gd name="T7" fmla="*/ 151 h 170"/>
                <a:gd name="T8" fmla="*/ 28 w 183"/>
                <a:gd name="T9" fmla="*/ 170 h 170"/>
                <a:gd name="T10" fmla="*/ 17 w 183"/>
                <a:gd name="T11" fmla="*/ 126 h 170"/>
                <a:gd name="T12" fmla="*/ 90 w 183"/>
                <a:gd name="T13" fmla="*/ 107 h 170"/>
                <a:gd name="T14" fmla="*/ 107 w 183"/>
                <a:gd name="T15" fmla="*/ 91 h 170"/>
                <a:gd name="T16" fmla="*/ 86 w 183"/>
                <a:gd name="T17" fmla="*/ 69 h 170"/>
                <a:gd name="T18" fmla="*/ 11 w 183"/>
                <a:gd name="T19" fmla="*/ 80 h 170"/>
                <a:gd name="T20" fmla="*/ 0 w 183"/>
                <a:gd name="T21" fmla="*/ 34 h 170"/>
                <a:gd name="T22" fmla="*/ 120 w 183"/>
                <a:gd name="T23" fmla="*/ 12 h 170"/>
                <a:gd name="T24" fmla="*/ 153 w 183"/>
                <a:gd name="T25" fmla="*/ 5 h 170"/>
                <a:gd name="T26" fmla="*/ 179 w 183"/>
                <a:gd name="T27" fmla="*/ 23 h 170"/>
                <a:gd name="T28" fmla="*/ 183 w 183"/>
                <a:gd name="T29" fmla="*/ 4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3" h="170">
                  <a:moveTo>
                    <a:pt x="183" y="47"/>
                  </a:moveTo>
                  <a:cubicBezTo>
                    <a:pt x="162" y="51"/>
                    <a:pt x="144" y="54"/>
                    <a:pt x="127" y="57"/>
                  </a:cubicBezTo>
                  <a:cubicBezTo>
                    <a:pt x="134" y="74"/>
                    <a:pt x="142" y="88"/>
                    <a:pt x="147" y="104"/>
                  </a:cubicBezTo>
                  <a:cubicBezTo>
                    <a:pt x="152" y="125"/>
                    <a:pt x="140" y="145"/>
                    <a:pt x="119" y="151"/>
                  </a:cubicBezTo>
                  <a:cubicBezTo>
                    <a:pt x="90" y="158"/>
                    <a:pt x="60" y="163"/>
                    <a:pt x="28" y="170"/>
                  </a:cubicBezTo>
                  <a:cubicBezTo>
                    <a:pt x="24" y="154"/>
                    <a:pt x="21" y="140"/>
                    <a:pt x="17" y="126"/>
                  </a:cubicBezTo>
                  <a:cubicBezTo>
                    <a:pt x="42" y="119"/>
                    <a:pt x="66" y="114"/>
                    <a:pt x="90" y="107"/>
                  </a:cubicBezTo>
                  <a:cubicBezTo>
                    <a:pt x="97" y="104"/>
                    <a:pt x="107" y="97"/>
                    <a:pt x="107" y="91"/>
                  </a:cubicBezTo>
                  <a:cubicBezTo>
                    <a:pt x="108" y="79"/>
                    <a:pt x="103" y="66"/>
                    <a:pt x="86" y="69"/>
                  </a:cubicBezTo>
                  <a:cubicBezTo>
                    <a:pt x="62" y="72"/>
                    <a:pt x="37" y="76"/>
                    <a:pt x="11" y="80"/>
                  </a:cubicBezTo>
                  <a:cubicBezTo>
                    <a:pt x="7" y="65"/>
                    <a:pt x="4" y="50"/>
                    <a:pt x="0" y="34"/>
                  </a:cubicBezTo>
                  <a:cubicBezTo>
                    <a:pt x="41" y="26"/>
                    <a:pt x="80" y="19"/>
                    <a:pt x="120" y="12"/>
                  </a:cubicBezTo>
                  <a:cubicBezTo>
                    <a:pt x="131" y="10"/>
                    <a:pt x="142" y="8"/>
                    <a:pt x="153" y="5"/>
                  </a:cubicBezTo>
                  <a:cubicBezTo>
                    <a:pt x="170" y="0"/>
                    <a:pt x="178" y="6"/>
                    <a:pt x="179" y="23"/>
                  </a:cubicBezTo>
                  <a:cubicBezTo>
                    <a:pt x="180" y="30"/>
                    <a:pt x="181" y="37"/>
                    <a:pt x="183"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3"/>
            <p:cNvSpPr>
              <a:spLocks/>
            </p:cNvSpPr>
            <p:nvPr/>
          </p:nvSpPr>
          <p:spPr bwMode="auto">
            <a:xfrm>
              <a:off x="8501063" y="1722438"/>
              <a:ext cx="406400" cy="352425"/>
            </a:xfrm>
            <a:custGeom>
              <a:avLst/>
              <a:gdLst>
                <a:gd name="T0" fmla="*/ 90 w 211"/>
                <a:gd name="T1" fmla="*/ 20 h 183"/>
                <a:gd name="T2" fmla="*/ 124 w 211"/>
                <a:gd name="T3" fmla="*/ 0 h 183"/>
                <a:gd name="T4" fmla="*/ 166 w 211"/>
                <a:gd name="T5" fmla="*/ 71 h 183"/>
                <a:gd name="T6" fmla="*/ 211 w 211"/>
                <a:gd name="T7" fmla="*/ 141 h 183"/>
                <a:gd name="T8" fmla="*/ 176 w 211"/>
                <a:gd name="T9" fmla="*/ 166 h 183"/>
                <a:gd name="T10" fmla="*/ 161 w 211"/>
                <a:gd name="T11" fmla="*/ 140 h 183"/>
                <a:gd name="T12" fmla="*/ 126 w 211"/>
                <a:gd name="T13" fmla="*/ 129 h 183"/>
                <a:gd name="T14" fmla="*/ 26 w 211"/>
                <a:gd name="T15" fmla="*/ 183 h 183"/>
                <a:gd name="T16" fmla="*/ 0 w 211"/>
                <a:gd name="T17" fmla="*/ 143 h 183"/>
                <a:gd name="T18" fmla="*/ 99 w 211"/>
                <a:gd name="T19" fmla="*/ 82 h 183"/>
                <a:gd name="T20" fmla="*/ 107 w 211"/>
                <a:gd name="T21" fmla="*/ 51 h 183"/>
                <a:gd name="T22" fmla="*/ 90 w 211"/>
                <a:gd name="T23" fmla="*/ 2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1" h="183">
                  <a:moveTo>
                    <a:pt x="90" y="20"/>
                  </a:moveTo>
                  <a:cubicBezTo>
                    <a:pt x="102" y="13"/>
                    <a:pt x="112" y="7"/>
                    <a:pt x="124" y="0"/>
                  </a:cubicBezTo>
                  <a:cubicBezTo>
                    <a:pt x="138" y="24"/>
                    <a:pt x="152" y="48"/>
                    <a:pt x="166" y="71"/>
                  </a:cubicBezTo>
                  <a:cubicBezTo>
                    <a:pt x="181" y="94"/>
                    <a:pt x="195" y="117"/>
                    <a:pt x="211" y="141"/>
                  </a:cubicBezTo>
                  <a:cubicBezTo>
                    <a:pt x="199" y="149"/>
                    <a:pt x="189" y="157"/>
                    <a:pt x="176" y="166"/>
                  </a:cubicBezTo>
                  <a:cubicBezTo>
                    <a:pt x="170" y="156"/>
                    <a:pt x="165" y="148"/>
                    <a:pt x="161" y="140"/>
                  </a:cubicBezTo>
                  <a:cubicBezTo>
                    <a:pt x="148" y="116"/>
                    <a:pt x="149" y="116"/>
                    <a:pt x="126" y="129"/>
                  </a:cubicBezTo>
                  <a:cubicBezTo>
                    <a:pt x="94" y="147"/>
                    <a:pt x="61" y="164"/>
                    <a:pt x="26" y="183"/>
                  </a:cubicBezTo>
                  <a:cubicBezTo>
                    <a:pt x="17" y="170"/>
                    <a:pt x="9" y="157"/>
                    <a:pt x="0" y="143"/>
                  </a:cubicBezTo>
                  <a:cubicBezTo>
                    <a:pt x="34" y="122"/>
                    <a:pt x="66" y="101"/>
                    <a:pt x="99" y="82"/>
                  </a:cubicBezTo>
                  <a:cubicBezTo>
                    <a:pt x="114" y="74"/>
                    <a:pt x="118" y="66"/>
                    <a:pt x="107" y="51"/>
                  </a:cubicBezTo>
                  <a:cubicBezTo>
                    <a:pt x="101" y="42"/>
                    <a:pt x="96" y="31"/>
                    <a:pt x="9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4"/>
            <p:cNvSpPr>
              <a:spLocks noEditPoints="1"/>
            </p:cNvSpPr>
            <p:nvPr/>
          </p:nvSpPr>
          <p:spPr bwMode="auto">
            <a:xfrm>
              <a:off x="6408738" y="6156325"/>
              <a:ext cx="411163" cy="452438"/>
            </a:xfrm>
            <a:custGeom>
              <a:avLst/>
              <a:gdLst>
                <a:gd name="T0" fmla="*/ 0 w 213"/>
                <a:gd name="T1" fmla="*/ 197 h 234"/>
                <a:gd name="T2" fmla="*/ 47 w 213"/>
                <a:gd name="T3" fmla="*/ 125 h 234"/>
                <a:gd name="T4" fmla="*/ 53 w 213"/>
                <a:gd name="T5" fmla="*/ 107 h 234"/>
                <a:gd name="T6" fmla="*/ 39 w 213"/>
                <a:gd name="T7" fmla="*/ 95 h 234"/>
                <a:gd name="T8" fmla="*/ 23 w 213"/>
                <a:gd name="T9" fmla="*/ 88 h 234"/>
                <a:gd name="T10" fmla="*/ 43 w 213"/>
                <a:gd name="T11" fmla="*/ 38 h 234"/>
                <a:gd name="T12" fmla="*/ 48 w 213"/>
                <a:gd name="T13" fmla="*/ 27 h 234"/>
                <a:gd name="T14" fmla="*/ 83 w 213"/>
                <a:gd name="T15" fmla="*/ 48 h 234"/>
                <a:gd name="T16" fmla="*/ 77 w 213"/>
                <a:gd name="T17" fmla="*/ 66 h 234"/>
                <a:gd name="T18" fmla="*/ 71 w 213"/>
                <a:gd name="T19" fmla="*/ 76 h 234"/>
                <a:gd name="T20" fmla="*/ 115 w 213"/>
                <a:gd name="T21" fmla="*/ 53 h 234"/>
                <a:gd name="T22" fmla="*/ 126 w 213"/>
                <a:gd name="T23" fmla="*/ 0 h 234"/>
                <a:gd name="T24" fmla="*/ 158 w 213"/>
                <a:gd name="T25" fmla="*/ 25 h 234"/>
                <a:gd name="T26" fmla="*/ 155 w 213"/>
                <a:gd name="T27" fmla="*/ 36 h 234"/>
                <a:gd name="T28" fmla="*/ 134 w 213"/>
                <a:gd name="T29" fmla="*/ 77 h 234"/>
                <a:gd name="T30" fmla="*/ 144 w 213"/>
                <a:gd name="T31" fmla="*/ 94 h 234"/>
                <a:gd name="T32" fmla="*/ 154 w 213"/>
                <a:gd name="T33" fmla="*/ 124 h 234"/>
                <a:gd name="T34" fmla="*/ 165 w 213"/>
                <a:gd name="T35" fmla="*/ 154 h 234"/>
                <a:gd name="T36" fmla="*/ 213 w 213"/>
                <a:gd name="T37" fmla="*/ 163 h 234"/>
                <a:gd name="T38" fmla="*/ 153 w 213"/>
                <a:gd name="T39" fmla="*/ 176 h 234"/>
                <a:gd name="T40" fmla="*/ 134 w 213"/>
                <a:gd name="T41" fmla="*/ 181 h 234"/>
                <a:gd name="T42" fmla="*/ 91 w 213"/>
                <a:gd name="T43" fmla="*/ 219 h 234"/>
                <a:gd name="T44" fmla="*/ 79 w 213"/>
                <a:gd name="T45" fmla="*/ 234 h 234"/>
                <a:gd name="T46" fmla="*/ 50 w 213"/>
                <a:gd name="T47" fmla="*/ 218 h 234"/>
                <a:gd name="T48" fmla="*/ 53 w 213"/>
                <a:gd name="T49" fmla="*/ 150 h 234"/>
                <a:gd name="T50" fmla="*/ 0 w 213"/>
                <a:gd name="T51" fmla="*/ 197 h 234"/>
                <a:gd name="T52" fmla="*/ 118 w 213"/>
                <a:gd name="T53" fmla="*/ 75 h 234"/>
                <a:gd name="T54" fmla="*/ 89 w 213"/>
                <a:gd name="T55" fmla="*/ 89 h 234"/>
                <a:gd name="T56" fmla="*/ 70 w 213"/>
                <a:gd name="T57" fmla="*/ 111 h 234"/>
                <a:gd name="T58" fmla="*/ 81 w 213"/>
                <a:gd name="T59" fmla="*/ 188 h 234"/>
                <a:gd name="T60" fmla="*/ 88 w 213"/>
                <a:gd name="T61" fmla="*/ 203 h 234"/>
                <a:gd name="T62" fmla="*/ 109 w 213"/>
                <a:gd name="T63" fmla="*/ 195 h 234"/>
                <a:gd name="T64" fmla="*/ 111 w 213"/>
                <a:gd name="T65" fmla="*/ 134 h 234"/>
                <a:gd name="T66" fmla="*/ 135 w 213"/>
                <a:gd name="T67" fmla="*/ 113 h 234"/>
                <a:gd name="T68" fmla="*/ 118 w 213"/>
                <a:gd name="T69" fmla="*/ 75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 h="234">
                  <a:moveTo>
                    <a:pt x="0" y="197"/>
                  </a:moveTo>
                  <a:cubicBezTo>
                    <a:pt x="17" y="172"/>
                    <a:pt x="32" y="149"/>
                    <a:pt x="47" y="125"/>
                  </a:cubicBezTo>
                  <a:cubicBezTo>
                    <a:pt x="50" y="120"/>
                    <a:pt x="52" y="113"/>
                    <a:pt x="53" y="107"/>
                  </a:cubicBezTo>
                  <a:cubicBezTo>
                    <a:pt x="54" y="98"/>
                    <a:pt x="52" y="91"/>
                    <a:pt x="39" y="95"/>
                  </a:cubicBezTo>
                  <a:cubicBezTo>
                    <a:pt x="35" y="96"/>
                    <a:pt x="30" y="92"/>
                    <a:pt x="23" y="88"/>
                  </a:cubicBezTo>
                  <a:cubicBezTo>
                    <a:pt x="50" y="77"/>
                    <a:pt x="50" y="59"/>
                    <a:pt x="43" y="38"/>
                  </a:cubicBezTo>
                  <a:cubicBezTo>
                    <a:pt x="42" y="36"/>
                    <a:pt x="46" y="31"/>
                    <a:pt x="48" y="27"/>
                  </a:cubicBezTo>
                  <a:cubicBezTo>
                    <a:pt x="60" y="34"/>
                    <a:pt x="72" y="40"/>
                    <a:pt x="83" y="48"/>
                  </a:cubicBezTo>
                  <a:cubicBezTo>
                    <a:pt x="85" y="49"/>
                    <a:pt x="80" y="60"/>
                    <a:pt x="77" y="66"/>
                  </a:cubicBezTo>
                  <a:cubicBezTo>
                    <a:pt x="76" y="70"/>
                    <a:pt x="73" y="73"/>
                    <a:pt x="71" y="76"/>
                  </a:cubicBezTo>
                  <a:cubicBezTo>
                    <a:pt x="83" y="79"/>
                    <a:pt x="82" y="78"/>
                    <a:pt x="115" y="53"/>
                  </a:cubicBezTo>
                  <a:cubicBezTo>
                    <a:pt x="136" y="38"/>
                    <a:pt x="114" y="20"/>
                    <a:pt x="126" y="0"/>
                  </a:cubicBezTo>
                  <a:cubicBezTo>
                    <a:pt x="137" y="8"/>
                    <a:pt x="148" y="16"/>
                    <a:pt x="158" y="25"/>
                  </a:cubicBezTo>
                  <a:cubicBezTo>
                    <a:pt x="160" y="26"/>
                    <a:pt x="157" y="33"/>
                    <a:pt x="155" y="36"/>
                  </a:cubicBezTo>
                  <a:cubicBezTo>
                    <a:pt x="148" y="50"/>
                    <a:pt x="139" y="63"/>
                    <a:pt x="134" y="77"/>
                  </a:cubicBezTo>
                  <a:cubicBezTo>
                    <a:pt x="132" y="81"/>
                    <a:pt x="139" y="92"/>
                    <a:pt x="144" y="94"/>
                  </a:cubicBezTo>
                  <a:cubicBezTo>
                    <a:pt x="163" y="100"/>
                    <a:pt x="164" y="110"/>
                    <a:pt x="154" y="124"/>
                  </a:cubicBezTo>
                  <a:cubicBezTo>
                    <a:pt x="144" y="139"/>
                    <a:pt x="150" y="149"/>
                    <a:pt x="165" y="154"/>
                  </a:cubicBezTo>
                  <a:cubicBezTo>
                    <a:pt x="181" y="158"/>
                    <a:pt x="197" y="160"/>
                    <a:pt x="213" y="163"/>
                  </a:cubicBezTo>
                  <a:cubicBezTo>
                    <a:pt x="193" y="190"/>
                    <a:pt x="186" y="191"/>
                    <a:pt x="153" y="176"/>
                  </a:cubicBezTo>
                  <a:cubicBezTo>
                    <a:pt x="148" y="174"/>
                    <a:pt x="137" y="177"/>
                    <a:pt x="134" y="181"/>
                  </a:cubicBezTo>
                  <a:cubicBezTo>
                    <a:pt x="123" y="198"/>
                    <a:pt x="116" y="218"/>
                    <a:pt x="91" y="219"/>
                  </a:cubicBezTo>
                  <a:cubicBezTo>
                    <a:pt x="87" y="219"/>
                    <a:pt x="83" y="229"/>
                    <a:pt x="79" y="234"/>
                  </a:cubicBezTo>
                  <a:cubicBezTo>
                    <a:pt x="69" y="229"/>
                    <a:pt x="59" y="223"/>
                    <a:pt x="50" y="218"/>
                  </a:cubicBezTo>
                  <a:cubicBezTo>
                    <a:pt x="67" y="209"/>
                    <a:pt x="69" y="176"/>
                    <a:pt x="53" y="150"/>
                  </a:cubicBezTo>
                  <a:cubicBezTo>
                    <a:pt x="35" y="165"/>
                    <a:pt x="42" y="209"/>
                    <a:pt x="0" y="197"/>
                  </a:cubicBezTo>
                  <a:close/>
                  <a:moveTo>
                    <a:pt x="118" y="75"/>
                  </a:moveTo>
                  <a:cubicBezTo>
                    <a:pt x="108" y="81"/>
                    <a:pt x="98" y="90"/>
                    <a:pt x="89" y="89"/>
                  </a:cubicBezTo>
                  <a:cubicBezTo>
                    <a:pt x="70" y="88"/>
                    <a:pt x="69" y="98"/>
                    <a:pt x="70" y="111"/>
                  </a:cubicBezTo>
                  <a:cubicBezTo>
                    <a:pt x="73" y="136"/>
                    <a:pt x="77" y="162"/>
                    <a:pt x="81" y="188"/>
                  </a:cubicBezTo>
                  <a:cubicBezTo>
                    <a:pt x="81" y="193"/>
                    <a:pt x="86" y="203"/>
                    <a:pt x="88" y="203"/>
                  </a:cubicBezTo>
                  <a:cubicBezTo>
                    <a:pt x="95" y="203"/>
                    <a:pt x="104" y="200"/>
                    <a:pt x="109" y="195"/>
                  </a:cubicBezTo>
                  <a:cubicBezTo>
                    <a:pt x="128" y="176"/>
                    <a:pt x="128" y="161"/>
                    <a:pt x="111" y="134"/>
                  </a:cubicBezTo>
                  <a:cubicBezTo>
                    <a:pt x="135" y="136"/>
                    <a:pt x="137" y="134"/>
                    <a:pt x="135" y="113"/>
                  </a:cubicBezTo>
                  <a:cubicBezTo>
                    <a:pt x="93" y="117"/>
                    <a:pt x="133" y="83"/>
                    <a:pt x="118"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5"/>
            <p:cNvSpPr>
              <a:spLocks/>
            </p:cNvSpPr>
            <p:nvPr/>
          </p:nvSpPr>
          <p:spPr bwMode="auto">
            <a:xfrm>
              <a:off x="3208338" y="4664075"/>
              <a:ext cx="403225" cy="342900"/>
            </a:xfrm>
            <a:custGeom>
              <a:avLst/>
              <a:gdLst>
                <a:gd name="T0" fmla="*/ 189 w 209"/>
                <a:gd name="T1" fmla="*/ 0 h 177"/>
                <a:gd name="T2" fmla="*/ 209 w 209"/>
                <a:gd name="T3" fmla="*/ 44 h 177"/>
                <a:gd name="T4" fmla="*/ 86 w 209"/>
                <a:gd name="T5" fmla="*/ 106 h 177"/>
                <a:gd name="T6" fmla="*/ 112 w 209"/>
                <a:gd name="T7" fmla="*/ 159 h 177"/>
                <a:gd name="T8" fmla="*/ 109 w 209"/>
                <a:gd name="T9" fmla="*/ 163 h 177"/>
                <a:gd name="T10" fmla="*/ 59 w 209"/>
                <a:gd name="T11" fmla="*/ 146 h 177"/>
                <a:gd name="T12" fmla="*/ 24 w 209"/>
                <a:gd name="T13" fmla="*/ 74 h 177"/>
                <a:gd name="T14" fmla="*/ 0 w 209"/>
                <a:gd name="T15" fmla="*/ 27 h 177"/>
                <a:gd name="T16" fmla="*/ 37 w 209"/>
                <a:gd name="T17" fmla="*/ 9 h 177"/>
                <a:gd name="T18" fmla="*/ 52 w 209"/>
                <a:gd name="T19" fmla="*/ 44 h 177"/>
                <a:gd name="T20" fmla="*/ 75 w 209"/>
                <a:gd name="T21" fmla="*/ 52 h 177"/>
                <a:gd name="T22" fmla="*/ 189 w 209"/>
                <a:gd name="T2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9" h="177">
                  <a:moveTo>
                    <a:pt x="189" y="0"/>
                  </a:moveTo>
                  <a:cubicBezTo>
                    <a:pt x="196" y="15"/>
                    <a:pt x="202" y="28"/>
                    <a:pt x="209" y="44"/>
                  </a:cubicBezTo>
                  <a:cubicBezTo>
                    <a:pt x="168" y="65"/>
                    <a:pt x="128" y="85"/>
                    <a:pt x="86" y="106"/>
                  </a:cubicBezTo>
                  <a:cubicBezTo>
                    <a:pt x="96" y="125"/>
                    <a:pt x="104" y="142"/>
                    <a:pt x="112" y="159"/>
                  </a:cubicBezTo>
                  <a:cubicBezTo>
                    <a:pt x="111" y="161"/>
                    <a:pt x="110" y="162"/>
                    <a:pt x="109" y="163"/>
                  </a:cubicBezTo>
                  <a:cubicBezTo>
                    <a:pt x="77" y="177"/>
                    <a:pt x="76" y="177"/>
                    <a:pt x="59" y="146"/>
                  </a:cubicBezTo>
                  <a:cubicBezTo>
                    <a:pt x="46" y="122"/>
                    <a:pt x="36" y="98"/>
                    <a:pt x="24" y="74"/>
                  </a:cubicBezTo>
                  <a:cubicBezTo>
                    <a:pt x="17" y="59"/>
                    <a:pt x="9" y="45"/>
                    <a:pt x="0" y="27"/>
                  </a:cubicBezTo>
                  <a:cubicBezTo>
                    <a:pt x="11" y="22"/>
                    <a:pt x="23" y="16"/>
                    <a:pt x="37" y="9"/>
                  </a:cubicBezTo>
                  <a:cubicBezTo>
                    <a:pt x="43" y="23"/>
                    <a:pt x="48" y="33"/>
                    <a:pt x="52" y="44"/>
                  </a:cubicBezTo>
                  <a:cubicBezTo>
                    <a:pt x="57" y="56"/>
                    <a:pt x="63" y="58"/>
                    <a:pt x="75" y="52"/>
                  </a:cubicBezTo>
                  <a:cubicBezTo>
                    <a:pt x="112" y="34"/>
                    <a:pt x="150" y="18"/>
                    <a:pt x="1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6"/>
            <p:cNvSpPr>
              <a:spLocks/>
            </p:cNvSpPr>
            <p:nvPr/>
          </p:nvSpPr>
          <p:spPr bwMode="auto">
            <a:xfrm>
              <a:off x="8486775" y="4560888"/>
              <a:ext cx="379413" cy="411163"/>
            </a:xfrm>
            <a:custGeom>
              <a:avLst/>
              <a:gdLst>
                <a:gd name="T0" fmla="*/ 196 w 196"/>
                <a:gd name="T1" fmla="*/ 76 h 213"/>
                <a:gd name="T2" fmla="*/ 179 w 196"/>
                <a:gd name="T3" fmla="*/ 111 h 213"/>
                <a:gd name="T4" fmla="*/ 161 w 196"/>
                <a:gd name="T5" fmla="*/ 118 h 213"/>
                <a:gd name="T6" fmla="*/ 94 w 196"/>
                <a:gd name="T7" fmla="*/ 110 h 213"/>
                <a:gd name="T8" fmla="*/ 90 w 196"/>
                <a:gd name="T9" fmla="*/ 116 h 213"/>
                <a:gd name="T10" fmla="*/ 151 w 196"/>
                <a:gd name="T11" fmla="*/ 173 h 213"/>
                <a:gd name="T12" fmla="*/ 132 w 196"/>
                <a:gd name="T13" fmla="*/ 213 h 213"/>
                <a:gd name="T14" fmla="*/ 45 w 196"/>
                <a:gd name="T15" fmla="*/ 121 h 213"/>
                <a:gd name="T16" fmla="*/ 35 w 196"/>
                <a:gd name="T17" fmla="*/ 111 h 213"/>
                <a:gd name="T18" fmla="*/ 19 w 196"/>
                <a:gd name="T19" fmla="*/ 26 h 213"/>
                <a:gd name="T20" fmla="*/ 57 w 196"/>
                <a:gd name="T21" fmla="*/ 16 h 213"/>
                <a:gd name="T22" fmla="*/ 50 w 196"/>
                <a:gd name="T23" fmla="*/ 27 h 213"/>
                <a:gd name="T24" fmla="*/ 51 w 196"/>
                <a:gd name="T25" fmla="*/ 61 h 213"/>
                <a:gd name="T26" fmla="*/ 72 w 196"/>
                <a:gd name="T27" fmla="*/ 69 h 213"/>
                <a:gd name="T28" fmla="*/ 196 w 196"/>
                <a:gd name="T29" fmla="*/ 7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213">
                  <a:moveTo>
                    <a:pt x="196" y="76"/>
                  </a:moveTo>
                  <a:cubicBezTo>
                    <a:pt x="189" y="91"/>
                    <a:pt x="186" y="102"/>
                    <a:pt x="179" y="111"/>
                  </a:cubicBezTo>
                  <a:cubicBezTo>
                    <a:pt x="176" y="115"/>
                    <a:pt x="167" y="118"/>
                    <a:pt x="161" y="118"/>
                  </a:cubicBezTo>
                  <a:cubicBezTo>
                    <a:pt x="139" y="116"/>
                    <a:pt x="116" y="113"/>
                    <a:pt x="94" y="110"/>
                  </a:cubicBezTo>
                  <a:cubicBezTo>
                    <a:pt x="93" y="112"/>
                    <a:pt x="91" y="114"/>
                    <a:pt x="90" y="116"/>
                  </a:cubicBezTo>
                  <a:cubicBezTo>
                    <a:pt x="110" y="135"/>
                    <a:pt x="130" y="153"/>
                    <a:pt x="151" y="173"/>
                  </a:cubicBezTo>
                  <a:cubicBezTo>
                    <a:pt x="145" y="186"/>
                    <a:pt x="139" y="198"/>
                    <a:pt x="132" y="213"/>
                  </a:cubicBezTo>
                  <a:cubicBezTo>
                    <a:pt x="101" y="181"/>
                    <a:pt x="73" y="151"/>
                    <a:pt x="45" y="121"/>
                  </a:cubicBezTo>
                  <a:cubicBezTo>
                    <a:pt x="42" y="118"/>
                    <a:pt x="39" y="115"/>
                    <a:pt x="35" y="111"/>
                  </a:cubicBezTo>
                  <a:cubicBezTo>
                    <a:pt x="1" y="77"/>
                    <a:pt x="0" y="70"/>
                    <a:pt x="19" y="26"/>
                  </a:cubicBezTo>
                  <a:cubicBezTo>
                    <a:pt x="30" y="1"/>
                    <a:pt x="32" y="0"/>
                    <a:pt x="57" y="16"/>
                  </a:cubicBezTo>
                  <a:cubicBezTo>
                    <a:pt x="55" y="20"/>
                    <a:pt x="51" y="23"/>
                    <a:pt x="50" y="27"/>
                  </a:cubicBezTo>
                  <a:cubicBezTo>
                    <a:pt x="49" y="38"/>
                    <a:pt x="47" y="50"/>
                    <a:pt x="51" y="61"/>
                  </a:cubicBezTo>
                  <a:cubicBezTo>
                    <a:pt x="52" y="65"/>
                    <a:pt x="64" y="68"/>
                    <a:pt x="72" y="69"/>
                  </a:cubicBezTo>
                  <a:cubicBezTo>
                    <a:pt x="112" y="72"/>
                    <a:pt x="152" y="73"/>
                    <a:pt x="19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7"/>
            <p:cNvSpPr>
              <a:spLocks/>
            </p:cNvSpPr>
            <p:nvPr/>
          </p:nvSpPr>
          <p:spPr bwMode="auto">
            <a:xfrm>
              <a:off x="3052763" y="3773488"/>
              <a:ext cx="300038" cy="306388"/>
            </a:xfrm>
            <a:custGeom>
              <a:avLst/>
              <a:gdLst>
                <a:gd name="T0" fmla="*/ 128 w 156"/>
                <a:gd name="T1" fmla="*/ 0 h 158"/>
                <a:gd name="T2" fmla="*/ 139 w 156"/>
                <a:gd name="T3" fmla="*/ 44 h 158"/>
                <a:gd name="T4" fmla="*/ 69 w 156"/>
                <a:gd name="T5" fmla="*/ 56 h 158"/>
                <a:gd name="T6" fmla="*/ 46 w 156"/>
                <a:gd name="T7" fmla="*/ 82 h 158"/>
                <a:gd name="T8" fmla="*/ 78 w 156"/>
                <a:gd name="T9" fmla="*/ 97 h 158"/>
                <a:gd name="T10" fmla="*/ 146 w 156"/>
                <a:gd name="T11" fmla="*/ 87 h 158"/>
                <a:gd name="T12" fmla="*/ 156 w 156"/>
                <a:gd name="T13" fmla="*/ 133 h 158"/>
                <a:gd name="T14" fmla="*/ 28 w 156"/>
                <a:gd name="T15" fmla="*/ 158 h 158"/>
                <a:gd name="T16" fmla="*/ 18 w 156"/>
                <a:gd name="T17" fmla="*/ 116 h 158"/>
                <a:gd name="T18" fmla="*/ 34 w 156"/>
                <a:gd name="T19" fmla="*/ 108 h 158"/>
                <a:gd name="T20" fmla="*/ 30 w 156"/>
                <a:gd name="T21" fmla="*/ 101 h 158"/>
                <a:gd name="T22" fmla="*/ 7 w 156"/>
                <a:gd name="T23" fmla="*/ 45 h 158"/>
                <a:gd name="T24" fmla="*/ 60 w 156"/>
                <a:gd name="T25" fmla="*/ 9 h 158"/>
                <a:gd name="T26" fmla="*/ 128 w 156"/>
                <a:gd name="T2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6" h="158">
                  <a:moveTo>
                    <a:pt x="128" y="0"/>
                  </a:moveTo>
                  <a:cubicBezTo>
                    <a:pt x="132" y="15"/>
                    <a:pt x="135" y="29"/>
                    <a:pt x="139" y="44"/>
                  </a:cubicBezTo>
                  <a:cubicBezTo>
                    <a:pt x="115" y="48"/>
                    <a:pt x="92" y="53"/>
                    <a:pt x="69" y="56"/>
                  </a:cubicBezTo>
                  <a:cubicBezTo>
                    <a:pt x="54" y="59"/>
                    <a:pt x="43" y="65"/>
                    <a:pt x="46" y="82"/>
                  </a:cubicBezTo>
                  <a:cubicBezTo>
                    <a:pt x="50" y="99"/>
                    <a:pt x="65" y="99"/>
                    <a:pt x="78" y="97"/>
                  </a:cubicBezTo>
                  <a:cubicBezTo>
                    <a:pt x="100" y="95"/>
                    <a:pt x="121" y="91"/>
                    <a:pt x="146" y="87"/>
                  </a:cubicBezTo>
                  <a:cubicBezTo>
                    <a:pt x="149" y="102"/>
                    <a:pt x="152" y="117"/>
                    <a:pt x="156" y="133"/>
                  </a:cubicBezTo>
                  <a:cubicBezTo>
                    <a:pt x="112" y="141"/>
                    <a:pt x="71" y="149"/>
                    <a:pt x="28" y="158"/>
                  </a:cubicBezTo>
                  <a:cubicBezTo>
                    <a:pt x="24" y="142"/>
                    <a:pt x="21" y="130"/>
                    <a:pt x="18" y="116"/>
                  </a:cubicBezTo>
                  <a:cubicBezTo>
                    <a:pt x="23" y="113"/>
                    <a:pt x="28" y="111"/>
                    <a:pt x="34" y="108"/>
                  </a:cubicBezTo>
                  <a:cubicBezTo>
                    <a:pt x="32" y="105"/>
                    <a:pt x="31" y="103"/>
                    <a:pt x="30" y="101"/>
                  </a:cubicBezTo>
                  <a:cubicBezTo>
                    <a:pt x="13" y="86"/>
                    <a:pt x="0" y="68"/>
                    <a:pt x="7" y="45"/>
                  </a:cubicBezTo>
                  <a:cubicBezTo>
                    <a:pt x="15" y="22"/>
                    <a:pt x="37" y="12"/>
                    <a:pt x="60" y="9"/>
                  </a:cubicBezTo>
                  <a:cubicBezTo>
                    <a:pt x="82" y="6"/>
                    <a:pt x="104" y="4"/>
                    <a:pt x="1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8"/>
            <p:cNvSpPr>
              <a:spLocks/>
            </p:cNvSpPr>
            <p:nvPr/>
          </p:nvSpPr>
          <p:spPr bwMode="auto">
            <a:xfrm>
              <a:off x="4656138" y="614363"/>
              <a:ext cx="279400" cy="423863"/>
            </a:xfrm>
            <a:custGeom>
              <a:avLst/>
              <a:gdLst>
                <a:gd name="T0" fmla="*/ 0 w 145"/>
                <a:gd name="T1" fmla="*/ 63 h 219"/>
                <a:gd name="T2" fmla="*/ 7 w 145"/>
                <a:gd name="T3" fmla="*/ 57 h 219"/>
                <a:gd name="T4" fmla="*/ 61 w 145"/>
                <a:gd name="T5" fmla="*/ 67 h 219"/>
                <a:gd name="T6" fmla="*/ 94 w 145"/>
                <a:gd name="T7" fmla="*/ 106 h 219"/>
                <a:gd name="T8" fmla="*/ 100 w 145"/>
                <a:gd name="T9" fmla="*/ 104 h 219"/>
                <a:gd name="T10" fmla="*/ 100 w 145"/>
                <a:gd name="T11" fmla="*/ 84 h 219"/>
                <a:gd name="T12" fmla="*/ 96 w 145"/>
                <a:gd name="T13" fmla="*/ 48 h 219"/>
                <a:gd name="T14" fmla="*/ 133 w 145"/>
                <a:gd name="T15" fmla="*/ 0 h 219"/>
                <a:gd name="T16" fmla="*/ 137 w 145"/>
                <a:gd name="T17" fmla="*/ 63 h 219"/>
                <a:gd name="T18" fmla="*/ 144 w 145"/>
                <a:gd name="T19" fmla="*/ 156 h 219"/>
                <a:gd name="T20" fmla="*/ 93 w 145"/>
                <a:gd name="T21" fmla="*/ 218 h 219"/>
                <a:gd name="T22" fmla="*/ 65 w 145"/>
                <a:gd name="T23" fmla="*/ 203 h 219"/>
                <a:gd name="T24" fmla="*/ 71 w 145"/>
                <a:gd name="T25" fmla="*/ 195 h 219"/>
                <a:gd name="T26" fmla="*/ 81 w 145"/>
                <a:gd name="T27" fmla="*/ 143 h 219"/>
                <a:gd name="T28" fmla="*/ 0 w 145"/>
                <a:gd name="T29" fmla="*/ 6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 h="219">
                  <a:moveTo>
                    <a:pt x="0" y="63"/>
                  </a:moveTo>
                  <a:cubicBezTo>
                    <a:pt x="4" y="60"/>
                    <a:pt x="5" y="58"/>
                    <a:pt x="7" y="57"/>
                  </a:cubicBezTo>
                  <a:cubicBezTo>
                    <a:pt x="38" y="39"/>
                    <a:pt x="38" y="39"/>
                    <a:pt x="61" y="67"/>
                  </a:cubicBezTo>
                  <a:cubicBezTo>
                    <a:pt x="72" y="80"/>
                    <a:pt x="83" y="93"/>
                    <a:pt x="94" y="106"/>
                  </a:cubicBezTo>
                  <a:cubicBezTo>
                    <a:pt x="96" y="105"/>
                    <a:pt x="98" y="105"/>
                    <a:pt x="100" y="104"/>
                  </a:cubicBezTo>
                  <a:cubicBezTo>
                    <a:pt x="100" y="97"/>
                    <a:pt x="101" y="91"/>
                    <a:pt x="100" y="84"/>
                  </a:cubicBezTo>
                  <a:cubicBezTo>
                    <a:pt x="99" y="72"/>
                    <a:pt x="97" y="60"/>
                    <a:pt x="96" y="48"/>
                  </a:cubicBezTo>
                  <a:cubicBezTo>
                    <a:pt x="93" y="13"/>
                    <a:pt x="94" y="13"/>
                    <a:pt x="133" y="0"/>
                  </a:cubicBezTo>
                  <a:cubicBezTo>
                    <a:pt x="134" y="21"/>
                    <a:pt x="135" y="42"/>
                    <a:pt x="137" y="63"/>
                  </a:cubicBezTo>
                  <a:cubicBezTo>
                    <a:pt x="139" y="94"/>
                    <a:pt x="142" y="125"/>
                    <a:pt x="144" y="156"/>
                  </a:cubicBezTo>
                  <a:cubicBezTo>
                    <a:pt x="145" y="189"/>
                    <a:pt x="124" y="214"/>
                    <a:pt x="93" y="218"/>
                  </a:cubicBezTo>
                  <a:cubicBezTo>
                    <a:pt x="85" y="219"/>
                    <a:pt x="75" y="209"/>
                    <a:pt x="65" y="203"/>
                  </a:cubicBezTo>
                  <a:cubicBezTo>
                    <a:pt x="69" y="197"/>
                    <a:pt x="70" y="196"/>
                    <a:pt x="71" y="195"/>
                  </a:cubicBezTo>
                  <a:cubicBezTo>
                    <a:pt x="108" y="180"/>
                    <a:pt x="110" y="171"/>
                    <a:pt x="81" y="143"/>
                  </a:cubicBezTo>
                  <a:cubicBezTo>
                    <a:pt x="54" y="116"/>
                    <a:pt x="27" y="90"/>
                    <a:pt x="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9"/>
            <p:cNvSpPr>
              <a:spLocks/>
            </p:cNvSpPr>
            <p:nvPr/>
          </p:nvSpPr>
          <p:spPr bwMode="auto">
            <a:xfrm>
              <a:off x="3225800" y="2143125"/>
              <a:ext cx="334963" cy="330200"/>
            </a:xfrm>
            <a:custGeom>
              <a:avLst/>
              <a:gdLst>
                <a:gd name="T0" fmla="*/ 173 w 173"/>
                <a:gd name="T1" fmla="*/ 41 h 171"/>
                <a:gd name="T2" fmla="*/ 153 w 173"/>
                <a:gd name="T3" fmla="*/ 85 h 171"/>
                <a:gd name="T4" fmla="*/ 86 w 173"/>
                <a:gd name="T5" fmla="*/ 61 h 171"/>
                <a:gd name="T6" fmla="*/ 59 w 173"/>
                <a:gd name="T7" fmla="*/ 66 h 171"/>
                <a:gd name="T8" fmla="*/ 66 w 173"/>
                <a:gd name="T9" fmla="*/ 96 h 171"/>
                <a:gd name="T10" fmla="*/ 138 w 173"/>
                <a:gd name="T11" fmla="*/ 129 h 171"/>
                <a:gd name="T12" fmla="*/ 122 w 173"/>
                <a:gd name="T13" fmla="*/ 171 h 171"/>
                <a:gd name="T14" fmla="*/ 0 w 173"/>
                <a:gd name="T15" fmla="*/ 121 h 171"/>
                <a:gd name="T16" fmla="*/ 33 w 173"/>
                <a:gd name="T17" fmla="*/ 85 h 171"/>
                <a:gd name="T18" fmla="*/ 29 w 173"/>
                <a:gd name="T19" fmla="*/ 67 h 171"/>
                <a:gd name="T20" fmla="*/ 84 w 173"/>
                <a:gd name="T21" fmla="*/ 9 h 171"/>
                <a:gd name="T22" fmla="*/ 173 w 173"/>
                <a:gd name="T23" fmla="*/ 4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3" h="171">
                  <a:moveTo>
                    <a:pt x="173" y="41"/>
                  </a:moveTo>
                  <a:cubicBezTo>
                    <a:pt x="165" y="58"/>
                    <a:pt x="159" y="71"/>
                    <a:pt x="153" y="85"/>
                  </a:cubicBezTo>
                  <a:cubicBezTo>
                    <a:pt x="131" y="76"/>
                    <a:pt x="109" y="67"/>
                    <a:pt x="86" y="61"/>
                  </a:cubicBezTo>
                  <a:cubicBezTo>
                    <a:pt x="78" y="58"/>
                    <a:pt x="63" y="60"/>
                    <a:pt x="59" y="66"/>
                  </a:cubicBezTo>
                  <a:cubicBezTo>
                    <a:pt x="52" y="75"/>
                    <a:pt x="53" y="89"/>
                    <a:pt x="66" y="96"/>
                  </a:cubicBezTo>
                  <a:cubicBezTo>
                    <a:pt x="89" y="107"/>
                    <a:pt x="112" y="117"/>
                    <a:pt x="138" y="129"/>
                  </a:cubicBezTo>
                  <a:cubicBezTo>
                    <a:pt x="133" y="142"/>
                    <a:pt x="128" y="155"/>
                    <a:pt x="122" y="171"/>
                  </a:cubicBezTo>
                  <a:cubicBezTo>
                    <a:pt x="81" y="154"/>
                    <a:pt x="41" y="138"/>
                    <a:pt x="0" y="121"/>
                  </a:cubicBezTo>
                  <a:cubicBezTo>
                    <a:pt x="10" y="108"/>
                    <a:pt x="2" y="82"/>
                    <a:pt x="33" y="85"/>
                  </a:cubicBezTo>
                  <a:cubicBezTo>
                    <a:pt x="32" y="78"/>
                    <a:pt x="30" y="73"/>
                    <a:pt x="29" y="67"/>
                  </a:cubicBezTo>
                  <a:cubicBezTo>
                    <a:pt x="21" y="30"/>
                    <a:pt x="48" y="0"/>
                    <a:pt x="84" y="9"/>
                  </a:cubicBezTo>
                  <a:cubicBezTo>
                    <a:pt x="114" y="17"/>
                    <a:pt x="143" y="30"/>
                    <a:pt x="173"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0"/>
            <p:cNvSpPr>
              <a:spLocks/>
            </p:cNvSpPr>
            <p:nvPr/>
          </p:nvSpPr>
          <p:spPr bwMode="auto">
            <a:xfrm>
              <a:off x="7096125" y="574675"/>
              <a:ext cx="338138" cy="342900"/>
            </a:xfrm>
            <a:custGeom>
              <a:avLst/>
              <a:gdLst>
                <a:gd name="T0" fmla="*/ 45 w 175"/>
                <a:gd name="T1" fmla="*/ 139 h 178"/>
                <a:gd name="T2" fmla="*/ 0 w 175"/>
                <a:gd name="T3" fmla="*/ 119 h 178"/>
                <a:gd name="T4" fmla="*/ 54 w 175"/>
                <a:gd name="T5" fmla="*/ 0 h 178"/>
                <a:gd name="T6" fmla="*/ 91 w 175"/>
                <a:gd name="T7" fmla="*/ 33 h 178"/>
                <a:gd name="T8" fmla="*/ 117 w 175"/>
                <a:gd name="T9" fmla="*/ 33 h 178"/>
                <a:gd name="T10" fmla="*/ 158 w 175"/>
                <a:gd name="T11" fmla="*/ 99 h 178"/>
                <a:gd name="T12" fmla="*/ 141 w 175"/>
                <a:gd name="T13" fmla="*/ 137 h 178"/>
                <a:gd name="T14" fmla="*/ 124 w 175"/>
                <a:gd name="T15" fmla="*/ 178 h 178"/>
                <a:gd name="T16" fmla="*/ 84 w 175"/>
                <a:gd name="T17" fmla="*/ 158 h 178"/>
                <a:gd name="T18" fmla="*/ 110 w 175"/>
                <a:gd name="T19" fmla="*/ 94 h 178"/>
                <a:gd name="T20" fmla="*/ 104 w 175"/>
                <a:gd name="T21" fmla="*/ 62 h 178"/>
                <a:gd name="T22" fmla="*/ 69 w 175"/>
                <a:gd name="T23" fmla="*/ 76 h 178"/>
                <a:gd name="T24" fmla="*/ 57 w 175"/>
                <a:gd name="T25" fmla="*/ 106 h 178"/>
                <a:gd name="T26" fmla="*/ 45 w 175"/>
                <a:gd name="T27" fmla="*/ 1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5" h="178">
                  <a:moveTo>
                    <a:pt x="45" y="139"/>
                  </a:moveTo>
                  <a:cubicBezTo>
                    <a:pt x="29" y="132"/>
                    <a:pt x="15" y="126"/>
                    <a:pt x="0" y="119"/>
                  </a:cubicBezTo>
                  <a:cubicBezTo>
                    <a:pt x="18" y="79"/>
                    <a:pt x="35" y="41"/>
                    <a:pt x="54" y="0"/>
                  </a:cubicBezTo>
                  <a:cubicBezTo>
                    <a:pt x="67" y="12"/>
                    <a:pt x="90" y="8"/>
                    <a:pt x="91" y="33"/>
                  </a:cubicBezTo>
                  <a:cubicBezTo>
                    <a:pt x="99" y="33"/>
                    <a:pt x="108" y="32"/>
                    <a:pt x="117" y="33"/>
                  </a:cubicBezTo>
                  <a:cubicBezTo>
                    <a:pt x="157" y="34"/>
                    <a:pt x="175" y="63"/>
                    <a:pt x="158" y="99"/>
                  </a:cubicBezTo>
                  <a:cubicBezTo>
                    <a:pt x="153" y="112"/>
                    <a:pt x="147" y="124"/>
                    <a:pt x="141" y="137"/>
                  </a:cubicBezTo>
                  <a:cubicBezTo>
                    <a:pt x="136" y="150"/>
                    <a:pt x="130" y="163"/>
                    <a:pt x="124" y="178"/>
                  </a:cubicBezTo>
                  <a:cubicBezTo>
                    <a:pt x="110" y="171"/>
                    <a:pt x="98" y="165"/>
                    <a:pt x="84" y="158"/>
                  </a:cubicBezTo>
                  <a:cubicBezTo>
                    <a:pt x="93" y="136"/>
                    <a:pt x="101" y="115"/>
                    <a:pt x="110" y="94"/>
                  </a:cubicBezTo>
                  <a:cubicBezTo>
                    <a:pt x="116" y="81"/>
                    <a:pt x="119" y="69"/>
                    <a:pt x="104" y="62"/>
                  </a:cubicBezTo>
                  <a:cubicBezTo>
                    <a:pt x="88" y="55"/>
                    <a:pt x="76" y="63"/>
                    <a:pt x="69" y="76"/>
                  </a:cubicBezTo>
                  <a:cubicBezTo>
                    <a:pt x="64" y="86"/>
                    <a:pt x="61" y="96"/>
                    <a:pt x="57" y="106"/>
                  </a:cubicBezTo>
                  <a:cubicBezTo>
                    <a:pt x="54" y="116"/>
                    <a:pt x="50" y="126"/>
                    <a:pt x="45"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1"/>
            <p:cNvSpPr>
              <a:spLocks noEditPoints="1"/>
            </p:cNvSpPr>
            <p:nvPr/>
          </p:nvSpPr>
          <p:spPr bwMode="auto">
            <a:xfrm>
              <a:off x="6769100" y="479425"/>
              <a:ext cx="328613" cy="301625"/>
            </a:xfrm>
            <a:custGeom>
              <a:avLst/>
              <a:gdLst>
                <a:gd name="T0" fmla="*/ 60 w 170"/>
                <a:gd name="T1" fmla="*/ 81 h 156"/>
                <a:gd name="T2" fmla="*/ 91 w 170"/>
                <a:gd name="T3" fmla="*/ 116 h 156"/>
                <a:gd name="T4" fmla="*/ 142 w 170"/>
                <a:gd name="T5" fmla="*/ 120 h 156"/>
                <a:gd name="T6" fmla="*/ 45 w 170"/>
                <a:gd name="T7" fmla="*/ 132 h 156"/>
                <a:gd name="T8" fmla="*/ 18 w 170"/>
                <a:gd name="T9" fmla="*/ 38 h 156"/>
                <a:gd name="T10" fmla="*/ 116 w 170"/>
                <a:gd name="T11" fmla="*/ 15 h 156"/>
                <a:gd name="T12" fmla="*/ 155 w 170"/>
                <a:gd name="T13" fmla="*/ 105 h 156"/>
                <a:gd name="T14" fmla="*/ 60 w 170"/>
                <a:gd name="T15" fmla="*/ 81 h 156"/>
                <a:gd name="T16" fmla="*/ 114 w 170"/>
                <a:gd name="T17" fmla="*/ 71 h 156"/>
                <a:gd name="T18" fmla="*/ 120 w 170"/>
                <a:gd name="T19" fmla="*/ 65 h 156"/>
                <a:gd name="T20" fmla="*/ 101 w 170"/>
                <a:gd name="T21" fmla="*/ 37 h 156"/>
                <a:gd name="T22" fmla="*/ 71 w 170"/>
                <a:gd name="T23" fmla="*/ 43 h 156"/>
                <a:gd name="T24" fmla="*/ 72 w 170"/>
                <a:gd name="T25" fmla="*/ 60 h 156"/>
                <a:gd name="T26" fmla="*/ 114 w 170"/>
                <a:gd name="T27" fmla="*/ 7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156">
                  <a:moveTo>
                    <a:pt x="60" y="81"/>
                  </a:moveTo>
                  <a:cubicBezTo>
                    <a:pt x="55" y="108"/>
                    <a:pt x="64" y="118"/>
                    <a:pt x="91" y="116"/>
                  </a:cubicBezTo>
                  <a:cubicBezTo>
                    <a:pt x="107" y="115"/>
                    <a:pt x="123" y="118"/>
                    <a:pt x="142" y="120"/>
                  </a:cubicBezTo>
                  <a:cubicBezTo>
                    <a:pt x="121" y="156"/>
                    <a:pt x="76" y="149"/>
                    <a:pt x="45" y="132"/>
                  </a:cubicBezTo>
                  <a:cubicBezTo>
                    <a:pt x="9" y="113"/>
                    <a:pt x="0" y="75"/>
                    <a:pt x="18" y="38"/>
                  </a:cubicBezTo>
                  <a:cubicBezTo>
                    <a:pt x="33" y="8"/>
                    <a:pt x="79" y="0"/>
                    <a:pt x="116" y="15"/>
                  </a:cubicBezTo>
                  <a:cubicBezTo>
                    <a:pt x="156" y="30"/>
                    <a:pt x="170" y="65"/>
                    <a:pt x="155" y="105"/>
                  </a:cubicBezTo>
                  <a:cubicBezTo>
                    <a:pt x="124" y="97"/>
                    <a:pt x="92" y="89"/>
                    <a:pt x="60" y="81"/>
                  </a:cubicBezTo>
                  <a:close/>
                  <a:moveTo>
                    <a:pt x="114" y="71"/>
                  </a:moveTo>
                  <a:cubicBezTo>
                    <a:pt x="116" y="69"/>
                    <a:pt x="118" y="67"/>
                    <a:pt x="120" y="65"/>
                  </a:cubicBezTo>
                  <a:cubicBezTo>
                    <a:pt x="114" y="55"/>
                    <a:pt x="110" y="41"/>
                    <a:pt x="101" y="37"/>
                  </a:cubicBezTo>
                  <a:cubicBezTo>
                    <a:pt x="94" y="33"/>
                    <a:pt x="81" y="39"/>
                    <a:pt x="71" y="43"/>
                  </a:cubicBezTo>
                  <a:cubicBezTo>
                    <a:pt x="69" y="44"/>
                    <a:pt x="70" y="60"/>
                    <a:pt x="72" y="60"/>
                  </a:cubicBezTo>
                  <a:cubicBezTo>
                    <a:pt x="86" y="65"/>
                    <a:pt x="100" y="68"/>
                    <a:pt x="11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2"/>
            <p:cNvSpPr>
              <a:spLocks/>
            </p:cNvSpPr>
            <p:nvPr/>
          </p:nvSpPr>
          <p:spPr bwMode="auto">
            <a:xfrm>
              <a:off x="8885238" y="3144838"/>
              <a:ext cx="292100" cy="276225"/>
            </a:xfrm>
            <a:custGeom>
              <a:avLst/>
              <a:gdLst>
                <a:gd name="T0" fmla="*/ 2 w 151"/>
                <a:gd name="T1" fmla="*/ 47 h 143"/>
                <a:gd name="T2" fmla="*/ 1 w 151"/>
                <a:gd name="T3" fmla="*/ 17 h 143"/>
                <a:gd name="T4" fmla="*/ 16 w 151"/>
                <a:gd name="T5" fmla="*/ 4 h 143"/>
                <a:gd name="T6" fmla="*/ 35 w 151"/>
                <a:gd name="T7" fmla="*/ 0 h 143"/>
                <a:gd name="T8" fmla="*/ 130 w 151"/>
                <a:gd name="T9" fmla="*/ 0 h 143"/>
                <a:gd name="T10" fmla="*/ 113 w 151"/>
                <a:gd name="T11" fmla="*/ 39 h 143"/>
                <a:gd name="T12" fmla="*/ 122 w 151"/>
                <a:gd name="T13" fmla="*/ 53 h 143"/>
                <a:gd name="T14" fmla="*/ 98 w 151"/>
                <a:gd name="T15" fmla="*/ 134 h 143"/>
                <a:gd name="T16" fmla="*/ 13 w 151"/>
                <a:gd name="T17" fmla="*/ 143 h 143"/>
                <a:gd name="T18" fmla="*/ 7 w 151"/>
                <a:gd name="T19" fmla="*/ 94 h 143"/>
                <a:gd name="T20" fmla="*/ 55 w 151"/>
                <a:gd name="T21" fmla="*/ 91 h 143"/>
                <a:gd name="T22" fmla="*/ 92 w 151"/>
                <a:gd name="T23" fmla="*/ 83 h 143"/>
                <a:gd name="T24" fmla="*/ 101 w 151"/>
                <a:gd name="T25" fmla="*/ 62 h 143"/>
                <a:gd name="T26" fmla="*/ 82 w 151"/>
                <a:gd name="T27" fmla="*/ 48 h 143"/>
                <a:gd name="T28" fmla="*/ 2 w 151"/>
                <a:gd name="T29" fmla="*/ 4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 h="143">
                  <a:moveTo>
                    <a:pt x="2" y="47"/>
                  </a:moveTo>
                  <a:cubicBezTo>
                    <a:pt x="2" y="39"/>
                    <a:pt x="0" y="27"/>
                    <a:pt x="1" y="17"/>
                  </a:cubicBezTo>
                  <a:cubicBezTo>
                    <a:pt x="2" y="12"/>
                    <a:pt x="10" y="6"/>
                    <a:pt x="16" y="4"/>
                  </a:cubicBezTo>
                  <a:cubicBezTo>
                    <a:pt x="22" y="1"/>
                    <a:pt x="29" y="0"/>
                    <a:pt x="35" y="0"/>
                  </a:cubicBezTo>
                  <a:cubicBezTo>
                    <a:pt x="66" y="0"/>
                    <a:pt x="97" y="0"/>
                    <a:pt x="130" y="0"/>
                  </a:cubicBezTo>
                  <a:cubicBezTo>
                    <a:pt x="128" y="13"/>
                    <a:pt x="142" y="33"/>
                    <a:pt x="113" y="39"/>
                  </a:cubicBezTo>
                  <a:cubicBezTo>
                    <a:pt x="116" y="45"/>
                    <a:pt x="118" y="50"/>
                    <a:pt x="122" y="53"/>
                  </a:cubicBezTo>
                  <a:cubicBezTo>
                    <a:pt x="151" y="79"/>
                    <a:pt x="151" y="124"/>
                    <a:pt x="98" y="134"/>
                  </a:cubicBezTo>
                  <a:cubicBezTo>
                    <a:pt x="71" y="139"/>
                    <a:pt x="43" y="140"/>
                    <a:pt x="13" y="143"/>
                  </a:cubicBezTo>
                  <a:cubicBezTo>
                    <a:pt x="11" y="127"/>
                    <a:pt x="9" y="112"/>
                    <a:pt x="7" y="94"/>
                  </a:cubicBezTo>
                  <a:cubicBezTo>
                    <a:pt x="24" y="93"/>
                    <a:pt x="40" y="92"/>
                    <a:pt x="55" y="91"/>
                  </a:cubicBezTo>
                  <a:cubicBezTo>
                    <a:pt x="68" y="89"/>
                    <a:pt x="81" y="88"/>
                    <a:pt x="92" y="83"/>
                  </a:cubicBezTo>
                  <a:cubicBezTo>
                    <a:pt x="97" y="81"/>
                    <a:pt x="102" y="68"/>
                    <a:pt x="101" y="62"/>
                  </a:cubicBezTo>
                  <a:cubicBezTo>
                    <a:pt x="99" y="56"/>
                    <a:pt x="89" y="48"/>
                    <a:pt x="82" y="48"/>
                  </a:cubicBezTo>
                  <a:cubicBezTo>
                    <a:pt x="56" y="46"/>
                    <a:pt x="30" y="47"/>
                    <a:pt x="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3"/>
            <p:cNvSpPr>
              <a:spLocks noEditPoints="1"/>
            </p:cNvSpPr>
            <p:nvPr/>
          </p:nvSpPr>
          <p:spPr bwMode="auto">
            <a:xfrm>
              <a:off x="7705725" y="944563"/>
              <a:ext cx="333375" cy="319088"/>
            </a:xfrm>
            <a:custGeom>
              <a:avLst/>
              <a:gdLst>
                <a:gd name="T0" fmla="*/ 133 w 172"/>
                <a:gd name="T1" fmla="*/ 137 h 165"/>
                <a:gd name="T2" fmla="*/ 75 w 172"/>
                <a:gd name="T3" fmla="*/ 88 h 165"/>
                <a:gd name="T4" fmla="*/ 51 w 172"/>
                <a:gd name="T5" fmla="*/ 78 h 165"/>
                <a:gd name="T6" fmla="*/ 56 w 172"/>
                <a:gd name="T7" fmla="*/ 113 h 165"/>
                <a:gd name="T8" fmla="*/ 70 w 172"/>
                <a:gd name="T9" fmla="*/ 120 h 165"/>
                <a:gd name="T10" fmla="*/ 115 w 172"/>
                <a:gd name="T11" fmla="*/ 149 h 165"/>
                <a:gd name="T12" fmla="*/ 17 w 172"/>
                <a:gd name="T13" fmla="*/ 110 h 165"/>
                <a:gd name="T14" fmla="*/ 36 w 172"/>
                <a:gd name="T15" fmla="*/ 23 h 165"/>
                <a:gd name="T16" fmla="*/ 130 w 172"/>
                <a:gd name="T17" fmla="*/ 33 h 165"/>
                <a:gd name="T18" fmla="*/ 133 w 172"/>
                <a:gd name="T19" fmla="*/ 137 h 165"/>
                <a:gd name="T20" fmla="*/ 112 w 172"/>
                <a:gd name="T21" fmla="*/ 92 h 165"/>
                <a:gd name="T22" fmla="*/ 106 w 172"/>
                <a:gd name="T23" fmla="*/ 48 h 165"/>
                <a:gd name="T24" fmla="*/ 78 w 172"/>
                <a:gd name="T25" fmla="*/ 48 h 165"/>
                <a:gd name="T26" fmla="*/ 75 w 172"/>
                <a:gd name="T27" fmla="*/ 61 h 165"/>
                <a:gd name="T28" fmla="*/ 112 w 172"/>
                <a:gd name="T29" fmla="*/ 9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2" h="165">
                  <a:moveTo>
                    <a:pt x="133" y="137"/>
                  </a:moveTo>
                  <a:cubicBezTo>
                    <a:pt x="113" y="120"/>
                    <a:pt x="94" y="103"/>
                    <a:pt x="75" y="88"/>
                  </a:cubicBezTo>
                  <a:cubicBezTo>
                    <a:pt x="68" y="83"/>
                    <a:pt x="59" y="81"/>
                    <a:pt x="51" y="78"/>
                  </a:cubicBezTo>
                  <a:cubicBezTo>
                    <a:pt x="53" y="90"/>
                    <a:pt x="53" y="102"/>
                    <a:pt x="56" y="113"/>
                  </a:cubicBezTo>
                  <a:cubicBezTo>
                    <a:pt x="57" y="116"/>
                    <a:pt x="65" y="120"/>
                    <a:pt x="70" y="120"/>
                  </a:cubicBezTo>
                  <a:cubicBezTo>
                    <a:pt x="91" y="120"/>
                    <a:pt x="103" y="134"/>
                    <a:pt x="115" y="149"/>
                  </a:cubicBezTo>
                  <a:cubicBezTo>
                    <a:pt x="87" y="165"/>
                    <a:pt x="45" y="148"/>
                    <a:pt x="17" y="110"/>
                  </a:cubicBezTo>
                  <a:cubicBezTo>
                    <a:pt x="0" y="86"/>
                    <a:pt x="8" y="48"/>
                    <a:pt x="36" y="23"/>
                  </a:cubicBezTo>
                  <a:cubicBezTo>
                    <a:pt x="62" y="0"/>
                    <a:pt x="98" y="3"/>
                    <a:pt x="130" y="33"/>
                  </a:cubicBezTo>
                  <a:cubicBezTo>
                    <a:pt x="161" y="63"/>
                    <a:pt x="172" y="90"/>
                    <a:pt x="133" y="137"/>
                  </a:cubicBezTo>
                  <a:close/>
                  <a:moveTo>
                    <a:pt x="112" y="92"/>
                  </a:moveTo>
                  <a:cubicBezTo>
                    <a:pt x="124" y="72"/>
                    <a:pt x="119" y="57"/>
                    <a:pt x="106" y="48"/>
                  </a:cubicBezTo>
                  <a:cubicBezTo>
                    <a:pt x="99" y="44"/>
                    <a:pt x="87" y="47"/>
                    <a:pt x="78" y="48"/>
                  </a:cubicBezTo>
                  <a:cubicBezTo>
                    <a:pt x="76" y="49"/>
                    <a:pt x="73" y="60"/>
                    <a:pt x="75" y="61"/>
                  </a:cubicBezTo>
                  <a:cubicBezTo>
                    <a:pt x="86" y="72"/>
                    <a:pt x="98" y="81"/>
                    <a:pt x="112"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4"/>
            <p:cNvSpPr>
              <a:spLocks noEditPoints="1"/>
            </p:cNvSpPr>
            <p:nvPr/>
          </p:nvSpPr>
          <p:spPr bwMode="auto">
            <a:xfrm>
              <a:off x="3133725" y="4094163"/>
              <a:ext cx="304800" cy="309563"/>
            </a:xfrm>
            <a:custGeom>
              <a:avLst/>
              <a:gdLst>
                <a:gd name="T0" fmla="*/ 116 w 158"/>
                <a:gd name="T1" fmla="*/ 0 h 160"/>
                <a:gd name="T2" fmla="*/ 121 w 158"/>
                <a:gd name="T3" fmla="*/ 46 h 160"/>
                <a:gd name="T4" fmla="*/ 147 w 158"/>
                <a:gd name="T5" fmla="*/ 93 h 160"/>
                <a:gd name="T6" fmla="*/ 127 w 158"/>
                <a:gd name="T7" fmla="*/ 145 h 160"/>
                <a:gd name="T8" fmla="*/ 83 w 158"/>
                <a:gd name="T9" fmla="*/ 123 h 160"/>
                <a:gd name="T10" fmla="*/ 51 w 158"/>
                <a:gd name="T11" fmla="*/ 66 h 160"/>
                <a:gd name="T12" fmla="*/ 40 w 158"/>
                <a:gd name="T13" fmla="*/ 105 h 160"/>
                <a:gd name="T14" fmla="*/ 63 w 158"/>
                <a:gd name="T15" fmla="*/ 158 h 160"/>
                <a:gd name="T16" fmla="*/ 24 w 158"/>
                <a:gd name="T17" fmla="*/ 135 h 160"/>
                <a:gd name="T18" fmla="*/ 4 w 158"/>
                <a:gd name="T19" fmla="*/ 67 h 160"/>
                <a:gd name="T20" fmla="*/ 32 w 158"/>
                <a:gd name="T21" fmla="*/ 26 h 160"/>
                <a:gd name="T22" fmla="*/ 116 w 158"/>
                <a:gd name="T23" fmla="*/ 0 h 160"/>
                <a:gd name="T24" fmla="*/ 72 w 158"/>
                <a:gd name="T25" fmla="*/ 61 h 160"/>
                <a:gd name="T26" fmla="*/ 93 w 158"/>
                <a:gd name="T27" fmla="*/ 97 h 160"/>
                <a:gd name="T28" fmla="*/ 113 w 158"/>
                <a:gd name="T29" fmla="*/ 100 h 160"/>
                <a:gd name="T30" fmla="*/ 119 w 158"/>
                <a:gd name="T31" fmla="*/ 84 h 160"/>
                <a:gd name="T32" fmla="*/ 72 w 158"/>
                <a:gd name="T33" fmla="*/ 6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60">
                  <a:moveTo>
                    <a:pt x="116" y="0"/>
                  </a:moveTo>
                  <a:cubicBezTo>
                    <a:pt x="119" y="17"/>
                    <a:pt x="138" y="30"/>
                    <a:pt x="121" y="46"/>
                  </a:cubicBezTo>
                  <a:cubicBezTo>
                    <a:pt x="130" y="62"/>
                    <a:pt x="140" y="77"/>
                    <a:pt x="147" y="93"/>
                  </a:cubicBezTo>
                  <a:cubicBezTo>
                    <a:pt x="158" y="116"/>
                    <a:pt x="150" y="136"/>
                    <a:pt x="127" y="145"/>
                  </a:cubicBezTo>
                  <a:cubicBezTo>
                    <a:pt x="111" y="152"/>
                    <a:pt x="93" y="143"/>
                    <a:pt x="83" y="123"/>
                  </a:cubicBezTo>
                  <a:cubicBezTo>
                    <a:pt x="73" y="104"/>
                    <a:pt x="62" y="85"/>
                    <a:pt x="51" y="66"/>
                  </a:cubicBezTo>
                  <a:cubicBezTo>
                    <a:pt x="30" y="78"/>
                    <a:pt x="25" y="94"/>
                    <a:pt x="40" y="105"/>
                  </a:cubicBezTo>
                  <a:cubicBezTo>
                    <a:pt x="59" y="119"/>
                    <a:pt x="58" y="138"/>
                    <a:pt x="63" y="158"/>
                  </a:cubicBezTo>
                  <a:cubicBezTo>
                    <a:pt x="43" y="160"/>
                    <a:pt x="30" y="148"/>
                    <a:pt x="24" y="135"/>
                  </a:cubicBezTo>
                  <a:cubicBezTo>
                    <a:pt x="14" y="114"/>
                    <a:pt x="8" y="90"/>
                    <a:pt x="4" y="67"/>
                  </a:cubicBezTo>
                  <a:cubicBezTo>
                    <a:pt x="0" y="45"/>
                    <a:pt x="11" y="32"/>
                    <a:pt x="32" y="26"/>
                  </a:cubicBezTo>
                  <a:cubicBezTo>
                    <a:pt x="59" y="17"/>
                    <a:pt x="87" y="9"/>
                    <a:pt x="116" y="0"/>
                  </a:cubicBezTo>
                  <a:close/>
                  <a:moveTo>
                    <a:pt x="72" y="61"/>
                  </a:moveTo>
                  <a:cubicBezTo>
                    <a:pt x="80" y="74"/>
                    <a:pt x="85" y="87"/>
                    <a:pt x="93" y="97"/>
                  </a:cubicBezTo>
                  <a:cubicBezTo>
                    <a:pt x="97" y="101"/>
                    <a:pt x="107" y="102"/>
                    <a:pt x="113" y="100"/>
                  </a:cubicBezTo>
                  <a:cubicBezTo>
                    <a:pt x="117" y="99"/>
                    <a:pt x="120" y="89"/>
                    <a:pt x="119" y="84"/>
                  </a:cubicBezTo>
                  <a:cubicBezTo>
                    <a:pt x="117" y="62"/>
                    <a:pt x="106" y="56"/>
                    <a:pt x="72"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5"/>
            <p:cNvSpPr>
              <a:spLocks noEditPoints="1"/>
            </p:cNvSpPr>
            <p:nvPr/>
          </p:nvSpPr>
          <p:spPr bwMode="auto">
            <a:xfrm>
              <a:off x="8805863" y="3998913"/>
              <a:ext cx="261938" cy="287338"/>
            </a:xfrm>
            <a:custGeom>
              <a:avLst/>
              <a:gdLst>
                <a:gd name="T0" fmla="*/ 73 w 136"/>
                <a:gd name="T1" fmla="*/ 1 h 149"/>
                <a:gd name="T2" fmla="*/ 136 w 136"/>
                <a:gd name="T3" fmla="*/ 64 h 149"/>
                <a:gd name="T4" fmla="*/ 67 w 136"/>
                <a:gd name="T5" fmla="*/ 148 h 149"/>
                <a:gd name="T6" fmla="*/ 0 w 136"/>
                <a:gd name="T7" fmla="*/ 82 h 149"/>
                <a:gd name="T8" fmla="*/ 73 w 136"/>
                <a:gd name="T9" fmla="*/ 1 h 149"/>
                <a:gd name="T10" fmla="*/ 74 w 136"/>
                <a:gd name="T11" fmla="*/ 101 h 149"/>
                <a:gd name="T12" fmla="*/ 105 w 136"/>
                <a:gd name="T13" fmla="*/ 77 h 149"/>
                <a:gd name="T14" fmla="*/ 59 w 136"/>
                <a:gd name="T15" fmla="*/ 45 h 149"/>
                <a:gd name="T16" fmla="*/ 32 w 136"/>
                <a:gd name="T17" fmla="*/ 68 h 149"/>
                <a:gd name="T18" fmla="*/ 74 w 136"/>
                <a:gd name="T19" fmla="*/ 10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49">
                  <a:moveTo>
                    <a:pt x="73" y="1"/>
                  </a:moveTo>
                  <a:cubicBezTo>
                    <a:pt x="107" y="1"/>
                    <a:pt x="136" y="31"/>
                    <a:pt x="136" y="64"/>
                  </a:cubicBezTo>
                  <a:cubicBezTo>
                    <a:pt x="135" y="118"/>
                    <a:pt x="110" y="149"/>
                    <a:pt x="67" y="148"/>
                  </a:cubicBezTo>
                  <a:cubicBezTo>
                    <a:pt x="30" y="148"/>
                    <a:pt x="0" y="118"/>
                    <a:pt x="0" y="82"/>
                  </a:cubicBezTo>
                  <a:cubicBezTo>
                    <a:pt x="1" y="30"/>
                    <a:pt x="27" y="0"/>
                    <a:pt x="73" y="1"/>
                  </a:cubicBezTo>
                  <a:close/>
                  <a:moveTo>
                    <a:pt x="74" y="101"/>
                  </a:moveTo>
                  <a:cubicBezTo>
                    <a:pt x="94" y="102"/>
                    <a:pt x="105" y="93"/>
                    <a:pt x="105" y="77"/>
                  </a:cubicBezTo>
                  <a:cubicBezTo>
                    <a:pt x="106" y="59"/>
                    <a:pt x="87" y="45"/>
                    <a:pt x="59" y="45"/>
                  </a:cubicBezTo>
                  <a:cubicBezTo>
                    <a:pt x="44" y="45"/>
                    <a:pt x="33" y="52"/>
                    <a:pt x="32" y="68"/>
                  </a:cubicBezTo>
                  <a:cubicBezTo>
                    <a:pt x="31" y="84"/>
                    <a:pt x="52" y="101"/>
                    <a:pt x="74"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6"/>
            <p:cNvSpPr>
              <a:spLocks noEditPoints="1"/>
            </p:cNvSpPr>
            <p:nvPr/>
          </p:nvSpPr>
          <p:spPr bwMode="auto">
            <a:xfrm>
              <a:off x="8634413" y="2114550"/>
              <a:ext cx="303213" cy="301625"/>
            </a:xfrm>
            <a:custGeom>
              <a:avLst/>
              <a:gdLst>
                <a:gd name="T0" fmla="*/ 59 w 157"/>
                <a:gd name="T1" fmla="*/ 63 h 156"/>
                <a:gd name="T2" fmla="*/ 45 w 157"/>
                <a:gd name="T3" fmla="*/ 107 h 156"/>
                <a:gd name="T4" fmla="*/ 79 w 157"/>
                <a:gd name="T5" fmla="*/ 154 h 156"/>
                <a:gd name="T6" fmla="*/ 5 w 157"/>
                <a:gd name="T7" fmla="*/ 78 h 156"/>
                <a:gd name="T8" fmla="*/ 65 w 157"/>
                <a:gd name="T9" fmla="*/ 7 h 156"/>
                <a:gd name="T10" fmla="*/ 144 w 157"/>
                <a:gd name="T11" fmla="*/ 68 h 156"/>
                <a:gd name="T12" fmla="*/ 99 w 157"/>
                <a:gd name="T13" fmla="*/ 152 h 156"/>
                <a:gd name="T14" fmla="*/ 59 w 157"/>
                <a:gd name="T15" fmla="*/ 63 h 156"/>
                <a:gd name="T16" fmla="*/ 76 w 157"/>
                <a:gd name="T17" fmla="*/ 49 h 156"/>
                <a:gd name="T18" fmla="*/ 90 w 157"/>
                <a:gd name="T19" fmla="*/ 89 h 156"/>
                <a:gd name="T20" fmla="*/ 108 w 157"/>
                <a:gd name="T21" fmla="*/ 91 h 156"/>
                <a:gd name="T22" fmla="*/ 114 w 157"/>
                <a:gd name="T23" fmla="*/ 60 h 156"/>
                <a:gd name="T24" fmla="*/ 76 w 157"/>
                <a:gd name="T25" fmla="*/ 4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7" h="156">
                  <a:moveTo>
                    <a:pt x="59" y="63"/>
                  </a:moveTo>
                  <a:cubicBezTo>
                    <a:pt x="35" y="73"/>
                    <a:pt x="31" y="90"/>
                    <a:pt x="45" y="107"/>
                  </a:cubicBezTo>
                  <a:cubicBezTo>
                    <a:pt x="57" y="120"/>
                    <a:pt x="66" y="136"/>
                    <a:pt x="79" y="154"/>
                  </a:cubicBezTo>
                  <a:cubicBezTo>
                    <a:pt x="43" y="156"/>
                    <a:pt x="11" y="119"/>
                    <a:pt x="5" y="78"/>
                  </a:cubicBezTo>
                  <a:cubicBezTo>
                    <a:pt x="0" y="46"/>
                    <a:pt x="26" y="13"/>
                    <a:pt x="65" y="7"/>
                  </a:cubicBezTo>
                  <a:cubicBezTo>
                    <a:pt x="104" y="0"/>
                    <a:pt x="126" y="16"/>
                    <a:pt x="144" y="68"/>
                  </a:cubicBezTo>
                  <a:cubicBezTo>
                    <a:pt x="157" y="107"/>
                    <a:pt x="144" y="132"/>
                    <a:pt x="99" y="152"/>
                  </a:cubicBezTo>
                  <a:cubicBezTo>
                    <a:pt x="86" y="122"/>
                    <a:pt x="73" y="93"/>
                    <a:pt x="59" y="63"/>
                  </a:cubicBezTo>
                  <a:close/>
                  <a:moveTo>
                    <a:pt x="76" y="49"/>
                  </a:moveTo>
                  <a:cubicBezTo>
                    <a:pt x="81" y="64"/>
                    <a:pt x="85" y="77"/>
                    <a:pt x="90" y="89"/>
                  </a:cubicBezTo>
                  <a:cubicBezTo>
                    <a:pt x="95" y="99"/>
                    <a:pt x="104" y="100"/>
                    <a:pt x="108" y="91"/>
                  </a:cubicBezTo>
                  <a:cubicBezTo>
                    <a:pt x="113" y="82"/>
                    <a:pt x="117" y="69"/>
                    <a:pt x="114" y="60"/>
                  </a:cubicBezTo>
                  <a:cubicBezTo>
                    <a:pt x="109" y="45"/>
                    <a:pt x="93" y="47"/>
                    <a:pt x="76"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7"/>
            <p:cNvSpPr>
              <a:spLocks noEditPoints="1"/>
            </p:cNvSpPr>
            <p:nvPr/>
          </p:nvSpPr>
          <p:spPr bwMode="auto">
            <a:xfrm>
              <a:off x="3654425" y="1431925"/>
              <a:ext cx="317500" cy="319088"/>
            </a:xfrm>
            <a:custGeom>
              <a:avLst/>
              <a:gdLst>
                <a:gd name="T0" fmla="*/ 138 w 164"/>
                <a:gd name="T1" fmla="*/ 30 h 165"/>
                <a:gd name="T2" fmla="*/ 91 w 164"/>
                <a:gd name="T3" fmla="*/ 87 h 165"/>
                <a:gd name="T4" fmla="*/ 79 w 164"/>
                <a:gd name="T5" fmla="*/ 112 h 165"/>
                <a:gd name="T6" fmla="*/ 97 w 164"/>
                <a:gd name="T7" fmla="*/ 115 h 165"/>
                <a:gd name="T8" fmla="*/ 122 w 164"/>
                <a:gd name="T9" fmla="*/ 97 h 165"/>
                <a:gd name="T10" fmla="*/ 150 w 164"/>
                <a:gd name="T11" fmla="*/ 55 h 165"/>
                <a:gd name="T12" fmla="*/ 153 w 164"/>
                <a:gd name="T13" fmla="*/ 55 h 165"/>
                <a:gd name="T14" fmla="*/ 110 w 164"/>
                <a:gd name="T15" fmla="*/ 148 h 165"/>
                <a:gd name="T16" fmla="*/ 22 w 164"/>
                <a:gd name="T17" fmla="*/ 125 h 165"/>
                <a:gd name="T18" fmla="*/ 51 w 164"/>
                <a:gd name="T19" fmla="*/ 20 h 165"/>
                <a:gd name="T20" fmla="*/ 138 w 164"/>
                <a:gd name="T21" fmla="*/ 30 h 165"/>
                <a:gd name="T22" fmla="*/ 59 w 164"/>
                <a:gd name="T23" fmla="*/ 94 h 165"/>
                <a:gd name="T24" fmla="*/ 83 w 164"/>
                <a:gd name="T25" fmla="*/ 63 h 165"/>
                <a:gd name="T26" fmla="*/ 79 w 164"/>
                <a:gd name="T27" fmla="*/ 48 h 165"/>
                <a:gd name="T28" fmla="*/ 51 w 164"/>
                <a:gd name="T29" fmla="*/ 56 h 165"/>
                <a:gd name="T30" fmla="*/ 59 w 164"/>
                <a:gd name="T31" fmla="*/ 9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4" h="165">
                  <a:moveTo>
                    <a:pt x="138" y="30"/>
                  </a:moveTo>
                  <a:cubicBezTo>
                    <a:pt x="121" y="50"/>
                    <a:pt x="105" y="68"/>
                    <a:pt x="91" y="87"/>
                  </a:cubicBezTo>
                  <a:cubicBezTo>
                    <a:pt x="85" y="94"/>
                    <a:pt x="83" y="103"/>
                    <a:pt x="79" y="112"/>
                  </a:cubicBezTo>
                  <a:cubicBezTo>
                    <a:pt x="85" y="113"/>
                    <a:pt x="91" y="115"/>
                    <a:pt x="97" y="115"/>
                  </a:cubicBezTo>
                  <a:cubicBezTo>
                    <a:pt x="110" y="116"/>
                    <a:pt x="120" y="110"/>
                    <a:pt x="122" y="97"/>
                  </a:cubicBezTo>
                  <a:cubicBezTo>
                    <a:pt x="123" y="77"/>
                    <a:pt x="137" y="67"/>
                    <a:pt x="150" y="55"/>
                  </a:cubicBezTo>
                  <a:cubicBezTo>
                    <a:pt x="151" y="55"/>
                    <a:pt x="152" y="55"/>
                    <a:pt x="153" y="55"/>
                  </a:cubicBezTo>
                  <a:cubicBezTo>
                    <a:pt x="164" y="82"/>
                    <a:pt x="140" y="132"/>
                    <a:pt x="110" y="148"/>
                  </a:cubicBezTo>
                  <a:cubicBezTo>
                    <a:pt x="78" y="165"/>
                    <a:pt x="42" y="158"/>
                    <a:pt x="22" y="125"/>
                  </a:cubicBezTo>
                  <a:cubicBezTo>
                    <a:pt x="0" y="89"/>
                    <a:pt x="5" y="61"/>
                    <a:pt x="51" y="20"/>
                  </a:cubicBezTo>
                  <a:cubicBezTo>
                    <a:pt x="71" y="0"/>
                    <a:pt x="104" y="3"/>
                    <a:pt x="138" y="30"/>
                  </a:cubicBezTo>
                  <a:close/>
                  <a:moveTo>
                    <a:pt x="59" y="94"/>
                  </a:moveTo>
                  <a:cubicBezTo>
                    <a:pt x="67" y="84"/>
                    <a:pt x="76" y="74"/>
                    <a:pt x="83" y="63"/>
                  </a:cubicBezTo>
                  <a:cubicBezTo>
                    <a:pt x="85" y="60"/>
                    <a:pt x="82" y="51"/>
                    <a:pt x="79" y="48"/>
                  </a:cubicBezTo>
                  <a:cubicBezTo>
                    <a:pt x="68" y="40"/>
                    <a:pt x="58" y="43"/>
                    <a:pt x="51" y="56"/>
                  </a:cubicBezTo>
                  <a:cubicBezTo>
                    <a:pt x="42" y="72"/>
                    <a:pt x="43" y="82"/>
                    <a:pt x="59"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8"/>
            <p:cNvSpPr>
              <a:spLocks/>
            </p:cNvSpPr>
            <p:nvPr/>
          </p:nvSpPr>
          <p:spPr bwMode="auto">
            <a:xfrm>
              <a:off x="3038475" y="3092450"/>
              <a:ext cx="273050" cy="277813"/>
            </a:xfrm>
            <a:custGeom>
              <a:avLst/>
              <a:gdLst>
                <a:gd name="T0" fmla="*/ 141 w 141"/>
                <a:gd name="T1" fmla="*/ 7 h 144"/>
                <a:gd name="T2" fmla="*/ 135 w 141"/>
                <a:gd name="T3" fmla="*/ 52 h 144"/>
                <a:gd name="T4" fmla="*/ 71 w 141"/>
                <a:gd name="T5" fmla="*/ 47 h 144"/>
                <a:gd name="T6" fmla="*/ 40 w 141"/>
                <a:gd name="T7" fmla="*/ 56 h 144"/>
                <a:gd name="T8" fmla="*/ 41 w 141"/>
                <a:gd name="T9" fmla="*/ 78 h 144"/>
                <a:gd name="T10" fmla="*/ 59 w 141"/>
                <a:gd name="T11" fmla="*/ 89 h 144"/>
                <a:gd name="T12" fmla="*/ 129 w 141"/>
                <a:gd name="T13" fmla="*/ 98 h 144"/>
                <a:gd name="T14" fmla="*/ 125 w 141"/>
                <a:gd name="T15" fmla="*/ 144 h 144"/>
                <a:gd name="T16" fmla="*/ 16 w 141"/>
                <a:gd name="T17" fmla="*/ 133 h 144"/>
                <a:gd name="T18" fmla="*/ 1 w 141"/>
                <a:gd name="T19" fmla="*/ 116 h 144"/>
                <a:gd name="T20" fmla="*/ 1 w 141"/>
                <a:gd name="T21" fmla="*/ 92 h 144"/>
                <a:gd name="T22" fmla="*/ 22 w 141"/>
                <a:gd name="T23" fmla="*/ 86 h 144"/>
                <a:gd name="T24" fmla="*/ 9 w 141"/>
                <a:gd name="T25" fmla="*/ 25 h 144"/>
                <a:gd name="T26" fmla="*/ 38 w 141"/>
                <a:gd name="T27" fmla="*/ 1 h 144"/>
                <a:gd name="T28" fmla="*/ 141 w 141"/>
                <a:gd name="T29" fmla="*/ 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1" h="144">
                  <a:moveTo>
                    <a:pt x="141" y="7"/>
                  </a:moveTo>
                  <a:cubicBezTo>
                    <a:pt x="139" y="22"/>
                    <a:pt x="138" y="35"/>
                    <a:pt x="135" y="52"/>
                  </a:cubicBezTo>
                  <a:cubicBezTo>
                    <a:pt x="114" y="50"/>
                    <a:pt x="92" y="47"/>
                    <a:pt x="71" y="47"/>
                  </a:cubicBezTo>
                  <a:cubicBezTo>
                    <a:pt x="61" y="47"/>
                    <a:pt x="49" y="51"/>
                    <a:pt x="40" y="56"/>
                  </a:cubicBezTo>
                  <a:cubicBezTo>
                    <a:pt x="37" y="58"/>
                    <a:pt x="38" y="72"/>
                    <a:pt x="41" y="78"/>
                  </a:cubicBezTo>
                  <a:cubicBezTo>
                    <a:pt x="44" y="83"/>
                    <a:pt x="53" y="88"/>
                    <a:pt x="59" y="89"/>
                  </a:cubicBezTo>
                  <a:cubicBezTo>
                    <a:pt x="81" y="93"/>
                    <a:pt x="104" y="95"/>
                    <a:pt x="129" y="98"/>
                  </a:cubicBezTo>
                  <a:cubicBezTo>
                    <a:pt x="128" y="113"/>
                    <a:pt x="126" y="129"/>
                    <a:pt x="125" y="144"/>
                  </a:cubicBezTo>
                  <a:cubicBezTo>
                    <a:pt x="87" y="140"/>
                    <a:pt x="51" y="136"/>
                    <a:pt x="16" y="133"/>
                  </a:cubicBezTo>
                  <a:cubicBezTo>
                    <a:pt x="6" y="131"/>
                    <a:pt x="0" y="128"/>
                    <a:pt x="1" y="116"/>
                  </a:cubicBezTo>
                  <a:cubicBezTo>
                    <a:pt x="2" y="108"/>
                    <a:pt x="1" y="100"/>
                    <a:pt x="1" y="92"/>
                  </a:cubicBezTo>
                  <a:cubicBezTo>
                    <a:pt x="8" y="90"/>
                    <a:pt x="13" y="89"/>
                    <a:pt x="22" y="86"/>
                  </a:cubicBezTo>
                  <a:cubicBezTo>
                    <a:pt x="4" y="67"/>
                    <a:pt x="2" y="47"/>
                    <a:pt x="9" y="25"/>
                  </a:cubicBezTo>
                  <a:cubicBezTo>
                    <a:pt x="14" y="9"/>
                    <a:pt x="21" y="0"/>
                    <a:pt x="38" y="1"/>
                  </a:cubicBezTo>
                  <a:cubicBezTo>
                    <a:pt x="71" y="3"/>
                    <a:pt x="104" y="5"/>
                    <a:pt x="14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9"/>
            <p:cNvSpPr>
              <a:spLocks noEditPoints="1"/>
            </p:cNvSpPr>
            <p:nvPr/>
          </p:nvSpPr>
          <p:spPr bwMode="auto">
            <a:xfrm>
              <a:off x="4602163" y="5897563"/>
              <a:ext cx="387350" cy="458788"/>
            </a:xfrm>
            <a:custGeom>
              <a:avLst/>
              <a:gdLst>
                <a:gd name="T0" fmla="*/ 95 w 201"/>
                <a:gd name="T1" fmla="*/ 41 h 237"/>
                <a:gd name="T2" fmla="*/ 98 w 201"/>
                <a:gd name="T3" fmla="*/ 74 h 237"/>
                <a:gd name="T4" fmla="*/ 121 w 201"/>
                <a:gd name="T5" fmla="*/ 76 h 237"/>
                <a:gd name="T6" fmla="*/ 117 w 201"/>
                <a:gd name="T7" fmla="*/ 50 h 237"/>
                <a:gd name="T8" fmla="*/ 147 w 201"/>
                <a:gd name="T9" fmla="*/ 35 h 237"/>
                <a:gd name="T10" fmla="*/ 168 w 201"/>
                <a:gd name="T11" fmla="*/ 0 h 237"/>
                <a:gd name="T12" fmla="*/ 181 w 201"/>
                <a:gd name="T13" fmla="*/ 40 h 237"/>
                <a:gd name="T14" fmla="*/ 186 w 201"/>
                <a:gd name="T15" fmla="*/ 41 h 237"/>
                <a:gd name="T16" fmla="*/ 200 w 201"/>
                <a:gd name="T17" fmla="*/ 55 h 237"/>
                <a:gd name="T18" fmla="*/ 189 w 201"/>
                <a:gd name="T19" fmla="*/ 66 h 237"/>
                <a:gd name="T20" fmla="*/ 155 w 201"/>
                <a:gd name="T21" fmla="*/ 79 h 237"/>
                <a:gd name="T22" fmla="*/ 155 w 201"/>
                <a:gd name="T23" fmla="*/ 84 h 237"/>
                <a:gd name="T24" fmla="*/ 194 w 201"/>
                <a:gd name="T25" fmla="*/ 89 h 237"/>
                <a:gd name="T26" fmla="*/ 193 w 201"/>
                <a:gd name="T27" fmla="*/ 96 h 237"/>
                <a:gd name="T28" fmla="*/ 163 w 201"/>
                <a:gd name="T29" fmla="*/ 94 h 237"/>
                <a:gd name="T30" fmla="*/ 139 w 201"/>
                <a:gd name="T31" fmla="*/ 100 h 237"/>
                <a:gd name="T32" fmla="*/ 148 w 201"/>
                <a:gd name="T33" fmla="*/ 121 h 237"/>
                <a:gd name="T34" fmla="*/ 129 w 201"/>
                <a:gd name="T35" fmla="*/ 129 h 237"/>
                <a:gd name="T36" fmla="*/ 107 w 201"/>
                <a:gd name="T37" fmla="*/ 156 h 237"/>
                <a:gd name="T38" fmla="*/ 142 w 201"/>
                <a:gd name="T39" fmla="*/ 163 h 237"/>
                <a:gd name="T40" fmla="*/ 163 w 201"/>
                <a:gd name="T41" fmla="*/ 178 h 237"/>
                <a:gd name="T42" fmla="*/ 118 w 201"/>
                <a:gd name="T43" fmla="*/ 178 h 237"/>
                <a:gd name="T44" fmla="*/ 90 w 201"/>
                <a:gd name="T45" fmla="*/ 194 h 237"/>
                <a:gd name="T46" fmla="*/ 68 w 201"/>
                <a:gd name="T47" fmla="*/ 230 h 237"/>
                <a:gd name="T48" fmla="*/ 54 w 201"/>
                <a:gd name="T49" fmla="*/ 237 h 237"/>
                <a:gd name="T50" fmla="*/ 51 w 201"/>
                <a:gd name="T51" fmla="*/ 218 h 237"/>
                <a:gd name="T52" fmla="*/ 70 w 201"/>
                <a:gd name="T53" fmla="*/ 184 h 237"/>
                <a:gd name="T54" fmla="*/ 46 w 201"/>
                <a:gd name="T55" fmla="*/ 168 h 237"/>
                <a:gd name="T56" fmla="*/ 48 w 201"/>
                <a:gd name="T57" fmla="*/ 163 h 237"/>
                <a:gd name="T58" fmla="*/ 67 w 201"/>
                <a:gd name="T59" fmla="*/ 165 h 237"/>
                <a:gd name="T60" fmla="*/ 82 w 201"/>
                <a:gd name="T61" fmla="*/ 154 h 237"/>
                <a:gd name="T62" fmla="*/ 92 w 201"/>
                <a:gd name="T63" fmla="*/ 126 h 237"/>
                <a:gd name="T64" fmla="*/ 106 w 201"/>
                <a:gd name="T65" fmla="*/ 104 h 237"/>
                <a:gd name="T66" fmla="*/ 64 w 201"/>
                <a:gd name="T67" fmla="*/ 106 h 237"/>
                <a:gd name="T68" fmla="*/ 22 w 201"/>
                <a:gd name="T69" fmla="*/ 159 h 237"/>
                <a:gd name="T70" fmla="*/ 0 w 201"/>
                <a:gd name="T71" fmla="*/ 173 h 237"/>
                <a:gd name="T72" fmla="*/ 19 w 201"/>
                <a:gd name="T73" fmla="*/ 134 h 237"/>
                <a:gd name="T74" fmla="*/ 73 w 201"/>
                <a:gd name="T75" fmla="*/ 51 h 237"/>
                <a:gd name="T76" fmla="*/ 96 w 201"/>
                <a:gd name="T77" fmla="*/ 42 h 237"/>
                <a:gd name="T78" fmla="*/ 95 w 201"/>
                <a:gd name="T79" fmla="*/ 41 h 237"/>
                <a:gd name="T80" fmla="*/ 186 w 201"/>
                <a:gd name="T81" fmla="*/ 56 h 237"/>
                <a:gd name="T82" fmla="*/ 180 w 201"/>
                <a:gd name="T83" fmla="*/ 46 h 237"/>
                <a:gd name="T84" fmla="*/ 161 w 201"/>
                <a:gd name="T85" fmla="*/ 56 h 237"/>
                <a:gd name="T86" fmla="*/ 167 w 201"/>
                <a:gd name="T87" fmla="*/ 65 h 237"/>
                <a:gd name="T88" fmla="*/ 186 w 201"/>
                <a:gd name="T89" fmla="*/ 5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1" h="237">
                  <a:moveTo>
                    <a:pt x="95" y="41"/>
                  </a:moveTo>
                  <a:cubicBezTo>
                    <a:pt x="96" y="52"/>
                    <a:pt x="95" y="64"/>
                    <a:pt x="98" y="74"/>
                  </a:cubicBezTo>
                  <a:cubicBezTo>
                    <a:pt x="99" y="77"/>
                    <a:pt x="113" y="75"/>
                    <a:pt x="121" y="76"/>
                  </a:cubicBezTo>
                  <a:cubicBezTo>
                    <a:pt x="120" y="67"/>
                    <a:pt x="118" y="59"/>
                    <a:pt x="117" y="50"/>
                  </a:cubicBezTo>
                  <a:cubicBezTo>
                    <a:pt x="125" y="46"/>
                    <a:pt x="138" y="43"/>
                    <a:pt x="147" y="35"/>
                  </a:cubicBezTo>
                  <a:cubicBezTo>
                    <a:pt x="155" y="27"/>
                    <a:pt x="158" y="13"/>
                    <a:pt x="168" y="0"/>
                  </a:cubicBezTo>
                  <a:cubicBezTo>
                    <a:pt x="172" y="12"/>
                    <a:pt x="176" y="25"/>
                    <a:pt x="181" y="40"/>
                  </a:cubicBezTo>
                  <a:cubicBezTo>
                    <a:pt x="181" y="40"/>
                    <a:pt x="184" y="39"/>
                    <a:pt x="186" y="41"/>
                  </a:cubicBezTo>
                  <a:cubicBezTo>
                    <a:pt x="192" y="45"/>
                    <a:pt x="197" y="50"/>
                    <a:pt x="200" y="55"/>
                  </a:cubicBezTo>
                  <a:cubicBezTo>
                    <a:pt x="201" y="57"/>
                    <a:pt x="194" y="64"/>
                    <a:pt x="189" y="66"/>
                  </a:cubicBezTo>
                  <a:cubicBezTo>
                    <a:pt x="178" y="71"/>
                    <a:pt x="166" y="75"/>
                    <a:pt x="155" y="79"/>
                  </a:cubicBezTo>
                  <a:cubicBezTo>
                    <a:pt x="155" y="81"/>
                    <a:pt x="155" y="82"/>
                    <a:pt x="155" y="84"/>
                  </a:cubicBezTo>
                  <a:cubicBezTo>
                    <a:pt x="168" y="86"/>
                    <a:pt x="181" y="87"/>
                    <a:pt x="194" y="89"/>
                  </a:cubicBezTo>
                  <a:cubicBezTo>
                    <a:pt x="193" y="91"/>
                    <a:pt x="193" y="93"/>
                    <a:pt x="193" y="96"/>
                  </a:cubicBezTo>
                  <a:cubicBezTo>
                    <a:pt x="183" y="95"/>
                    <a:pt x="173" y="93"/>
                    <a:pt x="163" y="94"/>
                  </a:cubicBezTo>
                  <a:cubicBezTo>
                    <a:pt x="155" y="95"/>
                    <a:pt x="147" y="98"/>
                    <a:pt x="139" y="100"/>
                  </a:cubicBezTo>
                  <a:cubicBezTo>
                    <a:pt x="142" y="107"/>
                    <a:pt x="145" y="114"/>
                    <a:pt x="148" y="121"/>
                  </a:cubicBezTo>
                  <a:cubicBezTo>
                    <a:pt x="142" y="124"/>
                    <a:pt x="136" y="126"/>
                    <a:pt x="129" y="129"/>
                  </a:cubicBezTo>
                  <a:cubicBezTo>
                    <a:pt x="139" y="151"/>
                    <a:pt x="114" y="145"/>
                    <a:pt x="107" y="156"/>
                  </a:cubicBezTo>
                  <a:cubicBezTo>
                    <a:pt x="117" y="171"/>
                    <a:pt x="132" y="169"/>
                    <a:pt x="142" y="163"/>
                  </a:cubicBezTo>
                  <a:cubicBezTo>
                    <a:pt x="158" y="153"/>
                    <a:pt x="158" y="164"/>
                    <a:pt x="163" y="178"/>
                  </a:cubicBezTo>
                  <a:cubicBezTo>
                    <a:pt x="146" y="178"/>
                    <a:pt x="132" y="178"/>
                    <a:pt x="118" y="178"/>
                  </a:cubicBezTo>
                  <a:cubicBezTo>
                    <a:pt x="105" y="178"/>
                    <a:pt x="95" y="180"/>
                    <a:pt x="90" y="194"/>
                  </a:cubicBezTo>
                  <a:cubicBezTo>
                    <a:pt x="85" y="207"/>
                    <a:pt x="76" y="218"/>
                    <a:pt x="68" y="230"/>
                  </a:cubicBezTo>
                  <a:cubicBezTo>
                    <a:pt x="65" y="233"/>
                    <a:pt x="59" y="235"/>
                    <a:pt x="54" y="237"/>
                  </a:cubicBezTo>
                  <a:cubicBezTo>
                    <a:pt x="53" y="231"/>
                    <a:pt x="49" y="223"/>
                    <a:pt x="51" y="218"/>
                  </a:cubicBezTo>
                  <a:cubicBezTo>
                    <a:pt x="56" y="206"/>
                    <a:pt x="64" y="194"/>
                    <a:pt x="70" y="184"/>
                  </a:cubicBezTo>
                  <a:cubicBezTo>
                    <a:pt x="60" y="177"/>
                    <a:pt x="53" y="172"/>
                    <a:pt x="46" y="168"/>
                  </a:cubicBezTo>
                  <a:cubicBezTo>
                    <a:pt x="46" y="166"/>
                    <a:pt x="47" y="164"/>
                    <a:pt x="48" y="163"/>
                  </a:cubicBezTo>
                  <a:cubicBezTo>
                    <a:pt x="55" y="164"/>
                    <a:pt x="61" y="166"/>
                    <a:pt x="67" y="165"/>
                  </a:cubicBezTo>
                  <a:cubicBezTo>
                    <a:pt x="73" y="163"/>
                    <a:pt x="82" y="157"/>
                    <a:pt x="82" y="154"/>
                  </a:cubicBezTo>
                  <a:cubicBezTo>
                    <a:pt x="80" y="143"/>
                    <a:pt x="83" y="134"/>
                    <a:pt x="92" y="126"/>
                  </a:cubicBezTo>
                  <a:cubicBezTo>
                    <a:pt x="98" y="121"/>
                    <a:pt x="101" y="112"/>
                    <a:pt x="106" y="104"/>
                  </a:cubicBezTo>
                  <a:cubicBezTo>
                    <a:pt x="89" y="83"/>
                    <a:pt x="80" y="83"/>
                    <a:pt x="64" y="106"/>
                  </a:cubicBezTo>
                  <a:cubicBezTo>
                    <a:pt x="51" y="124"/>
                    <a:pt x="37" y="142"/>
                    <a:pt x="22" y="159"/>
                  </a:cubicBezTo>
                  <a:cubicBezTo>
                    <a:pt x="18" y="165"/>
                    <a:pt x="10" y="167"/>
                    <a:pt x="0" y="173"/>
                  </a:cubicBezTo>
                  <a:cubicBezTo>
                    <a:pt x="1" y="154"/>
                    <a:pt x="4" y="143"/>
                    <a:pt x="19" y="134"/>
                  </a:cubicBezTo>
                  <a:cubicBezTo>
                    <a:pt x="47" y="115"/>
                    <a:pt x="71" y="91"/>
                    <a:pt x="73" y="51"/>
                  </a:cubicBezTo>
                  <a:cubicBezTo>
                    <a:pt x="80" y="48"/>
                    <a:pt x="88" y="45"/>
                    <a:pt x="96" y="42"/>
                  </a:cubicBezTo>
                  <a:lnTo>
                    <a:pt x="95" y="41"/>
                  </a:lnTo>
                  <a:close/>
                  <a:moveTo>
                    <a:pt x="186" y="56"/>
                  </a:moveTo>
                  <a:cubicBezTo>
                    <a:pt x="184" y="52"/>
                    <a:pt x="182" y="49"/>
                    <a:pt x="180" y="46"/>
                  </a:cubicBezTo>
                  <a:cubicBezTo>
                    <a:pt x="173" y="49"/>
                    <a:pt x="167" y="53"/>
                    <a:pt x="161" y="56"/>
                  </a:cubicBezTo>
                  <a:cubicBezTo>
                    <a:pt x="163" y="59"/>
                    <a:pt x="166" y="66"/>
                    <a:pt x="167" y="65"/>
                  </a:cubicBezTo>
                  <a:cubicBezTo>
                    <a:pt x="174" y="63"/>
                    <a:pt x="180" y="59"/>
                    <a:pt x="18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0"/>
            <p:cNvSpPr>
              <a:spLocks noEditPoints="1"/>
            </p:cNvSpPr>
            <p:nvPr/>
          </p:nvSpPr>
          <p:spPr bwMode="auto">
            <a:xfrm>
              <a:off x="5164138" y="474663"/>
              <a:ext cx="285750" cy="269875"/>
            </a:xfrm>
            <a:custGeom>
              <a:avLst/>
              <a:gdLst>
                <a:gd name="T0" fmla="*/ 80 w 148"/>
                <a:gd name="T1" fmla="*/ 0 h 139"/>
                <a:gd name="T2" fmla="*/ 147 w 148"/>
                <a:gd name="T3" fmla="*/ 72 h 139"/>
                <a:gd name="T4" fmla="*/ 62 w 148"/>
                <a:gd name="T5" fmla="*/ 138 h 139"/>
                <a:gd name="T6" fmla="*/ 0 w 148"/>
                <a:gd name="T7" fmla="*/ 68 h 139"/>
                <a:gd name="T8" fmla="*/ 80 w 148"/>
                <a:gd name="T9" fmla="*/ 0 h 139"/>
                <a:gd name="T10" fmla="*/ 73 w 148"/>
                <a:gd name="T11" fmla="*/ 35 h 139"/>
                <a:gd name="T12" fmla="*/ 45 w 148"/>
                <a:gd name="T13" fmla="*/ 62 h 139"/>
                <a:gd name="T14" fmla="*/ 76 w 148"/>
                <a:gd name="T15" fmla="*/ 107 h 139"/>
                <a:gd name="T16" fmla="*/ 101 w 148"/>
                <a:gd name="T17" fmla="*/ 77 h 139"/>
                <a:gd name="T18" fmla="*/ 73 w 148"/>
                <a:gd name="T19" fmla="*/ 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39">
                  <a:moveTo>
                    <a:pt x="80" y="0"/>
                  </a:moveTo>
                  <a:cubicBezTo>
                    <a:pt x="118" y="0"/>
                    <a:pt x="148" y="31"/>
                    <a:pt x="147" y="72"/>
                  </a:cubicBezTo>
                  <a:cubicBezTo>
                    <a:pt x="147" y="106"/>
                    <a:pt x="121" y="136"/>
                    <a:pt x="62" y="138"/>
                  </a:cubicBezTo>
                  <a:cubicBezTo>
                    <a:pt x="29" y="139"/>
                    <a:pt x="1" y="108"/>
                    <a:pt x="0" y="68"/>
                  </a:cubicBezTo>
                  <a:cubicBezTo>
                    <a:pt x="0" y="33"/>
                    <a:pt x="39" y="1"/>
                    <a:pt x="80" y="0"/>
                  </a:cubicBezTo>
                  <a:close/>
                  <a:moveTo>
                    <a:pt x="73" y="35"/>
                  </a:moveTo>
                  <a:cubicBezTo>
                    <a:pt x="53" y="35"/>
                    <a:pt x="45" y="44"/>
                    <a:pt x="45" y="62"/>
                  </a:cubicBezTo>
                  <a:cubicBezTo>
                    <a:pt x="45" y="85"/>
                    <a:pt x="60" y="107"/>
                    <a:pt x="76" y="107"/>
                  </a:cubicBezTo>
                  <a:cubicBezTo>
                    <a:pt x="91" y="107"/>
                    <a:pt x="101" y="95"/>
                    <a:pt x="101" y="77"/>
                  </a:cubicBezTo>
                  <a:cubicBezTo>
                    <a:pt x="101" y="50"/>
                    <a:pt x="92" y="36"/>
                    <a:pt x="73"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1"/>
            <p:cNvSpPr>
              <a:spLocks noEditPoints="1"/>
            </p:cNvSpPr>
            <p:nvPr/>
          </p:nvSpPr>
          <p:spPr bwMode="auto">
            <a:xfrm>
              <a:off x="8870950" y="3454400"/>
              <a:ext cx="279400" cy="323850"/>
            </a:xfrm>
            <a:custGeom>
              <a:avLst/>
              <a:gdLst>
                <a:gd name="T0" fmla="*/ 142 w 144"/>
                <a:gd name="T1" fmla="*/ 88 h 167"/>
                <a:gd name="T2" fmla="*/ 109 w 144"/>
                <a:gd name="T3" fmla="*/ 154 h 167"/>
                <a:gd name="T4" fmla="*/ 33 w 144"/>
                <a:gd name="T5" fmla="*/ 148 h 167"/>
                <a:gd name="T6" fmla="*/ 18 w 144"/>
                <a:gd name="T7" fmla="*/ 126 h 167"/>
                <a:gd name="T8" fmla="*/ 41 w 144"/>
                <a:gd name="T9" fmla="*/ 22 h 167"/>
                <a:gd name="T10" fmla="*/ 142 w 144"/>
                <a:gd name="T11" fmla="*/ 71 h 167"/>
                <a:gd name="T12" fmla="*/ 142 w 144"/>
                <a:gd name="T13" fmla="*/ 88 h 167"/>
                <a:gd name="T14" fmla="*/ 76 w 144"/>
                <a:gd name="T15" fmla="*/ 114 h 167"/>
                <a:gd name="T16" fmla="*/ 114 w 144"/>
                <a:gd name="T17" fmla="*/ 90 h 167"/>
                <a:gd name="T18" fmla="*/ 72 w 144"/>
                <a:gd name="T19" fmla="*/ 59 h 167"/>
                <a:gd name="T20" fmla="*/ 37 w 144"/>
                <a:gd name="T21" fmla="*/ 87 h 167"/>
                <a:gd name="T22" fmla="*/ 76 w 144"/>
                <a:gd name="T23" fmla="*/ 11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67">
                  <a:moveTo>
                    <a:pt x="142" y="88"/>
                  </a:moveTo>
                  <a:cubicBezTo>
                    <a:pt x="144" y="117"/>
                    <a:pt x="135" y="140"/>
                    <a:pt x="109" y="154"/>
                  </a:cubicBezTo>
                  <a:cubicBezTo>
                    <a:pt x="83" y="167"/>
                    <a:pt x="57" y="162"/>
                    <a:pt x="33" y="148"/>
                  </a:cubicBezTo>
                  <a:cubicBezTo>
                    <a:pt x="26" y="144"/>
                    <a:pt x="21" y="134"/>
                    <a:pt x="18" y="126"/>
                  </a:cubicBezTo>
                  <a:cubicBezTo>
                    <a:pt x="0" y="88"/>
                    <a:pt x="10" y="40"/>
                    <a:pt x="41" y="22"/>
                  </a:cubicBezTo>
                  <a:cubicBezTo>
                    <a:pt x="83" y="0"/>
                    <a:pt x="135" y="21"/>
                    <a:pt x="142" y="71"/>
                  </a:cubicBezTo>
                  <a:cubicBezTo>
                    <a:pt x="142" y="76"/>
                    <a:pt x="142" y="83"/>
                    <a:pt x="142" y="88"/>
                  </a:cubicBezTo>
                  <a:close/>
                  <a:moveTo>
                    <a:pt x="76" y="114"/>
                  </a:moveTo>
                  <a:cubicBezTo>
                    <a:pt x="98" y="114"/>
                    <a:pt x="113" y="105"/>
                    <a:pt x="114" y="90"/>
                  </a:cubicBezTo>
                  <a:cubicBezTo>
                    <a:pt x="115" y="76"/>
                    <a:pt x="92" y="58"/>
                    <a:pt x="72" y="59"/>
                  </a:cubicBezTo>
                  <a:cubicBezTo>
                    <a:pt x="52" y="59"/>
                    <a:pt x="38" y="71"/>
                    <a:pt x="37" y="87"/>
                  </a:cubicBezTo>
                  <a:cubicBezTo>
                    <a:pt x="37" y="105"/>
                    <a:pt x="50" y="114"/>
                    <a:pt x="7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2"/>
            <p:cNvSpPr>
              <a:spLocks/>
            </p:cNvSpPr>
            <p:nvPr/>
          </p:nvSpPr>
          <p:spPr bwMode="auto">
            <a:xfrm>
              <a:off x="7416800" y="755650"/>
              <a:ext cx="312738" cy="304800"/>
            </a:xfrm>
            <a:custGeom>
              <a:avLst/>
              <a:gdLst>
                <a:gd name="T0" fmla="*/ 132 w 162"/>
                <a:gd name="T1" fmla="*/ 133 h 158"/>
                <a:gd name="T2" fmla="*/ 72 w 162"/>
                <a:gd name="T3" fmla="*/ 147 h 158"/>
                <a:gd name="T4" fmla="*/ 10 w 162"/>
                <a:gd name="T5" fmla="*/ 92 h 158"/>
                <a:gd name="T6" fmla="*/ 33 w 162"/>
                <a:gd name="T7" fmla="*/ 19 h 158"/>
                <a:gd name="T8" fmla="*/ 97 w 162"/>
                <a:gd name="T9" fmla="*/ 10 h 158"/>
                <a:gd name="T10" fmla="*/ 153 w 162"/>
                <a:gd name="T11" fmla="*/ 53 h 158"/>
                <a:gd name="T12" fmla="*/ 162 w 162"/>
                <a:gd name="T13" fmla="*/ 91 h 158"/>
                <a:gd name="T14" fmla="*/ 116 w 162"/>
                <a:gd name="T15" fmla="*/ 60 h 158"/>
                <a:gd name="T16" fmla="*/ 96 w 162"/>
                <a:gd name="T17" fmla="*/ 44 h 158"/>
                <a:gd name="T18" fmla="*/ 62 w 162"/>
                <a:gd name="T19" fmla="*/ 57 h 158"/>
                <a:gd name="T20" fmla="*/ 55 w 162"/>
                <a:gd name="T21" fmla="*/ 101 h 158"/>
                <a:gd name="T22" fmla="*/ 82 w 162"/>
                <a:gd name="T23" fmla="*/ 111 h 158"/>
                <a:gd name="T24" fmla="*/ 132 w 162"/>
                <a:gd name="T25" fmla="*/ 13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58">
                  <a:moveTo>
                    <a:pt x="132" y="133"/>
                  </a:moveTo>
                  <a:cubicBezTo>
                    <a:pt x="114" y="151"/>
                    <a:pt x="96" y="158"/>
                    <a:pt x="72" y="147"/>
                  </a:cubicBezTo>
                  <a:cubicBezTo>
                    <a:pt x="46" y="135"/>
                    <a:pt x="21" y="123"/>
                    <a:pt x="10" y="92"/>
                  </a:cubicBezTo>
                  <a:cubicBezTo>
                    <a:pt x="0" y="62"/>
                    <a:pt x="13" y="39"/>
                    <a:pt x="33" y="19"/>
                  </a:cubicBezTo>
                  <a:cubicBezTo>
                    <a:pt x="51" y="0"/>
                    <a:pt x="75" y="3"/>
                    <a:pt x="97" y="10"/>
                  </a:cubicBezTo>
                  <a:cubicBezTo>
                    <a:pt x="119" y="17"/>
                    <a:pt x="143" y="27"/>
                    <a:pt x="153" y="53"/>
                  </a:cubicBezTo>
                  <a:cubicBezTo>
                    <a:pt x="157" y="63"/>
                    <a:pt x="158" y="74"/>
                    <a:pt x="162" y="91"/>
                  </a:cubicBezTo>
                  <a:cubicBezTo>
                    <a:pt x="141" y="81"/>
                    <a:pt x="120" y="86"/>
                    <a:pt x="116" y="60"/>
                  </a:cubicBezTo>
                  <a:cubicBezTo>
                    <a:pt x="115" y="53"/>
                    <a:pt x="104" y="46"/>
                    <a:pt x="96" y="44"/>
                  </a:cubicBezTo>
                  <a:cubicBezTo>
                    <a:pt x="82" y="38"/>
                    <a:pt x="70" y="44"/>
                    <a:pt x="62" y="57"/>
                  </a:cubicBezTo>
                  <a:cubicBezTo>
                    <a:pt x="53" y="71"/>
                    <a:pt x="44" y="86"/>
                    <a:pt x="55" y="101"/>
                  </a:cubicBezTo>
                  <a:cubicBezTo>
                    <a:pt x="60" y="107"/>
                    <a:pt x="74" y="112"/>
                    <a:pt x="82" y="111"/>
                  </a:cubicBezTo>
                  <a:cubicBezTo>
                    <a:pt x="105" y="107"/>
                    <a:pt x="117" y="120"/>
                    <a:pt x="132"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3"/>
            <p:cNvSpPr>
              <a:spLocks/>
            </p:cNvSpPr>
            <p:nvPr/>
          </p:nvSpPr>
          <p:spPr bwMode="auto">
            <a:xfrm>
              <a:off x="4068763" y="1038225"/>
              <a:ext cx="304800" cy="293688"/>
            </a:xfrm>
            <a:custGeom>
              <a:avLst/>
              <a:gdLst>
                <a:gd name="T0" fmla="*/ 103 w 158"/>
                <a:gd name="T1" fmla="*/ 5 h 152"/>
                <a:gd name="T2" fmla="*/ 54 w 158"/>
                <a:gd name="T3" fmla="*/ 37 h 152"/>
                <a:gd name="T4" fmla="*/ 40 w 158"/>
                <a:gd name="T5" fmla="*/ 51 h 152"/>
                <a:gd name="T6" fmla="*/ 43 w 158"/>
                <a:gd name="T7" fmla="*/ 63 h 152"/>
                <a:gd name="T8" fmla="*/ 63 w 158"/>
                <a:gd name="T9" fmla="*/ 60 h 152"/>
                <a:gd name="T10" fmla="*/ 101 w 158"/>
                <a:gd name="T11" fmla="*/ 40 h 152"/>
                <a:gd name="T12" fmla="*/ 145 w 158"/>
                <a:gd name="T13" fmla="*/ 49 h 152"/>
                <a:gd name="T14" fmla="*/ 149 w 158"/>
                <a:gd name="T15" fmla="*/ 94 h 152"/>
                <a:gd name="T16" fmla="*/ 82 w 158"/>
                <a:gd name="T17" fmla="*/ 149 h 152"/>
                <a:gd name="T18" fmla="*/ 49 w 158"/>
                <a:gd name="T19" fmla="*/ 144 h 152"/>
                <a:gd name="T20" fmla="*/ 98 w 158"/>
                <a:gd name="T21" fmla="*/ 111 h 152"/>
                <a:gd name="T22" fmla="*/ 119 w 158"/>
                <a:gd name="T23" fmla="*/ 90 h 152"/>
                <a:gd name="T24" fmla="*/ 115 w 158"/>
                <a:gd name="T25" fmla="*/ 79 h 152"/>
                <a:gd name="T26" fmla="*/ 97 w 158"/>
                <a:gd name="T27" fmla="*/ 79 h 152"/>
                <a:gd name="T28" fmla="*/ 55 w 158"/>
                <a:gd name="T29" fmla="*/ 101 h 152"/>
                <a:gd name="T30" fmla="*/ 9 w 158"/>
                <a:gd name="T31" fmla="*/ 89 h 152"/>
                <a:gd name="T32" fmla="*/ 16 w 158"/>
                <a:gd name="T33" fmla="*/ 43 h 152"/>
                <a:gd name="T34" fmla="*/ 92 w 158"/>
                <a:gd name="T35" fmla="*/ 1 h 152"/>
                <a:gd name="T36" fmla="*/ 98 w 158"/>
                <a:gd name="T37" fmla="*/ 1 h 152"/>
                <a:gd name="T38" fmla="*/ 103 w 158"/>
                <a:gd name="T39" fmla="*/ 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152">
                  <a:moveTo>
                    <a:pt x="103" y="5"/>
                  </a:moveTo>
                  <a:cubicBezTo>
                    <a:pt x="89" y="21"/>
                    <a:pt x="81" y="42"/>
                    <a:pt x="54" y="37"/>
                  </a:cubicBezTo>
                  <a:cubicBezTo>
                    <a:pt x="51" y="36"/>
                    <a:pt x="44" y="45"/>
                    <a:pt x="40" y="51"/>
                  </a:cubicBezTo>
                  <a:cubicBezTo>
                    <a:pt x="39" y="54"/>
                    <a:pt x="42" y="63"/>
                    <a:pt x="43" y="63"/>
                  </a:cubicBezTo>
                  <a:cubicBezTo>
                    <a:pt x="49" y="63"/>
                    <a:pt x="57" y="63"/>
                    <a:pt x="63" y="60"/>
                  </a:cubicBezTo>
                  <a:cubicBezTo>
                    <a:pt x="76" y="54"/>
                    <a:pt x="88" y="45"/>
                    <a:pt x="101" y="40"/>
                  </a:cubicBezTo>
                  <a:cubicBezTo>
                    <a:pt x="117" y="33"/>
                    <a:pt x="133" y="35"/>
                    <a:pt x="145" y="49"/>
                  </a:cubicBezTo>
                  <a:cubicBezTo>
                    <a:pt x="157" y="62"/>
                    <a:pt x="158" y="78"/>
                    <a:pt x="149" y="94"/>
                  </a:cubicBezTo>
                  <a:cubicBezTo>
                    <a:pt x="133" y="121"/>
                    <a:pt x="110" y="139"/>
                    <a:pt x="82" y="149"/>
                  </a:cubicBezTo>
                  <a:cubicBezTo>
                    <a:pt x="72" y="152"/>
                    <a:pt x="60" y="148"/>
                    <a:pt x="49" y="144"/>
                  </a:cubicBezTo>
                  <a:cubicBezTo>
                    <a:pt x="64" y="130"/>
                    <a:pt x="70" y="105"/>
                    <a:pt x="98" y="111"/>
                  </a:cubicBezTo>
                  <a:cubicBezTo>
                    <a:pt x="104" y="112"/>
                    <a:pt x="113" y="98"/>
                    <a:pt x="119" y="90"/>
                  </a:cubicBezTo>
                  <a:cubicBezTo>
                    <a:pt x="121" y="88"/>
                    <a:pt x="118" y="79"/>
                    <a:pt x="115" y="79"/>
                  </a:cubicBezTo>
                  <a:cubicBezTo>
                    <a:pt x="110" y="77"/>
                    <a:pt x="102" y="77"/>
                    <a:pt x="97" y="79"/>
                  </a:cubicBezTo>
                  <a:cubicBezTo>
                    <a:pt x="83" y="85"/>
                    <a:pt x="69" y="95"/>
                    <a:pt x="55" y="101"/>
                  </a:cubicBezTo>
                  <a:cubicBezTo>
                    <a:pt x="38" y="109"/>
                    <a:pt x="17" y="103"/>
                    <a:pt x="9" y="89"/>
                  </a:cubicBezTo>
                  <a:cubicBezTo>
                    <a:pt x="0" y="73"/>
                    <a:pt x="4" y="58"/>
                    <a:pt x="16" y="43"/>
                  </a:cubicBezTo>
                  <a:cubicBezTo>
                    <a:pt x="35" y="17"/>
                    <a:pt x="58" y="0"/>
                    <a:pt x="92" y="1"/>
                  </a:cubicBezTo>
                  <a:cubicBezTo>
                    <a:pt x="94" y="1"/>
                    <a:pt x="96" y="1"/>
                    <a:pt x="98" y="1"/>
                  </a:cubicBezTo>
                  <a:cubicBezTo>
                    <a:pt x="99" y="2"/>
                    <a:pt x="100" y="3"/>
                    <a:pt x="10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4"/>
            <p:cNvSpPr>
              <a:spLocks/>
            </p:cNvSpPr>
            <p:nvPr/>
          </p:nvSpPr>
          <p:spPr bwMode="auto">
            <a:xfrm>
              <a:off x="8753475" y="2439988"/>
              <a:ext cx="312738" cy="307975"/>
            </a:xfrm>
            <a:custGeom>
              <a:avLst/>
              <a:gdLst>
                <a:gd name="T0" fmla="*/ 123 w 162"/>
                <a:gd name="T1" fmla="*/ 144 h 159"/>
                <a:gd name="T2" fmla="*/ 113 w 162"/>
                <a:gd name="T3" fmla="*/ 92 h 159"/>
                <a:gd name="T4" fmla="*/ 84 w 162"/>
                <a:gd name="T5" fmla="*/ 54 h 159"/>
                <a:gd name="T6" fmla="*/ 43 w 162"/>
                <a:gd name="T7" fmla="*/ 93 h 159"/>
                <a:gd name="T8" fmla="*/ 53 w 162"/>
                <a:gd name="T9" fmla="*/ 111 h 159"/>
                <a:gd name="T10" fmla="*/ 74 w 162"/>
                <a:gd name="T11" fmla="*/ 156 h 159"/>
                <a:gd name="T12" fmla="*/ 11 w 162"/>
                <a:gd name="T13" fmla="*/ 97 h 159"/>
                <a:gd name="T14" fmla="*/ 40 w 162"/>
                <a:gd name="T15" fmla="*/ 18 h 159"/>
                <a:gd name="T16" fmla="*/ 127 w 162"/>
                <a:gd name="T17" fmla="*/ 30 h 159"/>
                <a:gd name="T18" fmla="*/ 123 w 162"/>
                <a:gd name="T19" fmla="*/ 14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9">
                  <a:moveTo>
                    <a:pt x="123" y="144"/>
                  </a:moveTo>
                  <a:cubicBezTo>
                    <a:pt x="116" y="126"/>
                    <a:pt x="100" y="114"/>
                    <a:pt x="113" y="92"/>
                  </a:cubicBezTo>
                  <a:cubicBezTo>
                    <a:pt x="124" y="73"/>
                    <a:pt x="107" y="54"/>
                    <a:pt x="84" y="54"/>
                  </a:cubicBezTo>
                  <a:cubicBezTo>
                    <a:pt x="53" y="55"/>
                    <a:pt x="39" y="67"/>
                    <a:pt x="43" y="93"/>
                  </a:cubicBezTo>
                  <a:cubicBezTo>
                    <a:pt x="44" y="100"/>
                    <a:pt x="48" y="109"/>
                    <a:pt x="53" y="111"/>
                  </a:cubicBezTo>
                  <a:cubicBezTo>
                    <a:pt x="76" y="120"/>
                    <a:pt x="73" y="139"/>
                    <a:pt x="74" y="156"/>
                  </a:cubicBezTo>
                  <a:cubicBezTo>
                    <a:pt x="43" y="159"/>
                    <a:pt x="24" y="141"/>
                    <a:pt x="11" y="97"/>
                  </a:cubicBezTo>
                  <a:cubicBezTo>
                    <a:pt x="0" y="59"/>
                    <a:pt x="13" y="33"/>
                    <a:pt x="40" y="18"/>
                  </a:cubicBezTo>
                  <a:cubicBezTo>
                    <a:pt x="72" y="0"/>
                    <a:pt x="109" y="5"/>
                    <a:pt x="127" y="30"/>
                  </a:cubicBezTo>
                  <a:cubicBezTo>
                    <a:pt x="146" y="56"/>
                    <a:pt x="162" y="107"/>
                    <a:pt x="123"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5"/>
            <p:cNvSpPr>
              <a:spLocks/>
            </p:cNvSpPr>
            <p:nvPr/>
          </p:nvSpPr>
          <p:spPr bwMode="auto">
            <a:xfrm>
              <a:off x="6270625" y="384175"/>
              <a:ext cx="298450" cy="280988"/>
            </a:xfrm>
            <a:custGeom>
              <a:avLst/>
              <a:gdLst>
                <a:gd name="T0" fmla="*/ 147 w 154"/>
                <a:gd name="T1" fmla="*/ 103 h 145"/>
                <a:gd name="T2" fmla="*/ 61 w 154"/>
                <a:gd name="T3" fmla="*/ 135 h 145"/>
                <a:gd name="T4" fmla="*/ 7 w 154"/>
                <a:gd name="T5" fmla="*/ 57 h 145"/>
                <a:gd name="T6" fmla="*/ 73 w 154"/>
                <a:gd name="T7" fmla="*/ 2 h 145"/>
                <a:gd name="T8" fmla="*/ 154 w 154"/>
                <a:gd name="T9" fmla="*/ 53 h 145"/>
                <a:gd name="T10" fmla="*/ 103 w 154"/>
                <a:gd name="T11" fmla="*/ 39 h 145"/>
                <a:gd name="T12" fmla="*/ 56 w 154"/>
                <a:gd name="T13" fmla="*/ 51 h 145"/>
                <a:gd name="T14" fmla="*/ 62 w 154"/>
                <a:gd name="T15" fmla="*/ 99 h 145"/>
                <a:gd name="T16" fmla="*/ 95 w 154"/>
                <a:gd name="T17" fmla="*/ 103 h 145"/>
                <a:gd name="T18" fmla="*/ 147 w 154"/>
                <a:gd name="T19" fmla="*/ 10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45">
                  <a:moveTo>
                    <a:pt x="147" y="103"/>
                  </a:moveTo>
                  <a:cubicBezTo>
                    <a:pt x="131" y="140"/>
                    <a:pt x="98" y="145"/>
                    <a:pt x="61" y="135"/>
                  </a:cubicBezTo>
                  <a:cubicBezTo>
                    <a:pt x="17" y="123"/>
                    <a:pt x="0" y="96"/>
                    <a:pt x="7" y="57"/>
                  </a:cubicBezTo>
                  <a:cubicBezTo>
                    <a:pt x="12" y="24"/>
                    <a:pt x="37" y="4"/>
                    <a:pt x="73" y="2"/>
                  </a:cubicBezTo>
                  <a:cubicBezTo>
                    <a:pt x="110" y="0"/>
                    <a:pt x="154" y="21"/>
                    <a:pt x="154" y="53"/>
                  </a:cubicBezTo>
                  <a:cubicBezTo>
                    <a:pt x="136" y="53"/>
                    <a:pt x="118" y="61"/>
                    <a:pt x="103" y="39"/>
                  </a:cubicBezTo>
                  <a:cubicBezTo>
                    <a:pt x="91" y="22"/>
                    <a:pt x="63" y="30"/>
                    <a:pt x="56" y="51"/>
                  </a:cubicBezTo>
                  <a:cubicBezTo>
                    <a:pt x="50" y="68"/>
                    <a:pt x="46" y="87"/>
                    <a:pt x="62" y="99"/>
                  </a:cubicBezTo>
                  <a:cubicBezTo>
                    <a:pt x="70" y="105"/>
                    <a:pt x="88" y="108"/>
                    <a:pt x="95" y="103"/>
                  </a:cubicBezTo>
                  <a:cubicBezTo>
                    <a:pt x="114" y="89"/>
                    <a:pt x="130" y="97"/>
                    <a:pt x="14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6"/>
            <p:cNvSpPr>
              <a:spLocks/>
            </p:cNvSpPr>
            <p:nvPr/>
          </p:nvSpPr>
          <p:spPr bwMode="auto">
            <a:xfrm>
              <a:off x="5465763" y="307975"/>
              <a:ext cx="179388" cy="374650"/>
            </a:xfrm>
            <a:custGeom>
              <a:avLst/>
              <a:gdLst>
                <a:gd name="T0" fmla="*/ 89 w 93"/>
                <a:gd name="T1" fmla="*/ 57 h 194"/>
                <a:gd name="T2" fmla="*/ 93 w 93"/>
                <a:gd name="T3" fmla="*/ 83 h 194"/>
                <a:gd name="T4" fmla="*/ 75 w 93"/>
                <a:gd name="T5" fmla="*/ 112 h 194"/>
                <a:gd name="T6" fmla="*/ 87 w 93"/>
                <a:gd name="T7" fmla="*/ 184 h 194"/>
                <a:gd name="T8" fmla="*/ 43 w 93"/>
                <a:gd name="T9" fmla="*/ 194 h 194"/>
                <a:gd name="T10" fmla="*/ 29 w 93"/>
                <a:gd name="T11" fmla="*/ 117 h 194"/>
                <a:gd name="T12" fmla="*/ 19 w 93"/>
                <a:gd name="T13" fmla="*/ 100 h 194"/>
                <a:gd name="T14" fmla="*/ 0 w 93"/>
                <a:gd name="T15" fmla="*/ 72 h 194"/>
                <a:gd name="T16" fmla="*/ 17 w 93"/>
                <a:gd name="T17" fmla="*/ 63 h 194"/>
                <a:gd name="T18" fmla="*/ 87 w 93"/>
                <a:gd name="T19" fmla="*/ 0 h 194"/>
                <a:gd name="T20" fmla="*/ 87 w 93"/>
                <a:gd name="T21" fmla="*/ 24 h 194"/>
                <a:gd name="T22" fmla="*/ 83 w 93"/>
                <a:gd name="T23" fmla="*/ 21 h 194"/>
                <a:gd name="T24" fmla="*/ 61 w 93"/>
                <a:gd name="T25" fmla="*/ 48 h 194"/>
                <a:gd name="T26" fmla="*/ 84 w 93"/>
                <a:gd name="T27" fmla="*/ 60 h 194"/>
                <a:gd name="T28" fmla="*/ 89 w 93"/>
                <a:gd name="T29" fmla="*/ 5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194">
                  <a:moveTo>
                    <a:pt x="89" y="57"/>
                  </a:moveTo>
                  <a:cubicBezTo>
                    <a:pt x="90" y="65"/>
                    <a:pt x="92" y="74"/>
                    <a:pt x="93" y="83"/>
                  </a:cubicBezTo>
                  <a:cubicBezTo>
                    <a:pt x="73" y="85"/>
                    <a:pt x="71" y="95"/>
                    <a:pt x="75" y="112"/>
                  </a:cubicBezTo>
                  <a:cubicBezTo>
                    <a:pt x="81" y="135"/>
                    <a:pt x="83" y="159"/>
                    <a:pt x="87" y="184"/>
                  </a:cubicBezTo>
                  <a:cubicBezTo>
                    <a:pt x="72" y="188"/>
                    <a:pt x="58" y="191"/>
                    <a:pt x="43" y="194"/>
                  </a:cubicBezTo>
                  <a:cubicBezTo>
                    <a:pt x="38" y="168"/>
                    <a:pt x="34" y="142"/>
                    <a:pt x="29" y="117"/>
                  </a:cubicBezTo>
                  <a:cubicBezTo>
                    <a:pt x="27" y="111"/>
                    <a:pt x="24" y="102"/>
                    <a:pt x="19" y="100"/>
                  </a:cubicBezTo>
                  <a:cubicBezTo>
                    <a:pt x="2" y="92"/>
                    <a:pt x="2" y="93"/>
                    <a:pt x="0" y="72"/>
                  </a:cubicBezTo>
                  <a:cubicBezTo>
                    <a:pt x="5" y="69"/>
                    <a:pt x="10" y="67"/>
                    <a:pt x="17" y="63"/>
                  </a:cubicBezTo>
                  <a:cubicBezTo>
                    <a:pt x="4" y="5"/>
                    <a:pt x="47" y="5"/>
                    <a:pt x="87" y="0"/>
                  </a:cubicBezTo>
                  <a:cubicBezTo>
                    <a:pt x="87" y="8"/>
                    <a:pt x="87" y="16"/>
                    <a:pt x="87" y="24"/>
                  </a:cubicBezTo>
                  <a:cubicBezTo>
                    <a:pt x="85" y="23"/>
                    <a:pt x="84" y="22"/>
                    <a:pt x="83" y="21"/>
                  </a:cubicBezTo>
                  <a:cubicBezTo>
                    <a:pt x="76" y="30"/>
                    <a:pt x="68" y="39"/>
                    <a:pt x="61" y="48"/>
                  </a:cubicBezTo>
                  <a:cubicBezTo>
                    <a:pt x="69" y="52"/>
                    <a:pt x="77" y="56"/>
                    <a:pt x="84" y="60"/>
                  </a:cubicBezTo>
                  <a:cubicBezTo>
                    <a:pt x="86" y="59"/>
                    <a:pt x="87" y="58"/>
                    <a:pt x="89"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7"/>
            <p:cNvSpPr>
              <a:spLocks/>
            </p:cNvSpPr>
            <p:nvPr/>
          </p:nvSpPr>
          <p:spPr bwMode="auto">
            <a:xfrm>
              <a:off x="4452938" y="714375"/>
              <a:ext cx="282575" cy="334963"/>
            </a:xfrm>
            <a:custGeom>
              <a:avLst/>
              <a:gdLst>
                <a:gd name="T0" fmla="*/ 0 w 146"/>
                <a:gd name="T1" fmla="*/ 80 h 173"/>
                <a:gd name="T2" fmla="*/ 21 w 146"/>
                <a:gd name="T3" fmla="*/ 0 h 173"/>
                <a:gd name="T4" fmla="*/ 76 w 146"/>
                <a:gd name="T5" fmla="*/ 29 h 173"/>
                <a:gd name="T6" fmla="*/ 95 w 146"/>
                <a:gd name="T7" fmla="*/ 56 h 173"/>
                <a:gd name="T8" fmla="*/ 72 w 146"/>
                <a:gd name="T9" fmla="*/ 70 h 173"/>
                <a:gd name="T10" fmla="*/ 101 w 146"/>
                <a:gd name="T11" fmla="*/ 118 h 173"/>
                <a:gd name="T12" fmla="*/ 129 w 146"/>
                <a:gd name="T13" fmla="*/ 118 h 173"/>
                <a:gd name="T14" fmla="*/ 116 w 146"/>
                <a:gd name="T15" fmla="*/ 158 h 173"/>
                <a:gd name="T16" fmla="*/ 58 w 146"/>
                <a:gd name="T17" fmla="*/ 138 h 173"/>
                <a:gd name="T18" fmla="*/ 35 w 146"/>
                <a:gd name="T19" fmla="*/ 104 h 173"/>
                <a:gd name="T20" fmla="*/ 27 w 146"/>
                <a:gd name="T21" fmla="*/ 98 h 173"/>
                <a:gd name="T22" fmla="*/ 0 w 146"/>
                <a:gd name="T23" fmla="*/ 8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173">
                  <a:moveTo>
                    <a:pt x="0" y="80"/>
                  </a:moveTo>
                  <a:cubicBezTo>
                    <a:pt x="7" y="51"/>
                    <a:pt x="14" y="26"/>
                    <a:pt x="21" y="0"/>
                  </a:cubicBezTo>
                  <a:cubicBezTo>
                    <a:pt x="45" y="7"/>
                    <a:pt x="40" y="52"/>
                    <a:pt x="76" y="29"/>
                  </a:cubicBezTo>
                  <a:cubicBezTo>
                    <a:pt x="82" y="38"/>
                    <a:pt x="88" y="46"/>
                    <a:pt x="95" y="56"/>
                  </a:cubicBezTo>
                  <a:cubicBezTo>
                    <a:pt x="87" y="61"/>
                    <a:pt x="80" y="65"/>
                    <a:pt x="72" y="70"/>
                  </a:cubicBezTo>
                  <a:cubicBezTo>
                    <a:pt x="81" y="87"/>
                    <a:pt x="89" y="104"/>
                    <a:pt x="101" y="118"/>
                  </a:cubicBezTo>
                  <a:cubicBezTo>
                    <a:pt x="104" y="122"/>
                    <a:pt x="117" y="118"/>
                    <a:pt x="129" y="118"/>
                  </a:cubicBezTo>
                  <a:cubicBezTo>
                    <a:pt x="146" y="137"/>
                    <a:pt x="143" y="146"/>
                    <a:pt x="116" y="158"/>
                  </a:cubicBezTo>
                  <a:cubicBezTo>
                    <a:pt x="80" y="173"/>
                    <a:pt x="77" y="171"/>
                    <a:pt x="58" y="138"/>
                  </a:cubicBezTo>
                  <a:cubicBezTo>
                    <a:pt x="52" y="126"/>
                    <a:pt x="43" y="115"/>
                    <a:pt x="35" y="104"/>
                  </a:cubicBezTo>
                  <a:cubicBezTo>
                    <a:pt x="33" y="101"/>
                    <a:pt x="29" y="98"/>
                    <a:pt x="27" y="98"/>
                  </a:cubicBezTo>
                  <a:cubicBezTo>
                    <a:pt x="8" y="104"/>
                    <a:pt x="5" y="89"/>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8"/>
            <p:cNvSpPr>
              <a:spLocks/>
            </p:cNvSpPr>
            <p:nvPr/>
          </p:nvSpPr>
          <p:spPr bwMode="auto">
            <a:xfrm>
              <a:off x="3451225" y="1657350"/>
              <a:ext cx="298450" cy="300038"/>
            </a:xfrm>
            <a:custGeom>
              <a:avLst/>
              <a:gdLst>
                <a:gd name="T0" fmla="*/ 106 w 154"/>
                <a:gd name="T1" fmla="*/ 102 h 155"/>
                <a:gd name="T2" fmla="*/ 51 w 154"/>
                <a:gd name="T3" fmla="*/ 40 h 155"/>
                <a:gd name="T4" fmla="*/ 76 w 154"/>
                <a:gd name="T5" fmla="*/ 0 h 155"/>
                <a:gd name="T6" fmla="*/ 151 w 154"/>
                <a:gd name="T7" fmla="*/ 114 h 155"/>
                <a:gd name="T8" fmla="*/ 149 w 154"/>
                <a:gd name="T9" fmla="*/ 129 h 155"/>
                <a:gd name="T10" fmla="*/ 132 w 154"/>
                <a:gd name="T11" fmla="*/ 155 h 155"/>
                <a:gd name="T12" fmla="*/ 1 w 154"/>
                <a:gd name="T13" fmla="*/ 126 h 155"/>
                <a:gd name="T14" fmla="*/ 0 w 154"/>
                <a:gd name="T15" fmla="*/ 123 h 155"/>
                <a:gd name="T16" fmla="*/ 61 w 154"/>
                <a:gd name="T17" fmla="*/ 98 h 155"/>
                <a:gd name="T18" fmla="*/ 101 w 154"/>
                <a:gd name="T19" fmla="*/ 108 h 155"/>
                <a:gd name="T20" fmla="*/ 106 w 154"/>
                <a:gd name="T21" fmla="*/ 10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 h="155">
                  <a:moveTo>
                    <a:pt x="106" y="102"/>
                  </a:moveTo>
                  <a:cubicBezTo>
                    <a:pt x="88" y="82"/>
                    <a:pt x="70" y="61"/>
                    <a:pt x="51" y="40"/>
                  </a:cubicBezTo>
                  <a:cubicBezTo>
                    <a:pt x="59" y="27"/>
                    <a:pt x="66" y="15"/>
                    <a:pt x="76" y="0"/>
                  </a:cubicBezTo>
                  <a:cubicBezTo>
                    <a:pt x="102" y="40"/>
                    <a:pt x="127" y="76"/>
                    <a:pt x="151" y="114"/>
                  </a:cubicBezTo>
                  <a:cubicBezTo>
                    <a:pt x="154" y="117"/>
                    <a:pt x="151" y="125"/>
                    <a:pt x="149" y="129"/>
                  </a:cubicBezTo>
                  <a:cubicBezTo>
                    <a:pt x="144" y="138"/>
                    <a:pt x="138" y="146"/>
                    <a:pt x="132" y="155"/>
                  </a:cubicBezTo>
                  <a:cubicBezTo>
                    <a:pt x="88" y="145"/>
                    <a:pt x="44" y="136"/>
                    <a:pt x="1" y="126"/>
                  </a:cubicBezTo>
                  <a:cubicBezTo>
                    <a:pt x="1" y="125"/>
                    <a:pt x="0" y="124"/>
                    <a:pt x="0" y="123"/>
                  </a:cubicBezTo>
                  <a:cubicBezTo>
                    <a:pt x="22" y="89"/>
                    <a:pt x="22" y="89"/>
                    <a:pt x="61" y="98"/>
                  </a:cubicBezTo>
                  <a:cubicBezTo>
                    <a:pt x="74" y="102"/>
                    <a:pt x="88" y="105"/>
                    <a:pt x="101" y="108"/>
                  </a:cubicBezTo>
                  <a:cubicBezTo>
                    <a:pt x="103" y="106"/>
                    <a:pt x="104" y="104"/>
                    <a:pt x="106"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9"/>
            <p:cNvSpPr>
              <a:spLocks/>
            </p:cNvSpPr>
            <p:nvPr/>
          </p:nvSpPr>
          <p:spPr bwMode="auto">
            <a:xfrm>
              <a:off x="3054350" y="3594100"/>
              <a:ext cx="368300" cy="147638"/>
            </a:xfrm>
            <a:custGeom>
              <a:avLst/>
              <a:gdLst>
                <a:gd name="T0" fmla="*/ 0 w 191"/>
                <a:gd name="T1" fmla="*/ 16 h 76"/>
                <a:gd name="T2" fmla="*/ 131 w 191"/>
                <a:gd name="T3" fmla="*/ 3 h 76"/>
                <a:gd name="T4" fmla="*/ 182 w 191"/>
                <a:gd name="T5" fmla="*/ 64 h 76"/>
                <a:gd name="T6" fmla="*/ 173 w 191"/>
                <a:gd name="T7" fmla="*/ 76 h 76"/>
                <a:gd name="T8" fmla="*/ 151 w 191"/>
                <a:gd name="T9" fmla="*/ 68 h 76"/>
                <a:gd name="T10" fmla="*/ 124 w 191"/>
                <a:gd name="T11" fmla="*/ 54 h 76"/>
                <a:gd name="T12" fmla="*/ 8 w 191"/>
                <a:gd name="T13" fmla="*/ 59 h 76"/>
                <a:gd name="T14" fmla="*/ 0 w 191"/>
                <a:gd name="T15" fmla="*/ 58 h 76"/>
                <a:gd name="T16" fmla="*/ 0 w 191"/>
                <a:gd name="T17" fmla="*/ 1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76">
                  <a:moveTo>
                    <a:pt x="0" y="16"/>
                  </a:moveTo>
                  <a:cubicBezTo>
                    <a:pt x="46" y="11"/>
                    <a:pt x="89" y="6"/>
                    <a:pt x="131" y="3"/>
                  </a:cubicBezTo>
                  <a:cubicBezTo>
                    <a:pt x="168" y="0"/>
                    <a:pt x="191" y="29"/>
                    <a:pt x="182" y="64"/>
                  </a:cubicBezTo>
                  <a:cubicBezTo>
                    <a:pt x="180" y="68"/>
                    <a:pt x="176" y="76"/>
                    <a:pt x="173" y="76"/>
                  </a:cubicBezTo>
                  <a:cubicBezTo>
                    <a:pt x="165" y="75"/>
                    <a:pt x="152" y="73"/>
                    <a:pt x="151" y="68"/>
                  </a:cubicBezTo>
                  <a:cubicBezTo>
                    <a:pt x="146" y="53"/>
                    <a:pt x="135" y="53"/>
                    <a:pt x="124" y="54"/>
                  </a:cubicBezTo>
                  <a:cubicBezTo>
                    <a:pt x="85" y="56"/>
                    <a:pt x="47" y="57"/>
                    <a:pt x="8" y="59"/>
                  </a:cubicBezTo>
                  <a:cubicBezTo>
                    <a:pt x="6" y="59"/>
                    <a:pt x="3" y="58"/>
                    <a:pt x="0" y="58"/>
                  </a:cubicBezTo>
                  <a:cubicBezTo>
                    <a:pt x="0" y="44"/>
                    <a:pt x="0" y="30"/>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0"/>
            <p:cNvSpPr>
              <a:spLocks/>
            </p:cNvSpPr>
            <p:nvPr/>
          </p:nvSpPr>
          <p:spPr bwMode="auto">
            <a:xfrm>
              <a:off x="8859838" y="3813175"/>
              <a:ext cx="361950" cy="155575"/>
            </a:xfrm>
            <a:custGeom>
              <a:avLst/>
              <a:gdLst>
                <a:gd name="T0" fmla="*/ 187 w 187"/>
                <a:gd name="T1" fmla="*/ 37 h 81"/>
                <a:gd name="T2" fmla="*/ 178 w 187"/>
                <a:gd name="T3" fmla="*/ 81 h 81"/>
                <a:gd name="T4" fmla="*/ 3 w 187"/>
                <a:gd name="T5" fmla="*/ 52 h 81"/>
                <a:gd name="T6" fmla="*/ 0 w 187"/>
                <a:gd name="T7" fmla="*/ 45 h 81"/>
                <a:gd name="T8" fmla="*/ 49 w 187"/>
                <a:gd name="T9" fmla="*/ 10 h 81"/>
                <a:gd name="T10" fmla="*/ 187 w 187"/>
                <a:gd name="T11" fmla="*/ 37 h 81"/>
              </a:gdLst>
              <a:ahLst/>
              <a:cxnLst>
                <a:cxn ang="0">
                  <a:pos x="T0" y="T1"/>
                </a:cxn>
                <a:cxn ang="0">
                  <a:pos x="T2" y="T3"/>
                </a:cxn>
                <a:cxn ang="0">
                  <a:pos x="T4" y="T5"/>
                </a:cxn>
                <a:cxn ang="0">
                  <a:pos x="T6" y="T7"/>
                </a:cxn>
                <a:cxn ang="0">
                  <a:pos x="T8" y="T9"/>
                </a:cxn>
                <a:cxn ang="0">
                  <a:pos x="T10" y="T11"/>
                </a:cxn>
              </a:cxnLst>
              <a:rect l="0" t="0" r="r" b="b"/>
              <a:pathLst>
                <a:path w="187" h="81">
                  <a:moveTo>
                    <a:pt x="187" y="37"/>
                  </a:moveTo>
                  <a:cubicBezTo>
                    <a:pt x="184" y="51"/>
                    <a:pt x="181" y="65"/>
                    <a:pt x="178" y="81"/>
                  </a:cubicBezTo>
                  <a:cubicBezTo>
                    <a:pt x="118" y="71"/>
                    <a:pt x="59" y="61"/>
                    <a:pt x="3" y="52"/>
                  </a:cubicBezTo>
                  <a:cubicBezTo>
                    <a:pt x="1" y="47"/>
                    <a:pt x="0" y="46"/>
                    <a:pt x="0" y="45"/>
                  </a:cubicBezTo>
                  <a:cubicBezTo>
                    <a:pt x="2" y="3"/>
                    <a:pt x="7" y="0"/>
                    <a:pt x="49" y="10"/>
                  </a:cubicBezTo>
                  <a:cubicBezTo>
                    <a:pt x="94" y="20"/>
                    <a:pt x="140" y="28"/>
                    <a:pt x="187"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1"/>
            <p:cNvSpPr>
              <a:spLocks/>
            </p:cNvSpPr>
            <p:nvPr/>
          </p:nvSpPr>
          <p:spPr bwMode="auto">
            <a:xfrm>
              <a:off x="8020050" y="5562600"/>
              <a:ext cx="280988" cy="342900"/>
            </a:xfrm>
            <a:custGeom>
              <a:avLst/>
              <a:gdLst>
                <a:gd name="T0" fmla="*/ 16 w 146"/>
                <a:gd name="T1" fmla="*/ 84 h 177"/>
                <a:gd name="T2" fmla="*/ 22 w 146"/>
                <a:gd name="T3" fmla="*/ 103 h 177"/>
                <a:gd name="T4" fmla="*/ 27 w 146"/>
                <a:gd name="T5" fmla="*/ 103 h 177"/>
                <a:gd name="T6" fmla="*/ 35 w 146"/>
                <a:gd name="T7" fmla="*/ 80 h 177"/>
                <a:gd name="T8" fmla="*/ 55 w 146"/>
                <a:gd name="T9" fmla="*/ 14 h 177"/>
                <a:gd name="T10" fmla="*/ 69 w 146"/>
                <a:gd name="T11" fmla="*/ 0 h 177"/>
                <a:gd name="T12" fmla="*/ 79 w 146"/>
                <a:gd name="T13" fmla="*/ 16 h 177"/>
                <a:gd name="T14" fmla="*/ 73 w 146"/>
                <a:gd name="T15" fmla="*/ 63 h 177"/>
                <a:gd name="T16" fmla="*/ 75 w 146"/>
                <a:gd name="T17" fmla="*/ 81 h 177"/>
                <a:gd name="T18" fmla="*/ 93 w 146"/>
                <a:gd name="T19" fmla="*/ 72 h 177"/>
                <a:gd name="T20" fmla="*/ 112 w 146"/>
                <a:gd name="T21" fmla="*/ 56 h 177"/>
                <a:gd name="T22" fmla="*/ 106 w 146"/>
                <a:gd name="T23" fmla="*/ 81 h 177"/>
                <a:gd name="T24" fmla="*/ 113 w 146"/>
                <a:gd name="T25" fmla="*/ 110 h 177"/>
                <a:gd name="T26" fmla="*/ 146 w 146"/>
                <a:gd name="T27" fmla="*/ 156 h 177"/>
                <a:gd name="T28" fmla="*/ 102 w 146"/>
                <a:gd name="T29" fmla="*/ 170 h 177"/>
                <a:gd name="T30" fmla="*/ 115 w 146"/>
                <a:gd name="T31" fmla="*/ 153 h 177"/>
                <a:gd name="T32" fmla="*/ 105 w 146"/>
                <a:gd name="T33" fmla="*/ 117 h 177"/>
                <a:gd name="T34" fmla="*/ 87 w 146"/>
                <a:gd name="T35" fmla="*/ 125 h 177"/>
                <a:gd name="T36" fmla="*/ 82 w 146"/>
                <a:gd name="T37" fmla="*/ 150 h 177"/>
                <a:gd name="T38" fmla="*/ 48 w 146"/>
                <a:gd name="T39" fmla="*/ 172 h 177"/>
                <a:gd name="T40" fmla="*/ 69 w 146"/>
                <a:gd name="T41" fmla="*/ 117 h 177"/>
                <a:gd name="T42" fmla="*/ 68 w 146"/>
                <a:gd name="T43" fmla="*/ 90 h 177"/>
                <a:gd name="T44" fmla="*/ 69 w 146"/>
                <a:gd name="T45" fmla="*/ 48 h 177"/>
                <a:gd name="T46" fmla="*/ 63 w 146"/>
                <a:gd name="T47" fmla="*/ 35 h 177"/>
                <a:gd name="T48" fmla="*/ 51 w 146"/>
                <a:gd name="T49" fmla="*/ 45 h 177"/>
                <a:gd name="T50" fmla="*/ 31 w 146"/>
                <a:gd name="T51" fmla="*/ 143 h 177"/>
                <a:gd name="T52" fmla="*/ 23 w 146"/>
                <a:gd name="T53" fmla="*/ 158 h 177"/>
                <a:gd name="T54" fmla="*/ 3 w 146"/>
                <a:gd name="T55" fmla="*/ 156 h 177"/>
                <a:gd name="T56" fmla="*/ 3 w 146"/>
                <a:gd name="T57" fmla="*/ 138 h 177"/>
                <a:gd name="T58" fmla="*/ 16 w 146"/>
                <a:gd name="T59" fmla="*/ 8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77">
                  <a:moveTo>
                    <a:pt x="16" y="84"/>
                  </a:moveTo>
                  <a:cubicBezTo>
                    <a:pt x="19" y="92"/>
                    <a:pt x="20" y="97"/>
                    <a:pt x="22" y="103"/>
                  </a:cubicBezTo>
                  <a:cubicBezTo>
                    <a:pt x="24" y="103"/>
                    <a:pt x="25" y="103"/>
                    <a:pt x="27" y="103"/>
                  </a:cubicBezTo>
                  <a:cubicBezTo>
                    <a:pt x="30" y="95"/>
                    <a:pt x="33" y="88"/>
                    <a:pt x="35" y="80"/>
                  </a:cubicBezTo>
                  <a:cubicBezTo>
                    <a:pt x="41" y="58"/>
                    <a:pt x="47" y="35"/>
                    <a:pt x="55" y="14"/>
                  </a:cubicBezTo>
                  <a:cubicBezTo>
                    <a:pt x="57" y="8"/>
                    <a:pt x="64" y="4"/>
                    <a:pt x="69" y="0"/>
                  </a:cubicBezTo>
                  <a:cubicBezTo>
                    <a:pt x="73" y="5"/>
                    <a:pt x="79" y="11"/>
                    <a:pt x="79" y="16"/>
                  </a:cubicBezTo>
                  <a:cubicBezTo>
                    <a:pt x="78" y="32"/>
                    <a:pt x="75" y="47"/>
                    <a:pt x="73" y="63"/>
                  </a:cubicBezTo>
                  <a:cubicBezTo>
                    <a:pt x="73" y="69"/>
                    <a:pt x="75" y="75"/>
                    <a:pt x="75" y="81"/>
                  </a:cubicBezTo>
                  <a:cubicBezTo>
                    <a:pt x="81" y="78"/>
                    <a:pt x="88" y="76"/>
                    <a:pt x="93" y="72"/>
                  </a:cubicBezTo>
                  <a:cubicBezTo>
                    <a:pt x="100" y="67"/>
                    <a:pt x="98" y="47"/>
                    <a:pt x="112" y="56"/>
                  </a:cubicBezTo>
                  <a:cubicBezTo>
                    <a:pt x="127" y="66"/>
                    <a:pt x="111" y="73"/>
                    <a:pt x="106" y="81"/>
                  </a:cubicBezTo>
                  <a:cubicBezTo>
                    <a:pt x="98" y="93"/>
                    <a:pt x="94" y="102"/>
                    <a:pt x="113" y="110"/>
                  </a:cubicBezTo>
                  <a:cubicBezTo>
                    <a:pt x="132" y="117"/>
                    <a:pt x="143" y="134"/>
                    <a:pt x="146" y="156"/>
                  </a:cubicBezTo>
                  <a:cubicBezTo>
                    <a:pt x="133" y="160"/>
                    <a:pt x="120" y="164"/>
                    <a:pt x="102" y="170"/>
                  </a:cubicBezTo>
                  <a:cubicBezTo>
                    <a:pt x="108" y="162"/>
                    <a:pt x="112" y="158"/>
                    <a:pt x="115" y="153"/>
                  </a:cubicBezTo>
                  <a:cubicBezTo>
                    <a:pt x="124" y="139"/>
                    <a:pt x="120" y="125"/>
                    <a:pt x="105" y="117"/>
                  </a:cubicBezTo>
                  <a:cubicBezTo>
                    <a:pt x="95" y="112"/>
                    <a:pt x="89" y="115"/>
                    <a:pt x="87" y="125"/>
                  </a:cubicBezTo>
                  <a:cubicBezTo>
                    <a:pt x="85" y="133"/>
                    <a:pt x="84" y="142"/>
                    <a:pt x="82" y="150"/>
                  </a:cubicBezTo>
                  <a:cubicBezTo>
                    <a:pt x="80" y="173"/>
                    <a:pt x="74" y="177"/>
                    <a:pt x="48" y="172"/>
                  </a:cubicBezTo>
                  <a:cubicBezTo>
                    <a:pt x="55" y="154"/>
                    <a:pt x="63" y="136"/>
                    <a:pt x="69" y="117"/>
                  </a:cubicBezTo>
                  <a:cubicBezTo>
                    <a:pt x="71" y="109"/>
                    <a:pt x="68" y="99"/>
                    <a:pt x="68" y="90"/>
                  </a:cubicBezTo>
                  <a:cubicBezTo>
                    <a:pt x="68" y="76"/>
                    <a:pt x="69" y="62"/>
                    <a:pt x="69" y="48"/>
                  </a:cubicBezTo>
                  <a:cubicBezTo>
                    <a:pt x="69" y="44"/>
                    <a:pt x="65" y="40"/>
                    <a:pt x="63" y="35"/>
                  </a:cubicBezTo>
                  <a:cubicBezTo>
                    <a:pt x="59" y="38"/>
                    <a:pt x="52" y="41"/>
                    <a:pt x="51" y="45"/>
                  </a:cubicBezTo>
                  <a:cubicBezTo>
                    <a:pt x="44" y="78"/>
                    <a:pt x="38" y="110"/>
                    <a:pt x="31" y="143"/>
                  </a:cubicBezTo>
                  <a:cubicBezTo>
                    <a:pt x="30" y="148"/>
                    <a:pt x="27" y="157"/>
                    <a:pt x="23" y="158"/>
                  </a:cubicBezTo>
                  <a:cubicBezTo>
                    <a:pt x="17" y="160"/>
                    <a:pt x="8" y="159"/>
                    <a:pt x="3" y="156"/>
                  </a:cubicBezTo>
                  <a:cubicBezTo>
                    <a:pt x="0" y="154"/>
                    <a:pt x="2" y="144"/>
                    <a:pt x="3" y="138"/>
                  </a:cubicBezTo>
                  <a:cubicBezTo>
                    <a:pt x="7" y="121"/>
                    <a:pt x="11" y="104"/>
                    <a:pt x="16"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2"/>
            <p:cNvSpPr>
              <a:spLocks/>
            </p:cNvSpPr>
            <p:nvPr/>
          </p:nvSpPr>
          <p:spPr bwMode="auto">
            <a:xfrm>
              <a:off x="3863975" y="1212850"/>
              <a:ext cx="242888" cy="301625"/>
            </a:xfrm>
            <a:custGeom>
              <a:avLst/>
              <a:gdLst>
                <a:gd name="T0" fmla="*/ 126 w 126"/>
                <a:gd name="T1" fmla="*/ 127 h 156"/>
                <a:gd name="T2" fmla="*/ 92 w 126"/>
                <a:gd name="T3" fmla="*/ 156 h 156"/>
                <a:gd name="T4" fmla="*/ 0 w 126"/>
                <a:gd name="T5" fmla="*/ 70 h 156"/>
                <a:gd name="T6" fmla="*/ 45 w 126"/>
                <a:gd name="T7" fmla="*/ 43 h 156"/>
                <a:gd name="T8" fmla="*/ 71 w 126"/>
                <a:gd name="T9" fmla="*/ 0 h 156"/>
                <a:gd name="T10" fmla="*/ 72 w 126"/>
                <a:gd name="T11" fmla="*/ 42 h 156"/>
                <a:gd name="T12" fmla="*/ 73 w 126"/>
                <a:gd name="T13" fmla="*/ 66 h 156"/>
                <a:gd name="T14" fmla="*/ 126 w 126"/>
                <a:gd name="T15" fmla="*/ 12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 h="156">
                  <a:moveTo>
                    <a:pt x="126" y="127"/>
                  </a:moveTo>
                  <a:cubicBezTo>
                    <a:pt x="115" y="136"/>
                    <a:pt x="104" y="145"/>
                    <a:pt x="92" y="156"/>
                  </a:cubicBezTo>
                  <a:cubicBezTo>
                    <a:pt x="61" y="127"/>
                    <a:pt x="31" y="99"/>
                    <a:pt x="0" y="70"/>
                  </a:cubicBezTo>
                  <a:cubicBezTo>
                    <a:pt x="14" y="57"/>
                    <a:pt x="20" y="38"/>
                    <a:pt x="45" y="43"/>
                  </a:cubicBezTo>
                  <a:cubicBezTo>
                    <a:pt x="42" y="22"/>
                    <a:pt x="49" y="7"/>
                    <a:pt x="71" y="0"/>
                  </a:cubicBezTo>
                  <a:cubicBezTo>
                    <a:pt x="78" y="14"/>
                    <a:pt x="90" y="26"/>
                    <a:pt x="72" y="42"/>
                  </a:cubicBezTo>
                  <a:cubicBezTo>
                    <a:pt x="68" y="45"/>
                    <a:pt x="69" y="60"/>
                    <a:pt x="73" y="66"/>
                  </a:cubicBezTo>
                  <a:cubicBezTo>
                    <a:pt x="89" y="86"/>
                    <a:pt x="107" y="105"/>
                    <a:pt x="126"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3"/>
            <p:cNvSpPr>
              <a:spLocks noEditPoints="1"/>
            </p:cNvSpPr>
            <p:nvPr/>
          </p:nvSpPr>
          <p:spPr bwMode="auto">
            <a:xfrm>
              <a:off x="7837488" y="5383213"/>
              <a:ext cx="266700" cy="354013"/>
            </a:xfrm>
            <a:custGeom>
              <a:avLst/>
              <a:gdLst>
                <a:gd name="T0" fmla="*/ 107 w 138"/>
                <a:gd name="T1" fmla="*/ 115 h 183"/>
                <a:gd name="T2" fmla="*/ 79 w 138"/>
                <a:gd name="T3" fmla="*/ 106 h 183"/>
                <a:gd name="T4" fmla="*/ 87 w 138"/>
                <a:gd name="T5" fmla="*/ 147 h 183"/>
                <a:gd name="T6" fmla="*/ 83 w 138"/>
                <a:gd name="T7" fmla="*/ 183 h 183"/>
                <a:gd name="T8" fmla="*/ 30 w 138"/>
                <a:gd name="T9" fmla="*/ 158 h 183"/>
                <a:gd name="T10" fmla="*/ 62 w 138"/>
                <a:gd name="T11" fmla="*/ 145 h 183"/>
                <a:gd name="T12" fmla="*/ 0 w 138"/>
                <a:gd name="T13" fmla="*/ 104 h 183"/>
                <a:gd name="T14" fmla="*/ 32 w 138"/>
                <a:gd name="T15" fmla="*/ 99 h 183"/>
                <a:gd name="T16" fmla="*/ 54 w 138"/>
                <a:gd name="T17" fmla="*/ 56 h 183"/>
                <a:gd name="T18" fmla="*/ 34 w 138"/>
                <a:gd name="T19" fmla="*/ 24 h 183"/>
                <a:gd name="T20" fmla="*/ 61 w 138"/>
                <a:gd name="T21" fmla="*/ 16 h 183"/>
                <a:gd name="T22" fmla="*/ 129 w 138"/>
                <a:gd name="T23" fmla="*/ 82 h 183"/>
                <a:gd name="T24" fmla="*/ 103 w 138"/>
                <a:gd name="T25" fmla="*/ 10 h 183"/>
                <a:gd name="T26" fmla="*/ 86 w 138"/>
                <a:gd name="T27" fmla="*/ 28 h 183"/>
                <a:gd name="T28" fmla="*/ 86 w 138"/>
                <a:gd name="T29" fmla="*/ 14 h 183"/>
                <a:gd name="T30" fmla="*/ 99 w 138"/>
                <a:gd name="T31" fmla="*/ 1 h 183"/>
                <a:gd name="T32" fmla="*/ 108 w 138"/>
                <a:gd name="T33" fmla="*/ 6 h 183"/>
                <a:gd name="T34" fmla="*/ 136 w 138"/>
                <a:gd name="T35" fmla="*/ 80 h 183"/>
                <a:gd name="T36" fmla="*/ 131 w 138"/>
                <a:gd name="T37" fmla="*/ 106 h 183"/>
                <a:gd name="T38" fmla="*/ 123 w 138"/>
                <a:gd name="T39" fmla="*/ 130 h 183"/>
                <a:gd name="T40" fmla="*/ 107 w 138"/>
                <a:gd name="T41" fmla="*/ 115 h 183"/>
                <a:gd name="T42" fmla="*/ 111 w 138"/>
                <a:gd name="T43" fmla="*/ 110 h 183"/>
                <a:gd name="T44" fmla="*/ 117 w 138"/>
                <a:gd name="T45" fmla="*/ 94 h 183"/>
                <a:gd name="T46" fmla="*/ 103 w 138"/>
                <a:gd name="T47" fmla="*/ 90 h 183"/>
                <a:gd name="T48" fmla="*/ 103 w 138"/>
                <a:gd name="T49" fmla="*/ 107 h 183"/>
                <a:gd name="T50" fmla="*/ 107 w 138"/>
                <a:gd name="T51" fmla="*/ 115 h 183"/>
                <a:gd name="T52" fmla="*/ 53 w 138"/>
                <a:gd name="T53" fmla="*/ 100 h 183"/>
                <a:gd name="T54" fmla="*/ 49 w 138"/>
                <a:gd name="T55" fmla="*/ 109 h 183"/>
                <a:gd name="T56" fmla="*/ 67 w 138"/>
                <a:gd name="T57" fmla="*/ 118 h 183"/>
                <a:gd name="T58" fmla="*/ 72 w 138"/>
                <a:gd name="T59" fmla="*/ 106 h 183"/>
                <a:gd name="T60" fmla="*/ 53 w 138"/>
                <a:gd name="T61" fmla="*/ 10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83">
                  <a:moveTo>
                    <a:pt x="107" y="115"/>
                  </a:moveTo>
                  <a:cubicBezTo>
                    <a:pt x="100" y="113"/>
                    <a:pt x="93" y="110"/>
                    <a:pt x="79" y="106"/>
                  </a:cubicBezTo>
                  <a:cubicBezTo>
                    <a:pt x="82" y="121"/>
                    <a:pt x="84" y="132"/>
                    <a:pt x="87" y="147"/>
                  </a:cubicBezTo>
                  <a:cubicBezTo>
                    <a:pt x="77" y="154"/>
                    <a:pt x="74" y="166"/>
                    <a:pt x="83" y="183"/>
                  </a:cubicBezTo>
                  <a:cubicBezTo>
                    <a:pt x="66" y="175"/>
                    <a:pt x="49" y="167"/>
                    <a:pt x="30" y="158"/>
                  </a:cubicBezTo>
                  <a:cubicBezTo>
                    <a:pt x="41" y="153"/>
                    <a:pt x="51" y="149"/>
                    <a:pt x="62" y="145"/>
                  </a:cubicBezTo>
                  <a:cubicBezTo>
                    <a:pt x="49" y="118"/>
                    <a:pt x="21" y="118"/>
                    <a:pt x="0" y="104"/>
                  </a:cubicBezTo>
                  <a:cubicBezTo>
                    <a:pt x="11" y="103"/>
                    <a:pt x="21" y="101"/>
                    <a:pt x="32" y="99"/>
                  </a:cubicBezTo>
                  <a:cubicBezTo>
                    <a:pt x="61" y="93"/>
                    <a:pt x="66" y="83"/>
                    <a:pt x="54" y="56"/>
                  </a:cubicBezTo>
                  <a:cubicBezTo>
                    <a:pt x="49" y="46"/>
                    <a:pt x="41" y="36"/>
                    <a:pt x="34" y="24"/>
                  </a:cubicBezTo>
                  <a:cubicBezTo>
                    <a:pt x="43" y="21"/>
                    <a:pt x="52" y="19"/>
                    <a:pt x="61" y="16"/>
                  </a:cubicBezTo>
                  <a:cubicBezTo>
                    <a:pt x="79" y="79"/>
                    <a:pt x="79" y="79"/>
                    <a:pt x="129" y="82"/>
                  </a:cubicBezTo>
                  <a:cubicBezTo>
                    <a:pt x="120" y="58"/>
                    <a:pt x="112" y="36"/>
                    <a:pt x="103" y="10"/>
                  </a:cubicBezTo>
                  <a:cubicBezTo>
                    <a:pt x="95" y="19"/>
                    <a:pt x="91" y="23"/>
                    <a:pt x="86" y="28"/>
                  </a:cubicBezTo>
                  <a:cubicBezTo>
                    <a:pt x="86" y="23"/>
                    <a:pt x="84" y="17"/>
                    <a:pt x="86" y="14"/>
                  </a:cubicBezTo>
                  <a:cubicBezTo>
                    <a:pt x="89" y="9"/>
                    <a:pt x="94" y="5"/>
                    <a:pt x="99" y="1"/>
                  </a:cubicBezTo>
                  <a:cubicBezTo>
                    <a:pt x="100" y="0"/>
                    <a:pt x="107" y="3"/>
                    <a:pt x="108" y="6"/>
                  </a:cubicBezTo>
                  <a:cubicBezTo>
                    <a:pt x="118" y="30"/>
                    <a:pt x="128" y="55"/>
                    <a:pt x="136" y="80"/>
                  </a:cubicBezTo>
                  <a:cubicBezTo>
                    <a:pt x="138" y="88"/>
                    <a:pt x="133" y="98"/>
                    <a:pt x="131" y="106"/>
                  </a:cubicBezTo>
                  <a:cubicBezTo>
                    <a:pt x="128" y="116"/>
                    <a:pt x="125" y="125"/>
                    <a:pt x="123" y="130"/>
                  </a:cubicBezTo>
                  <a:cubicBezTo>
                    <a:pt x="119" y="126"/>
                    <a:pt x="113" y="121"/>
                    <a:pt x="107" y="115"/>
                  </a:cubicBezTo>
                  <a:cubicBezTo>
                    <a:pt x="109" y="114"/>
                    <a:pt x="110" y="112"/>
                    <a:pt x="111" y="110"/>
                  </a:cubicBezTo>
                  <a:cubicBezTo>
                    <a:pt x="113" y="105"/>
                    <a:pt x="115" y="99"/>
                    <a:pt x="117" y="94"/>
                  </a:cubicBezTo>
                  <a:cubicBezTo>
                    <a:pt x="113" y="93"/>
                    <a:pt x="108" y="92"/>
                    <a:pt x="103" y="90"/>
                  </a:cubicBezTo>
                  <a:cubicBezTo>
                    <a:pt x="103" y="96"/>
                    <a:pt x="103" y="101"/>
                    <a:pt x="103" y="107"/>
                  </a:cubicBezTo>
                  <a:cubicBezTo>
                    <a:pt x="104" y="110"/>
                    <a:pt x="106" y="113"/>
                    <a:pt x="107" y="115"/>
                  </a:cubicBezTo>
                  <a:close/>
                  <a:moveTo>
                    <a:pt x="53" y="100"/>
                  </a:moveTo>
                  <a:cubicBezTo>
                    <a:pt x="51" y="103"/>
                    <a:pt x="50" y="106"/>
                    <a:pt x="49" y="109"/>
                  </a:cubicBezTo>
                  <a:cubicBezTo>
                    <a:pt x="55" y="112"/>
                    <a:pt x="61" y="115"/>
                    <a:pt x="67" y="118"/>
                  </a:cubicBezTo>
                  <a:cubicBezTo>
                    <a:pt x="69" y="114"/>
                    <a:pt x="71" y="110"/>
                    <a:pt x="72" y="106"/>
                  </a:cubicBezTo>
                  <a:cubicBezTo>
                    <a:pt x="66" y="104"/>
                    <a:pt x="59" y="102"/>
                    <a:pt x="53"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4"/>
            <p:cNvSpPr>
              <a:spLocks/>
            </p:cNvSpPr>
            <p:nvPr/>
          </p:nvSpPr>
          <p:spPr bwMode="auto">
            <a:xfrm>
              <a:off x="5656263" y="6184900"/>
              <a:ext cx="182563" cy="474663"/>
            </a:xfrm>
            <a:custGeom>
              <a:avLst/>
              <a:gdLst>
                <a:gd name="T0" fmla="*/ 3 w 94"/>
                <a:gd name="T1" fmla="*/ 94 h 245"/>
                <a:gd name="T2" fmla="*/ 8 w 94"/>
                <a:gd name="T3" fmla="*/ 31 h 245"/>
                <a:gd name="T4" fmla="*/ 28 w 94"/>
                <a:gd name="T5" fmla="*/ 64 h 245"/>
                <a:gd name="T6" fmla="*/ 22 w 94"/>
                <a:gd name="T7" fmla="*/ 118 h 245"/>
                <a:gd name="T8" fmla="*/ 29 w 94"/>
                <a:gd name="T9" fmla="*/ 122 h 245"/>
                <a:gd name="T10" fmla="*/ 45 w 94"/>
                <a:gd name="T11" fmla="*/ 104 h 245"/>
                <a:gd name="T12" fmla="*/ 55 w 94"/>
                <a:gd name="T13" fmla="*/ 47 h 245"/>
                <a:gd name="T14" fmla="*/ 65 w 94"/>
                <a:gd name="T15" fmla="*/ 0 h 245"/>
                <a:gd name="T16" fmla="*/ 73 w 94"/>
                <a:gd name="T17" fmla="*/ 49 h 245"/>
                <a:gd name="T18" fmla="*/ 60 w 94"/>
                <a:gd name="T19" fmla="*/ 104 h 245"/>
                <a:gd name="T20" fmla="*/ 88 w 94"/>
                <a:gd name="T21" fmla="*/ 88 h 245"/>
                <a:gd name="T22" fmla="*/ 94 w 94"/>
                <a:gd name="T23" fmla="*/ 90 h 245"/>
                <a:gd name="T24" fmla="*/ 83 w 94"/>
                <a:gd name="T25" fmla="*/ 108 h 245"/>
                <a:gd name="T26" fmla="*/ 49 w 94"/>
                <a:gd name="T27" fmla="*/ 174 h 245"/>
                <a:gd name="T28" fmla="*/ 29 w 94"/>
                <a:gd name="T29" fmla="*/ 245 h 245"/>
                <a:gd name="T30" fmla="*/ 22 w 94"/>
                <a:gd name="T31" fmla="*/ 243 h 245"/>
                <a:gd name="T32" fmla="*/ 38 w 94"/>
                <a:gd name="T33" fmla="*/ 137 h 245"/>
                <a:gd name="T34" fmla="*/ 5 w 94"/>
                <a:gd name="T35" fmla="*/ 152 h 245"/>
                <a:gd name="T36" fmla="*/ 0 w 94"/>
                <a:gd name="T37" fmla="*/ 148 h 245"/>
                <a:gd name="T38" fmla="*/ 10 w 94"/>
                <a:gd name="T39" fmla="*/ 123 h 245"/>
                <a:gd name="T40" fmla="*/ 3 w 94"/>
                <a:gd name="T41" fmla="*/ 93 h 245"/>
                <a:gd name="T42" fmla="*/ 3 w 94"/>
                <a:gd name="T43" fmla="*/ 9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245">
                  <a:moveTo>
                    <a:pt x="3" y="94"/>
                  </a:moveTo>
                  <a:cubicBezTo>
                    <a:pt x="16" y="78"/>
                    <a:pt x="16" y="78"/>
                    <a:pt x="8" y="31"/>
                  </a:cubicBezTo>
                  <a:cubicBezTo>
                    <a:pt x="22" y="33"/>
                    <a:pt x="30" y="46"/>
                    <a:pt x="28" y="64"/>
                  </a:cubicBezTo>
                  <a:cubicBezTo>
                    <a:pt x="26" y="82"/>
                    <a:pt x="24" y="100"/>
                    <a:pt x="22" y="118"/>
                  </a:cubicBezTo>
                  <a:cubicBezTo>
                    <a:pt x="24" y="119"/>
                    <a:pt x="27" y="121"/>
                    <a:pt x="29" y="122"/>
                  </a:cubicBezTo>
                  <a:cubicBezTo>
                    <a:pt x="35" y="116"/>
                    <a:pt x="43" y="111"/>
                    <a:pt x="45" y="104"/>
                  </a:cubicBezTo>
                  <a:cubicBezTo>
                    <a:pt x="50" y="86"/>
                    <a:pt x="52" y="66"/>
                    <a:pt x="55" y="47"/>
                  </a:cubicBezTo>
                  <a:cubicBezTo>
                    <a:pt x="58" y="32"/>
                    <a:pt x="62" y="17"/>
                    <a:pt x="65" y="0"/>
                  </a:cubicBezTo>
                  <a:cubicBezTo>
                    <a:pt x="78" y="11"/>
                    <a:pt x="79" y="11"/>
                    <a:pt x="73" y="49"/>
                  </a:cubicBezTo>
                  <a:cubicBezTo>
                    <a:pt x="71" y="66"/>
                    <a:pt x="66" y="82"/>
                    <a:pt x="60" y="104"/>
                  </a:cubicBezTo>
                  <a:cubicBezTo>
                    <a:pt x="73" y="97"/>
                    <a:pt x="81" y="92"/>
                    <a:pt x="88" y="88"/>
                  </a:cubicBezTo>
                  <a:cubicBezTo>
                    <a:pt x="90" y="89"/>
                    <a:pt x="92" y="89"/>
                    <a:pt x="94" y="90"/>
                  </a:cubicBezTo>
                  <a:cubicBezTo>
                    <a:pt x="90" y="96"/>
                    <a:pt x="88" y="106"/>
                    <a:pt x="83" y="108"/>
                  </a:cubicBezTo>
                  <a:cubicBezTo>
                    <a:pt x="52" y="121"/>
                    <a:pt x="53" y="148"/>
                    <a:pt x="49" y="174"/>
                  </a:cubicBezTo>
                  <a:cubicBezTo>
                    <a:pt x="46" y="198"/>
                    <a:pt x="44" y="223"/>
                    <a:pt x="29" y="245"/>
                  </a:cubicBezTo>
                  <a:cubicBezTo>
                    <a:pt x="27" y="244"/>
                    <a:pt x="25" y="244"/>
                    <a:pt x="22" y="243"/>
                  </a:cubicBezTo>
                  <a:cubicBezTo>
                    <a:pt x="27" y="209"/>
                    <a:pt x="33" y="174"/>
                    <a:pt x="38" y="137"/>
                  </a:cubicBezTo>
                  <a:cubicBezTo>
                    <a:pt x="25" y="143"/>
                    <a:pt x="15" y="147"/>
                    <a:pt x="5" y="152"/>
                  </a:cubicBezTo>
                  <a:cubicBezTo>
                    <a:pt x="3" y="150"/>
                    <a:pt x="2" y="149"/>
                    <a:pt x="0" y="148"/>
                  </a:cubicBezTo>
                  <a:cubicBezTo>
                    <a:pt x="3" y="140"/>
                    <a:pt x="7" y="131"/>
                    <a:pt x="10" y="123"/>
                  </a:cubicBezTo>
                  <a:cubicBezTo>
                    <a:pt x="15" y="111"/>
                    <a:pt x="22" y="99"/>
                    <a:pt x="3" y="93"/>
                  </a:cubicBezTo>
                  <a:lnTo>
                    <a:pt x="3"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5"/>
            <p:cNvSpPr>
              <a:spLocks/>
            </p:cNvSpPr>
            <p:nvPr/>
          </p:nvSpPr>
          <p:spPr bwMode="auto">
            <a:xfrm>
              <a:off x="3041650" y="3435350"/>
              <a:ext cx="254000" cy="101600"/>
            </a:xfrm>
            <a:custGeom>
              <a:avLst/>
              <a:gdLst>
                <a:gd name="T0" fmla="*/ 0 w 131"/>
                <a:gd name="T1" fmla="*/ 52 h 52"/>
                <a:gd name="T2" fmla="*/ 0 w 131"/>
                <a:gd name="T3" fmla="*/ 7 h 52"/>
                <a:gd name="T4" fmla="*/ 123 w 131"/>
                <a:gd name="T5" fmla="*/ 0 h 52"/>
                <a:gd name="T6" fmla="*/ 126 w 131"/>
                <a:gd name="T7" fmla="*/ 5 h 52"/>
                <a:gd name="T8" fmla="*/ 85 w 131"/>
                <a:gd name="T9" fmla="*/ 52 h 52"/>
                <a:gd name="T10" fmla="*/ 0 w 131"/>
                <a:gd name="T11" fmla="*/ 52 h 52"/>
              </a:gdLst>
              <a:ahLst/>
              <a:cxnLst>
                <a:cxn ang="0">
                  <a:pos x="T0" y="T1"/>
                </a:cxn>
                <a:cxn ang="0">
                  <a:pos x="T2" y="T3"/>
                </a:cxn>
                <a:cxn ang="0">
                  <a:pos x="T4" y="T5"/>
                </a:cxn>
                <a:cxn ang="0">
                  <a:pos x="T6" y="T7"/>
                </a:cxn>
                <a:cxn ang="0">
                  <a:pos x="T8" y="T9"/>
                </a:cxn>
                <a:cxn ang="0">
                  <a:pos x="T10" y="T11"/>
                </a:cxn>
              </a:cxnLst>
              <a:rect l="0" t="0" r="r" b="b"/>
              <a:pathLst>
                <a:path w="131" h="52">
                  <a:moveTo>
                    <a:pt x="0" y="52"/>
                  </a:moveTo>
                  <a:cubicBezTo>
                    <a:pt x="0" y="35"/>
                    <a:pt x="0" y="22"/>
                    <a:pt x="0" y="7"/>
                  </a:cubicBezTo>
                  <a:cubicBezTo>
                    <a:pt x="42" y="4"/>
                    <a:pt x="83" y="2"/>
                    <a:pt x="123" y="0"/>
                  </a:cubicBezTo>
                  <a:cubicBezTo>
                    <a:pt x="125" y="3"/>
                    <a:pt x="126" y="4"/>
                    <a:pt x="126" y="5"/>
                  </a:cubicBezTo>
                  <a:cubicBezTo>
                    <a:pt x="131" y="50"/>
                    <a:pt x="130" y="51"/>
                    <a:pt x="85" y="52"/>
                  </a:cubicBezTo>
                  <a:cubicBezTo>
                    <a:pt x="58" y="52"/>
                    <a:pt x="30" y="52"/>
                    <a:pt x="0"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6"/>
            <p:cNvSpPr>
              <a:spLocks/>
            </p:cNvSpPr>
            <p:nvPr/>
          </p:nvSpPr>
          <p:spPr bwMode="auto">
            <a:xfrm>
              <a:off x="4303713" y="898525"/>
              <a:ext cx="215900" cy="258763"/>
            </a:xfrm>
            <a:custGeom>
              <a:avLst/>
              <a:gdLst>
                <a:gd name="T0" fmla="*/ 112 w 112"/>
                <a:gd name="T1" fmla="*/ 109 h 134"/>
                <a:gd name="T2" fmla="*/ 78 w 112"/>
                <a:gd name="T3" fmla="*/ 134 h 134"/>
                <a:gd name="T4" fmla="*/ 0 w 112"/>
                <a:gd name="T5" fmla="*/ 29 h 134"/>
                <a:gd name="T6" fmla="*/ 41 w 112"/>
                <a:gd name="T7" fmla="*/ 0 h 134"/>
                <a:gd name="T8" fmla="*/ 112 w 112"/>
                <a:gd name="T9" fmla="*/ 109 h 134"/>
              </a:gdLst>
              <a:ahLst/>
              <a:cxnLst>
                <a:cxn ang="0">
                  <a:pos x="T0" y="T1"/>
                </a:cxn>
                <a:cxn ang="0">
                  <a:pos x="T2" y="T3"/>
                </a:cxn>
                <a:cxn ang="0">
                  <a:pos x="T4" y="T5"/>
                </a:cxn>
                <a:cxn ang="0">
                  <a:pos x="T6" y="T7"/>
                </a:cxn>
                <a:cxn ang="0">
                  <a:pos x="T8" y="T9"/>
                </a:cxn>
              </a:cxnLst>
              <a:rect l="0" t="0" r="r" b="b"/>
              <a:pathLst>
                <a:path w="112" h="134">
                  <a:moveTo>
                    <a:pt x="112" y="109"/>
                  </a:moveTo>
                  <a:cubicBezTo>
                    <a:pt x="101" y="117"/>
                    <a:pt x="90" y="124"/>
                    <a:pt x="78" y="134"/>
                  </a:cubicBezTo>
                  <a:cubicBezTo>
                    <a:pt x="52" y="99"/>
                    <a:pt x="27" y="66"/>
                    <a:pt x="0" y="29"/>
                  </a:cubicBezTo>
                  <a:cubicBezTo>
                    <a:pt x="14" y="19"/>
                    <a:pt x="27" y="10"/>
                    <a:pt x="41" y="0"/>
                  </a:cubicBezTo>
                  <a:cubicBezTo>
                    <a:pt x="65" y="37"/>
                    <a:pt x="88" y="72"/>
                    <a:pt x="112"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7"/>
            <p:cNvSpPr>
              <a:spLocks/>
            </p:cNvSpPr>
            <p:nvPr/>
          </p:nvSpPr>
          <p:spPr bwMode="auto">
            <a:xfrm>
              <a:off x="3233738" y="4425950"/>
              <a:ext cx="269875" cy="166688"/>
            </a:xfrm>
            <a:custGeom>
              <a:avLst/>
              <a:gdLst>
                <a:gd name="T0" fmla="*/ 16 w 140"/>
                <a:gd name="T1" fmla="*/ 87 h 87"/>
                <a:gd name="T2" fmla="*/ 0 w 140"/>
                <a:gd name="T3" fmla="*/ 43 h 87"/>
                <a:gd name="T4" fmla="*/ 116 w 140"/>
                <a:gd name="T5" fmla="*/ 0 h 87"/>
                <a:gd name="T6" fmla="*/ 120 w 140"/>
                <a:gd name="T7" fmla="*/ 3 h 87"/>
                <a:gd name="T8" fmla="*/ 97 w 140"/>
                <a:gd name="T9" fmla="*/ 58 h 87"/>
                <a:gd name="T10" fmla="*/ 16 w 140"/>
                <a:gd name="T11" fmla="*/ 87 h 87"/>
              </a:gdLst>
              <a:ahLst/>
              <a:cxnLst>
                <a:cxn ang="0">
                  <a:pos x="T0" y="T1"/>
                </a:cxn>
                <a:cxn ang="0">
                  <a:pos x="T2" y="T3"/>
                </a:cxn>
                <a:cxn ang="0">
                  <a:pos x="T4" y="T5"/>
                </a:cxn>
                <a:cxn ang="0">
                  <a:pos x="T6" y="T7"/>
                </a:cxn>
                <a:cxn ang="0">
                  <a:pos x="T8" y="T9"/>
                </a:cxn>
                <a:cxn ang="0">
                  <a:pos x="T10" y="T11"/>
                </a:cxn>
              </a:cxnLst>
              <a:rect l="0" t="0" r="r" b="b"/>
              <a:pathLst>
                <a:path w="140" h="87">
                  <a:moveTo>
                    <a:pt x="16" y="87"/>
                  </a:moveTo>
                  <a:cubicBezTo>
                    <a:pt x="10" y="72"/>
                    <a:pt x="5" y="58"/>
                    <a:pt x="0" y="43"/>
                  </a:cubicBezTo>
                  <a:cubicBezTo>
                    <a:pt x="40" y="28"/>
                    <a:pt x="79" y="13"/>
                    <a:pt x="116" y="0"/>
                  </a:cubicBezTo>
                  <a:cubicBezTo>
                    <a:pt x="119" y="2"/>
                    <a:pt x="120" y="2"/>
                    <a:pt x="120" y="3"/>
                  </a:cubicBezTo>
                  <a:cubicBezTo>
                    <a:pt x="140" y="41"/>
                    <a:pt x="138" y="44"/>
                    <a:pt x="97" y="58"/>
                  </a:cubicBezTo>
                  <a:cubicBezTo>
                    <a:pt x="71" y="67"/>
                    <a:pt x="45" y="77"/>
                    <a:pt x="1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8"/>
            <p:cNvSpPr>
              <a:spLocks/>
            </p:cNvSpPr>
            <p:nvPr/>
          </p:nvSpPr>
          <p:spPr bwMode="auto">
            <a:xfrm>
              <a:off x="3368675" y="1958975"/>
              <a:ext cx="265113" cy="201613"/>
            </a:xfrm>
            <a:custGeom>
              <a:avLst/>
              <a:gdLst>
                <a:gd name="T0" fmla="*/ 0 w 137"/>
                <a:gd name="T1" fmla="*/ 41 h 104"/>
                <a:gd name="T2" fmla="*/ 24 w 137"/>
                <a:gd name="T3" fmla="*/ 0 h 104"/>
                <a:gd name="T4" fmla="*/ 137 w 137"/>
                <a:gd name="T5" fmla="*/ 65 h 104"/>
                <a:gd name="T6" fmla="*/ 118 w 137"/>
                <a:gd name="T7" fmla="*/ 104 h 104"/>
                <a:gd name="T8" fmla="*/ 0 w 137"/>
                <a:gd name="T9" fmla="*/ 41 h 104"/>
              </a:gdLst>
              <a:ahLst/>
              <a:cxnLst>
                <a:cxn ang="0">
                  <a:pos x="T0" y="T1"/>
                </a:cxn>
                <a:cxn ang="0">
                  <a:pos x="T2" y="T3"/>
                </a:cxn>
                <a:cxn ang="0">
                  <a:pos x="T4" y="T5"/>
                </a:cxn>
                <a:cxn ang="0">
                  <a:pos x="T6" y="T7"/>
                </a:cxn>
                <a:cxn ang="0">
                  <a:pos x="T8" y="T9"/>
                </a:cxn>
              </a:cxnLst>
              <a:rect l="0" t="0" r="r" b="b"/>
              <a:pathLst>
                <a:path w="137" h="104">
                  <a:moveTo>
                    <a:pt x="0" y="41"/>
                  </a:moveTo>
                  <a:cubicBezTo>
                    <a:pt x="8" y="27"/>
                    <a:pt x="16" y="14"/>
                    <a:pt x="24" y="0"/>
                  </a:cubicBezTo>
                  <a:cubicBezTo>
                    <a:pt x="62" y="22"/>
                    <a:pt x="98" y="43"/>
                    <a:pt x="137" y="65"/>
                  </a:cubicBezTo>
                  <a:cubicBezTo>
                    <a:pt x="130" y="78"/>
                    <a:pt x="124" y="91"/>
                    <a:pt x="118" y="104"/>
                  </a:cubicBezTo>
                  <a:cubicBezTo>
                    <a:pt x="79" y="83"/>
                    <a:pt x="41" y="63"/>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9"/>
            <p:cNvSpPr>
              <a:spLocks/>
            </p:cNvSpPr>
            <p:nvPr/>
          </p:nvSpPr>
          <p:spPr bwMode="auto">
            <a:xfrm>
              <a:off x="6618288" y="438150"/>
              <a:ext cx="139700" cy="255588"/>
            </a:xfrm>
            <a:custGeom>
              <a:avLst/>
              <a:gdLst>
                <a:gd name="T0" fmla="*/ 72 w 72"/>
                <a:gd name="T1" fmla="*/ 8 h 132"/>
                <a:gd name="T2" fmla="*/ 46 w 72"/>
                <a:gd name="T3" fmla="*/ 132 h 132"/>
                <a:gd name="T4" fmla="*/ 0 w 72"/>
                <a:gd name="T5" fmla="*/ 121 h 132"/>
                <a:gd name="T6" fmla="*/ 26 w 72"/>
                <a:gd name="T7" fmla="*/ 7 h 132"/>
                <a:gd name="T8" fmla="*/ 39 w 72"/>
                <a:gd name="T9" fmla="*/ 0 h 132"/>
                <a:gd name="T10" fmla="*/ 72 w 72"/>
                <a:gd name="T11" fmla="*/ 8 h 132"/>
              </a:gdLst>
              <a:ahLst/>
              <a:cxnLst>
                <a:cxn ang="0">
                  <a:pos x="T0" y="T1"/>
                </a:cxn>
                <a:cxn ang="0">
                  <a:pos x="T2" y="T3"/>
                </a:cxn>
                <a:cxn ang="0">
                  <a:pos x="T4" y="T5"/>
                </a:cxn>
                <a:cxn ang="0">
                  <a:pos x="T6" y="T7"/>
                </a:cxn>
                <a:cxn ang="0">
                  <a:pos x="T8" y="T9"/>
                </a:cxn>
                <a:cxn ang="0">
                  <a:pos x="T10" y="T11"/>
                </a:cxn>
              </a:cxnLst>
              <a:rect l="0" t="0" r="r" b="b"/>
              <a:pathLst>
                <a:path w="72" h="132">
                  <a:moveTo>
                    <a:pt x="72" y="8"/>
                  </a:moveTo>
                  <a:cubicBezTo>
                    <a:pt x="63" y="50"/>
                    <a:pt x="55" y="89"/>
                    <a:pt x="46" y="132"/>
                  </a:cubicBezTo>
                  <a:cubicBezTo>
                    <a:pt x="30" y="128"/>
                    <a:pt x="17" y="125"/>
                    <a:pt x="0" y="121"/>
                  </a:cubicBezTo>
                  <a:cubicBezTo>
                    <a:pt x="9" y="82"/>
                    <a:pt x="17" y="44"/>
                    <a:pt x="26" y="7"/>
                  </a:cubicBezTo>
                  <a:cubicBezTo>
                    <a:pt x="26" y="3"/>
                    <a:pt x="35" y="0"/>
                    <a:pt x="39" y="0"/>
                  </a:cubicBezTo>
                  <a:cubicBezTo>
                    <a:pt x="49" y="1"/>
                    <a:pt x="59" y="5"/>
                    <a:pt x="7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0"/>
            <p:cNvSpPr>
              <a:spLocks/>
            </p:cNvSpPr>
            <p:nvPr/>
          </p:nvSpPr>
          <p:spPr bwMode="auto">
            <a:xfrm>
              <a:off x="7300913" y="5970588"/>
              <a:ext cx="177800" cy="365125"/>
            </a:xfrm>
            <a:custGeom>
              <a:avLst/>
              <a:gdLst>
                <a:gd name="T0" fmla="*/ 92 w 92"/>
                <a:gd name="T1" fmla="*/ 42 h 189"/>
                <a:gd name="T2" fmla="*/ 62 w 92"/>
                <a:gd name="T3" fmla="*/ 138 h 189"/>
                <a:gd name="T4" fmla="*/ 16 w 92"/>
                <a:gd name="T5" fmla="*/ 189 h 189"/>
                <a:gd name="T6" fmla="*/ 13 w 92"/>
                <a:gd name="T7" fmla="*/ 186 h 189"/>
                <a:gd name="T8" fmla="*/ 41 w 92"/>
                <a:gd name="T9" fmla="*/ 159 h 189"/>
                <a:gd name="T10" fmla="*/ 50 w 92"/>
                <a:gd name="T11" fmla="*/ 122 h 189"/>
                <a:gd name="T12" fmla="*/ 41 w 92"/>
                <a:gd name="T13" fmla="*/ 118 h 189"/>
                <a:gd name="T14" fmla="*/ 29 w 92"/>
                <a:gd name="T15" fmla="*/ 139 h 189"/>
                <a:gd name="T16" fmla="*/ 17 w 92"/>
                <a:gd name="T17" fmla="*/ 150 h 189"/>
                <a:gd name="T18" fmla="*/ 1 w 92"/>
                <a:gd name="T19" fmla="*/ 140 h 189"/>
                <a:gd name="T20" fmla="*/ 9 w 92"/>
                <a:gd name="T21" fmla="*/ 127 h 189"/>
                <a:gd name="T22" fmla="*/ 36 w 92"/>
                <a:gd name="T23" fmla="*/ 95 h 189"/>
                <a:gd name="T24" fmla="*/ 37 w 92"/>
                <a:gd name="T25" fmla="*/ 76 h 189"/>
                <a:gd name="T26" fmla="*/ 14 w 92"/>
                <a:gd name="T27" fmla="*/ 7 h 189"/>
                <a:gd name="T28" fmla="*/ 51 w 92"/>
                <a:gd name="T29" fmla="*/ 32 h 189"/>
                <a:gd name="T30" fmla="*/ 55 w 92"/>
                <a:gd name="T31" fmla="*/ 50 h 189"/>
                <a:gd name="T32" fmla="*/ 85 w 92"/>
                <a:gd name="T33" fmla="*/ 35 h 189"/>
                <a:gd name="T34" fmla="*/ 92 w 92"/>
                <a:gd name="T35" fmla="*/ 4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189">
                  <a:moveTo>
                    <a:pt x="92" y="42"/>
                  </a:moveTo>
                  <a:cubicBezTo>
                    <a:pt x="56" y="68"/>
                    <a:pt x="63" y="104"/>
                    <a:pt x="62" y="138"/>
                  </a:cubicBezTo>
                  <a:cubicBezTo>
                    <a:pt x="61" y="168"/>
                    <a:pt x="35" y="175"/>
                    <a:pt x="16" y="189"/>
                  </a:cubicBezTo>
                  <a:cubicBezTo>
                    <a:pt x="15" y="188"/>
                    <a:pt x="14" y="187"/>
                    <a:pt x="13" y="186"/>
                  </a:cubicBezTo>
                  <a:cubicBezTo>
                    <a:pt x="22" y="177"/>
                    <a:pt x="35" y="170"/>
                    <a:pt x="41" y="159"/>
                  </a:cubicBezTo>
                  <a:cubicBezTo>
                    <a:pt x="47" y="149"/>
                    <a:pt x="48" y="134"/>
                    <a:pt x="50" y="122"/>
                  </a:cubicBezTo>
                  <a:cubicBezTo>
                    <a:pt x="47" y="120"/>
                    <a:pt x="44" y="119"/>
                    <a:pt x="41" y="118"/>
                  </a:cubicBezTo>
                  <a:cubicBezTo>
                    <a:pt x="37" y="125"/>
                    <a:pt x="33" y="133"/>
                    <a:pt x="29" y="139"/>
                  </a:cubicBezTo>
                  <a:cubicBezTo>
                    <a:pt x="26" y="144"/>
                    <a:pt x="21" y="150"/>
                    <a:pt x="17" y="150"/>
                  </a:cubicBezTo>
                  <a:cubicBezTo>
                    <a:pt x="11" y="149"/>
                    <a:pt x="5" y="145"/>
                    <a:pt x="1" y="140"/>
                  </a:cubicBezTo>
                  <a:cubicBezTo>
                    <a:pt x="0" y="138"/>
                    <a:pt x="5" y="131"/>
                    <a:pt x="9" y="127"/>
                  </a:cubicBezTo>
                  <a:cubicBezTo>
                    <a:pt x="18" y="116"/>
                    <a:pt x="28" y="106"/>
                    <a:pt x="36" y="95"/>
                  </a:cubicBezTo>
                  <a:cubicBezTo>
                    <a:pt x="39" y="91"/>
                    <a:pt x="39" y="82"/>
                    <a:pt x="37" y="76"/>
                  </a:cubicBezTo>
                  <a:cubicBezTo>
                    <a:pt x="30" y="53"/>
                    <a:pt x="21" y="30"/>
                    <a:pt x="14" y="7"/>
                  </a:cubicBezTo>
                  <a:cubicBezTo>
                    <a:pt x="40" y="0"/>
                    <a:pt x="49" y="6"/>
                    <a:pt x="51" y="32"/>
                  </a:cubicBezTo>
                  <a:cubicBezTo>
                    <a:pt x="51" y="39"/>
                    <a:pt x="54" y="46"/>
                    <a:pt x="55" y="50"/>
                  </a:cubicBezTo>
                  <a:cubicBezTo>
                    <a:pt x="66" y="45"/>
                    <a:pt x="75" y="40"/>
                    <a:pt x="85" y="35"/>
                  </a:cubicBezTo>
                  <a:cubicBezTo>
                    <a:pt x="87" y="38"/>
                    <a:pt x="90" y="40"/>
                    <a:pt x="92"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1"/>
            <p:cNvSpPr>
              <a:spLocks/>
            </p:cNvSpPr>
            <p:nvPr/>
          </p:nvSpPr>
          <p:spPr bwMode="auto">
            <a:xfrm>
              <a:off x="5451475" y="6259513"/>
              <a:ext cx="211138" cy="252413"/>
            </a:xfrm>
            <a:custGeom>
              <a:avLst/>
              <a:gdLst>
                <a:gd name="T0" fmla="*/ 109 w 109"/>
                <a:gd name="T1" fmla="*/ 55 h 131"/>
                <a:gd name="T2" fmla="*/ 102 w 109"/>
                <a:gd name="T3" fmla="*/ 63 h 131"/>
                <a:gd name="T4" fmla="*/ 64 w 109"/>
                <a:gd name="T5" fmla="*/ 131 h 131"/>
                <a:gd name="T6" fmla="*/ 58 w 109"/>
                <a:gd name="T7" fmla="*/ 131 h 131"/>
                <a:gd name="T8" fmla="*/ 44 w 109"/>
                <a:gd name="T9" fmla="*/ 114 h 131"/>
                <a:gd name="T10" fmla="*/ 23 w 109"/>
                <a:gd name="T11" fmla="*/ 126 h 131"/>
                <a:gd name="T12" fmla="*/ 54 w 109"/>
                <a:gd name="T13" fmla="*/ 88 h 131"/>
                <a:gd name="T14" fmla="*/ 64 w 109"/>
                <a:gd name="T15" fmla="*/ 46 h 131"/>
                <a:gd name="T16" fmla="*/ 59 w 109"/>
                <a:gd name="T17" fmla="*/ 42 h 131"/>
                <a:gd name="T18" fmla="*/ 32 w 109"/>
                <a:gd name="T19" fmla="*/ 60 h 131"/>
                <a:gd name="T20" fmla="*/ 0 w 109"/>
                <a:gd name="T21" fmla="*/ 55 h 131"/>
                <a:gd name="T22" fmla="*/ 84 w 109"/>
                <a:gd name="T23" fmla="*/ 0 h 131"/>
                <a:gd name="T24" fmla="*/ 90 w 109"/>
                <a:gd name="T25" fmla="*/ 37 h 131"/>
                <a:gd name="T26" fmla="*/ 76 w 109"/>
                <a:gd name="T27" fmla="*/ 70 h 131"/>
                <a:gd name="T28" fmla="*/ 109 w 109"/>
                <a:gd name="T29" fmla="*/ 56 h 131"/>
                <a:gd name="T30" fmla="*/ 109 w 109"/>
                <a:gd name="T31" fmla="*/ 5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31">
                  <a:moveTo>
                    <a:pt x="109" y="55"/>
                  </a:moveTo>
                  <a:cubicBezTo>
                    <a:pt x="107" y="58"/>
                    <a:pt x="105" y="61"/>
                    <a:pt x="102" y="63"/>
                  </a:cubicBezTo>
                  <a:cubicBezTo>
                    <a:pt x="82" y="81"/>
                    <a:pt x="61" y="99"/>
                    <a:pt x="64" y="131"/>
                  </a:cubicBezTo>
                  <a:cubicBezTo>
                    <a:pt x="62" y="131"/>
                    <a:pt x="60" y="131"/>
                    <a:pt x="58" y="131"/>
                  </a:cubicBezTo>
                  <a:cubicBezTo>
                    <a:pt x="54" y="126"/>
                    <a:pt x="49" y="120"/>
                    <a:pt x="44" y="114"/>
                  </a:cubicBezTo>
                  <a:cubicBezTo>
                    <a:pt x="37" y="118"/>
                    <a:pt x="30" y="122"/>
                    <a:pt x="23" y="126"/>
                  </a:cubicBezTo>
                  <a:cubicBezTo>
                    <a:pt x="12" y="96"/>
                    <a:pt x="27" y="84"/>
                    <a:pt x="54" y="88"/>
                  </a:cubicBezTo>
                  <a:cubicBezTo>
                    <a:pt x="57" y="74"/>
                    <a:pt x="60" y="60"/>
                    <a:pt x="64" y="46"/>
                  </a:cubicBezTo>
                  <a:cubicBezTo>
                    <a:pt x="62" y="45"/>
                    <a:pt x="60" y="43"/>
                    <a:pt x="59" y="42"/>
                  </a:cubicBezTo>
                  <a:cubicBezTo>
                    <a:pt x="50" y="48"/>
                    <a:pt x="39" y="53"/>
                    <a:pt x="32" y="60"/>
                  </a:cubicBezTo>
                  <a:cubicBezTo>
                    <a:pt x="18" y="73"/>
                    <a:pt x="9" y="67"/>
                    <a:pt x="0" y="55"/>
                  </a:cubicBezTo>
                  <a:cubicBezTo>
                    <a:pt x="26" y="34"/>
                    <a:pt x="67" y="38"/>
                    <a:pt x="84" y="0"/>
                  </a:cubicBezTo>
                  <a:cubicBezTo>
                    <a:pt x="93" y="13"/>
                    <a:pt x="100" y="23"/>
                    <a:pt x="90" y="37"/>
                  </a:cubicBezTo>
                  <a:cubicBezTo>
                    <a:pt x="84" y="45"/>
                    <a:pt x="82" y="55"/>
                    <a:pt x="76" y="70"/>
                  </a:cubicBezTo>
                  <a:cubicBezTo>
                    <a:pt x="91" y="63"/>
                    <a:pt x="100" y="59"/>
                    <a:pt x="109" y="56"/>
                  </a:cubicBezTo>
                  <a:cubicBezTo>
                    <a:pt x="109" y="56"/>
                    <a:pt x="109" y="55"/>
                    <a:pt x="109"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2"/>
            <p:cNvSpPr>
              <a:spLocks/>
            </p:cNvSpPr>
            <p:nvPr/>
          </p:nvSpPr>
          <p:spPr bwMode="auto">
            <a:xfrm>
              <a:off x="3138488" y="4521200"/>
              <a:ext cx="87313" cy="106363"/>
            </a:xfrm>
            <a:custGeom>
              <a:avLst/>
              <a:gdLst>
                <a:gd name="T0" fmla="*/ 0 w 45"/>
                <a:gd name="T1" fmla="*/ 9 h 55"/>
                <a:gd name="T2" fmla="*/ 29 w 45"/>
                <a:gd name="T3" fmla="*/ 0 h 55"/>
                <a:gd name="T4" fmla="*/ 45 w 45"/>
                <a:gd name="T5" fmla="*/ 44 h 55"/>
                <a:gd name="T6" fmla="*/ 16 w 45"/>
                <a:gd name="T7" fmla="*/ 55 h 55"/>
                <a:gd name="T8" fmla="*/ 0 w 45"/>
                <a:gd name="T9" fmla="*/ 9 h 55"/>
              </a:gdLst>
              <a:ahLst/>
              <a:cxnLst>
                <a:cxn ang="0">
                  <a:pos x="T0" y="T1"/>
                </a:cxn>
                <a:cxn ang="0">
                  <a:pos x="T2" y="T3"/>
                </a:cxn>
                <a:cxn ang="0">
                  <a:pos x="T4" y="T5"/>
                </a:cxn>
                <a:cxn ang="0">
                  <a:pos x="T6" y="T7"/>
                </a:cxn>
                <a:cxn ang="0">
                  <a:pos x="T8" y="T9"/>
                </a:cxn>
              </a:cxnLst>
              <a:rect l="0" t="0" r="r" b="b"/>
              <a:pathLst>
                <a:path w="45" h="55">
                  <a:moveTo>
                    <a:pt x="0" y="9"/>
                  </a:moveTo>
                  <a:cubicBezTo>
                    <a:pt x="11" y="6"/>
                    <a:pt x="19" y="3"/>
                    <a:pt x="29" y="0"/>
                  </a:cubicBezTo>
                  <a:cubicBezTo>
                    <a:pt x="35" y="16"/>
                    <a:pt x="40" y="29"/>
                    <a:pt x="45" y="44"/>
                  </a:cubicBezTo>
                  <a:cubicBezTo>
                    <a:pt x="35" y="48"/>
                    <a:pt x="27" y="51"/>
                    <a:pt x="16" y="55"/>
                  </a:cubicBezTo>
                  <a:cubicBezTo>
                    <a:pt x="11" y="40"/>
                    <a:pt x="6" y="26"/>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3"/>
            <p:cNvSpPr>
              <a:spLocks/>
            </p:cNvSpPr>
            <p:nvPr/>
          </p:nvSpPr>
          <p:spPr bwMode="auto">
            <a:xfrm>
              <a:off x="2943225" y="3625850"/>
              <a:ext cx="65088" cy="95250"/>
            </a:xfrm>
            <a:custGeom>
              <a:avLst/>
              <a:gdLst>
                <a:gd name="T0" fmla="*/ 33 w 33"/>
                <a:gd name="T1" fmla="*/ 0 h 50"/>
                <a:gd name="T2" fmla="*/ 33 w 33"/>
                <a:gd name="T3" fmla="*/ 43 h 50"/>
                <a:gd name="T4" fmla="*/ 6 w 33"/>
                <a:gd name="T5" fmla="*/ 50 h 50"/>
                <a:gd name="T6" fmla="*/ 0 w 33"/>
                <a:gd name="T7" fmla="*/ 4 h 50"/>
                <a:gd name="T8" fmla="*/ 33 w 33"/>
                <a:gd name="T9" fmla="*/ 0 h 50"/>
              </a:gdLst>
              <a:ahLst/>
              <a:cxnLst>
                <a:cxn ang="0">
                  <a:pos x="T0" y="T1"/>
                </a:cxn>
                <a:cxn ang="0">
                  <a:pos x="T2" y="T3"/>
                </a:cxn>
                <a:cxn ang="0">
                  <a:pos x="T4" y="T5"/>
                </a:cxn>
                <a:cxn ang="0">
                  <a:pos x="T6" y="T7"/>
                </a:cxn>
                <a:cxn ang="0">
                  <a:pos x="T8" y="T9"/>
                </a:cxn>
              </a:cxnLst>
              <a:rect l="0" t="0" r="r" b="b"/>
              <a:pathLst>
                <a:path w="33" h="50">
                  <a:moveTo>
                    <a:pt x="33" y="0"/>
                  </a:moveTo>
                  <a:cubicBezTo>
                    <a:pt x="33" y="16"/>
                    <a:pt x="33" y="29"/>
                    <a:pt x="33" y="43"/>
                  </a:cubicBezTo>
                  <a:cubicBezTo>
                    <a:pt x="25" y="45"/>
                    <a:pt x="18" y="47"/>
                    <a:pt x="6" y="50"/>
                  </a:cubicBezTo>
                  <a:cubicBezTo>
                    <a:pt x="4" y="35"/>
                    <a:pt x="2" y="20"/>
                    <a:pt x="0" y="4"/>
                  </a:cubicBezTo>
                  <a:cubicBezTo>
                    <a:pt x="12" y="2"/>
                    <a:pt x="21" y="1"/>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4"/>
            <p:cNvSpPr>
              <a:spLocks/>
            </p:cNvSpPr>
            <p:nvPr/>
          </p:nvSpPr>
          <p:spPr bwMode="auto">
            <a:xfrm>
              <a:off x="4254500" y="823913"/>
              <a:ext cx="103188" cy="93663"/>
            </a:xfrm>
            <a:custGeom>
              <a:avLst/>
              <a:gdLst>
                <a:gd name="T0" fmla="*/ 54 w 54"/>
                <a:gd name="T1" fmla="*/ 25 h 49"/>
                <a:gd name="T2" fmla="*/ 14 w 54"/>
                <a:gd name="T3" fmla="*/ 49 h 49"/>
                <a:gd name="T4" fmla="*/ 0 w 54"/>
                <a:gd name="T5" fmla="*/ 26 h 49"/>
                <a:gd name="T6" fmla="*/ 34 w 54"/>
                <a:gd name="T7" fmla="*/ 0 h 49"/>
                <a:gd name="T8" fmla="*/ 54 w 54"/>
                <a:gd name="T9" fmla="*/ 25 h 49"/>
              </a:gdLst>
              <a:ahLst/>
              <a:cxnLst>
                <a:cxn ang="0">
                  <a:pos x="T0" y="T1"/>
                </a:cxn>
                <a:cxn ang="0">
                  <a:pos x="T2" y="T3"/>
                </a:cxn>
                <a:cxn ang="0">
                  <a:pos x="T4" y="T5"/>
                </a:cxn>
                <a:cxn ang="0">
                  <a:pos x="T6" y="T7"/>
                </a:cxn>
                <a:cxn ang="0">
                  <a:pos x="T8" y="T9"/>
                </a:cxn>
              </a:cxnLst>
              <a:rect l="0" t="0" r="r" b="b"/>
              <a:pathLst>
                <a:path w="54" h="49">
                  <a:moveTo>
                    <a:pt x="54" y="25"/>
                  </a:moveTo>
                  <a:cubicBezTo>
                    <a:pt x="40" y="33"/>
                    <a:pt x="28" y="41"/>
                    <a:pt x="14" y="49"/>
                  </a:cubicBezTo>
                  <a:cubicBezTo>
                    <a:pt x="9" y="42"/>
                    <a:pt x="5" y="35"/>
                    <a:pt x="0" y="26"/>
                  </a:cubicBezTo>
                  <a:cubicBezTo>
                    <a:pt x="11" y="18"/>
                    <a:pt x="22" y="10"/>
                    <a:pt x="34" y="0"/>
                  </a:cubicBezTo>
                  <a:cubicBezTo>
                    <a:pt x="41" y="8"/>
                    <a:pt x="46" y="15"/>
                    <a:pt x="5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5"/>
            <p:cNvSpPr>
              <a:spLocks/>
            </p:cNvSpPr>
            <p:nvPr/>
          </p:nvSpPr>
          <p:spPr bwMode="auto">
            <a:xfrm>
              <a:off x="3279775" y="1917700"/>
              <a:ext cx="93663" cy="103188"/>
            </a:xfrm>
            <a:custGeom>
              <a:avLst/>
              <a:gdLst>
                <a:gd name="T0" fmla="*/ 28 w 48"/>
                <a:gd name="T1" fmla="*/ 54 h 54"/>
                <a:gd name="T2" fmla="*/ 0 w 48"/>
                <a:gd name="T3" fmla="*/ 40 h 54"/>
                <a:gd name="T4" fmla="*/ 24 w 48"/>
                <a:gd name="T5" fmla="*/ 0 h 54"/>
                <a:gd name="T6" fmla="*/ 48 w 48"/>
                <a:gd name="T7" fmla="*/ 16 h 54"/>
                <a:gd name="T8" fmla="*/ 28 w 48"/>
                <a:gd name="T9" fmla="*/ 54 h 54"/>
              </a:gdLst>
              <a:ahLst/>
              <a:cxnLst>
                <a:cxn ang="0">
                  <a:pos x="T0" y="T1"/>
                </a:cxn>
                <a:cxn ang="0">
                  <a:pos x="T2" y="T3"/>
                </a:cxn>
                <a:cxn ang="0">
                  <a:pos x="T4" y="T5"/>
                </a:cxn>
                <a:cxn ang="0">
                  <a:pos x="T6" y="T7"/>
                </a:cxn>
                <a:cxn ang="0">
                  <a:pos x="T8" y="T9"/>
                </a:cxn>
              </a:cxnLst>
              <a:rect l="0" t="0" r="r" b="b"/>
              <a:pathLst>
                <a:path w="48" h="54">
                  <a:moveTo>
                    <a:pt x="28" y="54"/>
                  </a:moveTo>
                  <a:cubicBezTo>
                    <a:pt x="19" y="49"/>
                    <a:pt x="11" y="45"/>
                    <a:pt x="0" y="40"/>
                  </a:cubicBezTo>
                  <a:cubicBezTo>
                    <a:pt x="8" y="26"/>
                    <a:pt x="15" y="14"/>
                    <a:pt x="24" y="0"/>
                  </a:cubicBezTo>
                  <a:cubicBezTo>
                    <a:pt x="32" y="6"/>
                    <a:pt x="40" y="10"/>
                    <a:pt x="48" y="16"/>
                  </a:cubicBezTo>
                  <a:cubicBezTo>
                    <a:pt x="41" y="29"/>
                    <a:pt x="35" y="41"/>
                    <a:pt x="2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6"/>
            <p:cNvSpPr>
              <a:spLocks/>
            </p:cNvSpPr>
            <p:nvPr/>
          </p:nvSpPr>
          <p:spPr bwMode="auto">
            <a:xfrm>
              <a:off x="6670675" y="338138"/>
              <a:ext cx="107950" cy="69850"/>
            </a:xfrm>
            <a:custGeom>
              <a:avLst/>
              <a:gdLst>
                <a:gd name="T0" fmla="*/ 13 w 56"/>
                <a:gd name="T1" fmla="*/ 0 h 36"/>
                <a:gd name="T2" fmla="*/ 56 w 56"/>
                <a:gd name="T3" fmla="*/ 9 h 36"/>
                <a:gd name="T4" fmla="*/ 52 w 56"/>
                <a:gd name="T5" fmla="*/ 36 h 36"/>
                <a:gd name="T6" fmla="*/ 13 w 56"/>
                <a:gd name="T7" fmla="*/ 0 h 36"/>
              </a:gdLst>
              <a:ahLst/>
              <a:cxnLst>
                <a:cxn ang="0">
                  <a:pos x="T0" y="T1"/>
                </a:cxn>
                <a:cxn ang="0">
                  <a:pos x="T2" y="T3"/>
                </a:cxn>
                <a:cxn ang="0">
                  <a:pos x="T4" y="T5"/>
                </a:cxn>
                <a:cxn ang="0">
                  <a:pos x="T6" y="T7"/>
                </a:cxn>
              </a:cxnLst>
              <a:rect l="0" t="0" r="r" b="b"/>
              <a:pathLst>
                <a:path w="56" h="36">
                  <a:moveTo>
                    <a:pt x="13" y="0"/>
                  </a:moveTo>
                  <a:cubicBezTo>
                    <a:pt x="28" y="3"/>
                    <a:pt x="41" y="6"/>
                    <a:pt x="56" y="9"/>
                  </a:cubicBezTo>
                  <a:cubicBezTo>
                    <a:pt x="54" y="19"/>
                    <a:pt x="53" y="28"/>
                    <a:pt x="52" y="36"/>
                  </a:cubicBezTo>
                  <a:cubicBezTo>
                    <a:pt x="0" y="28"/>
                    <a:pt x="5" y="3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57"/>
            <p:cNvSpPr>
              <a:spLocks/>
            </p:cNvSpPr>
            <p:nvPr/>
          </p:nvSpPr>
          <p:spPr bwMode="auto">
            <a:xfrm>
              <a:off x="2941638" y="3448050"/>
              <a:ext cx="53975" cy="84138"/>
            </a:xfrm>
            <a:custGeom>
              <a:avLst/>
              <a:gdLst>
                <a:gd name="T0" fmla="*/ 28 w 28"/>
                <a:gd name="T1" fmla="*/ 0 h 44"/>
                <a:gd name="T2" fmla="*/ 28 w 28"/>
                <a:gd name="T3" fmla="*/ 44 h 44"/>
                <a:gd name="T4" fmla="*/ 0 w 28"/>
                <a:gd name="T5" fmla="*/ 44 h 44"/>
                <a:gd name="T6" fmla="*/ 4 w 28"/>
                <a:gd name="T7" fmla="*/ 5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cubicBezTo>
                    <a:pt x="28" y="18"/>
                    <a:pt x="28" y="31"/>
                    <a:pt x="28" y="44"/>
                  </a:cubicBezTo>
                  <a:cubicBezTo>
                    <a:pt x="19" y="44"/>
                    <a:pt x="12" y="44"/>
                    <a:pt x="0" y="44"/>
                  </a:cubicBezTo>
                  <a:cubicBezTo>
                    <a:pt x="1" y="31"/>
                    <a:pt x="1" y="18"/>
                    <a:pt x="4" y="5"/>
                  </a:cubicBezTo>
                  <a:cubicBezTo>
                    <a:pt x="5" y="2"/>
                    <a:pt x="19" y="2"/>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8"/>
            <p:cNvSpPr>
              <a:spLocks/>
            </p:cNvSpPr>
            <p:nvPr/>
          </p:nvSpPr>
          <p:spPr bwMode="auto">
            <a:xfrm>
              <a:off x="5554663" y="6164263"/>
              <a:ext cx="133350" cy="65088"/>
            </a:xfrm>
            <a:custGeom>
              <a:avLst/>
              <a:gdLst>
                <a:gd name="T0" fmla="*/ 58 w 69"/>
                <a:gd name="T1" fmla="*/ 0 h 34"/>
                <a:gd name="T2" fmla="*/ 42 w 69"/>
                <a:gd name="T3" fmla="*/ 28 h 34"/>
                <a:gd name="T4" fmla="*/ 0 w 69"/>
                <a:gd name="T5" fmla="*/ 34 h 34"/>
                <a:gd name="T6" fmla="*/ 58 w 69"/>
                <a:gd name="T7" fmla="*/ 0 h 34"/>
              </a:gdLst>
              <a:ahLst/>
              <a:cxnLst>
                <a:cxn ang="0">
                  <a:pos x="T0" y="T1"/>
                </a:cxn>
                <a:cxn ang="0">
                  <a:pos x="T2" y="T3"/>
                </a:cxn>
                <a:cxn ang="0">
                  <a:pos x="T4" y="T5"/>
                </a:cxn>
                <a:cxn ang="0">
                  <a:pos x="T6" y="T7"/>
                </a:cxn>
              </a:cxnLst>
              <a:rect l="0" t="0" r="r" b="b"/>
              <a:pathLst>
                <a:path w="69" h="34">
                  <a:moveTo>
                    <a:pt x="58" y="0"/>
                  </a:moveTo>
                  <a:cubicBezTo>
                    <a:pt x="69" y="24"/>
                    <a:pt x="67" y="26"/>
                    <a:pt x="42" y="28"/>
                  </a:cubicBezTo>
                  <a:cubicBezTo>
                    <a:pt x="28" y="29"/>
                    <a:pt x="15" y="33"/>
                    <a:pt x="0" y="34"/>
                  </a:cubicBezTo>
                  <a:cubicBezTo>
                    <a:pt x="19" y="23"/>
                    <a:pt x="39" y="11"/>
                    <a:pt x="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9"/>
            <p:cNvSpPr>
              <a:spLocks/>
            </p:cNvSpPr>
            <p:nvPr/>
          </p:nvSpPr>
          <p:spPr bwMode="auto">
            <a:xfrm>
              <a:off x="7454900" y="6180138"/>
              <a:ext cx="117475" cy="65088"/>
            </a:xfrm>
            <a:custGeom>
              <a:avLst/>
              <a:gdLst>
                <a:gd name="T0" fmla="*/ 0 w 61"/>
                <a:gd name="T1" fmla="*/ 0 h 34"/>
                <a:gd name="T2" fmla="*/ 61 w 61"/>
                <a:gd name="T3" fmla="*/ 0 h 34"/>
                <a:gd name="T4" fmla="*/ 0 w 61"/>
                <a:gd name="T5" fmla="*/ 0 h 34"/>
              </a:gdLst>
              <a:ahLst/>
              <a:cxnLst>
                <a:cxn ang="0">
                  <a:pos x="T0" y="T1"/>
                </a:cxn>
                <a:cxn ang="0">
                  <a:pos x="T2" y="T3"/>
                </a:cxn>
                <a:cxn ang="0">
                  <a:pos x="T4" y="T5"/>
                </a:cxn>
              </a:cxnLst>
              <a:rect l="0" t="0" r="r" b="b"/>
              <a:pathLst>
                <a:path w="61" h="34">
                  <a:moveTo>
                    <a:pt x="0" y="0"/>
                  </a:moveTo>
                  <a:cubicBezTo>
                    <a:pt x="21" y="0"/>
                    <a:pt x="41" y="0"/>
                    <a:pt x="61" y="0"/>
                  </a:cubicBezTo>
                  <a:cubicBezTo>
                    <a:pt x="46" y="33"/>
                    <a:pt x="27" y="3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0"/>
            <p:cNvSpPr>
              <a:spLocks/>
            </p:cNvSpPr>
            <p:nvPr/>
          </p:nvSpPr>
          <p:spPr bwMode="auto">
            <a:xfrm>
              <a:off x="4784725" y="5884863"/>
              <a:ext cx="68263" cy="93663"/>
            </a:xfrm>
            <a:custGeom>
              <a:avLst/>
              <a:gdLst>
                <a:gd name="T0" fmla="*/ 1 w 35"/>
                <a:gd name="T1" fmla="*/ 49 h 49"/>
                <a:gd name="T2" fmla="*/ 14 w 35"/>
                <a:gd name="T3" fmla="*/ 0 h 49"/>
                <a:gd name="T4" fmla="*/ 35 w 35"/>
                <a:gd name="T5" fmla="*/ 41 h 49"/>
                <a:gd name="T6" fmla="*/ 0 w 35"/>
                <a:gd name="T7" fmla="*/ 48 h 49"/>
                <a:gd name="T8" fmla="*/ 1 w 35"/>
                <a:gd name="T9" fmla="*/ 49 h 49"/>
              </a:gdLst>
              <a:ahLst/>
              <a:cxnLst>
                <a:cxn ang="0">
                  <a:pos x="T0" y="T1"/>
                </a:cxn>
                <a:cxn ang="0">
                  <a:pos x="T2" y="T3"/>
                </a:cxn>
                <a:cxn ang="0">
                  <a:pos x="T4" y="T5"/>
                </a:cxn>
                <a:cxn ang="0">
                  <a:pos x="T6" y="T7"/>
                </a:cxn>
                <a:cxn ang="0">
                  <a:pos x="T8" y="T9"/>
                </a:cxn>
              </a:cxnLst>
              <a:rect l="0" t="0" r="r" b="b"/>
              <a:pathLst>
                <a:path w="35" h="49">
                  <a:moveTo>
                    <a:pt x="1" y="49"/>
                  </a:moveTo>
                  <a:cubicBezTo>
                    <a:pt x="5" y="34"/>
                    <a:pt x="9" y="19"/>
                    <a:pt x="14" y="0"/>
                  </a:cubicBezTo>
                  <a:cubicBezTo>
                    <a:pt x="21" y="14"/>
                    <a:pt x="27" y="26"/>
                    <a:pt x="35" y="41"/>
                  </a:cubicBezTo>
                  <a:cubicBezTo>
                    <a:pt x="21" y="44"/>
                    <a:pt x="11" y="46"/>
                    <a:pt x="0" y="48"/>
                  </a:cubicBezTo>
                  <a:cubicBezTo>
                    <a:pt x="0" y="48"/>
                    <a:pt x="1" y="49"/>
                    <a:pt x="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62"/>
            <p:cNvSpPr>
              <a:spLocks/>
            </p:cNvSpPr>
            <p:nvPr/>
          </p:nvSpPr>
          <p:spPr bwMode="auto">
            <a:xfrm>
              <a:off x="4913313" y="5986463"/>
              <a:ext cx="47625" cy="38100"/>
            </a:xfrm>
            <a:custGeom>
              <a:avLst/>
              <a:gdLst>
                <a:gd name="T0" fmla="*/ 25 w 25"/>
                <a:gd name="T1" fmla="*/ 10 h 20"/>
                <a:gd name="T2" fmla="*/ 6 w 25"/>
                <a:gd name="T3" fmla="*/ 19 h 20"/>
                <a:gd name="T4" fmla="*/ 0 w 25"/>
                <a:gd name="T5" fmla="*/ 10 h 20"/>
                <a:gd name="T6" fmla="*/ 19 w 25"/>
                <a:gd name="T7" fmla="*/ 0 h 20"/>
                <a:gd name="T8" fmla="*/ 25 w 25"/>
                <a:gd name="T9" fmla="*/ 10 h 20"/>
              </a:gdLst>
              <a:ahLst/>
              <a:cxnLst>
                <a:cxn ang="0">
                  <a:pos x="T0" y="T1"/>
                </a:cxn>
                <a:cxn ang="0">
                  <a:pos x="T2" y="T3"/>
                </a:cxn>
                <a:cxn ang="0">
                  <a:pos x="T4" y="T5"/>
                </a:cxn>
                <a:cxn ang="0">
                  <a:pos x="T6" y="T7"/>
                </a:cxn>
                <a:cxn ang="0">
                  <a:pos x="T8" y="T9"/>
                </a:cxn>
              </a:cxnLst>
              <a:rect l="0" t="0" r="r" b="b"/>
              <a:pathLst>
                <a:path w="25" h="20">
                  <a:moveTo>
                    <a:pt x="25" y="10"/>
                  </a:moveTo>
                  <a:cubicBezTo>
                    <a:pt x="19" y="13"/>
                    <a:pt x="13" y="17"/>
                    <a:pt x="6" y="19"/>
                  </a:cubicBezTo>
                  <a:cubicBezTo>
                    <a:pt x="5" y="20"/>
                    <a:pt x="2" y="13"/>
                    <a:pt x="0" y="10"/>
                  </a:cubicBezTo>
                  <a:cubicBezTo>
                    <a:pt x="6" y="7"/>
                    <a:pt x="12" y="3"/>
                    <a:pt x="19" y="0"/>
                  </a:cubicBezTo>
                  <a:cubicBezTo>
                    <a:pt x="21" y="3"/>
                    <a:pt x="23" y="6"/>
                    <a:pt x="2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3"/>
            <p:cNvSpPr>
              <a:spLocks/>
            </p:cNvSpPr>
            <p:nvPr/>
          </p:nvSpPr>
          <p:spPr bwMode="auto">
            <a:xfrm>
              <a:off x="8037513" y="5557838"/>
              <a:ext cx="26988" cy="47625"/>
            </a:xfrm>
            <a:custGeom>
              <a:avLst/>
              <a:gdLst>
                <a:gd name="T0" fmla="*/ 4 w 14"/>
                <a:gd name="T1" fmla="*/ 25 h 25"/>
                <a:gd name="T2" fmla="*/ 0 w 14"/>
                <a:gd name="T3" fmla="*/ 17 h 25"/>
                <a:gd name="T4" fmla="*/ 0 w 14"/>
                <a:gd name="T5" fmla="*/ 0 h 25"/>
                <a:gd name="T6" fmla="*/ 14 w 14"/>
                <a:gd name="T7" fmla="*/ 4 h 25"/>
                <a:gd name="T8" fmla="*/ 8 w 14"/>
                <a:gd name="T9" fmla="*/ 20 h 25"/>
                <a:gd name="T10" fmla="*/ 4 w 14"/>
                <a:gd name="T11" fmla="*/ 25 h 25"/>
                <a:gd name="T12" fmla="*/ 4 w 14"/>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14" h="25">
                  <a:moveTo>
                    <a:pt x="4" y="25"/>
                  </a:moveTo>
                  <a:cubicBezTo>
                    <a:pt x="3" y="23"/>
                    <a:pt x="1" y="20"/>
                    <a:pt x="0" y="17"/>
                  </a:cubicBezTo>
                  <a:cubicBezTo>
                    <a:pt x="0" y="11"/>
                    <a:pt x="0" y="6"/>
                    <a:pt x="0" y="0"/>
                  </a:cubicBezTo>
                  <a:cubicBezTo>
                    <a:pt x="5" y="2"/>
                    <a:pt x="10" y="3"/>
                    <a:pt x="14" y="4"/>
                  </a:cubicBezTo>
                  <a:cubicBezTo>
                    <a:pt x="12" y="9"/>
                    <a:pt x="10" y="15"/>
                    <a:pt x="8" y="20"/>
                  </a:cubicBezTo>
                  <a:cubicBezTo>
                    <a:pt x="7" y="22"/>
                    <a:pt x="6" y="24"/>
                    <a:pt x="4" y="25"/>
                  </a:cubicBezTo>
                  <a:cubicBezTo>
                    <a:pt x="4" y="25"/>
                    <a:pt x="4" y="25"/>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4"/>
            <p:cNvSpPr>
              <a:spLocks/>
            </p:cNvSpPr>
            <p:nvPr/>
          </p:nvSpPr>
          <p:spPr bwMode="auto">
            <a:xfrm>
              <a:off x="7932738" y="5576888"/>
              <a:ext cx="44450" cy="34925"/>
            </a:xfrm>
            <a:custGeom>
              <a:avLst/>
              <a:gdLst>
                <a:gd name="T0" fmla="*/ 4 w 23"/>
                <a:gd name="T1" fmla="*/ 0 h 18"/>
                <a:gd name="T2" fmla="*/ 23 w 23"/>
                <a:gd name="T3" fmla="*/ 6 h 18"/>
                <a:gd name="T4" fmla="*/ 18 w 23"/>
                <a:gd name="T5" fmla="*/ 18 h 18"/>
                <a:gd name="T6" fmla="*/ 0 w 23"/>
                <a:gd name="T7" fmla="*/ 9 h 18"/>
                <a:gd name="T8" fmla="*/ 4 w 23"/>
                <a:gd name="T9" fmla="*/ 0 h 18"/>
              </a:gdLst>
              <a:ahLst/>
              <a:cxnLst>
                <a:cxn ang="0">
                  <a:pos x="T0" y="T1"/>
                </a:cxn>
                <a:cxn ang="0">
                  <a:pos x="T2" y="T3"/>
                </a:cxn>
                <a:cxn ang="0">
                  <a:pos x="T4" y="T5"/>
                </a:cxn>
                <a:cxn ang="0">
                  <a:pos x="T6" y="T7"/>
                </a:cxn>
                <a:cxn ang="0">
                  <a:pos x="T8" y="T9"/>
                </a:cxn>
              </a:cxnLst>
              <a:rect l="0" t="0" r="r" b="b"/>
              <a:pathLst>
                <a:path w="23" h="18">
                  <a:moveTo>
                    <a:pt x="4" y="0"/>
                  </a:moveTo>
                  <a:cubicBezTo>
                    <a:pt x="10" y="2"/>
                    <a:pt x="17" y="4"/>
                    <a:pt x="23" y="6"/>
                  </a:cubicBezTo>
                  <a:cubicBezTo>
                    <a:pt x="22" y="10"/>
                    <a:pt x="20" y="14"/>
                    <a:pt x="18" y="18"/>
                  </a:cubicBezTo>
                  <a:cubicBezTo>
                    <a:pt x="12" y="15"/>
                    <a:pt x="6" y="12"/>
                    <a:pt x="0" y="9"/>
                  </a:cubicBezTo>
                  <a:cubicBezTo>
                    <a:pt x="1" y="6"/>
                    <a:pt x="2"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65"/>
            <p:cNvSpPr>
              <a:spLocks noEditPoints="1"/>
            </p:cNvSpPr>
            <p:nvPr/>
          </p:nvSpPr>
          <p:spPr bwMode="auto">
            <a:xfrm>
              <a:off x="3662363" y="993775"/>
              <a:ext cx="4870450" cy="4892675"/>
            </a:xfrm>
            <a:custGeom>
              <a:avLst/>
              <a:gdLst>
                <a:gd name="T0" fmla="*/ 1228 w 2521"/>
                <a:gd name="T1" fmla="*/ 2517 h 2532"/>
                <a:gd name="T2" fmla="*/ 812 w 2521"/>
                <a:gd name="T3" fmla="*/ 1705 h 2532"/>
                <a:gd name="T4" fmla="*/ 1614 w 2521"/>
                <a:gd name="T5" fmla="*/ 1272 h 2532"/>
                <a:gd name="T6" fmla="*/ 1738 w 2521"/>
                <a:gd name="T7" fmla="*/ 875 h 2532"/>
                <a:gd name="T8" fmla="*/ 1662 w 2521"/>
                <a:gd name="T9" fmla="*/ 1106 h 2532"/>
                <a:gd name="T10" fmla="*/ 803 w 2521"/>
                <a:gd name="T11" fmla="*/ 1627 h 2532"/>
                <a:gd name="T12" fmla="*/ 961 w 2521"/>
                <a:gd name="T13" fmla="*/ 1591 h 2532"/>
                <a:gd name="T14" fmla="*/ 1643 w 2521"/>
                <a:gd name="T15" fmla="*/ 962 h 2532"/>
                <a:gd name="T16" fmla="*/ 1609 w 2521"/>
                <a:gd name="T17" fmla="*/ 921 h 2532"/>
                <a:gd name="T18" fmla="*/ 862 w 2521"/>
                <a:gd name="T19" fmla="*/ 1497 h 2532"/>
                <a:gd name="T20" fmla="*/ 716 w 2521"/>
                <a:gd name="T21" fmla="*/ 1492 h 2532"/>
                <a:gd name="T22" fmla="*/ 1440 w 2521"/>
                <a:gd name="T23" fmla="*/ 1021 h 2532"/>
                <a:gd name="T24" fmla="*/ 1501 w 2521"/>
                <a:gd name="T25" fmla="*/ 666 h 2532"/>
                <a:gd name="T26" fmla="*/ 1160 w 2521"/>
                <a:gd name="T27" fmla="*/ 1164 h 2532"/>
                <a:gd name="T28" fmla="*/ 601 w 2521"/>
                <a:gd name="T29" fmla="*/ 1318 h 2532"/>
                <a:gd name="T30" fmla="*/ 640 w 2521"/>
                <a:gd name="T31" fmla="*/ 1499 h 2532"/>
                <a:gd name="T32" fmla="*/ 793 w 2521"/>
                <a:gd name="T33" fmla="*/ 1717 h 2532"/>
                <a:gd name="T34" fmla="*/ 1408 w 2521"/>
                <a:gd name="T35" fmla="*/ 1776 h 2532"/>
                <a:gd name="T36" fmla="*/ 1851 w 2521"/>
                <a:gd name="T37" fmla="*/ 1131 h 2532"/>
                <a:gd name="T38" fmla="*/ 1574 w 2521"/>
                <a:gd name="T39" fmla="*/ 1563 h 2532"/>
                <a:gd name="T40" fmla="*/ 959 w 2521"/>
                <a:gd name="T41" fmla="*/ 1796 h 2532"/>
                <a:gd name="T42" fmla="*/ 1779 w 2521"/>
                <a:gd name="T43" fmla="*/ 1214 h 2532"/>
                <a:gd name="T44" fmla="*/ 1798 w 2521"/>
                <a:gd name="T45" fmla="*/ 986 h 2532"/>
                <a:gd name="T46" fmla="*/ 1197 w 2521"/>
                <a:gd name="T47" fmla="*/ 1655 h 2532"/>
                <a:gd name="T48" fmla="*/ 2178 w 2521"/>
                <a:gd name="T49" fmla="*/ 932 h 2532"/>
                <a:gd name="T50" fmla="*/ 1947 w 2521"/>
                <a:gd name="T51" fmla="*/ 750 h 2532"/>
                <a:gd name="T52" fmla="*/ 714 w 2521"/>
                <a:gd name="T53" fmla="*/ 235 h 2532"/>
                <a:gd name="T54" fmla="*/ 828 w 2521"/>
                <a:gd name="T55" fmla="*/ 658 h 2532"/>
                <a:gd name="T56" fmla="*/ 851 w 2521"/>
                <a:gd name="T57" fmla="*/ 472 h 2532"/>
                <a:gd name="T58" fmla="*/ 1668 w 2521"/>
                <a:gd name="T59" fmla="*/ 657 h 2532"/>
                <a:gd name="T60" fmla="*/ 1674 w 2521"/>
                <a:gd name="T61" fmla="*/ 1845 h 2532"/>
                <a:gd name="T62" fmla="*/ 1707 w 2521"/>
                <a:gd name="T63" fmla="*/ 1942 h 2532"/>
                <a:gd name="T64" fmla="*/ 1356 w 2521"/>
                <a:gd name="T65" fmla="*/ 2040 h 2532"/>
                <a:gd name="T66" fmla="*/ 360 w 2521"/>
                <a:gd name="T67" fmla="*/ 1606 h 2532"/>
                <a:gd name="T68" fmla="*/ 1166 w 2521"/>
                <a:gd name="T69" fmla="*/ 2122 h 2532"/>
                <a:gd name="T70" fmla="*/ 1832 w 2521"/>
                <a:gd name="T71" fmla="*/ 2280 h 2532"/>
                <a:gd name="T72" fmla="*/ 1764 w 2521"/>
                <a:gd name="T73" fmla="*/ 1953 h 2532"/>
                <a:gd name="T74" fmla="*/ 1323 w 2521"/>
                <a:gd name="T75" fmla="*/ 745 h 2532"/>
                <a:gd name="T76" fmla="*/ 746 w 2521"/>
                <a:gd name="T77" fmla="*/ 1172 h 2532"/>
                <a:gd name="T78" fmla="*/ 666 w 2521"/>
                <a:gd name="T79" fmla="*/ 1335 h 2532"/>
                <a:gd name="T80" fmla="*/ 1315 w 2521"/>
                <a:gd name="T81" fmla="*/ 895 h 2532"/>
                <a:gd name="T82" fmla="*/ 1338 w 2521"/>
                <a:gd name="T83" fmla="*/ 618 h 2532"/>
                <a:gd name="T84" fmla="*/ 633 w 2521"/>
                <a:gd name="T85" fmla="*/ 1009 h 2532"/>
                <a:gd name="T86" fmla="*/ 739 w 2521"/>
                <a:gd name="T87" fmla="*/ 1115 h 2532"/>
                <a:gd name="T88" fmla="*/ 1204 w 2521"/>
                <a:gd name="T89" fmla="*/ 669 h 2532"/>
                <a:gd name="T90" fmla="*/ 1109 w 2521"/>
                <a:gd name="T91" fmla="*/ 716 h 2532"/>
                <a:gd name="T92" fmla="*/ 690 w 2521"/>
                <a:gd name="T93" fmla="*/ 904 h 2532"/>
                <a:gd name="T94" fmla="*/ 1566 w 2521"/>
                <a:gd name="T95" fmla="*/ 1792 h 2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21" h="2532">
                  <a:moveTo>
                    <a:pt x="1248" y="7"/>
                  </a:moveTo>
                  <a:cubicBezTo>
                    <a:pt x="1950" y="0"/>
                    <a:pt x="2521" y="575"/>
                    <a:pt x="2515" y="1277"/>
                  </a:cubicBezTo>
                  <a:cubicBezTo>
                    <a:pt x="2510" y="1935"/>
                    <a:pt x="1954" y="2532"/>
                    <a:pt x="1228" y="2517"/>
                  </a:cubicBezTo>
                  <a:cubicBezTo>
                    <a:pt x="582" y="2503"/>
                    <a:pt x="0" y="1961"/>
                    <a:pt x="2" y="1261"/>
                  </a:cubicBezTo>
                  <a:cubicBezTo>
                    <a:pt x="4" y="530"/>
                    <a:pt x="613" y="5"/>
                    <a:pt x="1248" y="7"/>
                  </a:cubicBezTo>
                  <a:close/>
                  <a:moveTo>
                    <a:pt x="812" y="1705"/>
                  </a:moveTo>
                  <a:cubicBezTo>
                    <a:pt x="890" y="1728"/>
                    <a:pt x="967" y="1720"/>
                    <a:pt x="1043" y="1695"/>
                  </a:cubicBezTo>
                  <a:cubicBezTo>
                    <a:pt x="1207" y="1641"/>
                    <a:pt x="1345" y="1543"/>
                    <a:pt x="1473" y="1431"/>
                  </a:cubicBezTo>
                  <a:cubicBezTo>
                    <a:pt x="1526" y="1385"/>
                    <a:pt x="1570" y="1327"/>
                    <a:pt x="1614" y="1272"/>
                  </a:cubicBezTo>
                  <a:cubicBezTo>
                    <a:pt x="1669" y="1202"/>
                    <a:pt x="1713" y="1125"/>
                    <a:pt x="1739" y="1039"/>
                  </a:cubicBezTo>
                  <a:cubicBezTo>
                    <a:pt x="1753" y="991"/>
                    <a:pt x="1761" y="943"/>
                    <a:pt x="1746" y="894"/>
                  </a:cubicBezTo>
                  <a:cubicBezTo>
                    <a:pt x="1745" y="887"/>
                    <a:pt x="1741" y="881"/>
                    <a:pt x="1738" y="875"/>
                  </a:cubicBezTo>
                  <a:cubicBezTo>
                    <a:pt x="1736" y="876"/>
                    <a:pt x="1734" y="876"/>
                    <a:pt x="1732" y="877"/>
                  </a:cubicBezTo>
                  <a:cubicBezTo>
                    <a:pt x="1732" y="898"/>
                    <a:pt x="1734" y="919"/>
                    <a:pt x="1732" y="940"/>
                  </a:cubicBezTo>
                  <a:cubicBezTo>
                    <a:pt x="1723" y="1001"/>
                    <a:pt x="1695" y="1055"/>
                    <a:pt x="1662" y="1106"/>
                  </a:cubicBezTo>
                  <a:cubicBezTo>
                    <a:pt x="1592" y="1212"/>
                    <a:pt x="1504" y="1302"/>
                    <a:pt x="1402" y="1378"/>
                  </a:cubicBezTo>
                  <a:cubicBezTo>
                    <a:pt x="1276" y="1472"/>
                    <a:pt x="1143" y="1554"/>
                    <a:pt x="991" y="1599"/>
                  </a:cubicBezTo>
                  <a:cubicBezTo>
                    <a:pt x="930" y="1617"/>
                    <a:pt x="867" y="1632"/>
                    <a:pt x="803" y="1627"/>
                  </a:cubicBezTo>
                  <a:cubicBezTo>
                    <a:pt x="779" y="1625"/>
                    <a:pt x="756" y="1619"/>
                    <a:pt x="733" y="1614"/>
                  </a:cubicBezTo>
                  <a:cubicBezTo>
                    <a:pt x="734" y="1612"/>
                    <a:pt x="734" y="1610"/>
                    <a:pt x="734" y="1608"/>
                  </a:cubicBezTo>
                  <a:cubicBezTo>
                    <a:pt x="812" y="1631"/>
                    <a:pt x="887" y="1617"/>
                    <a:pt x="961" y="1591"/>
                  </a:cubicBezTo>
                  <a:cubicBezTo>
                    <a:pt x="1071" y="1551"/>
                    <a:pt x="1167" y="1486"/>
                    <a:pt x="1263" y="1420"/>
                  </a:cubicBezTo>
                  <a:cubicBezTo>
                    <a:pt x="1355" y="1357"/>
                    <a:pt x="1433" y="1278"/>
                    <a:pt x="1504" y="1192"/>
                  </a:cubicBezTo>
                  <a:cubicBezTo>
                    <a:pt x="1562" y="1123"/>
                    <a:pt x="1611" y="1048"/>
                    <a:pt x="1643" y="962"/>
                  </a:cubicBezTo>
                  <a:cubicBezTo>
                    <a:pt x="1663" y="908"/>
                    <a:pt x="1676" y="853"/>
                    <a:pt x="1658" y="795"/>
                  </a:cubicBezTo>
                  <a:cubicBezTo>
                    <a:pt x="1652" y="777"/>
                    <a:pt x="1646" y="760"/>
                    <a:pt x="1624" y="749"/>
                  </a:cubicBezTo>
                  <a:cubicBezTo>
                    <a:pt x="1651" y="811"/>
                    <a:pt x="1635" y="867"/>
                    <a:pt x="1609" y="921"/>
                  </a:cubicBezTo>
                  <a:cubicBezTo>
                    <a:pt x="1570" y="1003"/>
                    <a:pt x="1515" y="1074"/>
                    <a:pt x="1452" y="1138"/>
                  </a:cubicBezTo>
                  <a:cubicBezTo>
                    <a:pt x="1379" y="1212"/>
                    <a:pt x="1297" y="1275"/>
                    <a:pt x="1210" y="1331"/>
                  </a:cubicBezTo>
                  <a:cubicBezTo>
                    <a:pt x="1102" y="1402"/>
                    <a:pt x="990" y="1466"/>
                    <a:pt x="862" y="1497"/>
                  </a:cubicBezTo>
                  <a:cubicBezTo>
                    <a:pt x="810" y="1510"/>
                    <a:pt x="758" y="1517"/>
                    <a:pt x="704" y="1507"/>
                  </a:cubicBezTo>
                  <a:cubicBezTo>
                    <a:pt x="680" y="1502"/>
                    <a:pt x="658" y="1492"/>
                    <a:pt x="644" y="1475"/>
                  </a:cubicBezTo>
                  <a:cubicBezTo>
                    <a:pt x="667" y="1481"/>
                    <a:pt x="691" y="1489"/>
                    <a:pt x="716" y="1492"/>
                  </a:cubicBezTo>
                  <a:cubicBezTo>
                    <a:pt x="779" y="1499"/>
                    <a:pt x="838" y="1481"/>
                    <a:pt x="896" y="1457"/>
                  </a:cubicBezTo>
                  <a:cubicBezTo>
                    <a:pt x="1028" y="1404"/>
                    <a:pt x="1139" y="1321"/>
                    <a:pt x="1246" y="1229"/>
                  </a:cubicBezTo>
                  <a:cubicBezTo>
                    <a:pt x="1318" y="1167"/>
                    <a:pt x="1384" y="1098"/>
                    <a:pt x="1440" y="1021"/>
                  </a:cubicBezTo>
                  <a:cubicBezTo>
                    <a:pt x="1484" y="962"/>
                    <a:pt x="1522" y="899"/>
                    <a:pt x="1543" y="828"/>
                  </a:cubicBezTo>
                  <a:cubicBezTo>
                    <a:pt x="1559" y="776"/>
                    <a:pt x="1560" y="725"/>
                    <a:pt x="1521" y="681"/>
                  </a:cubicBezTo>
                  <a:cubicBezTo>
                    <a:pt x="1516" y="675"/>
                    <a:pt x="1508" y="671"/>
                    <a:pt x="1501" y="666"/>
                  </a:cubicBezTo>
                  <a:cubicBezTo>
                    <a:pt x="1504" y="685"/>
                    <a:pt x="1512" y="701"/>
                    <a:pt x="1514" y="718"/>
                  </a:cubicBezTo>
                  <a:cubicBezTo>
                    <a:pt x="1520" y="767"/>
                    <a:pt x="1498" y="811"/>
                    <a:pt x="1473" y="851"/>
                  </a:cubicBezTo>
                  <a:cubicBezTo>
                    <a:pt x="1392" y="978"/>
                    <a:pt x="1279" y="1075"/>
                    <a:pt x="1160" y="1164"/>
                  </a:cubicBezTo>
                  <a:cubicBezTo>
                    <a:pt x="1081" y="1224"/>
                    <a:pt x="992" y="1270"/>
                    <a:pt x="901" y="1310"/>
                  </a:cubicBezTo>
                  <a:cubicBezTo>
                    <a:pt x="831" y="1340"/>
                    <a:pt x="760" y="1367"/>
                    <a:pt x="682" y="1363"/>
                  </a:cubicBezTo>
                  <a:cubicBezTo>
                    <a:pt x="648" y="1361"/>
                    <a:pt x="617" y="1353"/>
                    <a:pt x="601" y="1318"/>
                  </a:cubicBezTo>
                  <a:cubicBezTo>
                    <a:pt x="600" y="1316"/>
                    <a:pt x="597" y="1315"/>
                    <a:pt x="591" y="1312"/>
                  </a:cubicBezTo>
                  <a:cubicBezTo>
                    <a:pt x="592" y="1322"/>
                    <a:pt x="592" y="1329"/>
                    <a:pt x="592" y="1336"/>
                  </a:cubicBezTo>
                  <a:cubicBezTo>
                    <a:pt x="594" y="1394"/>
                    <a:pt x="619" y="1446"/>
                    <a:pt x="640" y="1499"/>
                  </a:cubicBezTo>
                  <a:cubicBezTo>
                    <a:pt x="656" y="1541"/>
                    <a:pt x="682" y="1579"/>
                    <a:pt x="705" y="1618"/>
                  </a:cubicBezTo>
                  <a:cubicBezTo>
                    <a:pt x="725" y="1651"/>
                    <a:pt x="751" y="1678"/>
                    <a:pt x="783" y="1700"/>
                  </a:cubicBezTo>
                  <a:cubicBezTo>
                    <a:pt x="786" y="1706"/>
                    <a:pt x="789" y="1712"/>
                    <a:pt x="793" y="1717"/>
                  </a:cubicBezTo>
                  <a:cubicBezTo>
                    <a:pt x="831" y="1759"/>
                    <a:pt x="882" y="1784"/>
                    <a:pt x="929" y="1814"/>
                  </a:cubicBezTo>
                  <a:cubicBezTo>
                    <a:pt x="993" y="1855"/>
                    <a:pt x="1064" y="1866"/>
                    <a:pt x="1138" y="1858"/>
                  </a:cubicBezTo>
                  <a:cubicBezTo>
                    <a:pt x="1233" y="1847"/>
                    <a:pt x="1324" y="1821"/>
                    <a:pt x="1408" y="1776"/>
                  </a:cubicBezTo>
                  <a:cubicBezTo>
                    <a:pt x="1582" y="1683"/>
                    <a:pt x="1724" y="1559"/>
                    <a:pt x="1805" y="1375"/>
                  </a:cubicBezTo>
                  <a:cubicBezTo>
                    <a:pt x="1836" y="1304"/>
                    <a:pt x="1857" y="1231"/>
                    <a:pt x="1854" y="1153"/>
                  </a:cubicBezTo>
                  <a:cubicBezTo>
                    <a:pt x="1854" y="1145"/>
                    <a:pt x="1852" y="1138"/>
                    <a:pt x="1851" y="1131"/>
                  </a:cubicBezTo>
                  <a:cubicBezTo>
                    <a:pt x="1845" y="1135"/>
                    <a:pt x="1843" y="1140"/>
                    <a:pt x="1842" y="1145"/>
                  </a:cubicBezTo>
                  <a:cubicBezTo>
                    <a:pt x="1830" y="1187"/>
                    <a:pt x="1822" y="1231"/>
                    <a:pt x="1805" y="1271"/>
                  </a:cubicBezTo>
                  <a:cubicBezTo>
                    <a:pt x="1753" y="1388"/>
                    <a:pt x="1670" y="1480"/>
                    <a:pt x="1574" y="1563"/>
                  </a:cubicBezTo>
                  <a:cubicBezTo>
                    <a:pt x="1437" y="1683"/>
                    <a:pt x="1281" y="1763"/>
                    <a:pt x="1102" y="1797"/>
                  </a:cubicBezTo>
                  <a:cubicBezTo>
                    <a:pt x="1049" y="1807"/>
                    <a:pt x="995" y="1808"/>
                    <a:pt x="941" y="1797"/>
                  </a:cubicBezTo>
                  <a:cubicBezTo>
                    <a:pt x="947" y="1796"/>
                    <a:pt x="953" y="1796"/>
                    <a:pt x="959" y="1796"/>
                  </a:cubicBezTo>
                  <a:cubicBezTo>
                    <a:pt x="1046" y="1802"/>
                    <a:pt x="1129" y="1786"/>
                    <a:pt x="1209" y="1753"/>
                  </a:cubicBezTo>
                  <a:cubicBezTo>
                    <a:pt x="1328" y="1705"/>
                    <a:pt x="1433" y="1634"/>
                    <a:pt x="1529" y="1549"/>
                  </a:cubicBezTo>
                  <a:cubicBezTo>
                    <a:pt x="1636" y="1455"/>
                    <a:pt x="1720" y="1344"/>
                    <a:pt x="1779" y="1214"/>
                  </a:cubicBezTo>
                  <a:cubicBezTo>
                    <a:pt x="1805" y="1156"/>
                    <a:pt x="1823" y="1095"/>
                    <a:pt x="1818" y="1030"/>
                  </a:cubicBezTo>
                  <a:cubicBezTo>
                    <a:pt x="1816" y="1010"/>
                    <a:pt x="1816" y="988"/>
                    <a:pt x="1797" y="967"/>
                  </a:cubicBezTo>
                  <a:cubicBezTo>
                    <a:pt x="1797" y="977"/>
                    <a:pt x="1797" y="982"/>
                    <a:pt x="1798" y="986"/>
                  </a:cubicBezTo>
                  <a:cubicBezTo>
                    <a:pt x="1803" y="1047"/>
                    <a:pt x="1787" y="1104"/>
                    <a:pt x="1760" y="1158"/>
                  </a:cubicBezTo>
                  <a:cubicBezTo>
                    <a:pt x="1686" y="1306"/>
                    <a:pt x="1571" y="1418"/>
                    <a:pt x="1440" y="1515"/>
                  </a:cubicBezTo>
                  <a:cubicBezTo>
                    <a:pt x="1365" y="1570"/>
                    <a:pt x="1283" y="1617"/>
                    <a:pt x="1197" y="1655"/>
                  </a:cubicBezTo>
                  <a:cubicBezTo>
                    <a:pt x="1095" y="1699"/>
                    <a:pt x="991" y="1732"/>
                    <a:pt x="878" y="1723"/>
                  </a:cubicBezTo>
                  <a:cubicBezTo>
                    <a:pt x="856" y="1721"/>
                    <a:pt x="834" y="1711"/>
                    <a:pt x="812" y="1705"/>
                  </a:cubicBezTo>
                  <a:close/>
                  <a:moveTo>
                    <a:pt x="2178" y="932"/>
                  </a:moveTo>
                  <a:cubicBezTo>
                    <a:pt x="2179" y="931"/>
                    <a:pt x="2180" y="930"/>
                    <a:pt x="2180" y="929"/>
                  </a:cubicBezTo>
                  <a:cubicBezTo>
                    <a:pt x="2168" y="917"/>
                    <a:pt x="2156" y="905"/>
                    <a:pt x="2143" y="895"/>
                  </a:cubicBezTo>
                  <a:cubicBezTo>
                    <a:pt x="2078" y="847"/>
                    <a:pt x="2013" y="797"/>
                    <a:pt x="1947" y="750"/>
                  </a:cubicBezTo>
                  <a:cubicBezTo>
                    <a:pt x="1759" y="618"/>
                    <a:pt x="1567" y="495"/>
                    <a:pt x="1356" y="401"/>
                  </a:cubicBezTo>
                  <a:cubicBezTo>
                    <a:pt x="1209" y="335"/>
                    <a:pt x="1061" y="269"/>
                    <a:pt x="899" y="245"/>
                  </a:cubicBezTo>
                  <a:cubicBezTo>
                    <a:pt x="838" y="236"/>
                    <a:pt x="777" y="226"/>
                    <a:pt x="714" y="235"/>
                  </a:cubicBezTo>
                  <a:cubicBezTo>
                    <a:pt x="643" y="246"/>
                    <a:pt x="614" y="290"/>
                    <a:pt x="632" y="359"/>
                  </a:cubicBezTo>
                  <a:cubicBezTo>
                    <a:pt x="638" y="379"/>
                    <a:pt x="645" y="399"/>
                    <a:pt x="654" y="418"/>
                  </a:cubicBezTo>
                  <a:cubicBezTo>
                    <a:pt x="699" y="508"/>
                    <a:pt x="763" y="584"/>
                    <a:pt x="828" y="658"/>
                  </a:cubicBezTo>
                  <a:cubicBezTo>
                    <a:pt x="833" y="664"/>
                    <a:pt x="841" y="669"/>
                    <a:pt x="848" y="674"/>
                  </a:cubicBezTo>
                  <a:cubicBezTo>
                    <a:pt x="834" y="637"/>
                    <a:pt x="818" y="602"/>
                    <a:pt x="808" y="566"/>
                  </a:cubicBezTo>
                  <a:cubicBezTo>
                    <a:pt x="797" y="525"/>
                    <a:pt x="813" y="493"/>
                    <a:pt x="851" y="472"/>
                  </a:cubicBezTo>
                  <a:cubicBezTo>
                    <a:pt x="886" y="454"/>
                    <a:pt x="924" y="451"/>
                    <a:pt x="964" y="453"/>
                  </a:cubicBezTo>
                  <a:cubicBezTo>
                    <a:pt x="1070" y="459"/>
                    <a:pt x="1173" y="483"/>
                    <a:pt x="1275" y="512"/>
                  </a:cubicBezTo>
                  <a:cubicBezTo>
                    <a:pt x="1410" y="550"/>
                    <a:pt x="1540" y="600"/>
                    <a:pt x="1668" y="657"/>
                  </a:cubicBezTo>
                  <a:cubicBezTo>
                    <a:pt x="1812" y="722"/>
                    <a:pt x="1953" y="793"/>
                    <a:pt x="2087" y="876"/>
                  </a:cubicBezTo>
                  <a:cubicBezTo>
                    <a:pt x="2117" y="895"/>
                    <a:pt x="2148" y="913"/>
                    <a:pt x="2178" y="932"/>
                  </a:cubicBezTo>
                  <a:close/>
                  <a:moveTo>
                    <a:pt x="1674" y="1845"/>
                  </a:moveTo>
                  <a:cubicBezTo>
                    <a:pt x="1672" y="1846"/>
                    <a:pt x="1670" y="1848"/>
                    <a:pt x="1668" y="1849"/>
                  </a:cubicBezTo>
                  <a:cubicBezTo>
                    <a:pt x="1672" y="1858"/>
                    <a:pt x="1676" y="1866"/>
                    <a:pt x="1679" y="1874"/>
                  </a:cubicBezTo>
                  <a:cubicBezTo>
                    <a:pt x="1689" y="1897"/>
                    <a:pt x="1700" y="1919"/>
                    <a:pt x="1707" y="1942"/>
                  </a:cubicBezTo>
                  <a:cubicBezTo>
                    <a:pt x="1723" y="1998"/>
                    <a:pt x="1701" y="2041"/>
                    <a:pt x="1648" y="2057"/>
                  </a:cubicBezTo>
                  <a:cubicBezTo>
                    <a:pt x="1631" y="2063"/>
                    <a:pt x="1613" y="2066"/>
                    <a:pt x="1595" y="2067"/>
                  </a:cubicBezTo>
                  <a:cubicBezTo>
                    <a:pt x="1514" y="2074"/>
                    <a:pt x="1433" y="2062"/>
                    <a:pt x="1356" y="2040"/>
                  </a:cubicBezTo>
                  <a:cubicBezTo>
                    <a:pt x="1240" y="2007"/>
                    <a:pt x="1125" y="1972"/>
                    <a:pt x="1012" y="1931"/>
                  </a:cubicBezTo>
                  <a:cubicBezTo>
                    <a:pt x="834" y="1867"/>
                    <a:pt x="665" y="1785"/>
                    <a:pt x="501" y="1690"/>
                  </a:cubicBezTo>
                  <a:cubicBezTo>
                    <a:pt x="454" y="1663"/>
                    <a:pt x="407" y="1634"/>
                    <a:pt x="360" y="1606"/>
                  </a:cubicBezTo>
                  <a:cubicBezTo>
                    <a:pt x="370" y="1619"/>
                    <a:pt x="381" y="1630"/>
                    <a:pt x="393" y="1640"/>
                  </a:cubicBezTo>
                  <a:cubicBezTo>
                    <a:pt x="398" y="1644"/>
                    <a:pt x="404" y="1648"/>
                    <a:pt x="409" y="1652"/>
                  </a:cubicBezTo>
                  <a:cubicBezTo>
                    <a:pt x="645" y="1835"/>
                    <a:pt x="897" y="1993"/>
                    <a:pt x="1166" y="2122"/>
                  </a:cubicBezTo>
                  <a:cubicBezTo>
                    <a:pt x="1259" y="2167"/>
                    <a:pt x="1353" y="2207"/>
                    <a:pt x="1451" y="2237"/>
                  </a:cubicBezTo>
                  <a:cubicBezTo>
                    <a:pt x="1536" y="2263"/>
                    <a:pt x="1622" y="2284"/>
                    <a:pt x="1711" y="2291"/>
                  </a:cubicBezTo>
                  <a:cubicBezTo>
                    <a:pt x="1751" y="2294"/>
                    <a:pt x="1792" y="2294"/>
                    <a:pt x="1832" y="2280"/>
                  </a:cubicBezTo>
                  <a:cubicBezTo>
                    <a:pt x="1872" y="2267"/>
                    <a:pt x="1893" y="2240"/>
                    <a:pt x="1889" y="2198"/>
                  </a:cubicBezTo>
                  <a:cubicBezTo>
                    <a:pt x="1887" y="2171"/>
                    <a:pt x="1880" y="2144"/>
                    <a:pt x="1870" y="2120"/>
                  </a:cubicBezTo>
                  <a:cubicBezTo>
                    <a:pt x="1844" y="2058"/>
                    <a:pt x="1805" y="2005"/>
                    <a:pt x="1764" y="1953"/>
                  </a:cubicBezTo>
                  <a:cubicBezTo>
                    <a:pt x="1735" y="1916"/>
                    <a:pt x="1704" y="1881"/>
                    <a:pt x="1674" y="1845"/>
                  </a:cubicBezTo>
                  <a:close/>
                  <a:moveTo>
                    <a:pt x="1338" y="618"/>
                  </a:moveTo>
                  <a:cubicBezTo>
                    <a:pt x="1358" y="672"/>
                    <a:pt x="1356" y="692"/>
                    <a:pt x="1323" y="745"/>
                  </a:cubicBezTo>
                  <a:cubicBezTo>
                    <a:pt x="1307" y="771"/>
                    <a:pt x="1289" y="796"/>
                    <a:pt x="1269" y="819"/>
                  </a:cubicBezTo>
                  <a:cubicBezTo>
                    <a:pt x="1185" y="916"/>
                    <a:pt x="1087" y="997"/>
                    <a:pt x="977" y="1064"/>
                  </a:cubicBezTo>
                  <a:cubicBezTo>
                    <a:pt x="904" y="1109"/>
                    <a:pt x="830" y="1151"/>
                    <a:pt x="746" y="1172"/>
                  </a:cubicBezTo>
                  <a:cubicBezTo>
                    <a:pt x="696" y="1185"/>
                    <a:pt x="641" y="1206"/>
                    <a:pt x="596" y="1148"/>
                  </a:cubicBezTo>
                  <a:cubicBezTo>
                    <a:pt x="588" y="1189"/>
                    <a:pt x="583" y="1225"/>
                    <a:pt x="589" y="1263"/>
                  </a:cubicBezTo>
                  <a:cubicBezTo>
                    <a:pt x="597" y="1309"/>
                    <a:pt x="620" y="1333"/>
                    <a:pt x="666" y="1335"/>
                  </a:cubicBezTo>
                  <a:cubicBezTo>
                    <a:pt x="690" y="1336"/>
                    <a:pt x="715" y="1333"/>
                    <a:pt x="739" y="1328"/>
                  </a:cubicBezTo>
                  <a:cubicBezTo>
                    <a:pt x="801" y="1315"/>
                    <a:pt x="857" y="1286"/>
                    <a:pt x="911" y="1255"/>
                  </a:cubicBezTo>
                  <a:cubicBezTo>
                    <a:pt x="1071" y="1164"/>
                    <a:pt x="1207" y="1044"/>
                    <a:pt x="1315" y="895"/>
                  </a:cubicBezTo>
                  <a:cubicBezTo>
                    <a:pt x="1351" y="846"/>
                    <a:pt x="1383" y="795"/>
                    <a:pt x="1399" y="735"/>
                  </a:cubicBezTo>
                  <a:cubicBezTo>
                    <a:pt x="1406" y="709"/>
                    <a:pt x="1408" y="683"/>
                    <a:pt x="1398" y="657"/>
                  </a:cubicBezTo>
                  <a:cubicBezTo>
                    <a:pt x="1387" y="631"/>
                    <a:pt x="1365" y="616"/>
                    <a:pt x="1338" y="618"/>
                  </a:cubicBezTo>
                  <a:close/>
                  <a:moveTo>
                    <a:pt x="690" y="904"/>
                  </a:moveTo>
                  <a:cubicBezTo>
                    <a:pt x="685" y="911"/>
                    <a:pt x="680" y="916"/>
                    <a:pt x="677" y="922"/>
                  </a:cubicBezTo>
                  <a:cubicBezTo>
                    <a:pt x="662" y="951"/>
                    <a:pt x="646" y="979"/>
                    <a:pt x="633" y="1009"/>
                  </a:cubicBezTo>
                  <a:cubicBezTo>
                    <a:pt x="624" y="1031"/>
                    <a:pt x="617" y="1055"/>
                    <a:pt x="614" y="1078"/>
                  </a:cubicBezTo>
                  <a:cubicBezTo>
                    <a:pt x="610" y="1114"/>
                    <a:pt x="625" y="1132"/>
                    <a:pt x="661" y="1131"/>
                  </a:cubicBezTo>
                  <a:cubicBezTo>
                    <a:pt x="687" y="1130"/>
                    <a:pt x="715" y="1125"/>
                    <a:pt x="739" y="1115"/>
                  </a:cubicBezTo>
                  <a:cubicBezTo>
                    <a:pt x="825" y="1082"/>
                    <a:pt x="902" y="1032"/>
                    <a:pt x="972" y="971"/>
                  </a:cubicBezTo>
                  <a:cubicBezTo>
                    <a:pt x="1044" y="909"/>
                    <a:pt x="1114" y="844"/>
                    <a:pt x="1165" y="762"/>
                  </a:cubicBezTo>
                  <a:cubicBezTo>
                    <a:pt x="1182" y="734"/>
                    <a:pt x="1196" y="702"/>
                    <a:pt x="1204" y="669"/>
                  </a:cubicBezTo>
                  <a:cubicBezTo>
                    <a:pt x="1214" y="632"/>
                    <a:pt x="1184" y="606"/>
                    <a:pt x="1148" y="617"/>
                  </a:cubicBezTo>
                  <a:cubicBezTo>
                    <a:pt x="1167" y="636"/>
                    <a:pt x="1157" y="654"/>
                    <a:pt x="1145" y="671"/>
                  </a:cubicBezTo>
                  <a:cubicBezTo>
                    <a:pt x="1135" y="687"/>
                    <a:pt x="1123" y="702"/>
                    <a:pt x="1109" y="716"/>
                  </a:cubicBezTo>
                  <a:cubicBezTo>
                    <a:pt x="1054" y="774"/>
                    <a:pt x="989" y="818"/>
                    <a:pt x="919" y="857"/>
                  </a:cubicBezTo>
                  <a:cubicBezTo>
                    <a:pt x="864" y="889"/>
                    <a:pt x="806" y="917"/>
                    <a:pt x="742" y="929"/>
                  </a:cubicBezTo>
                  <a:cubicBezTo>
                    <a:pt x="714" y="934"/>
                    <a:pt x="704" y="930"/>
                    <a:pt x="690" y="904"/>
                  </a:cubicBezTo>
                  <a:close/>
                  <a:moveTo>
                    <a:pt x="1859" y="1346"/>
                  </a:moveTo>
                  <a:cubicBezTo>
                    <a:pt x="1704" y="1677"/>
                    <a:pt x="1445" y="1853"/>
                    <a:pt x="1078" y="1870"/>
                  </a:cubicBezTo>
                  <a:cubicBezTo>
                    <a:pt x="1250" y="1902"/>
                    <a:pt x="1414" y="1889"/>
                    <a:pt x="1566" y="1792"/>
                  </a:cubicBezTo>
                  <a:cubicBezTo>
                    <a:pt x="1732" y="1687"/>
                    <a:pt x="1829" y="1538"/>
                    <a:pt x="1859" y="13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768899459"/>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446557" y="1413556"/>
            <a:ext cx="5298885" cy="584775"/>
          </a:xfrm>
          <a:prstGeom prst="rect">
            <a:avLst/>
          </a:prstGeom>
          <a:noFill/>
        </p:spPr>
        <p:txBody>
          <a:bodyPr wrap="square" rtlCol="0">
            <a:spAutoFit/>
          </a:bodyPr>
          <a:lstStyle/>
          <a:p>
            <a:pPr algn="ctr"/>
            <a:r>
              <a:rPr lang="en-US" altLang="zh-CN" sz="3200" b="1" dirty="0">
                <a:solidFill>
                  <a:schemeClr val="accent1"/>
                </a:solidFill>
                <a:latin typeface="思源黑体 CN Medium" panose="020B0600000000000000" pitchFamily="34" charset="-122"/>
                <a:ea typeface="思源黑体 CN Medium" panose="020B0600000000000000" pitchFamily="34" charset="-122"/>
              </a:rPr>
              <a:t>WRITE YOUR TITLE HERE</a:t>
            </a:r>
            <a:endParaRPr lang="zh-CN" altLang="en-US" sz="3200" b="1" dirty="0">
              <a:solidFill>
                <a:schemeClr val="accent1"/>
              </a:solidFill>
              <a:latin typeface="思源黑体 CN Medium" panose="020B0600000000000000" pitchFamily="34" charset="-122"/>
              <a:ea typeface="思源黑体 CN Medium" panose="020B0600000000000000" pitchFamily="34" charset="-122"/>
            </a:endParaRPr>
          </a:p>
        </p:txBody>
      </p:sp>
      <p:sp>
        <p:nvSpPr>
          <p:cNvPr id="8" name="文本框 7"/>
          <p:cNvSpPr txBox="1"/>
          <p:nvPr/>
        </p:nvSpPr>
        <p:spPr>
          <a:xfrm>
            <a:off x="854275" y="4948256"/>
            <a:ext cx="2960088" cy="742319"/>
          </a:xfrm>
          <a:prstGeom prst="rect">
            <a:avLst/>
          </a:prstGeom>
          <a:noFill/>
        </p:spPr>
        <p:txBody>
          <a:bodyPr wrap="square" rtlCol="0">
            <a:spAutoFit/>
          </a:bodyPr>
          <a:lstStyle/>
          <a:p>
            <a:pPr algn="ctr">
              <a:lnSpc>
                <a:spcPct val="120000"/>
              </a:lnSpc>
            </a:pPr>
            <a:r>
              <a:rPr lang="en-US" altLang="zh-CN" sz="1200" dirty="0">
                <a:solidFill>
                  <a:schemeClr val="tx1">
                    <a:lumMod val="65000"/>
                    <a:lumOff val="3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a:t>
            </a:r>
          </a:p>
        </p:txBody>
      </p:sp>
      <p:sp>
        <p:nvSpPr>
          <p:cNvPr id="9" name="椭圆 8"/>
          <p:cNvSpPr/>
          <p:nvPr/>
        </p:nvSpPr>
        <p:spPr>
          <a:xfrm>
            <a:off x="1343025" y="2620631"/>
            <a:ext cx="1982588" cy="19825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104706" y="2620631"/>
            <a:ext cx="1982588" cy="19825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901312" y="2620631"/>
            <a:ext cx="1982588" cy="19825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615955" y="4948256"/>
            <a:ext cx="2960088" cy="742319"/>
          </a:xfrm>
          <a:prstGeom prst="rect">
            <a:avLst/>
          </a:prstGeom>
          <a:noFill/>
        </p:spPr>
        <p:txBody>
          <a:bodyPr wrap="square" rtlCol="0">
            <a:spAutoFit/>
          </a:bodyPr>
          <a:lstStyle/>
          <a:p>
            <a:pPr algn="ctr">
              <a:lnSpc>
                <a:spcPct val="120000"/>
              </a:lnSpc>
            </a:pPr>
            <a:r>
              <a:rPr lang="en-US" altLang="zh-CN" sz="1200" dirty="0">
                <a:solidFill>
                  <a:schemeClr val="tx1">
                    <a:lumMod val="65000"/>
                    <a:lumOff val="3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a:t>
            </a:r>
          </a:p>
        </p:txBody>
      </p:sp>
      <p:sp>
        <p:nvSpPr>
          <p:cNvPr id="16" name="文本框 15"/>
          <p:cNvSpPr txBox="1"/>
          <p:nvPr/>
        </p:nvSpPr>
        <p:spPr>
          <a:xfrm>
            <a:off x="8412562" y="4948256"/>
            <a:ext cx="2960088" cy="742319"/>
          </a:xfrm>
          <a:prstGeom prst="rect">
            <a:avLst/>
          </a:prstGeom>
          <a:noFill/>
        </p:spPr>
        <p:txBody>
          <a:bodyPr wrap="square" rtlCol="0">
            <a:spAutoFit/>
          </a:bodyPr>
          <a:lstStyle/>
          <a:p>
            <a:pPr algn="ctr">
              <a:lnSpc>
                <a:spcPct val="120000"/>
              </a:lnSpc>
            </a:pPr>
            <a:r>
              <a:rPr lang="en-US" altLang="zh-CN" sz="1200" dirty="0">
                <a:solidFill>
                  <a:schemeClr val="tx1">
                    <a:lumMod val="65000"/>
                    <a:lumOff val="3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a:t>
            </a:r>
          </a:p>
        </p:txBody>
      </p:sp>
      <p:sp>
        <p:nvSpPr>
          <p:cNvPr id="17" name="文本框 16"/>
          <p:cNvSpPr txBox="1"/>
          <p:nvPr/>
        </p:nvSpPr>
        <p:spPr>
          <a:xfrm>
            <a:off x="1424282" y="3288759"/>
            <a:ext cx="1820074" cy="646331"/>
          </a:xfrm>
          <a:prstGeom prst="rect">
            <a:avLst/>
          </a:prstGeom>
          <a:noFill/>
        </p:spPr>
        <p:txBody>
          <a:bodyPr wrap="square" rtlCol="0">
            <a:spAutoFit/>
          </a:bodyPr>
          <a:lstStyle/>
          <a:p>
            <a:pPr algn="ctr"/>
            <a:r>
              <a:rPr lang="en-US" altLang="zh-CN" dirty="0">
                <a:solidFill>
                  <a:schemeClr val="bg1"/>
                </a:solidFill>
                <a:latin typeface="思源黑体 CN Medium" panose="020B0600000000000000" pitchFamily="34" charset="-122"/>
                <a:ea typeface="思源黑体 CN Medium" panose="020B0600000000000000" pitchFamily="34" charset="-122"/>
              </a:rPr>
              <a:t>WRITE YOUR TITLE HERE</a:t>
            </a:r>
            <a:endParaRPr lang="zh-CN" altLang="en-US" dirty="0">
              <a:solidFill>
                <a:schemeClr val="bg1"/>
              </a:solidFill>
              <a:latin typeface="思源黑体 CN Medium" panose="020B0600000000000000" pitchFamily="34" charset="-122"/>
              <a:ea typeface="思源黑体 CN Medium" panose="020B0600000000000000" pitchFamily="34" charset="-122"/>
            </a:endParaRPr>
          </a:p>
        </p:txBody>
      </p:sp>
      <p:sp>
        <p:nvSpPr>
          <p:cNvPr id="18" name="文本框 17"/>
          <p:cNvSpPr txBox="1"/>
          <p:nvPr/>
        </p:nvSpPr>
        <p:spPr>
          <a:xfrm>
            <a:off x="5104706" y="3288759"/>
            <a:ext cx="1820074" cy="646331"/>
          </a:xfrm>
          <a:prstGeom prst="rect">
            <a:avLst/>
          </a:prstGeom>
          <a:noFill/>
        </p:spPr>
        <p:txBody>
          <a:bodyPr wrap="square" rtlCol="0">
            <a:spAutoFit/>
          </a:bodyPr>
          <a:lstStyle/>
          <a:p>
            <a:pPr algn="ctr"/>
            <a:r>
              <a:rPr lang="en-US" altLang="zh-CN" dirty="0">
                <a:solidFill>
                  <a:schemeClr val="bg1"/>
                </a:solidFill>
                <a:latin typeface="思源黑体 CN Medium" panose="020B0600000000000000" pitchFamily="34" charset="-122"/>
                <a:ea typeface="思源黑体 CN Medium" panose="020B0600000000000000" pitchFamily="34" charset="-122"/>
              </a:rPr>
              <a:t>WRITE YOUR TITLE HERE</a:t>
            </a:r>
            <a:endParaRPr lang="zh-CN" altLang="en-US" dirty="0">
              <a:solidFill>
                <a:schemeClr val="bg1"/>
              </a:solidFill>
              <a:latin typeface="思源黑体 CN Medium" panose="020B0600000000000000" pitchFamily="34" charset="-122"/>
              <a:ea typeface="思源黑体 CN Medium" panose="020B0600000000000000" pitchFamily="34" charset="-122"/>
            </a:endParaRPr>
          </a:p>
        </p:txBody>
      </p:sp>
      <p:sp>
        <p:nvSpPr>
          <p:cNvPr id="19" name="文本框 18"/>
          <p:cNvSpPr txBox="1"/>
          <p:nvPr/>
        </p:nvSpPr>
        <p:spPr>
          <a:xfrm>
            <a:off x="8982569" y="3288759"/>
            <a:ext cx="1820074" cy="646331"/>
          </a:xfrm>
          <a:prstGeom prst="rect">
            <a:avLst/>
          </a:prstGeom>
          <a:noFill/>
        </p:spPr>
        <p:txBody>
          <a:bodyPr wrap="square" rtlCol="0">
            <a:spAutoFit/>
          </a:bodyPr>
          <a:lstStyle/>
          <a:p>
            <a:pPr algn="ctr"/>
            <a:r>
              <a:rPr lang="en-US" altLang="zh-CN" dirty="0">
                <a:solidFill>
                  <a:schemeClr val="bg1"/>
                </a:solidFill>
                <a:latin typeface="思源黑体 CN Medium" panose="020B0600000000000000" pitchFamily="34" charset="-122"/>
                <a:ea typeface="思源黑体 CN Medium" panose="020B0600000000000000" pitchFamily="34" charset="-122"/>
              </a:rPr>
              <a:t>WRITE YOUR TITLE HERE</a:t>
            </a:r>
            <a:endParaRPr lang="zh-CN" altLang="en-US" dirty="0">
              <a:solidFill>
                <a:schemeClr val="bg1"/>
              </a:solidFill>
              <a:latin typeface="思源黑体 CN Medium" panose="020B0600000000000000" pitchFamily="34" charset="-122"/>
              <a:ea typeface="思源黑体 CN Medium" panose="020B0600000000000000" pitchFamily="34" charset="-122"/>
            </a:endParaRPr>
          </a:p>
        </p:txBody>
      </p:sp>
    </p:spTree>
    <p:extLst>
      <p:ext uri="{BB962C8B-B14F-4D97-AF65-F5344CB8AC3E}">
        <p14:creationId xmlns:p14="http://schemas.microsoft.com/office/powerpoint/2010/main" val="2919328190"/>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1177060" y="2715923"/>
            <a:ext cx="2314518" cy="2314518"/>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446557" y="1674813"/>
            <a:ext cx="5298885" cy="584775"/>
          </a:xfrm>
          <a:prstGeom prst="rect">
            <a:avLst/>
          </a:prstGeom>
          <a:noFill/>
        </p:spPr>
        <p:txBody>
          <a:bodyPr wrap="square" rtlCol="0">
            <a:spAutoFit/>
          </a:bodyPr>
          <a:lstStyle/>
          <a:p>
            <a:pPr algn="ctr"/>
            <a:r>
              <a:rPr lang="en-US" altLang="zh-CN" sz="3200" b="1" dirty="0">
                <a:solidFill>
                  <a:schemeClr val="accent1"/>
                </a:solidFill>
                <a:latin typeface="思源黑体 CN Medium" panose="020B0600000000000000" pitchFamily="34" charset="-122"/>
                <a:ea typeface="思源黑体 CN Medium" panose="020B0600000000000000" pitchFamily="34" charset="-122"/>
              </a:rPr>
              <a:t>WRITE YOUR TITLE HERE</a:t>
            </a:r>
            <a:endParaRPr lang="zh-CN" altLang="en-US" sz="3200" b="1" dirty="0">
              <a:solidFill>
                <a:schemeClr val="accent1"/>
              </a:solidFill>
              <a:latin typeface="思源黑体 CN Medium" panose="020B0600000000000000" pitchFamily="34" charset="-122"/>
              <a:ea typeface="思源黑体 CN Medium" panose="020B0600000000000000" pitchFamily="34" charset="-122"/>
            </a:endParaRPr>
          </a:p>
        </p:txBody>
      </p:sp>
      <p:sp>
        <p:nvSpPr>
          <p:cNvPr id="8" name="文本框 7"/>
          <p:cNvSpPr txBox="1"/>
          <p:nvPr/>
        </p:nvSpPr>
        <p:spPr>
          <a:xfrm>
            <a:off x="854275" y="5209513"/>
            <a:ext cx="2960088" cy="742319"/>
          </a:xfrm>
          <a:prstGeom prst="rect">
            <a:avLst/>
          </a:prstGeom>
          <a:noFill/>
        </p:spPr>
        <p:txBody>
          <a:bodyPr wrap="square" rtlCol="0">
            <a:spAutoFit/>
          </a:bodyPr>
          <a:lstStyle/>
          <a:p>
            <a:pPr algn="ctr">
              <a:lnSpc>
                <a:spcPct val="120000"/>
              </a:lnSpc>
            </a:pPr>
            <a:r>
              <a:rPr lang="en-US" altLang="zh-CN" sz="1200" dirty="0">
                <a:solidFill>
                  <a:schemeClr val="tx1">
                    <a:lumMod val="65000"/>
                    <a:lumOff val="3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a:t>
            </a:r>
          </a:p>
        </p:txBody>
      </p:sp>
      <p:sp>
        <p:nvSpPr>
          <p:cNvPr id="9" name="椭圆 8"/>
          <p:cNvSpPr/>
          <p:nvPr/>
        </p:nvSpPr>
        <p:spPr>
          <a:xfrm>
            <a:off x="1343025" y="2881888"/>
            <a:ext cx="1982588" cy="19825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104706" y="2881888"/>
            <a:ext cx="1982588" cy="19825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901312" y="2881888"/>
            <a:ext cx="1982588" cy="19825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615955" y="5209513"/>
            <a:ext cx="2960088" cy="742319"/>
          </a:xfrm>
          <a:prstGeom prst="rect">
            <a:avLst/>
          </a:prstGeom>
          <a:noFill/>
        </p:spPr>
        <p:txBody>
          <a:bodyPr wrap="square" rtlCol="0">
            <a:spAutoFit/>
          </a:bodyPr>
          <a:lstStyle/>
          <a:p>
            <a:pPr algn="ctr">
              <a:lnSpc>
                <a:spcPct val="120000"/>
              </a:lnSpc>
            </a:pPr>
            <a:r>
              <a:rPr lang="en-US" altLang="zh-CN" sz="1200" dirty="0">
                <a:solidFill>
                  <a:schemeClr val="tx1">
                    <a:lumMod val="65000"/>
                    <a:lumOff val="3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a:t>
            </a:r>
          </a:p>
        </p:txBody>
      </p:sp>
      <p:sp>
        <p:nvSpPr>
          <p:cNvPr id="16" name="文本框 15"/>
          <p:cNvSpPr txBox="1"/>
          <p:nvPr/>
        </p:nvSpPr>
        <p:spPr>
          <a:xfrm>
            <a:off x="8412562" y="5209513"/>
            <a:ext cx="2960088" cy="742319"/>
          </a:xfrm>
          <a:prstGeom prst="rect">
            <a:avLst/>
          </a:prstGeom>
          <a:noFill/>
        </p:spPr>
        <p:txBody>
          <a:bodyPr wrap="square" rtlCol="0">
            <a:spAutoFit/>
          </a:bodyPr>
          <a:lstStyle/>
          <a:p>
            <a:pPr algn="ctr">
              <a:lnSpc>
                <a:spcPct val="120000"/>
              </a:lnSpc>
            </a:pPr>
            <a:r>
              <a:rPr lang="en-US" altLang="zh-CN" sz="1200" dirty="0">
                <a:solidFill>
                  <a:schemeClr val="tx1">
                    <a:lumMod val="65000"/>
                    <a:lumOff val="3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a:t>
            </a:r>
          </a:p>
        </p:txBody>
      </p:sp>
      <p:sp>
        <p:nvSpPr>
          <p:cNvPr id="14" name="椭圆 13"/>
          <p:cNvSpPr/>
          <p:nvPr/>
        </p:nvSpPr>
        <p:spPr>
          <a:xfrm>
            <a:off x="1440409" y="2665988"/>
            <a:ext cx="420350" cy="42035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314246" y="2677894"/>
            <a:ext cx="672676" cy="369332"/>
          </a:xfrm>
          <a:prstGeom prst="rect">
            <a:avLst/>
          </a:prstGeom>
          <a:noFill/>
        </p:spPr>
        <p:txBody>
          <a:bodyPr wrap="square" rtlCol="0">
            <a:spAutoFit/>
          </a:bodyPr>
          <a:lstStyle/>
          <a:p>
            <a:pPr algn="ctr"/>
            <a:r>
              <a:rPr lang="en-US" altLang="zh-CN" dirty="0">
                <a:solidFill>
                  <a:schemeClr val="bg1"/>
                </a:solidFill>
                <a:latin typeface="思源黑体 CN Medium" panose="020B0600000000000000" pitchFamily="34" charset="-122"/>
                <a:ea typeface="思源黑体 CN Medium" panose="020B0600000000000000" pitchFamily="34" charset="-122"/>
              </a:rPr>
              <a:t>1</a:t>
            </a:r>
            <a:endParaRPr lang="zh-CN" altLang="en-US" dirty="0">
              <a:solidFill>
                <a:schemeClr val="bg1"/>
              </a:solidFill>
              <a:latin typeface="思源黑体 CN Medium" panose="020B0600000000000000" pitchFamily="34" charset="-122"/>
              <a:ea typeface="思源黑体 CN Medium" panose="020B0600000000000000" pitchFamily="34" charset="-122"/>
            </a:endParaRPr>
          </a:p>
        </p:txBody>
      </p:sp>
      <p:sp>
        <p:nvSpPr>
          <p:cNvPr id="19" name="椭圆 18"/>
          <p:cNvSpPr/>
          <p:nvPr/>
        </p:nvSpPr>
        <p:spPr>
          <a:xfrm>
            <a:off x="4938740" y="2715923"/>
            <a:ext cx="2314518" cy="2314518"/>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199609" y="2665988"/>
            <a:ext cx="420350" cy="42035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073446" y="2677894"/>
            <a:ext cx="672676" cy="369332"/>
          </a:xfrm>
          <a:prstGeom prst="rect">
            <a:avLst/>
          </a:prstGeom>
          <a:noFill/>
        </p:spPr>
        <p:txBody>
          <a:bodyPr wrap="square" rtlCol="0">
            <a:spAutoFit/>
          </a:bodyPr>
          <a:lstStyle/>
          <a:p>
            <a:pPr algn="ctr"/>
            <a:r>
              <a:rPr lang="en-US" altLang="zh-CN" dirty="0">
                <a:solidFill>
                  <a:schemeClr val="bg1"/>
                </a:solidFill>
                <a:latin typeface="思源黑体 CN Medium" panose="020B0600000000000000" pitchFamily="34" charset="-122"/>
                <a:ea typeface="思源黑体 CN Medium" panose="020B0600000000000000" pitchFamily="34" charset="-122"/>
              </a:rPr>
              <a:t>2</a:t>
            </a:r>
            <a:endParaRPr lang="zh-CN" altLang="en-US" dirty="0">
              <a:solidFill>
                <a:schemeClr val="bg1"/>
              </a:solidFill>
              <a:latin typeface="思源黑体 CN Medium" panose="020B0600000000000000" pitchFamily="34" charset="-122"/>
              <a:ea typeface="思源黑体 CN Medium" panose="020B0600000000000000" pitchFamily="34" charset="-122"/>
            </a:endParaRPr>
          </a:p>
        </p:txBody>
      </p:sp>
      <p:sp>
        <p:nvSpPr>
          <p:cNvPr id="22" name="椭圆 21"/>
          <p:cNvSpPr/>
          <p:nvPr/>
        </p:nvSpPr>
        <p:spPr>
          <a:xfrm>
            <a:off x="8735347" y="2715923"/>
            <a:ext cx="2314518" cy="2314518"/>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984085" y="2665988"/>
            <a:ext cx="420350" cy="42035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8857922" y="2677894"/>
            <a:ext cx="672676" cy="369332"/>
          </a:xfrm>
          <a:prstGeom prst="rect">
            <a:avLst/>
          </a:prstGeom>
          <a:noFill/>
        </p:spPr>
        <p:txBody>
          <a:bodyPr wrap="square" rtlCol="0">
            <a:spAutoFit/>
          </a:bodyPr>
          <a:lstStyle/>
          <a:p>
            <a:pPr algn="ctr"/>
            <a:r>
              <a:rPr lang="en-US" altLang="zh-CN" dirty="0">
                <a:solidFill>
                  <a:schemeClr val="bg1"/>
                </a:solidFill>
                <a:latin typeface="思源黑体 CN Medium" panose="020B0600000000000000" pitchFamily="34" charset="-122"/>
                <a:ea typeface="思源黑体 CN Medium" panose="020B0600000000000000" pitchFamily="34" charset="-122"/>
              </a:rPr>
              <a:t>3</a:t>
            </a:r>
            <a:endParaRPr lang="zh-CN" altLang="en-US" dirty="0">
              <a:solidFill>
                <a:schemeClr val="bg1"/>
              </a:solidFill>
              <a:latin typeface="思源黑体 CN Medium" panose="020B0600000000000000" pitchFamily="34" charset="-122"/>
              <a:ea typeface="思源黑体 CN Medium" panose="020B0600000000000000" pitchFamily="34" charset="-122"/>
            </a:endParaRPr>
          </a:p>
        </p:txBody>
      </p:sp>
      <p:sp>
        <p:nvSpPr>
          <p:cNvPr id="25" name="文本框 24"/>
          <p:cNvSpPr txBox="1"/>
          <p:nvPr/>
        </p:nvSpPr>
        <p:spPr>
          <a:xfrm>
            <a:off x="1424282" y="3550016"/>
            <a:ext cx="1820074" cy="646331"/>
          </a:xfrm>
          <a:prstGeom prst="rect">
            <a:avLst/>
          </a:prstGeom>
          <a:noFill/>
        </p:spPr>
        <p:txBody>
          <a:bodyPr wrap="square" rtlCol="0">
            <a:spAutoFit/>
          </a:bodyPr>
          <a:lstStyle/>
          <a:p>
            <a:pPr algn="ctr"/>
            <a:r>
              <a:rPr lang="en-US" altLang="zh-CN" dirty="0">
                <a:solidFill>
                  <a:schemeClr val="bg1"/>
                </a:solidFill>
                <a:latin typeface="思源黑体 CN Medium" panose="020B0600000000000000" pitchFamily="34" charset="-122"/>
                <a:ea typeface="思源黑体 CN Medium" panose="020B0600000000000000" pitchFamily="34" charset="-122"/>
              </a:rPr>
              <a:t>WRITE YOUR TITLE HERE</a:t>
            </a:r>
            <a:endParaRPr lang="zh-CN" altLang="en-US" dirty="0">
              <a:solidFill>
                <a:schemeClr val="bg1"/>
              </a:solidFill>
              <a:latin typeface="思源黑体 CN Medium" panose="020B0600000000000000" pitchFamily="34" charset="-122"/>
              <a:ea typeface="思源黑体 CN Medium" panose="020B0600000000000000" pitchFamily="34" charset="-122"/>
            </a:endParaRPr>
          </a:p>
        </p:txBody>
      </p:sp>
      <p:sp>
        <p:nvSpPr>
          <p:cNvPr id="26" name="文本框 25"/>
          <p:cNvSpPr txBox="1"/>
          <p:nvPr/>
        </p:nvSpPr>
        <p:spPr>
          <a:xfrm>
            <a:off x="5104706" y="3550016"/>
            <a:ext cx="1820074" cy="646331"/>
          </a:xfrm>
          <a:prstGeom prst="rect">
            <a:avLst/>
          </a:prstGeom>
          <a:noFill/>
        </p:spPr>
        <p:txBody>
          <a:bodyPr wrap="square" rtlCol="0">
            <a:spAutoFit/>
          </a:bodyPr>
          <a:lstStyle/>
          <a:p>
            <a:pPr algn="ctr"/>
            <a:r>
              <a:rPr lang="en-US" altLang="zh-CN" dirty="0">
                <a:solidFill>
                  <a:schemeClr val="bg1"/>
                </a:solidFill>
                <a:latin typeface="思源黑体 CN Medium" panose="020B0600000000000000" pitchFamily="34" charset="-122"/>
                <a:ea typeface="思源黑体 CN Medium" panose="020B0600000000000000" pitchFamily="34" charset="-122"/>
              </a:rPr>
              <a:t>WRITE YOUR TITLE HERE</a:t>
            </a:r>
            <a:endParaRPr lang="zh-CN" altLang="en-US" dirty="0">
              <a:solidFill>
                <a:schemeClr val="bg1"/>
              </a:solidFill>
              <a:latin typeface="思源黑体 CN Medium" panose="020B0600000000000000" pitchFamily="34" charset="-122"/>
              <a:ea typeface="思源黑体 CN Medium" panose="020B0600000000000000" pitchFamily="34" charset="-122"/>
            </a:endParaRPr>
          </a:p>
        </p:txBody>
      </p:sp>
      <p:sp>
        <p:nvSpPr>
          <p:cNvPr id="27" name="文本框 26"/>
          <p:cNvSpPr txBox="1"/>
          <p:nvPr/>
        </p:nvSpPr>
        <p:spPr>
          <a:xfrm>
            <a:off x="8982569" y="3550016"/>
            <a:ext cx="1820074" cy="646331"/>
          </a:xfrm>
          <a:prstGeom prst="rect">
            <a:avLst/>
          </a:prstGeom>
          <a:noFill/>
        </p:spPr>
        <p:txBody>
          <a:bodyPr wrap="square" rtlCol="0">
            <a:spAutoFit/>
          </a:bodyPr>
          <a:lstStyle/>
          <a:p>
            <a:pPr algn="ctr"/>
            <a:r>
              <a:rPr lang="en-US" altLang="zh-CN" dirty="0">
                <a:solidFill>
                  <a:schemeClr val="bg1"/>
                </a:solidFill>
                <a:latin typeface="思源黑体 CN Medium" panose="020B0600000000000000" pitchFamily="34" charset="-122"/>
                <a:ea typeface="思源黑体 CN Medium" panose="020B0600000000000000" pitchFamily="34" charset="-122"/>
              </a:rPr>
              <a:t>WRITE YOUR TITLE HERE</a:t>
            </a:r>
            <a:endParaRPr lang="zh-CN" altLang="en-US" dirty="0">
              <a:solidFill>
                <a:schemeClr val="bg1"/>
              </a:solidFill>
              <a:latin typeface="思源黑体 CN Medium" panose="020B0600000000000000" pitchFamily="34" charset="-122"/>
              <a:ea typeface="思源黑体 CN Medium" panose="020B0600000000000000" pitchFamily="34" charset="-122"/>
            </a:endParaRPr>
          </a:p>
        </p:txBody>
      </p:sp>
    </p:spTree>
    <p:extLst>
      <p:ext uri="{BB962C8B-B14F-4D97-AF65-F5344CB8AC3E}">
        <p14:creationId xmlns:p14="http://schemas.microsoft.com/office/powerpoint/2010/main" val="3862610810"/>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97681" y="830680"/>
            <a:ext cx="5196639" cy="5196640"/>
            <a:chOff x="2602831" y="1624262"/>
            <a:chExt cx="5065295" cy="5065296"/>
          </a:xfrm>
        </p:grpSpPr>
        <p:sp>
          <p:nvSpPr>
            <p:cNvPr id="3" name="弧形 2"/>
            <p:cNvSpPr/>
            <p:nvPr/>
          </p:nvSpPr>
          <p:spPr>
            <a:xfrm>
              <a:off x="2602831" y="1624263"/>
              <a:ext cx="5065295" cy="5065295"/>
            </a:xfrm>
            <a:prstGeom prst="arc">
              <a:avLst/>
            </a:prstGeom>
            <a:ln>
              <a:gradFill>
                <a:gsLst>
                  <a:gs pos="57900">
                    <a:schemeClr val="accent1"/>
                  </a:gs>
                  <a:gs pos="0">
                    <a:schemeClr val="accent1">
                      <a:alpha val="0"/>
                    </a:schemeClr>
                  </a:gs>
                  <a:gs pos="100000">
                    <a:schemeClr val="accent1">
                      <a:alpha val="0"/>
                    </a:schemeClr>
                  </a:gs>
                </a:gsLst>
                <a:lin ang="24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弧形 3"/>
            <p:cNvSpPr/>
            <p:nvPr/>
          </p:nvSpPr>
          <p:spPr>
            <a:xfrm rot="10800000">
              <a:off x="2602831" y="1624262"/>
              <a:ext cx="5065295" cy="5065295"/>
            </a:xfrm>
            <a:prstGeom prst="arc">
              <a:avLst/>
            </a:prstGeom>
            <a:ln>
              <a:gradFill>
                <a:gsLst>
                  <a:gs pos="57900">
                    <a:schemeClr val="accent1"/>
                  </a:gs>
                  <a:gs pos="0">
                    <a:schemeClr val="accent1">
                      <a:alpha val="0"/>
                    </a:schemeClr>
                  </a:gs>
                  <a:gs pos="100000">
                    <a:schemeClr val="accent1">
                      <a:alpha val="0"/>
                    </a:schemeClr>
                  </a:gs>
                </a:gsLst>
                <a:lin ang="24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5" name="组合 4"/>
          <p:cNvGrpSpPr/>
          <p:nvPr/>
        </p:nvGrpSpPr>
        <p:grpSpPr>
          <a:xfrm rot="3262643">
            <a:off x="2495203" y="-171797"/>
            <a:ext cx="7201594" cy="7201595"/>
            <a:chOff x="2602831" y="1624262"/>
            <a:chExt cx="5065295" cy="5065296"/>
          </a:xfrm>
        </p:grpSpPr>
        <p:sp>
          <p:nvSpPr>
            <p:cNvPr id="6" name="弧形 5"/>
            <p:cNvSpPr/>
            <p:nvPr/>
          </p:nvSpPr>
          <p:spPr>
            <a:xfrm>
              <a:off x="2602831" y="1624263"/>
              <a:ext cx="5065295" cy="5065295"/>
            </a:xfrm>
            <a:prstGeom prst="arc">
              <a:avLst/>
            </a:prstGeom>
            <a:ln w="12700">
              <a:gradFill>
                <a:gsLst>
                  <a:gs pos="4000">
                    <a:schemeClr val="bg1">
                      <a:alpha val="0"/>
                    </a:schemeClr>
                  </a:gs>
                  <a:gs pos="54000">
                    <a:schemeClr val="bg1">
                      <a:alpha val="48000"/>
                    </a:schemeClr>
                  </a:gs>
                  <a:gs pos="94000">
                    <a:schemeClr val="bg1">
                      <a:alpha val="0"/>
                    </a:schemeClr>
                  </a:gs>
                </a:gsLst>
                <a:lin ang="48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弧形 6"/>
            <p:cNvSpPr/>
            <p:nvPr/>
          </p:nvSpPr>
          <p:spPr>
            <a:xfrm rot="10800000">
              <a:off x="2602831" y="1624262"/>
              <a:ext cx="5065295" cy="5065295"/>
            </a:xfrm>
            <a:prstGeom prst="arc">
              <a:avLst/>
            </a:prstGeom>
            <a:ln w="12700">
              <a:gradFill>
                <a:gsLst>
                  <a:gs pos="4000">
                    <a:schemeClr val="bg1">
                      <a:alpha val="0"/>
                    </a:schemeClr>
                  </a:gs>
                  <a:gs pos="54000">
                    <a:schemeClr val="bg1">
                      <a:alpha val="48000"/>
                    </a:schemeClr>
                  </a:gs>
                  <a:gs pos="94000">
                    <a:schemeClr val="bg1">
                      <a:alpha val="0"/>
                    </a:schemeClr>
                  </a:gs>
                </a:gsLst>
                <a:lin ang="48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8" name="椭圆 7"/>
          <p:cNvSpPr/>
          <p:nvPr/>
        </p:nvSpPr>
        <p:spPr>
          <a:xfrm>
            <a:off x="5253788" y="2586789"/>
            <a:ext cx="1684421" cy="1684421"/>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rot="3600000">
            <a:off x="4616271" y="1974034"/>
            <a:ext cx="2909931" cy="2909932"/>
            <a:chOff x="2602831" y="1624262"/>
            <a:chExt cx="5065295" cy="5065296"/>
          </a:xfrm>
        </p:grpSpPr>
        <p:sp>
          <p:nvSpPr>
            <p:cNvPr id="10" name="弧形 9"/>
            <p:cNvSpPr/>
            <p:nvPr/>
          </p:nvSpPr>
          <p:spPr>
            <a:xfrm>
              <a:off x="2602831" y="1624263"/>
              <a:ext cx="5065295" cy="5065295"/>
            </a:xfrm>
            <a:prstGeom prst="arc">
              <a:avLst/>
            </a:prstGeom>
            <a:ln>
              <a:solidFill>
                <a:schemeClr val="accent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p:cNvSpPr/>
            <p:nvPr/>
          </p:nvSpPr>
          <p:spPr>
            <a:xfrm rot="10800000">
              <a:off x="2602831" y="1624262"/>
              <a:ext cx="5065295" cy="5065295"/>
            </a:xfrm>
            <a:prstGeom prst="arc">
              <a:avLst/>
            </a:prstGeom>
            <a:ln>
              <a:solidFill>
                <a:schemeClr val="accent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2" name="组合 11"/>
          <p:cNvGrpSpPr/>
          <p:nvPr/>
        </p:nvGrpSpPr>
        <p:grpSpPr>
          <a:xfrm rot="20046236">
            <a:off x="4616271" y="1959522"/>
            <a:ext cx="2909931" cy="2909932"/>
            <a:chOff x="2602831" y="1624262"/>
            <a:chExt cx="5065295" cy="5065296"/>
          </a:xfrm>
        </p:grpSpPr>
        <p:sp>
          <p:nvSpPr>
            <p:cNvPr id="13" name="弧形 12"/>
            <p:cNvSpPr/>
            <p:nvPr/>
          </p:nvSpPr>
          <p:spPr>
            <a:xfrm rot="420738">
              <a:off x="2602831" y="1624264"/>
              <a:ext cx="5065295" cy="5065294"/>
            </a:xfrm>
            <a:prstGeom prst="arc">
              <a:avLst>
                <a:gd name="adj1" fmla="val 14390204"/>
                <a:gd name="adj2" fmla="val 174263"/>
              </a:avLst>
            </a:prstGeom>
            <a:ln w="444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弧形 13"/>
            <p:cNvSpPr/>
            <p:nvPr/>
          </p:nvSpPr>
          <p:spPr>
            <a:xfrm rot="11248457">
              <a:off x="2602831" y="1624262"/>
              <a:ext cx="5065295" cy="5065294"/>
            </a:xfrm>
            <a:prstGeom prst="arc">
              <a:avLst>
                <a:gd name="adj1" fmla="val 15420595"/>
                <a:gd name="adj2" fmla="val 0"/>
              </a:avLst>
            </a:prstGeom>
            <a:ln w="444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5" name="组合 14"/>
          <p:cNvGrpSpPr/>
          <p:nvPr/>
        </p:nvGrpSpPr>
        <p:grpSpPr>
          <a:xfrm rot="3934294">
            <a:off x="4069552" y="1402551"/>
            <a:ext cx="4052897" cy="4052898"/>
            <a:chOff x="2602831" y="1624262"/>
            <a:chExt cx="5065295" cy="5065296"/>
          </a:xfrm>
        </p:grpSpPr>
        <p:sp>
          <p:nvSpPr>
            <p:cNvPr id="16" name="弧形 15"/>
            <p:cNvSpPr/>
            <p:nvPr/>
          </p:nvSpPr>
          <p:spPr>
            <a:xfrm>
              <a:off x="2602831" y="1624263"/>
              <a:ext cx="5065295" cy="5065295"/>
            </a:xfrm>
            <a:prstGeom prst="arc">
              <a:avLst/>
            </a:prstGeom>
            <a:ln>
              <a:gradFill>
                <a:gsLst>
                  <a:gs pos="50600">
                    <a:schemeClr val="accent1"/>
                  </a:gs>
                  <a:gs pos="0">
                    <a:schemeClr val="accent1">
                      <a:alpha val="0"/>
                    </a:schemeClr>
                  </a:gs>
                  <a:gs pos="100000">
                    <a:schemeClr val="accent1">
                      <a:alpha val="0"/>
                    </a:schemeClr>
                  </a:gs>
                </a:gsLst>
                <a:lin ang="24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弧形 16"/>
            <p:cNvSpPr/>
            <p:nvPr/>
          </p:nvSpPr>
          <p:spPr>
            <a:xfrm rot="10800000">
              <a:off x="2602831" y="1624262"/>
              <a:ext cx="5065295" cy="5065295"/>
            </a:xfrm>
            <a:prstGeom prst="arc">
              <a:avLst/>
            </a:prstGeom>
            <a:ln>
              <a:gradFill>
                <a:gsLst>
                  <a:gs pos="50600">
                    <a:schemeClr val="accent1"/>
                  </a:gs>
                  <a:gs pos="0">
                    <a:schemeClr val="accent1">
                      <a:alpha val="0"/>
                    </a:schemeClr>
                  </a:gs>
                  <a:gs pos="100000">
                    <a:schemeClr val="accent1">
                      <a:alpha val="0"/>
                    </a:schemeClr>
                  </a:gs>
                </a:gsLst>
                <a:lin ang="24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8" name="组合 17"/>
          <p:cNvGrpSpPr/>
          <p:nvPr/>
        </p:nvGrpSpPr>
        <p:grpSpPr>
          <a:xfrm>
            <a:off x="7931977" y="1606122"/>
            <a:ext cx="399843" cy="399843"/>
            <a:chOff x="7931977" y="1606122"/>
            <a:chExt cx="399843" cy="399843"/>
          </a:xfrm>
        </p:grpSpPr>
        <p:sp>
          <p:nvSpPr>
            <p:cNvPr id="19" name="椭圆 18"/>
            <p:cNvSpPr/>
            <p:nvPr/>
          </p:nvSpPr>
          <p:spPr>
            <a:xfrm>
              <a:off x="8080456" y="1754601"/>
              <a:ext cx="102885" cy="10288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8007678" y="1681823"/>
              <a:ext cx="248441" cy="248441"/>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931977" y="1606122"/>
              <a:ext cx="399843" cy="399843"/>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7209745" y="4742146"/>
            <a:ext cx="399843" cy="399843"/>
            <a:chOff x="7931977" y="1606122"/>
            <a:chExt cx="399843" cy="399843"/>
          </a:xfrm>
        </p:grpSpPr>
        <p:sp>
          <p:nvSpPr>
            <p:cNvPr id="23" name="椭圆 22"/>
            <p:cNvSpPr/>
            <p:nvPr/>
          </p:nvSpPr>
          <p:spPr>
            <a:xfrm>
              <a:off x="8080456" y="1754601"/>
              <a:ext cx="102885" cy="10288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8007678" y="1681823"/>
              <a:ext cx="248441" cy="248441"/>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931977" y="1606122"/>
              <a:ext cx="399843" cy="399843"/>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0"/>
          <p:cNvSpPr txBox="1"/>
          <p:nvPr/>
        </p:nvSpPr>
        <p:spPr>
          <a:xfrm>
            <a:off x="3765135" y="3203903"/>
            <a:ext cx="4661726" cy="523220"/>
          </a:xfrm>
          <a:prstGeom prst="rect">
            <a:avLst/>
          </a:prstGeom>
          <a:noFill/>
        </p:spPr>
        <p:txBody>
          <a:bodyPr wrap="square" rtlCol="0">
            <a:spAutoFit/>
          </a:bodyPr>
          <a:lstStyle/>
          <a:p>
            <a:pPr algn="ctr"/>
            <a:r>
              <a:rPr lang="en-US" altLang="zh-CN" sz="2800" b="1" dirty="0">
                <a:solidFill>
                  <a:schemeClr val="tx1">
                    <a:lumMod val="65000"/>
                    <a:lumOff val="35000"/>
                  </a:schemeClr>
                </a:solidFill>
                <a:latin typeface="思源黑体 CN Medium" panose="020B0600000000000000" pitchFamily="34" charset="-122"/>
                <a:ea typeface="思源黑体 CN Medium" panose="020B0600000000000000" pitchFamily="34" charset="-122"/>
              </a:rPr>
              <a:t>WRITE YOUR TITLE HERE</a:t>
            </a:r>
            <a:endParaRPr lang="zh-CN" altLang="en-US" sz="2800" b="1" dirty="0">
              <a:solidFill>
                <a:schemeClr val="tx1">
                  <a:lumMod val="65000"/>
                  <a:lumOff val="35000"/>
                </a:schemeClr>
              </a:solidFill>
              <a:latin typeface="思源黑体 CN Medium" panose="020B0600000000000000" pitchFamily="34" charset="-122"/>
              <a:ea typeface="思源黑体 CN Medium" panose="020B0600000000000000" pitchFamily="34" charset="-122"/>
            </a:endParaRPr>
          </a:p>
        </p:txBody>
      </p:sp>
      <p:grpSp>
        <p:nvGrpSpPr>
          <p:cNvPr id="32" name="组合 31"/>
          <p:cNvGrpSpPr/>
          <p:nvPr/>
        </p:nvGrpSpPr>
        <p:grpSpPr>
          <a:xfrm rot="3262643">
            <a:off x="2495203" y="0"/>
            <a:ext cx="7201594" cy="7201595"/>
            <a:chOff x="2602831" y="1624262"/>
            <a:chExt cx="5065295" cy="5065296"/>
          </a:xfrm>
        </p:grpSpPr>
        <p:sp>
          <p:nvSpPr>
            <p:cNvPr id="33" name="弧形 32"/>
            <p:cNvSpPr/>
            <p:nvPr/>
          </p:nvSpPr>
          <p:spPr>
            <a:xfrm>
              <a:off x="2602831" y="1624263"/>
              <a:ext cx="5065295" cy="5065295"/>
            </a:xfrm>
            <a:prstGeom prst="arc">
              <a:avLst/>
            </a:prstGeom>
            <a:ln w="12700">
              <a:gradFill>
                <a:gsLst>
                  <a:gs pos="4000">
                    <a:schemeClr val="bg1">
                      <a:alpha val="0"/>
                    </a:schemeClr>
                  </a:gs>
                  <a:gs pos="54000">
                    <a:schemeClr val="accent1">
                      <a:alpha val="39000"/>
                    </a:schemeClr>
                  </a:gs>
                  <a:gs pos="100000">
                    <a:schemeClr val="bg1">
                      <a:alpha val="0"/>
                    </a:schemeClr>
                  </a:gs>
                </a:gsLst>
                <a:lin ang="48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弧形 33"/>
            <p:cNvSpPr/>
            <p:nvPr/>
          </p:nvSpPr>
          <p:spPr>
            <a:xfrm rot="10800000">
              <a:off x="2602831" y="1624262"/>
              <a:ext cx="5065295" cy="5065295"/>
            </a:xfrm>
            <a:prstGeom prst="arc">
              <a:avLst/>
            </a:prstGeom>
            <a:ln w="12700">
              <a:gradFill>
                <a:gsLst>
                  <a:gs pos="4000">
                    <a:schemeClr val="bg1">
                      <a:alpha val="0"/>
                    </a:schemeClr>
                  </a:gs>
                  <a:gs pos="54000">
                    <a:schemeClr val="accent1">
                      <a:alpha val="39000"/>
                    </a:schemeClr>
                  </a:gs>
                  <a:gs pos="100000">
                    <a:schemeClr val="bg1">
                      <a:alpha val="0"/>
                    </a:schemeClr>
                  </a:gs>
                </a:gsLst>
                <a:lin ang="48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38" name="文本框 37"/>
          <p:cNvSpPr txBox="1"/>
          <p:nvPr/>
        </p:nvSpPr>
        <p:spPr>
          <a:xfrm>
            <a:off x="284113" y="1566934"/>
            <a:ext cx="2427989" cy="742319"/>
          </a:xfrm>
          <a:prstGeom prst="rect">
            <a:avLst/>
          </a:prstGeom>
          <a:noFill/>
        </p:spPr>
        <p:txBody>
          <a:bodyPr wrap="square" rtlCol="0">
            <a:spAutoFit/>
          </a:bodyPr>
          <a:lstStyle/>
          <a:p>
            <a:pPr algn="r">
              <a:lnSpc>
                <a:spcPct val="120000"/>
              </a:lnSpc>
            </a:pPr>
            <a:r>
              <a:rPr lang="en-US" altLang="zh-CN" sz="1200" dirty="0">
                <a:solidFill>
                  <a:schemeClr val="tx1">
                    <a:lumMod val="65000"/>
                    <a:lumOff val="3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a:t>
            </a:r>
          </a:p>
        </p:txBody>
      </p:sp>
      <p:sp>
        <p:nvSpPr>
          <p:cNvPr id="39" name="文本框 38"/>
          <p:cNvSpPr txBox="1"/>
          <p:nvPr/>
        </p:nvSpPr>
        <p:spPr>
          <a:xfrm>
            <a:off x="8382540" y="1574297"/>
            <a:ext cx="2960088" cy="742319"/>
          </a:xfrm>
          <a:prstGeom prst="rect">
            <a:avLst/>
          </a:prstGeom>
          <a:noFill/>
        </p:spPr>
        <p:txBody>
          <a:bodyPr wrap="square" rtlCol="0">
            <a:spAutoFit/>
          </a:bodyPr>
          <a:lstStyle/>
          <a:p>
            <a:pPr>
              <a:lnSpc>
                <a:spcPct val="120000"/>
              </a:lnSpc>
            </a:pPr>
            <a:r>
              <a:rPr lang="en-US" altLang="zh-CN" sz="1200" dirty="0">
                <a:solidFill>
                  <a:schemeClr val="tx1">
                    <a:lumMod val="65000"/>
                    <a:lumOff val="3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a:t>
            </a:r>
          </a:p>
        </p:txBody>
      </p:sp>
      <p:sp>
        <p:nvSpPr>
          <p:cNvPr id="40" name="文本框 39"/>
          <p:cNvSpPr txBox="1"/>
          <p:nvPr/>
        </p:nvSpPr>
        <p:spPr>
          <a:xfrm>
            <a:off x="7628199" y="4688490"/>
            <a:ext cx="2960088" cy="742319"/>
          </a:xfrm>
          <a:prstGeom prst="rect">
            <a:avLst/>
          </a:prstGeom>
          <a:noFill/>
        </p:spPr>
        <p:txBody>
          <a:bodyPr wrap="square" rtlCol="0">
            <a:spAutoFit/>
          </a:bodyPr>
          <a:lstStyle/>
          <a:p>
            <a:pPr>
              <a:lnSpc>
                <a:spcPct val="120000"/>
              </a:lnSpc>
            </a:pPr>
            <a:r>
              <a:rPr lang="en-US" altLang="zh-CN" sz="1200" dirty="0">
                <a:solidFill>
                  <a:schemeClr val="tx1">
                    <a:lumMod val="65000"/>
                    <a:lumOff val="3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a:t>
            </a:r>
          </a:p>
        </p:txBody>
      </p:sp>
      <p:sp>
        <p:nvSpPr>
          <p:cNvPr id="41" name="文本框 40"/>
          <p:cNvSpPr txBox="1"/>
          <p:nvPr/>
        </p:nvSpPr>
        <p:spPr>
          <a:xfrm>
            <a:off x="737745" y="286761"/>
            <a:ext cx="3948713" cy="461665"/>
          </a:xfrm>
          <a:prstGeom prst="rect">
            <a:avLst/>
          </a:prstGeom>
          <a:noFill/>
        </p:spPr>
        <p:txBody>
          <a:bodyPr wrap="square" rtlCol="0">
            <a:spAutoFit/>
          </a:bodyPr>
          <a:lstStyle/>
          <a:p>
            <a:pPr algn="ctr"/>
            <a:r>
              <a:rPr lang="en-US" altLang="zh-CN" sz="2400" b="1" dirty="0">
                <a:solidFill>
                  <a:schemeClr val="accent1"/>
                </a:solidFill>
                <a:latin typeface="思源黑体 CN Medium" panose="020B0600000000000000" pitchFamily="34" charset="-122"/>
                <a:ea typeface="思源黑体 CN Medium" panose="020B0600000000000000" pitchFamily="34" charset="-122"/>
              </a:rPr>
              <a:t>WRITE YOUR TITLE HERE</a:t>
            </a:r>
            <a:endParaRPr lang="zh-CN" altLang="en-US" sz="2400" b="1" dirty="0">
              <a:solidFill>
                <a:schemeClr val="accent1"/>
              </a:solidFill>
              <a:latin typeface="思源黑体 CN Medium" panose="020B0600000000000000" pitchFamily="34" charset="-122"/>
              <a:ea typeface="思源黑体 CN Medium" panose="020B0600000000000000" pitchFamily="34" charset="-122"/>
            </a:endParaRPr>
          </a:p>
        </p:txBody>
      </p:sp>
      <p:grpSp>
        <p:nvGrpSpPr>
          <p:cNvPr id="26" name="组合 25"/>
          <p:cNvGrpSpPr/>
          <p:nvPr/>
        </p:nvGrpSpPr>
        <p:grpSpPr>
          <a:xfrm>
            <a:off x="2754487" y="1656169"/>
            <a:ext cx="399843" cy="399843"/>
            <a:chOff x="7931977" y="1606122"/>
            <a:chExt cx="399843" cy="399843"/>
          </a:xfrm>
        </p:grpSpPr>
        <p:sp>
          <p:nvSpPr>
            <p:cNvPr id="27" name="椭圆 26"/>
            <p:cNvSpPr/>
            <p:nvPr/>
          </p:nvSpPr>
          <p:spPr>
            <a:xfrm>
              <a:off x="8080456" y="1754601"/>
              <a:ext cx="102885" cy="10288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8007678" y="1681823"/>
              <a:ext cx="248441" cy="248441"/>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931977" y="1606122"/>
              <a:ext cx="399843" cy="399843"/>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400102104"/>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梯形 14"/>
          <p:cNvSpPr/>
          <p:nvPr/>
        </p:nvSpPr>
        <p:spPr>
          <a:xfrm flipV="1">
            <a:off x="4576452" y="4705349"/>
            <a:ext cx="3039096" cy="2724149"/>
          </a:xfrm>
          <a:prstGeom prst="trapezoi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446557" y="2686331"/>
            <a:ext cx="5298885" cy="584775"/>
          </a:xfrm>
          <a:prstGeom prst="rect">
            <a:avLst/>
          </a:prstGeom>
          <a:noFill/>
        </p:spPr>
        <p:txBody>
          <a:bodyPr wrap="square" rtlCol="0">
            <a:spAutoFit/>
          </a:bodyPr>
          <a:lstStyle/>
          <a:p>
            <a:pPr algn="ctr"/>
            <a:r>
              <a:rPr lang="en-US" altLang="zh-CN" sz="3200" dirty="0">
                <a:solidFill>
                  <a:schemeClr val="tx1">
                    <a:lumMod val="65000"/>
                    <a:lumOff val="35000"/>
                  </a:schemeClr>
                </a:solidFill>
                <a:latin typeface="思源黑体 CN Medium" panose="020B0600000000000000" pitchFamily="34" charset="-122"/>
                <a:ea typeface="思源黑体 CN Medium" panose="020B0600000000000000" pitchFamily="34" charset="-122"/>
              </a:rPr>
              <a:t>WRITE YOUR TITLE HERE</a:t>
            </a:r>
            <a:endParaRPr lang="zh-CN" altLang="en-US" sz="3200" dirty="0">
              <a:solidFill>
                <a:schemeClr val="tx1">
                  <a:lumMod val="65000"/>
                  <a:lumOff val="35000"/>
                </a:schemeClr>
              </a:solidFill>
              <a:latin typeface="思源黑体 CN Medium" panose="020B0600000000000000" pitchFamily="34" charset="-122"/>
              <a:ea typeface="思源黑体 CN Medium" panose="020B0600000000000000" pitchFamily="34" charset="-122"/>
            </a:endParaRPr>
          </a:p>
        </p:txBody>
      </p:sp>
      <p:sp>
        <p:nvSpPr>
          <p:cNvPr id="6" name="文本框 5"/>
          <p:cNvSpPr txBox="1"/>
          <p:nvPr/>
        </p:nvSpPr>
        <p:spPr>
          <a:xfrm>
            <a:off x="3446557" y="3566731"/>
            <a:ext cx="5298885" cy="520720"/>
          </a:xfrm>
          <a:prstGeom prst="rect">
            <a:avLst/>
          </a:prstGeom>
          <a:noFill/>
        </p:spPr>
        <p:txBody>
          <a:bodyPr wrap="square" rtlCol="0">
            <a:spAutoFit/>
          </a:bodyPr>
          <a:lstStyle/>
          <a:p>
            <a:pPr algn="ctr">
              <a:lnSpc>
                <a:spcPct val="120000"/>
              </a:lnSpc>
            </a:pPr>
            <a:r>
              <a:rPr lang="en-US" altLang="zh-CN" sz="1200" dirty="0">
                <a:solidFill>
                  <a:schemeClr val="tx1">
                    <a:lumMod val="65000"/>
                    <a:lumOff val="3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a:t>
            </a:r>
          </a:p>
        </p:txBody>
      </p:sp>
      <p:cxnSp>
        <p:nvCxnSpPr>
          <p:cNvPr id="8" name="直接连接符 7"/>
          <p:cNvCxnSpPr/>
          <p:nvPr/>
        </p:nvCxnSpPr>
        <p:spPr>
          <a:xfrm>
            <a:off x="3614056" y="3384831"/>
            <a:ext cx="496388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rot="10800000" flipH="1" flipV="1">
            <a:off x="5567934" y="4571693"/>
            <a:ext cx="1324075" cy="2646878"/>
          </a:xfrm>
          <a:prstGeom prst="rect">
            <a:avLst/>
          </a:prstGeom>
          <a:noFill/>
        </p:spPr>
        <p:txBody>
          <a:bodyPr wrap="square" rtlCol="0">
            <a:spAutoFit/>
          </a:bodyPr>
          <a:lstStyle/>
          <a:p>
            <a:pPr algn="ctr"/>
            <a:r>
              <a:rPr lang="en-US" altLang="zh-CN" sz="16600" b="1" dirty="0">
                <a:solidFill>
                  <a:schemeClr val="bg1"/>
                </a:solidFill>
                <a:latin typeface="思源黑体 CN Medium" panose="020B0600000000000000" pitchFamily="34" charset="-122"/>
                <a:ea typeface="思源黑体 CN Medium" panose="020B0600000000000000" pitchFamily="34" charset="-122"/>
              </a:rPr>
              <a:t>3</a:t>
            </a:r>
            <a:endParaRPr lang="zh-CN" altLang="en-US" sz="16600" b="1" dirty="0">
              <a:solidFill>
                <a:schemeClr val="bg1"/>
              </a:solidFill>
              <a:latin typeface="思源黑体 CN Medium" panose="020B0600000000000000" pitchFamily="34" charset="-122"/>
              <a:ea typeface="思源黑体 CN Medium" panose="020B0600000000000000" pitchFamily="34" charset="-122"/>
            </a:endParaRPr>
          </a:p>
        </p:txBody>
      </p:sp>
      <p:sp>
        <p:nvSpPr>
          <p:cNvPr id="7" name="梯形 6"/>
          <p:cNvSpPr/>
          <p:nvPr/>
        </p:nvSpPr>
        <p:spPr>
          <a:xfrm flipV="1">
            <a:off x="1847850" y="5504069"/>
            <a:ext cx="2381250" cy="1849230"/>
          </a:xfrm>
          <a:prstGeom prst="trapezoi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梯形 16"/>
          <p:cNvSpPr/>
          <p:nvPr/>
        </p:nvSpPr>
        <p:spPr>
          <a:xfrm flipV="1">
            <a:off x="7962900" y="5504069"/>
            <a:ext cx="2381250" cy="1849230"/>
          </a:xfrm>
          <a:prstGeom prst="trapezoi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5643375" y="1568224"/>
            <a:ext cx="905249" cy="903164"/>
            <a:chOff x="2671763" y="0"/>
            <a:chExt cx="6894513" cy="6878638"/>
          </a:xfrm>
          <a:solidFill>
            <a:schemeClr val="accent1"/>
          </a:solidFill>
        </p:grpSpPr>
        <p:sp>
          <p:nvSpPr>
            <p:cNvPr id="11" name="Freeform 5"/>
            <p:cNvSpPr>
              <a:spLocks noEditPoints="1"/>
            </p:cNvSpPr>
            <p:nvPr/>
          </p:nvSpPr>
          <p:spPr bwMode="auto">
            <a:xfrm>
              <a:off x="2671763" y="0"/>
              <a:ext cx="6894513" cy="6878638"/>
            </a:xfrm>
            <a:custGeom>
              <a:avLst/>
              <a:gdLst>
                <a:gd name="T0" fmla="*/ 1773 w 3569"/>
                <a:gd name="T1" fmla="*/ 0 h 3560"/>
                <a:gd name="T2" fmla="*/ 3542 w 3569"/>
                <a:gd name="T3" fmla="*/ 1727 h 3560"/>
                <a:gd name="T4" fmla="*/ 1795 w 3569"/>
                <a:gd name="T5" fmla="*/ 3548 h 3560"/>
                <a:gd name="T6" fmla="*/ 1 w 3569"/>
                <a:gd name="T7" fmla="*/ 1777 h 3560"/>
                <a:gd name="T8" fmla="*/ 1773 w 3569"/>
                <a:gd name="T9" fmla="*/ 0 h 3560"/>
                <a:gd name="T10" fmla="*/ 1770 w 3569"/>
                <a:gd name="T11" fmla="*/ 3497 h 3560"/>
                <a:gd name="T12" fmla="*/ 3491 w 3569"/>
                <a:gd name="T13" fmla="*/ 1737 h 3560"/>
                <a:gd name="T14" fmla="*/ 1713 w 3569"/>
                <a:gd name="T15" fmla="*/ 53 h 3560"/>
                <a:gd name="T16" fmla="*/ 52 w 3569"/>
                <a:gd name="T17" fmla="*/ 1783 h 3560"/>
                <a:gd name="T18" fmla="*/ 1770 w 3569"/>
                <a:gd name="T19" fmla="*/ 3497 h 3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9" h="3560">
                  <a:moveTo>
                    <a:pt x="1773" y="0"/>
                  </a:moveTo>
                  <a:cubicBezTo>
                    <a:pt x="2743" y="2"/>
                    <a:pt x="3517" y="781"/>
                    <a:pt x="3542" y="1727"/>
                  </a:cubicBezTo>
                  <a:cubicBezTo>
                    <a:pt x="3569" y="2729"/>
                    <a:pt x="2767" y="3537"/>
                    <a:pt x="1795" y="3548"/>
                  </a:cubicBezTo>
                  <a:cubicBezTo>
                    <a:pt x="804" y="3560"/>
                    <a:pt x="1" y="2760"/>
                    <a:pt x="1" y="1777"/>
                  </a:cubicBezTo>
                  <a:cubicBezTo>
                    <a:pt x="0" y="799"/>
                    <a:pt x="792" y="1"/>
                    <a:pt x="1773" y="0"/>
                  </a:cubicBezTo>
                  <a:close/>
                  <a:moveTo>
                    <a:pt x="1770" y="3497"/>
                  </a:moveTo>
                  <a:cubicBezTo>
                    <a:pt x="2723" y="3498"/>
                    <a:pt x="3512" y="2713"/>
                    <a:pt x="3491" y="1737"/>
                  </a:cubicBezTo>
                  <a:cubicBezTo>
                    <a:pt x="3472" y="809"/>
                    <a:pt x="2696" y="22"/>
                    <a:pt x="1713" y="53"/>
                  </a:cubicBezTo>
                  <a:cubicBezTo>
                    <a:pt x="821" y="81"/>
                    <a:pt x="50" y="818"/>
                    <a:pt x="52" y="1783"/>
                  </a:cubicBezTo>
                  <a:cubicBezTo>
                    <a:pt x="54" y="2729"/>
                    <a:pt x="825" y="3494"/>
                    <a:pt x="1770" y="34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6"/>
            <p:cNvSpPr>
              <a:spLocks noEditPoints="1"/>
            </p:cNvSpPr>
            <p:nvPr/>
          </p:nvSpPr>
          <p:spPr bwMode="auto">
            <a:xfrm>
              <a:off x="3454400" y="800100"/>
              <a:ext cx="5300663" cy="5275263"/>
            </a:xfrm>
            <a:custGeom>
              <a:avLst/>
              <a:gdLst>
                <a:gd name="T0" fmla="*/ 1364 w 2744"/>
                <a:gd name="T1" fmla="*/ 0 h 2730"/>
                <a:gd name="T2" fmla="*/ 2729 w 2744"/>
                <a:gd name="T3" fmla="*/ 1334 h 2730"/>
                <a:gd name="T4" fmla="*/ 1386 w 2744"/>
                <a:gd name="T5" fmla="*/ 2720 h 2730"/>
                <a:gd name="T6" fmla="*/ 4 w 2744"/>
                <a:gd name="T7" fmla="*/ 1371 h 2730"/>
                <a:gd name="T8" fmla="*/ 1364 w 2744"/>
                <a:gd name="T9" fmla="*/ 0 h 2730"/>
                <a:gd name="T10" fmla="*/ 1366 w 2744"/>
                <a:gd name="T11" fmla="*/ 2685 h 2730"/>
                <a:gd name="T12" fmla="*/ 2689 w 2744"/>
                <a:gd name="T13" fmla="*/ 1338 h 2730"/>
                <a:gd name="T14" fmla="*/ 1331 w 2744"/>
                <a:gd name="T15" fmla="*/ 35 h 2730"/>
                <a:gd name="T16" fmla="*/ 44 w 2744"/>
                <a:gd name="T17" fmla="*/ 1378 h 2730"/>
                <a:gd name="T18" fmla="*/ 1366 w 2744"/>
                <a:gd name="T19" fmla="*/ 2685 h 2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4" h="2730">
                  <a:moveTo>
                    <a:pt x="1364" y="0"/>
                  </a:moveTo>
                  <a:cubicBezTo>
                    <a:pt x="2111" y="1"/>
                    <a:pt x="2715" y="598"/>
                    <a:pt x="2729" y="1334"/>
                  </a:cubicBezTo>
                  <a:cubicBezTo>
                    <a:pt x="2744" y="2112"/>
                    <a:pt x="2112" y="2711"/>
                    <a:pt x="1386" y="2720"/>
                  </a:cubicBezTo>
                  <a:cubicBezTo>
                    <a:pt x="638" y="2730"/>
                    <a:pt x="8" y="2130"/>
                    <a:pt x="4" y="1371"/>
                  </a:cubicBezTo>
                  <a:cubicBezTo>
                    <a:pt x="0" y="607"/>
                    <a:pt x="617" y="3"/>
                    <a:pt x="1364" y="0"/>
                  </a:cubicBezTo>
                  <a:close/>
                  <a:moveTo>
                    <a:pt x="1366" y="2685"/>
                  </a:moveTo>
                  <a:cubicBezTo>
                    <a:pt x="2087" y="2689"/>
                    <a:pt x="2702" y="2094"/>
                    <a:pt x="2689" y="1338"/>
                  </a:cubicBezTo>
                  <a:cubicBezTo>
                    <a:pt x="2677" y="624"/>
                    <a:pt x="2085" y="17"/>
                    <a:pt x="1331" y="35"/>
                  </a:cubicBezTo>
                  <a:cubicBezTo>
                    <a:pt x="634" y="52"/>
                    <a:pt x="37" y="633"/>
                    <a:pt x="44" y="1378"/>
                  </a:cubicBezTo>
                  <a:cubicBezTo>
                    <a:pt x="51" y="2103"/>
                    <a:pt x="646" y="2687"/>
                    <a:pt x="1366" y="26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
            <p:cNvSpPr>
              <a:spLocks/>
            </p:cNvSpPr>
            <p:nvPr/>
          </p:nvSpPr>
          <p:spPr bwMode="auto">
            <a:xfrm>
              <a:off x="3009900" y="2446338"/>
              <a:ext cx="403225" cy="396875"/>
            </a:xfrm>
            <a:custGeom>
              <a:avLst/>
              <a:gdLst>
                <a:gd name="T0" fmla="*/ 0 w 209"/>
                <a:gd name="T1" fmla="*/ 168 h 205"/>
                <a:gd name="T2" fmla="*/ 10 w 209"/>
                <a:gd name="T3" fmla="*/ 118 h 205"/>
                <a:gd name="T4" fmla="*/ 79 w 209"/>
                <a:gd name="T5" fmla="*/ 135 h 205"/>
                <a:gd name="T6" fmla="*/ 123 w 209"/>
                <a:gd name="T7" fmla="*/ 146 h 205"/>
                <a:gd name="T8" fmla="*/ 160 w 209"/>
                <a:gd name="T9" fmla="*/ 124 h 205"/>
                <a:gd name="T10" fmla="*/ 140 w 209"/>
                <a:gd name="T11" fmla="*/ 83 h 205"/>
                <a:gd name="T12" fmla="*/ 28 w 209"/>
                <a:gd name="T13" fmla="*/ 49 h 205"/>
                <a:gd name="T14" fmla="*/ 43 w 209"/>
                <a:gd name="T15" fmla="*/ 0 h 205"/>
                <a:gd name="T16" fmla="*/ 161 w 209"/>
                <a:gd name="T17" fmla="*/ 35 h 205"/>
                <a:gd name="T18" fmla="*/ 203 w 209"/>
                <a:gd name="T19" fmla="*/ 111 h 205"/>
                <a:gd name="T20" fmla="*/ 174 w 209"/>
                <a:gd name="T21" fmla="*/ 177 h 205"/>
                <a:gd name="T22" fmla="*/ 106 w 209"/>
                <a:gd name="T23" fmla="*/ 197 h 205"/>
                <a:gd name="T24" fmla="*/ 0 w 209"/>
                <a:gd name="T25" fmla="*/ 168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205">
                  <a:moveTo>
                    <a:pt x="0" y="168"/>
                  </a:moveTo>
                  <a:cubicBezTo>
                    <a:pt x="3" y="151"/>
                    <a:pt x="6" y="135"/>
                    <a:pt x="10" y="118"/>
                  </a:cubicBezTo>
                  <a:cubicBezTo>
                    <a:pt x="34" y="123"/>
                    <a:pt x="56" y="129"/>
                    <a:pt x="79" y="135"/>
                  </a:cubicBezTo>
                  <a:cubicBezTo>
                    <a:pt x="93" y="138"/>
                    <a:pt x="108" y="142"/>
                    <a:pt x="123" y="146"/>
                  </a:cubicBezTo>
                  <a:cubicBezTo>
                    <a:pt x="140" y="150"/>
                    <a:pt x="158" y="140"/>
                    <a:pt x="160" y="124"/>
                  </a:cubicBezTo>
                  <a:cubicBezTo>
                    <a:pt x="162" y="103"/>
                    <a:pt x="164" y="90"/>
                    <a:pt x="140" y="83"/>
                  </a:cubicBezTo>
                  <a:cubicBezTo>
                    <a:pt x="103" y="73"/>
                    <a:pt x="67" y="61"/>
                    <a:pt x="28" y="49"/>
                  </a:cubicBezTo>
                  <a:cubicBezTo>
                    <a:pt x="33" y="33"/>
                    <a:pt x="38" y="17"/>
                    <a:pt x="43" y="0"/>
                  </a:cubicBezTo>
                  <a:cubicBezTo>
                    <a:pt x="83" y="12"/>
                    <a:pt x="123" y="21"/>
                    <a:pt x="161" y="35"/>
                  </a:cubicBezTo>
                  <a:cubicBezTo>
                    <a:pt x="190" y="45"/>
                    <a:pt x="209" y="78"/>
                    <a:pt x="203" y="111"/>
                  </a:cubicBezTo>
                  <a:cubicBezTo>
                    <a:pt x="198" y="134"/>
                    <a:pt x="188" y="158"/>
                    <a:pt x="174" y="177"/>
                  </a:cubicBezTo>
                  <a:cubicBezTo>
                    <a:pt x="159" y="199"/>
                    <a:pt x="134" y="205"/>
                    <a:pt x="106" y="197"/>
                  </a:cubicBezTo>
                  <a:cubicBezTo>
                    <a:pt x="72" y="186"/>
                    <a:pt x="36" y="178"/>
                    <a:pt x="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
            <p:cNvSpPr>
              <a:spLocks noEditPoints="1"/>
            </p:cNvSpPr>
            <p:nvPr/>
          </p:nvSpPr>
          <p:spPr bwMode="auto">
            <a:xfrm>
              <a:off x="8097838" y="1287463"/>
              <a:ext cx="393700" cy="396875"/>
            </a:xfrm>
            <a:custGeom>
              <a:avLst/>
              <a:gdLst>
                <a:gd name="T0" fmla="*/ 131 w 203"/>
                <a:gd name="T1" fmla="*/ 98 h 206"/>
                <a:gd name="T2" fmla="*/ 131 w 203"/>
                <a:gd name="T3" fmla="*/ 136 h 206"/>
                <a:gd name="T4" fmla="*/ 162 w 203"/>
                <a:gd name="T5" fmla="*/ 165 h 206"/>
                <a:gd name="T6" fmla="*/ 131 w 203"/>
                <a:gd name="T7" fmla="*/ 178 h 206"/>
                <a:gd name="T8" fmla="*/ 134 w 203"/>
                <a:gd name="T9" fmla="*/ 206 h 206"/>
                <a:gd name="T10" fmla="*/ 94 w 203"/>
                <a:gd name="T11" fmla="*/ 206 h 206"/>
                <a:gd name="T12" fmla="*/ 67 w 203"/>
                <a:gd name="T13" fmla="*/ 164 h 206"/>
                <a:gd name="T14" fmla="*/ 10 w 203"/>
                <a:gd name="T15" fmla="*/ 99 h 206"/>
                <a:gd name="T16" fmla="*/ 17 w 203"/>
                <a:gd name="T17" fmla="*/ 53 h 206"/>
                <a:gd name="T18" fmla="*/ 75 w 203"/>
                <a:gd name="T19" fmla="*/ 41 h 206"/>
                <a:gd name="T20" fmla="*/ 89 w 203"/>
                <a:gd name="T21" fmla="*/ 48 h 206"/>
                <a:gd name="T22" fmla="*/ 115 w 203"/>
                <a:gd name="T23" fmla="*/ 9 h 206"/>
                <a:gd name="T24" fmla="*/ 141 w 203"/>
                <a:gd name="T25" fmla="*/ 0 h 206"/>
                <a:gd name="T26" fmla="*/ 202 w 203"/>
                <a:gd name="T27" fmla="*/ 67 h 206"/>
                <a:gd name="T28" fmla="*/ 167 w 203"/>
                <a:gd name="T29" fmla="*/ 101 h 206"/>
                <a:gd name="T30" fmla="*/ 131 w 203"/>
                <a:gd name="T31" fmla="*/ 98 h 206"/>
                <a:gd name="T32" fmla="*/ 90 w 203"/>
                <a:gd name="T33" fmla="*/ 136 h 206"/>
                <a:gd name="T34" fmla="*/ 90 w 203"/>
                <a:gd name="T35" fmla="*/ 95 h 206"/>
                <a:gd name="T36" fmla="*/ 79 w 203"/>
                <a:gd name="T37" fmla="*/ 76 h 206"/>
                <a:gd name="T38" fmla="*/ 52 w 203"/>
                <a:gd name="T39" fmla="*/ 89 h 206"/>
                <a:gd name="T40" fmla="*/ 90 w 203"/>
                <a:gd name="T41" fmla="*/ 136 h 206"/>
                <a:gd name="T42" fmla="*/ 159 w 203"/>
                <a:gd name="T43" fmla="*/ 36 h 206"/>
                <a:gd name="T44" fmla="*/ 132 w 203"/>
                <a:gd name="T45" fmla="*/ 59 h 206"/>
                <a:gd name="T46" fmla="*/ 152 w 203"/>
                <a:gd name="T47" fmla="*/ 71 h 206"/>
                <a:gd name="T48" fmla="*/ 171 w 203"/>
                <a:gd name="T49" fmla="*/ 54 h 206"/>
                <a:gd name="T50" fmla="*/ 159 w 203"/>
                <a:gd name="T51" fmla="*/ 3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3" h="206">
                  <a:moveTo>
                    <a:pt x="131" y="98"/>
                  </a:moveTo>
                  <a:cubicBezTo>
                    <a:pt x="131" y="111"/>
                    <a:pt x="131" y="122"/>
                    <a:pt x="131" y="136"/>
                  </a:cubicBezTo>
                  <a:cubicBezTo>
                    <a:pt x="155" y="131"/>
                    <a:pt x="156" y="149"/>
                    <a:pt x="162" y="165"/>
                  </a:cubicBezTo>
                  <a:cubicBezTo>
                    <a:pt x="151" y="169"/>
                    <a:pt x="141" y="173"/>
                    <a:pt x="131" y="178"/>
                  </a:cubicBezTo>
                  <a:cubicBezTo>
                    <a:pt x="132" y="187"/>
                    <a:pt x="133" y="195"/>
                    <a:pt x="134" y="206"/>
                  </a:cubicBezTo>
                  <a:cubicBezTo>
                    <a:pt x="121" y="206"/>
                    <a:pt x="109" y="206"/>
                    <a:pt x="94" y="206"/>
                  </a:cubicBezTo>
                  <a:cubicBezTo>
                    <a:pt x="101" y="182"/>
                    <a:pt x="82" y="176"/>
                    <a:pt x="67" y="164"/>
                  </a:cubicBezTo>
                  <a:cubicBezTo>
                    <a:pt x="45" y="145"/>
                    <a:pt x="27" y="123"/>
                    <a:pt x="10" y="99"/>
                  </a:cubicBezTo>
                  <a:cubicBezTo>
                    <a:pt x="0" y="85"/>
                    <a:pt x="5" y="67"/>
                    <a:pt x="17" y="53"/>
                  </a:cubicBezTo>
                  <a:cubicBezTo>
                    <a:pt x="33" y="36"/>
                    <a:pt x="54" y="36"/>
                    <a:pt x="75" y="41"/>
                  </a:cubicBezTo>
                  <a:cubicBezTo>
                    <a:pt x="80" y="43"/>
                    <a:pt x="84" y="46"/>
                    <a:pt x="89" y="48"/>
                  </a:cubicBezTo>
                  <a:cubicBezTo>
                    <a:pt x="98" y="34"/>
                    <a:pt x="104" y="20"/>
                    <a:pt x="115" y="9"/>
                  </a:cubicBezTo>
                  <a:cubicBezTo>
                    <a:pt x="120" y="3"/>
                    <a:pt x="132" y="0"/>
                    <a:pt x="141" y="0"/>
                  </a:cubicBezTo>
                  <a:cubicBezTo>
                    <a:pt x="168" y="0"/>
                    <a:pt x="203" y="40"/>
                    <a:pt x="202" y="67"/>
                  </a:cubicBezTo>
                  <a:cubicBezTo>
                    <a:pt x="201" y="86"/>
                    <a:pt x="187" y="101"/>
                    <a:pt x="167" y="101"/>
                  </a:cubicBezTo>
                  <a:cubicBezTo>
                    <a:pt x="156" y="101"/>
                    <a:pt x="144" y="99"/>
                    <a:pt x="131" y="98"/>
                  </a:cubicBezTo>
                  <a:close/>
                  <a:moveTo>
                    <a:pt x="90" y="136"/>
                  </a:moveTo>
                  <a:cubicBezTo>
                    <a:pt x="90" y="121"/>
                    <a:pt x="92" y="108"/>
                    <a:pt x="90" y="95"/>
                  </a:cubicBezTo>
                  <a:cubicBezTo>
                    <a:pt x="89" y="88"/>
                    <a:pt x="84" y="78"/>
                    <a:pt x="79" y="76"/>
                  </a:cubicBezTo>
                  <a:cubicBezTo>
                    <a:pt x="68" y="73"/>
                    <a:pt x="57" y="76"/>
                    <a:pt x="52" y="89"/>
                  </a:cubicBezTo>
                  <a:cubicBezTo>
                    <a:pt x="44" y="113"/>
                    <a:pt x="53" y="126"/>
                    <a:pt x="90" y="136"/>
                  </a:cubicBezTo>
                  <a:close/>
                  <a:moveTo>
                    <a:pt x="159" y="36"/>
                  </a:moveTo>
                  <a:cubicBezTo>
                    <a:pt x="134" y="33"/>
                    <a:pt x="133" y="48"/>
                    <a:pt x="132" y="59"/>
                  </a:cubicBezTo>
                  <a:cubicBezTo>
                    <a:pt x="132" y="63"/>
                    <a:pt x="146" y="72"/>
                    <a:pt x="152" y="71"/>
                  </a:cubicBezTo>
                  <a:cubicBezTo>
                    <a:pt x="160" y="69"/>
                    <a:pt x="171" y="60"/>
                    <a:pt x="171" y="54"/>
                  </a:cubicBezTo>
                  <a:cubicBezTo>
                    <a:pt x="172" y="47"/>
                    <a:pt x="162" y="39"/>
                    <a:pt x="15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9"/>
            <p:cNvSpPr>
              <a:spLocks/>
            </p:cNvSpPr>
            <p:nvPr/>
          </p:nvSpPr>
          <p:spPr bwMode="auto">
            <a:xfrm>
              <a:off x="5894388" y="260350"/>
              <a:ext cx="323850" cy="388938"/>
            </a:xfrm>
            <a:custGeom>
              <a:avLst/>
              <a:gdLst>
                <a:gd name="T0" fmla="*/ 159 w 168"/>
                <a:gd name="T1" fmla="*/ 56 h 201"/>
                <a:gd name="T2" fmla="*/ 123 w 168"/>
                <a:gd name="T3" fmla="*/ 61 h 201"/>
                <a:gd name="T4" fmla="*/ 110 w 168"/>
                <a:gd name="T5" fmla="*/ 55 h 201"/>
                <a:gd name="T6" fmla="*/ 78 w 168"/>
                <a:gd name="T7" fmla="*/ 40 h 201"/>
                <a:gd name="T8" fmla="*/ 59 w 168"/>
                <a:gd name="T9" fmla="*/ 51 h 201"/>
                <a:gd name="T10" fmla="*/ 73 w 168"/>
                <a:gd name="T11" fmla="*/ 67 h 201"/>
                <a:gd name="T12" fmla="*/ 137 w 168"/>
                <a:gd name="T13" fmla="*/ 89 h 201"/>
                <a:gd name="T14" fmla="*/ 168 w 168"/>
                <a:gd name="T15" fmla="*/ 124 h 201"/>
                <a:gd name="T16" fmla="*/ 139 w 168"/>
                <a:gd name="T17" fmla="*/ 183 h 201"/>
                <a:gd name="T18" fmla="*/ 42 w 168"/>
                <a:gd name="T19" fmla="*/ 189 h 201"/>
                <a:gd name="T20" fmla="*/ 6 w 168"/>
                <a:gd name="T21" fmla="*/ 134 h 201"/>
                <a:gd name="T22" fmla="*/ 47 w 168"/>
                <a:gd name="T23" fmla="*/ 135 h 201"/>
                <a:gd name="T24" fmla="*/ 59 w 168"/>
                <a:gd name="T25" fmla="*/ 145 h 201"/>
                <a:gd name="T26" fmla="*/ 102 w 168"/>
                <a:gd name="T27" fmla="*/ 159 h 201"/>
                <a:gd name="T28" fmla="*/ 116 w 168"/>
                <a:gd name="T29" fmla="*/ 141 h 201"/>
                <a:gd name="T30" fmla="*/ 101 w 168"/>
                <a:gd name="T31" fmla="*/ 123 h 201"/>
                <a:gd name="T32" fmla="*/ 37 w 168"/>
                <a:gd name="T33" fmla="*/ 101 h 201"/>
                <a:gd name="T34" fmla="*/ 38 w 168"/>
                <a:gd name="T35" fmla="*/ 18 h 201"/>
                <a:gd name="T36" fmla="*/ 133 w 168"/>
                <a:gd name="T37" fmla="*/ 17 h 201"/>
                <a:gd name="T38" fmla="*/ 159 w 168"/>
                <a:gd name="T39" fmla="*/ 5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8" h="201">
                  <a:moveTo>
                    <a:pt x="159" y="56"/>
                  </a:moveTo>
                  <a:cubicBezTo>
                    <a:pt x="146" y="58"/>
                    <a:pt x="134" y="60"/>
                    <a:pt x="123" y="61"/>
                  </a:cubicBezTo>
                  <a:cubicBezTo>
                    <a:pt x="119" y="61"/>
                    <a:pt x="114" y="57"/>
                    <a:pt x="110" y="55"/>
                  </a:cubicBezTo>
                  <a:cubicBezTo>
                    <a:pt x="100" y="50"/>
                    <a:pt x="89" y="42"/>
                    <a:pt x="78" y="40"/>
                  </a:cubicBezTo>
                  <a:cubicBezTo>
                    <a:pt x="73" y="39"/>
                    <a:pt x="65" y="47"/>
                    <a:pt x="59" y="51"/>
                  </a:cubicBezTo>
                  <a:cubicBezTo>
                    <a:pt x="64" y="57"/>
                    <a:pt x="67" y="64"/>
                    <a:pt x="73" y="67"/>
                  </a:cubicBezTo>
                  <a:cubicBezTo>
                    <a:pt x="94" y="75"/>
                    <a:pt x="116" y="81"/>
                    <a:pt x="137" y="89"/>
                  </a:cubicBezTo>
                  <a:cubicBezTo>
                    <a:pt x="152" y="96"/>
                    <a:pt x="167" y="101"/>
                    <a:pt x="168" y="124"/>
                  </a:cubicBezTo>
                  <a:cubicBezTo>
                    <a:pt x="168" y="149"/>
                    <a:pt x="161" y="170"/>
                    <a:pt x="139" y="183"/>
                  </a:cubicBezTo>
                  <a:cubicBezTo>
                    <a:pt x="108" y="201"/>
                    <a:pt x="74" y="201"/>
                    <a:pt x="42" y="189"/>
                  </a:cubicBezTo>
                  <a:cubicBezTo>
                    <a:pt x="21" y="181"/>
                    <a:pt x="11" y="161"/>
                    <a:pt x="6" y="134"/>
                  </a:cubicBezTo>
                  <a:cubicBezTo>
                    <a:pt x="21" y="134"/>
                    <a:pt x="34" y="133"/>
                    <a:pt x="47" y="135"/>
                  </a:cubicBezTo>
                  <a:cubicBezTo>
                    <a:pt x="51" y="135"/>
                    <a:pt x="56" y="141"/>
                    <a:pt x="59" y="145"/>
                  </a:cubicBezTo>
                  <a:cubicBezTo>
                    <a:pt x="69" y="160"/>
                    <a:pt x="86" y="167"/>
                    <a:pt x="102" y="159"/>
                  </a:cubicBezTo>
                  <a:cubicBezTo>
                    <a:pt x="108" y="156"/>
                    <a:pt x="116" y="147"/>
                    <a:pt x="116" y="141"/>
                  </a:cubicBezTo>
                  <a:cubicBezTo>
                    <a:pt x="115" y="135"/>
                    <a:pt x="108" y="125"/>
                    <a:pt x="101" y="123"/>
                  </a:cubicBezTo>
                  <a:cubicBezTo>
                    <a:pt x="80" y="114"/>
                    <a:pt x="57" y="111"/>
                    <a:pt x="37" y="101"/>
                  </a:cubicBezTo>
                  <a:cubicBezTo>
                    <a:pt x="0" y="81"/>
                    <a:pt x="2" y="38"/>
                    <a:pt x="38" y="18"/>
                  </a:cubicBezTo>
                  <a:cubicBezTo>
                    <a:pt x="70" y="1"/>
                    <a:pt x="101" y="0"/>
                    <a:pt x="133" y="17"/>
                  </a:cubicBezTo>
                  <a:cubicBezTo>
                    <a:pt x="149" y="25"/>
                    <a:pt x="158" y="37"/>
                    <a:pt x="159"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noEditPoints="1"/>
            </p:cNvSpPr>
            <p:nvPr/>
          </p:nvSpPr>
          <p:spPr bwMode="auto">
            <a:xfrm>
              <a:off x="8591550" y="4276725"/>
              <a:ext cx="403225" cy="360363"/>
            </a:xfrm>
            <a:custGeom>
              <a:avLst/>
              <a:gdLst>
                <a:gd name="T0" fmla="*/ 166 w 209"/>
                <a:gd name="T1" fmla="*/ 139 h 187"/>
                <a:gd name="T2" fmla="*/ 161 w 209"/>
                <a:gd name="T3" fmla="*/ 187 h 187"/>
                <a:gd name="T4" fmla="*/ 128 w 209"/>
                <a:gd name="T5" fmla="*/ 176 h 187"/>
                <a:gd name="T6" fmla="*/ 43 w 209"/>
                <a:gd name="T7" fmla="*/ 144 h 187"/>
                <a:gd name="T8" fmla="*/ 10 w 209"/>
                <a:gd name="T9" fmla="*/ 81 h 187"/>
                <a:gd name="T10" fmla="*/ 44 w 209"/>
                <a:gd name="T11" fmla="*/ 16 h 187"/>
                <a:gd name="T12" fmla="*/ 85 w 209"/>
                <a:gd name="T13" fmla="*/ 12 h 187"/>
                <a:gd name="T14" fmla="*/ 52 w 209"/>
                <a:gd name="T15" fmla="*/ 55 h 187"/>
                <a:gd name="T16" fmla="*/ 40 w 209"/>
                <a:gd name="T17" fmla="*/ 76 h 187"/>
                <a:gd name="T18" fmla="*/ 51 w 209"/>
                <a:gd name="T19" fmla="*/ 95 h 187"/>
                <a:gd name="T20" fmla="*/ 77 w 209"/>
                <a:gd name="T21" fmla="*/ 106 h 187"/>
                <a:gd name="T22" fmla="*/ 127 w 209"/>
                <a:gd name="T23" fmla="*/ 29 h 187"/>
                <a:gd name="T24" fmla="*/ 201 w 209"/>
                <a:gd name="T25" fmla="*/ 71 h 187"/>
                <a:gd name="T26" fmla="*/ 166 w 209"/>
                <a:gd name="T27" fmla="*/ 139 h 187"/>
                <a:gd name="T28" fmla="*/ 134 w 209"/>
                <a:gd name="T29" fmla="*/ 125 h 187"/>
                <a:gd name="T30" fmla="*/ 162 w 209"/>
                <a:gd name="T31" fmla="*/ 105 h 187"/>
                <a:gd name="T32" fmla="*/ 126 w 209"/>
                <a:gd name="T33" fmla="*/ 76 h 187"/>
                <a:gd name="T34" fmla="*/ 99 w 209"/>
                <a:gd name="T35" fmla="*/ 95 h 187"/>
                <a:gd name="T36" fmla="*/ 134 w 209"/>
                <a:gd name="T37" fmla="*/ 12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9" h="187">
                  <a:moveTo>
                    <a:pt x="166" y="139"/>
                  </a:moveTo>
                  <a:cubicBezTo>
                    <a:pt x="184" y="158"/>
                    <a:pt x="165" y="170"/>
                    <a:pt x="161" y="187"/>
                  </a:cubicBezTo>
                  <a:cubicBezTo>
                    <a:pt x="149" y="183"/>
                    <a:pt x="139" y="180"/>
                    <a:pt x="128" y="176"/>
                  </a:cubicBezTo>
                  <a:cubicBezTo>
                    <a:pt x="100" y="165"/>
                    <a:pt x="71" y="154"/>
                    <a:pt x="43" y="144"/>
                  </a:cubicBezTo>
                  <a:cubicBezTo>
                    <a:pt x="14" y="133"/>
                    <a:pt x="0" y="109"/>
                    <a:pt x="10" y="81"/>
                  </a:cubicBezTo>
                  <a:cubicBezTo>
                    <a:pt x="18" y="58"/>
                    <a:pt x="30" y="36"/>
                    <a:pt x="44" y="16"/>
                  </a:cubicBezTo>
                  <a:cubicBezTo>
                    <a:pt x="52" y="4"/>
                    <a:pt x="68" y="0"/>
                    <a:pt x="85" y="12"/>
                  </a:cubicBezTo>
                  <a:cubicBezTo>
                    <a:pt x="75" y="27"/>
                    <a:pt x="72" y="46"/>
                    <a:pt x="52" y="55"/>
                  </a:cubicBezTo>
                  <a:cubicBezTo>
                    <a:pt x="45" y="58"/>
                    <a:pt x="40" y="69"/>
                    <a:pt x="40" y="76"/>
                  </a:cubicBezTo>
                  <a:cubicBezTo>
                    <a:pt x="40" y="82"/>
                    <a:pt x="46" y="91"/>
                    <a:pt x="51" y="95"/>
                  </a:cubicBezTo>
                  <a:cubicBezTo>
                    <a:pt x="58" y="100"/>
                    <a:pt x="67" y="102"/>
                    <a:pt x="77" y="106"/>
                  </a:cubicBezTo>
                  <a:cubicBezTo>
                    <a:pt x="73" y="66"/>
                    <a:pt x="81" y="34"/>
                    <a:pt x="127" y="29"/>
                  </a:cubicBezTo>
                  <a:cubicBezTo>
                    <a:pt x="153" y="26"/>
                    <a:pt x="194" y="50"/>
                    <a:pt x="201" y="71"/>
                  </a:cubicBezTo>
                  <a:cubicBezTo>
                    <a:pt x="209" y="94"/>
                    <a:pt x="197" y="117"/>
                    <a:pt x="166" y="139"/>
                  </a:cubicBezTo>
                  <a:close/>
                  <a:moveTo>
                    <a:pt x="134" y="125"/>
                  </a:moveTo>
                  <a:cubicBezTo>
                    <a:pt x="152" y="126"/>
                    <a:pt x="162" y="119"/>
                    <a:pt x="162" y="105"/>
                  </a:cubicBezTo>
                  <a:cubicBezTo>
                    <a:pt x="163" y="91"/>
                    <a:pt x="144" y="75"/>
                    <a:pt x="126" y="76"/>
                  </a:cubicBezTo>
                  <a:cubicBezTo>
                    <a:pt x="113" y="76"/>
                    <a:pt x="100" y="79"/>
                    <a:pt x="99" y="95"/>
                  </a:cubicBezTo>
                  <a:cubicBezTo>
                    <a:pt x="98" y="111"/>
                    <a:pt x="115" y="125"/>
                    <a:pt x="134"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3713163" y="5380038"/>
              <a:ext cx="577850" cy="434975"/>
            </a:xfrm>
            <a:custGeom>
              <a:avLst/>
              <a:gdLst>
                <a:gd name="T0" fmla="*/ 134 w 299"/>
                <a:gd name="T1" fmla="*/ 100 h 225"/>
                <a:gd name="T2" fmla="*/ 119 w 299"/>
                <a:gd name="T3" fmla="*/ 107 h 225"/>
                <a:gd name="T4" fmla="*/ 54 w 299"/>
                <a:gd name="T5" fmla="*/ 126 h 225"/>
                <a:gd name="T6" fmla="*/ 0 w 299"/>
                <a:gd name="T7" fmla="*/ 80 h 225"/>
                <a:gd name="T8" fmla="*/ 63 w 299"/>
                <a:gd name="T9" fmla="*/ 109 h 225"/>
                <a:gd name="T10" fmla="*/ 122 w 299"/>
                <a:gd name="T11" fmla="*/ 77 h 225"/>
                <a:gd name="T12" fmla="*/ 120 w 299"/>
                <a:gd name="T13" fmla="*/ 70 h 225"/>
                <a:gd name="T14" fmla="*/ 86 w 299"/>
                <a:gd name="T15" fmla="*/ 70 h 225"/>
                <a:gd name="T16" fmla="*/ 66 w 299"/>
                <a:gd name="T17" fmla="*/ 47 h 225"/>
                <a:gd name="T18" fmla="*/ 69 w 299"/>
                <a:gd name="T19" fmla="*/ 32 h 225"/>
                <a:gd name="T20" fmla="*/ 131 w 299"/>
                <a:gd name="T21" fmla="*/ 55 h 225"/>
                <a:gd name="T22" fmla="*/ 148 w 299"/>
                <a:gd name="T23" fmla="*/ 56 h 225"/>
                <a:gd name="T24" fmla="*/ 208 w 299"/>
                <a:gd name="T25" fmla="*/ 7 h 225"/>
                <a:gd name="T26" fmla="*/ 225 w 299"/>
                <a:gd name="T27" fmla="*/ 2 h 225"/>
                <a:gd name="T28" fmla="*/ 264 w 299"/>
                <a:gd name="T29" fmla="*/ 23 h 225"/>
                <a:gd name="T30" fmla="*/ 294 w 299"/>
                <a:gd name="T31" fmla="*/ 43 h 225"/>
                <a:gd name="T32" fmla="*/ 299 w 299"/>
                <a:gd name="T33" fmla="*/ 59 h 225"/>
                <a:gd name="T34" fmla="*/ 283 w 299"/>
                <a:gd name="T35" fmla="*/ 62 h 225"/>
                <a:gd name="T36" fmla="*/ 234 w 299"/>
                <a:gd name="T37" fmla="*/ 50 h 225"/>
                <a:gd name="T38" fmla="*/ 211 w 299"/>
                <a:gd name="T39" fmla="*/ 55 h 225"/>
                <a:gd name="T40" fmla="*/ 204 w 299"/>
                <a:gd name="T41" fmla="*/ 69 h 225"/>
                <a:gd name="T42" fmla="*/ 217 w 299"/>
                <a:gd name="T43" fmla="*/ 70 h 225"/>
                <a:gd name="T44" fmla="*/ 235 w 299"/>
                <a:gd name="T45" fmla="*/ 87 h 225"/>
                <a:gd name="T46" fmla="*/ 234 w 299"/>
                <a:gd name="T47" fmla="*/ 95 h 225"/>
                <a:gd name="T48" fmla="*/ 216 w 299"/>
                <a:gd name="T49" fmla="*/ 96 h 225"/>
                <a:gd name="T50" fmla="*/ 211 w 299"/>
                <a:gd name="T51" fmla="*/ 94 h 225"/>
                <a:gd name="T52" fmla="*/ 151 w 299"/>
                <a:gd name="T53" fmla="*/ 123 h 225"/>
                <a:gd name="T54" fmla="*/ 140 w 299"/>
                <a:gd name="T55" fmla="*/ 181 h 225"/>
                <a:gd name="T56" fmla="*/ 153 w 299"/>
                <a:gd name="T57" fmla="*/ 225 h 225"/>
                <a:gd name="T58" fmla="*/ 115 w 299"/>
                <a:gd name="T59" fmla="*/ 212 h 225"/>
                <a:gd name="T60" fmla="*/ 102 w 299"/>
                <a:gd name="T61" fmla="*/ 183 h 225"/>
                <a:gd name="T62" fmla="*/ 128 w 299"/>
                <a:gd name="T63" fmla="*/ 123 h 225"/>
                <a:gd name="T64" fmla="*/ 138 w 299"/>
                <a:gd name="T65" fmla="*/ 105 h 225"/>
                <a:gd name="T66" fmla="*/ 134 w 299"/>
                <a:gd name="T67" fmla="*/ 10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9" h="225">
                  <a:moveTo>
                    <a:pt x="134" y="100"/>
                  </a:moveTo>
                  <a:cubicBezTo>
                    <a:pt x="129" y="103"/>
                    <a:pt x="124" y="106"/>
                    <a:pt x="119" y="107"/>
                  </a:cubicBezTo>
                  <a:cubicBezTo>
                    <a:pt x="97" y="114"/>
                    <a:pt x="76" y="123"/>
                    <a:pt x="54" y="126"/>
                  </a:cubicBezTo>
                  <a:cubicBezTo>
                    <a:pt x="27" y="130"/>
                    <a:pt x="8" y="113"/>
                    <a:pt x="0" y="80"/>
                  </a:cubicBezTo>
                  <a:cubicBezTo>
                    <a:pt x="20" y="95"/>
                    <a:pt x="36" y="118"/>
                    <a:pt x="63" y="109"/>
                  </a:cubicBezTo>
                  <a:cubicBezTo>
                    <a:pt x="84" y="101"/>
                    <a:pt x="106" y="94"/>
                    <a:pt x="122" y="77"/>
                  </a:cubicBezTo>
                  <a:cubicBezTo>
                    <a:pt x="121" y="75"/>
                    <a:pt x="121" y="72"/>
                    <a:pt x="120" y="70"/>
                  </a:cubicBezTo>
                  <a:cubicBezTo>
                    <a:pt x="108" y="70"/>
                    <a:pt x="97" y="70"/>
                    <a:pt x="86" y="70"/>
                  </a:cubicBezTo>
                  <a:cubicBezTo>
                    <a:pt x="65" y="70"/>
                    <a:pt x="62" y="67"/>
                    <a:pt x="66" y="47"/>
                  </a:cubicBezTo>
                  <a:cubicBezTo>
                    <a:pt x="67" y="41"/>
                    <a:pt x="68" y="36"/>
                    <a:pt x="69" y="32"/>
                  </a:cubicBezTo>
                  <a:cubicBezTo>
                    <a:pt x="90" y="40"/>
                    <a:pt x="110" y="48"/>
                    <a:pt x="131" y="55"/>
                  </a:cubicBezTo>
                  <a:cubicBezTo>
                    <a:pt x="136" y="57"/>
                    <a:pt x="144" y="58"/>
                    <a:pt x="148" y="56"/>
                  </a:cubicBezTo>
                  <a:cubicBezTo>
                    <a:pt x="168" y="40"/>
                    <a:pt x="188" y="23"/>
                    <a:pt x="208" y="7"/>
                  </a:cubicBezTo>
                  <a:cubicBezTo>
                    <a:pt x="213" y="3"/>
                    <a:pt x="221" y="0"/>
                    <a:pt x="225" y="2"/>
                  </a:cubicBezTo>
                  <a:cubicBezTo>
                    <a:pt x="238" y="8"/>
                    <a:pt x="251" y="16"/>
                    <a:pt x="264" y="23"/>
                  </a:cubicBezTo>
                  <a:cubicBezTo>
                    <a:pt x="274" y="30"/>
                    <a:pt x="285" y="36"/>
                    <a:pt x="294" y="43"/>
                  </a:cubicBezTo>
                  <a:cubicBezTo>
                    <a:pt x="297" y="46"/>
                    <a:pt x="297" y="54"/>
                    <a:pt x="299" y="59"/>
                  </a:cubicBezTo>
                  <a:cubicBezTo>
                    <a:pt x="293" y="60"/>
                    <a:pt x="288" y="63"/>
                    <a:pt x="283" y="62"/>
                  </a:cubicBezTo>
                  <a:cubicBezTo>
                    <a:pt x="266" y="58"/>
                    <a:pt x="251" y="52"/>
                    <a:pt x="234" y="50"/>
                  </a:cubicBezTo>
                  <a:cubicBezTo>
                    <a:pt x="227" y="48"/>
                    <a:pt x="218" y="51"/>
                    <a:pt x="211" y="55"/>
                  </a:cubicBezTo>
                  <a:cubicBezTo>
                    <a:pt x="207" y="57"/>
                    <a:pt x="206" y="64"/>
                    <a:pt x="204" y="69"/>
                  </a:cubicBezTo>
                  <a:cubicBezTo>
                    <a:pt x="208" y="69"/>
                    <a:pt x="214" y="68"/>
                    <a:pt x="217" y="70"/>
                  </a:cubicBezTo>
                  <a:cubicBezTo>
                    <a:pt x="223" y="75"/>
                    <a:pt x="229" y="81"/>
                    <a:pt x="235" y="87"/>
                  </a:cubicBezTo>
                  <a:cubicBezTo>
                    <a:pt x="236" y="88"/>
                    <a:pt x="234" y="95"/>
                    <a:pt x="234" y="95"/>
                  </a:cubicBezTo>
                  <a:cubicBezTo>
                    <a:pt x="228" y="96"/>
                    <a:pt x="222" y="96"/>
                    <a:pt x="216" y="96"/>
                  </a:cubicBezTo>
                  <a:cubicBezTo>
                    <a:pt x="214" y="96"/>
                    <a:pt x="212" y="95"/>
                    <a:pt x="211" y="94"/>
                  </a:cubicBezTo>
                  <a:cubicBezTo>
                    <a:pt x="168" y="79"/>
                    <a:pt x="166" y="79"/>
                    <a:pt x="151" y="123"/>
                  </a:cubicBezTo>
                  <a:cubicBezTo>
                    <a:pt x="144" y="142"/>
                    <a:pt x="140" y="162"/>
                    <a:pt x="140" y="181"/>
                  </a:cubicBezTo>
                  <a:cubicBezTo>
                    <a:pt x="140" y="197"/>
                    <a:pt x="149" y="212"/>
                    <a:pt x="153" y="225"/>
                  </a:cubicBezTo>
                  <a:cubicBezTo>
                    <a:pt x="143" y="222"/>
                    <a:pt x="129" y="216"/>
                    <a:pt x="115" y="212"/>
                  </a:cubicBezTo>
                  <a:cubicBezTo>
                    <a:pt x="99" y="207"/>
                    <a:pt x="98" y="194"/>
                    <a:pt x="102" y="183"/>
                  </a:cubicBezTo>
                  <a:cubicBezTo>
                    <a:pt x="108" y="162"/>
                    <a:pt x="119" y="143"/>
                    <a:pt x="128" y="123"/>
                  </a:cubicBezTo>
                  <a:cubicBezTo>
                    <a:pt x="131" y="117"/>
                    <a:pt x="135" y="111"/>
                    <a:pt x="138" y="105"/>
                  </a:cubicBezTo>
                  <a:cubicBezTo>
                    <a:pt x="137" y="103"/>
                    <a:pt x="136" y="102"/>
                    <a:pt x="134"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2"/>
            <p:cNvSpPr>
              <a:spLocks/>
            </p:cNvSpPr>
            <p:nvPr/>
          </p:nvSpPr>
          <p:spPr bwMode="auto">
            <a:xfrm>
              <a:off x="8834438" y="2755900"/>
              <a:ext cx="354013" cy="328613"/>
            </a:xfrm>
            <a:custGeom>
              <a:avLst/>
              <a:gdLst>
                <a:gd name="T0" fmla="*/ 183 w 183"/>
                <a:gd name="T1" fmla="*/ 47 h 170"/>
                <a:gd name="T2" fmla="*/ 127 w 183"/>
                <a:gd name="T3" fmla="*/ 57 h 170"/>
                <a:gd name="T4" fmla="*/ 147 w 183"/>
                <a:gd name="T5" fmla="*/ 104 h 170"/>
                <a:gd name="T6" fmla="*/ 119 w 183"/>
                <a:gd name="T7" fmla="*/ 151 h 170"/>
                <a:gd name="T8" fmla="*/ 28 w 183"/>
                <a:gd name="T9" fmla="*/ 170 h 170"/>
                <a:gd name="T10" fmla="*/ 17 w 183"/>
                <a:gd name="T11" fmla="*/ 126 h 170"/>
                <a:gd name="T12" fmla="*/ 90 w 183"/>
                <a:gd name="T13" fmla="*/ 107 h 170"/>
                <a:gd name="T14" fmla="*/ 107 w 183"/>
                <a:gd name="T15" fmla="*/ 91 h 170"/>
                <a:gd name="T16" fmla="*/ 86 w 183"/>
                <a:gd name="T17" fmla="*/ 69 h 170"/>
                <a:gd name="T18" fmla="*/ 11 w 183"/>
                <a:gd name="T19" fmla="*/ 80 h 170"/>
                <a:gd name="T20" fmla="*/ 0 w 183"/>
                <a:gd name="T21" fmla="*/ 34 h 170"/>
                <a:gd name="T22" fmla="*/ 120 w 183"/>
                <a:gd name="T23" fmla="*/ 12 h 170"/>
                <a:gd name="T24" fmla="*/ 153 w 183"/>
                <a:gd name="T25" fmla="*/ 5 h 170"/>
                <a:gd name="T26" fmla="*/ 179 w 183"/>
                <a:gd name="T27" fmla="*/ 23 h 170"/>
                <a:gd name="T28" fmla="*/ 183 w 183"/>
                <a:gd name="T29" fmla="*/ 4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3" h="170">
                  <a:moveTo>
                    <a:pt x="183" y="47"/>
                  </a:moveTo>
                  <a:cubicBezTo>
                    <a:pt x="162" y="51"/>
                    <a:pt x="144" y="54"/>
                    <a:pt x="127" y="57"/>
                  </a:cubicBezTo>
                  <a:cubicBezTo>
                    <a:pt x="134" y="74"/>
                    <a:pt x="142" y="88"/>
                    <a:pt x="147" y="104"/>
                  </a:cubicBezTo>
                  <a:cubicBezTo>
                    <a:pt x="152" y="125"/>
                    <a:pt x="140" y="145"/>
                    <a:pt x="119" y="151"/>
                  </a:cubicBezTo>
                  <a:cubicBezTo>
                    <a:pt x="90" y="158"/>
                    <a:pt x="60" y="163"/>
                    <a:pt x="28" y="170"/>
                  </a:cubicBezTo>
                  <a:cubicBezTo>
                    <a:pt x="24" y="154"/>
                    <a:pt x="21" y="140"/>
                    <a:pt x="17" y="126"/>
                  </a:cubicBezTo>
                  <a:cubicBezTo>
                    <a:pt x="42" y="119"/>
                    <a:pt x="66" y="114"/>
                    <a:pt x="90" y="107"/>
                  </a:cubicBezTo>
                  <a:cubicBezTo>
                    <a:pt x="97" y="104"/>
                    <a:pt x="107" y="97"/>
                    <a:pt x="107" y="91"/>
                  </a:cubicBezTo>
                  <a:cubicBezTo>
                    <a:pt x="108" y="79"/>
                    <a:pt x="103" y="66"/>
                    <a:pt x="86" y="69"/>
                  </a:cubicBezTo>
                  <a:cubicBezTo>
                    <a:pt x="62" y="72"/>
                    <a:pt x="37" y="76"/>
                    <a:pt x="11" y="80"/>
                  </a:cubicBezTo>
                  <a:cubicBezTo>
                    <a:pt x="7" y="65"/>
                    <a:pt x="4" y="50"/>
                    <a:pt x="0" y="34"/>
                  </a:cubicBezTo>
                  <a:cubicBezTo>
                    <a:pt x="41" y="26"/>
                    <a:pt x="80" y="19"/>
                    <a:pt x="120" y="12"/>
                  </a:cubicBezTo>
                  <a:cubicBezTo>
                    <a:pt x="131" y="10"/>
                    <a:pt x="142" y="8"/>
                    <a:pt x="153" y="5"/>
                  </a:cubicBezTo>
                  <a:cubicBezTo>
                    <a:pt x="170" y="0"/>
                    <a:pt x="178" y="6"/>
                    <a:pt x="179" y="23"/>
                  </a:cubicBezTo>
                  <a:cubicBezTo>
                    <a:pt x="180" y="30"/>
                    <a:pt x="181" y="37"/>
                    <a:pt x="183"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3"/>
            <p:cNvSpPr>
              <a:spLocks/>
            </p:cNvSpPr>
            <p:nvPr/>
          </p:nvSpPr>
          <p:spPr bwMode="auto">
            <a:xfrm>
              <a:off x="8501063" y="1722438"/>
              <a:ext cx="406400" cy="352425"/>
            </a:xfrm>
            <a:custGeom>
              <a:avLst/>
              <a:gdLst>
                <a:gd name="T0" fmla="*/ 90 w 211"/>
                <a:gd name="T1" fmla="*/ 20 h 183"/>
                <a:gd name="T2" fmla="*/ 124 w 211"/>
                <a:gd name="T3" fmla="*/ 0 h 183"/>
                <a:gd name="T4" fmla="*/ 166 w 211"/>
                <a:gd name="T5" fmla="*/ 71 h 183"/>
                <a:gd name="T6" fmla="*/ 211 w 211"/>
                <a:gd name="T7" fmla="*/ 141 h 183"/>
                <a:gd name="T8" fmla="*/ 176 w 211"/>
                <a:gd name="T9" fmla="*/ 166 h 183"/>
                <a:gd name="T10" fmla="*/ 161 w 211"/>
                <a:gd name="T11" fmla="*/ 140 h 183"/>
                <a:gd name="T12" fmla="*/ 126 w 211"/>
                <a:gd name="T13" fmla="*/ 129 h 183"/>
                <a:gd name="T14" fmla="*/ 26 w 211"/>
                <a:gd name="T15" fmla="*/ 183 h 183"/>
                <a:gd name="T16" fmla="*/ 0 w 211"/>
                <a:gd name="T17" fmla="*/ 143 h 183"/>
                <a:gd name="T18" fmla="*/ 99 w 211"/>
                <a:gd name="T19" fmla="*/ 82 h 183"/>
                <a:gd name="T20" fmla="*/ 107 w 211"/>
                <a:gd name="T21" fmla="*/ 51 h 183"/>
                <a:gd name="T22" fmla="*/ 90 w 211"/>
                <a:gd name="T23" fmla="*/ 2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1" h="183">
                  <a:moveTo>
                    <a:pt x="90" y="20"/>
                  </a:moveTo>
                  <a:cubicBezTo>
                    <a:pt x="102" y="13"/>
                    <a:pt x="112" y="7"/>
                    <a:pt x="124" y="0"/>
                  </a:cubicBezTo>
                  <a:cubicBezTo>
                    <a:pt x="138" y="24"/>
                    <a:pt x="152" y="48"/>
                    <a:pt x="166" y="71"/>
                  </a:cubicBezTo>
                  <a:cubicBezTo>
                    <a:pt x="181" y="94"/>
                    <a:pt x="195" y="117"/>
                    <a:pt x="211" y="141"/>
                  </a:cubicBezTo>
                  <a:cubicBezTo>
                    <a:pt x="199" y="149"/>
                    <a:pt x="189" y="157"/>
                    <a:pt x="176" y="166"/>
                  </a:cubicBezTo>
                  <a:cubicBezTo>
                    <a:pt x="170" y="156"/>
                    <a:pt x="165" y="148"/>
                    <a:pt x="161" y="140"/>
                  </a:cubicBezTo>
                  <a:cubicBezTo>
                    <a:pt x="148" y="116"/>
                    <a:pt x="149" y="116"/>
                    <a:pt x="126" y="129"/>
                  </a:cubicBezTo>
                  <a:cubicBezTo>
                    <a:pt x="94" y="147"/>
                    <a:pt x="61" y="164"/>
                    <a:pt x="26" y="183"/>
                  </a:cubicBezTo>
                  <a:cubicBezTo>
                    <a:pt x="17" y="170"/>
                    <a:pt x="9" y="157"/>
                    <a:pt x="0" y="143"/>
                  </a:cubicBezTo>
                  <a:cubicBezTo>
                    <a:pt x="34" y="122"/>
                    <a:pt x="66" y="101"/>
                    <a:pt x="99" y="82"/>
                  </a:cubicBezTo>
                  <a:cubicBezTo>
                    <a:pt x="114" y="74"/>
                    <a:pt x="118" y="66"/>
                    <a:pt x="107" y="51"/>
                  </a:cubicBezTo>
                  <a:cubicBezTo>
                    <a:pt x="101" y="42"/>
                    <a:pt x="96" y="31"/>
                    <a:pt x="9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4"/>
            <p:cNvSpPr>
              <a:spLocks noEditPoints="1"/>
            </p:cNvSpPr>
            <p:nvPr/>
          </p:nvSpPr>
          <p:spPr bwMode="auto">
            <a:xfrm>
              <a:off x="6408738" y="6156325"/>
              <a:ext cx="411163" cy="452438"/>
            </a:xfrm>
            <a:custGeom>
              <a:avLst/>
              <a:gdLst>
                <a:gd name="T0" fmla="*/ 0 w 213"/>
                <a:gd name="T1" fmla="*/ 197 h 234"/>
                <a:gd name="T2" fmla="*/ 47 w 213"/>
                <a:gd name="T3" fmla="*/ 125 h 234"/>
                <a:gd name="T4" fmla="*/ 53 w 213"/>
                <a:gd name="T5" fmla="*/ 107 h 234"/>
                <a:gd name="T6" fmla="*/ 39 w 213"/>
                <a:gd name="T7" fmla="*/ 95 h 234"/>
                <a:gd name="T8" fmla="*/ 23 w 213"/>
                <a:gd name="T9" fmla="*/ 88 h 234"/>
                <a:gd name="T10" fmla="*/ 43 w 213"/>
                <a:gd name="T11" fmla="*/ 38 h 234"/>
                <a:gd name="T12" fmla="*/ 48 w 213"/>
                <a:gd name="T13" fmla="*/ 27 h 234"/>
                <a:gd name="T14" fmla="*/ 83 w 213"/>
                <a:gd name="T15" fmla="*/ 48 h 234"/>
                <a:gd name="T16" fmla="*/ 77 w 213"/>
                <a:gd name="T17" fmla="*/ 66 h 234"/>
                <a:gd name="T18" fmla="*/ 71 w 213"/>
                <a:gd name="T19" fmla="*/ 76 h 234"/>
                <a:gd name="T20" fmla="*/ 115 w 213"/>
                <a:gd name="T21" fmla="*/ 53 h 234"/>
                <a:gd name="T22" fmla="*/ 126 w 213"/>
                <a:gd name="T23" fmla="*/ 0 h 234"/>
                <a:gd name="T24" fmla="*/ 158 w 213"/>
                <a:gd name="T25" fmla="*/ 25 h 234"/>
                <a:gd name="T26" fmla="*/ 155 w 213"/>
                <a:gd name="T27" fmla="*/ 36 h 234"/>
                <a:gd name="T28" fmla="*/ 134 w 213"/>
                <a:gd name="T29" fmla="*/ 77 h 234"/>
                <a:gd name="T30" fmla="*/ 144 w 213"/>
                <a:gd name="T31" fmla="*/ 94 h 234"/>
                <a:gd name="T32" fmla="*/ 154 w 213"/>
                <a:gd name="T33" fmla="*/ 124 h 234"/>
                <a:gd name="T34" fmla="*/ 165 w 213"/>
                <a:gd name="T35" fmla="*/ 154 h 234"/>
                <a:gd name="T36" fmla="*/ 213 w 213"/>
                <a:gd name="T37" fmla="*/ 163 h 234"/>
                <a:gd name="T38" fmla="*/ 153 w 213"/>
                <a:gd name="T39" fmla="*/ 176 h 234"/>
                <a:gd name="T40" fmla="*/ 134 w 213"/>
                <a:gd name="T41" fmla="*/ 181 h 234"/>
                <a:gd name="T42" fmla="*/ 91 w 213"/>
                <a:gd name="T43" fmla="*/ 219 h 234"/>
                <a:gd name="T44" fmla="*/ 79 w 213"/>
                <a:gd name="T45" fmla="*/ 234 h 234"/>
                <a:gd name="T46" fmla="*/ 50 w 213"/>
                <a:gd name="T47" fmla="*/ 218 h 234"/>
                <a:gd name="T48" fmla="*/ 53 w 213"/>
                <a:gd name="T49" fmla="*/ 150 h 234"/>
                <a:gd name="T50" fmla="*/ 0 w 213"/>
                <a:gd name="T51" fmla="*/ 197 h 234"/>
                <a:gd name="T52" fmla="*/ 118 w 213"/>
                <a:gd name="T53" fmla="*/ 75 h 234"/>
                <a:gd name="T54" fmla="*/ 89 w 213"/>
                <a:gd name="T55" fmla="*/ 89 h 234"/>
                <a:gd name="T56" fmla="*/ 70 w 213"/>
                <a:gd name="T57" fmla="*/ 111 h 234"/>
                <a:gd name="T58" fmla="*/ 81 w 213"/>
                <a:gd name="T59" fmla="*/ 188 h 234"/>
                <a:gd name="T60" fmla="*/ 88 w 213"/>
                <a:gd name="T61" fmla="*/ 203 h 234"/>
                <a:gd name="T62" fmla="*/ 109 w 213"/>
                <a:gd name="T63" fmla="*/ 195 h 234"/>
                <a:gd name="T64" fmla="*/ 111 w 213"/>
                <a:gd name="T65" fmla="*/ 134 h 234"/>
                <a:gd name="T66" fmla="*/ 135 w 213"/>
                <a:gd name="T67" fmla="*/ 113 h 234"/>
                <a:gd name="T68" fmla="*/ 118 w 213"/>
                <a:gd name="T69" fmla="*/ 75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 h="234">
                  <a:moveTo>
                    <a:pt x="0" y="197"/>
                  </a:moveTo>
                  <a:cubicBezTo>
                    <a:pt x="17" y="172"/>
                    <a:pt x="32" y="149"/>
                    <a:pt x="47" y="125"/>
                  </a:cubicBezTo>
                  <a:cubicBezTo>
                    <a:pt x="50" y="120"/>
                    <a:pt x="52" y="113"/>
                    <a:pt x="53" y="107"/>
                  </a:cubicBezTo>
                  <a:cubicBezTo>
                    <a:pt x="54" y="98"/>
                    <a:pt x="52" y="91"/>
                    <a:pt x="39" y="95"/>
                  </a:cubicBezTo>
                  <a:cubicBezTo>
                    <a:pt x="35" y="96"/>
                    <a:pt x="30" y="92"/>
                    <a:pt x="23" y="88"/>
                  </a:cubicBezTo>
                  <a:cubicBezTo>
                    <a:pt x="50" y="77"/>
                    <a:pt x="50" y="59"/>
                    <a:pt x="43" y="38"/>
                  </a:cubicBezTo>
                  <a:cubicBezTo>
                    <a:pt x="42" y="36"/>
                    <a:pt x="46" y="31"/>
                    <a:pt x="48" y="27"/>
                  </a:cubicBezTo>
                  <a:cubicBezTo>
                    <a:pt x="60" y="34"/>
                    <a:pt x="72" y="40"/>
                    <a:pt x="83" y="48"/>
                  </a:cubicBezTo>
                  <a:cubicBezTo>
                    <a:pt x="85" y="49"/>
                    <a:pt x="80" y="60"/>
                    <a:pt x="77" y="66"/>
                  </a:cubicBezTo>
                  <a:cubicBezTo>
                    <a:pt x="76" y="70"/>
                    <a:pt x="73" y="73"/>
                    <a:pt x="71" y="76"/>
                  </a:cubicBezTo>
                  <a:cubicBezTo>
                    <a:pt x="83" y="79"/>
                    <a:pt x="82" y="78"/>
                    <a:pt x="115" y="53"/>
                  </a:cubicBezTo>
                  <a:cubicBezTo>
                    <a:pt x="136" y="38"/>
                    <a:pt x="114" y="20"/>
                    <a:pt x="126" y="0"/>
                  </a:cubicBezTo>
                  <a:cubicBezTo>
                    <a:pt x="137" y="8"/>
                    <a:pt x="148" y="16"/>
                    <a:pt x="158" y="25"/>
                  </a:cubicBezTo>
                  <a:cubicBezTo>
                    <a:pt x="160" y="26"/>
                    <a:pt x="157" y="33"/>
                    <a:pt x="155" y="36"/>
                  </a:cubicBezTo>
                  <a:cubicBezTo>
                    <a:pt x="148" y="50"/>
                    <a:pt x="139" y="63"/>
                    <a:pt x="134" y="77"/>
                  </a:cubicBezTo>
                  <a:cubicBezTo>
                    <a:pt x="132" y="81"/>
                    <a:pt x="139" y="92"/>
                    <a:pt x="144" y="94"/>
                  </a:cubicBezTo>
                  <a:cubicBezTo>
                    <a:pt x="163" y="100"/>
                    <a:pt x="164" y="110"/>
                    <a:pt x="154" y="124"/>
                  </a:cubicBezTo>
                  <a:cubicBezTo>
                    <a:pt x="144" y="139"/>
                    <a:pt x="150" y="149"/>
                    <a:pt x="165" y="154"/>
                  </a:cubicBezTo>
                  <a:cubicBezTo>
                    <a:pt x="181" y="158"/>
                    <a:pt x="197" y="160"/>
                    <a:pt x="213" y="163"/>
                  </a:cubicBezTo>
                  <a:cubicBezTo>
                    <a:pt x="193" y="190"/>
                    <a:pt x="186" y="191"/>
                    <a:pt x="153" y="176"/>
                  </a:cubicBezTo>
                  <a:cubicBezTo>
                    <a:pt x="148" y="174"/>
                    <a:pt x="137" y="177"/>
                    <a:pt x="134" y="181"/>
                  </a:cubicBezTo>
                  <a:cubicBezTo>
                    <a:pt x="123" y="198"/>
                    <a:pt x="116" y="218"/>
                    <a:pt x="91" y="219"/>
                  </a:cubicBezTo>
                  <a:cubicBezTo>
                    <a:pt x="87" y="219"/>
                    <a:pt x="83" y="229"/>
                    <a:pt x="79" y="234"/>
                  </a:cubicBezTo>
                  <a:cubicBezTo>
                    <a:pt x="69" y="229"/>
                    <a:pt x="59" y="223"/>
                    <a:pt x="50" y="218"/>
                  </a:cubicBezTo>
                  <a:cubicBezTo>
                    <a:pt x="67" y="209"/>
                    <a:pt x="69" y="176"/>
                    <a:pt x="53" y="150"/>
                  </a:cubicBezTo>
                  <a:cubicBezTo>
                    <a:pt x="35" y="165"/>
                    <a:pt x="42" y="209"/>
                    <a:pt x="0" y="197"/>
                  </a:cubicBezTo>
                  <a:close/>
                  <a:moveTo>
                    <a:pt x="118" y="75"/>
                  </a:moveTo>
                  <a:cubicBezTo>
                    <a:pt x="108" y="81"/>
                    <a:pt x="98" y="90"/>
                    <a:pt x="89" y="89"/>
                  </a:cubicBezTo>
                  <a:cubicBezTo>
                    <a:pt x="70" y="88"/>
                    <a:pt x="69" y="98"/>
                    <a:pt x="70" y="111"/>
                  </a:cubicBezTo>
                  <a:cubicBezTo>
                    <a:pt x="73" y="136"/>
                    <a:pt x="77" y="162"/>
                    <a:pt x="81" y="188"/>
                  </a:cubicBezTo>
                  <a:cubicBezTo>
                    <a:pt x="81" y="193"/>
                    <a:pt x="86" y="203"/>
                    <a:pt x="88" y="203"/>
                  </a:cubicBezTo>
                  <a:cubicBezTo>
                    <a:pt x="95" y="203"/>
                    <a:pt x="104" y="200"/>
                    <a:pt x="109" y="195"/>
                  </a:cubicBezTo>
                  <a:cubicBezTo>
                    <a:pt x="128" y="176"/>
                    <a:pt x="128" y="161"/>
                    <a:pt x="111" y="134"/>
                  </a:cubicBezTo>
                  <a:cubicBezTo>
                    <a:pt x="135" y="136"/>
                    <a:pt x="137" y="134"/>
                    <a:pt x="135" y="113"/>
                  </a:cubicBezTo>
                  <a:cubicBezTo>
                    <a:pt x="93" y="117"/>
                    <a:pt x="133" y="83"/>
                    <a:pt x="118"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5"/>
            <p:cNvSpPr>
              <a:spLocks/>
            </p:cNvSpPr>
            <p:nvPr/>
          </p:nvSpPr>
          <p:spPr bwMode="auto">
            <a:xfrm>
              <a:off x="3208338" y="4664075"/>
              <a:ext cx="403225" cy="342900"/>
            </a:xfrm>
            <a:custGeom>
              <a:avLst/>
              <a:gdLst>
                <a:gd name="T0" fmla="*/ 189 w 209"/>
                <a:gd name="T1" fmla="*/ 0 h 177"/>
                <a:gd name="T2" fmla="*/ 209 w 209"/>
                <a:gd name="T3" fmla="*/ 44 h 177"/>
                <a:gd name="T4" fmla="*/ 86 w 209"/>
                <a:gd name="T5" fmla="*/ 106 h 177"/>
                <a:gd name="T6" fmla="*/ 112 w 209"/>
                <a:gd name="T7" fmla="*/ 159 h 177"/>
                <a:gd name="T8" fmla="*/ 109 w 209"/>
                <a:gd name="T9" fmla="*/ 163 h 177"/>
                <a:gd name="T10" fmla="*/ 59 w 209"/>
                <a:gd name="T11" fmla="*/ 146 h 177"/>
                <a:gd name="T12" fmla="*/ 24 w 209"/>
                <a:gd name="T13" fmla="*/ 74 h 177"/>
                <a:gd name="T14" fmla="*/ 0 w 209"/>
                <a:gd name="T15" fmla="*/ 27 h 177"/>
                <a:gd name="T16" fmla="*/ 37 w 209"/>
                <a:gd name="T17" fmla="*/ 9 h 177"/>
                <a:gd name="T18" fmla="*/ 52 w 209"/>
                <a:gd name="T19" fmla="*/ 44 h 177"/>
                <a:gd name="T20" fmla="*/ 75 w 209"/>
                <a:gd name="T21" fmla="*/ 52 h 177"/>
                <a:gd name="T22" fmla="*/ 189 w 209"/>
                <a:gd name="T2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9" h="177">
                  <a:moveTo>
                    <a:pt x="189" y="0"/>
                  </a:moveTo>
                  <a:cubicBezTo>
                    <a:pt x="196" y="15"/>
                    <a:pt x="202" y="28"/>
                    <a:pt x="209" y="44"/>
                  </a:cubicBezTo>
                  <a:cubicBezTo>
                    <a:pt x="168" y="65"/>
                    <a:pt x="128" y="85"/>
                    <a:pt x="86" y="106"/>
                  </a:cubicBezTo>
                  <a:cubicBezTo>
                    <a:pt x="96" y="125"/>
                    <a:pt x="104" y="142"/>
                    <a:pt x="112" y="159"/>
                  </a:cubicBezTo>
                  <a:cubicBezTo>
                    <a:pt x="111" y="161"/>
                    <a:pt x="110" y="162"/>
                    <a:pt x="109" y="163"/>
                  </a:cubicBezTo>
                  <a:cubicBezTo>
                    <a:pt x="77" y="177"/>
                    <a:pt x="76" y="177"/>
                    <a:pt x="59" y="146"/>
                  </a:cubicBezTo>
                  <a:cubicBezTo>
                    <a:pt x="46" y="122"/>
                    <a:pt x="36" y="98"/>
                    <a:pt x="24" y="74"/>
                  </a:cubicBezTo>
                  <a:cubicBezTo>
                    <a:pt x="17" y="59"/>
                    <a:pt x="9" y="45"/>
                    <a:pt x="0" y="27"/>
                  </a:cubicBezTo>
                  <a:cubicBezTo>
                    <a:pt x="11" y="22"/>
                    <a:pt x="23" y="16"/>
                    <a:pt x="37" y="9"/>
                  </a:cubicBezTo>
                  <a:cubicBezTo>
                    <a:pt x="43" y="23"/>
                    <a:pt x="48" y="33"/>
                    <a:pt x="52" y="44"/>
                  </a:cubicBezTo>
                  <a:cubicBezTo>
                    <a:pt x="57" y="56"/>
                    <a:pt x="63" y="58"/>
                    <a:pt x="75" y="52"/>
                  </a:cubicBezTo>
                  <a:cubicBezTo>
                    <a:pt x="112" y="34"/>
                    <a:pt x="150" y="18"/>
                    <a:pt x="1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6"/>
            <p:cNvSpPr>
              <a:spLocks/>
            </p:cNvSpPr>
            <p:nvPr/>
          </p:nvSpPr>
          <p:spPr bwMode="auto">
            <a:xfrm>
              <a:off x="8486775" y="4560888"/>
              <a:ext cx="379413" cy="411163"/>
            </a:xfrm>
            <a:custGeom>
              <a:avLst/>
              <a:gdLst>
                <a:gd name="T0" fmla="*/ 196 w 196"/>
                <a:gd name="T1" fmla="*/ 76 h 213"/>
                <a:gd name="T2" fmla="*/ 179 w 196"/>
                <a:gd name="T3" fmla="*/ 111 h 213"/>
                <a:gd name="T4" fmla="*/ 161 w 196"/>
                <a:gd name="T5" fmla="*/ 118 h 213"/>
                <a:gd name="T6" fmla="*/ 94 w 196"/>
                <a:gd name="T7" fmla="*/ 110 h 213"/>
                <a:gd name="T8" fmla="*/ 90 w 196"/>
                <a:gd name="T9" fmla="*/ 116 h 213"/>
                <a:gd name="T10" fmla="*/ 151 w 196"/>
                <a:gd name="T11" fmla="*/ 173 h 213"/>
                <a:gd name="T12" fmla="*/ 132 w 196"/>
                <a:gd name="T13" fmla="*/ 213 h 213"/>
                <a:gd name="T14" fmla="*/ 45 w 196"/>
                <a:gd name="T15" fmla="*/ 121 h 213"/>
                <a:gd name="T16" fmla="*/ 35 w 196"/>
                <a:gd name="T17" fmla="*/ 111 h 213"/>
                <a:gd name="T18" fmla="*/ 19 w 196"/>
                <a:gd name="T19" fmla="*/ 26 h 213"/>
                <a:gd name="T20" fmla="*/ 57 w 196"/>
                <a:gd name="T21" fmla="*/ 16 h 213"/>
                <a:gd name="T22" fmla="*/ 50 w 196"/>
                <a:gd name="T23" fmla="*/ 27 h 213"/>
                <a:gd name="T24" fmla="*/ 51 w 196"/>
                <a:gd name="T25" fmla="*/ 61 h 213"/>
                <a:gd name="T26" fmla="*/ 72 w 196"/>
                <a:gd name="T27" fmla="*/ 69 h 213"/>
                <a:gd name="T28" fmla="*/ 196 w 196"/>
                <a:gd name="T29" fmla="*/ 7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213">
                  <a:moveTo>
                    <a:pt x="196" y="76"/>
                  </a:moveTo>
                  <a:cubicBezTo>
                    <a:pt x="189" y="91"/>
                    <a:pt x="186" y="102"/>
                    <a:pt x="179" y="111"/>
                  </a:cubicBezTo>
                  <a:cubicBezTo>
                    <a:pt x="176" y="115"/>
                    <a:pt x="167" y="118"/>
                    <a:pt x="161" y="118"/>
                  </a:cubicBezTo>
                  <a:cubicBezTo>
                    <a:pt x="139" y="116"/>
                    <a:pt x="116" y="113"/>
                    <a:pt x="94" y="110"/>
                  </a:cubicBezTo>
                  <a:cubicBezTo>
                    <a:pt x="93" y="112"/>
                    <a:pt x="91" y="114"/>
                    <a:pt x="90" y="116"/>
                  </a:cubicBezTo>
                  <a:cubicBezTo>
                    <a:pt x="110" y="135"/>
                    <a:pt x="130" y="153"/>
                    <a:pt x="151" y="173"/>
                  </a:cubicBezTo>
                  <a:cubicBezTo>
                    <a:pt x="145" y="186"/>
                    <a:pt x="139" y="198"/>
                    <a:pt x="132" y="213"/>
                  </a:cubicBezTo>
                  <a:cubicBezTo>
                    <a:pt x="101" y="181"/>
                    <a:pt x="73" y="151"/>
                    <a:pt x="45" y="121"/>
                  </a:cubicBezTo>
                  <a:cubicBezTo>
                    <a:pt x="42" y="118"/>
                    <a:pt x="39" y="115"/>
                    <a:pt x="35" y="111"/>
                  </a:cubicBezTo>
                  <a:cubicBezTo>
                    <a:pt x="1" y="77"/>
                    <a:pt x="0" y="70"/>
                    <a:pt x="19" y="26"/>
                  </a:cubicBezTo>
                  <a:cubicBezTo>
                    <a:pt x="30" y="1"/>
                    <a:pt x="32" y="0"/>
                    <a:pt x="57" y="16"/>
                  </a:cubicBezTo>
                  <a:cubicBezTo>
                    <a:pt x="55" y="20"/>
                    <a:pt x="51" y="23"/>
                    <a:pt x="50" y="27"/>
                  </a:cubicBezTo>
                  <a:cubicBezTo>
                    <a:pt x="49" y="38"/>
                    <a:pt x="47" y="50"/>
                    <a:pt x="51" y="61"/>
                  </a:cubicBezTo>
                  <a:cubicBezTo>
                    <a:pt x="52" y="65"/>
                    <a:pt x="64" y="68"/>
                    <a:pt x="72" y="69"/>
                  </a:cubicBezTo>
                  <a:cubicBezTo>
                    <a:pt x="112" y="72"/>
                    <a:pt x="152" y="73"/>
                    <a:pt x="19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7"/>
            <p:cNvSpPr>
              <a:spLocks/>
            </p:cNvSpPr>
            <p:nvPr/>
          </p:nvSpPr>
          <p:spPr bwMode="auto">
            <a:xfrm>
              <a:off x="3052763" y="3773488"/>
              <a:ext cx="300038" cy="306388"/>
            </a:xfrm>
            <a:custGeom>
              <a:avLst/>
              <a:gdLst>
                <a:gd name="T0" fmla="*/ 128 w 156"/>
                <a:gd name="T1" fmla="*/ 0 h 158"/>
                <a:gd name="T2" fmla="*/ 139 w 156"/>
                <a:gd name="T3" fmla="*/ 44 h 158"/>
                <a:gd name="T4" fmla="*/ 69 w 156"/>
                <a:gd name="T5" fmla="*/ 56 h 158"/>
                <a:gd name="T6" fmla="*/ 46 w 156"/>
                <a:gd name="T7" fmla="*/ 82 h 158"/>
                <a:gd name="T8" fmla="*/ 78 w 156"/>
                <a:gd name="T9" fmla="*/ 97 h 158"/>
                <a:gd name="T10" fmla="*/ 146 w 156"/>
                <a:gd name="T11" fmla="*/ 87 h 158"/>
                <a:gd name="T12" fmla="*/ 156 w 156"/>
                <a:gd name="T13" fmla="*/ 133 h 158"/>
                <a:gd name="T14" fmla="*/ 28 w 156"/>
                <a:gd name="T15" fmla="*/ 158 h 158"/>
                <a:gd name="T16" fmla="*/ 18 w 156"/>
                <a:gd name="T17" fmla="*/ 116 h 158"/>
                <a:gd name="T18" fmla="*/ 34 w 156"/>
                <a:gd name="T19" fmla="*/ 108 h 158"/>
                <a:gd name="T20" fmla="*/ 30 w 156"/>
                <a:gd name="T21" fmla="*/ 101 h 158"/>
                <a:gd name="T22" fmla="*/ 7 w 156"/>
                <a:gd name="T23" fmla="*/ 45 h 158"/>
                <a:gd name="T24" fmla="*/ 60 w 156"/>
                <a:gd name="T25" fmla="*/ 9 h 158"/>
                <a:gd name="T26" fmla="*/ 128 w 156"/>
                <a:gd name="T2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6" h="158">
                  <a:moveTo>
                    <a:pt x="128" y="0"/>
                  </a:moveTo>
                  <a:cubicBezTo>
                    <a:pt x="132" y="15"/>
                    <a:pt x="135" y="29"/>
                    <a:pt x="139" y="44"/>
                  </a:cubicBezTo>
                  <a:cubicBezTo>
                    <a:pt x="115" y="48"/>
                    <a:pt x="92" y="53"/>
                    <a:pt x="69" y="56"/>
                  </a:cubicBezTo>
                  <a:cubicBezTo>
                    <a:pt x="54" y="59"/>
                    <a:pt x="43" y="65"/>
                    <a:pt x="46" y="82"/>
                  </a:cubicBezTo>
                  <a:cubicBezTo>
                    <a:pt x="50" y="99"/>
                    <a:pt x="65" y="99"/>
                    <a:pt x="78" y="97"/>
                  </a:cubicBezTo>
                  <a:cubicBezTo>
                    <a:pt x="100" y="95"/>
                    <a:pt x="121" y="91"/>
                    <a:pt x="146" y="87"/>
                  </a:cubicBezTo>
                  <a:cubicBezTo>
                    <a:pt x="149" y="102"/>
                    <a:pt x="152" y="117"/>
                    <a:pt x="156" y="133"/>
                  </a:cubicBezTo>
                  <a:cubicBezTo>
                    <a:pt x="112" y="141"/>
                    <a:pt x="71" y="149"/>
                    <a:pt x="28" y="158"/>
                  </a:cubicBezTo>
                  <a:cubicBezTo>
                    <a:pt x="24" y="142"/>
                    <a:pt x="21" y="130"/>
                    <a:pt x="18" y="116"/>
                  </a:cubicBezTo>
                  <a:cubicBezTo>
                    <a:pt x="23" y="113"/>
                    <a:pt x="28" y="111"/>
                    <a:pt x="34" y="108"/>
                  </a:cubicBezTo>
                  <a:cubicBezTo>
                    <a:pt x="32" y="105"/>
                    <a:pt x="31" y="103"/>
                    <a:pt x="30" y="101"/>
                  </a:cubicBezTo>
                  <a:cubicBezTo>
                    <a:pt x="13" y="86"/>
                    <a:pt x="0" y="68"/>
                    <a:pt x="7" y="45"/>
                  </a:cubicBezTo>
                  <a:cubicBezTo>
                    <a:pt x="15" y="22"/>
                    <a:pt x="37" y="12"/>
                    <a:pt x="60" y="9"/>
                  </a:cubicBezTo>
                  <a:cubicBezTo>
                    <a:pt x="82" y="6"/>
                    <a:pt x="104" y="4"/>
                    <a:pt x="1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8"/>
            <p:cNvSpPr>
              <a:spLocks/>
            </p:cNvSpPr>
            <p:nvPr/>
          </p:nvSpPr>
          <p:spPr bwMode="auto">
            <a:xfrm>
              <a:off x="4656138" y="614363"/>
              <a:ext cx="279400" cy="423863"/>
            </a:xfrm>
            <a:custGeom>
              <a:avLst/>
              <a:gdLst>
                <a:gd name="T0" fmla="*/ 0 w 145"/>
                <a:gd name="T1" fmla="*/ 63 h 219"/>
                <a:gd name="T2" fmla="*/ 7 w 145"/>
                <a:gd name="T3" fmla="*/ 57 h 219"/>
                <a:gd name="T4" fmla="*/ 61 w 145"/>
                <a:gd name="T5" fmla="*/ 67 h 219"/>
                <a:gd name="T6" fmla="*/ 94 w 145"/>
                <a:gd name="T7" fmla="*/ 106 h 219"/>
                <a:gd name="T8" fmla="*/ 100 w 145"/>
                <a:gd name="T9" fmla="*/ 104 h 219"/>
                <a:gd name="T10" fmla="*/ 100 w 145"/>
                <a:gd name="T11" fmla="*/ 84 h 219"/>
                <a:gd name="T12" fmla="*/ 96 w 145"/>
                <a:gd name="T13" fmla="*/ 48 h 219"/>
                <a:gd name="T14" fmla="*/ 133 w 145"/>
                <a:gd name="T15" fmla="*/ 0 h 219"/>
                <a:gd name="T16" fmla="*/ 137 w 145"/>
                <a:gd name="T17" fmla="*/ 63 h 219"/>
                <a:gd name="T18" fmla="*/ 144 w 145"/>
                <a:gd name="T19" fmla="*/ 156 h 219"/>
                <a:gd name="T20" fmla="*/ 93 w 145"/>
                <a:gd name="T21" fmla="*/ 218 h 219"/>
                <a:gd name="T22" fmla="*/ 65 w 145"/>
                <a:gd name="T23" fmla="*/ 203 h 219"/>
                <a:gd name="T24" fmla="*/ 71 w 145"/>
                <a:gd name="T25" fmla="*/ 195 h 219"/>
                <a:gd name="T26" fmla="*/ 81 w 145"/>
                <a:gd name="T27" fmla="*/ 143 h 219"/>
                <a:gd name="T28" fmla="*/ 0 w 145"/>
                <a:gd name="T29" fmla="*/ 6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 h="219">
                  <a:moveTo>
                    <a:pt x="0" y="63"/>
                  </a:moveTo>
                  <a:cubicBezTo>
                    <a:pt x="4" y="60"/>
                    <a:pt x="5" y="58"/>
                    <a:pt x="7" y="57"/>
                  </a:cubicBezTo>
                  <a:cubicBezTo>
                    <a:pt x="38" y="39"/>
                    <a:pt x="38" y="39"/>
                    <a:pt x="61" y="67"/>
                  </a:cubicBezTo>
                  <a:cubicBezTo>
                    <a:pt x="72" y="80"/>
                    <a:pt x="83" y="93"/>
                    <a:pt x="94" y="106"/>
                  </a:cubicBezTo>
                  <a:cubicBezTo>
                    <a:pt x="96" y="105"/>
                    <a:pt x="98" y="105"/>
                    <a:pt x="100" y="104"/>
                  </a:cubicBezTo>
                  <a:cubicBezTo>
                    <a:pt x="100" y="97"/>
                    <a:pt x="101" y="91"/>
                    <a:pt x="100" y="84"/>
                  </a:cubicBezTo>
                  <a:cubicBezTo>
                    <a:pt x="99" y="72"/>
                    <a:pt x="97" y="60"/>
                    <a:pt x="96" y="48"/>
                  </a:cubicBezTo>
                  <a:cubicBezTo>
                    <a:pt x="93" y="13"/>
                    <a:pt x="94" y="13"/>
                    <a:pt x="133" y="0"/>
                  </a:cubicBezTo>
                  <a:cubicBezTo>
                    <a:pt x="134" y="21"/>
                    <a:pt x="135" y="42"/>
                    <a:pt x="137" y="63"/>
                  </a:cubicBezTo>
                  <a:cubicBezTo>
                    <a:pt x="139" y="94"/>
                    <a:pt x="142" y="125"/>
                    <a:pt x="144" y="156"/>
                  </a:cubicBezTo>
                  <a:cubicBezTo>
                    <a:pt x="145" y="189"/>
                    <a:pt x="124" y="214"/>
                    <a:pt x="93" y="218"/>
                  </a:cubicBezTo>
                  <a:cubicBezTo>
                    <a:pt x="85" y="219"/>
                    <a:pt x="75" y="209"/>
                    <a:pt x="65" y="203"/>
                  </a:cubicBezTo>
                  <a:cubicBezTo>
                    <a:pt x="69" y="197"/>
                    <a:pt x="70" y="196"/>
                    <a:pt x="71" y="195"/>
                  </a:cubicBezTo>
                  <a:cubicBezTo>
                    <a:pt x="108" y="180"/>
                    <a:pt x="110" y="171"/>
                    <a:pt x="81" y="143"/>
                  </a:cubicBezTo>
                  <a:cubicBezTo>
                    <a:pt x="54" y="116"/>
                    <a:pt x="27" y="90"/>
                    <a:pt x="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9"/>
            <p:cNvSpPr>
              <a:spLocks/>
            </p:cNvSpPr>
            <p:nvPr/>
          </p:nvSpPr>
          <p:spPr bwMode="auto">
            <a:xfrm>
              <a:off x="3225800" y="2143125"/>
              <a:ext cx="334963" cy="330200"/>
            </a:xfrm>
            <a:custGeom>
              <a:avLst/>
              <a:gdLst>
                <a:gd name="T0" fmla="*/ 173 w 173"/>
                <a:gd name="T1" fmla="*/ 41 h 171"/>
                <a:gd name="T2" fmla="*/ 153 w 173"/>
                <a:gd name="T3" fmla="*/ 85 h 171"/>
                <a:gd name="T4" fmla="*/ 86 w 173"/>
                <a:gd name="T5" fmla="*/ 61 h 171"/>
                <a:gd name="T6" fmla="*/ 59 w 173"/>
                <a:gd name="T7" fmla="*/ 66 h 171"/>
                <a:gd name="T8" fmla="*/ 66 w 173"/>
                <a:gd name="T9" fmla="*/ 96 h 171"/>
                <a:gd name="T10" fmla="*/ 138 w 173"/>
                <a:gd name="T11" fmla="*/ 129 h 171"/>
                <a:gd name="T12" fmla="*/ 122 w 173"/>
                <a:gd name="T13" fmla="*/ 171 h 171"/>
                <a:gd name="T14" fmla="*/ 0 w 173"/>
                <a:gd name="T15" fmla="*/ 121 h 171"/>
                <a:gd name="T16" fmla="*/ 33 w 173"/>
                <a:gd name="T17" fmla="*/ 85 h 171"/>
                <a:gd name="T18" fmla="*/ 29 w 173"/>
                <a:gd name="T19" fmla="*/ 67 h 171"/>
                <a:gd name="T20" fmla="*/ 84 w 173"/>
                <a:gd name="T21" fmla="*/ 9 h 171"/>
                <a:gd name="T22" fmla="*/ 173 w 173"/>
                <a:gd name="T23" fmla="*/ 4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3" h="171">
                  <a:moveTo>
                    <a:pt x="173" y="41"/>
                  </a:moveTo>
                  <a:cubicBezTo>
                    <a:pt x="165" y="58"/>
                    <a:pt x="159" y="71"/>
                    <a:pt x="153" y="85"/>
                  </a:cubicBezTo>
                  <a:cubicBezTo>
                    <a:pt x="131" y="76"/>
                    <a:pt x="109" y="67"/>
                    <a:pt x="86" y="61"/>
                  </a:cubicBezTo>
                  <a:cubicBezTo>
                    <a:pt x="78" y="58"/>
                    <a:pt x="63" y="60"/>
                    <a:pt x="59" y="66"/>
                  </a:cubicBezTo>
                  <a:cubicBezTo>
                    <a:pt x="52" y="75"/>
                    <a:pt x="53" y="89"/>
                    <a:pt x="66" y="96"/>
                  </a:cubicBezTo>
                  <a:cubicBezTo>
                    <a:pt x="89" y="107"/>
                    <a:pt x="112" y="117"/>
                    <a:pt x="138" y="129"/>
                  </a:cubicBezTo>
                  <a:cubicBezTo>
                    <a:pt x="133" y="142"/>
                    <a:pt x="128" y="155"/>
                    <a:pt x="122" y="171"/>
                  </a:cubicBezTo>
                  <a:cubicBezTo>
                    <a:pt x="81" y="154"/>
                    <a:pt x="41" y="138"/>
                    <a:pt x="0" y="121"/>
                  </a:cubicBezTo>
                  <a:cubicBezTo>
                    <a:pt x="10" y="108"/>
                    <a:pt x="2" y="82"/>
                    <a:pt x="33" y="85"/>
                  </a:cubicBezTo>
                  <a:cubicBezTo>
                    <a:pt x="32" y="78"/>
                    <a:pt x="30" y="73"/>
                    <a:pt x="29" y="67"/>
                  </a:cubicBezTo>
                  <a:cubicBezTo>
                    <a:pt x="21" y="30"/>
                    <a:pt x="48" y="0"/>
                    <a:pt x="84" y="9"/>
                  </a:cubicBezTo>
                  <a:cubicBezTo>
                    <a:pt x="114" y="17"/>
                    <a:pt x="143" y="30"/>
                    <a:pt x="173"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0"/>
            <p:cNvSpPr>
              <a:spLocks/>
            </p:cNvSpPr>
            <p:nvPr/>
          </p:nvSpPr>
          <p:spPr bwMode="auto">
            <a:xfrm>
              <a:off x="7096125" y="574675"/>
              <a:ext cx="338138" cy="342900"/>
            </a:xfrm>
            <a:custGeom>
              <a:avLst/>
              <a:gdLst>
                <a:gd name="T0" fmla="*/ 45 w 175"/>
                <a:gd name="T1" fmla="*/ 139 h 178"/>
                <a:gd name="T2" fmla="*/ 0 w 175"/>
                <a:gd name="T3" fmla="*/ 119 h 178"/>
                <a:gd name="T4" fmla="*/ 54 w 175"/>
                <a:gd name="T5" fmla="*/ 0 h 178"/>
                <a:gd name="T6" fmla="*/ 91 w 175"/>
                <a:gd name="T7" fmla="*/ 33 h 178"/>
                <a:gd name="T8" fmla="*/ 117 w 175"/>
                <a:gd name="T9" fmla="*/ 33 h 178"/>
                <a:gd name="T10" fmla="*/ 158 w 175"/>
                <a:gd name="T11" fmla="*/ 99 h 178"/>
                <a:gd name="T12" fmla="*/ 141 w 175"/>
                <a:gd name="T13" fmla="*/ 137 h 178"/>
                <a:gd name="T14" fmla="*/ 124 w 175"/>
                <a:gd name="T15" fmla="*/ 178 h 178"/>
                <a:gd name="T16" fmla="*/ 84 w 175"/>
                <a:gd name="T17" fmla="*/ 158 h 178"/>
                <a:gd name="T18" fmla="*/ 110 w 175"/>
                <a:gd name="T19" fmla="*/ 94 h 178"/>
                <a:gd name="T20" fmla="*/ 104 w 175"/>
                <a:gd name="T21" fmla="*/ 62 h 178"/>
                <a:gd name="T22" fmla="*/ 69 w 175"/>
                <a:gd name="T23" fmla="*/ 76 h 178"/>
                <a:gd name="T24" fmla="*/ 57 w 175"/>
                <a:gd name="T25" fmla="*/ 106 h 178"/>
                <a:gd name="T26" fmla="*/ 45 w 175"/>
                <a:gd name="T27" fmla="*/ 1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5" h="178">
                  <a:moveTo>
                    <a:pt x="45" y="139"/>
                  </a:moveTo>
                  <a:cubicBezTo>
                    <a:pt x="29" y="132"/>
                    <a:pt x="15" y="126"/>
                    <a:pt x="0" y="119"/>
                  </a:cubicBezTo>
                  <a:cubicBezTo>
                    <a:pt x="18" y="79"/>
                    <a:pt x="35" y="41"/>
                    <a:pt x="54" y="0"/>
                  </a:cubicBezTo>
                  <a:cubicBezTo>
                    <a:pt x="67" y="12"/>
                    <a:pt x="90" y="8"/>
                    <a:pt x="91" y="33"/>
                  </a:cubicBezTo>
                  <a:cubicBezTo>
                    <a:pt x="99" y="33"/>
                    <a:pt x="108" y="32"/>
                    <a:pt x="117" y="33"/>
                  </a:cubicBezTo>
                  <a:cubicBezTo>
                    <a:pt x="157" y="34"/>
                    <a:pt x="175" y="63"/>
                    <a:pt x="158" y="99"/>
                  </a:cubicBezTo>
                  <a:cubicBezTo>
                    <a:pt x="153" y="112"/>
                    <a:pt x="147" y="124"/>
                    <a:pt x="141" y="137"/>
                  </a:cubicBezTo>
                  <a:cubicBezTo>
                    <a:pt x="136" y="150"/>
                    <a:pt x="130" y="163"/>
                    <a:pt x="124" y="178"/>
                  </a:cubicBezTo>
                  <a:cubicBezTo>
                    <a:pt x="110" y="171"/>
                    <a:pt x="98" y="165"/>
                    <a:pt x="84" y="158"/>
                  </a:cubicBezTo>
                  <a:cubicBezTo>
                    <a:pt x="93" y="136"/>
                    <a:pt x="101" y="115"/>
                    <a:pt x="110" y="94"/>
                  </a:cubicBezTo>
                  <a:cubicBezTo>
                    <a:pt x="116" y="81"/>
                    <a:pt x="119" y="69"/>
                    <a:pt x="104" y="62"/>
                  </a:cubicBezTo>
                  <a:cubicBezTo>
                    <a:pt x="88" y="55"/>
                    <a:pt x="76" y="63"/>
                    <a:pt x="69" y="76"/>
                  </a:cubicBezTo>
                  <a:cubicBezTo>
                    <a:pt x="64" y="86"/>
                    <a:pt x="61" y="96"/>
                    <a:pt x="57" y="106"/>
                  </a:cubicBezTo>
                  <a:cubicBezTo>
                    <a:pt x="54" y="116"/>
                    <a:pt x="50" y="126"/>
                    <a:pt x="45"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1"/>
            <p:cNvSpPr>
              <a:spLocks noEditPoints="1"/>
            </p:cNvSpPr>
            <p:nvPr/>
          </p:nvSpPr>
          <p:spPr bwMode="auto">
            <a:xfrm>
              <a:off x="6769100" y="479425"/>
              <a:ext cx="328613" cy="301625"/>
            </a:xfrm>
            <a:custGeom>
              <a:avLst/>
              <a:gdLst>
                <a:gd name="T0" fmla="*/ 60 w 170"/>
                <a:gd name="T1" fmla="*/ 81 h 156"/>
                <a:gd name="T2" fmla="*/ 91 w 170"/>
                <a:gd name="T3" fmla="*/ 116 h 156"/>
                <a:gd name="T4" fmla="*/ 142 w 170"/>
                <a:gd name="T5" fmla="*/ 120 h 156"/>
                <a:gd name="T6" fmla="*/ 45 w 170"/>
                <a:gd name="T7" fmla="*/ 132 h 156"/>
                <a:gd name="T8" fmla="*/ 18 w 170"/>
                <a:gd name="T9" fmla="*/ 38 h 156"/>
                <a:gd name="T10" fmla="*/ 116 w 170"/>
                <a:gd name="T11" fmla="*/ 15 h 156"/>
                <a:gd name="T12" fmla="*/ 155 w 170"/>
                <a:gd name="T13" fmla="*/ 105 h 156"/>
                <a:gd name="T14" fmla="*/ 60 w 170"/>
                <a:gd name="T15" fmla="*/ 81 h 156"/>
                <a:gd name="T16" fmla="*/ 114 w 170"/>
                <a:gd name="T17" fmla="*/ 71 h 156"/>
                <a:gd name="T18" fmla="*/ 120 w 170"/>
                <a:gd name="T19" fmla="*/ 65 h 156"/>
                <a:gd name="T20" fmla="*/ 101 w 170"/>
                <a:gd name="T21" fmla="*/ 37 h 156"/>
                <a:gd name="T22" fmla="*/ 71 w 170"/>
                <a:gd name="T23" fmla="*/ 43 h 156"/>
                <a:gd name="T24" fmla="*/ 72 w 170"/>
                <a:gd name="T25" fmla="*/ 60 h 156"/>
                <a:gd name="T26" fmla="*/ 114 w 170"/>
                <a:gd name="T27" fmla="*/ 7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156">
                  <a:moveTo>
                    <a:pt x="60" y="81"/>
                  </a:moveTo>
                  <a:cubicBezTo>
                    <a:pt x="55" y="108"/>
                    <a:pt x="64" y="118"/>
                    <a:pt x="91" y="116"/>
                  </a:cubicBezTo>
                  <a:cubicBezTo>
                    <a:pt x="107" y="115"/>
                    <a:pt x="123" y="118"/>
                    <a:pt x="142" y="120"/>
                  </a:cubicBezTo>
                  <a:cubicBezTo>
                    <a:pt x="121" y="156"/>
                    <a:pt x="76" y="149"/>
                    <a:pt x="45" y="132"/>
                  </a:cubicBezTo>
                  <a:cubicBezTo>
                    <a:pt x="9" y="113"/>
                    <a:pt x="0" y="75"/>
                    <a:pt x="18" y="38"/>
                  </a:cubicBezTo>
                  <a:cubicBezTo>
                    <a:pt x="33" y="8"/>
                    <a:pt x="79" y="0"/>
                    <a:pt x="116" y="15"/>
                  </a:cubicBezTo>
                  <a:cubicBezTo>
                    <a:pt x="156" y="30"/>
                    <a:pt x="170" y="65"/>
                    <a:pt x="155" y="105"/>
                  </a:cubicBezTo>
                  <a:cubicBezTo>
                    <a:pt x="124" y="97"/>
                    <a:pt x="92" y="89"/>
                    <a:pt x="60" y="81"/>
                  </a:cubicBezTo>
                  <a:close/>
                  <a:moveTo>
                    <a:pt x="114" y="71"/>
                  </a:moveTo>
                  <a:cubicBezTo>
                    <a:pt x="116" y="69"/>
                    <a:pt x="118" y="67"/>
                    <a:pt x="120" y="65"/>
                  </a:cubicBezTo>
                  <a:cubicBezTo>
                    <a:pt x="114" y="55"/>
                    <a:pt x="110" y="41"/>
                    <a:pt x="101" y="37"/>
                  </a:cubicBezTo>
                  <a:cubicBezTo>
                    <a:pt x="94" y="33"/>
                    <a:pt x="81" y="39"/>
                    <a:pt x="71" y="43"/>
                  </a:cubicBezTo>
                  <a:cubicBezTo>
                    <a:pt x="69" y="44"/>
                    <a:pt x="70" y="60"/>
                    <a:pt x="72" y="60"/>
                  </a:cubicBezTo>
                  <a:cubicBezTo>
                    <a:pt x="86" y="65"/>
                    <a:pt x="100" y="68"/>
                    <a:pt x="11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2"/>
            <p:cNvSpPr>
              <a:spLocks/>
            </p:cNvSpPr>
            <p:nvPr/>
          </p:nvSpPr>
          <p:spPr bwMode="auto">
            <a:xfrm>
              <a:off x="8885238" y="3144838"/>
              <a:ext cx="292100" cy="276225"/>
            </a:xfrm>
            <a:custGeom>
              <a:avLst/>
              <a:gdLst>
                <a:gd name="T0" fmla="*/ 2 w 151"/>
                <a:gd name="T1" fmla="*/ 47 h 143"/>
                <a:gd name="T2" fmla="*/ 1 w 151"/>
                <a:gd name="T3" fmla="*/ 17 h 143"/>
                <a:gd name="T4" fmla="*/ 16 w 151"/>
                <a:gd name="T5" fmla="*/ 4 h 143"/>
                <a:gd name="T6" fmla="*/ 35 w 151"/>
                <a:gd name="T7" fmla="*/ 0 h 143"/>
                <a:gd name="T8" fmla="*/ 130 w 151"/>
                <a:gd name="T9" fmla="*/ 0 h 143"/>
                <a:gd name="T10" fmla="*/ 113 w 151"/>
                <a:gd name="T11" fmla="*/ 39 h 143"/>
                <a:gd name="T12" fmla="*/ 122 w 151"/>
                <a:gd name="T13" fmla="*/ 53 h 143"/>
                <a:gd name="T14" fmla="*/ 98 w 151"/>
                <a:gd name="T15" fmla="*/ 134 h 143"/>
                <a:gd name="T16" fmla="*/ 13 w 151"/>
                <a:gd name="T17" fmla="*/ 143 h 143"/>
                <a:gd name="T18" fmla="*/ 7 w 151"/>
                <a:gd name="T19" fmla="*/ 94 h 143"/>
                <a:gd name="T20" fmla="*/ 55 w 151"/>
                <a:gd name="T21" fmla="*/ 91 h 143"/>
                <a:gd name="T22" fmla="*/ 92 w 151"/>
                <a:gd name="T23" fmla="*/ 83 h 143"/>
                <a:gd name="T24" fmla="*/ 101 w 151"/>
                <a:gd name="T25" fmla="*/ 62 h 143"/>
                <a:gd name="T26" fmla="*/ 82 w 151"/>
                <a:gd name="T27" fmla="*/ 48 h 143"/>
                <a:gd name="T28" fmla="*/ 2 w 151"/>
                <a:gd name="T29" fmla="*/ 4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 h="143">
                  <a:moveTo>
                    <a:pt x="2" y="47"/>
                  </a:moveTo>
                  <a:cubicBezTo>
                    <a:pt x="2" y="39"/>
                    <a:pt x="0" y="27"/>
                    <a:pt x="1" y="17"/>
                  </a:cubicBezTo>
                  <a:cubicBezTo>
                    <a:pt x="2" y="12"/>
                    <a:pt x="10" y="6"/>
                    <a:pt x="16" y="4"/>
                  </a:cubicBezTo>
                  <a:cubicBezTo>
                    <a:pt x="22" y="1"/>
                    <a:pt x="29" y="0"/>
                    <a:pt x="35" y="0"/>
                  </a:cubicBezTo>
                  <a:cubicBezTo>
                    <a:pt x="66" y="0"/>
                    <a:pt x="97" y="0"/>
                    <a:pt x="130" y="0"/>
                  </a:cubicBezTo>
                  <a:cubicBezTo>
                    <a:pt x="128" y="13"/>
                    <a:pt x="142" y="33"/>
                    <a:pt x="113" y="39"/>
                  </a:cubicBezTo>
                  <a:cubicBezTo>
                    <a:pt x="116" y="45"/>
                    <a:pt x="118" y="50"/>
                    <a:pt x="122" y="53"/>
                  </a:cubicBezTo>
                  <a:cubicBezTo>
                    <a:pt x="151" y="79"/>
                    <a:pt x="151" y="124"/>
                    <a:pt x="98" y="134"/>
                  </a:cubicBezTo>
                  <a:cubicBezTo>
                    <a:pt x="71" y="139"/>
                    <a:pt x="43" y="140"/>
                    <a:pt x="13" y="143"/>
                  </a:cubicBezTo>
                  <a:cubicBezTo>
                    <a:pt x="11" y="127"/>
                    <a:pt x="9" y="112"/>
                    <a:pt x="7" y="94"/>
                  </a:cubicBezTo>
                  <a:cubicBezTo>
                    <a:pt x="24" y="93"/>
                    <a:pt x="40" y="92"/>
                    <a:pt x="55" y="91"/>
                  </a:cubicBezTo>
                  <a:cubicBezTo>
                    <a:pt x="68" y="89"/>
                    <a:pt x="81" y="88"/>
                    <a:pt x="92" y="83"/>
                  </a:cubicBezTo>
                  <a:cubicBezTo>
                    <a:pt x="97" y="81"/>
                    <a:pt x="102" y="68"/>
                    <a:pt x="101" y="62"/>
                  </a:cubicBezTo>
                  <a:cubicBezTo>
                    <a:pt x="99" y="56"/>
                    <a:pt x="89" y="48"/>
                    <a:pt x="82" y="48"/>
                  </a:cubicBezTo>
                  <a:cubicBezTo>
                    <a:pt x="56" y="46"/>
                    <a:pt x="30" y="47"/>
                    <a:pt x="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3"/>
            <p:cNvSpPr>
              <a:spLocks noEditPoints="1"/>
            </p:cNvSpPr>
            <p:nvPr/>
          </p:nvSpPr>
          <p:spPr bwMode="auto">
            <a:xfrm>
              <a:off x="7705725" y="944563"/>
              <a:ext cx="333375" cy="319088"/>
            </a:xfrm>
            <a:custGeom>
              <a:avLst/>
              <a:gdLst>
                <a:gd name="T0" fmla="*/ 133 w 172"/>
                <a:gd name="T1" fmla="*/ 137 h 165"/>
                <a:gd name="T2" fmla="*/ 75 w 172"/>
                <a:gd name="T3" fmla="*/ 88 h 165"/>
                <a:gd name="T4" fmla="*/ 51 w 172"/>
                <a:gd name="T5" fmla="*/ 78 h 165"/>
                <a:gd name="T6" fmla="*/ 56 w 172"/>
                <a:gd name="T7" fmla="*/ 113 h 165"/>
                <a:gd name="T8" fmla="*/ 70 w 172"/>
                <a:gd name="T9" fmla="*/ 120 h 165"/>
                <a:gd name="T10" fmla="*/ 115 w 172"/>
                <a:gd name="T11" fmla="*/ 149 h 165"/>
                <a:gd name="T12" fmla="*/ 17 w 172"/>
                <a:gd name="T13" fmla="*/ 110 h 165"/>
                <a:gd name="T14" fmla="*/ 36 w 172"/>
                <a:gd name="T15" fmla="*/ 23 h 165"/>
                <a:gd name="T16" fmla="*/ 130 w 172"/>
                <a:gd name="T17" fmla="*/ 33 h 165"/>
                <a:gd name="T18" fmla="*/ 133 w 172"/>
                <a:gd name="T19" fmla="*/ 137 h 165"/>
                <a:gd name="T20" fmla="*/ 112 w 172"/>
                <a:gd name="T21" fmla="*/ 92 h 165"/>
                <a:gd name="T22" fmla="*/ 106 w 172"/>
                <a:gd name="T23" fmla="*/ 48 h 165"/>
                <a:gd name="T24" fmla="*/ 78 w 172"/>
                <a:gd name="T25" fmla="*/ 48 h 165"/>
                <a:gd name="T26" fmla="*/ 75 w 172"/>
                <a:gd name="T27" fmla="*/ 61 h 165"/>
                <a:gd name="T28" fmla="*/ 112 w 172"/>
                <a:gd name="T29" fmla="*/ 9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2" h="165">
                  <a:moveTo>
                    <a:pt x="133" y="137"/>
                  </a:moveTo>
                  <a:cubicBezTo>
                    <a:pt x="113" y="120"/>
                    <a:pt x="94" y="103"/>
                    <a:pt x="75" y="88"/>
                  </a:cubicBezTo>
                  <a:cubicBezTo>
                    <a:pt x="68" y="83"/>
                    <a:pt x="59" y="81"/>
                    <a:pt x="51" y="78"/>
                  </a:cubicBezTo>
                  <a:cubicBezTo>
                    <a:pt x="53" y="90"/>
                    <a:pt x="53" y="102"/>
                    <a:pt x="56" y="113"/>
                  </a:cubicBezTo>
                  <a:cubicBezTo>
                    <a:pt x="57" y="116"/>
                    <a:pt x="65" y="120"/>
                    <a:pt x="70" y="120"/>
                  </a:cubicBezTo>
                  <a:cubicBezTo>
                    <a:pt x="91" y="120"/>
                    <a:pt x="103" y="134"/>
                    <a:pt x="115" y="149"/>
                  </a:cubicBezTo>
                  <a:cubicBezTo>
                    <a:pt x="87" y="165"/>
                    <a:pt x="45" y="148"/>
                    <a:pt x="17" y="110"/>
                  </a:cubicBezTo>
                  <a:cubicBezTo>
                    <a:pt x="0" y="86"/>
                    <a:pt x="8" y="48"/>
                    <a:pt x="36" y="23"/>
                  </a:cubicBezTo>
                  <a:cubicBezTo>
                    <a:pt x="62" y="0"/>
                    <a:pt x="98" y="3"/>
                    <a:pt x="130" y="33"/>
                  </a:cubicBezTo>
                  <a:cubicBezTo>
                    <a:pt x="161" y="63"/>
                    <a:pt x="172" y="90"/>
                    <a:pt x="133" y="137"/>
                  </a:cubicBezTo>
                  <a:close/>
                  <a:moveTo>
                    <a:pt x="112" y="92"/>
                  </a:moveTo>
                  <a:cubicBezTo>
                    <a:pt x="124" y="72"/>
                    <a:pt x="119" y="57"/>
                    <a:pt x="106" y="48"/>
                  </a:cubicBezTo>
                  <a:cubicBezTo>
                    <a:pt x="99" y="44"/>
                    <a:pt x="87" y="47"/>
                    <a:pt x="78" y="48"/>
                  </a:cubicBezTo>
                  <a:cubicBezTo>
                    <a:pt x="76" y="49"/>
                    <a:pt x="73" y="60"/>
                    <a:pt x="75" y="61"/>
                  </a:cubicBezTo>
                  <a:cubicBezTo>
                    <a:pt x="86" y="72"/>
                    <a:pt x="98" y="81"/>
                    <a:pt x="112"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4"/>
            <p:cNvSpPr>
              <a:spLocks noEditPoints="1"/>
            </p:cNvSpPr>
            <p:nvPr/>
          </p:nvSpPr>
          <p:spPr bwMode="auto">
            <a:xfrm>
              <a:off x="3133725" y="4094163"/>
              <a:ext cx="304800" cy="309563"/>
            </a:xfrm>
            <a:custGeom>
              <a:avLst/>
              <a:gdLst>
                <a:gd name="T0" fmla="*/ 116 w 158"/>
                <a:gd name="T1" fmla="*/ 0 h 160"/>
                <a:gd name="T2" fmla="*/ 121 w 158"/>
                <a:gd name="T3" fmla="*/ 46 h 160"/>
                <a:gd name="T4" fmla="*/ 147 w 158"/>
                <a:gd name="T5" fmla="*/ 93 h 160"/>
                <a:gd name="T6" fmla="*/ 127 w 158"/>
                <a:gd name="T7" fmla="*/ 145 h 160"/>
                <a:gd name="T8" fmla="*/ 83 w 158"/>
                <a:gd name="T9" fmla="*/ 123 h 160"/>
                <a:gd name="T10" fmla="*/ 51 w 158"/>
                <a:gd name="T11" fmla="*/ 66 h 160"/>
                <a:gd name="T12" fmla="*/ 40 w 158"/>
                <a:gd name="T13" fmla="*/ 105 h 160"/>
                <a:gd name="T14" fmla="*/ 63 w 158"/>
                <a:gd name="T15" fmla="*/ 158 h 160"/>
                <a:gd name="T16" fmla="*/ 24 w 158"/>
                <a:gd name="T17" fmla="*/ 135 h 160"/>
                <a:gd name="T18" fmla="*/ 4 w 158"/>
                <a:gd name="T19" fmla="*/ 67 h 160"/>
                <a:gd name="T20" fmla="*/ 32 w 158"/>
                <a:gd name="T21" fmla="*/ 26 h 160"/>
                <a:gd name="T22" fmla="*/ 116 w 158"/>
                <a:gd name="T23" fmla="*/ 0 h 160"/>
                <a:gd name="T24" fmla="*/ 72 w 158"/>
                <a:gd name="T25" fmla="*/ 61 h 160"/>
                <a:gd name="T26" fmla="*/ 93 w 158"/>
                <a:gd name="T27" fmla="*/ 97 h 160"/>
                <a:gd name="T28" fmla="*/ 113 w 158"/>
                <a:gd name="T29" fmla="*/ 100 h 160"/>
                <a:gd name="T30" fmla="*/ 119 w 158"/>
                <a:gd name="T31" fmla="*/ 84 h 160"/>
                <a:gd name="T32" fmla="*/ 72 w 158"/>
                <a:gd name="T33" fmla="*/ 6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60">
                  <a:moveTo>
                    <a:pt x="116" y="0"/>
                  </a:moveTo>
                  <a:cubicBezTo>
                    <a:pt x="119" y="17"/>
                    <a:pt x="138" y="30"/>
                    <a:pt x="121" y="46"/>
                  </a:cubicBezTo>
                  <a:cubicBezTo>
                    <a:pt x="130" y="62"/>
                    <a:pt x="140" y="77"/>
                    <a:pt x="147" y="93"/>
                  </a:cubicBezTo>
                  <a:cubicBezTo>
                    <a:pt x="158" y="116"/>
                    <a:pt x="150" y="136"/>
                    <a:pt x="127" y="145"/>
                  </a:cubicBezTo>
                  <a:cubicBezTo>
                    <a:pt x="111" y="152"/>
                    <a:pt x="93" y="143"/>
                    <a:pt x="83" y="123"/>
                  </a:cubicBezTo>
                  <a:cubicBezTo>
                    <a:pt x="73" y="104"/>
                    <a:pt x="62" y="85"/>
                    <a:pt x="51" y="66"/>
                  </a:cubicBezTo>
                  <a:cubicBezTo>
                    <a:pt x="30" y="78"/>
                    <a:pt x="25" y="94"/>
                    <a:pt x="40" y="105"/>
                  </a:cubicBezTo>
                  <a:cubicBezTo>
                    <a:pt x="59" y="119"/>
                    <a:pt x="58" y="138"/>
                    <a:pt x="63" y="158"/>
                  </a:cubicBezTo>
                  <a:cubicBezTo>
                    <a:pt x="43" y="160"/>
                    <a:pt x="30" y="148"/>
                    <a:pt x="24" y="135"/>
                  </a:cubicBezTo>
                  <a:cubicBezTo>
                    <a:pt x="14" y="114"/>
                    <a:pt x="8" y="90"/>
                    <a:pt x="4" y="67"/>
                  </a:cubicBezTo>
                  <a:cubicBezTo>
                    <a:pt x="0" y="45"/>
                    <a:pt x="11" y="32"/>
                    <a:pt x="32" y="26"/>
                  </a:cubicBezTo>
                  <a:cubicBezTo>
                    <a:pt x="59" y="17"/>
                    <a:pt x="87" y="9"/>
                    <a:pt x="116" y="0"/>
                  </a:cubicBezTo>
                  <a:close/>
                  <a:moveTo>
                    <a:pt x="72" y="61"/>
                  </a:moveTo>
                  <a:cubicBezTo>
                    <a:pt x="80" y="74"/>
                    <a:pt x="85" y="87"/>
                    <a:pt x="93" y="97"/>
                  </a:cubicBezTo>
                  <a:cubicBezTo>
                    <a:pt x="97" y="101"/>
                    <a:pt x="107" y="102"/>
                    <a:pt x="113" y="100"/>
                  </a:cubicBezTo>
                  <a:cubicBezTo>
                    <a:pt x="117" y="99"/>
                    <a:pt x="120" y="89"/>
                    <a:pt x="119" y="84"/>
                  </a:cubicBezTo>
                  <a:cubicBezTo>
                    <a:pt x="117" y="62"/>
                    <a:pt x="106" y="56"/>
                    <a:pt x="72"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5"/>
            <p:cNvSpPr>
              <a:spLocks noEditPoints="1"/>
            </p:cNvSpPr>
            <p:nvPr/>
          </p:nvSpPr>
          <p:spPr bwMode="auto">
            <a:xfrm>
              <a:off x="8805863" y="3998913"/>
              <a:ext cx="261938" cy="287338"/>
            </a:xfrm>
            <a:custGeom>
              <a:avLst/>
              <a:gdLst>
                <a:gd name="T0" fmla="*/ 73 w 136"/>
                <a:gd name="T1" fmla="*/ 1 h 149"/>
                <a:gd name="T2" fmla="*/ 136 w 136"/>
                <a:gd name="T3" fmla="*/ 64 h 149"/>
                <a:gd name="T4" fmla="*/ 67 w 136"/>
                <a:gd name="T5" fmla="*/ 148 h 149"/>
                <a:gd name="T6" fmla="*/ 0 w 136"/>
                <a:gd name="T7" fmla="*/ 82 h 149"/>
                <a:gd name="T8" fmla="*/ 73 w 136"/>
                <a:gd name="T9" fmla="*/ 1 h 149"/>
                <a:gd name="T10" fmla="*/ 74 w 136"/>
                <a:gd name="T11" fmla="*/ 101 h 149"/>
                <a:gd name="T12" fmla="*/ 105 w 136"/>
                <a:gd name="T13" fmla="*/ 77 h 149"/>
                <a:gd name="T14" fmla="*/ 59 w 136"/>
                <a:gd name="T15" fmla="*/ 45 h 149"/>
                <a:gd name="T16" fmla="*/ 32 w 136"/>
                <a:gd name="T17" fmla="*/ 68 h 149"/>
                <a:gd name="T18" fmla="*/ 74 w 136"/>
                <a:gd name="T19" fmla="*/ 10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49">
                  <a:moveTo>
                    <a:pt x="73" y="1"/>
                  </a:moveTo>
                  <a:cubicBezTo>
                    <a:pt x="107" y="1"/>
                    <a:pt x="136" y="31"/>
                    <a:pt x="136" y="64"/>
                  </a:cubicBezTo>
                  <a:cubicBezTo>
                    <a:pt x="135" y="118"/>
                    <a:pt x="110" y="149"/>
                    <a:pt x="67" y="148"/>
                  </a:cubicBezTo>
                  <a:cubicBezTo>
                    <a:pt x="30" y="148"/>
                    <a:pt x="0" y="118"/>
                    <a:pt x="0" y="82"/>
                  </a:cubicBezTo>
                  <a:cubicBezTo>
                    <a:pt x="1" y="30"/>
                    <a:pt x="27" y="0"/>
                    <a:pt x="73" y="1"/>
                  </a:cubicBezTo>
                  <a:close/>
                  <a:moveTo>
                    <a:pt x="74" y="101"/>
                  </a:moveTo>
                  <a:cubicBezTo>
                    <a:pt x="94" y="102"/>
                    <a:pt x="105" y="93"/>
                    <a:pt x="105" y="77"/>
                  </a:cubicBezTo>
                  <a:cubicBezTo>
                    <a:pt x="106" y="59"/>
                    <a:pt x="87" y="45"/>
                    <a:pt x="59" y="45"/>
                  </a:cubicBezTo>
                  <a:cubicBezTo>
                    <a:pt x="44" y="45"/>
                    <a:pt x="33" y="52"/>
                    <a:pt x="32" y="68"/>
                  </a:cubicBezTo>
                  <a:cubicBezTo>
                    <a:pt x="31" y="84"/>
                    <a:pt x="52" y="101"/>
                    <a:pt x="74"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6"/>
            <p:cNvSpPr>
              <a:spLocks noEditPoints="1"/>
            </p:cNvSpPr>
            <p:nvPr/>
          </p:nvSpPr>
          <p:spPr bwMode="auto">
            <a:xfrm>
              <a:off x="8634413" y="2114550"/>
              <a:ext cx="303213" cy="301625"/>
            </a:xfrm>
            <a:custGeom>
              <a:avLst/>
              <a:gdLst>
                <a:gd name="T0" fmla="*/ 59 w 157"/>
                <a:gd name="T1" fmla="*/ 63 h 156"/>
                <a:gd name="T2" fmla="*/ 45 w 157"/>
                <a:gd name="T3" fmla="*/ 107 h 156"/>
                <a:gd name="T4" fmla="*/ 79 w 157"/>
                <a:gd name="T5" fmla="*/ 154 h 156"/>
                <a:gd name="T6" fmla="*/ 5 w 157"/>
                <a:gd name="T7" fmla="*/ 78 h 156"/>
                <a:gd name="T8" fmla="*/ 65 w 157"/>
                <a:gd name="T9" fmla="*/ 7 h 156"/>
                <a:gd name="T10" fmla="*/ 144 w 157"/>
                <a:gd name="T11" fmla="*/ 68 h 156"/>
                <a:gd name="T12" fmla="*/ 99 w 157"/>
                <a:gd name="T13" fmla="*/ 152 h 156"/>
                <a:gd name="T14" fmla="*/ 59 w 157"/>
                <a:gd name="T15" fmla="*/ 63 h 156"/>
                <a:gd name="T16" fmla="*/ 76 w 157"/>
                <a:gd name="T17" fmla="*/ 49 h 156"/>
                <a:gd name="T18" fmla="*/ 90 w 157"/>
                <a:gd name="T19" fmla="*/ 89 h 156"/>
                <a:gd name="T20" fmla="*/ 108 w 157"/>
                <a:gd name="T21" fmla="*/ 91 h 156"/>
                <a:gd name="T22" fmla="*/ 114 w 157"/>
                <a:gd name="T23" fmla="*/ 60 h 156"/>
                <a:gd name="T24" fmla="*/ 76 w 157"/>
                <a:gd name="T25" fmla="*/ 4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7" h="156">
                  <a:moveTo>
                    <a:pt x="59" y="63"/>
                  </a:moveTo>
                  <a:cubicBezTo>
                    <a:pt x="35" y="73"/>
                    <a:pt x="31" y="90"/>
                    <a:pt x="45" y="107"/>
                  </a:cubicBezTo>
                  <a:cubicBezTo>
                    <a:pt x="57" y="120"/>
                    <a:pt x="66" y="136"/>
                    <a:pt x="79" y="154"/>
                  </a:cubicBezTo>
                  <a:cubicBezTo>
                    <a:pt x="43" y="156"/>
                    <a:pt x="11" y="119"/>
                    <a:pt x="5" y="78"/>
                  </a:cubicBezTo>
                  <a:cubicBezTo>
                    <a:pt x="0" y="46"/>
                    <a:pt x="26" y="13"/>
                    <a:pt x="65" y="7"/>
                  </a:cubicBezTo>
                  <a:cubicBezTo>
                    <a:pt x="104" y="0"/>
                    <a:pt x="126" y="16"/>
                    <a:pt x="144" y="68"/>
                  </a:cubicBezTo>
                  <a:cubicBezTo>
                    <a:pt x="157" y="107"/>
                    <a:pt x="144" y="132"/>
                    <a:pt x="99" y="152"/>
                  </a:cubicBezTo>
                  <a:cubicBezTo>
                    <a:pt x="86" y="122"/>
                    <a:pt x="73" y="93"/>
                    <a:pt x="59" y="63"/>
                  </a:cubicBezTo>
                  <a:close/>
                  <a:moveTo>
                    <a:pt x="76" y="49"/>
                  </a:moveTo>
                  <a:cubicBezTo>
                    <a:pt x="81" y="64"/>
                    <a:pt x="85" y="77"/>
                    <a:pt x="90" y="89"/>
                  </a:cubicBezTo>
                  <a:cubicBezTo>
                    <a:pt x="95" y="99"/>
                    <a:pt x="104" y="100"/>
                    <a:pt x="108" y="91"/>
                  </a:cubicBezTo>
                  <a:cubicBezTo>
                    <a:pt x="113" y="82"/>
                    <a:pt x="117" y="69"/>
                    <a:pt x="114" y="60"/>
                  </a:cubicBezTo>
                  <a:cubicBezTo>
                    <a:pt x="109" y="45"/>
                    <a:pt x="93" y="47"/>
                    <a:pt x="76"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7"/>
            <p:cNvSpPr>
              <a:spLocks noEditPoints="1"/>
            </p:cNvSpPr>
            <p:nvPr/>
          </p:nvSpPr>
          <p:spPr bwMode="auto">
            <a:xfrm>
              <a:off x="3654425" y="1431925"/>
              <a:ext cx="317500" cy="319088"/>
            </a:xfrm>
            <a:custGeom>
              <a:avLst/>
              <a:gdLst>
                <a:gd name="T0" fmla="*/ 138 w 164"/>
                <a:gd name="T1" fmla="*/ 30 h 165"/>
                <a:gd name="T2" fmla="*/ 91 w 164"/>
                <a:gd name="T3" fmla="*/ 87 h 165"/>
                <a:gd name="T4" fmla="*/ 79 w 164"/>
                <a:gd name="T5" fmla="*/ 112 h 165"/>
                <a:gd name="T6" fmla="*/ 97 w 164"/>
                <a:gd name="T7" fmla="*/ 115 h 165"/>
                <a:gd name="T8" fmla="*/ 122 w 164"/>
                <a:gd name="T9" fmla="*/ 97 h 165"/>
                <a:gd name="T10" fmla="*/ 150 w 164"/>
                <a:gd name="T11" fmla="*/ 55 h 165"/>
                <a:gd name="T12" fmla="*/ 153 w 164"/>
                <a:gd name="T13" fmla="*/ 55 h 165"/>
                <a:gd name="T14" fmla="*/ 110 w 164"/>
                <a:gd name="T15" fmla="*/ 148 h 165"/>
                <a:gd name="T16" fmla="*/ 22 w 164"/>
                <a:gd name="T17" fmla="*/ 125 h 165"/>
                <a:gd name="T18" fmla="*/ 51 w 164"/>
                <a:gd name="T19" fmla="*/ 20 h 165"/>
                <a:gd name="T20" fmla="*/ 138 w 164"/>
                <a:gd name="T21" fmla="*/ 30 h 165"/>
                <a:gd name="T22" fmla="*/ 59 w 164"/>
                <a:gd name="T23" fmla="*/ 94 h 165"/>
                <a:gd name="T24" fmla="*/ 83 w 164"/>
                <a:gd name="T25" fmla="*/ 63 h 165"/>
                <a:gd name="T26" fmla="*/ 79 w 164"/>
                <a:gd name="T27" fmla="*/ 48 h 165"/>
                <a:gd name="T28" fmla="*/ 51 w 164"/>
                <a:gd name="T29" fmla="*/ 56 h 165"/>
                <a:gd name="T30" fmla="*/ 59 w 164"/>
                <a:gd name="T31" fmla="*/ 9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4" h="165">
                  <a:moveTo>
                    <a:pt x="138" y="30"/>
                  </a:moveTo>
                  <a:cubicBezTo>
                    <a:pt x="121" y="50"/>
                    <a:pt x="105" y="68"/>
                    <a:pt x="91" y="87"/>
                  </a:cubicBezTo>
                  <a:cubicBezTo>
                    <a:pt x="85" y="94"/>
                    <a:pt x="83" y="103"/>
                    <a:pt x="79" y="112"/>
                  </a:cubicBezTo>
                  <a:cubicBezTo>
                    <a:pt x="85" y="113"/>
                    <a:pt x="91" y="115"/>
                    <a:pt x="97" y="115"/>
                  </a:cubicBezTo>
                  <a:cubicBezTo>
                    <a:pt x="110" y="116"/>
                    <a:pt x="120" y="110"/>
                    <a:pt x="122" y="97"/>
                  </a:cubicBezTo>
                  <a:cubicBezTo>
                    <a:pt x="123" y="77"/>
                    <a:pt x="137" y="67"/>
                    <a:pt x="150" y="55"/>
                  </a:cubicBezTo>
                  <a:cubicBezTo>
                    <a:pt x="151" y="55"/>
                    <a:pt x="152" y="55"/>
                    <a:pt x="153" y="55"/>
                  </a:cubicBezTo>
                  <a:cubicBezTo>
                    <a:pt x="164" y="82"/>
                    <a:pt x="140" y="132"/>
                    <a:pt x="110" y="148"/>
                  </a:cubicBezTo>
                  <a:cubicBezTo>
                    <a:pt x="78" y="165"/>
                    <a:pt x="42" y="158"/>
                    <a:pt x="22" y="125"/>
                  </a:cubicBezTo>
                  <a:cubicBezTo>
                    <a:pt x="0" y="89"/>
                    <a:pt x="5" y="61"/>
                    <a:pt x="51" y="20"/>
                  </a:cubicBezTo>
                  <a:cubicBezTo>
                    <a:pt x="71" y="0"/>
                    <a:pt x="104" y="3"/>
                    <a:pt x="138" y="30"/>
                  </a:cubicBezTo>
                  <a:close/>
                  <a:moveTo>
                    <a:pt x="59" y="94"/>
                  </a:moveTo>
                  <a:cubicBezTo>
                    <a:pt x="67" y="84"/>
                    <a:pt x="76" y="74"/>
                    <a:pt x="83" y="63"/>
                  </a:cubicBezTo>
                  <a:cubicBezTo>
                    <a:pt x="85" y="60"/>
                    <a:pt x="82" y="51"/>
                    <a:pt x="79" y="48"/>
                  </a:cubicBezTo>
                  <a:cubicBezTo>
                    <a:pt x="68" y="40"/>
                    <a:pt x="58" y="43"/>
                    <a:pt x="51" y="56"/>
                  </a:cubicBezTo>
                  <a:cubicBezTo>
                    <a:pt x="42" y="72"/>
                    <a:pt x="43" y="82"/>
                    <a:pt x="59"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8"/>
            <p:cNvSpPr>
              <a:spLocks/>
            </p:cNvSpPr>
            <p:nvPr/>
          </p:nvSpPr>
          <p:spPr bwMode="auto">
            <a:xfrm>
              <a:off x="3038475" y="3092450"/>
              <a:ext cx="273050" cy="277813"/>
            </a:xfrm>
            <a:custGeom>
              <a:avLst/>
              <a:gdLst>
                <a:gd name="T0" fmla="*/ 141 w 141"/>
                <a:gd name="T1" fmla="*/ 7 h 144"/>
                <a:gd name="T2" fmla="*/ 135 w 141"/>
                <a:gd name="T3" fmla="*/ 52 h 144"/>
                <a:gd name="T4" fmla="*/ 71 w 141"/>
                <a:gd name="T5" fmla="*/ 47 h 144"/>
                <a:gd name="T6" fmla="*/ 40 w 141"/>
                <a:gd name="T7" fmla="*/ 56 h 144"/>
                <a:gd name="T8" fmla="*/ 41 w 141"/>
                <a:gd name="T9" fmla="*/ 78 h 144"/>
                <a:gd name="T10" fmla="*/ 59 w 141"/>
                <a:gd name="T11" fmla="*/ 89 h 144"/>
                <a:gd name="T12" fmla="*/ 129 w 141"/>
                <a:gd name="T13" fmla="*/ 98 h 144"/>
                <a:gd name="T14" fmla="*/ 125 w 141"/>
                <a:gd name="T15" fmla="*/ 144 h 144"/>
                <a:gd name="T16" fmla="*/ 16 w 141"/>
                <a:gd name="T17" fmla="*/ 133 h 144"/>
                <a:gd name="T18" fmla="*/ 1 w 141"/>
                <a:gd name="T19" fmla="*/ 116 h 144"/>
                <a:gd name="T20" fmla="*/ 1 w 141"/>
                <a:gd name="T21" fmla="*/ 92 h 144"/>
                <a:gd name="T22" fmla="*/ 22 w 141"/>
                <a:gd name="T23" fmla="*/ 86 h 144"/>
                <a:gd name="T24" fmla="*/ 9 w 141"/>
                <a:gd name="T25" fmla="*/ 25 h 144"/>
                <a:gd name="T26" fmla="*/ 38 w 141"/>
                <a:gd name="T27" fmla="*/ 1 h 144"/>
                <a:gd name="T28" fmla="*/ 141 w 141"/>
                <a:gd name="T29" fmla="*/ 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1" h="144">
                  <a:moveTo>
                    <a:pt x="141" y="7"/>
                  </a:moveTo>
                  <a:cubicBezTo>
                    <a:pt x="139" y="22"/>
                    <a:pt x="138" y="35"/>
                    <a:pt x="135" y="52"/>
                  </a:cubicBezTo>
                  <a:cubicBezTo>
                    <a:pt x="114" y="50"/>
                    <a:pt x="92" y="47"/>
                    <a:pt x="71" y="47"/>
                  </a:cubicBezTo>
                  <a:cubicBezTo>
                    <a:pt x="61" y="47"/>
                    <a:pt x="49" y="51"/>
                    <a:pt x="40" y="56"/>
                  </a:cubicBezTo>
                  <a:cubicBezTo>
                    <a:pt x="37" y="58"/>
                    <a:pt x="38" y="72"/>
                    <a:pt x="41" y="78"/>
                  </a:cubicBezTo>
                  <a:cubicBezTo>
                    <a:pt x="44" y="83"/>
                    <a:pt x="53" y="88"/>
                    <a:pt x="59" y="89"/>
                  </a:cubicBezTo>
                  <a:cubicBezTo>
                    <a:pt x="81" y="93"/>
                    <a:pt x="104" y="95"/>
                    <a:pt x="129" y="98"/>
                  </a:cubicBezTo>
                  <a:cubicBezTo>
                    <a:pt x="128" y="113"/>
                    <a:pt x="126" y="129"/>
                    <a:pt x="125" y="144"/>
                  </a:cubicBezTo>
                  <a:cubicBezTo>
                    <a:pt x="87" y="140"/>
                    <a:pt x="51" y="136"/>
                    <a:pt x="16" y="133"/>
                  </a:cubicBezTo>
                  <a:cubicBezTo>
                    <a:pt x="6" y="131"/>
                    <a:pt x="0" y="128"/>
                    <a:pt x="1" y="116"/>
                  </a:cubicBezTo>
                  <a:cubicBezTo>
                    <a:pt x="2" y="108"/>
                    <a:pt x="1" y="100"/>
                    <a:pt x="1" y="92"/>
                  </a:cubicBezTo>
                  <a:cubicBezTo>
                    <a:pt x="8" y="90"/>
                    <a:pt x="13" y="89"/>
                    <a:pt x="22" y="86"/>
                  </a:cubicBezTo>
                  <a:cubicBezTo>
                    <a:pt x="4" y="67"/>
                    <a:pt x="2" y="47"/>
                    <a:pt x="9" y="25"/>
                  </a:cubicBezTo>
                  <a:cubicBezTo>
                    <a:pt x="14" y="9"/>
                    <a:pt x="21" y="0"/>
                    <a:pt x="38" y="1"/>
                  </a:cubicBezTo>
                  <a:cubicBezTo>
                    <a:pt x="71" y="3"/>
                    <a:pt x="104" y="5"/>
                    <a:pt x="14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9"/>
            <p:cNvSpPr>
              <a:spLocks noEditPoints="1"/>
            </p:cNvSpPr>
            <p:nvPr/>
          </p:nvSpPr>
          <p:spPr bwMode="auto">
            <a:xfrm>
              <a:off x="4602163" y="5897563"/>
              <a:ext cx="387350" cy="458788"/>
            </a:xfrm>
            <a:custGeom>
              <a:avLst/>
              <a:gdLst>
                <a:gd name="T0" fmla="*/ 95 w 201"/>
                <a:gd name="T1" fmla="*/ 41 h 237"/>
                <a:gd name="T2" fmla="*/ 98 w 201"/>
                <a:gd name="T3" fmla="*/ 74 h 237"/>
                <a:gd name="T4" fmla="*/ 121 w 201"/>
                <a:gd name="T5" fmla="*/ 76 h 237"/>
                <a:gd name="T6" fmla="*/ 117 w 201"/>
                <a:gd name="T7" fmla="*/ 50 h 237"/>
                <a:gd name="T8" fmla="*/ 147 w 201"/>
                <a:gd name="T9" fmla="*/ 35 h 237"/>
                <a:gd name="T10" fmla="*/ 168 w 201"/>
                <a:gd name="T11" fmla="*/ 0 h 237"/>
                <a:gd name="T12" fmla="*/ 181 w 201"/>
                <a:gd name="T13" fmla="*/ 40 h 237"/>
                <a:gd name="T14" fmla="*/ 186 w 201"/>
                <a:gd name="T15" fmla="*/ 41 h 237"/>
                <a:gd name="T16" fmla="*/ 200 w 201"/>
                <a:gd name="T17" fmla="*/ 55 h 237"/>
                <a:gd name="T18" fmla="*/ 189 w 201"/>
                <a:gd name="T19" fmla="*/ 66 h 237"/>
                <a:gd name="T20" fmla="*/ 155 w 201"/>
                <a:gd name="T21" fmla="*/ 79 h 237"/>
                <a:gd name="T22" fmla="*/ 155 w 201"/>
                <a:gd name="T23" fmla="*/ 84 h 237"/>
                <a:gd name="T24" fmla="*/ 194 w 201"/>
                <a:gd name="T25" fmla="*/ 89 h 237"/>
                <a:gd name="T26" fmla="*/ 193 w 201"/>
                <a:gd name="T27" fmla="*/ 96 h 237"/>
                <a:gd name="T28" fmla="*/ 163 w 201"/>
                <a:gd name="T29" fmla="*/ 94 h 237"/>
                <a:gd name="T30" fmla="*/ 139 w 201"/>
                <a:gd name="T31" fmla="*/ 100 h 237"/>
                <a:gd name="T32" fmla="*/ 148 w 201"/>
                <a:gd name="T33" fmla="*/ 121 h 237"/>
                <a:gd name="T34" fmla="*/ 129 w 201"/>
                <a:gd name="T35" fmla="*/ 129 h 237"/>
                <a:gd name="T36" fmla="*/ 107 w 201"/>
                <a:gd name="T37" fmla="*/ 156 h 237"/>
                <a:gd name="T38" fmla="*/ 142 w 201"/>
                <a:gd name="T39" fmla="*/ 163 h 237"/>
                <a:gd name="T40" fmla="*/ 163 w 201"/>
                <a:gd name="T41" fmla="*/ 178 h 237"/>
                <a:gd name="T42" fmla="*/ 118 w 201"/>
                <a:gd name="T43" fmla="*/ 178 h 237"/>
                <a:gd name="T44" fmla="*/ 90 w 201"/>
                <a:gd name="T45" fmla="*/ 194 h 237"/>
                <a:gd name="T46" fmla="*/ 68 w 201"/>
                <a:gd name="T47" fmla="*/ 230 h 237"/>
                <a:gd name="T48" fmla="*/ 54 w 201"/>
                <a:gd name="T49" fmla="*/ 237 h 237"/>
                <a:gd name="T50" fmla="*/ 51 w 201"/>
                <a:gd name="T51" fmla="*/ 218 h 237"/>
                <a:gd name="T52" fmla="*/ 70 w 201"/>
                <a:gd name="T53" fmla="*/ 184 h 237"/>
                <a:gd name="T54" fmla="*/ 46 w 201"/>
                <a:gd name="T55" fmla="*/ 168 h 237"/>
                <a:gd name="T56" fmla="*/ 48 w 201"/>
                <a:gd name="T57" fmla="*/ 163 h 237"/>
                <a:gd name="T58" fmla="*/ 67 w 201"/>
                <a:gd name="T59" fmla="*/ 165 h 237"/>
                <a:gd name="T60" fmla="*/ 82 w 201"/>
                <a:gd name="T61" fmla="*/ 154 h 237"/>
                <a:gd name="T62" fmla="*/ 92 w 201"/>
                <a:gd name="T63" fmla="*/ 126 h 237"/>
                <a:gd name="T64" fmla="*/ 106 w 201"/>
                <a:gd name="T65" fmla="*/ 104 h 237"/>
                <a:gd name="T66" fmla="*/ 64 w 201"/>
                <a:gd name="T67" fmla="*/ 106 h 237"/>
                <a:gd name="T68" fmla="*/ 22 w 201"/>
                <a:gd name="T69" fmla="*/ 159 h 237"/>
                <a:gd name="T70" fmla="*/ 0 w 201"/>
                <a:gd name="T71" fmla="*/ 173 h 237"/>
                <a:gd name="T72" fmla="*/ 19 w 201"/>
                <a:gd name="T73" fmla="*/ 134 h 237"/>
                <a:gd name="T74" fmla="*/ 73 w 201"/>
                <a:gd name="T75" fmla="*/ 51 h 237"/>
                <a:gd name="T76" fmla="*/ 96 w 201"/>
                <a:gd name="T77" fmla="*/ 42 h 237"/>
                <a:gd name="T78" fmla="*/ 95 w 201"/>
                <a:gd name="T79" fmla="*/ 41 h 237"/>
                <a:gd name="T80" fmla="*/ 186 w 201"/>
                <a:gd name="T81" fmla="*/ 56 h 237"/>
                <a:gd name="T82" fmla="*/ 180 w 201"/>
                <a:gd name="T83" fmla="*/ 46 h 237"/>
                <a:gd name="T84" fmla="*/ 161 w 201"/>
                <a:gd name="T85" fmla="*/ 56 h 237"/>
                <a:gd name="T86" fmla="*/ 167 w 201"/>
                <a:gd name="T87" fmla="*/ 65 h 237"/>
                <a:gd name="T88" fmla="*/ 186 w 201"/>
                <a:gd name="T89" fmla="*/ 5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1" h="237">
                  <a:moveTo>
                    <a:pt x="95" y="41"/>
                  </a:moveTo>
                  <a:cubicBezTo>
                    <a:pt x="96" y="52"/>
                    <a:pt x="95" y="64"/>
                    <a:pt x="98" y="74"/>
                  </a:cubicBezTo>
                  <a:cubicBezTo>
                    <a:pt x="99" y="77"/>
                    <a:pt x="113" y="75"/>
                    <a:pt x="121" y="76"/>
                  </a:cubicBezTo>
                  <a:cubicBezTo>
                    <a:pt x="120" y="67"/>
                    <a:pt x="118" y="59"/>
                    <a:pt x="117" y="50"/>
                  </a:cubicBezTo>
                  <a:cubicBezTo>
                    <a:pt x="125" y="46"/>
                    <a:pt x="138" y="43"/>
                    <a:pt x="147" y="35"/>
                  </a:cubicBezTo>
                  <a:cubicBezTo>
                    <a:pt x="155" y="27"/>
                    <a:pt x="158" y="13"/>
                    <a:pt x="168" y="0"/>
                  </a:cubicBezTo>
                  <a:cubicBezTo>
                    <a:pt x="172" y="12"/>
                    <a:pt x="176" y="25"/>
                    <a:pt x="181" y="40"/>
                  </a:cubicBezTo>
                  <a:cubicBezTo>
                    <a:pt x="181" y="40"/>
                    <a:pt x="184" y="39"/>
                    <a:pt x="186" y="41"/>
                  </a:cubicBezTo>
                  <a:cubicBezTo>
                    <a:pt x="192" y="45"/>
                    <a:pt x="197" y="50"/>
                    <a:pt x="200" y="55"/>
                  </a:cubicBezTo>
                  <a:cubicBezTo>
                    <a:pt x="201" y="57"/>
                    <a:pt x="194" y="64"/>
                    <a:pt x="189" y="66"/>
                  </a:cubicBezTo>
                  <a:cubicBezTo>
                    <a:pt x="178" y="71"/>
                    <a:pt x="166" y="75"/>
                    <a:pt x="155" y="79"/>
                  </a:cubicBezTo>
                  <a:cubicBezTo>
                    <a:pt x="155" y="81"/>
                    <a:pt x="155" y="82"/>
                    <a:pt x="155" y="84"/>
                  </a:cubicBezTo>
                  <a:cubicBezTo>
                    <a:pt x="168" y="86"/>
                    <a:pt x="181" y="87"/>
                    <a:pt x="194" y="89"/>
                  </a:cubicBezTo>
                  <a:cubicBezTo>
                    <a:pt x="193" y="91"/>
                    <a:pt x="193" y="93"/>
                    <a:pt x="193" y="96"/>
                  </a:cubicBezTo>
                  <a:cubicBezTo>
                    <a:pt x="183" y="95"/>
                    <a:pt x="173" y="93"/>
                    <a:pt x="163" y="94"/>
                  </a:cubicBezTo>
                  <a:cubicBezTo>
                    <a:pt x="155" y="95"/>
                    <a:pt x="147" y="98"/>
                    <a:pt x="139" y="100"/>
                  </a:cubicBezTo>
                  <a:cubicBezTo>
                    <a:pt x="142" y="107"/>
                    <a:pt x="145" y="114"/>
                    <a:pt x="148" y="121"/>
                  </a:cubicBezTo>
                  <a:cubicBezTo>
                    <a:pt x="142" y="124"/>
                    <a:pt x="136" y="126"/>
                    <a:pt x="129" y="129"/>
                  </a:cubicBezTo>
                  <a:cubicBezTo>
                    <a:pt x="139" y="151"/>
                    <a:pt x="114" y="145"/>
                    <a:pt x="107" y="156"/>
                  </a:cubicBezTo>
                  <a:cubicBezTo>
                    <a:pt x="117" y="171"/>
                    <a:pt x="132" y="169"/>
                    <a:pt x="142" y="163"/>
                  </a:cubicBezTo>
                  <a:cubicBezTo>
                    <a:pt x="158" y="153"/>
                    <a:pt x="158" y="164"/>
                    <a:pt x="163" y="178"/>
                  </a:cubicBezTo>
                  <a:cubicBezTo>
                    <a:pt x="146" y="178"/>
                    <a:pt x="132" y="178"/>
                    <a:pt x="118" y="178"/>
                  </a:cubicBezTo>
                  <a:cubicBezTo>
                    <a:pt x="105" y="178"/>
                    <a:pt x="95" y="180"/>
                    <a:pt x="90" y="194"/>
                  </a:cubicBezTo>
                  <a:cubicBezTo>
                    <a:pt x="85" y="207"/>
                    <a:pt x="76" y="218"/>
                    <a:pt x="68" y="230"/>
                  </a:cubicBezTo>
                  <a:cubicBezTo>
                    <a:pt x="65" y="233"/>
                    <a:pt x="59" y="235"/>
                    <a:pt x="54" y="237"/>
                  </a:cubicBezTo>
                  <a:cubicBezTo>
                    <a:pt x="53" y="231"/>
                    <a:pt x="49" y="223"/>
                    <a:pt x="51" y="218"/>
                  </a:cubicBezTo>
                  <a:cubicBezTo>
                    <a:pt x="56" y="206"/>
                    <a:pt x="64" y="194"/>
                    <a:pt x="70" y="184"/>
                  </a:cubicBezTo>
                  <a:cubicBezTo>
                    <a:pt x="60" y="177"/>
                    <a:pt x="53" y="172"/>
                    <a:pt x="46" y="168"/>
                  </a:cubicBezTo>
                  <a:cubicBezTo>
                    <a:pt x="46" y="166"/>
                    <a:pt x="47" y="164"/>
                    <a:pt x="48" y="163"/>
                  </a:cubicBezTo>
                  <a:cubicBezTo>
                    <a:pt x="55" y="164"/>
                    <a:pt x="61" y="166"/>
                    <a:pt x="67" y="165"/>
                  </a:cubicBezTo>
                  <a:cubicBezTo>
                    <a:pt x="73" y="163"/>
                    <a:pt x="82" y="157"/>
                    <a:pt x="82" y="154"/>
                  </a:cubicBezTo>
                  <a:cubicBezTo>
                    <a:pt x="80" y="143"/>
                    <a:pt x="83" y="134"/>
                    <a:pt x="92" y="126"/>
                  </a:cubicBezTo>
                  <a:cubicBezTo>
                    <a:pt x="98" y="121"/>
                    <a:pt x="101" y="112"/>
                    <a:pt x="106" y="104"/>
                  </a:cubicBezTo>
                  <a:cubicBezTo>
                    <a:pt x="89" y="83"/>
                    <a:pt x="80" y="83"/>
                    <a:pt x="64" y="106"/>
                  </a:cubicBezTo>
                  <a:cubicBezTo>
                    <a:pt x="51" y="124"/>
                    <a:pt x="37" y="142"/>
                    <a:pt x="22" y="159"/>
                  </a:cubicBezTo>
                  <a:cubicBezTo>
                    <a:pt x="18" y="165"/>
                    <a:pt x="10" y="167"/>
                    <a:pt x="0" y="173"/>
                  </a:cubicBezTo>
                  <a:cubicBezTo>
                    <a:pt x="1" y="154"/>
                    <a:pt x="4" y="143"/>
                    <a:pt x="19" y="134"/>
                  </a:cubicBezTo>
                  <a:cubicBezTo>
                    <a:pt x="47" y="115"/>
                    <a:pt x="71" y="91"/>
                    <a:pt x="73" y="51"/>
                  </a:cubicBezTo>
                  <a:cubicBezTo>
                    <a:pt x="80" y="48"/>
                    <a:pt x="88" y="45"/>
                    <a:pt x="96" y="42"/>
                  </a:cubicBezTo>
                  <a:lnTo>
                    <a:pt x="95" y="41"/>
                  </a:lnTo>
                  <a:close/>
                  <a:moveTo>
                    <a:pt x="186" y="56"/>
                  </a:moveTo>
                  <a:cubicBezTo>
                    <a:pt x="184" y="52"/>
                    <a:pt x="182" y="49"/>
                    <a:pt x="180" y="46"/>
                  </a:cubicBezTo>
                  <a:cubicBezTo>
                    <a:pt x="173" y="49"/>
                    <a:pt x="167" y="53"/>
                    <a:pt x="161" y="56"/>
                  </a:cubicBezTo>
                  <a:cubicBezTo>
                    <a:pt x="163" y="59"/>
                    <a:pt x="166" y="66"/>
                    <a:pt x="167" y="65"/>
                  </a:cubicBezTo>
                  <a:cubicBezTo>
                    <a:pt x="174" y="63"/>
                    <a:pt x="180" y="59"/>
                    <a:pt x="18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0"/>
            <p:cNvSpPr>
              <a:spLocks noEditPoints="1"/>
            </p:cNvSpPr>
            <p:nvPr/>
          </p:nvSpPr>
          <p:spPr bwMode="auto">
            <a:xfrm>
              <a:off x="5164138" y="474663"/>
              <a:ext cx="285750" cy="269875"/>
            </a:xfrm>
            <a:custGeom>
              <a:avLst/>
              <a:gdLst>
                <a:gd name="T0" fmla="*/ 80 w 148"/>
                <a:gd name="T1" fmla="*/ 0 h 139"/>
                <a:gd name="T2" fmla="*/ 147 w 148"/>
                <a:gd name="T3" fmla="*/ 72 h 139"/>
                <a:gd name="T4" fmla="*/ 62 w 148"/>
                <a:gd name="T5" fmla="*/ 138 h 139"/>
                <a:gd name="T6" fmla="*/ 0 w 148"/>
                <a:gd name="T7" fmla="*/ 68 h 139"/>
                <a:gd name="T8" fmla="*/ 80 w 148"/>
                <a:gd name="T9" fmla="*/ 0 h 139"/>
                <a:gd name="T10" fmla="*/ 73 w 148"/>
                <a:gd name="T11" fmla="*/ 35 h 139"/>
                <a:gd name="T12" fmla="*/ 45 w 148"/>
                <a:gd name="T13" fmla="*/ 62 h 139"/>
                <a:gd name="T14" fmla="*/ 76 w 148"/>
                <a:gd name="T15" fmla="*/ 107 h 139"/>
                <a:gd name="T16" fmla="*/ 101 w 148"/>
                <a:gd name="T17" fmla="*/ 77 h 139"/>
                <a:gd name="T18" fmla="*/ 73 w 148"/>
                <a:gd name="T19" fmla="*/ 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39">
                  <a:moveTo>
                    <a:pt x="80" y="0"/>
                  </a:moveTo>
                  <a:cubicBezTo>
                    <a:pt x="118" y="0"/>
                    <a:pt x="148" y="31"/>
                    <a:pt x="147" y="72"/>
                  </a:cubicBezTo>
                  <a:cubicBezTo>
                    <a:pt x="147" y="106"/>
                    <a:pt x="121" y="136"/>
                    <a:pt x="62" y="138"/>
                  </a:cubicBezTo>
                  <a:cubicBezTo>
                    <a:pt x="29" y="139"/>
                    <a:pt x="1" y="108"/>
                    <a:pt x="0" y="68"/>
                  </a:cubicBezTo>
                  <a:cubicBezTo>
                    <a:pt x="0" y="33"/>
                    <a:pt x="39" y="1"/>
                    <a:pt x="80" y="0"/>
                  </a:cubicBezTo>
                  <a:close/>
                  <a:moveTo>
                    <a:pt x="73" y="35"/>
                  </a:moveTo>
                  <a:cubicBezTo>
                    <a:pt x="53" y="35"/>
                    <a:pt x="45" y="44"/>
                    <a:pt x="45" y="62"/>
                  </a:cubicBezTo>
                  <a:cubicBezTo>
                    <a:pt x="45" y="85"/>
                    <a:pt x="60" y="107"/>
                    <a:pt x="76" y="107"/>
                  </a:cubicBezTo>
                  <a:cubicBezTo>
                    <a:pt x="91" y="107"/>
                    <a:pt x="101" y="95"/>
                    <a:pt x="101" y="77"/>
                  </a:cubicBezTo>
                  <a:cubicBezTo>
                    <a:pt x="101" y="50"/>
                    <a:pt x="92" y="36"/>
                    <a:pt x="73"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1"/>
            <p:cNvSpPr>
              <a:spLocks noEditPoints="1"/>
            </p:cNvSpPr>
            <p:nvPr/>
          </p:nvSpPr>
          <p:spPr bwMode="auto">
            <a:xfrm>
              <a:off x="8870950" y="3454400"/>
              <a:ext cx="279400" cy="323850"/>
            </a:xfrm>
            <a:custGeom>
              <a:avLst/>
              <a:gdLst>
                <a:gd name="T0" fmla="*/ 142 w 144"/>
                <a:gd name="T1" fmla="*/ 88 h 167"/>
                <a:gd name="T2" fmla="*/ 109 w 144"/>
                <a:gd name="T3" fmla="*/ 154 h 167"/>
                <a:gd name="T4" fmla="*/ 33 w 144"/>
                <a:gd name="T5" fmla="*/ 148 h 167"/>
                <a:gd name="T6" fmla="*/ 18 w 144"/>
                <a:gd name="T7" fmla="*/ 126 h 167"/>
                <a:gd name="T8" fmla="*/ 41 w 144"/>
                <a:gd name="T9" fmla="*/ 22 h 167"/>
                <a:gd name="T10" fmla="*/ 142 w 144"/>
                <a:gd name="T11" fmla="*/ 71 h 167"/>
                <a:gd name="T12" fmla="*/ 142 w 144"/>
                <a:gd name="T13" fmla="*/ 88 h 167"/>
                <a:gd name="T14" fmla="*/ 76 w 144"/>
                <a:gd name="T15" fmla="*/ 114 h 167"/>
                <a:gd name="T16" fmla="*/ 114 w 144"/>
                <a:gd name="T17" fmla="*/ 90 h 167"/>
                <a:gd name="T18" fmla="*/ 72 w 144"/>
                <a:gd name="T19" fmla="*/ 59 h 167"/>
                <a:gd name="T20" fmla="*/ 37 w 144"/>
                <a:gd name="T21" fmla="*/ 87 h 167"/>
                <a:gd name="T22" fmla="*/ 76 w 144"/>
                <a:gd name="T23" fmla="*/ 11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67">
                  <a:moveTo>
                    <a:pt x="142" y="88"/>
                  </a:moveTo>
                  <a:cubicBezTo>
                    <a:pt x="144" y="117"/>
                    <a:pt x="135" y="140"/>
                    <a:pt x="109" y="154"/>
                  </a:cubicBezTo>
                  <a:cubicBezTo>
                    <a:pt x="83" y="167"/>
                    <a:pt x="57" y="162"/>
                    <a:pt x="33" y="148"/>
                  </a:cubicBezTo>
                  <a:cubicBezTo>
                    <a:pt x="26" y="144"/>
                    <a:pt x="21" y="134"/>
                    <a:pt x="18" y="126"/>
                  </a:cubicBezTo>
                  <a:cubicBezTo>
                    <a:pt x="0" y="88"/>
                    <a:pt x="10" y="40"/>
                    <a:pt x="41" y="22"/>
                  </a:cubicBezTo>
                  <a:cubicBezTo>
                    <a:pt x="83" y="0"/>
                    <a:pt x="135" y="21"/>
                    <a:pt x="142" y="71"/>
                  </a:cubicBezTo>
                  <a:cubicBezTo>
                    <a:pt x="142" y="76"/>
                    <a:pt x="142" y="83"/>
                    <a:pt x="142" y="88"/>
                  </a:cubicBezTo>
                  <a:close/>
                  <a:moveTo>
                    <a:pt x="76" y="114"/>
                  </a:moveTo>
                  <a:cubicBezTo>
                    <a:pt x="98" y="114"/>
                    <a:pt x="113" y="105"/>
                    <a:pt x="114" y="90"/>
                  </a:cubicBezTo>
                  <a:cubicBezTo>
                    <a:pt x="115" y="76"/>
                    <a:pt x="92" y="58"/>
                    <a:pt x="72" y="59"/>
                  </a:cubicBezTo>
                  <a:cubicBezTo>
                    <a:pt x="52" y="59"/>
                    <a:pt x="38" y="71"/>
                    <a:pt x="37" y="87"/>
                  </a:cubicBezTo>
                  <a:cubicBezTo>
                    <a:pt x="37" y="105"/>
                    <a:pt x="50" y="114"/>
                    <a:pt x="7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2"/>
            <p:cNvSpPr>
              <a:spLocks/>
            </p:cNvSpPr>
            <p:nvPr/>
          </p:nvSpPr>
          <p:spPr bwMode="auto">
            <a:xfrm>
              <a:off x="7416800" y="755650"/>
              <a:ext cx="312738" cy="304800"/>
            </a:xfrm>
            <a:custGeom>
              <a:avLst/>
              <a:gdLst>
                <a:gd name="T0" fmla="*/ 132 w 162"/>
                <a:gd name="T1" fmla="*/ 133 h 158"/>
                <a:gd name="T2" fmla="*/ 72 w 162"/>
                <a:gd name="T3" fmla="*/ 147 h 158"/>
                <a:gd name="T4" fmla="*/ 10 w 162"/>
                <a:gd name="T5" fmla="*/ 92 h 158"/>
                <a:gd name="T6" fmla="*/ 33 w 162"/>
                <a:gd name="T7" fmla="*/ 19 h 158"/>
                <a:gd name="T8" fmla="*/ 97 w 162"/>
                <a:gd name="T9" fmla="*/ 10 h 158"/>
                <a:gd name="T10" fmla="*/ 153 w 162"/>
                <a:gd name="T11" fmla="*/ 53 h 158"/>
                <a:gd name="T12" fmla="*/ 162 w 162"/>
                <a:gd name="T13" fmla="*/ 91 h 158"/>
                <a:gd name="T14" fmla="*/ 116 w 162"/>
                <a:gd name="T15" fmla="*/ 60 h 158"/>
                <a:gd name="T16" fmla="*/ 96 w 162"/>
                <a:gd name="T17" fmla="*/ 44 h 158"/>
                <a:gd name="T18" fmla="*/ 62 w 162"/>
                <a:gd name="T19" fmla="*/ 57 h 158"/>
                <a:gd name="T20" fmla="*/ 55 w 162"/>
                <a:gd name="T21" fmla="*/ 101 h 158"/>
                <a:gd name="T22" fmla="*/ 82 w 162"/>
                <a:gd name="T23" fmla="*/ 111 h 158"/>
                <a:gd name="T24" fmla="*/ 132 w 162"/>
                <a:gd name="T25" fmla="*/ 13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58">
                  <a:moveTo>
                    <a:pt x="132" y="133"/>
                  </a:moveTo>
                  <a:cubicBezTo>
                    <a:pt x="114" y="151"/>
                    <a:pt x="96" y="158"/>
                    <a:pt x="72" y="147"/>
                  </a:cubicBezTo>
                  <a:cubicBezTo>
                    <a:pt x="46" y="135"/>
                    <a:pt x="21" y="123"/>
                    <a:pt x="10" y="92"/>
                  </a:cubicBezTo>
                  <a:cubicBezTo>
                    <a:pt x="0" y="62"/>
                    <a:pt x="13" y="39"/>
                    <a:pt x="33" y="19"/>
                  </a:cubicBezTo>
                  <a:cubicBezTo>
                    <a:pt x="51" y="0"/>
                    <a:pt x="75" y="3"/>
                    <a:pt x="97" y="10"/>
                  </a:cubicBezTo>
                  <a:cubicBezTo>
                    <a:pt x="119" y="17"/>
                    <a:pt x="143" y="27"/>
                    <a:pt x="153" y="53"/>
                  </a:cubicBezTo>
                  <a:cubicBezTo>
                    <a:pt x="157" y="63"/>
                    <a:pt x="158" y="74"/>
                    <a:pt x="162" y="91"/>
                  </a:cubicBezTo>
                  <a:cubicBezTo>
                    <a:pt x="141" y="81"/>
                    <a:pt x="120" y="86"/>
                    <a:pt x="116" y="60"/>
                  </a:cubicBezTo>
                  <a:cubicBezTo>
                    <a:pt x="115" y="53"/>
                    <a:pt x="104" y="46"/>
                    <a:pt x="96" y="44"/>
                  </a:cubicBezTo>
                  <a:cubicBezTo>
                    <a:pt x="82" y="38"/>
                    <a:pt x="70" y="44"/>
                    <a:pt x="62" y="57"/>
                  </a:cubicBezTo>
                  <a:cubicBezTo>
                    <a:pt x="53" y="71"/>
                    <a:pt x="44" y="86"/>
                    <a:pt x="55" y="101"/>
                  </a:cubicBezTo>
                  <a:cubicBezTo>
                    <a:pt x="60" y="107"/>
                    <a:pt x="74" y="112"/>
                    <a:pt x="82" y="111"/>
                  </a:cubicBezTo>
                  <a:cubicBezTo>
                    <a:pt x="105" y="107"/>
                    <a:pt x="117" y="120"/>
                    <a:pt x="132"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3"/>
            <p:cNvSpPr>
              <a:spLocks/>
            </p:cNvSpPr>
            <p:nvPr/>
          </p:nvSpPr>
          <p:spPr bwMode="auto">
            <a:xfrm>
              <a:off x="4068763" y="1038225"/>
              <a:ext cx="304800" cy="293688"/>
            </a:xfrm>
            <a:custGeom>
              <a:avLst/>
              <a:gdLst>
                <a:gd name="T0" fmla="*/ 103 w 158"/>
                <a:gd name="T1" fmla="*/ 5 h 152"/>
                <a:gd name="T2" fmla="*/ 54 w 158"/>
                <a:gd name="T3" fmla="*/ 37 h 152"/>
                <a:gd name="T4" fmla="*/ 40 w 158"/>
                <a:gd name="T5" fmla="*/ 51 h 152"/>
                <a:gd name="T6" fmla="*/ 43 w 158"/>
                <a:gd name="T7" fmla="*/ 63 h 152"/>
                <a:gd name="T8" fmla="*/ 63 w 158"/>
                <a:gd name="T9" fmla="*/ 60 h 152"/>
                <a:gd name="T10" fmla="*/ 101 w 158"/>
                <a:gd name="T11" fmla="*/ 40 h 152"/>
                <a:gd name="T12" fmla="*/ 145 w 158"/>
                <a:gd name="T13" fmla="*/ 49 h 152"/>
                <a:gd name="T14" fmla="*/ 149 w 158"/>
                <a:gd name="T15" fmla="*/ 94 h 152"/>
                <a:gd name="T16" fmla="*/ 82 w 158"/>
                <a:gd name="T17" fmla="*/ 149 h 152"/>
                <a:gd name="T18" fmla="*/ 49 w 158"/>
                <a:gd name="T19" fmla="*/ 144 h 152"/>
                <a:gd name="T20" fmla="*/ 98 w 158"/>
                <a:gd name="T21" fmla="*/ 111 h 152"/>
                <a:gd name="T22" fmla="*/ 119 w 158"/>
                <a:gd name="T23" fmla="*/ 90 h 152"/>
                <a:gd name="T24" fmla="*/ 115 w 158"/>
                <a:gd name="T25" fmla="*/ 79 h 152"/>
                <a:gd name="T26" fmla="*/ 97 w 158"/>
                <a:gd name="T27" fmla="*/ 79 h 152"/>
                <a:gd name="T28" fmla="*/ 55 w 158"/>
                <a:gd name="T29" fmla="*/ 101 h 152"/>
                <a:gd name="T30" fmla="*/ 9 w 158"/>
                <a:gd name="T31" fmla="*/ 89 h 152"/>
                <a:gd name="T32" fmla="*/ 16 w 158"/>
                <a:gd name="T33" fmla="*/ 43 h 152"/>
                <a:gd name="T34" fmla="*/ 92 w 158"/>
                <a:gd name="T35" fmla="*/ 1 h 152"/>
                <a:gd name="T36" fmla="*/ 98 w 158"/>
                <a:gd name="T37" fmla="*/ 1 h 152"/>
                <a:gd name="T38" fmla="*/ 103 w 158"/>
                <a:gd name="T39" fmla="*/ 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152">
                  <a:moveTo>
                    <a:pt x="103" y="5"/>
                  </a:moveTo>
                  <a:cubicBezTo>
                    <a:pt x="89" y="21"/>
                    <a:pt x="81" y="42"/>
                    <a:pt x="54" y="37"/>
                  </a:cubicBezTo>
                  <a:cubicBezTo>
                    <a:pt x="51" y="36"/>
                    <a:pt x="44" y="45"/>
                    <a:pt x="40" y="51"/>
                  </a:cubicBezTo>
                  <a:cubicBezTo>
                    <a:pt x="39" y="54"/>
                    <a:pt x="42" y="63"/>
                    <a:pt x="43" y="63"/>
                  </a:cubicBezTo>
                  <a:cubicBezTo>
                    <a:pt x="49" y="63"/>
                    <a:pt x="57" y="63"/>
                    <a:pt x="63" y="60"/>
                  </a:cubicBezTo>
                  <a:cubicBezTo>
                    <a:pt x="76" y="54"/>
                    <a:pt x="88" y="45"/>
                    <a:pt x="101" y="40"/>
                  </a:cubicBezTo>
                  <a:cubicBezTo>
                    <a:pt x="117" y="33"/>
                    <a:pt x="133" y="35"/>
                    <a:pt x="145" y="49"/>
                  </a:cubicBezTo>
                  <a:cubicBezTo>
                    <a:pt x="157" y="62"/>
                    <a:pt x="158" y="78"/>
                    <a:pt x="149" y="94"/>
                  </a:cubicBezTo>
                  <a:cubicBezTo>
                    <a:pt x="133" y="121"/>
                    <a:pt x="110" y="139"/>
                    <a:pt x="82" y="149"/>
                  </a:cubicBezTo>
                  <a:cubicBezTo>
                    <a:pt x="72" y="152"/>
                    <a:pt x="60" y="148"/>
                    <a:pt x="49" y="144"/>
                  </a:cubicBezTo>
                  <a:cubicBezTo>
                    <a:pt x="64" y="130"/>
                    <a:pt x="70" y="105"/>
                    <a:pt x="98" y="111"/>
                  </a:cubicBezTo>
                  <a:cubicBezTo>
                    <a:pt x="104" y="112"/>
                    <a:pt x="113" y="98"/>
                    <a:pt x="119" y="90"/>
                  </a:cubicBezTo>
                  <a:cubicBezTo>
                    <a:pt x="121" y="88"/>
                    <a:pt x="118" y="79"/>
                    <a:pt x="115" y="79"/>
                  </a:cubicBezTo>
                  <a:cubicBezTo>
                    <a:pt x="110" y="77"/>
                    <a:pt x="102" y="77"/>
                    <a:pt x="97" y="79"/>
                  </a:cubicBezTo>
                  <a:cubicBezTo>
                    <a:pt x="83" y="85"/>
                    <a:pt x="69" y="95"/>
                    <a:pt x="55" y="101"/>
                  </a:cubicBezTo>
                  <a:cubicBezTo>
                    <a:pt x="38" y="109"/>
                    <a:pt x="17" y="103"/>
                    <a:pt x="9" y="89"/>
                  </a:cubicBezTo>
                  <a:cubicBezTo>
                    <a:pt x="0" y="73"/>
                    <a:pt x="4" y="58"/>
                    <a:pt x="16" y="43"/>
                  </a:cubicBezTo>
                  <a:cubicBezTo>
                    <a:pt x="35" y="17"/>
                    <a:pt x="58" y="0"/>
                    <a:pt x="92" y="1"/>
                  </a:cubicBezTo>
                  <a:cubicBezTo>
                    <a:pt x="94" y="1"/>
                    <a:pt x="96" y="1"/>
                    <a:pt x="98" y="1"/>
                  </a:cubicBezTo>
                  <a:cubicBezTo>
                    <a:pt x="99" y="2"/>
                    <a:pt x="100" y="3"/>
                    <a:pt x="10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4"/>
            <p:cNvSpPr>
              <a:spLocks/>
            </p:cNvSpPr>
            <p:nvPr/>
          </p:nvSpPr>
          <p:spPr bwMode="auto">
            <a:xfrm>
              <a:off x="8753475" y="2439988"/>
              <a:ext cx="312738" cy="307975"/>
            </a:xfrm>
            <a:custGeom>
              <a:avLst/>
              <a:gdLst>
                <a:gd name="T0" fmla="*/ 123 w 162"/>
                <a:gd name="T1" fmla="*/ 144 h 159"/>
                <a:gd name="T2" fmla="*/ 113 w 162"/>
                <a:gd name="T3" fmla="*/ 92 h 159"/>
                <a:gd name="T4" fmla="*/ 84 w 162"/>
                <a:gd name="T5" fmla="*/ 54 h 159"/>
                <a:gd name="T6" fmla="*/ 43 w 162"/>
                <a:gd name="T7" fmla="*/ 93 h 159"/>
                <a:gd name="T8" fmla="*/ 53 w 162"/>
                <a:gd name="T9" fmla="*/ 111 h 159"/>
                <a:gd name="T10" fmla="*/ 74 w 162"/>
                <a:gd name="T11" fmla="*/ 156 h 159"/>
                <a:gd name="T12" fmla="*/ 11 w 162"/>
                <a:gd name="T13" fmla="*/ 97 h 159"/>
                <a:gd name="T14" fmla="*/ 40 w 162"/>
                <a:gd name="T15" fmla="*/ 18 h 159"/>
                <a:gd name="T16" fmla="*/ 127 w 162"/>
                <a:gd name="T17" fmla="*/ 30 h 159"/>
                <a:gd name="T18" fmla="*/ 123 w 162"/>
                <a:gd name="T19" fmla="*/ 14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9">
                  <a:moveTo>
                    <a:pt x="123" y="144"/>
                  </a:moveTo>
                  <a:cubicBezTo>
                    <a:pt x="116" y="126"/>
                    <a:pt x="100" y="114"/>
                    <a:pt x="113" y="92"/>
                  </a:cubicBezTo>
                  <a:cubicBezTo>
                    <a:pt x="124" y="73"/>
                    <a:pt x="107" y="54"/>
                    <a:pt x="84" y="54"/>
                  </a:cubicBezTo>
                  <a:cubicBezTo>
                    <a:pt x="53" y="55"/>
                    <a:pt x="39" y="67"/>
                    <a:pt x="43" y="93"/>
                  </a:cubicBezTo>
                  <a:cubicBezTo>
                    <a:pt x="44" y="100"/>
                    <a:pt x="48" y="109"/>
                    <a:pt x="53" y="111"/>
                  </a:cubicBezTo>
                  <a:cubicBezTo>
                    <a:pt x="76" y="120"/>
                    <a:pt x="73" y="139"/>
                    <a:pt x="74" y="156"/>
                  </a:cubicBezTo>
                  <a:cubicBezTo>
                    <a:pt x="43" y="159"/>
                    <a:pt x="24" y="141"/>
                    <a:pt x="11" y="97"/>
                  </a:cubicBezTo>
                  <a:cubicBezTo>
                    <a:pt x="0" y="59"/>
                    <a:pt x="13" y="33"/>
                    <a:pt x="40" y="18"/>
                  </a:cubicBezTo>
                  <a:cubicBezTo>
                    <a:pt x="72" y="0"/>
                    <a:pt x="109" y="5"/>
                    <a:pt x="127" y="30"/>
                  </a:cubicBezTo>
                  <a:cubicBezTo>
                    <a:pt x="146" y="56"/>
                    <a:pt x="162" y="107"/>
                    <a:pt x="123"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5"/>
            <p:cNvSpPr>
              <a:spLocks/>
            </p:cNvSpPr>
            <p:nvPr/>
          </p:nvSpPr>
          <p:spPr bwMode="auto">
            <a:xfrm>
              <a:off x="6270625" y="384175"/>
              <a:ext cx="298450" cy="280988"/>
            </a:xfrm>
            <a:custGeom>
              <a:avLst/>
              <a:gdLst>
                <a:gd name="T0" fmla="*/ 147 w 154"/>
                <a:gd name="T1" fmla="*/ 103 h 145"/>
                <a:gd name="T2" fmla="*/ 61 w 154"/>
                <a:gd name="T3" fmla="*/ 135 h 145"/>
                <a:gd name="T4" fmla="*/ 7 w 154"/>
                <a:gd name="T5" fmla="*/ 57 h 145"/>
                <a:gd name="T6" fmla="*/ 73 w 154"/>
                <a:gd name="T7" fmla="*/ 2 h 145"/>
                <a:gd name="T8" fmla="*/ 154 w 154"/>
                <a:gd name="T9" fmla="*/ 53 h 145"/>
                <a:gd name="T10" fmla="*/ 103 w 154"/>
                <a:gd name="T11" fmla="*/ 39 h 145"/>
                <a:gd name="T12" fmla="*/ 56 w 154"/>
                <a:gd name="T13" fmla="*/ 51 h 145"/>
                <a:gd name="T14" fmla="*/ 62 w 154"/>
                <a:gd name="T15" fmla="*/ 99 h 145"/>
                <a:gd name="T16" fmla="*/ 95 w 154"/>
                <a:gd name="T17" fmla="*/ 103 h 145"/>
                <a:gd name="T18" fmla="*/ 147 w 154"/>
                <a:gd name="T19" fmla="*/ 10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45">
                  <a:moveTo>
                    <a:pt x="147" y="103"/>
                  </a:moveTo>
                  <a:cubicBezTo>
                    <a:pt x="131" y="140"/>
                    <a:pt x="98" y="145"/>
                    <a:pt x="61" y="135"/>
                  </a:cubicBezTo>
                  <a:cubicBezTo>
                    <a:pt x="17" y="123"/>
                    <a:pt x="0" y="96"/>
                    <a:pt x="7" y="57"/>
                  </a:cubicBezTo>
                  <a:cubicBezTo>
                    <a:pt x="12" y="24"/>
                    <a:pt x="37" y="4"/>
                    <a:pt x="73" y="2"/>
                  </a:cubicBezTo>
                  <a:cubicBezTo>
                    <a:pt x="110" y="0"/>
                    <a:pt x="154" y="21"/>
                    <a:pt x="154" y="53"/>
                  </a:cubicBezTo>
                  <a:cubicBezTo>
                    <a:pt x="136" y="53"/>
                    <a:pt x="118" y="61"/>
                    <a:pt x="103" y="39"/>
                  </a:cubicBezTo>
                  <a:cubicBezTo>
                    <a:pt x="91" y="22"/>
                    <a:pt x="63" y="30"/>
                    <a:pt x="56" y="51"/>
                  </a:cubicBezTo>
                  <a:cubicBezTo>
                    <a:pt x="50" y="68"/>
                    <a:pt x="46" y="87"/>
                    <a:pt x="62" y="99"/>
                  </a:cubicBezTo>
                  <a:cubicBezTo>
                    <a:pt x="70" y="105"/>
                    <a:pt x="88" y="108"/>
                    <a:pt x="95" y="103"/>
                  </a:cubicBezTo>
                  <a:cubicBezTo>
                    <a:pt x="114" y="89"/>
                    <a:pt x="130" y="97"/>
                    <a:pt x="14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6"/>
            <p:cNvSpPr>
              <a:spLocks/>
            </p:cNvSpPr>
            <p:nvPr/>
          </p:nvSpPr>
          <p:spPr bwMode="auto">
            <a:xfrm>
              <a:off x="5465763" y="307975"/>
              <a:ext cx="179388" cy="374650"/>
            </a:xfrm>
            <a:custGeom>
              <a:avLst/>
              <a:gdLst>
                <a:gd name="T0" fmla="*/ 89 w 93"/>
                <a:gd name="T1" fmla="*/ 57 h 194"/>
                <a:gd name="T2" fmla="*/ 93 w 93"/>
                <a:gd name="T3" fmla="*/ 83 h 194"/>
                <a:gd name="T4" fmla="*/ 75 w 93"/>
                <a:gd name="T5" fmla="*/ 112 h 194"/>
                <a:gd name="T6" fmla="*/ 87 w 93"/>
                <a:gd name="T7" fmla="*/ 184 h 194"/>
                <a:gd name="T8" fmla="*/ 43 w 93"/>
                <a:gd name="T9" fmla="*/ 194 h 194"/>
                <a:gd name="T10" fmla="*/ 29 w 93"/>
                <a:gd name="T11" fmla="*/ 117 h 194"/>
                <a:gd name="T12" fmla="*/ 19 w 93"/>
                <a:gd name="T13" fmla="*/ 100 h 194"/>
                <a:gd name="T14" fmla="*/ 0 w 93"/>
                <a:gd name="T15" fmla="*/ 72 h 194"/>
                <a:gd name="T16" fmla="*/ 17 w 93"/>
                <a:gd name="T17" fmla="*/ 63 h 194"/>
                <a:gd name="T18" fmla="*/ 87 w 93"/>
                <a:gd name="T19" fmla="*/ 0 h 194"/>
                <a:gd name="T20" fmla="*/ 87 w 93"/>
                <a:gd name="T21" fmla="*/ 24 h 194"/>
                <a:gd name="T22" fmla="*/ 83 w 93"/>
                <a:gd name="T23" fmla="*/ 21 h 194"/>
                <a:gd name="T24" fmla="*/ 61 w 93"/>
                <a:gd name="T25" fmla="*/ 48 h 194"/>
                <a:gd name="T26" fmla="*/ 84 w 93"/>
                <a:gd name="T27" fmla="*/ 60 h 194"/>
                <a:gd name="T28" fmla="*/ 89 w 93"/>
                <a:gd name="T29" fmla="*/ 5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194">
                  <a:moveTo>
                    <a:pt x="89" y="57"/>
                  </a:moveTo>
                  <a:cubicBezTo>
                    <a:pt x="90" y="65"/>
                    <a:pt x="92" y="74"/>
                    <a:pt x="93" y="83"/>
                  </a:cubicBezTo>
                  <a:cubicBezTo>
                    <a:pt x="73" y="85"/>
                    <a:pt x="71" y="95"/>
                    <a:pt x="75" y="112"/>
                  </a:cubicBezTo>
                  <a:cubicBezTo>
                    <a:pt x="81" y="135"/>
                    <a:pt x="83" y="159"/>
                    <a:pt x="87" y="184"/>
                  </a:cubicBezTo>
                  <a:cubicBezTo>
                    <a:pt x="72" y="188"/>
                    <a:pt x="58" y="191"/>
                    <a:pt x="43" y="194"/>
                  </a:cubicBezTo>
                  <a:cubicBezTo>
                    <a:pt x="38" y="168"/>
                    <a:pt x="34" y="142"/>
                    <a:pt x="29" y="117"/>
                  </a:cubicBezTo>
                  <a:cubicBezTo>
                    <a:pt x="27" y="111"/>
                    <a:pt x="24" y="102"/>
                    <a:pt x="19" y="100"/>
                  </a:cubicBezTo>
                  <a:cubicBezTo>
                    <a:pt x="2" y="92"/>
                    <a:pt x="2" y="93"/>
                    <a:pt x="0" y="72"/>
                  </a:cubicBezTo>
                  <a:cubicBezTo>
                    <a:pt x="5" y="69"/>
                    <a:pt x="10" y="67"/>
                    <a:pt x="17" y="63"/>
                  </a:cubicBezTo>
                  <a:cubicBezTo>
                    <a:pt x="4" y="5"/>
                    <a:pt x="47" y="5"/>
                    <a:pt x="87" y="0"/>
                  </a:cubicBezTo>
                  <a:cubicBezTo>
                    <a:pt x="87" y="8"/>
                    <a:pt x="87" y="16"/>
                    <a:pt x="87" y="24"/>
                  </a:cubicBezTo>
                  <a:cubicBezTo>
                    <a:pt x="85" y="23"/>
                    <a:pt x="84" y="22"/>
                    <a:pt x="83" y="21"/>
                  </a:cubicBezTo>
                  <a:cubicBezTo>
                    <a:pt x="76" y="30"/>
                    <a:pt x="68" y="39"/>
                    <a:pt x="61" y="48"/>
                  </a:cubicBezTo>
                  <a:cubicBezTo>
                    <a:pt x="69" y="52"/>
                    <a:pt x="77" y="56"/>
                    <a:pt x="84" y="60"/>
                  </a:cubicBezTo>
                  <a:cubicBezTo>
                    <a:pt x="86" y="59"/>
                    <a:pt x="87" y="58"/>
                    <a:pt x="89"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7"/>
            <p:cNvSpPr>
              <a:spLocks/>
            </p:cNvSpPr>
            <p:nvPr/>
          </p:nvSpPr>
          <p:spPr bwMode="auto">
            <a:xfrm>
              <a:off x="4452938" y="714375"/>
              <a:ext cx="282575" cy="334963"/>
            </a:xfrm>
            <a:custGeom>
              <a:avLst/>
              <a:gdLst>
                <a:gd name="T0" fmla="*/ 0 w 146"/>
                <a:gd name="T1" fmla="*/ 80 h 173"/>
                <a:gd name="T2" fmla="*/ 21 w 146"/>
                <a:gd name="T3" fmla="*/ 0 h 173"/>
                <a:gd name="T4" fmla="*/ 76 w 146"/>
                <a:gd name="T5" fmla="*/ 29 h 173"/>
                <a:gd name="T6" fmla="*/ 95 w 146"/>
                <a:gd name="T7" fmla="*/ 56 h 173"/>
                <a:gd name="T8" fmla="*/ 72 w 146"/>
                <a:gd name="T9" fmla="*/ 70 h 173"/>
                <a:gd name="T10" fmla="*/ 101 w 146"/>
                <a:gd name="T11" fmla="*/ 118 h 173"/>
                <a:gd name="T12" fmla="*/ 129 w 146"/>
                <a:gd name="T13" fmla="*/ 118 h 173"/>
                <a:gd name="T14" fmla="*/ 116 w 146"/>
                <a:gd name="T15" fmla="*/ 158 h 173"/>
                <a:gd name="T16" fmla="*/ 58 w 146"/>
                <a:gd name="T17" fmla="*/ 138 h 173"/>
                <a:gd name="T18" fmla="*/ 35 w 146"/>
                <a:gd name="T19" fmla="*/ 104 h 173"/>
                <a:gd name="T20" fmla="*/ 27 w 146"/>
                <a:gd name="T21" fmla="*/ 98 h 173"/>
                <a:gd name="T22" fmla="*/ 0 w 146"/>
                <a:gd name="T23" fmla="*/ 8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173">
                  <a:moveTo>
                    <a:pt x="0" y="80"/>
                  </a:moveTo>
                  <a:cubicBezTo>
                    <a:pt x="7" y="51"/>
                    <a:pt x="14" y="26"/>
                    <a:pt x="21" y="0"/>
                  </a:cubicBezTo>
                  <a:cubicBezTo>
                    <a:pt x="45" y="7"/>
                    <a:pt x="40" y="52"/>
                    <a:pt x="76" y="29"/>
                  </a:cubicBezTo>
                  <a:cubicBezTo>
                    <a:pt x="82" y="38"/>
                    <a:pt x="88" y="46"/>
                    <a:pt x="95" y="56"/>
                  </a:cubicBezTo>
                  <a:cubicBezTo>
                    <a:pt x="87" y="61"/>
                    <a:pt x="80" y="65"/>
                    <a:pt x="72" y="70"/>
                  </a:cubicBezTo>
                  <a:cubicBezTo>
                    <a:pt x="81" y="87"/>
                    <a:pt x="89" y="104"/>
                    <a:pt x="101" y="118"/>
                  </a:cubicBezTo>
                  <a:cubicBezTo>
                    <a:pt x="104" y="122"/>
                    <a:pt x="117" y="118"/>
                    <a:pt x="129" y="118"/>
                  </a:cubicBezTo>
                  <a:cubicBezTo>
                    <a:pt x="146" y="137"/>
                    <a:pt x="143" y="146"/>
                    <a:pt x="116" y="158"/>
                  </a:cubicBezTo>
                  <a:cubicBezTo>
                    <a:pt x="80" y="173"/>
                    <a:pt x="77" y="171"/>
                    <a:pt x="58" y="138"/>
                  </a:cubicBezTo>
                  <a:cubicBezTo>
                    <a:pt x="52" y="126"/>
                    <a:pt x="43" y="115"/>
                    <a:pt x="35" y="104"/>
                  </a:cubicBezTo>
                  <a:cubicBezTo>
                    <a:pt x="33" y="101"/>
                    <a:pt x="29" y="98"/>
                    <a:pt x="27" y="98"/>
                  </a:cubicBezTo>
                  <a:cubicBezTo>
                    <a:pt x="8" y="104"/>
                    <a:pt x="5" y="89"/>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8"/>
            <p:cNvSpPr>
              <a:spLocks/>
            </p:cNvSpPr>
            <p:nvPr/>
          </p:nvSpPr>
          <p:spPr bwMode="auto">
            <a:xfrm>
              <a:off x="3451225" y="1657350"/>
              <a:ext cx="298450" cy="300038"/>
            </a:xfrm>
            <a:custGeom>
              <a:avLst/>
              <a:gdLst>
                <a:gd name="T0" fmla="*/ 106 w 154"/>
                <a:gd name="T1" fmla="*/ 102 h 155"/>
                <a:gd name="T2" fmla="*/ 51 w 154"/>
                <a:gd name="T3" fmla="*/ 40 h 155"/>
                <a:gd name="T4" fmla="*/ 76 w 154"/>
                <a:gd name="T5" fmla="*/ 0 h 155"/>
                <a:gd name="T6" fmla="*/ 151 w 154"/>
                <a:gd name="T7" fmla="*/ 114 h 155"/>
                <a:gd name="T8" fmla="*/ 149 w 154"/>
                <a:gd name="T9" fmla="*/ 129 h 155"/>
                <a:gd name="T10" fmla="*/ 132 w 154"/>
                <a:gd name="T11" fmla="*/ 155 h 155"/>
                <a:gd name="T12" fmla="*/ 1 w 154"/>
                <a:gd name="T13" fmla="*/ 126 h 155"/>
                <a:gd name="T14" fmla="*/ 0 w 154"/>
                <a:gd name="T15" fmla="*/ 123 h 155"/>
                <a:gd name="T16" fmla="*/ 61 w 154"/>
                <a:gd name="T17" fmla="*/ 98 h 155"/>
                <a:gd name="T18" fmla="*/ 101 w 154"/>
                <a:gd name="T19" fmla="*/ 108 h 155"/>
                <a:gd name="T20" fmla="*/ 106 w 154"/>
                <a:gd name="T21" fmla="*/ 10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 h="155">
                  <a:moveTo>
                    <a:pt x="106" y="102"/>
                  </a:moveTo>
                  <a:cubicBezTo>
                    <a:pt x="88" y="82"/>
                    <a:pt x="70" y="61"/>
                    <a:pt x="51" y="40"/>
                  </a:cubicBezTo>
                  <a:cubicBezTo>
                    <a:pt x="59" y="27"/>
                    <a:pt x="66" y="15"/>
                    <a:pt x="76" y="0"/>
                  </a:cubicBezTo>
                  <a:cubicBezTo>
                    <a:pt x="102" y="40"/>
                    <a:pt x="127" y="76"/>
                    <a:pt x="151" y="114"/>
                  </a:cubicBezTo>
                  <a:cubicBezTo>
                    <a:pt x="154" y="117"/>
                    <a:pt x="151" y="125"/>
                    <a:pt x="149" y="129"/>
                  </a:cubicBezTo>
                  <a:cubicBezTo>
                    <a:pt x="144" y="138"/>
                    <a:pt x="138" y="146"/>
                    <a:pt x="132" y="155"/>
                  </a:cubicBezTo>
                  <a:cubicBezTo>
                    <a:pt x="88" y="145"/>
                    <a:pt x="44" y="136"/>
                    <a:pt x="1" y="126"/>
                  </a:cubicBezTo>
                  <a:cubicBezTo>
                    <a:pt x="1" y="125"/>
                    <a:pt x="0" y="124"/>
                    <a:pt x="0" y="123"/>
                  </a:cubicBezTo>
                  <a:cubicBezTo>
                    <a:pt x="22" y="89"/>
                    <a:pt x="22" y="89"/>
                    <a:pt x="61" y="98"/>
                  </a:cubicBezTo>
                  <a:cubicBezTo>
                    <a:pt x="74" y="102"/>
                    <a:pt x="88" y="105"/>
                    <a:pt x="101" y="108"/>
                  </a:cubicBezTo>
                  <a:cubicBezTo>
                    <a:pt x="103" y="106"/>
                    <a:pt x="104" y="104"/>
                    <a:pt x="106"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9"/>
            <p:cNvSpPr>
              <a:spLocks/>
            </p:cNvSpPr>
            <p:nvPr/>
          </p:nvSpPr>
          <p:spPr bwMode="auto">
            <a:xfrm>
              <a:off x="3054350" y="3594100"/>
              <a:ext cx="368300" cy="147638"/>
            </a:xfrm>
            <a:custGeom>
              <a:avLst/>
              <a:gdLst>
                <a:gd name="T0" fmla="*/ 0 w 191"/>
                <a:gd name="T1" fmla="*/ 16 h 76"/>
                <a:gd name="T2" fmla="*/ 131 w 191"/>
                <a:gd name="T3" fmla="*/ 3 h 76"/>
                <a:gd name="T4" fmla="*/ 182 w 191"/>
                <a:gd name="T5" fmla="*/ 64 h 76"/>
                <a:gd name="T6" fmla="*/ 173 w 191"/>
                <a:gd name="T7" fmla="*/ 76 h 76"/>
                <a:gd name="T8" fmla="*/ 151 w 191"/>
                <a:gd name="T9" fmla="*/ 68 h 76"/>
                <a:gd name="T10" fmla="*/ 124 w 191"/>
                <a:gd name="T11" fmla="*/ 54 h 76"/>
                <a:gd name="T12" fmla="*/ 8 w 191"/>
                <a:gd name="T13" fmla="*/ 59 h 76"/>
                <a:gd name="T14" fmla="*/ 0 w 191"/>
                <a:gd name="T15" fmla="*/ 58 h 76"/>
                <a:gd name="T16" fmla="*/ 0 w 191"/>
                <a:gd name="T17" fmla="*/ 1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76">
                  <a:moveTo>
                    <a:pt x="0" y="16"/>
                  </a:moveTo>
                  <a:cubicBezTo>
                    <a:pt x="46" y="11"/>
                    <a:pt x="89" y="6"/>
                    <a:pt x="131" y="3"/>
                  </a:cubicBezTo>
                  <a:cubicBezTo>
                    <a:pt x="168" y="0"/>
                    <a:pt x="191" y="29"/>
                    <a:pt x="182" y="64"/>
                  </a:cubicBezTo>
                  <a:cubicBezTo>
                    <a:pt x="180" y="68"/>
                    <a:pt x="176" y="76"/>
                    <a:pt x="173" y="76"/>
                  </a:cubicBezTo>
                  <a:cubicBezTo>
                    <a:pt x="165" y="75"/>
                    <a:pt x="152" y="73"/>
                    <a:pt x="151" y="68"/>
                  </a:cubicBezTo>
                  <a:cubicBezTo>
                    <a:pt x="146" y="53"/>
                    <a:pt x="135" y="53"/>
                    <a:pt x="124" y="54"/>
                  </a:cubicBezTo>
                  <a:cubicBezTo>
                    <a:pt x="85" y="56"/>
                    <a:pt x="47" y="57"/>
                    <a:pt x="8" y="59"/>
                  </a:cubicBezTo>
                  <a:cubicBezTo>
                    <a:pt x="6" y="59"/>
                    <a:pt x="3" y="58"/>
                    <a:pt x="0" y="58"/>
                  </a:cubicBezTo>
                  <a:cubicBezTo>
                    <a:pt x="0" y="44"/>
                    <a:pt x="0" y="30"/>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0"/>
            <p:cNvSpPr>
              <a:spLocks/>
            </p:cNvSpPr>
            <p:nvPr/>
          </p:nvSpPr>
          <p:spPr bwMode="auto">
            <a:xfrm>
              <a:off x="8859838" y="3813175"/>
              <a:ext cx="361950" cy="155575"/>
            </a:xfrm>
            <a:custGeom>
              <a:avLst/>
              <a:gdLst>
                <a:gd name="T0" fmla="*/ 187 w 187"/>
                <a:gd name="T1" fmla="*/ 37 h 81"/>
                <a:gd name="T2" fmla="*/ 178 w 187"/>
                <a:gd name="T3" fmla="*/ 81 h 81"/>
                <a:gd name="T4" fmla="*/ 3 w 187"/>
                <a:gd name="T5" fmla="*/ 52 h 81"/>
                <a:gd name="T6" fmla="*/ 0 w 187"/>
                <a:gd name="T7" fmla="*/ 45 h 81"/>
                <a:gd name="T8" fmla="*/ 49 w 187"/>
                <a:gd name="T9" fmla="*/ 10 h 81"/>
                <a:gd name="T10" fmla="*/ 187 w 187"/>
                <a:gd name="T11" fmla="*/ 37 h 81"/>
              </a:gdLst>
              <a:ahLst/>
              <a:cxnLst>
                <a:cxn ang="0">
                  <a:pos x="T0" y="T1"/>
                </a:cxn>
                <a:cxn ang="0">
                  <a:pos x="T2" y="T3"/>
                </a:cxn>
                <a:cxn ang="0">
                  <a:pos x="T4" y="T5"/>
                </a:cxn>
                <a:cxn ang="0">
                  <a:pos x="T6" y="T7"/>
                </a:cxn>
                <a:cxn ang="0">
                  <a:pos x="T8" y="T9"/>
                </a:cxn>
                <a:cxn ang="0">
                  <a:pos x="T10" y="T11"/>
                </a:cxn>
              </a:cxnLst>
              <a:rect l="0" t="0" r="r" b="b"/>
              <a:pathLst>
                <a:path w="187" h="81">
                  <a:moveTo>
                    <a:pt x="187" y="37"/>
                  </a:moveTo>
                  <a:cubicBezTo>
                    <a:pt x="184" y="51"/>
                    <a:pt x="181" y="65"/>
                    <a:pt x="178" y="81"/>
                  </a:cubicBezTo>
                  <a:cubicBezTo>
                    <a:pt x="118" y="71"/>
                    <a:pt x="59" y="61"/>
                    <a:pt x="3" y="52"/>
                  </a:cubicBezTo>
                  <a:cubicBezTo>
                    <a:pt x="1" y="47"/>
                    <a:pt x="0" y="46"/>
                    <a:pt x="0" y="45"/>
                  </a:cubicBezTo>
                  <a:cubicBezTo>
                    <a:pt x="2" y="3"/>
                    <a:pt x="7" y="0"/>
                    <a:pt x="49" y="10"/>
                  </a:cubicBezTo>
                  <a:cubicBezTo>
                    <a:pt x="94" y="20"/>
                    <a:pt x="140" y="28"/>
                    <a:pt x="187"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1"/>
            <p:cNvSpPr>
              <a:spLocks/>
            </p:cNvSpPr>
            <p:nvPr/>
          </p:nvSpPr>
          <p:spPr bwMode="auto">
            <a:xfrm>
              <a:off x="8020050" y="5562600"/>
              <a:ext cx="280988" cy="342900"/>
            </a:xfrm>
            <a:custGeom>
              <a:avLst/>
              <a:gdLst>
                <a:gd name="T0" fmla="*/ 16 w 146"/>
                <a:gd name="T1" fmla="*/ 84 h 177"/>
                <a:gd name="T2" fmla="*/ 22 w 146"/>
                <a:gd name="T3" fmla="*/ 103 h 177"/>
                <a:gd name="T4" fmla="*/ 27 w 146"/>
                <a:gd name="T5" fmla="*/ 103 h 177"/>
                <a:gd name="T6" fmla="*/ 35 w 146"/>
                <a:gd name="T7" fmla="*/ 80 h 177"/>
                <a:gd name="T8" fmla="*/ 55 w 146"/>
                <a:gd name="T9" fmla="*/ 14 h 177"/>
                <a:gd name="T10" fmla="*/ 69 w 146"/>
                <a:gd name="T11" fmla="*/ 0 h 177"/>
                <a:gd name="T12" fmla="*/ 79 w 146"/>
                <a:gd name="T13" fmla="*/ 16 h 177"/>
                <a:gd name="T14" fmla="*/ 73 w 146"/>
                <a:gd name="T15" fmla="*/ 63 h 177"/>
                <a:gd name="T16" fmla="*/ 75 w 146"/>
                <a:gd name="T17" fmla="*/ 81 h 177"/>
                <a:gd name="T18" fmla="*/ 93 w 146"/>
                <a:gd name="T19" fmla="*/ 72 h 177"/>
                <a:gd name="T20" fmla="*/ 112 w 146"/>
                <a:gd name="T21" fmla="*/ 56 h 177"/>
                <a:gd name="T22" fmla="*/ 106 w 146"/>
                <a:gd name="T23" fmla="*/ 81 h 177"/>
                <a:gd name="T24" fmla="*/ 113 w 146"/>
                <a:gd name="T25" fmla="*/ 110 h 177"/>
                <a:gd name="T26" fmla="*/ 146 w 146"/>
                <a:gd name="T27" fmla="*/ 156 h 177"/>
                <a:gd name="T28" fmla="*/ 102 w 146"/>
                <a:gd name="T29" fmla="*/ 170 h 177"/>
                <a:gd name="T30" fmla="*/ 115 w 146"/>
                <a:gd name="T31" fmla="*/ 153 h 177"/>
                <a:gd name="T32" fmla="*/ 105 w 146"/>
                <a:gd name="T33" fmla="*/ 117 h 177"/>
                <a:gd name="T34" fmla="*/ 87 w 146"/>
                <a:gd name="T35" fmla="*/ 125 h 177"/>
                <a:gd name="T36" fmla="*/ 82 w 146"/>
                <a:gd name="T37" fmla="*/ 150 h 177"/>
                <a:gd name="T38" fmla="*/ 48 w 146"/>
                <a:gd name="T39" fmla="*/ 172 h 177"/>
                <a:gd name="T40" fmla="*/ 69 w 146"/>
                <a:gd name="T41" fmla="*/ 117 h 177"/>
                <a:gd name="T42" fmla="*/ 68 w 146"/>
                <a:gd name="T43" fmla="*/ 90 h 177"/>
                <a:gd name="T44" fmla="*/ 69 w 146"/>
                <a:gd name="T45" fmla="*/ 48 h 177"/>
                <a:gd name="T46" fmla="*/ 63 w 146"/>
                <a:gd name="T47" fmla="*/ 35 h 177"/>
                <a:gd name="T48" fmla="*/ 51 w 146"/>
                <a:gd name="T49" fmla="*/ 45 h 177"/>
                <a:gd name="T50" fmla="*/ 31 w 146"/>
                <a:gd name="T51" fmla="*/ 143 h 177"/>
                <a:gd name="T52" fmla="*/ 23 w 146"/>
                <a:gd name="T53" fmla="*/ 158 h 177"/>
                <a:gd name="T54" fmla="*/ 3 w 146"/>
                <a:gd name="T55" fmla="*/ 156 h 177"/>
                <a:gd name="T56" fmla="*/ 3 w 146"/>
                <a:gd name="T57" fmla="*/ 138 h 177"/>
                <a:gd name="T58" fmla="*/ 16 w 146"/>
                <a:gd name="T59" fmla="*/ 8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77">
                  <a:moveTo>
                    <a:pt x="16" y="84"/>
                  </a:moveTo>
                  <a:cubicBezTo>
                    <a:pt x="19" y="92"/>
                    <a:pt x="20" y="97"/>
                    <a:pt x="22" y="103"/>
                  </a:cubicBezTo>
                  <a:cubicBezTo>
                    <a:pt x="24" y="103"/>
                    <a:pt x="25" y="103"/>
                    <a:pt x="27" y="103"/>
                  </a:cubicBezTo>
                  <a:cubicBezTo>
                    <a:pt x="30" y="95"/>
                    <a:pt x="33" y="88"/>
                    <a:pt x="35" y="80"/>
                  </a:cubicBezTo>
                  <a:cubicBezTo>
                    <a:pt x="41" y="58"/>
                    <a:pt x="47" y="35"/>
                    <a:pt x="55" y="14"/>
                  </a:cubicBezTo>
                  <a:cubicBezTo>
                    <a:pt x="57" y="8"/>
                    <a:pt x="64" y="4"/>
                    <a:pt x="69" y="0"/>
                  </a:cubicBezTo>
                  <a:cubicBezTo>
                    <a:pt x="73" y="5"/>
                    <a:pt x="79" y="11"/>
                    <a:pt x="79" y="16"/>
                  </a:cubicBezTo>
                  <a:cubicBezTo>
                    <a:pt x="78" y="32"/>
                    <a:pt x="75" y="47"/>
                    <a:pt x="73" y="63"/>
                  </a:cubicBezTo>
                  <a:cubicBezTo>
                    <a:pt x="73" y="69"/>
                    <a:pt x="75" y="75"/>
                    <a:pt x="75" y="81"/>
                  </a:cubicBezTo>
                  <a:cubicBezTo>
                    <a:pt x="81" y="78"/>
                    <a:pt x="88" y="76"/>
                    <a:pt x="93" y="72"/>
                  </a:cubicBezTo>
                  <a:cubicBezTo>
                    <a:pt x="100" y="67"/>
                    <a:pt x="98" y="47"/>
                    <a:pt x="112" y="56"/>
                  </a:cubicBezTo>
                  <a:cubicBezTo>
                    <a:pt x="127" y="66"/>
                    <a:pt x="111" y="73"/>
                    <a:pt x="106" y="81"/>
                  </a:cubicBezTo>
                  <a:cubicBezTo>
                    <a:pt x="98" y="93"/>
                    <a:pt x="94" y="102"/>
                    <a:pt x="113" y="110"/>
                  </a:cubicBezTo>
                  <a:cubicBezTo>
                    <a:pt x="132" y="117"/>
                    <a:pt x="143" y="134"/>
                    <a:pt x="146" y="156"/>
                  </a:cubicBezTo>
                  <a:cubicBezTo>
                    <a:pt x="133" y="160"/>
                    <a:pt x="120" y="164"/>
                    <a:pt x="102" y="170"/>
                  </a:cubicBezTo>
                  <a:cubicBezTo>
                    <a:pt x="108" y="162"/>
                    <a:pt x="112" y="158"/>
                    <a:pt x="115" y="153"/>
                  </a:cubicBezTo>
                  <a:cubicBezTo>
                    <a:pt x="124" y="139"/>
                    <a:pt x="120" y="125"/>
                    <a:pt x="105" y="117"/>
                  </a:cubicBezTo>
                  <a:cubicBezTo>
                    <a:pt x="95" y="112"/>
                    <a:pt x="89" y="115"/>
                    <a:pt x="87" y="125"/>
                  </a:cubicBezTo>
                  <a:cubicBezTo>
                    <a:pt x="85" y="133"/>
                    <a:pt x="84" y="142"/>
                    <a:pt x="82" y="150"/>
                  </a:cubicBezTo>
                  <a:cubicBezTo>
                    <a:pt x="80" y="173"/>
                    <a:pt x="74" y="177"/>
                    <a:pt x="48" y="172"/>
                  </a:cubicBezTo>
                  <a:cubicBezTo>
                    <a:pt x="55" y="154"/>
                    <a:pt x="63" y="136"/>
                    <a:pt x="69" y="117"/>
                  </a:cubicBezTo>
                  <a:cubicBezTo>
                    <a:pt x="71" y="109"/>
                    <a:pt x="68" y="99"/>
                    <a:pt x="68" y="90"/>
                  </a:cubicBezTo>
                  <a:cubicBezTo>
                    <a:pt x="68" y="76"/>
                    <a:pt x="69" y="62"/>
                    <a:pt x="69" y="48"/>
                  </a:cubicBezTo>
                  <a:cubicBezTo>
                    <a:pt x="69" y="44"/>
                    <a:pt x="65" y="40"/>
                    <a:pt x="63" y="35"/>
                  </a:cubicBezTo>
                  <a:cubicBezTo>
                    <a:pt x="59" y="38"/>
                    <a:pt x="52" y="41"/>
                    <a:pt x="51" y="45"/>
                  </a:cubicBezTo>
                  <a:cubicBezTo>
                    <a:pt x="44" y="78"/>
                    <a:pt x="38" y="110"/>
                    <a:pt x="31" y="143"/>
                  </a:cubicBezTo>
                  <a:cubicBezTo>
                    <a:pt x="30" y="148"/>
                    <a:pt x="27" y="157"/>
                    <a:pt x="23" y="158"/>
                  </a:cubicBezTo>
                  <a:cubicBezTo>
                    <a:pt x="17" y="160"/>
                    <a:pt x="8" y="159"/>
                    <a:pt x="3" y="156"/>
                  </a:cubicBezTo>
                  <a:cubicBezTo>
                    <a:pt x="0" y="154"/>
                    <a:pt x="2" y="144"/>
                    <a:pt x="3" y="138"/>
                  </a:cubicBezTo>
                  <a:cubicBezTo>
                    <a:pt x="7" y="121"/>
                    <a:pt x="11" y="104"/>
                    <a:pt x="16"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2"/>
            <p:cNvSpPr>
              <a:spLocks/>
            </p:cNvSpPr>
            <p:nvPr/>
          </p:nvSpPr>
          <p:spPr bwMode="auto">
            <a:xfrm>
              <a:off x="3863975" y="1212850"/>
              <a:ext cx="242888" cy="301625"/>
            </a:xfrm>
            <a:custGeom>
              <a:avLst/>
              <a:gdLst>
                <a:gd name="T0" fmla="*/ 126 w 126"/>
                <a:gd name="T1" fmla="*/ 127 h 156"/>
                <a:gd name="T2" fmla="*/ 92 w 126"/>
                <a:gd name="T3" fmla="*/ 156 h 156"/>
                <a:gd name="T4" fmla="*/ 0 w 126"/>
                <a:gd name="T5" fmla="*/ 70 h 156"/>
                <a:gd name="T6" fmla="*/ 45 w 126"/>
                <a:gd name="T7" fmla="*/ 43 h 156"/>
                <a:gd name="T8" fmla="*/ 71 w 126"/>
                <a:gd name="T9" fmla="*/ 0 h 156"/>
                <a:gd name="T10" fmla="*/ 72 w 126"/>
                <a:gd name="T11" fmla="*/ 42 h 156"/>
                <a:gd name="T12" fmla="*/ 73 w 126"/>
                <a:gd name="T13" fmla="*/ 66 h 156"/>
                <a:gd name="T14" fmla="*/ 126 w 126"/>
                <a:gd name="T15" fmla="*/ 12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 h="156">
                  <a:moveTo>
                    <a:pt x="126" y="127"/>
                  </a:moveTo>
                  <a:cubicBezTo>
                    <a:pt x="115" y="136"/>
                    <a:pt x="104" y="145"/>
                    <a:pt x="92" y="156"/>
                  </a:cubicBezTo>
                  <a:cubicBezTo>
                    <a:pt x="61" y="127"/>
                    <a:pt x="31" y="99"/>
                    <a:pt x="0" y="70"/>
                  </a:cubicBezTo>
                  <a:cubicBezTo>
                    <a:pt x="14" y="57"/>
                    <a:pt x="20" y="38"/>
                    <a:pt x="45" y="43"/>
                  </a:cubicBezTo>
                  <a:cubicBezTo>
                    <a:pt x="42" y="22"/>
                    <a:pt x="49" y="7"/>
                    <a:pt x="71" y="0"/>
                  </a:cubicBezTo>
                  <a:cubicBezTo>
                    <a:pt x="78" y="14"/>
                    <a:pt x="90" y="26"/>
                    <a:pt x="72" y="42"/>
                  </a:cubicBezTo>
                  <a:cubicBezTo>
                    <a:pt x="68" y="45"/>
                    <a:pt x="69" y="60"/>
                    <a:pt x="73" y="66"/>
                  </a:cubicBezTo>
                  <a:cubicBezTo>
                    <a:pt x="89" y="86"/>
                    <a:pt x="107" y="105"/>
                    <a:pt x="126"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3"/>
            <p:cNvSpPr>
              <a:spLocks noEditPoints="1"/>
            </p:cNvSpPr>
            <p:nvPr/>
          </p:nvSpPr>
          <p:spPr bwMode="auto">
            <a:xfrm>
              <a:off x="7837488" y="5383213"/>
              <a:ext cx="266700" cy="354013"/>
            </a:xfrm>
            <a:custGeom>
              <a:avLst/>
              <a:gdLst>
                <a:gd name="T0" fmla="*/ 107 w 138"/>
                <a:gd name="T1" fmla="*/ 115 h 183"/>
                <a:gd name="T2" fmla="*/ 79 w 138"/>
                <a:gd name="T3" fmla="*/ 106 h 183"/>
                <a:gd name="T4" fmla="*/ 87 w 138"/>
                <a:gd name="T5" fmla="*/ 147 h 183"/>
                <a:gd name="T6" fmla="*/ 83 w 138"/>
                <a:gd name="T7" fmla="*/ 183 h 183"/>
                <a:gd name="T8" fmla="*/ 30 w 138"/>
                <a:gd name="T9" fmla="*/ 158 h 183"/>
                <a:gd name="T10" fmla="*/ 62 w 138"/>
                <a:gd name="T11" fmla="*/ 145 h 183"/>
                <a:gd name="T12" fmla="*/ 0 w 138"/>
                <a:gd name="T13" fmla="*/ 104 h 183"/>
                <a:gd name="T14" fmla="*/ 32 w 138"/>
                <a:gd name="T15" fmla="*/ 99 h 183"/>
                <a:gd name="T16" fmla="*/ 54 w 138"/>
                <a:gd name="T17" fmla="*/ 56 h 183"/>
                <a:gd name="T18" fmla="*/ 34 w 138"/>
                <a:gd name="T19" fmla="*/ 24 h 183"/>
                <a:gd name="T20" fmla="*/ 61 w 138"/>
                <a:gd name="T21" fmla="*/ 16 h 183"/>
                <a:gd name="T22" fmla="*/ 129 w 138"/>
                <a:gd name="T23" fmla="*/ 82 h 183"/>
                <a:gd name="T24" fmla="*/ 103 w 138"/>
                <a:gd name="T25" fmla="*/ 10 h 183"/>
                <a:gd name="T26" fmla="*/ 86 w 138"/>
                <a:gd name="T27" fmla="*/ 28 h 183"/>
                <a:gd name="T28" fmla="*/ 86 w 138"/>
                <a:gd name="T29" fmla="*/ 14 h 183"/>
                <a:gd name="T30" fmla="*/ 99 w 138"/>
                <a:gd name="T31" fmla="*/ 1 h 183"/>
                <a:gd name="T32" fmla="*/ 108 w 138"/>
                <a:gd name="T33" fmla="*/ 6 h 183"/>
                <a:gd name="T34" fmla="*/ 136 w 138"/>
                <a:gd name="T35" fmla="*/ 80 h 183"/>
                <a:gd name="T36" fmla="*/ 131 w 138"/>
                <a:gd name="T37" fmla="*/ 106 h 183"/>
                <a:gd name="T38" fmla="*/ 123 w 138"/>
                <a:gd name="T39" fmla="*/ 130 h 183"/>
                <a:gd name="T40" fmla="*/ 107 w 138"/>
                <a:gd name="T41" fmla="*/ 115 h 183"/>
                <a:gd name="T42" fmla="*/ 111 w 138"/>
                <a:gd name="T43" fmla="*/ 110 h 183"/>
                <a:gd name="T44" fmla="*/ 117 w 138"/>
                <a:gd name="T45" fmla="*/ 94 h 183"/>
                <a:gd name="T46" fmla="*/ 103 w 138"/>
                <a:gd name="T47" fmla="*/ 90 h 183"/>
                <a:gd name="T48" fmla="*/ 103 w 138"/>
                <a:gd name="T49" fmla="*/ 107 h 183"/>
                <a:gd name="T50" fmla="*/ 107 w 138"/>
                <a:gd name="T51" fmla="*/ 115 h 183"/>
                <a:gd name="T52" fmla="*/ 53 w 138"/>
                <a:gd name="T53" fmla="*/ 100 h 183"/>
                <a:gd name="T54" fmla="*/ 49 w 138"/>
                <a:gd name="T55" fmla="*/ 109 h 183"/>
                <a:gd name="T56" fmla="*/ 67 w 138"/>
                <a:gd name="T57" fmla="*/ 118 h 183"/>
                <a:gd name="T58" fmla="*/ 72 w 138"/>
                <a:gd name="T59" fmla="*/ 106 h 183"/>
                <a:gd name="T60" fmla="*/ 53 w 138"/>
                <a:gd name="T61" fmla="*/ 10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83">
                  <a:moveTo>
                    <a:pt x="107" y="115"/>
                  </a:moveTo>
                  <a:cubicBezTo>
                    <a:pt x="100" y="113"/>
                    <a:pt x="93" y="110"/>
                    <a:pt x="79" y="106"/>
                  </a:cubicBezTo>
                  <a:cubicBezTo>
                    <a:pt x="82" y="121"/>
                    <a:pt x="84" y="132"/>
                    <a:pt x="87" y="147"/>
                  </a:cubicBezTo>
                  <a:cubicBezTo>
                    <a:pt x="77" y="154"/>
                    <a:pt x="74" y="166"/>
                    <a:pt x="83" y="183"/>
                  </a:cubicBezTo>
                  <a:cubicBezTo>
                    <a:pt x="66" y="175"/>
                    <a:pt x="49" y="167"/>
                    <a:pt x="30" y="158"/>
                  </a:cubicBezTo>
                  <a:cubicBezTo>
                    <a:pt x="41" y="153"/>
                    <a:pt x="51" y="149"/>
                    <a:pt x="62" y="145"/>
                  </a:cubicBezTo>
                  <a:cubicBezTo>
                    <a:pt x="49" y="118"/>
                    <a:pt x="21" y="118"/>
                    <a:pt x="0" y="104"/>
                  </a:cubicBezTo>
                  <a:cubicBezTo>
                    <a:pt x="11" y="103"/>
                    <a:pt x="21" y="101"/>
                    <a:pt x="32" y="99"/>
                  </a:cubicBezTo>
                  <a:cubicBezTo>
                    <a:pt x="61" y="93"/>
                    <a:pt x="66" y="83"/>
                    <a:pt x="54" y="56"/>
                  </a:cubicBezTo>
                  <a:cubicBezTo>
                    <a:pt x="49" y="46"/>
                    <a:pt x="41" y="36"/>
                    <a:pt x="34" y="24"/>
                  </a:cubicBezTo>
                  <a:cubicBezTo>
                    <a:pt x="43" y="21"/>
                    <a:pt x="52" y="19"/>
                    <a:pt x="61" y="16"/>
                  </a:cubicBezTo>
                  <a:cubicBezTo>
                    <a:pt x="79" y="79"/>
                    <a:pt x="79" y="79"/>
                    <a:pt x="129" y="82"/>
                  </a:cubicBezTo>
                  <a:cubicBezTo>
                    <a:pt x="120" y="58"/>
                    <a:pt x="112" y="36"/>
                    <a:pt x="103" y="10"/>
                  </a:cubicBezTo>
                  <a:cubicBezTo>
                    <a:pt x="95" y="19"/>
                    <a:pt x="91" y="23"/>
                    <a:pt x="86" y="28"/>
                  </a:cubicBezTo>
                  <a:cubicBezTo>
                    <a:pt x="86" y="23"/>
                    <a:pt x="84" y="17"/>
                    <a:pt x="86" y="14"/>
                  </a:cubicBezTo>
                  <a:cubicBezTo>
                    <a:pt x="89" y="9"/>
                    <a:pt x="94" y="5"/>
                    <a:pt x="99" y="1"/>
                  </a:cubicBezTo>
                  <a:cubicBezTo>
                    <a:pt x="100" y="0"/>
                    <a:pt x="107" y="3"/>
                    <a:pt x="108" y="6"/>
                  </a:cubicBezTo>
                  <a:cubicBezTo>
                    <a:pt x="118" y="30"/>
                    <a:pt x="128" y="55"/>
                    <a:pt x="136" y="80"/>
                  </a:cubicBezTo>
                  <a:cubicBezTo>
                    <a:pt x="138" y="88"/>
                    <a:pt x="133" y="98"/>
                    <a:pt x="131" y="106"/>
                  </a:cubicBezTo>
                  <a:cubicBezTo>
                    <a:pt x="128" y="116"/>
                    <a:pt x="125" y="125"/>
                    <a:pt x="123" y="130"/>
                  </a:cubicBezTo>
                  <a:cubicBezTo>
                    <a:pt x="119" y="126"/>
                    <a:pt x="113" y="121"/>
                    <a:pt x="107" y="115"/>
                  </a:cubicBezTo>
                  <a:cubicBezTo>
                    <a:pt x="109" y="114"/>
                    <a:pt x="110" y="112"/>
                    <a:pt x="111" y="110"/>
                  </a:cubicBezTo>
                  <a:cubicBezTo>
                    <a:pt x="113" y="105"/>
                    <a:pt x="115" y="99"/>
                    <a:pt x="117" y="94"/>
                  </a:cubicBezTo>
                  <a:cubicBezTo>
                    <a:pt x="113" y="93"/>
                    <a:pt x="108" y="92"/>
                    <a:pt x="103" y="90"/>
                  </a:cubicBezTo>
                  <a:cubicBezTo>
                    <a:pt x="103" y="96"/>
                    <a:pt x="103" y="101"/>
                    <a:pt x="103" y="107"/>
                  </a:cubicBezTo>
                  <a:cubicBezTo>
                    <a:pt x="104" y="110"/>
                    <a:pt x="106" y="113"/>
                    <a:pt x="107" y="115"/>
                  </a:cubicBezTo>
                  <a:close/>
                  <a:moveTo>
                    <a:pt x="53" y="100"/>
                  </a:moveTo>
                  <a:cubicBezTo>
                    <a:pt x="51" y="103"/>
                    <a:pt x="50" y="106"/>
                    <a:pt x="49" y="109"/>
                  </a:cubicBezTo>
                  <a:cubicBezTo>
                    <a:pt x="55" y="112"/>
                    <a:pt x="61" y="115"/>
                    <a:pt x="67" y="118"/>
                  </a:cubicBezTo>
                  <a:cubicBezTo>
                    <a:pt x="69" y="114"/>
                    <a:pt x="71" y="110"/>
                    <a:pt x="72" y="106"/>
                  </a:cubicBezTo>
                  <a:cubicBezTo>
                    <a:pt x="66" y="104"/>
                    <a:pt x="59" y="102"/>
                    <a:pt x="53"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4"/>
            <p:cNvSpPr>
              <a:spLocks/>
            </p:cNvSpPr>
            <p:nvPr/>
          </p:nvSpPr>
          <p:spPr bwMode="auto">
            <a:xfrm>
              <a:off x="5656263" y="6184900"/>
              <a:ext cx="182563" cy="474663"/>
            </a:xfrm>
            <a:custGeom>
              <a:avLst/>
              <a:gdLst>
                <a:gd name="T0" fmla="*/ 3 w 94"/>
                <a:gd name="T1" fmla="*/ 94 h 245"/>
                <a:gd name="T2" fmla="*/ 8 w 94"/>
                <a:gd name="T3" fmla="*/ 31 h 245"/>
                <a:gd name="T4" fmla="*/ 28 w 94"/>
                <a:gd name="T5" fmla="*/ 64 h 245"/>
                <a:gd name="T6" fmla="*/ 22 w 94"/>
                <a:gd name="T7" fmla="*/ 118 h 245"/>
                <a:gd name="T8" fmla="*/ 29 w 94"/>
                <a:gd name="T9" fmla="*/ 122 h 245"/>
                <a:gd name="T10" fmla="*/ 45 w 94"/>
                <a:gd name="T11" fmla="*/ 104 h 245"/>
                <a:gd name="T12" fmla="*/ 55 w 94"/>
                <a:gd name="T13" fmla="*/ 47 h 245"/>
                <a:gd name="T14" fmla="*/ 65 w 94"/>
                <a:gd name="T15" fmla="*/ 0 h 245"/>
                <a:gd name="T16" fmla="*/ 73 w 94"/>
                <a:gd name="T17" fmla="*/ 49 h 245"/>
                <a:gd name="T18" fmla="*/ 60 w 94"/>
                <a:gd name="T19" fmla="*/ 104 h 245"/>
                <a:gd name="T20" fmla="*/ 88 w 94"/>
                <a:gd name="T21" fmla="*/ 88 h 245"/>
                <a:gd name="T22" fmla="*/ 94 w 94"/>
                <a:gd name="T23" fmla="*/ 90 h 245"/>
                <a:gd name="T24" fmla="*/ 83 w 94"/>
                <a:gd name="T25" fmla="*/ 108 h 245"/>
                <a:gd name="T26" fmla="*/ 49 w 94"/>
                <a:gd name="T27" fmla="*/ 174 h 245"/>
                <a:gd name="T28" fmla="*/ 29 w 94"/>
                <a:gd name="T29" fmla="*/ 245 h 245"/>
                <a:gd name="T30" fmla="*/ 22 w 94"/>
                <a:gd name="T31" fmla="*/ 243 h 245"/>
                <a:gd name="T32" fmla="*/ 38 w 94"/>
                <a:gd name="T33" fmla="*/ 137 h 245"/>
                <a:gd name="T34" fmla="*/ 5 w 94"/>
                <a:gd name="T35" fmla="*/ 152 h 245"/>
                <a:gd name="T36" fmla="*/ 0 w 94"/>
                <a:gd name="T37" fmla="*/ 148 h 245"/>
                <a:gd name="T38" fmla="*/ 10 w 94"/>
                <a:gd name="T39" fmla="*/ 123 h 245"/>
                <a:gd name="T40" fmla="*/ 3 w 94"/>
                <a:gd name="T41" fmla="*/ 93 h 245"/>
                <a:gd name="T42" fmla="*/ 3 w 94"/>
                <a:gd name="T43" fmla="*/ 9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245">
                  <a:moveTo>
                    <a:pt x="3" y="94"/>
                  </a:moveTo>
                  <a:cubicBezTo>
                    <a:pt x="16" y="78"/>
                    <a:pt x="16" y="78"/>
                    <a:pt x="8" y="31"/>
                  </a:cubicBezTo>
                  <a:cubicBezTo>
                    <a:pt x="22" y="33"/>
                    <a:pt x="30" y="46"/>
                    <a:pt x="28" y="64"/>
                  </a:cubicBezTo>
                  <a:cubicBezTo>
                    <a:pt x="26" y="82"/>
                    <a:pt x="24" y="100"/>
                    <a:pt x="22" y="118"/>
                  </a:cubicBezTo>
                  <a:cubicBezTo>
                    <a:pt x="24" y="119"/>
                    <a:pt x="27" y="121"/>
                    <a:pt x="29" y="122"/>
                  </a:cubicBezTo>
                  <a:cubicBezTo>
                    <a:pt x="35" y="116"/>
                    <a:pt x="43" y="111"/>
                    <a:pt x="45" y="104"/>
                  </a:cubicBezTo>
                  <a:cubicBezTo>
                    <a:pt x="50" y="86"/>
                    <a:pt x="52" y="66"/>
                    <a:pt x="55" y="47"/>
                  </a:cubicBezTo>
                  <a:cubicBezTo>
                    <a:pt x="58" y="32"/>
                    <a:pt x="62" y="17"/>
                    <a:pt x="65" y="0"/>
                  </a:cubicBezTo>
                  <a:cubicBezTo>
                    <a:pt x="78" y="11"/>
                    <a:pt x="79" y="11"/>
                    <a:pt x="73" y="49"/>
                  </a:cubicBezTo>
                  <a:cubicBezTo>
                    <a:pt x="71" y="66"/>
                    <a:pt x="66" y="82"/>
                    <a:pt x="60" y="104"/>
                  </a:cubicBezTo>
                  <a:cubicBezTo>
                    <a:pt x="73" y="97"/>
                    <a:pt x="81" y="92"/>
                    <a:pt x="88" y="88"/>
                  </a:cubicBezTo>
                  <a:cubicBezTo>
                    <a:pt x="90" y="89"/>
                    <a:pt x="92" y="89"/>
                    <a:pt x="94" y="90"/>
                  </a:cubicBezTo>
                  <a:cubicBezTo>
                    <a:pt x="90" y="96"/>
                    <a:pt x="88" y="106"/>
                    <a:pt x="83" y="108"/>
                  </a:cubicBezTo>
                  <a:cubicBezTo>
                    <a:pt x="52" y="121"/>
                    <a:pt x="53" y="148"/>
                    <a:pt x="49" y="174"/>
                  </a:cubicBezTo>
                  <a:cubicBezTo>
                    <a:pt x="46" y="198"/>
                    <a:pt x="44" y="223"/>
                    <a:pt x="29" y="245"/>
                  </a:cubicBezTo>
                  <a:cubicBezTo>
                    <a:pt x="27" y="244"/>
                    <a:pt x="25" y="244"/>
                    <a:pt x="22" y="243"/>
                  </a:cubicBezTo>
                  <a:cubicBezTo>
                    <a:pt x="27" y="209"/>
                    <a:pt x="33" y="174"/>
                    <a:pt x="38" y="137"/>
                  </a:cubicBezTo>
                  <a:cubicBezTo>
                    <a:pt x="25" y="143"/>
                    <a:pt x="15" y="147"/>
                    <a:pt x="5" y="152"/>
                  </a:cubicBezTo>
                  <a:cubicBezTo>
                    <a:pt x="3" y="150"/>
                    <a:pt x="2" y="149"/>
                    <a:pt x="0" y="148"/>
                  </a:cubicBezTo>
                  <a:cubicBezTo>
                    <a:pt x="3" y="140"/>
                    <a:pt x="7" y="131"/>
                    <a:pt x="10" y="123"/>
                  </a:cubicBezTo>
                  <a:cubicBezTo>
                    <a:pt x="15" y="111"/>
                    <a:pt x="22" y="99"/>
                    <a:pt x="3" y="93"/>
                  </a:cubicBezTo>
                  <a:lnTo>
                    <a:pt x="3"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5"/>
            <p:cNvSpPr>
              <a:spLocks/>
            </p:cNvSpPr>
            <p:nvPr/>
          </p:nvSpPr>
          <p:spPr bwMode="auto">
            <a:xfrm>
              <a:off x="3041650" y="3435350"/>
              <a:ext cx="254000" cy="101600"/>
            </a:xfrm>
            <a:custGeom>
              <a:avLst/>
              <a:gdLst>
                <a:gd name="T0" fmla="*/ 0 w 131"/>
                <a:gd name="T1" fmla="*/ 52 h 52"/>
                <a:gd name="T2" fmla="*/ 0 w 131"/>
                <a:gd name="T3" fmla="*/ 7 h 52"/>
                <a:gd name="T4" fmla="*/ 123 w 131"/>
                <a:gd name="T5" fmla="*/ 0 h 52"/>
                <a:gd name="T6" fmla="*/ 126 w 131"/>
                <a:gd name="T7" fmla="*/ 5 h 52"/>
                <a:gd name="T8" fmla="*/ 85 w 131"/>
                <a:gd name="T9" fmla="*/ 52 h 52"/>
                <a:gd name="T10" fmla="*/ 0 w 131"/>
                <a:gd name="T11" fmla="*/ 52 h 52"/>
              </a:gdLst>
              <a:ahLst/>
              <a:cxnLst>
                <a:cxn ang="0">
                  <a:pos x="T0" y="T1"/>
                </a:cxn>
                <a:cxn ang="0">
                  <a:pos x="T2" y="T3"/>
                </a:cxn>
                <a:cxn ang="0">
                  <a:pos x="T4" y="T5"/>
                </a:cxn>
                <a:cxn ang="0">
                  <a:pos x="T6" y="T7"/>
                </a:cxn>
                <a:cxn ang="0">
                  <a:pos x="T8" y="T9"/>
                </a:cxn>
                <a:cxn ang="0">
                  <a:pos x="T10" y="T11"/>
                </a:cxn>
              </a:cxnLst>
              <a:rect l="0" t="0" r="r" b="b"/>
              <a:pathLst>
                <a:path w="131" h="52">
                  <a:moveTo>
                    <a:pt x="0" y="52"/>
                  </a:moveTo>
                  <a:cubicBezTo>
                    <a:pt x="0" y="35"/>
                    <a:pt x="0" y="22"/>
                    <a:pt x="0" y="7"/>
                  </a:cubicBezTo>
                  <a:cubicBezTo>
                    <a:pt x="42" y="4"/>
                    <a:pt x="83" y="2"/>
                    <a:pt x="123" y="0"/>
                  </a:cubicBezTo>
                  <a:cubicBezTo>
                    <a:pt x="125" y="3"/>
                    <a:pt x="126" y="4"/>
                    <a:pt x="126" y="5"/>
                  </a:cubicBezTo>
                  <a:cubicBezTo>
                    <a:pt x="131" y="50"/>
                    <a:pt x="130" y="51"/>
                    <a:pt x="85" y="52"/>
                  </a:cubicBezTo>
                  <a:cubicBezTo>
                    <a:pt x="58" y="52"/>
                    <a:pt x="30" y="52"/>
                    <a:pt x="0"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6"/>
            <p:cNvSpPr>
              <a:spLocks/>
            </p:cNvSpPr>
            <p:nvPr/>
          </p:nvSpPr>
          <p:spPr bwMode="auto">
            <a:xfrm>
              <a:off x="4303713" y="898525"/>
              <a:ext cx="215900" cy="258763"/>
            </a:xfrm>
            <a:custGeom>
              <a:avLst/>
              <a:gdLst>
                <a:gd name="T0" fmla="*/ 112 w 112"/>
                <a:gd name="T1" fmla="*/ 109 h 134"/>
                <a:gd name="T2" fmla="*/ 78 w 112"/>
                <a:gd name="T3" fmla="*/ 134 h 134"/>
                <a:gd name="T4" fmla="*/ 0 w 112"/>
                <a:gd name="T5" fmla="*/ 29 h 134"/>
                <a:gd name="T6" fmla="*/ 41 w 112"/>
                <a:gd name="T7" fmla="*/ 0 h 134"/>
                <a:gd name="T8" fmla="*/ 112 w 112"/>
                <a:gd name="T9" fmla="*/ 109 h 134"/>
              </a:gdLst>
              <a:ahLst/>
              <a:cxnLst>
                <a:cxn ang="0">
                  <a:pos x="T0" y="T1"/>
                </a:cxn>
                <a:cxn ang="0">
                  <a:pos x="T2" y="T3"/>
                </a:cxn>
                <a:cxn ang="0">
                  <a:pos x="T4" y="T5"/>
                </a:cxn>
                <a:cxn ang="0">
                  <a:pos x="T6" y="T7"/>
                </a:cxn>
                <a:cxn ang="0">
                  <a:pos x="T8" y="T9"/>
                </a:cxn>
              </a:cxnLst>
              <a:rect l="0" t="0" r="r" b="b"/>
              <a:pathLst>
                <a:path w="112" h="134">
                  <a:moveTo>
                    <a:pt x="112" y="109"/>
                  </a:moveTo>
                  <a:cubicBezTo>
                    <a:pt x="101" y="117"/>
                    <a:pt x="90" y="124"/>
                    <a:pt x="78" y="134"/>
                  </a:cubicBezTo>
                  <a:cubicBezTo>
                    <a:pt x="52" y="99"/>
                    <a:pt x="27" y="66"/>
                    <a:pt x="0" y="29"/>
                  </a:cubicBezTo>
                  <a:cubicBezTo>
                    <a:pt x="14" y="19"/>
                    <a:pt x="27" y="10"/>
                    <a:pt x="41" y="0"/>
                  </a:cubicBezTo>
                  <a:cubicBezTo>
                    <a:pt x="65" y="37"/>
                    <a:pt x="88" y="72"/>
                    <a:pt x="112"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7"/>
            <p:cNvSpPr>
              <a:spLocks/>
            </p:cNvSpPr>
            <p:nvPr/>
          </p:nvSpPr>
          <p:spPr bwMode="auto">
            <a:xfrm>
              <a:off x="3233738" y="4425950"/>
              <a:ext cx="269875" cy="166688"/>
            </a:xfrm>
            <a:custGeom>
              <a:avLst/>
              <a:gdLst>
                <a:gd name="T0" fmla="*/ 16 w 140"/>
                <a:gd name="T1" fmla="*/ 87 h 87"/>
                <a:gd name="T2" fmla="*/ 0 w 140"/>
                <a:gd name="T3" fmla="*/ 43 h 87"/>
                <a:gd name="T4" fmla="*/ 116 w 140"/>
                <a:gd name="T5" fmla="*/ 0 h 87"/>
                <a:gd name="T6" fmla="*/ 120 w 140"/>
                <a:gd name="T7" fmla="*/ 3 h 87"/>
                <a:gd name="T8" fmla="*/ 97 w 140"/>
                <a:gd name="T9" fmla="*/ 58 h 87"/>
                <a:gd name="T10" fmla="*/ 16 w 140"/>
                <a:gd name="T11" fmla="*/ 87 h 87"/>
              </a:gdLst>
              <a:ahLst/>
              <a:cxnLst>
                <a:cxn ang="0">
                  <a:pos x="T0" y="T1"/>
                </a:cxn>
                <a:cxn ang="0">
                  <a:pos x="T2" y="T3"/>
                </a:cxn>
                <a:cxn ang="0">
                  <a:pos x="T4" y="T5"/>
                </a:cxn>
                <a:cxn ang="0">
                  <a:pos x="T6" y="T7"/>
                </a:cxn>
                <a:cxn ang="0">
                  <a:pos x="T8" y="T9"/>
                </a:cxn>
                <a:cxn ang="0">
                  <a:pos x="T10" y="T11"/>
                </a:cxn>
              </a:cxnLst>
              <a:rect l="0" t="0" r="r" b="b"/>
              <a:pathLst>
                <a:path w="140" h="87">
                  <a:moveTo>
                    <a:pt x="16" y="87"/>
                  </a:moveTo>
                  <a:cubicBezTo>
                    <a:pt x="10" y="72"/>
                    <a:pt x="5" y="58"/>
                    <a:pt x="0" y="43"/>
                  </a:cubicBezTo>
                  <a:cubicBezTo>
                    <a:pt x="40" y="28"/>
                    <a:pt x="79" y="13"/>
                    <a:pt x="116" y="0"/>
                  </a:cubicBezTo>
                  <a:cubicBezTo>
                    <a:pt x="119" y="2"/>
                    <a:pt x="120" y="2"/>
                    <a:pt x="120" y="3"/>
                  </a:cubicBezTo>
                  <a:cubicBezTo>
                    <a:pt x="140" y="41"/>
                    <a:pt x="138" y="44"/>
                    <a:pt x="97" y="58"/>
                  </a:cubicBezTo>
                  <a:cubicBezTo>
                    <a:pt x="71" y="67"/>
                    <a:pt x="45" y="77"/>
                    <a:pt x="1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8"/>
            <p:cNvSpPr>
              <a:spLocks/>
            </p:cNvSpPr>
            <p:nvPr/>
          </p:nvSpPr>
          <p:spPr bwMode="auto">
            <a:xfrm>
              <a:off x="3368675" y="1958975"/>
              <a:ext cx="265113" cy="201613"/>
            </a:xfrm>
            <a:custGeom>
              <a:avLst/>
              <a:gdLst>
                <a:gd name="T0" fmla="*/ 0 w 137"/>
                <a:gd name="T1" fmla="*/ 41 h 104"/>
                <a:gd name="T2" fmla="*/ 24 w 137"/>
                <a:gd name="T3" fmla="*/ 0 h 104"/>
                <a:gd name="T4" fmla="*/ 137 w 137"/>
                <a:gd name="T5" fmla="*/ 65 h 104"/>
                <a:gd name="T6" fmla="*/ 118 w 137"/>
                <a:gd name="T7" fmla="*/ 104 h 104"/>
                <a:gd name="T8" fmla="*/ 0 w 137"/>
                <a:gd name="T9" fmla="*/ 41 h 104"/>
              </a:gdLst>
              <a:ahLst/>
              <a:cxnLst>
                <a:cxn ang="0">
                  <a:pos x="T0" y="T1"/>
                </a:cxn>
                <a:cxn ang="0">
                  <a:pos x="T2" y="T3"/>
                </a:cxn>
                <a:cxn ang="0">
                  <a:pos x="T4" y="T5"/>
                </a:cxn>
                <a:cxn ang="0">
                  <a:pos x="T6" y="T7"/>
                </a:cxn>
                <a:cxn ang="0">
                  <a:pos x="T8" y="T9"/>
                </a:cxn>
              </a:cxnLst>
              <a:rect l="0" t="0" r="r" b="b"/>
              <a:pathLst>
                <a:path w="137" h="104">
                  <a:moveTo>
                    <a:pt x="0" y="41"/>
                  </a:moveTo>
                  <a:cubicBezTo>
                    <a:pt x="8" y="27"/>
                    <a:pt x="16" y="14"/>
                    <a:pt x="24" y="0"/>
                  </a:cubicBezTo>
                  <a:cubicBezTo>
                    <a:pt x="62" y="22"/>
                    <a:pt x="98" y="43"/>
                    <a:pt x="137" y="65"/>
                  </a:cubicBezTo>
                  <a:cubicBezTo>
                    <a:pt x="130" y="78"/>
                    <a:pt x="124" y="91"/>
                    <a:pt x="118" y="104"/>
                  </a:cubicBezTo>
                  <a:cubicBezTo>
                    <a:pt x="79" y="83"/>
                    <a:pt x="41" y="63"/>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9"/>
            <p:cNvSpPr>
              <a:spLocks/>
            </p:cNvSpPr>
            <p:nvPr/>
          </p:nvSpPr>
          <p:spPr bwMode="auto">
            <a:xfrm>
              <a:off x="6618288" y="438150"/>
              <a:ext cx="139700" cy="255588"/>
            </a:xfrm>
            <a:custGeom>
              <a:avLst/>
              <a:gdLst>
                <a:gd name="T0" fmla="*/ 72 w 72"/>
                <a:gd name="T1" fmla="*/ 8 h 132"/>
                <a:gd name="T2" fmla="*/ 46 w 72"/>
                <a:gd name="T3" fmla="*/ 132 h 132"/>
                <a:gd name="T4" fmla="*/ 0 w 72"/>
                <a:gd name="T5" fmla="*/ 121 h 132"/>
                <a:gd name="T6" fmla="*/ 26 w 72"/>
                <a:gd name="T7" fmla="*/ 7 h 132"/>
                <a:gd name="T8" fmla="*/ 39 w 72"/>
                <a:gd name="T9" fmla="*/ 0 h 132"/>
                <a:gd name="T10" fmla="*/ 72 w 72"/>
                <a:gd name="T11" fmla="*/ 8 h 132"/>
              </a:gdLst>
              <a:ahLst/>
              <a:cxnLst>
                <a:cxn ang="0">
                  <a:pos x="T0" y="T1"/>
                </a:cxn>
                <a:cxn ang="0">
                  <a:pos x="T2" y="T3"/>
                </a:cxn>
                <a:cxn ang="0">
                  <a:pos x="T4" y="T5"/>
                </a:cxn>
                <a:cxn ang="0">
                  <a:pos x="T6" y="T7"/>
                </a:cxn>
                <a:cxn ang="0">
                  <a:pos x="T8" y="T9"/>
                </a:cxn>
                <a:cxn ang="0">
                  <a:pos x="T10" y="T11"/>
                </a:cxn>
              </a:cxnLst>
              <a:rect l="0" t="0" r="r" b="b"/>
              <a:pathLst>
                <a:path w="72" h="132">
                  <a:moveTo>
                    <a:pt x="72" y="8"/>
                  </a:moveTo>
                  <a:cubicBezTo>
                    <a:pt x="63" y="50"/>
                    <a:pt x="55" y="89"/>
                    <a:pt x="46" y="132"/>
                  </a:cubicBezTo>
                  <a:cubicBezTo>
                    <a:pt x="30" y="128"/>
                    <a:pt x="17" y="125"/>
                    <a:pt x="0" y="121"/>
                  </a:cubicBezTo>
                  <a:cubicBezTo>
                    <a:pt x="9" y="82"/>
                    <a:pt x="17" y="44"/>
                    <a:pt x="26" y="7"/>
                  </a:cubicBezTo>
                  <a:cubicBezTo>
                    <a:pt x="26" y="3"/>
                    <a:pt x="35" y="0"/>
                    <a:pt x="39" y="0"/>
                  </a:cubicBezTo>
                  <a:cubicBezTo>
                    <a:pt x="49" y="1"/>
                    <a:pt x="59" y="5"/>
                    <a:pt x="7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0"/>
            <p:cNvSpPr>
              <a:spLocks/>
            </p:cNvSpPr>
            <p:nvPr/>
          </p:nvSpPr>
          <p:spPr bwMode="auto">
            <a:xfrm>
              <a:off x="7300913" y="5970588"/>
              <a:ext cx="177800" cy="365125"/>
            </a:xfrm>
            <a:custGeom>
              <a:avLst/>
              <a:gdLst>
                <a:gd name="T0" fmla="*/ 92 w 92"/>
                <a:gd name="T1" fmla="*/ 42 h 189"/>
                <a:gd name="T2" fmla="*/ 62 w 92"/>
                <a:gd name="T3" fmla="*/ 138 h 189"/>
                <a:gd name="T4" fmla="*/ 16 w 92"/>
                <a:gd name="T5" fmla="*/ 189 h 189"/>
                <a:gd name="T6" fmla="*/ 13 w 92"/>
                <a:gd name="T7" fmla="*/ 186 h 189"/>
                <a:gd name="T8" fmla="*/ 41 w 92"/>
                <a:gd name="T9" fmla="*/ 159 h 189"/>
                <a:gd name="T10" fmla="*/ 50 w 92"/>
                <a:gd name="T11" fmla="*/ 122 h 189"/>
                <a:gd name="T12" fmla="*/ 41 w 92"/>
                <a:gd name="T13" fmla="*/ 118 h 189"/>
                <a:gd name="T14" fmla="*/ 29 w 92"/>
                <a:gd name="T15" fmla="*/ 139 h 189"/>
                <a:gd name="T16" fmla="*/ 17 w 92"/>
                <a:gd name="T17" fmla="*/ 150 h 189"/>
                <a:gd name="T18" fmla="*/ 1 w 92"/>
                <a:gd name="T19" fmla="*/ 140 h 189"/>
                <a:gd name="T20" fmla="*/ 9 w 92"/>
                <a:gd name="T21" fmla="*/ 127 h 189"/>
                <a:gd name="T22" fmla="*/ 36 w 92"/>
                <a:gd name="T23" fmla="*/ 95 h 189"/>
                <a:gd name="T24" fmla="*/ 37 w 92"/>
                <a:gd name="T25" fmla="*/ 76 h 189"/>
                <a:gd name="T26" fmla="*/ 14 w 92"/>
                <a:gd name="T27" fmla="*/ 7 h 189"/>
                <a:gd name="T28" fmla="*/ 51 w 92"/>
                <a:gd name="T29" fmla="*/ 32 h 189"/>
                <a:gd name="T30" fmla="*/ 55 w 92"/>
                <a:gd name="T31" fmla="*/ 50 h 189"/>
                <a:gd name="T32" fmla="*/ 85 w 92"/>
                <a:gd name="T33" fmla="*/ 35 h 189"/>
                <a:gd name="T34" fmla="*/ 92 w 92"/>
                <a:gd name="T35" fmla="*/ 4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189">
                  <a:moveTo>
                    <a:pt x="92" y="42"/>
                  </a:moveTo>
                  <a:cubicBezTo>
                    <a:pt x="56" y="68"/>
                    <a:pt x="63" y="104"/>
                    <a:pt x="62" y="138"/>
                  </a:cubicBezTo>
                  <a:cubicBezTo>
                    <a:pt x="61" y="168"/>
                    <a:pt x="35" y="175"/>
                    <a:pt x="16" y="189"/>
                  </a:cubicBezTo>
                  <a:cubicBezTo>
                    <a:pt x="15" y="188"/>
                    <a:pt x="14" y="187"/>
                    <a:pt x="13" y="186"/>
                  </a:cubicBezTo>
                  <a:cubicBezTo>
                    <a:pt x="22" y="177"/>
                    <a:pt x="35" y="170"/>
                    <a:pt x="41" y="159"/>
                  </a:cubicBezTo>
                  <a:cubicBezTo>
                    <a:pt x="47" y="149"/>
                    <a:pt x="48" y="134"/>
                    <a:pt x="50" y="122"/>
                  </a:cubicBezTo>
                  <a:cubicBezTo>
                    <a:pt x="47" y="120"/>
                    <a:pt x="44" y="119"/>
                    <a:pt x="41" y="118"/>
                  </a:cubicBezTo>
                  <a:cubicBezTo>
                    <a:pt x="37" y="125"/>
                    <a:pt x="33" y="133"/>
                    <a:pt x="29" y="139"/>
                  </a:cubicBezTo>
                  <a:cubicBezTo>
                    <a:pt x="26" y="144"/>
                    <a:pt x="21" y="150"/>
                    <a:pt x="17" y="150"/>
                  </a:cubicBezTo>
                  <a:cubicBezTo>
                    <a:pt x="11" y="149"/>
                    <a:pt x="5" y="145"/>
                    <a:pt x="1" y="140"/>
                  </a:cubicBezTo>
                  <a:cubicBezTo>
                    <a:pt x="0" y="138"/>
                    <a:pt x="5" y="131"/>
                    <a:pt x="9" y="127"/>
                  </a:cubicBezTo>
                  <a:cubicBezTo>
                    <a:pt x="18" y="116"/>
                    <a:pt x="28" y="106"/>
                    <a:pt x="36" y="95"/>
                  </a:cubicBezTo>
                  <a:cubicBezTo>
                    <a:pt x="39" y="91"/>
                    <a:pt x="39" y="82"/>
                    <a:pt x="37" y="76"/>
                  </a:cubicBezTo>
                  <a:cubicBezTo>
                    <a:pt x="30" y="53"/>
                    <a:pt x="21" y="30"/>
                    <a:pt x="14" y="7"/>
                  </a:cubicBezTo>
                  <a:cubicBezTo>
                    <a:pt x="40" y="0"/>
                    <a:pt x="49" y="6"/>
                    <a:pt x="51" y="32"/>
                  </a:cubicBezTo>
                  <a:cubicBezTo>
                    <a:pt x="51" y="39"/>
                    <a:pt x="54" y="46"/>
                    <a:pt x="55" y="50"/>
                  </a:cubicBezTo>
                  <a:cubicBezTo>
                    <a:pt x="66" y="45"/>
                    <a:pt x="75" y="40"/>
                    <a:pt x="85" y="35"/>
                  </a:cubicBezTo>
                  <a:cubicBezTo>
                    <a:pt x="87" y="38"/>
                    <a:pt x="90" y="40"/>
                    <a:pt x="92"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1"/>
            <p:cNvSpPr>
              <a:spLocks/>
            </p:cNvSpPr>
            <p:nvPr/>
          </p:nvSpPr>
          <p:spPr bwMode="auto">
            <a:xfrm>
              <a:off x="5451475" y="6259513"/>
              <a:ext cx="211138" cy="252413"/>
            </a:xfrm>
            <a:custGeom>
              <a:avLst/>
              <a:gdLst>
                <a:gd name="T0" fmla="*/ 109 w 109"/>
                <a:gd name="T1" fmla="*/ 55 h 131"/>
                <a:gd name="T2" fmla="*/ 102 w 109"/>
                <a:gd name="T3" fmla="*/ 63 h 131"/>
                <a:gd name="T4" fmla="*/ 64 w 109"/>
                <a:gd name="T5" fmla="*/ 131 h 131"/>
                <a:gd name="T6" fmla="*/ 58 w 109"/>
                <a:gd name="T7" fmla="*/ 131 h 131"/>
                <a:gd name="T8" fmla="*/ 44 w 109"/>
                <a:gd name="T9" fmla="*/ 114 h 131"/>
                <a:gd name="T10" fmla="*/ 23 w 109"/>
                <a:gd name="T11" fmla="*/ 126 h 131"/>
                <a:gd name="T12" fmla="*/ 54 w 109"/>
                <a:gd name="T13" fmla="*/ 88 h 131"/>
                <a:gd name="T14" fmla="*/ 64 w 109"/>
                <a:gd name="T15" fmla="*/ 46 h 131"/>
                <a:gd name="T16" fmla="*/ 59 w 109"/>
                <a:gd name="T17" fmla="*/ 42 h 131"/>
                <a:gd name="T18" fmla="*/ 32 w 109"/>
                <a:gd name="T19" fmla="*/ 60 h 131"/>
                <a:gd name="T20" fmla="*/ 0 w 109"/>
                <a:gd name="T21" fmla="*/ 55 h 131"/>
                <a:gd name="T22" fmla="*/ 84 w 109"/>
                <a:gd name="T23" fmla="*/ 0 h 131"/>
                <a:gd name="T24" fmla="*/ 90 w 109"/>
                <a:gd name="T25" fmla="*/ 37 h 131"/>
                <a:gd name="T26" fmla="*/ 76 w 109"/>
                <a:gd name="T27" fmla="*/ 70 h 131"/>
                <a:gd name="T28" fmla="*/ 109 w 109"/>
                <a:gd name="T29" fmla="*/ 56 h 131"/>
                <a:gd name="T30" fmla="*/ 109 w 109"/>
                <a:gd name="T31" fmla="*/ 5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31">
                  <a:moveTo>
                    <a:pt x="109" y="55"/>
                  </a:moveTo>
                  <a:cubicBezTo>
                    <a:pt x="107" y="58"/>
                    <a:pt x="105" y="61"/>
                    <a:pt x="102" y="63"/>
                  </a:cubicBezTo>
                  <a:cubicBezTo>
                    <a:pt x="82" y="81"/>
                    <a:pt x="61" y="99"/>
                    <a:pt x="64" y="131"/>
                  </a:cubicBezTo>
                  <a:cubicBezTo>
                    <a:pt x="62" y="131"/>
                    <a:pt x="60" y="131"/>
                    <a:pt x="58" y="131"/>
                  </a:cubicBezTo>
                  <a:cubicBezTo>
                    <a:pt x="54" y="126"/>
                    <a:pt x="49" y="120"/>
                    <a:pt x="44" y="114"/>
                  </a:cubicBezTo>
                  <a:cubicBezTo>
                    <a:pt x="37" y="118"/>
                    <a:pt x="30" y="122"/>
                    <a:pt x="23" y="126"/>
                  </a:cubicBezTo>
                  <a:cubicBezTo>
                    <a:pt x="12" y="96"/>
                    <a:pt x="27" y="84"/>
                    <a:pt x="54" y="88"/>
                  </a:cubicBezTo>
                  <a:cubicBezTo>
                    <a:pt x="57" y="74"/>
                    <a:pt x="60" y="60"/>
                    <a:pt x="64" y="46"/>
                  </a:cubicBezTo>
                  <a:cubicBezTo>
                    <a:pt x="62" y="45"/>
                    <a:pt x="60" y="43"/>
                    <a:pt x="59" y="42"/>
                  </a:cubicBezTo>
                  <a:cubicBezTo>
                    <a:pt x="50" y="48"/>
                    <a:pt x="39" y="53"/>
                    <a:pt x="32" y="60"/>
                  </a:cubicBezTo>
                  <a:cubicBezTo>
                    <a:pt x="18" y="73"/>
                    <a:pt x="9" y="67"/>
                    <a:pt x="0" y="55"/>
                  </a:cubicBezTo>
                  <a:cubicBezTo>
                    <a:pt x="26" y="34"/>
                    <a:pt x="67" y="38"/>
                    <a:pt x="84" y="0"/>
                  </a:cubicBezTo>
                  <a:cubicBezTo>
                    <a:pt x="93" y="13"/>
                    <a:pt x="100" y="23"/>
                    <a:pt x="90" y="37"/>
                  </a:cubicBezTo>
                  <a:cubicBezTo>
                    <a:pt x="84" y="45"/>
                    <a:pt x="82" y="55"/>
                    <a:pt x="76" y="70"/>
                  </a:cubicBezTo>
                  <a:cubicBezTo>
                    <a:pt x="91" y="63"/>
                    <a:pt x="100" y="59"/>
                    <a:pt x="109" y="56"/>
                  </a:cubicBezTo>
                  <a:cubicBezTo>
                    <a:pt x="109" y="56"/>
                    <a:pt x="109" y="55"/>
                    <a:pt x="109"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2"/>
            <p:cNvSpPr>
              <a:spLocks/>
            </p:cNvSpPr>
            <p:nvPr/>
          </p:nvSpPr>
          <p:spPr bwMode="auto">
            <a:xfrm>
              <a:off x="3138488" y="4521200"/>
              <a:ext cx="87313" cy="106363"/>
            </a:xfrm>
            <a:custGeom>
              <a:avLst/>
              <a:gdLst>
                <a:gd name="T0" fmla="*/ 0 w 45"/>
                <a:gd name="T1" fmla="*/ 9 h 55"/>
                <a:gd name="T2" fmla="*/ 29 w 45"/>
                <a:gd name="T3" fmla="*/ 0 h 55"/>
                <a:gd name="T4" fmla="*/ 45 w 45"/>
                <a:gd name="T5" fmla="*/ 44 h 55"/>
                <a:gd name="T6" fmla="*/ 16 w 45"/>
                <a:gd name="T7" fmla="*/ 55 h 55"/>
                <a:gd name="T8" fmla="*/ 0 w 45"/>
                <a:gd name="T9" fmla="*/ 9 h 55"/>
              </a:gdLst>
              <a:ahLst/>
              <a:cxnLst>
                <a:cxn ang="0">
                  <a:pos x="T0" y="T1"/>
                </a:cxn>
                <a:cxn ang="0">
                  <a:pos x="T2" y="T3"/>
                </a:cxn>
                <a:cxn ang="0">
                  <a:pos x="T4" y="T5"/>
                </a:cxn>
                <a:cxn ang="0">
                  <a:pos x="T6" y="T7"/>
                </a:cxn>
                <a:cxn ang="0">
                  <a:pos x="T8" y="T9"/>
                </a:cxn>
              </a:cxnLst>
              <a:rect l="0" t="0" r="r" b="b"/>
              <a:pathLst>
                <a:path w="45" h="55">
                  <a:moveTo>
                    <a:pt x="0" y="9"/>
                  </a:moveTo>
                  <a:cubicBezTo>
                    <a:pt x="11" y="6"/>
                    <a:pt x="19" y="3"/>
                    <a:pt x="29" y="0"/>
                  </a:cubicBezTo>
                  <a:cubicBezTo>
                    <a:pt x="35" y="16"/>
                    <a:pt x="40" y="29"/>
                    <a:pt x="45" y="44"/>
                  </a:cubicBezTo>
                  <a:cubicBezTo>
                    <a:pt x="35" y="48"/>
                    <a:pt x="27" y="51"/>
                    <a:pt x="16" y="55"/>
                  </a:cubicBezTo>
                  <a:cubicBezTo>
                    <a:pt x="11" y="40"/>
                    <a:pt x="6" y="26"/>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3"/>
            <p:cNvSpPr>
              <a:spLocks/>
            </p:cNvSpPr>
            <p:nvPr/>
          </p:nvSpPr>
          <p:spPr bwMode="auto">
            <a:xfrm>
              <a:off x="2943225" y="3625850"/>
              <a:ext cx="65088" cy="95250"/>
            </a:xfrm>
            <a:custGeom>
              <a:avLst/>
              <a:gdLst>
                <a:gd name="T0" fmla="*/ 33 w 33"/>
                <a:gd name="T1" fmla="*/ 0 h 50"/>
                <a:gd name="T2" fmla="*/ 33 w 33"/>
                <a:gd name="T3" fmla="*/ 43 h 50"/>
                <a:gd name="T4" fmla="*/ 6 w 33"/>
                <a:gd name="T5" fmla="*/ 50 h 50"/>
                <a:gd name="T6" fmla="*/ 0 w 33"/>
                <a:gd name="T7" fmla="*/ 4 h 50"/>
                <a:gd name="T8" fmla="*/ 33 w 33"/>
                <a:gd name="T9" fmla="*/ 0 h 50"/>
              </a:gdLst>
              <a:ahLst/>
              <a:cxnLst>
                <a:cxn ang="0">
                  <a:pos x="T0" y="T1"/>
                </a:cxn>
                <a:cxn ang="0">
                  <a:pos x="T2" y="T3"/>
                </a:cxn>
                <a:cxn ang="0">
                  <a:pos x="T4" y="T5"/>
                </a:cxn>
                <a:cxn ang="0">
                  <a:pos x="T6" y="T7"/>
                </a:cxn>
                <a:cxn ang="0">
                  <a:pos x="T8" y="T9"/>
                </a:cxn>
              </a:cxnLst>
              <a:rect l="0" t="0" r="r" b="b"/>
              <a:pathLst>
                <a:path w="33" h="50">
                  <a:moveTo>
                    <a:pt x="33" y="0"/>
                  </a:moveTo>
                  <a:cubicBezTo>
                    <a:pt x="33" y="16"/>
                    <a:pt x="33" y="29"/>
                    <a:pt x="33" y="43"/>
                  </a:cubicBezTo>
                  <a:cubicBezTo>
                    <a:pt x="25" y="45"/>
                    <a:pt x="18" y="47"/>
                    <a:pt x="6" y="50"/>
                  </a:cubicBezTo>
                  <a:cubicBezTo>
                    <a:pt x="4" y="35"/>
                    <a:pt x="2" y="20"/>
                    <a:pt x="0" y="4"/>
                  </a:cubicBezTo>
                  <a:cubicBezTo>
                    <a:pt x="12" y="2"/>
                    <a:pt x="21" y="1"/>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54"/>
            <p:cNvSpPr>
              <a:spLocks/>
            </p:cNvSpPr>
            <p:nvPr/>
          </p:nvSpPr>
          <p:spPr bwMode="auto">
            <a:xfrm>
              <a:off x="4254500" y="823913"/>
              <a:ext cx="103188" cy="93663"/>
            </a:xfrm>
            <a:custGeom>
              <a:avLst/>
              <a:gdLst>
                <a:gd name="T0" fmla="*/ 54 w 54"/>
                <a:gd name="T1" fmla="*/ 25 h 49"/>
                <a:gd name="T2" fmla="*/ 14 w 54"/>
                <a:gd name="T3" fmla="*/ 49 h 49"/>
                <a:gd name="T4" fmla="*/ 0 w 54"/>
                <a:gd name="T5" fmla="*/ 26 h 49"/>
                <a:gd name="T6" fmla="*/ 34 w 54"/>
                <a:gd name="T7" fmla="*/ 0 h 49"/>
                <a:gd name="T8" fmla="*/ 54 w 54"/>
                <a:gd name="T9" fmla="*/ 25 h 49"/>
              </a:gdLst>
              <a:ahLst/>
              <a:cxnLst>
                <a:cxn ang="0">
                  <a:pos x="T0" y="T1"/>
                </a:cxn>
                <a:cxn ang="0">
                  <a:pos x="T2" y="T3"/>
                </a:cxn>
                <a:cxn ang="0">
                  <a:pos x="T4" y="T5"/>
                </a:cxn>
                <a:cxn ang="0">
                  <a:pos x="T6" y="T7"/>
                </a:cxn>
                <a:cxn ang="0">
                  <a:pos x="T8" y="T9"/>
                </a:cxn>
              </a:cxnLst>
              <a:rect l="0" t="0" r="r" b="b"/>
              <a:pathLst>
                <a:path w="54" h="49">
                  <a:moveTo>
                    <a:pt x="54" y="25"/>
                  </a:moveTo>
                  <a:cubicBezTo>
                    <a:pt x="40" y="33"/>
                    <a:pt x="28" y="41"/>
                    <a:pt x="14" y="49"/>
                  </a:cubicBezTo>
                  <a:cubicBezTo>
                    <a:pt x="9" y="42"/>
                    <a:pt x="5" y="35"/>
                    <a:pt x="0" y="26"/>
                  </a:cubicBezTo>
                  <a:cubicBezTo>
                    <a:pt x="11" y="18"/>
                    <a:pt x="22" y="10"/>
                    <a:pt x="34" y="0"/>
                  </a:cubicBezTo>
                  <a:cubicBezTo>
                    <a:pt x="41" y="8"/>
                    <a:pt x="46" y="15"/>
                    <a:pt x="5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5"/>
            <p:cNvSpPr>
              <a:spLocks/>
            </p:cNvSpPr>
            <p:nvPr/>
          </p:nvSpPr>
          <p:spPr bwMode="auto">
            <a:xfrm>
              <a:off x="3279775" y="1917700"/>
              <a:ext cx="93663" cy="103188"/>
            </a:xfrm>
            <a:custGeom>
              <a:avLst/>
              <a:gdLst>
                <a:gd name="T0" fmla="*/ 28 w 48"/>
                <a:gd name="T1" fmla="*/ 54 h 54"/>
                <a:gd name="T2" fmla="*/ 0 w 48"/>
                <a:gd name="T3" fmla="*/ 40 h 54"/>
                <a:gd name="T4" fmla="*/ 24 w 48"/>
                <a:gd name="T5" fmla="*/ 0 h 54"/>
                <a:gd name="T6" fmla="*/ 48 w 48"/>
                <a:gd name="T7" fmla="*/ 16 h 54"/>
                <a:gd name="T8" fmla="*/ 28 w 48"/>
                <a:gd name="T9" fmla="*/ 54 h 54"/>
              </a:gdLst>
              <a:ahLst/>
              <a:cxnLst>
                <a:cxn ang="0">
                  <a:pos x="T0" y="T1"/>
                </a:cxn>
                <a:cxn ang="0">
                  <a:pos x="T2" y="T3"/>
                </a:cxn>
                <a:cxn ang="0">
                  <a:pos x="T4" y="T5"/>
                </a:cxn>
                <a:cxn ang="0">
                  <a:pos x="T6" y="T7"/>
                </a:cxn>
                <a:cxn ang="0">
                  <a:pos x="T8" y="T9"/>
                </a:cxn>
              </a:cxnLst>
              <a:rect l="0" t="0" r="r" b="b"/>
              <a:pathLst>
                <a:path w="48" h="54">
                  <a:moveTo>
                    <a:pt x="28" y="54"/>
                  </a:moveTo>
                  <a:cubicBezTo>
                    <a:pt x="19" y="49"/>
                    <a:pt x="11" y="45"/>
                    <a:pt x="0" y="40"/>
                  </a:cubicBezTo>
                  <a:cubicBezTo>
                    <a:pt x="8" y="26"/>
                    <a:pt x="15" y="14"/>
                    <a:pt x="24" y="0"/>
                  </a:cubicBezTo>
                  <a:cubicBezTo>
                    <a:pt x="32" y="6"/>
                    <a:pt x="40" y="10"/>
                    <a:pt x="48" y="16"/>
                  </a:cubicBezTo>
                  <a:cubicBezTo>
                    <a:pt x="41" y="29"/>
                    <a:pt x="35" y="41"/>
                    <a:pt x="2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6"/>
            <p:cNvSpPr>
              <a:spLocks/>
            </p:cNvSpPr>
            <p:nvPr/>
          </p:nvSpPr>
          <p:spPr bwMode="auto">
            <a:xfrm>
              <a:off x="6670675" y="338138"/>
              <a:ext cx="107950" cy="69850"/>
            </a:xfrm>
            <a:custGeom>
              <a:avLst/>
              <a:gdLst>
                <a:gd name="T0" fmla="*/ 13 w 56"/>
                <a:gd name="T1" fmla="*/ 0 h 36"/>
                <a:gd name="T2" fmla="*/ 56 w 56"/>
                <a:gd name="T3" fmla="*/ 9 h 36"/>
                <a:gd name="T4" fmla="*/ 52 w 56"/>
                <a:gd name="T5" fmla="*/ 36 h 36"/>
                <a:gd name="T6" fmla="*/ 13 w 56"/>
                <a:gd name="T7" fmla="*/ 0 h 36"/>
              </a:gdLst>
              <a:ahLst/>
              <a:cxnLst>
                <a:cxn ang="0">
                  <a:pos x="T0" y="T1"/>
                </a:cxn>
                <a:cxn ang="0">
                  <a:pos x="T2" y="T3"/>
                </a:cxn>
                <a:cxn ang="0">
                  <a:pos x="T4" y="T5"/>
                </a:cxn>
                <a:cxn ang="0">
                  <a:pos x="T6" y="T7"/>
                </a:cxn>
              </a:cxnLst>
              <a:rect l="0" t="0" r="r" b="b"/>
              <a:pathLst>
                <a:path w="56" h="36">
                  <a:moveTo>
                    <a:pt x="13" y="0"/>
                  </a:moveTo>
                  <a:cubicBezTo>
                    <a:pt x="28" y="3"/>
                    <a:pt x="41" y="6"/>
                    <a:pt x="56" y="9"/>
                  </a:cubicBezTo>
                  <a:cubicBezTo>
                    <a:pt x="54" y="19"/>
                    <a:pt x="53" y="28"/>
                    <a:pt x="52" y="36"/>
                  </a:cubicBezTo>
                  <a:cubicBezTo>
                    <a:pt x="0" y="28"/>
                    <a:pt x="5" y="3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7"/>
            <p:cNvSpPr>
              <a:spLocks/>
            </p:cNvSpPr>
            <p:nvPr/>
          </p:nvSpPr>
          <p:spPr bwMode="auto">
            <a:xfrm>
              <a:off x="2941638" y="3448050"/>
              <a:ext cx="53975" cy="84138"/>
            </a:xfrm>
            <a:custGeom>
              <a:avLst/>
              <a:gdLst>
                <a:gd name="T0" fmla="*/ 28 w 28"/>
                <a:gd name="T1" fmla="*/ 0 h 44"/>
                <a:gd name="T2" fmla="*/ 28 w 28"/>
                <a:gd name="T3" fmla="*/ 44 h 44"/>
                <a:gd name="T4" fmla="*/ 0 w 28"/>
                <a:gd name="T5" fmla="*/ 44 h 44"/>
                <a:gd name="T6" fmla="*/ 4 w 28"/>
                <a:gd name="T7" fmla="*/ 5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cubicBezTo>
                    <a:pt x="28" y="18"/>
                    <a:pt x="28" y="31"/>
                    <a:pt x="28" y="44"/>
                  </a:cubicBezTo>
                  <a:cubicBezTo>
                    <a:pt x="19" y="44"/>
                    <a:pt x="12" y="44"/>
                    <a:pt x="0" y="44"/>
                  </a:cubicBezTo>
                  <a:cubicBezTo>
                    <a:pt x="1" y="31"/>
                    <a:pt x="1" y="18"/>
                    <a:pt x="4" y="5"/>
                  </a:cubicBezTo>
                  <a:cubicBezTo>
                    <a:pt x="5" y="2"/>
                    <a:pt x="19" y="2"/>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8"/>
            <p:cNvSpPr>
              <a:spLocks/>
            </p:cNvSpPr>
            <p:nvPr/>
          </p:nvSpPr>
          <p:spPr bwMode="auto">
            <a:xfrm>
              <a:off x="5554663" y="6164263"/>
              <a:ext cx="133350" cy="65088"/>
            </a:xfrm>
            <a:custGeom>
              <a:avLst/>
              <a:gdLst>
                <a:gd name="T0" fmla="*/ 58 w 69"/>
                <a:gd name="T1" fmla="*/ 0 h 34"/>
                <a:gd name="T2" fmla="*/ 42 w 69"/>
                <a:gd name="T3" fmla="*/ 28 h 34"/>
                <a:gd name="T4" fmla="*/ 0 w 69"/>
                <a:gd name="T5" fmla="*/ 34 h 34"/>
                <a:gd name="T6" fmla="*/ 58 w 69"/>
                <a:gd name="T7" fmla="*/ 0 h 34"/>
              </a:gdLst>
              <a:ahLst/>
              <a:cxnLst>
                <a:cxn ang="0">
                  <a:pos x="T0" y="T1"/>
                </a:cxn>
                <a:cxn ang="0">
                  <a:pos x="T2" y="T3"/>
                </a:cxn>
                <a:cxn ang="0">
                  <a:pos x="T4" y="T5"/>
                </a:cxn>
                <a:cxn ang="0">
                  <a:pos x="T6" y="T7"/>
                </a:cxn>
              </a:cxnLst>
              <a:rect l="0" t="0" r="r" b="b"/>
              <a:pathLst>
                <a:path w="69" h="34">
                  <a:moveTo>
                    <a:pt x="58" y="0"/>
                  </a:moveTo>
                  <a:cubicBezTo>
                    <a:pt x="69" y="24"/>
                    <a:pt x="67" y="26"/>
                    <a:pt x="42" y="28"/>
                  </a:cubicBezTo>
                  <a:cubicBezTo>
                    <a:pt x="28" y="29"/>
                    <a:pt x="15" y="33"/>
                    <a:pt x="0" y="34"/>
                  </a:cubicBezTo>
                  <a:cubicBezTo>
                    <a:pt x="19" y="23"/>
                    <a:pt x="39" y="11"/>
                    <a:pt x="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59"/>
            <p:cNvSpPr>
              <a:spLocks/>
            </p:cNvSpPr>
            <p:nvPr/>
          </p:nvSpPr>
          <p:spPr bwMode="auto">
            <a:xfrm>
              <a:off x="7454900" y="6180138"/>
              <a:ext cx="117475" cy="65088"/>
            </a:xfrm>
            <a:custGeom>
              <a:avLst/>
              <a:gdLst>
                <a:gd name="T0" fmla="*/ 0 w 61"/>
                <a:gd name="T1" fmla="*/ 0 h 34"/>
                <a:gd name="T2" fmla="*/ 61 w 61"/>
                <a:gd name="T3" fmla="*/ 0 h 34"/>
                <a:gd name="T4" fmla="*/ 0 w 61"/>
                <a:gd name="T5" fmla="*/ 0 h 34"/>
              </a:gdLst>
              <a:ahLst/>
              <a:cxnLst>
                <a:cxn ang="0">
                  <a:pos x="T0" y="T1"/>
                </a:cxn>
                <a:cxn ang="0">
                  <a:pos x="T2" y="T3"/>
                </a:cxn>
                <a:cxn ang="0">
                  <a:pos x="T4" y="T5"/>
                </a:cxn>
              </a:cxnLst>
              <a:rect l="0" t="0" r="r" b="b"/>
              <a:pathLst>
                <a:path w="61" h="34">
                  <a:moveTo>
                    <a:pt x="0" y="0"/>
                  </a:moveTo>
                  <a:cubicBezTo>
                    <a:pt x="21" y="0"/>
                    <a:pt x="41" y="0"/>
                    <a:pt x="61" y="0"/>
                  </a:cubicBezTo>
                  <a:cubicBezTo>
                    <a:pt x="46" y="33"/>
                    <a:pt x="27" y="3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0"/>
            <p:cNvSpPr>
              <a:spLocks/>
            </p:cNvSpPr>
            <p:nvPr/>
          </p:nvSpPr>
          <p:spPr bwMode="auto">
            <a:xfrm>
              <a:off x="4784725" y="5884863"/>
              <a:ext cx="68263" cy="93663"/>
            </a:xfrm>
            <a:custGeom>
              <a:avLst/>
              <a:gdLst>
                <a:gd name="T0" fmla="*/ 1 w 35"/>
                <a:gd name="T1" fmla="*/ 49 h 49"/>
                <a:gd name="T2" fmla="*/ 14 w 35"/>
                <a:gd name="T3" fmla="*/ 0 h 49"/>
                <a:gd name="T4" fmla="*/ 35 w 35"/>
                <a:gd name="T5" fmla="*/ 41 h 49"/>
                <a:gd name="T6" fmla="*/ 0 w 35"/>
                <a:gd name="T7" fmla="*/ 48 h 49"/>
                <a:gd name="T8" fmla="*/ 1 w 35"/>
                <a:gd name="T9" fmla="*/ 49 h 49"/>
              </a:gdLst>
              <a:ahLst/>
              <a:cxnLst>
                <a:cxn ang="0">
                  <a:pos x="T0" y="T1"/>
                </a:cxn>
                <a:cxn ang="0">
                  <a:pos x="T2" y="T3"/>
                </a:cxn>
                <a:cxn ang="0">
                  <a:pos x="T4" y="T5"/>
                </a:cxn>
                <a:cxn ang="0">
                  <a:pos x="T6" y="T7"/>
                </a:cxn>
                <a:cxn ang="0">
                  <a:pos x="T8" y="T9"/>
                </a:cxn>
              </a:cxnLst>
              <a:rect l="0" t="0" r="r" b="b"/>
              <a:pathLst>
                <a:path w="35" h="49">
                  <a:moveTo>
                    <a:pt x="1" y="49"/>
                  </a:moveTo>
                  <a:cubicBezTo>
                    <a:pt x="5" y="34"/>
                    <a:pt x="9" y="19"/>
                    <a:pt x="14" y="0"/>
                  </a:cubicBezTo>
                  <a:cubicBezTo>
                    <a:pt x="21" y="14"/>
                    <a:pt x="27" y="26"/>
                    <a:pt x="35" y="41"/>
                  </a:cubicBezTo>
                  <a:cubicBezTo>
                    <a:pt x="21" y="44"/>
                    <a:pt x="11" y="46"/>
                    <a:pt x="0" y="48"/>
                  </a:cubicBezTo>
                  <a:cubicBezTo>
                    <a:pt x="0" y="48"/>
                    <a:pt x="1" y="49"/>
                    <a:pt x="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62"/>
            <p:cNvSpPr>
              <a:spLocks/>
            </p:cNvSpPr>
            <p:nvPr/>
          </p:nvSpPr>
          <p:spPr bwMode="auto">
            <a:xfrm>
              <a:off x="4913313" y="5986463"/>
              <a:ext cx="47625" cy="38100"/>
            </a:xfrm>
            <a:custGeom>
              <a:avLst/>
              <a:gdLst>
                <a:gd name="T0" fmla="*/ 25 w 25"/>
                <a:gd name="T1" fmla="*/ 10 h 20"/>
                <a:gd name="T2" fmla="*/ 6 w 25"/>
                <a:gd name="T3" fmla="*/ 19 h 20"/>
                <a:gd name="T4" fmla="*/ 0 w 25"/>
                <a:gd name="T5" fmla="*/ 10 h 20"/>
                <a:gd name="T6" fmla="*/ 19 w 25"/>
                <a:gd name="T7" fmla="*/ 0 h 20"/>
                <a:gd name="T8" fmla="*/ 25 w 25"/>
                <a:gd name="T9" fmla="*/ 10 h 20"/>
              </a:gdLst>
              <a:ahLst/>
              <a:cxnLst>
                <a:cxn ang="0">
                  <a:pos x="T0" y="T1"/>
                </a:cxn>
                <a:cxn ang="0">
                  <a:pos x="T2" y="T3"/>
                </a:cxn>
                <a:cxn ang="0">
                  <a:pos x="T4" y="T5"/>
                </a:cxn>
                <a:cxn ang="0">
                  <a:pos x="T6" y="T7"/>
                </a:cxn>
                <a:cxn ang="0">
                  <a:pos x="T8" y="T9"/>
                </a:cxn>
              </a:cxnLst>
              <a:rect l="0" t="0" r="r" b="b"/>
              <a:pathLst>
                <a:path w="25" h="20">
                  <a:moveTo>
                    <a:pt x="25" y="10"/>
                  </a:moveTo>
                  <a:cubicBezTo>
                    <a:pt x="19" y="13"/>
                    <a:pt x="13" y="17"/>
                    <a:pt x="6" y="19"/>
                  </a:cubicBezTo>
                  <a:cubicBezTo>
                    <a:pt x="5" y="20"/>
                    <a:pt x="2" y="13"/>
                    <a:pt x="0" y="10"/>
                  </a:cubicBezTo>
                  <a:cubicBezTo>
                    <a:pt x="6" y="7"/>
                    <a:pt x="12" y="3"/>
                    <a:pt x="19" y="0"/>
                  </a:cubicBezTo>
                  <a:cubicBezTo>
                    <a:pt x="21" y="3"/>
                    <a:pt x="23" y="6"/>
                    <a:pt x="2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63"/>
            <p:cNvSpPr>
              <a:spLocks/>
            </p:cNvSpPr>
            <p:nvPr/>
          </p:nvSpPr>
          <p:spPr bwMode="auto">
            <a:xfrm>
              <a:off x="8037513" y="5557838"/>
              <a:ext cx="26988" cy="47625"/>
            </a:xfrm>
            <a:custGeom>
              <a:avLst/>
              <a:gdLst>
                <a:gd name="T0" fmla="*/ 4 w 14"/>
                <a:gd name="T1" fmla="*/ 25 h 25"/>
                <a:gd name="T2" fmla="*/ 0 w 14"/>
                <a:gd name="T3" fmla="*/ 17 h 25"/>
                <a:gd name="T4" fmla="*/ 0 w 14"/>
                <a:gd name="T5" fmla="*/ 0 h 25"/>
                <a:gd name="T6" fmla="*/ 14 w 14"/>
                <a:gd name="T7" fmla="*/ 4 h 25"/>
                <a:gd name="T8" fmla="*/ 8 w 14"/>
                <a:gd name="T9" fmla="*/ 20 h 25"/>
                <a:gd name="T10" fmla="*/ 4 w 14"/>
                <a:gd name="T11" fmla="*/ 25 h 25"/>
                <a:gd name="T12" fmla="*/ 4 w 14"/>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14" h="25">
                  <a:moveTo>
                    <a:pt x="4" y="25"/>
                  </a:moveTo>
                  <a:cubicBezTo>
                    <a:pt x="3" y="23"/>
                    <a:pt x="1" y="20"/>
                    <a:pt x="0" y="17"/>
                  </a:cubicBezTo>
                  <a:cubicBezTo>
                    <a:pt x="0" y="11"/>
                    <a:pt x="0" y="6"/>
                    <a:pt x="0" y="0"/>
                  </a:cubicBezTo>
                  <a:cubicBezTo>
                    <a:pt x="5" y="2"/>
                    <a:pt x="10" y="3"/>
                    <a:pt x="14" y="4"/>
                  </a:cubicBezTo>
                  <a:cubicBezTo>
                    <a:pt x="12" y="9"/>
                    <a:pt x="10" y="15"/>
                    <a:pt x="8" y="20"/>
                  </a:cubicBezTo>
                  <a:cubicBezTo>
                    <a:pt x="7" y="22"/>
                    <a:pt x="6" y="24"/>
                    <a:pt x="4" y="25"/>
                  </a:cubicBezTo>
                  <a:cubicBezTo>
                    <a:pt x="4" y="25"/>
                    <a:pt x="4" y="25"/>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64"/>
            <p:cNvSpPr>
              <a:spLocks/>
            </p:cNvSpPr>
            <p:nvPr/>
          </p:nvSpPr>
          <p:spPr bwMode="auto">
            <a:xfrm>
              <a:off x="7932738" y="5576888"/>
              <a:ext cx="44450" cy="34925"/>
            </a:xfrm>
            <a:custGeom>
              <a:avLst/>
              <a:gdLst>
                <a:gd name="T0" fmla="*/ 4 w 23"/>
                <a:gd name="T1" fmla="*/ 0 h 18"/>
                <a:gd name="T2" fmla="*/ 23 w 23"/>
                <a:gd name="T3" fmla="*/ 6 h 18"/>
                <a:gd name="T4" fmla="*/ 18 w 23"/>
                <a:gd name="T5" fmla="*/ 18 h 18"/>
                <a:gd name="T6" fmla="*/ 0 w 23"/>
                <a:gd name="T7" fmla="*/ 9 h 18"/>
                <a:gd name="T8" fmla="*/ 4 w 23"/>
                <a:gd name="T9" fmla="*/ 0 h 18"/>
              </a:gdLst>
              <a:ahLst/>
              <a:cxnLst>
                <a:cxn ang="0">
                  <a:pos x="T0" y="T1"/>
                </a:cxn>
                <a:cxn ang="0">
                  <a:pos x="T2" y="T3"/>
                </a:cxn>
                <a:cxn ang="0">
                  <a:pos x="T4" y="T5"/>
                </a:cxn>
                <a:cxn ang="0">
                  <a:pos x="T6" y="T7"/>
                </a:cxn>
                <a:cxn ang="0">
                  <a:pos x="T8" y="T9"/>
                </a:cxn>
              </a:cxnLst>
              <a:rect l="0" t="0" r="r" b="b"/>
              <a:pathLst>
                <a:path w="23" h="18">
                  <a:moveTo>
                    <a:pt x="4" y="0"/>
                  </a:moveTo>
                  <a:cubicBezTo>
                    <a:pt x="10" y="2"/>
                    <a:pt x="17" y="4"/>
                    <a:pt x="23" y="6"/>
                  </a:cubicBezTo>
                  <a:cubicBezTo>
                    <a:pt x="22" y="10"/>
                    <a:pt x="20" y="14"/>
                    <a:pt x="18" y="18"/>
                  </a:cubicBezTo>
                  <a:cubicBezTo>
                    <a:pt x="12" y="15"/>
                    <a:pt x="6" y="12"/>
                    <a:pt x="0" y="9"/>
                  </a:cubicBezTo>
                  <a:cubicBezTo>
                    <a:pt x="1" y="6"/>
                    <a:pt x="2"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65"/>
            <p:cNvSpPr>
              <a:spLocks noEditPoints="1"/>
            </p:cNvSpPr>
            <p:nvPr/>
          </p:nvSpPr>
          <p:spPr bwMode="auto">
            <a:xfrm>
              <a:off x="3662363" y="993775"/>
              <a:ext cx="4870450" cy="4892675"/>
            </a:xfrm>
            <a:custGeom>
              <a:avLst/>
              <a:gdLst>
                <a:gd name="T0" fmla="*/ 1228 w 2521"/>
                <a:gd name="T1" fmla="*/ 2517 h 2532"/>
                <a:gd name="T2" fmla="*/ 812 w 2521"/>
                <a:gd name="T3" fmla="*/ 1705 h 2532"/>
                <a:gd name="T4" fmla="*/ 1614 w 2521"/>
                <a:gd name="T5" fmla="*/ 1272 h 2532"/>
                <a:gd name="T6" fmla="*/ 1738 w 2521"/>
                <a:gd name="T7" fmla="*/ 875 h 2532"/>
                <a:gd name="T8" fmla="*/ 1662 w 2521"/>
                <a:gd name="T9" fmla="*/ 1106 h 2532"/>
                <a:gd name="T10" fmla="*/ 803 w 2521"/>
                <a:gd name="T11" fmla="*/ 1627 h 2532"/>
                <a:gd name="T12" fmla="*/ 961 w 2521"/>
                <a:gd name="T13" fmla="*/ 1591 h 2532"/>
                <a:gd name="T14" fmla="*/ 1643 w 2521"/>
                <a:gd name="T15" fmla="*/ 962 h 2532"/>
                <a:gd name="T16" fmla="*/ 1609 w 2521"/>
                <a:gd name="T17" fmla="*/ 921 h 2532"/>
                <a:gd name="T18" fmla="*/ 862 w 2521"/>
                <a:gd name="T19" fmla="*/ 1497 h 2532"/>
                <a:gd name="T20" fmla="*/ 716 w 2521"/>
                <a:gd name="T21" fmla="*/ 1492 h 2532"/>
                <a:gd name="T22" fmla="*/ 1440 w 2521"/>
                <a:gd name="T23" fmla="*/ 1021 h 2532"/>
                <a:gd name="T24" fmla="*/ 1501 w 2521"/>
                <a:gd name="T25" fmla="*/ 666 h 2532"/>
                <a:gd name="T26" fmla="*/ 1160 w 2521"/>
                <a:gd name="T27" fmla="*/ 1164 h 2532"/>
                <a:gd name="T28" fmla="*/ 601 w 2521"/>
                <a:gd name="T29" fmla="*/ 1318 h 2532"/>
                <a:gd name="T30" fmla="*/ 640 w 2521"/>
                <a:gd name="T31" fmla="*/ 1499 h 2532"/>
                <a:gd name="T32" fmla="*/ 793 w 2521"/>
                <a:gd name="T33" fmla="*/ 1717 h 2532"/>
                <a:gd name="T34" fmla="*/ 1408 w 2521"/>
                <a:gd name="T35" fmla="*/ 1776 h 2532"/>
                <a:gd name="T36" fmla="*/ 1851 w 2521"/>
                <a:gd name="T37" fmla="*/ 1131 h 2532"/>
                <a:gd name="T38" fmla="*/ 1574 w 2521"/>
                <a:gd name="T39" fmla="*/ 1563 h 2532"/>
                <a:gd name="T40" fmla="*/ 959 w 2521"/>
                <a:gd name="T41" fmla="*/ 1796 h 2532"/>
                <a:gd name="T42" fmla="*/ 1779 w 2521"/>
                <a:gd name="T43" fmla="*/ 1214 h 2532"/>
                <a:gd name="T44" fmla="*/ 1798 w 2521"/>
                <a:gd name="T45" fmla="*/ 986 h 2532"/>
                <a:gd name="T46" fmla="*/ 1197 w 2521"/>
                <a:gd name="T47" fmla="*/ 1655 h 2532"/>
                <a:gd name="T48" fmla="*/ 2178 w 2521"/>
                <a:gd name="T49" fmla="*/ 932 h 2532"/>
                <a:gd name="T50" fmla="*/ 1947 w 2521"/>
                <a:gd name="T51" fmla="*/ 750 h 2532"/>
                <a:gd name="T52" fmla="*/ 714 w 2521"/>
                <a:gd name="T53" fmla="*/ 235 h 2532"/>
                <a:gd name="T54" fmla="*/ 828 w 2521"/>
                <a:gd name="T55" fmla="*/ 658 h 2532"/>
                <a:gd name="T56" fmla="*/ 851 w 2521"/>
                <a:gd name="T57" fmla="*/ 472 h 2532"/>
                <a:gd name="T58" fmla="*/ 1668 w 2521"/>
                <a:gd name="T59" fmla="*/ 657 h 2532"/>
                <a:gd name="T60" fmla="*/ 1674 w 2521"/>
                <a:gd name="T61" fmla="*/ 1845 h 2532"/>
                <a:gd name="T62" fmla="*/ 1707 w 2521"/>
                <a:gd name="T63" fmla="*/ 1942 h 2532"/>
                <a:gd name="T64" fmla="*/ 1356 w 2521"/>
                <a:gd name="T65" fmla="*/ 2040 h 2532"/>
                <a:gd name="T66" fmla="*/ 360 w 2521"/>
                <a:gd name="T67" fmla="*/ 1606 h 2532"/>
                <a:gd name="T68" fmla="*/ 1166 w 2521"/>
                <a:gd name="T69" fmla="*/ 2122 h 2532"/>
                <a:gd name="T70" fmla="*/ 1832 w 2521"/>
                <a:gd name="T71" fmla="*/ 2280 h 2532"/>
                <a:gd name="T72" fmla="*/ 1764 w 2521"/>
                <a:gd name="T73" fmla="*/ 1953 h 2532"/>
                <a:gd name="T74" fmla="*/ 1323 w 2521"/>
                <a:gd name="T75" fmla="*/ 745 h 2532"/>
                <a:gd name="T76" fmla="*/ 746 w 2521"/>
                <a:gd name="T77" fmla="*/ 1172 h 2532"/>
                <a:gd name="T78" fmla="*/ 666 w 2521"/>
                <a:gd name="T79" fmla="*/ 1335 h 2532"/>
                <a:gd name="T80" fmla="*/ 1315 w 2521"/>
                <a:gd name="T81" fmla="*/ 895 h 2532"/>
                <a:gd name="T82" fmla="*/ 1338 w 2521"/>
                <a:gd name="T83" fmla="*/ 618 h 2532"/>
                <a:gd name="T84" fmla="*/ 633 w 2521"/>
                <a:gd name="T85" fmla="*/ 1009 h 2532"/>
                <a:gd name="T86" fmla="*/ 739 w 2521"/>
                <a:gd name="T87" fmla="*/ 1115 h 2532"/>
                <a:gd name="T88" fmla="*/ 1204 w 2521"/>
                <a:gd name="T89" fmla="*/ 669 h 2532"/>
                <a:gd name="T90" fmla="*/ 1109 w 2521"/>
                <a:gd name="T91" fmla="*/ 716 h 2532"/>
                <a:gd name="T92" fmla="*/ 690 w 2521"/>
                <a:gd name="T93" fmla="*/ 904 h 2532"/>
                <a:gd name="T94" fmla="*/ 1566 w 2521"/>
                <a:gd name="T95" fmla="*/ 1792 h 2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21" h="2532">
                  <a:moveTo>
                    <a:pt x="1248" y="7"/>
                  </a:moveTo>
                  <a:cubicBezTo>
                    <a:pt x="1950" y="0"/>
                    <a:pt x="2521" y="575"/>
                    <a:pt x="2515" y="1277"/>
                  </a:cubicBezTo>
                  <a:cubicBezTo>
                    <a:pt x="2510" y="1935"/>
                    <a:pt x="1954" y="2532"/>
                    <a:pt x="1228" y="2517"/>
                  </a:cubicBezTo>
                  <a:cubicBezTo>
                    <a:pt x="582" y="2503"/>
                    <a:pt x="0" y="1961"/>
                    <a:pt x="2" y="1261"/>
                  </a:cubicBezTo>
                  <a:cubicBezTo>
                    <a:pt x="4" y="530"/>
                    <a:pt x="613" y="5"/>
                    <a:pt x="1248" y="7"/>
                  </a:cubicBezTo>
                  <a:close/>
                  <a:moveTo>
                    <a:pt x="812" y="1705"/>
                  </a:moveTo>
                  <a:cubicBezTo>
                    <a:pt x="890" y="1728"/>
                    <a:pt x="967" y="1720"/>
                    <a:pt x="1043" y="1695"/>
                  </a:cubicBezTo>
                  <a:cubicBezTo>
                    <a:pt x="1207" y="1641"/>
                    <a:pt x="1345" y="1543"/>
                    <a:pt x="1473" y="1431"/>
                  </a:cubicBezTo>
                  <a:cubicBezTo>
                    <a:pt x="1526" y="1385"/>
                    <a:pt x="1570" y="1327"/>
                    <a:pt x="1614" y="1272"/>
                  </a:cubicBezTo>
                  <a:cubicBezTo>
                    <a:pt x="1669" y="1202"/>
                    <a:pt x="1713" y="1125"/>
                    <a:pt x="1739" y="1039"/>
                  </a:cubicBezTo>
                  <a:cubicBezTo>
                    <a:pt x="1753" y="991"/>
                    <a:pt x="1761" y="943"/>
                    <a:pt x="1746" y="894"/>
                  </a:cubicBezTo>
                  <a:cubicBezTo>
                    <a:pt x="1745" y="887"/>
                    <a:pt x="1741" y="881"/>
                    <a:pt x="1738" y="875"/>
                  </a:cubicBezTo>
                  <a:cubicBezTo>
                    <a:pt x="1736" y="876"/>
                    <a:pt x="1734" y="876"/>
                    <a:pt x="1732" y="877"/>
                  </a:cubicBezTo>
                  <a:cubicBezTo>
                    <a:pt x="1732" y="898"/>
                    <a:pt x="1734" y="919"/>
                    <a:pt x="1732" y="940"/>
                  </a:cubicBezTo>
                  <a:cubicBezTo>
                    <a:pt x="1723" y="1001"/>
                    <a:pt x="1695" y="1055"/>
                    <a:pt x="1662" y="1106"/>
                  </a:cubicBezTo>
                  <a:cubicBezTo>
                    <a:pt x="1592" y="1212"/>
                    <a:pt x="1504" y="1302"/>
                    <a:pt x="1402" y="1378"/>
                  </a:cubicBezTo>
                  <a:cubicBezTo>
                    <a:pt x="1276" y="1472"/>
                    <a:pt x="1143" y="1554"/>
                    <a:pt x="991" y="1599"/>
                  </a:cubicBezTo>
                  <a:cubicBezTo>
                    <a:pt x="930" y="1617"/>
                    <a:pt x="867" y="1632"/>
                    <a:pt x="803" y="1627"/>
                  </a:cubicBezTo>
                  <a:cubicBezTo>
                    <a:pt x="779" y="1625"/>
                    <a:pt x="756" y="1619"/>
                    <a:pt x="733" y="1614"/>
                  </a:cubicBezTo>
                  <a:cubicBezTo>
                    <a:pt x="734" y="1612"/>
                    <a:pt x="734" y="1610"/>
                    <a:pt x="734" y="1608"/>
                  </a:cubicBezTo>
                  <a:cubicBezTo>
                    <a:pt x="812" y="1631"/>
                    <a:pt x="887" y="1617"/>
                    <a:pt x="961" y="1591"/>
                  </a:cubicBezTo>
                  <a:cubicBezTo>
                    <a:pt x="1071" y="1551"/>
                    <a:pt x="1167" y="1486"/>
                    <a:pt x="1263" y="1420"/>
                  </a:cubicBezTo>
                  <a:cubicBezTo>
                    <a:pt x="1355" y="1357"/>
                    <a:pt x="1433" y="1278"/>
                    <a:pt x="1504" y="1192"/>
                  </a:cubicBezTo>
                  <a:cubicBezTo>
                    <a:pt x="1562" y="1123"/>
                    <a:pt x="1611" y="1048"/>
                    <a:pt x="1643" y="962"/>
                  </a:cubicBezTo>
                  <a:cubicBezTo>
                    <a:pt x="1663" y="908"/>
                    <a:pt x="1676" y="853"/>
                    <a:pt x="1658" y="795"/>
                  </a:cubicBezTo>
                  <a:cubicBezTo>
                    <a:pt x="1652" y="777"/>
                    <a:pt x="1646" y="760"/>
                    <a:pt x="1624" y="749"/>
                  </a:cubicBezTo>
                  <a:cubicBezTo>
                    <a:pt x="1651" y="811"/>
                    <a:pt x="1635" y="867"/>
                    <a:pt x="1609" y="921"/>
                  </a:cubicBezTo>
                  <a:cubicBezTo>
                    <a:pt x="1570" y="1003"/>
                    <a:pt x="1515" y="1074"/>
                    <a:pt x="1452" y="1138"/>
                  </a:cubicBezTo>
                  <a:cubicBezTo>
                    <a:pt x="1379" y="1212"/>
                    <a:pt x="1297" y="1275"/>
                    <a:pt x="1210" y="1331"/>
                  </a:cubicBezTo>
                  <a:cubicBezTo>
                    <a:pt x="1102" y="1402"/>
                    <a:pt x="990" y="1466"/>
                    <a:pt x="862" y="1497"/>
                  </a:cubicBezTo>
                  <a:cubicBezTo>
                    <a:pt x="810" y="1510"/>
                    <a:pt x="758" y="1517"/>
                    <a:pt x="704" y="1507"/>
                  </a:cubicBezTo>
                  <a:cubicBezTo>
                    <a:pt x="680" y="1502"/>
                    <a:pt x="658" y="1492"/>
                    <a:pt x="644" y="1475"/>
                  </a:cubicBezTo>
                  <a:cubicBezTo>
                    <a:pt x="667" y="1481"/>
                    <a:pt x="691" y="1489"/>
                    <a:pt x="716" y="1492"/>
                  </a:cubicBezTo>
                  <a:cubicBezTo>
                    <a:pt x="779" y="1499"/>
                    <a:pt x="838" y="1481"/>
                    <a:pt x="896" y="1457"/>
                  </a:cubicBezTo>
                  <a:cubicBezTo>
                    <a:pt x="1028" y="1404"/>
                    <a:pt x="1139" y="1321"/>
                    <a:pt x="1246" y="1229"/>
                  </a:cubicBezTo>
                  <a:cubicBezTo>
                    <a:pt x="1318" y="1167"/>
                    <a:pt x="1384" y="1098"/>
                    <a:pt x="1440" y="1021"/>
                  </a:cubicBezTo>
                  <a:cubicBezTo>
                    <a:pt x="1484" y="962"/>
                    <a:pt x="1522" y="899"/>
                    <a:pt x="1543" y="828"/>
                  </a:cubicBezTo>
                  <a:cubicBezTo>
                    <a:pt x="1559" y="776"/>
                    <a:pt x="1560" y="725"/>
                    <a:pt x="1521" y="681"/>
                  </a:cubicBezTo>
                  <a:cubicBezTo>
                    <a:pt x="1516" y="675"/>
                    <a:pt x="1508" y="671"/>
                    <a:pt x="1501" y="666"/>
                  </a:cubicBezTo>
                  <a:cubicBezTo>
                    <a:pt x="1504" y="685"/>
                    <a:pt x="1512" y="701"/>
                    <a:pt x="1514" y="718"/>
                  </a:cubicBezTo>
                  <a:cubicBezTo>
                    <a:pt x="1520" y="767"/>
                    <a:pt x="1498" y="811"/>
                    <a:pt x="1473" y="851"/>
                  </a:cubicBezTo>
                  <a:cubicBezTo>
                    <a:pt x="1392" y="978"/>
                    <a:pt x="1279" y="1075"/>
                    <a:pt x="1160" y="1164"/>
                  </a:cubicBezTo>
                  <a:cubicBezTo>
                    <a:pt x="1081" y="1224"/>
                    <a:pt x="992" y="1270"/>
                    <a:pt x="901" y="1310"/>
                  </a:cubicBezTo>
                  <a:cubicBezTo>
                    <a:pt x="831" y="1340"/>
                    <a:pt x="760" y="1367"/>
                    <a:pt x="682" y="1363"/>
                  </a:cubicBezTo>
                  <a:cubicBezTo>
                    <a:pt x="648" y="1361"/>
                    <a:pt x="617" y="1353"/>
                    <a:pt x="601" y="1318"/>
                  </a:cubicBezTo>
                  <a:cubicBezTo>
                    <a:pt x="600" y="1316"/>
                    <a:pt x="597" y="1315"/>
                    <a:pt x="591" y="1312"/>
                  </a:cubicBezTo>
                  <a:cubicBezTo>
                    <a:pt x="592" y="1322"/>
                    <a:pt x="592" y="1329"/>
                    <a:pt x="592" y="1336"/>
                  </a:cubicBezTo>
                  <a:cubicBezTo>
                    <a:pt x="594" y="1394"/>
                    <a:pt x="619" y="1446"/>
                    <a:pt x="640" y="1499"/>
                  </a:cubicBezTo>
                  <a:cubicBezTo>
                    <a:pt x="656" y="1541"/>
                    <a:pt x="682" y="1579"/>
                    <a:pt x="705" y="1618"/>
                  </a:cubicBezTo>
                  <a:cubicBezTo>
                    <a:pt x="725" y="1651"/>
                    <a:pt x="751" y="1678"/>
                    <a:pt x="783" y="1700"/>
                  </a:cubicBezTo>
                  <a:cubicBezTo>
                    <a:pt x="786" y="1706"/>
                    <a:pt x="789" y="1712"/>
                    <a:pt x="793" y="1717"/>
                  </a:cubicBezTo>
                  <a:cubicBezTo>
                    <a:pt x="831" y="1759"/>
                    <a:pt x="882" y="1784"/>
                    <a:pt x="929" y="1814"/>
                  </a:cubicBezTo>
                  <a:cubicBezTo>
                    <a:pt x="993" y="1855"/>
                    <a:pt x="1064" y="1866"/>
                    <a:pt x="1138" y="1858"/>
                  </a:cubicBezTo>
                  <a:cubicBezTo>
                    <a:pt x="1233" y="1847"/>
                    <a:pt x="1324" y="1821"/>
                    <a:pt x="1408" y="1776"/>
                  </a:cubicBezTo>
                  <a:cubicBezTo>
                    <a:pt x="1582" y="1683"/>
                    <a:pt x="1724" y="1559"/>
                    <a:pt x="1805" y="1375"/>
                  </a:cubicBezTo>
                  <a:cubicBezTo>
                    <a:pt x="1836" y="1304"/>
                    <a:pt x="1857" y="1231"/>
                    <a:pt x="1854" y="1153"/>
                  </a:cubicBezTo>
                  <a:cubicBezTo>
                    <a:pt x="1854" y="1145"/>
                    <a:pt x="1852" y="1138"/>
                    <a:pt x="1851" y="1131"/>
                  </a:cubicBezTo>
                  <a:cubicBezTo>
                    <a:pt x="1845" y="1135"/>
                    <a:pt x="1843" y="1140"/>
                    <a:pt x="1842" y="1145"/>
                  </a:cubicBezTo>
                  <a:cubicBezTo>
                    <a:pt x="1830" y="1187"/>
                    <a:pt x="1822" y="1231"/>
                    <a:pt x="1805" y="1271"/>
                  </a:cubicBezTo>
                  <a:cubicBezTo>
                    <a:pt x="1753" y="1388"/>
                    <a:pt x="1670" y="1480"/>
                    <a:pt x="1574" y="1563"/>
                  </a:cubicBezTo>
                  <a:cubicBezTo>
                    <a:pt x="1437" y="1683"/>
                    <a:pt x="1281" y="1763"/>
                    <a:pt x="1102" y="1797"/>
                  </a:cubicBezTo>
                  <a:cubicBezTo>
                    <a:pt x="1049" y="1807"/>
                    <a:pt x="995" y="1808"/>
                    <a:pt x="941" y="1797"/>
                  </a:cubicBezTo>
                  <a:cubicBezTo>
                    <a:pt x="947" y="1796"/>
                    <a:pt x="953" y="1796"/>
                    <a:pt x="959" y="1796"/>
                  </a:cubicBezTo>
                  <a:cubicBezTo>
                    <a:pt x="1046" y="1802"/>
                    <a:pt x="1129" y="1786"/>
                    <a:pt x="1209" y="1753"/>
                  </a:cubicBezTo>
                  <a:cubicBezTo>
                    <a:pt x="1328" y="1705"/>
                    <a:pt x="1433" y="1634"/>
                    <a:pt x="1529" y="1549"/>
                  </a:cubicBezTo>
                  <a:cubicBezTo>
                    <a:pt x="1636" y="1455"/>
                    <a:pt x="1720" y="1344"/>
                    <a:pt x="1779" y="1214"/>
                  </a:cubicBezTo>
                  <a:cubicBezTo>
                    <a:pt x="1805" y="1156"/>
                    <a:pt x="1823" y="1095"/>
                    <a:pt x="1818" y="1030"/>
                  </a:cubicBezTo>
                  <a:cubicBezTo>
                    <a:pt x="1816" y="1010"/>
                    <a:pt x="1816" y="988"/>
                    <a:pt x="1797" y="967"/>
                  </a:cubicBezTo>
                  <a:cubicBezTo>
                    <a:pt x="1797" y="977"/>
                    <a:pt x="1797" y="982"/>
                    <a:pt x="1798" y="986"/>
                  </a:cubicBezTo>
                  <a:cubicBezTo>
                    <a:pt x="1803" y="1047"/>
                    <a:pt x="1787" y="1104"/>
                    <a:pt x="1760" y="1158"/>
                  </a:cubicBezTo>
                  <a:cubicBezTo>
                    <a:pt x="1686" y="1306"/>
                    <a:pt x="1571" y="1418"/>
                    <a:pt x="1440" y="1515"/>
                  </a:cubicBezTo>
                  <a:cubicBezTo>
                    <a:pt x="1365" y="1570"/>
                    <a:pt x="1283" y="1617"/>
                    <a:pt x="1197" y="1655"/>
                  </a:cubicBezTo>
                  <a:cubicBezTo>
                    <a:pt x="1095" y="1699"/>
                    <a:pt x="991" y="1732"/>
                    <a:pt x="878" y="1723"/>
                  </a:cubicBezTo>
                  <a:cubicBezTo>
                    <a:pt x="856" y="1721"/>
                    <a:pt x="834" y="1711"/>
                    <a:pt x="812" y="1705"/>
                  </a:cubicBezTo>
                  <a:close/>
                  <a:moveTo>
                    <a:pt x="2178" y="932"/>
                  </a:moveTo>
                  <a:cubicBezTo>
                    <a:pt x="2179" y="931"/>
                    <a:pt x="2180" y="930"/>
                    <a:pt x="2180" y="929"/>
                  </a:cubicBezTo>
                  <a:cubicBezTo>
                    <a:pt x="2168" y="917"/>
                    <a:pt x="2156" y="905"/>
                    <a:pt x="2143" y="895"/>
                  </a:cubicBezTo>
                  <a:cubicBezTo>
                    <a:pt x="2078" y="847"/>
                    <a:pt x="2013" y="797"/>
                    <a:pt x="1947" y="750"/>
                  </a:cubicBezTo>
                  <a:cubicBezTo>
                    <a:pt x="1759" y="618"/>
                    <a:pt x="1567" y="495"/>
                    <a:pt x="1356" y="401"/>
                  </a:cubicBezTo>
                  <a:cubicBezTo>
                    <a:pt x="1209" y="335"/>
                    <a:pt x="1061" y="269"/>
                    <a:pt x="899" y="245"/>
                  </a:cubicBezTo>
                  <a:cubicBezTo>
                    <a:pt x="838" y="236"/>
                    <a:pt x="777" y="226"/>
                    <a:pt x="714" y="235"/>
                  </a:cubicBezTo>
                  <a:cubicBezTo>
                    <a:pt x="643" y="246"/>
                    <a:pt x="614" y="290"/>
                    <a:pt x="632" y="359"/>
                  </a:cubicBezTo>
                  <a:cubicBezTo>
                    <a:pt x="638" y="379"/>
                    <a:pt x="645" y="399"/>
                    <a:pt x="654" y="418"/>
                  </a:cubicBezTo>
                  <a:cubicBezTo>
                    <a:pt x="699" y="508"/>
                    <a:pt x="763" y="584"/>
                    <a:pt x="828" y="658"/>
                  </a:cubicBezTo>
                  <a:cubicBezTo>
                    <a:pt x="833" y="664"/>
                    <a:pt x="841" y="669"/>
                    <a:pt x="848" y="674"/>
                  </a:cubicBezTo>
                  <a:cubicBezTo>
                    <a:pt x="834" y="637"/>
                    <a:pt x="818" y="602"/>
                    <a:pt x="808" y="566"/>
                  </a:cubicBezTo>
                  <a:cubicBezTo>
                    <a:pt x="797" y="525"/>
                    <a:pt x="813" y="493"/>
                    <a:pt x="851" y="472"/>
                  </a:cubicBezTo>
                  <a:cubicBezTo>
                    <a:pt x="886" y="454"/>
                    <a:pt x="924" y="451"/>
                    <a:pt x="964" y="453"/>
                  </a:cubicBezTo>
                  <a:cubicBezTo>
                    <a:pt x="1070" y="459"/>
                    <a:pt x="1173" y="483"/>
                    <a:pt x="1275" y="512"/>
                  </a:cubicBezTo>
                  <a:cubicBezTo>
                    <a:pt x="1410" y="550"/>
                    <a:pt x="1540" y="600"/>
                    <a:pt x="1668" y="657"/>
                  </a:cubicBezTo>
                  <a:cubicBezTo>
                    <a:pt x="1812" y="722"/>
                    <a:pt x="1953" y="793"/>
                    <a:pt x="2087" y="876"/>
                  </a:cubicBezTo>
                  <a:cubicBezTo>
                    <a:pt x="2117" y="895"/>
                    <a:pt x="2148" y="913"/>
                    <a:pt x="2178" y="932"/>
                  </a:cubicBezTo>
                  <a:close/>
                  <a:moveTo>
                    <a:pt x="1674" y="1845"/>
                  </a:moveTo>
                  <a:cubicBezTo>
                    <a:pt x="1672" y="1846"/>
                    <a:pt x="1670" y="1848"/>
                    <a:pt x="1668" y="1849"/>
                  </a:cubicBezTo>
                  <a:cubicBezTo>
                    <a:pt x="1672" y="1858"/>
                    <a:pt x="1676" y="1866"/>
                    <a:pt x="1679" y="1874"/>
                  </a:cubicBezTo>
                  <a:cubicBezTo>
                    <a:pt x="1689" y="1897"/>
                    <a:pt x="1700" y="1919"/>
                    <a:pt x="1707" y="1942"/>
                  </a:cubicBezTo>
                  <a:cubicBezTo>
                    <a:pt x="1723" y="1998"/>
                    <a:pt x="1701" y="2041"/>
                    <a:pt x="1648" y="2057"/>
                  </a:cubicBezTo>
                  <a:cubicBezTo>
                    <a:pt x="1631" y="2063"/>
                    <a:pt x="1613" y="2066"/>
                    <a:pt x="1595" y="2067"/>
                  </a:cubicBezTo>
                  <a:cubicBezTo>
                    <a:pt x="1514" y="2074"/>
                    <a:pt x="1433" y="2062"/>
                    <a:pt x="1356" y="2040"/>
                  </a:cubicBezTo>
                  <a:cubicBezTo>
                    <a:pt x="1240" y="2007"/>
                    <a:pt x="1125" y="1972"/>
                    <a:pt x="1012" y="1931"/>
                  </a:cubicBezTo>
                  <a:cubicBezTo>
                    <a:pt x="834" y="1867"/>
                    <a:pt x="665" y="1785"/>
                    <a:pt x="501" y="1690"/>
                  </a:cubicBezTo>
                  <a:cubicBezTo>
                    <a:pt x="454" y="1663"/>
                    <a:pt x="407" y="1634"/>
                    <a:pt x="360" y="1606"/>
                  </a:cubicBezTo>
                  <a:cubicBezTo>
                    <a:pt x="370" y="1619"/>
                    <a:pt x="381" y="1630"/>
                    <a:pt x="393" y="1640"/>
                  </a:cubicBezTo>
                  <a:cubicBezTo>
                    <a:pt x="398" y="1644"/>
                    <a:pt x="404" y="1648"/>
                    <a:pt x="409" y="1652"/>
                  </a:cubicBezTo>
                  <a:cubicBezTo>
                    <a:pt x="645" y="1835"/>
                    <a:pt x="897" y="1993"/>
                    <a:pt x="1166" y="2122"/>
                  </a:cubicBezTo>
                  <a:cubicBezTo>
                    <a:pt x="1259" y="2167"/>
                    <a:pt x="1353" y="2207"/>
                    <a:pt x="1451" y="2237"/>
                  </a:cubicBezTo>
                  <a:cubicBezTo>
                    <a:pt x="1536" y="2263"/>
                    <a:pt x="1622" y="2284"/>
                    <a:pt x="1711" y="2291"/>
                  </a:cubicBezTo>
                  <a:cubicBezTo>
                    <a:pt x="1751" y="2294"/>
                    <a:pt x="1792" y="2294"/>
                    <a:pt x="1832" y="2280"/>
                  </a:cubicBezTo>
                  <a:cubicBezTo>
                    <a:pt x="1872" y="2267"/>
                    <a:pt x="1893" y="2240"/>
                    <a:pt x="1889" y="2198"/>
                  </a:cubicBezTo>
                  <a:cubicBezTo>
                    <a:pt x="1887" y="2171"/>
                    <a:pt x="1880" y="2144"/>
                    <a:pt x="1870" y="2120"/>
                  </a:cubicBezTo>
                  <a:cubicBezTo>
                    <a:pt x="1844" y="2058"/>
                    <a:pt x="1805" y="2005"/>
                    <a:pt x="1764" y="1953"/>
                  </a:cubicBezTo>
                  <a:cubicBezTo>
                    <a:pt x="1735" y="1916"/>
                    <a:pt x="1704" y="1881"/>
                    <a:pt x="1674" y="1845"/>
                  </a:cubicBezTo>
                  <a:close/>
                  <a:moveTo>
                    <a:pt x="1338" y="618"/>
                  </a:moveTo>
                  <a:cubicBezTo>
                    <a:pt x="1358" y="672"/>
                    <a:pt x="1356" y="692"/>
                    <a:pt x="1323" y="745"/>
                  </a:cubicBezTo>
                  <a:cubicBezTo>
                    <a:pt x="1307" y="771"/>
                    <a:pt x="1289" y="796"/>
                    <a:pt x="1269" y="819"/>
                  </a:cubicBezTo>
                  <a:cubicBezTo>
                    <a:pt x="1185" y="916"/>
                    <a:pt x="1087" y="997"/>
                    <a:pt x="977" y="1064"/>
                  </a:cubicBezTo>
                  <a:cubicBezTo>
                    <a:pt x="904" y="1109"/>
                    <a:pt x="830" y="1151"/>
                    <a:pt x="746" y="1172"/>
                  </a:cubicBezTo>
                  <a:cubicBezTo>
                    <a:pt x="696" y="1185"/>
                    <a:pt x="641" y="1206"/>
                    <a:pt x="596" y="1148"/>
                  </a:cubicBezTo>
                  <a:cubicBezTo>
                    <a:pt x="588" y="1189"/>
                    <a:pt x="583" y="1225"/>
                    <a:pt x="589" y="1263"/>
                  </a:cubicBezTo>
                  <a:cubicBezTo>
                    <a:pt x="597" y="1309"/>
                    <a:pt x="620" y="1333"/>
                    <a:pt x="666" y="1335"/>
                  </a:cubicBezTo>
                  <a:cubicBezTo>
                    <a:pt x="690" y="1336"/>
                    <a:pt x="715" y="1333"/>
                    <a:pt x="739" y="1328"/>
                  </a:cubicBezTo>
                  <a:cubicBezTo>
                    <a:pt x="801" y="1315"/>
                    <a:pt x="857" y="1286"/>
                    <a:pt x="911" y="1255"/>
                  </a:cubicBezTo>
                  <a:cubicBezTo>
                    <a:pt x="1071" y="1164"/>
                    <a:pt x="1207" y="1044"/>
                    <a:pt x="1315" y="895"/>
                  </a:cubicBezTo>
                  <a:cubicBezTo>
                    <a:pt x="1351" y="846"/>
                    <a:pt x="1383" y="795"/>
                    <a:pt x="1399" y="735"/>
                  </a:cubicBezTo>
                  <a:cubicBezTo>
                    <a:pt x="1406" y="709"/>
                    <a:pt x="1408" y="683"/>
                    <a:pt x="1398" y="657"/>
                  </a:cubicBezTo>
                  <a:cubicBezTo>
                    <a:pt x="1387" y="631"/>
                    <a:pt x="1365" y="616"/>
                    <a:pt x="1338" y="618"/>
                  </a:cubicBezTo>
                  <a:close/>
                  <a:moveTo>
                    <a:pt x="690" y="904"/>
                  </a:moveTo>
                  <a:cubicBezTo>
                    <a:pt x="685" y="911"/>
                    <a:pt x="680" y="916"/>
                    <a:pt x="677" y="922"/>
                  </a:cubicBezTo>
                  <a:cubicBezTo>
                    <a:pt x="662" y="951"/>
                    <a:pt x="646" y="979"/>
                    <a:pt x="633" y="1009"/>
                  </a:cubicBezTo>
                  <a:cubicBezTo>
                    <a:pt x="624" y="1031"/>
                    <a:pt x="617" y="1055"/>
                    <a:pt x="614" y="1078"/>
                  </a:cubicBezTo>
                  <a:cubicBezTo>
                    <a:pt x="610" y="1114"/>
                    <a:pt x="625" y="1132"/>
                    <a:pt x="661" y="1131"/>
                  </a:cubicBezTo>
                  <a:cubicBezTo>
                    <a:pt x="687" y="1130"/>
                    <a:pt x="715" y="1125"/>
                    <a:pt x="739" y="1115"/>
                  </a:cubicBezTo>
                  <a:cubicBezTo>
                    <a:pt x="825" y="1082"/>
                    <a:pt x="902" y="1032"/>
                    <a:pt x="972" y="971"/>
                  </a:cubicBezTo>
                  <a:cubicBezTo>
                    <a:pt x="1044" y="909"/>
                    <a:pt x="1114" y="844"/>
                    <a:pt x="1165" y="762"/>
                  </a:cubicBezTo>
                  <a:cubicBezTo>
                    <a:pt x="1182" y="734"/>
                    <a:pt x="1196" y="702"/>
                    <a:pt x="1204" y="669"/>
                  </a:cubicBezTo>
                  <a:cubicBezTo>
                    <a:pt x="1214" y="632"/>
                    <a:pt x="1184" y="606"/>
                    <a:pt x="1148" y="617"/>
                  </a:cubicBezTo>
                  <a:cubicBezTo>
                    <a:pt x="1167" y="636"/>
                    <a:pt x="1157" y="654"/>
                    <a:pt x="1145" y="671"/>
                  </a:cubicBezTo>
                  <a:cubicBezTo>
                    <a:pt x="1135" y="687"/>
                    <a:pt x="1123" y="702"/>
                    <a:pt x="1109" y="716"/>
                  </a:cubicBezTo>
                  <a:cubicBezTo>
                    <a:pt x="1054" y="774"/>
                    <a:pt x="989" y="818"/>
                    <a:pt x="919" y="857"/>
                  </a:cubicBezTo>
                  <a:cubicBezTo>
                    <a:pt x="864" y="889"/>
                    <a:pt x="806" y="917"/>
                    <a:pt x="742" y="929"/>
                  </a:cubicBezTo>
                  <a:cubicBezTo>
                    <a:pt x="714" y="934"/>
                    <a:pt x="704" y="930"/>
                    <a:pt x="690" y="904"/>
                  </a:cubicBezTo>
                  <a:close/>
                  <a:moveTo>
                    <a:pt x="1859" y="1346"/>
                  </a:moveTo>
                  <a:cubicBezTo>
                    <a:pt x="1704" y="1677"/>
                    <a:pt x="1445" y="1853"/>
                    <a:pt x="1078" y="1870"/>
                  </a:cubicBezTo>
                  <a:cubicBezTo>
                    <a:pt x="1250" y="1902"/>
                    <a:pt x="1414" y="1889"/>
                    <a:pt x="1566" y="1792"/>
                  </a:cubicBezTo>
                  <a:cubicBezTo>
                    <a:pt x="1732" y="1687"/>
                    <a:pt x="1829" y="1538"/>
                    <a:pt x="1859" y="13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209931700"/>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梯形 14"/>
          <p:cNvSpPr/>
          <p:nvPr/>
        </p:nvSpPr>
        <p:spPr>
          <a:xfrm flipV="1">
            <a:off x="3153195" y="508000"/>
            <a:ext cx="6194005" cy="711200"/>
          </a:xfrm>
          <a:prstGeom prst="trapezoi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3114596" y="-1163490"/>
            <a:ext cx="824753" cy="824753"/>
          </a:xfrm>
          <a:prstGeom prst="ellipse">
            <a:avLst/>
          </a:prstGeom>
          <a:solidFill>
            <a:schemeClr val="bg1"/>
          </a:solid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228567" y="1785257"/>
            <a:ext cx="20649134" cy="4239447"/>
            <a:chOff x="-4427759" y="-331390"/>
            <a:chExt cx="20649134" cy="7648962"/>
          </a:xfrm>
        </p:grpSpPr>
        <p:sp>
          <p:nvSpPr>
            <p:cNvPr id="16" name="平行四边形 15"/>
            <p:cNvSpPr/>
            <p:nvPr/>
          </p:nvSpPr>
          <p:spPr>
            <a:xfrm flipH="1">
              <a:off x="1597467" y="-331390"/>
              <a:ext cx="8907076" cy="7648962"/>
            </a:xfrm>
            <a:prstGeom prst="parallelogram">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p:nvSpPr>
          <p:spPr>
            <a:xfrm>
              <a:off x="7314299" y="-331390"/>
              <a:ext cx="8907076" cy="7648962"/>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flipH="1">
              <a:off x="-4427759" y="-331390"/>
              <a:ext cx="8907076" cy="7648962"/>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37892" y="2389977"/>
            <a:ext cx="3516217" cy="400110"/>
          </a:xfrm>
          <a:prstGeom prst="rect">
            <a:avLst/>
          </a:prstGeom>
          <a:noFill/>
        </p:spPr>
        <p:txBody>
          <a:bodyPr wrap="square" rtlCol="0">
            <a:spAutoFit/>
          </a:bodyPr>
          <a:lstStyle/>
          <a:p>
            <a:pPr algn="ctr"/>
            <a:r>
              <a:rPr lang="en-US" altLang="zh-CN" sz="2000" b="1" dirty="0">
                <a:solidFill>
                  <a:schemeClr val="accent1"/>
                </a:solidFill>
                <a:latin typeface="思源黑体 CN Medium" panose="020B0600000000000000" pitchFamily="34" charset="-122"/>
                <a:ea typeface="思源黑体 CN Medium" panose="020B0600000000000000" pitchFamily="34" charset="-122"/>
              </a:rPr>
              <a:t>WRITE YOUR TITLE HERE</a:t>
            </a:r>
            <a:endParaRPr lang="zh-CN" altLang="en-US" sz="2000" b="1" dirty="0">
              <a:solidFill>
                <a:schemeClr val="accent1"/>
              </a:solidFill>
              <a:latin typeface="思源黑体 CN Medium" panose="020B0600000000000000" pitchFamily="34" charset="-122"/>
              <a:ea typeface="思源黑体 CN Medium" panose="020B0600000000000000" pitchFamily="34" charset="-122"/>
            </a:endParaRPr>
          </a:p>
        </p:txBody>
      </p:sp>
      <p:sp>
        <p:nvSpPr>
          <p:cNvPr id="9" name="文本框 8"/>
          <p:cNvSpPr txBox="1"/>
          <p:nvPr/>
        </p:nvSpPr>
        <p:spPr>
          <a:xfrm>
            <a:off x="4408181" y="3149179"/>
            <a:ext cx="3170304" cy="2376035"/>
          </a:xfrm>
          <a:prstGeom prst="rect">
            <a:avLst/>
          </a:prstGeom>
          <a:noFill/>
        </p:spPr>
        <p:txBody>
          <a:bodyPr wrap="square" rtlCol="0">
            <a:spAutoFit/>
          </a:bodyPr>
          <a:lstStyle/>
          <a:p>
            <a:pPr algn="ctr">
              <a:lnSpc>
                <a:spcPct val="120000"/>
              </a:lnSpc>
            </a:pPr>
            <a:r>
              <a:rPr lang="en-US" altLang="zh-CN" sz="1400" dirty="0">
                <a:solidFill>
                  <a:schemeClr val="tx1">
                    <a:lumMod val="50000"/>
                    <a:lumOff val="50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The quick brown fox jumps over the lazy dog. The quick brown fox jumps over the lazy dog. The quick brown fox jumps over the lazy dog. </a:t>
            </a:r>
          </a:p>
          <a:p>
            <a:pPr algn="ctr"/>
            <a:endParaRPr lang="en-US" altLang="zh-CN" sz="1400" dirty="0">
              <a:solidFill>
                <a:schemeClr val="tx1">
                  <a:lumMod val="50000"/>
                  <a:lumOff val="50000"/>
                </a:schemeClr>
              </a:solidFill>
              <a:latin typeface="思源黑体 CN Normal" panose="020B0400000000000000" pitchFamily="34" charset="-122"/>
              <a:ea typeface="思源黑体 CN Normal" panose="020B0400000000000000" pitchFamily="34" charset="-122"/>
            </a:endParaRPr>
          </a:p>
        </p:txBody>
      </p:sp>
      <p:sp>
        <p:nvSpPr>
          <p:cNvPr id="10" name="文本框 9"/>
          <p:cNvSpPr txBox="1"/>
          <p:nvPr/>
        </p:nvSpPr>
        <p:spPr>
          <a:xfrm>
            <a:off x="261192" y="2389977"/>
            <a:ext cx="3516217" cy="400110"/>
          </a:xfrm>
          <a:prstGeom prst="rect">
            <a:avLst/>
          </a:prstGeom>
          <a:noFill/>
        </p:spPr>
        <p:txBody>
          <a:bodyPr wrap="square" rtlCol="0">
            <a:spAutoFit/>
          </a:bodyPr>
          <a:lstStyle/>
          <a:p>
            <a:pPr algn="ctr"/>
            <a:r>
              <a:rPr lang="en-US" altLang="zh-CN" sz="2000" b="1" dirty="0">
                <a:solidFill>
                  <a:schemeClr val="bg1"/>
                </a:solidFill>
                <a:latin typeface="思源黑体 CN Medium" panose="020B0600000000000000" pitchFamily="34" charset="-122"/>
                <a:ea typeface="思源黑体 CN Medium" panose="020B0600000000000000" pitchFamily="34" charset="-122"/>
              </a:rPr>
              <a:t>WRITE YOUR TITLE HERE</a:t>
            </a:r>
            <a:endParaRPr lang="zh-CN" altLang="en-US" sz="2000" b="1" dirty="0">
              <a:solidFill>
                <a:schemeClr val="bg1"/>
              </a:solidFill>
              <a:latin typeface="思源黑体 CN Medium" panose="020B0600000000000000" pitchFamily="34" charset="-122"/>
              <a:ea typeface="思源黑体 CN Medium" panose="020B0600000000000000" pitchFamily="34" charset="-122"/>
            </a:endParaRPr>
          </a:p>
        </p:txBody>
      </p:sp>
      <p:sp>
        <p:nvSpPr>
          <p:cNvPr id="11" name="文本框 10"/>
          <p:cNvSpPr txBox="1"/>
          <p:nvPr/>
        </p:nvSpPr>
        <p:spPr>
          <a:xfrm>
            <a:off x="331481" y="3149179"/>
            <a:ext cx="3170304" cy="2376035"/>
          </a:xfrm>
          <a:prstGeom prst="rect">
            <a:avLst/>
          </a:prstGeom>
          <a:noFill/>
        </p:spPr>
        <p:txBody>
          <a:bodyPr wrap="square" rtlCol="0">
            <a:spAutoFit/>
          </a:bodyPr>
          <a:lstStyle/>
          <a:p>
            <a:pPr>
              <a:lnSpc>
                <a:spcPct val="120000"/>
              </a:lnSpc>
            </a:pPr>
            <a:r>
              <a:rPr lang="en-US" altLang="zh-CN" sz="1400" dirty="0">
                <a:solidFill>
                  <a:schemeClr val="bg1">
                    <a:lumMod val="9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The quick brown fox jumps over the lazy dog. The quick brown fox jumps over the lazy dog. The quick brown fox jumps over the lazy dog. </a:t>
            </a:r>
          </a:p>
          <a:p>
            <a:endParaRPr lang="en-US" altLang="zh-CN" sz="1400" dirty="0">
              <a:solidFill>
                <a:schemeClr val="bg1">
                  <a:lumMod val="95000"/>
                </a:schemeClr>
              </a:solidFill>
              <a:latin typeface="思源黑体 CN Normal" panose="020B0400000000000000" pitchFamily="34" charset="-122"/>
              <a:ea typeface="思源黑体 CN Normal" panose="020B0400000000000000" pitchFamily="34" charset="-122"/>
            </a:endParaRPr>
          </a:p>
        </p:txBody>
      </p:sp>
      <p:sp>
        <p:nvSpPr>
          <p:cNvPr id="12" name="文本框 11"/>
          <p:cNvSpPr txBox="1"/>
          <p:nvPr/>
        </p:nvSpPr>
        <p:spPr>
          <a:xfrm>
            <a:off x="8485723" y="2389977"/>
            <a:ext cx="3516217" cy="400110"/>
          </a:xfrm>
          <a:prstGeom prst="rect">
            <a:avLst/>
          </a:prstGeom>
          <a:noFill/>
        </p:spPr>
        <p:txBody>
          <a:bodyPr wrap="square" rtlCol="0">
            <a:spAutoFit/>
          </a:bodyPr>
          <a:lstStyle/>
          <a:p>
            <a:pPr algn="ctr"/>
            <a:r>
              <a:rPr lang="en-US" altLang="zh-CN" sz="2000" b="1" dirty="0">
                <a:solidFill>
                  <a:schemeClr val="bg1"/>
                </a:solidFill>
                <a:latin typeface="思源黑体 CN Medium" panose="020B0600000000000000" pitchFamily="34" charset="-122"/>
                <a:ea typeface="思源黑体 CN Medium" panose="020B0600000000000000" pitchFamily="34" charset="-122"/>
              </a:rPr>
              <a:t>WRITE YOUR TITLE HERE</a:t>
            </a:r>
            <a:endParaRPr lang="zh-CN" altLang="en-US" sz="2000" b="1" dirty="0">
              <a:solidFill>
                <a:schemeClr val="bg1"/>
              </a:solidFill>
              <a:latin typeface="思源黑体 CN Medium" panose="020B0600000000000000" pitchFamily="34" charset="-122"/>
              <a:ea typeface="思源黑体 CN Medium" panose="020B0600000000000000" pitchFamily="34" charset="-122"/>
            </a:endParaRPr>
          </a:p>
        </p:txBody>
      </p:sp>
      <p:sp>
        <p:nvSpPr>
          <p:cNvPr id="13" name="文本框 12"/>
          <p:cNvSpPr txBox="1"/>
          <p:nvPr/>
        </p:nvSpPr>
        <p:spPr>
          <a:xfrm>
            <a:off x="8658679" y="3149179"/>
            <a:ext cx="3170304" cy="2376035"/>
          </a:xfrm>
          <a:prstGeom prst="rect">
            <a:avLst/>
          </a:prstGeom>
          <a:noFill/>
        </p:spPr>
        <p:txBody>
          <a:bodyPr wrap="square" rtlCol="0">
            <a:spAutoFit/>
          </a:bodyPr>
          <a:lstStyle/>
          <a:p>
            <a:pPr algn="r">
              <a:lnSpc>
                <a:spcPct val="120000"/>
              </a:lnSpc>
            </a:pPr>
            <a:r>
              <a:rPr lang="en-US" altLang="zh-CN" sz="1400" dirty="0">
                <a:solidFill>
                  <a:schemeClr val="bg1">
                    <a:lumMod val="9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The quick brown fox jumps over the lazy dog. The quick brown fox jumps over the lazy dog. The quick brown fox jumps over the lazy dog. </a:t>
            </a:r>
          </a:p>
          <a:p>
            <a:pPr algn="r"/>
            <a:endParaRPr lang="en-US" altLang="zh-CN" sz="1400" dirty="0">
              <a:solidFill>
                <a:schemeClr val="bg1">
                  <a:lumMod val="95000"/>
                </a:schemeClr>
              </a:solidFill>
              <a:latin typeface="思源黑体 CN Normal" panose="020B0400000000000000" pitchFamily="34" charset="-122"/>
              <a:ea typeface="思源黑体 CN Normal" panose="020B0400000000000000" pitchFamily="34" charset="-122"/>
            </a:endParaRPr>
          </a:p>
        </p:txBody>
      </p:sp>
      <p:sp>
        <p:nvSpPr>
          <p:cNvPr id="14" name="文本框 13"/>
          <p:cNvSpPr txBox="1"/>
          <p:nvPr/>
        </p:nvSpPr>
        <p:spPr>
          <a:xfrm>
            <a:off x="3153195" y="625066"/>
            <a:ext cx="5885609" cy="584775"/>
          </a:xfrm>
          <a:prstGeom prst="rect">
            <a:avLst/>
          </a:prstGeom>
          <a:noFill/>
        </p:spPr>
        <p:txBody>
          <a:bodyPr wrap="square" rtlCol="0">
            <a:spAutoFit/>
          </a:bodyPr>
          <a:lstStyle/>
          <a:p>
            <a:pPr algn="ctr"/>
            <a:r>
              <a:rPr lang="en-US" altLang="zh-CN" sz="3200" b="1" dirty="0">
                <a:solidFill>
                  <a:schemeClr val="bg1"/>
                </a:solidFill>
                <a:latin typeface="思源黑体 CN Medium" panose="020B0600000000000000" pitchFamily="34" charset="-122"/>
                <a:ea typeface="思源黑体 CN Medium" panose="020B0600000000000000" pitchFamily="34" charset="-122"/>
              </a:rPr>
              <a:t>WRITE YOUR TITLE HERE</a:t>
            </a:r>
            <a:endParaRPr lang="zh-CN" altLang="en-US" sz="3200" b="1" dirty="0">
              <a:solidFill>
                <a:schemeClr val="bg1"/>
              </a:solidFill>
              <a:latin typeface="思源黑体 CN Medium" panose="020B0600000000000000" pitchFamily="34" charset="-122"/>
              <a:ea typeface="思源黑体 CN Medium" panose="020B0600000000000000" pitchFamily="34" charset="-122"/>
            </a:endParaRPr>
          </a:p>
        </p:txBody>
      </p:sp>
    </p:spTree>
    <p:extLst>
      <p:ext uri="{BB962C8B-B14F-4D97-AF65-F5344CB8AC3E}">
        <p14:creationId xmlns:p14="http://schemas.microsoft.com/office/powerpoint/2010/main" val="3045596122"/>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图表 22"/>
          <p:cNvGraphicFramePr/>
          <p:nvPr>
            <p:extLst>
              <p:ext uri="{D42A27DB-BD31-4B8C-83A1-F6EECF244321}">
                <p14:modId xmlns:p14="http://schemas.microsoft.com/office/powerpoint/2010/main" val="1923762499"/>
              </p:ext>
            </p:extLst>
          </p:nvPr>
        </p:nvGraphicFramePr>
        <p:xfrm>
          <a:off x="1879600" y="1917700"/>
          <a:ext cx="8128000" cy="3903133"/>
        </p:xfrm>
        <a:graphic>
          <a:graphicData uri="http://schemas.openxmlformats.org/drawingml/2006/chart">
            <c:chart xmlns:c="http://schemas.openxmlformats.org/drawingml/2006/chart" xmlns:r="http://schemas.openxmlformats.org/officeDocument/2006/relationships" r:id="rId2"/>
          </a:graphicData>
        </a:graphic>
      </p:graphicFrame>
      <p:sp>
        <p:nvSpPr>
          <p:cNvPr id="24" name="文本框 23"/>
          <p:cNvSpPr txBox="1"/>
          <p:nvPr/>
        </p:nvSpPr>
        <p:spPr>
          <a:xfrm>
            <a:off x="1879600" y="5943061"/>
            <a:ext cx="8128000" cy="520720"/>
          </a:xfrm>
          <a:prstGeom prst="rect">
            <a:avLst/>
          </a:prstGeom>
          <a:noFill/>
        </p:spPr>
        <p:txBody>
          <a:bodyPr wrap="square" rtlCol="0">
            <a:spAutoFit/>
          </a:bodyPr>
          <a:lstStyle/>
          <a:p>
            <a:pPr>
              <a:lnSpc>
                <a:spcPct val="120000"/>
              </a:lnSpc>
            </a:pPr>
            <a:r>
              <a:rPr lang="en-US" altLang="zh-CN" sz="1200" dirty="0">
                <a:solidFill>
                  <a:schemeClr val="tx1">
                    <a:lumMod val="65000"/>
                    <a:lumOff val="3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a:t>
            </a:r>
          </a:p>
        </p:txBody>
      </p:sp>
      <p:sp>
        <p:nvSpPr>
          <p:cNvPr id="25" name="文本框 24"/>
          <p:cNvSpPr txBox="1"/>
          <p:nvPr/>
        </p:nvSpPr>
        <p:spPr>
          <a:xfrm>
            <a:off x="8750300" y="3508400"/>
            <a:ext cx="1828800" cy="369332"/>
          </a:xfrm>
          <a:prstGeom prst="rect">
            <a:avLst/>
          </a:prstGeom>
          <a:noFill/>
        </p:spPr>
        <p:txBody>
          <a:bodyPr wrap="square" rtlCol="0">
            <a:spAutoFit/>
          </a:bodyPr>
          <a:lstStyle/>
          <a:p>
            <a:r>
              <a:rPr lang="en-US" altLang="zh-CN" b="1" dirty="0">
                <a:solidFill>
                  <a:schemeClr val="accent1"/>
                </a:solidFill>
              </a:rPr>
              <a:t>curve1</a:t>
            </a:r>
            <a:endParaRPr lang="zh-CN" altLang="en-US" b="1" dirty="0">
              <a:solidFill>
                <a:schemeClr val="accent1"/>
              </a:solidFill>
            </a:endParaRPr>
          </a:p>
        </p:txBody>
      </p:sp>
      <p:sp>
        <p:nvSpPr>
          <p:cNvPr id="26" name="文本框 25"/>
          <p:cNvSpPr txBox="1"/>
          <p:nvPr/>
        </p:nvSpPr>
        <p:spPr>
          <a:xfrm>
            <a:off x="8750300" y="2343718"/>
            <a:ext cx="1828800" cy="369332"/>
          </a:xfrm>
          <a:prstGeom prst="rect">
            <a:avLst/>
          </a:prstGeom>
          <a:noFill/>
        </p:spPr>
        <p:txBody>
          <a:bodyPr wrap="square" rtlCol="0">
            <a:spAutoFit/>
          </a:bodyPr>
          <a:lstStyle/>
          <a:p>
            <a:r>
              <a:rPr lang="en-US" altLang="zh-CN" b="1" dirty="0">
                <a:solidFill>
                  <a:schemeClr val="tx1">
                    <a:lumMod val="85000"/>
                    <a:lumOff val="15000"/>
                  </a:schemeClr>
                </a:solidFill>
              </a:rPr>
              <a:t>curve2</a:t>
            </a:r>
            <a:endParaRPr lang="zh-CN" altLang="en-US" b="1" dirty="0">
              <a:solidFill>
                <a:schemeClr val="tx1">
                  <a:lumMod val="85000"/>
                  <a:lumOff val="15000"/>
                </a:schemeClr>
              </a:solidFill>
            </a:endParaRPr>
          </a:p>
        </p:txBody>
      </p:sp>
      <p:sp>
        <p:nvSpPr>
          <p:cNvPr id="32" name="梯形 31"/>
          <p:cNvSpPr/>
          <p:nvPr/>
        </p:nvSpPr>
        <p:spPr>
          <a:xfrm flipV="1">
            <a:off x="3153195" y="508000"/>
            <a:ext cx="6194005" cy="711200"/>
          </a:xfrm>
          <a:prstGeom prst="trapezoi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3446558" y="634425"/>
            <a:ext cx="5298885" cy="584775"/>
          </a:xfrm>
          <a:prstGeom prst="rect">
            <a:avLst/>
          </a:prstGeom>
          <a:noFill/>
        </p:spPr>
        <p:txBody>
          <a:bodyPr wrap="square" rtlCol="0">
            <a:spAutoFit/>
          </a:bodyPr>
          <a:lstStyle/>
          <a:p>
            <a:pPr algn="ctr"/>
            <a:r>
              <a:rPr lang="en-US" altLang="zh-CN" sz="3200" dirty="0">
                <a:solidFill>
                  <a:schemeClr val="bg1"/>
                </a:solidFill>
                <a:latin typeface="思源黑体 CN Medium" panose="020B0600000000000000" pitchFamily="34" charset="-122"/>
                <a:ea typeface="思源黑体 CN Medium" panose="020B0600000000000000" pitchFamily="34" charset="-122"/>
              </a:rPr>
              <a:t>WRITE YOUR TITLE HERE</a:t>
            </a:r>
            <a:endParaRPr lang="zh-CN" altLang="en-US" sz="3200" dirty="0">
              <a:solidFill>
                <a:schemeClr val="bg1"/>
              </a:solidFill>
              <a:latin typeface="思源黑体 CN Medium" panose="020B0600000000000000" pitchFamily="34" charset="-122"/>
              <a:ea typeface="思源黑体 CN Medium" panose="020B0600000000000000" pitchFamily="34" charset="-122"/>
            </a:endParaRPr>
          </a:p>
        </p:txBody>
      </p:sp>
    </p:spTree>
    <p:extLst>
      <p:ext uri="{BB962C8B-B14F-4D97-AF65-F5344CB8AC3E}">
        <p14:creationId xmlns:p14="http://schemas.microsoft.com/office/powerpoint/2010/main" val="3799946941"/>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606222" y="5689061"/>
            <a:ext cx="6779078" cy="520720"/>
          </a:xfrm>
          <a:prstGeom prst="rect">
            <a:avLst/>
          </a:prstGeom>
          <a:noFill/>
        </p:spPr>
        <p:txBody>
          <a:bodyPr wrap="square" rtlCol="0">
            <a:spAutoFit/>
          </a:bodyPr>
          <a:lstStyle/>
          <a:p>
            <a:pPr>
              <a:lnSpc>
                <a:spcPct val="120000"/>
              </a:lnSpc>
            </a:pPr>
            <a:r>
              <a:rPr lang="en-US" altLang="zh-CN" sz="1200" dirty="0">
                <a:solidFill>
                  <a:schemeClr val="tx1">
                    <a:lumMod val="65000"/>
                    <a:lumOff val="3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a:t>
            </a:r>
          </a:p>
        </p:txBody>
      </p:sp>
      <p:sp>
        <p:nvSpPr>
          <p:cNvPr id="25" name="文本框 24"/>
          <p:cNvSpPr txBox="1"/>
          <p:nvPr/>
        </p:nvSpPr>
        <p:spPr>
          <a:xfrm>
            <a:off x="8329065" y="2148584"/>
            <a:ext cx="832756" cy="369332"/>
          </a:xfrm>
          <a:prstGeom prst="rect">
            <a:avLst/>
          </a:prstGeom>
          <a:noFill/>
        </p:spPr>
        <p:txBody>
          <a:bodyPr wrap="square" rtlCol="0">
            <a:spAutoFit/>
          </a:bodyPr>
          <a:lstStyle/>
          <a:p>
            <a:r>
              <a:rPr lang="en-US" altLang="zh-CN" b="1" dirty="0">
                <a:solidFill>
                  <a:schemeClr val="accent1"/>
                </a:solidFill>
              </a:rPr>
              <a:t>MAX</a:t>
            </a:r>
            <a:endParaRPr lang="zh-CN" altLang="en-US" b="1" dirty="0">
              <a:solidFill>
                <a:schemeClr val="accent1"/>
              </a:solidFill>
            </a:endParaRPr>
          </a:p>
        </p:txBody>
      </p:sp>
      <p:graphicFrame>
        <p:nvGraphicFramePr>
          <p:cNvPr id="8" name="图表 7"/>
          <p:cNvGraphicFramePr/>
          <p:nvPr>
            <p:extLst>
              <p:ext uri="{D42A27DB-BD31-4B8C-83A1-F6EECF244321}">
                <p14:modId xmlns:p14="http://schemas.microsoft.com/office/powerpoint/2010/main" val="2196904224"/>
              </p:ext>
            </p:extLst>
          </p:nvPr>
        </p:nvGraphicFramePr>
        <p:xfrm>
          <a:off x="2606222" y="1993900"/>
          <a:ext cx="6979556" cy="3695161"/>
        </p:xfrm>
        <a:graphic>
          <a:graphicData uri="http://schemas.openxmlformats.org/drawingml/2006/chart">
            <c:chart xmlns:c="http://schemas.openxmlformats.org/drawingml/2006/chart" xmlns:r="http://schemas.openxmlformats.org/officeDocument/2006/relationships" r:id="rId2"/>
          </a:graphicData>
        </a:graphic>
      </p:graphicFrame>
      <p:sp>
        <p:nvSpPr>
          <p:cNvPr id="18" name="梯形 17"/>
          <p:cNvSpPr/>
          <p:nvPr/>
        </p:nvSpPr>
        <p:spPr>
          <a:xfrm flipV="1">
            <a:off x="3153195" y="508000"/>
            <a:ext cx="6194005" cy="711200"/>
          </a:xfrm>
          <a:prstGeom prst="trapezoi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3446558" y="634425"/>
            <a:ext cx="5298885" cy="584775"/>
          </a:xfrm>
          <a:prstGeom prst="rect">
            <a:avLst/>
          </a:prstGeom>
          <a:noFill/>
        </p:spPr>
        <p:txBody>
          <a:bodyPr wrap="square" rtlCol="0">
            <a:spAutoFit/>
          </a:bodyPr>
          <a:lstStyle/>
          <a:p>
            <a:pPr algn="ctr"/>
            <a:r>
              <a:rPr lang="en-US" altLang="zh-CN" sz="3200" dirty="0">
                <a:solidFill>
                  <a:schemeClr val="bg1"/>
                </a:solidFill>
                <a:latin typeface="思源黑体 CN Medium" panose="020B0600000000000000" pitchFamily="34" charset="-122"/>
                <a:ea typeface="思源黑体 CN Medium" panose="020B0600000000000000" pitchFamily="34" charset="-122"/>
              </a:rPr>
              <a:t>WRITE YOUR TITLE HERE</a:t>
            </a:r>
            <a:endParaRPr lang="zh-CN" altLang="en-US" sz="3200" dirty="0">
              <a:solidFill>
                <a:schemeClr val="bg1"/>
              </a:solidFill>
              <a:latin typeface="思源黑体 CN Medium" panose="020B0600000000000000" pitchFamily="34" charset="-122"/>
              <a:ea typeface="思源黑体 CN Medium" panose="020B0600000000000000" pitchFamily="34" charset="-122"/>
            </a:endParaRPr>
          </a:p>
        </p:txBody>
      </p:sp>
    </p:spTree>
    <p:extLst>
      <p:ext uri="{BB962C8B-B14F-4D97-AF65-F5344CB8AC3E}">
        <p14:creationId xmlns:p14="http://schemas.microsoft.com/office/powerpoint/2010/main" val="4119186550"/>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46557" y="2767013"/>
            <a:ext cx="5298885" cy="584775"/>
          </a:xfrm>
          <a:prstGeom prst="rect">
            <a:avLst/>
          </a:prstGeom>
          <a:noFill/>
        </p:spPr>
        <p:txBody>
          <a:bodyPr wrap="square" rtlCol="0">
            <a:spAutoFit/>
          </a:bodyPr>
          <a:lstStyle/>
          <a:p>
            <a:pPr algn="ctr"/>
            <a:r>
              <a:rPr lang="en-US" altLang="zh-CN" sz="3200" dirty="0">
                <a:solidFill>
                  <a:schemeClr val="tx1">
                    <a:lumMod val="65000"/>
                    <a:lumOff val="35000"/>
                  </a:schemeClr>
                </a:solidFill>
                <a:latin typeface="思源黑体 CN Medium" panose="020B0600000000000000" pitchFamily="34" charset="-122"/>
                <a:ea typeface="思源黑体 CN Medium" panose="020B0600000000000000" pitchFamily="34" charset="-122"/>
              </a:rPr>
              <a:t>WRITE YOUR TITLE HERE</a:t>
            </a:r>
            <a:endParaRPr lang="zh-CN" altLang="en-US" sz="3200" dirty="0">
              <a:solidFill>
                <a:schemeClr val="tx1">
                  <a:lumMod val="65000"/>
                  <a:lumOff val="35000"/>
                </a:schemeClr>
              </a:solidFill>
              <a:latin typeface="思源黑体 CN Medium" panose="020B0600000000000000" pitchFamily="34" charset="-122"/>
              <a:ea typeface="思源黑体 CN Medium" panose="020B0600000000000000" pitchFamily="34" charset="-122"/>
            </a:endParaRPr>
          </a:p>
        </p:txBody>
      </p:sp>
      <p:sp>
        <p:nvSpPr>
          <p:cNvPr id="6" name="文本框 5"/>
          <p:cNvSpPr txBox="1"/>
          <p:nvPr/>
        </p:nvSpPr>
        <p:spPr>
          <a:xfrm>
            <a:off x="3446557" y="3647413"/>
            <a:ext cx="5298885" cy="520720"/>
          </a:xfrm>
          <a:prstGeom prst="rect">
            <a:avLst/>
          </a:prstGeom>
          <a:noFill/>
        </p:spPr>
        <p:txBody>
          <a:bodyPr wrap="square" rtlCol="0">
            <a:spAutoFit/>
          </a:bodyPr>
          <a:lstStyle/>
          <a:p>
            <a:pPr algn="ctr">
              <a:lnSpc>
                <a:spcPct val="120000"/>
              </a:lnSpc>
            </a:pPr>
            <a:r>
              <a:rPr lang="en-US" altLang="zh-CN" sz="1200" dirty="0">
                <a:solidFill>
                  <a:schemeClr val="tx1">
                    <a:lumMod val="65000"/>
                    <a:lumOff val="3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a:t>
            </a:r>
          </a:p>
        </p:txBody>
      </p:sp>
      <p:cxnSp>
        <p:nvCxnSpPr>
          <p:cNvPr id="8" name="直接连接符 7"/>
          <p:cNvCxnSpPr/>
          <p:nvPr/>
        </p:nvCxnSpPr>
        <p:spPr>
          <a:xfrm>
            <a:off x="3614056" y="3465513"/>
            <a:ext cx="496388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rot="10800000" flipH="1" flipV="1">
            <a:off x="5567934" y="4571693"/>
            <a:ext cx="1324075" cy="2646878"/>
          </a:xfrm>
          <a:prstGeom prst="rect">
            <a:avLst/>
          </a:prstGeom>
          <a:noFill/>
        </p:spPr>
        <p:txBody>
          <a:bodyPr wrap="square" rtlCol="0">
            <a:spAutoFit/>
          </a:bodyPr>
          <a:lstStyle/>
          <a:p>
            <a:pPr algn="ctr"/>
            <a:r>
              <a:rPr lang="en-US" altLang="zh-CN" sz="16600" b="1" dirty="0">
                <a:solidFill>
                  <a:schemeClr val="bg1"/>
                </a:solidFill>
                <a:latin typeface="思源黑体 CN Medium" panose="020B0600000000000000" pitchFamily="34" charset="-122"/>
                <a:ea typeface="思源黑体 CN Medium" panose="020B0600000000000000" pitchFamily="34" charset="-122"/>
              </a:rPr>
              <a:t>3</a:t>
            </a:r>
            <a:endParaRPr lang="zh-CN" altLang="en-US" sz="16600" b="1" dirty="0">
              <a:solidFill>
                <a:schemeClr val="bg1"/>
              </a:solidFill>
              <a:latin typeface="思源黑体 CN Medium" panose="020B0600000000000000" pitchFamily="34" charset="-122"/>
              <a:ea typeface="思源黑体 CN Medium" panose="020B0600000000000000" pitchFamily="34" charset="-122"/>
            </a:endParaRPr>
          </a:p>
        </p:txBody>
      </p:sp>
      <p:grpSp>
        <p:nvGrpSpPr>
          <p:cNvPr id="3" name="组合 2"/>
          <p:cNvGrpSpPr/>
          <p:nvPr/>
        </p:nvGrpSpPr>
        <p:grpSpPr>
          <a:xfrm>
            <a:off x="-2198393" y="734385"/>
            <a:ext cx="17140757" cy="5516545"/>
            <a:chOff x="-1714501" y="955247"/>
            <a:chExt cx="17140757" cy="5516545"/>
          </a:xfrm>
        </p:grpSpPr>
        <p:sp>
          <p:nvSpPr>
            <p:cNvPr id="5" name="矩形 4"/>
            <p:cNvSpPr/>
            <p:nvPr/>
          </p:nvSpPr>
          <p:spPr>
            <a:xfrm rot="5400000">
              <a:off x="-1126435" y="3445375"/>
              <a:ext cx="2252867"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776511" y="160934"/>
              <a:ext cx="2252866" cy="41288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5400000">
              <a:off x="12033352" y="498376"/>
              <a:ext cx="2252867"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a:off x="11683431" y="3095453"/>
              <a:ext cx="2252866" cy="41288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094216" y="3433854"/>
              <a:ext cx="2540216" cy="3429000"/>
            </a:xfrm>
            <a:prstGeom prst="rect">
              <a:avLst/>
            </a:pr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5400000">
              <a:off x="-730666" y="147305"/>
              <a:ext cx="2540216" cy="4156100"/>
            </a:xfrm>
            <a:prstGeom prst="rect">
              <a:avLst/>
            </a:pr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rot="5400000">
              <a:off x="12078098" y="147305"/>
              <a:ext cx="2540216" cy="4156100"/>
            </a:xfrm>
            <a:prstGeom prst="rect">
              <a:avLst/>
            </a:pr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5400000">
              <a:off x="11405784" y="3123634"/>
              <a:ext cx="2540216" cy="4156100"/>
            </a:xfrm>
            <a:prstGeom prst="rect">
              <a:avLst/>
            </a:pr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rot="10800000" flipH="1" flipV="1">
            <a:off x="221359" y="779673"/>
            <a:ext cx="1324075" cy="2646878"/>
          </a:xfrm>
          <a:prstGeom prst="rect">
            <a:avLst/>
          </a:prstGeom>
          <a:noFill/>
        </p:spPr>
        <p:txBody>
          <a:bodyPr wrap="square" rtlCol="0">
            <a:spAutoFit/>
          </a:bodyPr>
          <a:lstStyle/>
          <a:p>
            <a:pPr algn="ctr"/>
            <a:r>
              <a:rPr lang="en-US" altLang="zh-CN" sz="16600" b="1" dirty="0">
                <a:solidFill>
                  <a:schemeClr val="bg1"/>
                </a:solidFill>
                <a:latin typeface="思源黑体 CN Medium" panose="020B0600000000000000" pitchFamily="34" charset="-122"/>
                <a:ea typeface="思源黑体 CN Medium" panose="020B0600000000000000" pitchFamily="34" charset="-122"/>
              </a:rPr>
              <a:t>4</a:t>
            </a:r>
            <a:endParaRPr lang="zh-CN" altLang="en-US" sz="16600" b="1" dirty="0">
              <a:solidFill>
                <a:schemeClr val="bg1"/>
              </a:solidFill>
              <a:latin typeface="思源黑体 CN Medium" panose="020B0600000000000000" pitchFamily="34" charset="-122"/>
              <a:ea typeface="思源黑体 CN Medium" panose="020B0600000000000000" pitchFamily="34" charset="-122"/>
            </a:endParaRPr>
          </a:p>
        </p:txBody>
      </p:sp>
      <p:sp>
        <p:nvSpPr>
          <p:cNvPr id="18" name="文本框 17"/>
          <p:cNvSpPr txBox="1"/>
          <p:nvPr/>
        </p:nvSpPr>
        <p:spPr>
          <a:xfrm rot="10800000" flipH="1" flipV="1">
            <a:off x="10646565" y="3657383"/>
            <a:ext cx="1324075" cy="2646878"/>
          </a:xfrm>
          <a:prstGeom prst="rect">
            <a:avLst/>
          </a:prstGeom>
          <a:noFill/>
        </p:spPr>
        <p:txBody>
          <a:bodyPr wrap="square" rtlCol="0">
            <a:spAutoFit/>
          </a:bodyPr>
          <a:lstStyle/>
          <a:p>
            <a:pPr algn="ctr"/>
            <a:r>
              <a:rPr lang="en-US" altLang="zh-CN" sz="16600" b="1" dirty="0">
                <a:solidFill>
                  <a:schemeClr val="bg1"/>
                </a:solidFill>
                <a:latin typeface="思源黑体 CN Medium" panose="020B0600000000000000" pitchFamily="34" charset="-122"/>
                <a:ea typeface="思源黑体 CN Medium" panose="020B0600000000000000" pitchFamily="34" charset="-122"/>
              </a:rPr>
              <a:t>4</a:t>
            </a:r>
            <a:endParaRPr lang="zh-CN" altLang="en-US" sz="16600" b="1" dirty="0">
              <a:solidFill>
                <a:schemeClr val="bg1"/>
              </a:solidFill>
              <a:latin typeface="思源黑体 CN Medium" panose="020B0600000000000000" pitchFamily="34" charset="-122"/>
              <a:ea typeface="思源黑体 CN Medium" panose="020B0600000000000000" pitchFamily="34" charset="-122"/>
            </a:endParaRPr>
          </a:p>
        </p:txBody>
      </p:sp>
      <p:grpSp>
        <p:nvGrpSpPr>
          <p:cNvPr id="23" name="组合 22"/>
          <p:cNvGrpSpPr/>
          <p:nvPr/>
        </p:nvGrpSpPr>
        <p:grpSpPr>
          <a:xfrm>
            <a:off x="5643375" y="1568224"/>
            <a:ext cx="905249" cy="903164"/>
            <a:chOff x="2671763" y="0"/>
            <a:chExt cx="6894513" cy="6878638"/>
          </a:xfrm>
          <a:solidFill>
            <a:schemeClr val="accent1"/>
          </a:solidFill>
        </p:grpSpPr>
        <p:sp>
          <p:nvSpPr>
            <p:cNvPr id="24" name="Freeform 5"/>
            <p:cNvSpPr>
              <a:spLocks noEditPoints="1"/>
            </p:cNvSpPr>
            <p:nvPr/>
          </p:nvSpPr>
          <p:spPr bwMode="auto">
            <a:xfrm>
              <a:off x="2671763" y="0"/>
              <a:ext cx="6894513" cy="6878638"/>
            </a:xfrm>
            <a:custGeom>
              <a:avLst/>
              <a:gdLst>
                <a:gd name="T0" fmla="*/ 1773 w 3569"/>
                <a:gd name="T1" fmla="*/ 0 h 3560"/>
                <a:gd name="T2" fmla="*/ 3542 w 3569"/>
                <a:gd name="T3" fmla="*/ 1727 h 3560"/>
                <a:gd name="T4" fmla="*/ 1795 w 3569"/>
                <a:gd name="T5" fmla="*/ 3548 h 3560"/>
                <a:gd name="T6" fmla="*/ 1 w 3569"/>
                <a:gd name="T7" fmla="*/ 1777 h 3560"/>
                <a:gd name="T8" fmla="*/ 1773 w 3569"/>
                <a:gd name="T9" fmla="*/ 0 h 3560"/>
                <a:gd name="T10" fmla="*/ 1770 w 3569"/>
                <a:gd name="T11" fmla="*/ 3497 h 3560"/>
                <a:gd name="T12" fmla="*/ 3491 w 3569"/>
                <a:gd name="T13" fmla="*/ 1737 h 3560"/>
                <a:gd name="T14" fmla="*/ 1713 w 3569"/>
                <a:gd name="T15" fmla="*/ 53 h 3560"/>
                <a:gd name="T16" fmla="*/ 52 w 3569"/>
                <a:gd name="T17" fmla="*/ 1783 h 3560"/>
                <a:gd name="T18" fmla="*/ 1770 w 3569"/>
                <a:gd name="T19" fmla="*/ 3497 h 3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9" h="3560">
                  <a:moveTo>
                    <a:pt x="1773" y="0"/>
                  </a:moveTo>
                  <a:cubicBezTo>
                    <a:pt x="2743" y="2"/>
                    <a:pt x="3517" y="781"/>
                    <a:pt x="3542" y="1727"/>
                  </a:cubicBezTo>
                  <a:cubicBezTo>
                    <a:pt x="3569" y="2729"/>
                    <a:pt x="2767" y="3537"/>
                    <a:pt x="1795" y="3548"/>
                  </a:cubicBezTo>
                  <a:cubicBezTo>
                    <a:pt x="804" y="3560"/>
                    <a:pt x="1" y="2760"/>
                    <a:pt x="1" y="1777"/>
                  </a:cubicBezTo>
                  <a:cubicBezTo>
                    <a:pt x="0" y="799"/>
                    <a:pt x="792" y="1"/>
                    <a:pt x="1773" y="0"/>
                  </a:cubicBezTo>
                  <a:close/>
                  <a:moveTo>
                    <a:pt x="1770" y="3497"/>
                  </a:moveTo>
                  <a:cubicBezTo>
                    <a:pt x="2723" y="3498"/>
                    <a:pt x="3512" y="2713"/>
                    <a:pt x="3491" y="1737"/>
                  </a:cubicBezTo>
                  <a:cubicBezTo>
                    <a:pt x="3472" y="809"/>
                    <a:pt x="2696" y="22"/>
                    <a:pt x="1713" y="53"/>
                  </a:cubicBezTo>
                  <a:cubicBezTo>
                    <a:pt x="821" y="81"/>
                    <a:pt x="50" y="818"/>
                    <a:pt x="52" y="1783"/>
                  </a:cubicBezTo>
                  <a:cubicBezTo>
                    <a:pt x="54" y="2729"/>
                    <a:pt x="825" y="3494"/>
                    <a:pt x="1770" y="34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6"/>
            <p:cNvSpPr>
              <a:spLocks noEditPoints="1"/>
            </p:cNvSpPr>
            <p:nvPr/>
          </p:nvSpPr>
          <p:spPr bwMode="auto">
            <a:xfrm>
              <a:off x="3454400" y="800100"/>
              <a:ext cx="5300663" cy="5275263"/>
            </a:xfrm>
            <a:custGeom>
              <a:avLst/>
              <a:gdLst>
                <a:gd name="T0" fmla="*/ 1364 w 2744"/>
                <a:gd name="T1" fmla="*/ 0 h 2730"/>
                <a:gd name="T2" fmla="*/ 2729 w 2744"/>
                <a:gd name="T3" fmla="*/ 1334 h 2730"/>
                <a:gd name="T4" fmla="*/ 1386 w 2744"/>
                <a:gd name="T5" fmla="*/ 2720 h 2730"/>
                <a:gd name="T6" fmla="*/ 4 w 2744"/>
                <a:gd name="T7" fmla="*/ 1371 h 2730"/>
                <a:gd name="T8" fmla="*/ 1364 w 2744"/>
                <a:gd name="T9" fmla="*/ 0 h 2730"/>
                <a:gd name="T10" fmla="*/ 1366 w 2744"/>
                <a:gd name="T11" fmla="*/ 2685 h 2730"/>
                <a:gd name="T12" fmla="*/ 2689 w 2744"/>
                <a:gd name="T13" fmla="*/ 1338 h 2730"/>
                <a:gd name="T14" fmla="*/ 1331 w 2744"/>
                <a:gd name="T15" fmla="*/ 35 h 2730"/>
                <a:gd name="T16" fmla="*/ 44 w 2744"/>
                <a:gd name="T17" fmla="*/ 1378 h 2730"/>
                <a:gd name="T18" fmla="*/ 1366 w 2744"/>
                <a:gd name="T19" fmla="*/ 2685 h 2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4" h="2730">
                  <a:moveTo>
                    <a:pt x="1364" y="0"/>
                  </a:moveTo>
                  <a:cubicBezTo>
                    <a:pt x="2111" y="1"/>
                    <a:pt x="2715" y="598"/>
                    <a:pt x="2729" y="1334"/>
                  </a:cubicBezTo>
                  <a:cubicBezTo>
                    <a:pt x="2744" y="2112"/>
                    <a:pt x="2112" y="2711"/>
                    <a:pt x="1386" y="2720"/>
                  </a:cubicBezTo>
                  <a:cubicBezTo>
                    <a:pt x="638" y="2730"/>
                    <a:pt x="8" y="2130"/>
                    <a:pt x="4" y="1371"/>
                  </a:cubicBezTo>
                  <a:cubicBezTo>
                    <a:pt x="0" y="607"/>
                    <a:pt x="617" y="3"/>
                    <a:pt x="1364" y="0"/>
                  </a:cubicBezTo>
                  <a:close/>
                  <a:moveTo>
                    <a:pt x="1366" y="2685"/>
                  </a:moveTo>
                  <a:cubicBezTo>
                    <a:pt x="2087" y="2689"/>
                    <a:pt x="2702" y="2094"/>
                    <a:pt x="2689" y="1338"/>
                  </a:cubicBezTo>
                  <a:cubicBezTo>
                    <a:pt x="2677" y="624"/>
                    <a:pt x="2085" y="17"/>
                    <a:pt x="1331" y="35"/>
                  </a:cubicBezTo>
                  <a:cubicBezTo>
                    <a:pt x="634" y="52"/>
                    <a:pt x="37" y="633"/>
                    <a:pt x="44" y="1378"/>
                  </a:cubicBezTo>
                  <a:cubicBezTo>
                    <a:pt x="51" y="2103"/>
                    <a:pt x="646" y="2687"/>
                    <a:pt x="1366" y="26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7"/>
            <p:cNvSpPr>
              <a:spLocks/>
            </p:cNvSpPr>
            <p:nvPr/>
          </p:nvSpPr>
          <p:spPr bwMode="auto">
            <a:xfrm>
              <a:off x="3009900" y="2446338"/>
              <a:ext cx="403225" cy="396875"/>
            </a:xfrm>
            <a:custGeom>
              <a:avLst/>
              <a:gdLst>
                <a:gd name="T0" fmla="*/ 0 w 209"/>
                <a:gd name="T1" fmla="*/ 168 h 205"/>
                <a:gd name="T2" fmla="*/ 10 w 209"/>
                <a:gd name="T3" fmla="*/ 118 h 205"/>
                <a:gd name="T4" fmla="*/ 79 w 209"/>
                <a:gd name="T5" fmla="*/ 135 h 205"/>
                <a:gd name="T6" fmla="*/ 123 w 209"/>
                <a:gd name="T7" fmla="*/ 146 h 205"/>
                <a:gd name="T8" fmla="*/ 160 w 209"/>
                <a:gd name="T9" fmla="*/ 124 h 205"/>
                <a:gd name="T10" fmla="*/ 140 w 209"/>
                <a:gd name="T11" fmla="*/ 83 h 205"/>
                <a:gd name="T12" fmla="*/ 28 w 209"/>
                <a:gd name="T13" fmla="*/ 49 h 205"/>
                <a:gd name="T14" fmla="*/ 43 w 209"/>
                <a:gd name="T15" fmla="*/ 0 h 205"/>
                <a:gd name="T16" fmla="*/ 161 w 209"/>
                <a:gd name="T17" fmla="*/ 35 h 205"/>
                <a:gd name="T18" fmla="*/ 203 w 209"/>
                <a:gd name="T19" fmla="*/ 111 h 205"/>
                <a:gd name="T20" fmla="*/ 174 w 209"/>
                <a:gd name="T21" fmla="*/ 177 h 205"/>
                <a:gd name="T22" fmla="*/ 106 w 209"/>
                <a:gd name="T23" fmla="*/ 197 h 205"/>
                <a:gd name="T24" fmla="*/ 0 w 209"/>
                <a:gd name="T25" fmla="*/ 168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205">
                  <a:moveTo>
                    <a:pt x="0" y="168"/>
                  </a:moveTo>
                  <a:cubicBezTo>
                    <a:pt x="3" y="151"/>
                    <a:pt x="6" y="135"/>
                    <a:pt x="10" y="118"/>
                  </a:cubicBezTo>
                  <a:cubicBezTo>
                    <a:pt x="34" y="123"/>
                    <a:pt x="56" y="129"/>
                    <a:pt x="79" y="135"/>
                  </a:cubicBezTo>
                  <a:cubicBezTo>
                    <a:pt x="93" y="138"/>
                    <a:pt x="108" y="142"/>
                    <a:pt x="123" y="146"/>
                  </a:cubicBezTo>
                  <a:cubicBezTo>
                    <a:pt x="140" y="150"/>
                    <a:pt x="158" y="140"/>
                    <a:pt x="160" y="124"/>
                  </a:cubicBezTo>
                  <a:cubicBezTo>
                    <a:pt x="162" y="103"/>
                    <a:pt x="164" y="90"/>
                    <a:pt x="140" y="83"/>
                  </a:cubicBezTo>
                  <a:cubicBezTo>
                    <a:pt x="103" y="73"/>
                    <a:pt x="67" y="61"/>
                    <a:pt x="28" y="49"/>
                  </a:cubicBezTo>
                  <a:cubicBezTo>
                    <a:pt x="33" y="33"/>
                    <a:pt x="38" y="17"/>
                    <a:pt x="43" y="0"/>
                  </a:cubicBezTo>
                  <a:cubicBezTo>
                    <a:pt x="83" y="12"/>
                    <a:pt x="123" y="21"/>
                    <a:pt x="161" y="35"/>
                  </a:cubicBezTo>
                  <a:cubicBezTo>
                    <a:pt x="190" y="45"/>
                    <a:pt x="209" y="78"/>
                    <a:pt x="203" y="111"/>
                  </a:cubicBezTo>
                  <a:cubicBezTo>
                    <a:pt x="198" y="134"/>
                    <a:pt x="188" y="158"/>
                    <a:pt x="174" y="177"/>
                  </a:cubicBezTo>
                  <a:cubicBezTo>
                    <a:pt x="159" y="199"/>
                    <a:pt x="134" y="205"/>
                    <a:pt x="106" y="197"/>
                  </a:cubicBezTo>
                  <a:cubicBezTo>
                    <a:pt x="72" y="186"/>
                    <a:pt x="36" y="178"/>
                    <a:pt x="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
            <p:cNvSpPr>
              <a:spLocks noEditPoints="1"/>
            </p:cNvSpPr>
            <p:nvPr/>
          </p:nvSpPr>
          <p:spPr bwMode="auto">
            <a:xfrm>
              <a:off x="8097838" y="1287463"/>
              <a:ext cx="393700" cy="396875"/>
            </a:xfrm>
            <a:custGeom>
              <a:avLst/>
              <a:gdLst>
                <a:gd name="T0" fmla="*/ 131 w 203"/>
                <a:gd name="T1" fmla="*/ 98 h 206"/>
                <a:gd name="T2" fmla="*/ 131 w 203"/>
                <a:gd name="T3" fmla="*/ 136 h 206"/>
                <a:gd name="T4" fmla="*/ 162 w 203"/>
                <a:gd name="T5" fmla="*/ 165 h 206"/>
                <a:gd name="T6" fmla="*/ 131 w 203"/>
                <a:gd name="T7" fmla="*/ 178 h 206"/>
                <a:gd name="T8" fmla="*/ 134 w 203"/>
                <a:gd name="T9" fmla="*/ 206 h 206"/>
                <a:gd name="T10" fmla="*/ 94 w 203"/>
                <a:gd name="T11" fmla="*/ 206 h 206"/>
                <a:gd name="T12" fmla="*/ 67 w 203"/>
                <a:gd name="T13" fmla="*/ 164 h 206"/>
                <a:gd name="T14" fmla="*/ 10 w 203"/>
                <a:gd name="T15" fmla="*/ 99 h 206"/>
                <a:gd name="T16" fmla="*/ 17 w 203"/>
                <a:gd name="T17" fmla="*/ 53 h 206"/>
                <a:gd name="T18" fmla="*/ 75 w 203"/>
                <a:gd name="T19" fmla="*/ 41 h 206"/>
                <a:gd name="T20" fmla="*/ 89 w 203"/>
                <a:gd name="T21" fmla="*/ 48 h 206"/>
                <a:gd name="T22" fmla="*/ 115 w 203"/>
                <a:gd name="T23" fmla="*/ 9 h 206"/>
                <a:gd name="T24" fmla="*/ 141 w 203"/>
                <a:gd name="T25" fmla="*/ 0 h 206"/>
                <a:gd name="T26" fmla="*/ 202 w 203"/>
                <a:gd name="T27" fmla="*/ 67 h 206"/>
                <a:gd name="T28" fmla="*/ 167 w 203"/>
                <a:gd name="T29" fmla="*/ 101 h 206"/>
                <a:gd name="T30" fmla="*/ 131 w 203"/>
                <a:gd name="T31" fmla="*/ 98 h 206"/>
                <a:gd name="T32" fmla="*/ 90 w 203"/>
                <a:gd name="T33" fmla="*/ 136 h 206"/>
                <a:gd name="T34" fmla="*/ 90 w 203"/>
                <a:gd name="T35" fmla="*/ 95 h 206"/>
                <a:gd name="T36" fmla="*/ 79 w 203"/>
                <a:gd name="T37" fmla="*/ 76 h 206"/>
                <a:gd name="T38" fmla="*/ 52 w 203"/>
                <a:gd name="T39" fmla="*/ 89 h 206"/>
                <a:gd name="T40" fmla="*/ 90 w 203"/>
                <a:gd name="T41" fmla="*/ 136 h 206"/>
                <a:gd name="T42" fmla="*/ 159 w 203"/>
                <a:gd name="T43" fmla="*/ 36 h 206"/>
                <a:gd name="T44" fmla="*/ 132 w 203"/>
                <a:gd name="T45" fmla="*/ 59 h 206"/>
                <a:gd name="T46" fmla="*/ 152 w 203"/>
                <a:gd name="T47" fmla="*/ 71 h 206"/>
                <a:gd name="T48" fmla="*/ 171 w 203"/>
                <a:gd name="T49" fmla="*/ 54 h 206"/>
                <a:gd name="T50" fmla="*/ 159 w 203"/>
                <a:gd name="T51" fmla="*/ 3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3" h="206">
                  <a:moveTo>
                    <a:pt x="131" y="98"/>
                  </a:moveTo>
                  <a:cubicBezTo>
                    <a:pt x="131" y="111"/>
                    <a:pt x="131" y="122"/>
                    <a:pt x="131" y="136"/>
                  </a:cubicBezTo>
                  <a:cubicBezTo>
                    <a:pt x="155" y="131"/>
                    <a:pt x="156" y="149"/>
                    <a:pt x="162" y="165"/>
                  </a:cubicBezTo>
                  <a:cubicBezTo>
                    <a:pt x="151" y="169"/>
                    <a:pt x="141" y="173"/>
                    <a:pt x="131" y="178"/>
                  </a:cubicBezTo>
                  <a:cubicBezTo>
                    <a:pt x="132" y="187"/>
                    <a:pt x="133" y="195"/>
                    <a:pt x="134" y="206"/>
                  </a:cubicBezTo>
                  <a:cubicBezTo>
                    <a:pt x="121" y="206"/>
                    <a:pt x="109" y="206"/>
                    <a:pt x="94" y="206"/>
                  </a:cubicBezTo>
                  <a:cubicBezTo>
                    <a:pt x="101" y="182"/>
                    <a:pt x="82" y="176"/>
                    <a:pt x="67" y="164"/>
                  </a:cubicBezTo>
                  <a:cubicBezTo>
                    <a:pt x="45" y="145"/>
                    <a:pt x="27" y="123"/>
                    <a:pt x="10" y="99"/>
                  </a:cubicBezTo>
                  <a:cubicBezTo>
                    <a:pt x="0" y="85"/>
                    <a:pt x="5" y="67"/>
                    <a:pt x="17" y="53"/>
                  </a:cubicBezTo>
                  <a:cubicBezTo>
                    <a:pt x="33" y="36"/>
                    <a:pt x="54" y="36"/>
                    <a:pt x="75" y="41"/>
                  </a:cubicBezTo>
                  <a:cubicBezTo>
                    <a:pt x="80" y="43"/>
                    <a:pt x="84" y="46"/>
                    <a:pt x="89" y="48"/>
                  </a:cubicBezTo>
                  <a:cubicBezTo>
                    <a:pt x="98" y="34"/>
                    <a:pt x="104" y="20"/>
                    <a:pt x="115" y="9"/>
                  </a:cubicBezTo>
                  <a:cubicBezTo>
                    <a:pt x="120" y="3"/>
                    <a:pt x="132" y="0"/>
                    <a:pt x="141" y="0"/>
                  </a:cubicBezTo>
                  <a:cubicBezTo>
                    <a:pt x="168" y="0"/>
                    <a:pt x="203" y="40"/>
                    <a:pt x="202" y="67"/>
                  </a:cubicBezTo>
                  <a:cubicBezTo>
                    <a:pt x="201" y="86"/>
                    <a:pt x="187" y="101"/>
                    <a:pt x="167" y="101"/>
                  </a:cubicBezTo>
                  <a:cubicBezTo>
                    <a:pt x="156" y="101"/>
                    <a:pt x="144" y="99"/>
                    <a:pt x="131" y="98"/>
                  </a:cubicBezTo>
                  <a:close/>
                  <a:moveTo>
                    <a:pt x="90" y="136"/>
                  </a:moveTo>
                  <a:cubicBezTo>
                    <a:pt x="90" y="121"/>
                    <a:pt x="92" y="108"/>
                    <a:pt x="90" y="95"/>
                  </a:cubicBezTo>
                  <a:cubicBezTo>
                    <a:pt x="89" y="88"/>
                    <a:pt x="84" y="78"/>
                    <a:pt x="79" y="76"/>
                  </a:cubicBezTo>
                  <a:cubicBezTo>
                    <a:pt x="68" y="73"/>
                    <a:pt x="57" y="76"/>
                    <a:pt x="52" y="89"/>
                  </a:cubicBezTo>
                  <a:cubicBezTo>
                    <a:pt x="44" y="113"/>
                    <a:pt x="53" y="126"/>
                    <a:pt x="90" y="136"/>
                  </a:cubicBezTo>
                  <a:close/>
                  <a:moveTo>
                    <a:pt x="159" y="36"/>
                  </a:moveTo>
                  <a:cubicBezTo>
                    <a:pt x="134" y="33"/>
                    <a:pt x="133" y="48"/>
                    <a:pt x="132" y="59"/>
                  </a:cubicBezTo>
                  <a:cubicBezTo>
                    <a:pt x="132" y="63"/>
                    <a:pt x="146" y="72"/>
                    <a:pt x="152" y="71"/>
                  </a:cubicBezTo>
                  <a:cubicBezTo>
                    <a:pt x="160" y="69"/>
                    <a:pt x="171" y="60"/>
                    <a:pt x="171" y="54"/>
                  </a:cubicBezTo>
                  <a:cubicBezTo>
                    <a:pt x="172" y="47"/>
                    <a:pt x="162" y="39"/>
                    <a:pt x="15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9"/>
            <p:cNvSpPr>
              <a:spLocks/>
            </p:cNvSpPr>
            <p:nvPr/>
          </p:nvSpPr>
          <p:spPr bwMode="auto">
            <a:xfrm>
              <a:off x="5894388" y="260350"/>
              <a:ext cx="323850" cy="388938"/>
            </a:xfrm>
            <a:custGeom>
              <a:avLst/>
              <a:gdLst>
                <a:gd name="T0" fmla="*/ 159 w 168"/>
                <a:gd name="T1" fmla="*/ 56 h 201"/>
                <a:gd name="T2" fmla="*/ 123 w 168"/>
                <a:gd name="T3" fmla="*/ 61 h 201"/>
                <a:gd name="T4" fmla="*/ 110 w 168"/>
                <a:gd name="T5" fmla="*/ 55 h 201"/>
                <a:gd name="T6" fmla="*/ 78 w 168"/>
                <a:gd name="T7" fmla="*/ 40 h 201"/>
                <a:gd name="T8" fmla="*/ 59 w 168"/>
                <a:gd name="T9" fmla="*/ 51 h 201"/>
                <a:gd name="T10" fmla="*/ 73 w 168"/>
                <a:gd name="T11" fmla="*/ 67 h 201"/>
                <a:gd name="T12" fmla="*/ 137 w 168"/>
                <a:gd name="T13" fmla="*/ 89 h 201"/>
                <a:gd name="T14" fmla="*/ 168 w 168"/>
                <a:gd name="T15" fmla="*/ 124 h 201"/>
                <a:gd name="T16" fmla="*/ 139 w 168"/>
                <a:gd name="T17" fmla="*/ 183 h 201"/>
                <a:gd name="T18" fmla="*/ 42 w 168"/>
                <a:gd name="T19" fmla="*/ 189 h 201"/>
                <a:gd name="T20" fmla="*/ 6 w 168"/>
                <a:gd name="T21" fmla="*/ 134 h 201"/>
                <a:gd name="T22" fmla="*/ 47 w 168"/>
                <a:gd name="T23" fmla="*/ 135 h 201"/>
                <a:gd name="T24" fmla="*/ 59 w 168"/>
                <a:gd name="T25" fmla="*/ 145 h 201"/>
                <a:gd name="T26" fmla="*/ 102 w 168"/>
                <a:gd name="T27" fmla="*/ 159 h 201"/>
                <a:gd name="T28" fmla="*/ 116 w 168"/>
                <a:gd name="T29" fmla="*/ 141 h 201"/>
                <a:gd name="T30" fmla="*/ 101 w 168"/>
                <a:gd name="T31" fmla="*/ 123 h 201"/>
                <a:gd name="T32" fmla="*/ 37 w 168"/>
                <a:gd name="T33" fmla="*/ 101 h 201"/>
                <a:gd name="T34" fmla="*/ 38 w 168"/>
                <a:gd name="T35" fmla="*/ 18 h 201"/>
                <a:gd name="T36" fmla="*/ 133 w 168"/>
                <a:gd name="T37" fmla="*/ 17 h 201"/>
                <a:gd name="T38" fmla="*/ 159 w 168"/>
                <a:gd name="T39" fmla="*/ 5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8" h="201">
                  <a:moveTo>
                    <a:pt x="159" y="56"/>
                  </a:moveTo>
                  <a:cubicBezTo>
                    <a:pt x="146" y="58"/>
                    <a:pt x="134" y="60"/>
                    <a:pt x="123" y="61"/>
                  </a:cubicBezTo>
                  <a:cubicBezTo>
                    <a:pt x="119" y="61"/>
                    <a:pt x="114" y="57"/>
                    <a:pt x="110" y="55"/>
                  </a:cubicBezTo>
                  <a:cubicBezTo>
                    <a:pt x="100" y="50"/>
                    <a:pt x="89" y="42"/>
                    <a:pt x="78" y="40"/>
                  </a:cubicBezTo>
                  <a:cubicBezTo>
                    <a:pt x="73" y="39"/>
                    <a:pt x="65" y="47"/>
                    <a:pt x="59" y="51"/>
                  </a:cubicBezTo>
                  <a:cubicBezTo>
                    <a:pt x="64" y="57"/>
                    <a:pt x="67" y="64"/>
                    <a:pt x="73" y="67"/>
                  </a:cubicBezTo>
                  <a:cubicBezTo>
                    <a:pt x="94" y="75"/>
                    <a:pt x="116" y="81"/>
                    <a:pt x="137" y="89"/>
                  </a:cubicBezTo>
                  <a:cubicBezTo>
                    <a:pt x="152" y="96"/>
                    <a:pt x="167" y="101"/>
                    <a:pt x="168" y="124"/>
                  </a:cubicBezTo>
                  <a:cubicBezTo>
                    <a:pt x="168" y="149"/>
                    <a:pt x="161" y="170"/>
                    <a:pt x="139" y="183"/>
                  </a:cubicBezTo>
                  <a:cubicBezTo>
                    <a:pt x="108" y="201"/>
                    <a:pt x="74" y="201"/>
                    <a:pt x="42" y="189"/>
                  </a:cubicBezTo>
                  <a:cubicBezTo>
                    <a:pt x="21" y="181"/>
                    <a:pt x="11" y="161"/>
                    <a:pt x="6" y="134"/>
                  </a:cubicBezTo>
                  <a:cubicBezTo>
                    <a:pt x="21" y="134"/>
                    <a:pt x="34" y="133"/>
                    <a:pt x="47" y="135"/>
                  </a:cubicBezTo>
                  <a:cubicBezTo>
                    <a:pt x="51" y="135"/>
                    <a:pt x="56" y="141"/>
                    <a:pt x="59" y="145"/>
                  </a:cubicBezTo>
                  <a:cubicBezTo>
                    <a:pt x="69" y="160"/>
                    <a:pt x="86" y="167"/>
                    <a:pt x="102" y="159"/>
                  </a:cubicBezTo>
                  <a:cubicBezTo>
                    <a:pt x="108" y="156"/>
                    <a:pt x="116" y="147"/>
                    <a:pt x="116" y="141"/>
                  </a:cubicBezTo>
                  <a:cubicBezTo>
                    <a:pt x="115" y="135"/>
                    <a:pt x="108" y="125"/>
                    <a:pt x="101" y="123"/>
                  </a:cubicBezTo>
                  <a:cubicBezTo>
                    <a:pt x="80" y="114"/>
                    <a:pt x="57" y="111"/>
                    <a:pt x="37" y="101"/>
                  </a:cubicBezTo>
                  <a:cubicBezTo>
                    <a:pt x="0" y="81"/>
                    <a:pt x="2" y="38"/>
                    <a:pt x="38" y="18"/>
                  </a:cubicBezTo>
                  <a:cubicBezTo>
                    <a:pt x="70" y="1"/>
                    <a:pt x="101" y="0"/>
                    <a:pt x="133" y="17"/>
                  </a:cubicBezTo>
                  <a:cubicBezTo>
                    <a:pt x="149" y="25"/>
                    <a:pt x="158" y="37"/>
                    <a:pt x="159"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0"/>
            <p:cNvSpPr>
              <a:spLocks noEditPoints="1"/>
            </p:cNvSpPr>
            <p:nvPr/>
          </p:nvSpPr>
          <p:spPr bwMode="auto">
            <a:xfrm>
              <a:off x="8591550" y="4276725"/>
              <a:ext cx="403225" cy="360363"/>
            </a:xfrm>
            <a:custGeom>
              <a:avLst/>
              <a:gdLst>
                <a:gd name="T0" fmla="*/ 166 w 209"/>
                <a:gd name="T1" fmla="*/ 139 h 187"/>
                <a:gd name="T2" fmla="*/ 161 w 209"/>
                <a:gd name="T3" fmla="*/ 187 h 187"/>
                <a:gd name="T4" fmla="*/ 128 w 209"/>
                <a:gd name="T5" fmla="*/ 176 h 187"/>
                <a:gd name="T6" fmla="*/ 43 w 209"/>
                <a:gd name="T7" fmla="*/ 144 h 187"/>
                <a:gd name="T8" fmla="*/ 10 w 209"/>
                <a:gd name="T9" fmla="*/ 81 h 187"/>
                <a:gd name="T10" fmla="*/ 44 w 209"/>
                <a:gd name="T11" fmla="*/ 16 h 187"/>
                <a:gd name="T12" fmla="*/ 85 w 209"/>
                <a:gd name="T13" fmla="*/ 12 h 187"/>
                <a:gd name="T14" fmla="*/ 52 w 209"/>
                <a:gd name="T15" fmla="*/ 55 h 187"/>
                <a:gd name="T16" fmla="*/ 40 w 209"/>
                <a:gd name="T17" fmla="*/ 76 h 187"/>
                <a:gd name="T18" fmla="*/ 51 w 209"/>
                <a:gd name="T19" fmla="*/ 95 h 187"/>
                <a:gd name="T20" fmla="*/ 77 w 209"/>
                <a:gd name="T21" fmla="*/ 106 h 187"/>
                <a:gd name="T22" fmla="*/ 127 w 209"/>
                <a:gd name="T23" fmla="*/ 29 h 187"/>
                <a:gd name="T24" fmla="*/ 201 w 209"/>
                <a:gd name="T25" fmla="*/ 71 h 187"/>
                <a:gd name="T26" fmla="*/ 166 w 209"/>
                <a:gd name="T27" fmla="*/ 139 h 187"/>
                <a:gd name="T28" fmla="*/ 134 w 209"/>
                <a:gd name="T29" fmla="*/ 125 h 187"/>
                <a:gd name="T30" fmla="*/ 162 w 209"/>
                <a:gd name="T31" fmla="*/ 105 h 187"/>
                <a:gd name="T32" fmla="*/ 126 w 209"/>
                <a:gd name="T33" fmla="*/ 76 h 187"/>
                <a:gd name="T34" fmla="*/ 99 w 209"/>
                <a:gd name="T35" fmla="*/ 95 h 187"/>
                <a:gd name="T36" fmla="*/ 134 w 209"/>
                <a:gd name="T37" fmla="*/ 12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9" h="187">
                  <a:moveTo>
                    <a:pt x="166" y="139"/>
                  </a:moveTo>
                  <a:cubicBezTo>
                    <a:pt x="184" y="158"/>
                    <a:pt x="165" y="170"/>
                    <a:pt x="161" y="187"/>
                  </a:cubicBezTo>
                  <a:cubicBezTo>
                    <a:pt x="149" y="183"/>
                    <a:pt x="139" y="180"/>
                    <a:pt x="128" y="176"/>
                  </a:cubicBezTo>
                  <a:cubicBezTo>
                    <a:pt x="100" y="165"/>
                    <a:pt x="71" y="154"/>
                    <a:pt x="43" y="144"/>
                  </a:cubicBezTo>
                  <a:cubicBezTo>
                    <a:pt x="14" y="133"/>
                    <a:pt x="0" y="109"/>
                    <a:pt x="10" y="81"/>
                  </a:cubicBezTo>
                  <a:cubicBezTo>
                    <a:pt x="18" y="58"/>
                    <a:pt x="30" y="36"/>
                    <a:pt x="44" y="16"/>
                  </a:cubicBezTo>
                  <a:cubicBezTo>
                    <a:pt x="52" y="4"/>
                    <a:pt x="68" y="0"/>
                    <a:pt x="85" y="12"/>
                  </a:cubicBezTo>
                  <a:cubicBezTo>
                    <a:pt x="75" y="27"/>
                    <a:pt x="72" y="46"/>
                    <a:pt x="52" y="55"/>
                  </a:cubicBezTo>
                  <a:cubicBezTo>
                    <a:pt x="45" y="58"/>
                    <a:pt x="40" y="69"/>
                    <a:pt x="40" y="76"/>
                  </a:cubicBezTo>
                  <a:cubicBezTo>
                    <a:pt x="40" y="82"/>
                    <a:pt x="46" y="91"/>
                    <a:pt x="51" y="95"/>
                  </a:cubicBezTo>
                  <a:cubicBezTo>
                    <a:pt x="58" y="100"/>
                    <a:pt x="67" y="102"/>
                    <a:pt x="77" y="106"/>
                  </a:cubicBezTo>
                  <a:cubicBezTo>
                    <a:pt x="73" y="66"/>
                    <a:pt x="81" y="34"/>
                    <a:pt x="127" y="29"/>
                  </a:cubicBezTo>
                  <a:cubicBezTo>
                    <a:pt x="153" y="26"/>
                    <a:pt x="194" y="50"/>
                    <a:pt x="201" y="71"/>
                  </a:cubicBezTo>
                  <a:cubicBezTo>
                    <a:pt x="209" y="94"/>
                    <a:pt x="197" y="117"/>
                    <a:pt x="166" y="139"/>
                  </a:cubicBezTo>
                  <a:close/>
                  <a:moveTo>
                    <a:pt x="134" y="125"/>
                  </a:moveTo>
                  <a:cubicBezTo>
                    <a:pt x="152" y="126"/>
                    <a:pt x="162" y="119"/>
                    <a:pt x="162" y="105"/>
                  </a:cubicBezTo>
                  <a:cubicBezTo>
                    <a:pt x="163" y="91"/>
                    <a:pt x="144" y="75"/>
                    <a:pt x="126" y="76"/>
                  </a:cubicBezTo>
                  <a:cubicBezTo>
                    <a:pt x="113" y="76"/>
                    <a:pt x="100" y="79"/>
                    <a:pt x="99" y="95"/>
                  </a:cubicBezTo>
                  <a:cubicBezTo>
                    <a:pt x="98" y="111"/>
                    <a:pt x="115" y="125"/>
                    <a:pt x="134"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1"/>
            <p:cNvSpPr>
              <a:spLocks/>
            </p:cNvSpPr>
            <p:nvPr/>
          </p:nvSpPr>
          <p:spPr bwMode="auto">
            <a:xfrm>
              <a:off x="3713163" y="5380038"/>
              <a:ext cx="577850" cy="434975"/>
            </a:xfrm>
            <a:custGeom>
              <a:avLst/>
              <a:gdLst>
                <a:gd name="T0" fmla="*/ 134 w 299"/>
                <a:gd name="T1" fmla="*/ 100 h 225"/>
                <a:gd name="T2" fmla="*/ 119 w 299"/>
                <a:gd name="T3" fmla="*/ 107 h 225"/>
                <a:gd name="T4" fmla="*/ 54 w 299"/>
                <a:gd name="T5" fmla="*/ 126 h 225"/>
                <a:gd name="T6" fmla="*/ 0 w 299"/>
                <a:gd name="T7" fmla="*/ 80 h 225"/>
                <a:gd name="T8" fmla="*/ 63 w 299"/>
                <a:gd name="T9" fmla="*/ 109 h 225"/>
                <a:gd name="T10" fmla="*/ 122 w 299"/>
                <a:gd name="T11" fmla="*/ 77 h 225"/>
                <a:gd name="T12" fmla="*/ 120 w 299"/>
                <a:gd name="T13" fmla="*/ 70 h 225"/>
                <a:gd name="T14" fmla="*/ 86 w 299"/>
                <a:gd name="T15" fmla="*/ 70 h 225"/>
                <a:gd name="T16" fmla="*/ 66 w 299"/>
                <a:gd name="T17" fmla="*/ 47 h 225"/>
                <a:gd name="T18" fmla="*/ 69 w 299"/>
                <a:gd name="T19" fmla="*/ 32 h 225"/>
                <a:gd name="T20" fmla="*/ 131 w 299"/>
                <a:gd name="T21" fmla="*/ 55 h 225"/>
                <a:gd name="T22" fmla="*/ 148 w 299"/>
                <a:gd name="T23" fmla="*/ 56 h 225"/>
                <a:gd name="T24" fmla="*/ 208 w 299"/>
                <a:gd name="T25" fmla="*/ 7 h 225"/>
                <a:gd name="T26" fmla="*/ 225 w 299"/>
                <a:gd name="T27" fmla="*/ 2 h 225"/>
                <a:gd name="T28" fmla="*/ 264 w 299"/>
                <a:gd name="T29" fmla="*/ 23 h 225"/>
                <a:gd name="T30" fmla="*/ 294 w 299"/>
                <a:gd name="T31" fmla="*/ 43 h 225"/>
                <a:gd name="T32" fmla="*/ 299 w 299"/>
                <a:gd name="T33" fmla="*/ 59 h 225"/>
                <a:gd name="T34" fmla="*/ 283 w 299"/>
                <a:gd name="T35" fmla="*/ 62 h 225"/>
                <a:gd name="T36" fmla="*/ 234 w 299"/>
                <a:gd name="T37" fmla="*/ 50 h 225"/>
                <a:gd name="T38" fmla="*/ 211 w 299"/>
                <a:gd name="T39" fmla="*/ 55 h 225"/>
                <a:gd name="T40" fmla="*/ 204 w 299"/>
                <a:gd name="T41" fmla="*/ 69 h 225"/>
                <a:gd name="T42" fmla="*/ 217 w 299"/>
                <a:gd name="T43" fmla="*/ 70 h 225"/>
                <a:gd name="T44" fmla="*/ 235 w 299"/>
                <a:gd name="T45" fmla="*/ 87 h 225"/>
                <a:gd name="T46" fmla="*/ 234 w 299"/>
                <a:gd name="T47" fmla="*/ 95 h 225"/>
                <a:gd name="T48" fmla="*/ 216 w 299"/>
                <a:gd name="T49" fmla="*/ 96 h 225"/>
                <a:gd name="T50" fmla="*/ 211 w 299"/>
                <a:gd name="T51" fmla="*/ 94 h 225"/>
                <a:gd name="T52" fmla="*/ 151 w 299"/>
                <a:gd name="T53" fmla="*/ 123 h 225"/>
                <a:gd name="T54" fmla="*/ 140 w 299"/>
                <a:gd name="T55" fmla="*/ 181 h 225"/>
                <a:gd name="T56" fmla="*/ 153 w 299"/>
                <a:gd name="T57" fmla="*/ 225 h 225"/>
                <a:gd name="T58" fmla="*/ 115 w 299"/>
                <a:gd name="T59" fmla="*/ 212 h 225"/>
                <a:gd name="T60" fmla="*/ 102 w 299"/>
                <a:gd name="T61" fmla="*/ 183 h 225"/>
                <a:gd name="T62" fmla="*/ 128 w 299"/>
                <a:gd name="T63" fmla="*/ 123 h 225"/>
                <a:gd name="T64" fmla="*/ 138 w 299"/>
                <a:gd name="T65" fmla="*/ 105 h 225"/>
                <a:gd name="T66" fmla="*/ 134 w 299"/>
                <a:gd name="T67" fmla="*/ 10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9" h="225">
                  <a:moveTo>
                    <a:pt x="134" y="100"/>
                  </a:moveTo>
                  <a:cubicBezTo>
                    <a:pt x="129" y="103"/>
                    <a:pt x="124" y="106"/>
                    <a:pt x="119" y="107"/>
                  </a:cubicBezTo>
                  <a:cubicBezTo>
                    <a:pt x="97" y="114"/>
                    <a:pt x="76" y="123"/>
                    <a:pt x="54" y="126"/>
                  </a:cubicBezTo>
                  <a:cubicBezTo>
                    <a:pt x="27" y="130"/>
                    <a:pt x="8" y="113"/>
                    <a:pt x="0" y="80"/>
                  </a:cubicBezTo>
                  <a:cubicBezTo>
                    <a:pt x="20" y="95"/>
                    <a:pt x="36" y="118"/>
                    <a:pt x="63" y="109"/>
                  </a:cubicBezTo>
                  <a:cubicBezTo>
                    <a:pt x="84" y="101"/>
                    <a:pt x="106" y="94"/>
                    <a:pt x="122" y="77"/>
                  </a:cubicBezTo>
                  <a:cubicBezTo>
                    <a:pt x="121" y="75"/>
                    <a:pt x="121" y="72"/>
                    <a:pt x="120" y="70"/>
                  </a:cubicBezTo>
                  <a:cubicBezTo>
                    <a:pt x="108" y="70"/>
                    <a:pt x="97" y="70"/>
                    <a:pt x="86" y="70"/>
                  </a:cubicBezTo>
                  <a:cubicBezTo>
                    <a:pt x="65" y="70"/>
                    <a:pt x="62" y="67"/>
                    <a:pt x="66" y="47"/>
                  </a:cubicBezTo>
                  <a:cubicBezTo>
                    <a:pt x="67" y="41"/>
                    <a:pt x="68" y="36"/>
                    <a:pt x="69" y="32"/>
                  </a:cubicBezTo>
                  <a:cubicBezTo>
                    <a:pt x="90" y="40"/>
                    <a:pt x="110" y="48"/>
                    <a:pt x="131" y="55"/>
                  </a:cubicBezTo>
                  <a:cubicBezTo>
                    <a:pt x="136" y="57"/>
                    <a:pt x="144" y="58"/>
                    <a:pt x="148" y="56"/>
                  </a:cubicBezTo>
                  <a:cubicBezTo>
                    <a:pt x="168" y="40"/>
                    <a:pt x="188" y="23"/>
                    <a:pt x="208" y="7"/>
                  </a:cubicBezTo>
                  <a:cubicBezTo>
                    <a:pt x="213" y="3"/>
                    <a:pt x="221" y="0"/>
                    <a:pt x="225" y="2"/>
                  </a:cubicBezTo>
                  <a:cubicBezTo>
                    <a:pt x="238" y="8"/>
                    <a:pt x="251" y="16"/>
                    <a:pt x="264" y="23"/>
                  </a:cubicBezTo>
                  <a:cubicBezTo>
                    <a:pt x="274" y="30"/>
                    <a:pt x="285" y="36"/>
                    <a:pt x="294" y="43"/>
                  </a:cubicBezTo>
                  <a:cubicBezTo>
                    <a:pt x="297" y="46"/>
                    <a:pt x="297" y="54"/>
                    <a:pt x="299" y="59"/>
                  </a:cubicBezTo>
                  <a:cubicBezTo>
                    <a:pt x="293" y="60"/>
                    <a:pt x="288" y="63"/>
                    <a:pt x="283" y="62"/>
                  </a:cubicBezTo>
                  <a:cubicBezTo>
                    <a:pt x="266" y="58"/>
                    <a:pt x="251" y="52"/>
                    <a:pt x="234" y="50"/>
                  </a:cubicBezTo>
                  <a:cubicBezTo>
                    <a:pt x="227" y="48"/>
                    <a:pt x="218" y="51"/>
                    <a:pt x="211" y="55"/>
                  </a:cubicBezTo>
                  <a:cubicBezTo>
                    <a:pt x="207" y="57"/>
                    <a:pt x="206" y="64"/>
                    <a:pt x="204" y="69"/>
                  </a:cubicBezTo>
                  <a:cubicBezTo>
                    <a:pt x="208" y="69"/>
                    <a:pt x="214" y="68"/>
                    <a:pt x="217" y="70"/>
                  </a:cubicBezTo>
                  <a:cubicBezTo>
                    <a:pt x="223" y="75"/>
                    <a:pt x="229" y="81"/>
                    <a:pt x="235" y="87"/>
                  </a:cubicBezTo>
                  <a:cubicBezTo>
                    <a:pt x="236" y="88"/>
                    <a:pt x="234" y="95"/>
                    <a:pt x="234" y="95"/>
                  </a:cubicBezTo>
                  <a:cubicBezTo>
                    <a:pt x="228" y="96"/>
                    <a:pt x="222" y="96"/>
                    <a:pt x="216" y="96"/>
                  </a:cubicBezTo>
                  <a:cubicBezTo>
                    <a:pt x="214" y="96"/>
                    <a:pt x="212" y="95"/>
                    <a:pt x="211" y="94"/>
                  </a:cubicBezTo>
                  <a:cubicBezTo>
                    <a:pt x="168" y="79"/>
                    <a:pt x="166" y="79"/>
                    <a:pt x="151" y="123"/>
                  </a:cubicBezTo>
                  <a:cubicBezTo>
                    <a:pt x="144" y="142"/>
                    <a:pt x="140" y="162"/>
                    <a:pt x="140" y="181"/>
                  </a:cubicBezTo>
                  <a:cubicBezTo>
                    <a:pt x="140" y="197"/>
                    <a:pt x="149" y="212"/>
                    <a:pt x="153" y="225"/>
                  </a:cubicBezTo>
                  <a:cubicBezTo>
                    <a:pt x="143" y="222"/>
                    <a:pt x="129" y="216"/>
                    <a:pt x="115" y="212"/>
                  </a:cubicBezTo>
                  <a:cubicBezTo>
                    <a:pt x="99" y="207"/>
                    <a:pt x="98" y="194"/>
                    <a:pt x="102" y="183"/>
                  </a:cubicBezTo>
                  <a:cubicBezTo>
                    <a:pt x="108" y="162"/>
                    <a:pt x="119" y="143"/>
                    <a:pt x="128" y="123"/>
                  </a:cubicBezTo>
                  <a:cubicBezTo>
                    <a:pt x="131" y="117"/>
                    <a:pt x="135" y="111"/>
                    <a:pt x="138" y="105"/>
                  </a:cubicBezTo>
                  <a:cubicBezTo>
                    <a:pt x="137" y="103"/>
                    <a:pt x="136" y="102"/>
                    <a:pt x="134"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2"/>
            <p:cNvSpPr>
              <a:spLocks/>
            </p:cNvSpPr>
            <p:nvPr/>
          </p:nvSpPr>
          <p:spPr bwMode="auto">
            <a:xfrm>
              <a:off x="8834438" y="2755900"/>
              <a:ext cx="354013" cy="328613"/>
            </a:xfrm>
            <a:custGeom>
              <a:avLst/>
              <a:gdLst>
                <a:gd name="T0" fmla="*/ 183 w 183"/>
                <a:gd name="T1" fmla="*/ 47 h 170"/>
                <a:gd name="T2" fmla="*/ 127 w 183"/>
                <a:gd name="T3" fmla="*/ 57 h 170"/>
                <a:gd name="T4" fmla="*/ 147 w 183"/>
                <a:gd name="T5" fmla="*/ 104 h 170"/>
                <a:gd name="T6" fmla="*/ 119 w 183"/>
                <a:gd name="T7" fmla="*/ 151 h 170"/>
                <a:gd name="T8" fmla="*/ 28 w 183"/>
                <a:gd name="T9" fmla="*/ 170 h 170"/>
                <a:gd name="T10" fmla="*/ 17 w 183"/>
                <a:gd name="T11" fmla="*/ 126 h 170"/>
                <a:gd name="T12" fmla="*/ 90 w 183"/>
                <a:gd name="T13" fmla="*/ 107 h 170"/>
                <a:gd name="T14" fmla="*/ 107 w 183"/>
                <a:gd name="T15" fmla="*/ 91 h 170"/>
                <a:gd name="T16" fmla="*/ 86 w 183"/>
                <a:gd name="T17" fmla="*/ 69 h 170"/>
                <a:gd name="T18" fmla="*/ 11 w 183"/>
                <a:gd name="T19" fmla="*/ 80 h 170"/>
                <a:gd name="T20" fmla="*/ 0 w 183"/>
                <a:gd name="T21" fmla="*/ 34 h 170"/>
                <a:gd name="T22" fmla="*/ 120 w 183"/>
                <a:gd name="T23" fmla="*/ 12 h 170"/>
                <a:gd name="T24" fmla="*/ 153 w 183"/>
                <a:gd name="T25" fmla="*/ 5 h 170"/>
                <a:gd name="T26" fmla="*/ 179 w 183"/>
                <a:gd name="T27" fmla="*/ 23 h 170"/>
                <a:gd name="T28" fmla="*/ 183 w 183"/>
                <a:gd name="T29" fmla="*/ 4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3" h="170">
                  <a:moveTo>
                    <a:pt x="183" y="47"/>
                  </a:moveTo>
                  <a:cubicBezTo>
                    <a:pt x="162" y="51"/>
                    <a:pt x="144" y="54"/>
                    <a:pt x="127" y="57"/>
                  </a:cubicBezTo>
                  <a:cubicBezTo>
                    <a:pt x="134" y="74"/>
                    <a:pt x="142" y="88"/>
                    <a:pt x="147" y="104"/>
                  </a:cubicBezTo>
                  <a:cubicBezTo>
                    <a:pt x="152" y="125"/>
                    <a:pt x="140" y="145"/>
                    <a:pt x="119" y="151"/>
                  </a:cubicBezTo>
                  <a:cubicBezTo>
                    <a:pt x="90" y="158"/>
                    <a:pt x="60" y="163"/>
                    <a:pt x="28" y="170"/>
                  </a:cubicBezTo>
                  <a:cubicBezTo>
                    <a:pt x="24" y="154"/>
                    <a:pt x="21" y="140"/>
                    <a:pt x="17" y="126"/>
                  </a:cubicBezTo>
                  <a:cubicBezTo>
                    <a:pt x="42" y="119"/>
                    <a:pt x="66" y="114"/>
                    <a:pt x="90" y="107"/>
                  </a:cubicBezTo>
                  <a:cubicBezTo>
                    <a:pt x="97" y="104"/>
                    <a:pt x="107" y="97"/>
                    <a:pt x="107" y="91"/>
                  </a:cubicBezTo>
                  <a:cubicBezTo>
                    <a:pt x="108" y="79"/>
                    <a:pt x="103" y="66"/>
                    <a:pt x="86" y="69"/>
                  </a:cubicBezTo>
                  <a:cubicBezTo>
                    <a:pt x="62" y="72"/>
                    <a:pt x="37" y="76"/>
                    <a:pt x="11" y="80"/>
                  </a:cubicBezTo>
                  <a:cubicBezTo>
                    <a:pt x="7" y="65"/>
                    <a:pt x="4" y="50"/>
                    <a:pt x="0" y="34"/>
                  </a:cubicBezTo>
                  <a:cubicBezTo>
                    <a:pt x="41" y="26"/>
                    <a:pt x="80" y="19"/>
                    <a:pt x="120" y="12"/>
                  </a:cubicBezTo>
                  <a:cubicBezTo>
                    <a:pt x="131" y="10"/>
                    <a:pt x="142" y="8"/>
                    <a:pt x="153" y="5"/>
                  </a:cubicBezTo>
                  <a:cubicBezTo>
                    <a:pt x="170" y="0"/>
                    <a:pt x="178" y="6"/>
                    <a:pt x="179" y="23"/>
                  </a:cubicBezTo>
                  <a:cubicBezTo>
                    <a:pt x="180" y="30"/>
                    <a:pt x="181" y="37"/>
                    <a:pt x="183"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
            <p:cNvSpPr>
              <a:spLocks/>
            </p:cNvSpPr>
            <p:nvPr/>
          </p:nvSpPr>
          <p:spPr bwMode="auto">
            <a:xfrm>
              <a:off x="8501063" y="1722438"/>
              <a:ext cx="406400" cy="352425"/>
            </a:xfrm>
            <a:custGeom>
              <a:avLst/>
              <a:gdLst>
                <a:gd name="T0" fmla="*/ 90 w 211"/>
                <a:gd name="T1" fmla="*/ 20 h 183"/>
                <a:gd name="T2" fmla="*/ 124 w 211"/>
                <a:gd name="T3" fmla="*/ 0 h 183"/>
                <a:gd name="T4" fmla="*/ 166 w 211"/>
                <a:gd name="T5" fmla="*/ 71 h 183"/>
                <a:gd name="T6" fmla="*/ 211 w 211"/>
                <a:gd name="T7" fmla="*/ 141 h 183"/>
                <a:gd name="T8" fmla="*/ 176 w 211"/>
                <a:gd name="T9" fmla="*/ 166 h 183"/>
                <a:gd name="T10" fmla="*/ 161 w 211"/>
                <a:gd name="T11" fmla="*/ 140 h 183"/>
                <a:gd name="T12" fmla="*/ 126 w 211"/>
                <a:gd name="T13" fmla="*/ 129 h 183"/>
                <a:gd name="T14" fmla="*/ 26 w 211"/>
                <a:gd name="T15" fmla="*/ 183 h 183"/>
                <a:gd name="T16" fmla="*/ 0 w 211"/>
                <a:gd name="T17" fmla="*/ 143 h 183"/>
                <a:gd name="T18" fmla="*/ 99 w 211"/>
                <a:gd name="T19" fmla="*/ 82 h 183"/>
                <a:gd name="T20" fmla="*/ 107 w 211"/>
                <a:gd name="T21" fmla="*/ 51 h 183"/>
                <a:gd name="T22" fmla="*/ 90 w 211"/>
                <a:gd name="T23" fmla="*/ 2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1" h="183">
                  <a:moveTo>
                    <a:pt x="90" y="20"/>
                  </a:moveTo>
                  <a:cubicBezTo>
                    <a:pt x="102" y="13"/>
                    <a:pt x="112" y="7"/>
                    <a:pt x="124" y="0"/>
                  </a:cubicBezTo>
                  <a:cubicBezTo>
                    <a:pt x="138" y="24"/>
                    <a:pt x="152" y="48"/>
                    <a:pt x="166" y="71"/>
                  </a:cubicBezTo>
                  <a:cubicBezTo>
                    <a:pt x="181" y="94"/>
                    <a:pt x="195" y="117"/>
                    <a:pt x="211" y="141"/>
                  </a:cubicBezTo>
                  <a:cubicBezTo>
                    <a:pt x="199" y="149"/>
                    <a:pt x="189" y="157"/>
                    <a:pt x="176" y="166"/>
                  </a:cubicBezTo>
                  <a:cubicBezTo>
                    <a:pt x="170" y="156"/>
                    <a:pt x="165" y="148"/>
                    <a:pt x="161" y="140"/>
                  </a:cubicBezTo>
                  <a:cubicBezTo>
                    <a:pt x="148" y="116"/>
                    <a:pt x="149" y="116"/>
                    <a:pt x="126" y="129"/>
                  </a:cubicBezTo>
                  <a:cubicBezTo>
                    <a:pt x="94" y="147"/>
                    <a:pt x="61" y="164"/>
                    <a:pt x="26" y="183"/>
                  </a:cubicBezTo>
                  <a:cubicBezTo>
                    <a:pt x="17" y="170"/>
                    <a:pt x="9" y="157"/>
                    <a:pt x="0" y="143"/>
                  </a:cubicBezTo>
                  <a:cubicBezTo>
                    <a:pt x="34" y="122"/>
                    <a:pt x="66" y="101"/>
                    <a:pt x="99" y="82"/>
                  </a:cubicBezTo>
                  <a:cubicBezTo>
                    <a:pt x="114" y="74"/>
                    <a:pt x="118" y="66"/>
                    <a:pt x="107" y="51"/>
                  </a:cubicBezTo>
                  <a:cubicBezTo>
                    <a:pt x="101" y="42"/>
                    <a:pt x="96" y="31"/>
                    <a:pt x="9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4"/>
            <p:cNvSpPr>
              <a:spLocks noEditPoints="1"/>
            </p:cNvSpPr>
            <p:nvPr/>
          </p:nvSpPr>
          <p:spPr bwMode="auto">
            <a:xfrm>
              <a:off x="6408738" y="6156325"/>
              <a:ext cx="411163" cy="452438"/>
            </a:xfrm>
            <a:custGeom>
              <a:avLst/>
              <a:gdLst>
                <a:gd name="T0" fmla="*/ 0 w 213"/>
                <a:gd name="T1" fmla="*/ 197 h 234"/>
                <a:gd name="T2" fmla="*/ 47 w 213"/>
                <a:gd name="T3" fmla="*/ 125 h 234"/>
                <a:gd name="T4" fmla="*/ 53 w 213"/>
                <a:gd name="T5" fmla="*/ 107 h 234"/>
                <a:gd name="T6" fmla="*/ 39 w 213"/>
                <a:gd name="T7" fmla="*/ 95 h 234"/>
                <a:gd name="T8" fmla="*/ 23 w 213"/>
                <a:gd name="T9" fmla="*/ 88 h 234"/>
                <a:gd name="T10" fmla="*/ 43 w 213"/>
                <a:gd name="T11" fmla="*/ 38 h 234"/>
                <a:gd name="T12" fmla="*/ 48 w 213"/>
                <a:gd name="T13" fmla="*/ 27 h 234"/>
                <a:gd name="T14" fmla="*/ 83 w 213"/>
                <a:gd name="T15" fmla="*/ 48 h 234"/>
                <a:gd name="T16" fmla="*/ 77 w 213"/>
                <a:gd name="T17" fmla="*/ 66 h 234"/>
                <a:gd name="T18" fmla="*/ 71 w 213"/>
                <a:gd name="T19" fmla="*/ 76 h 234"/>
                <a:gd name="T20" fmla="*/ 115 w 213"/>
                <a:gd name="T21" fmla="*/ 53 h 234"/>
                <a:gd name="T22" fmla="*/ 126 w 213"/>
                <a:gd name="T23" fmla="*/ 0 h 234"/>
                <a:gd name="T24" fmla="*/ 158 w 213"/>
                <a:gd name="T25" fmla="*/ 25 h 234"/>
                <a:gd name="T26" fmla="*/ 155 w 213"/>
                <a:gd name="T27" fmla="*/ 36 h 234"/>
                <a:gd name="T28" fmla="*/ 134 w 213"/>
                <a:gd name="T29" fmla="*/ 77 h 234"/>
                <a:gd name="T30" fmla="*/ 144 w 213"/>
                <a:gd name="T31" fmla="*/ 94 h 234"/>
                <a:gd name="T32" fmla="*/ 154 w 213"/>
                <a:gd name="T33" fmla="*/ 124 h 234"/>
                <a:gd name="T34" fmla="*/ 165 w 213"/>
                <a:gd name="T35" fmla="*/ 154 h 234"/>
                <a:gd name="T36" fmla="*/ 213 w 213"/>
                <a:gd name="T37" fmla="*/ 163 h 234"/>
                <a:gd name="T38" fmla="*/ 153 w 213"/>
                <a:gd name="T39" fmla="*/ 176 h 234"/>
                <a:gd name="T40" fmla="*/ 134 w 213"/>
                <a:gd name="T41" fmla="*/ 181 h 234"/>
                <a:gd name="T42" fmla="*/ 91 w 213"/>
                <a:gd name="T43" fmla="*/ 219 h 234"/>
                <a:gd name="T44" fmla="*/ 79 w 213"/>
                <a:gd name="T45" fmla="*/ 234 h 234"/>
                <a:gd name="T46" fmla="*/ 50 w 213"/>
                <a:gd name="T47" fmla="*/ 218 h 234"/>
                <a:gd name="T48" fmla="*/ 53 w 213"/>
                <a:gd name="T49" fmla="*/ 150 h 234"/>
                <a:gd name="T50" fmla="*/ 0 w 213"/>
                <a:gd name="T51" fmla="*/ 197 h 234"/>
                <a:gd name="T52" fmla="*/ 118 w 213"/>
                <a:gd name="T53" fmla="*/ 75 h 234"/>
                <a:gd name="T54" fmla="*/ 89 w 213"/>
                <a:gd name="T55" fmla="*/ 89 h 234"/>
                <a:gd name="T56" fmla="*/ 70 w 213"/>
                <a:gd name="T57" fmla="*/ 111 h 234"/>
                <a:gd name="T58" fmla="*/ 81 w 213"/>
                <a:gd name="T59" fmla="*/ 188 h 234"/>
                <a:gd name="T60" fmla="*/ 88 w 213"/>
                <a:gd name="T61" fmla="*/ 203 h 234"/>
                <a:gd name="T62" fmla="*/ 109 w 213"/>
                <a:gd name="T63" fmla="*/ 195 h 234"/>
                <a:gd name="T64" fmla="*/ 111 w 213"/>
                <a:gd name="T65" fmla="*/ 134 h 234"/>
                <a:gd name="T66" fmla="*/ 135 w 213"/>
                <a:gd name="T67" fmla="*/ 113 h 234"/>
                <a:gd name="T68" fmla="*/ 118 w 213"/>
                <a:gd name="T69" fmla="*/ 75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 h="234">
                  <a:moveTo>
                    <a:pt x="0" y="197"/>
                  </a:moveTo>
                  <a:cubicBezTo>
                    <a:pt x="17" y="172"/>
                    <a:pt x="32" y="149"/>
                    <a:pt x="47" y="125"/>
                  </a:cubicBezTo>
                  <a:cubicBezTo>
                    <a:pt x="50" y="120"/>
                    <a:pt x="52" y="113"/>
                    <a:pt x="53" y="107"/>
                  </a:cubicBezTo>
                  <a:cubicBezTo>
                    <a:pt x="54" y="98"/>
                    <a:pt x="52" y="91"/>
                    <a:pt x="39" y="95"/>
                  </a:cubicBezTo>
                  <a:cubicBezTo>
                    <a:pt x="35" y="96"/>
                    <a:pt x="30" y="92"/>
                    <a:pt x="23" y="88"/>
                  </a:cubicBezTo>
                  <a:cubicBezTo>
                    <a:pt x="50" y="77"/>
                    <a:pt x="50" y="59"/>
                    <a:pt x="43" y="38"/>
                  </a:cubicBezTo>
                  <a:cubicBezTo>
                    <a:pt x="42" y="36"/>
                    <a:pt x="46" y="31"/>
                    <a:pt x="48" y="27"/>
                  </a:cubicBezTo>
                  <a:cubicBezTo>
                    <a:pt x="60" y="34"/>
                    <a:pt x="72" y="40"/>
                    <a:pt x="83" y="48"/>
                  </a:cubicBezTo>
                  <a:cubicBezTo>
                    <a:pt x="85" y="49"/>
                    <a:pt x="80" y="60"/>
                    <a:pt x="77" y="66"/>
                  </a:cubicBezTo>
                  <a:cubicBezTo>
                    <a:pt x="76" y="70"/>
                    <a:pt x="73" y="73"/>
                    <a:pt x="71" y="76"/>
                  </a:cubicBezTo>
                  <a:cubicBezTo>
                    <a:pt x="83" y="79"/>
                    <a:pt x="82" y="78"/>
                    <a:pt x="115" y="53"/>
                  </a:cubicBezTo>
                  <a:cubicBezTo>
                    <a:pt x="136" y="38"/>
                    <a:pt x="114" y="20"/>
                    <a:pt x="126" y="0"/>
                  </a:cubicBezTo>
                  <a:cubicBezTo>
                    <a:pt x="137" y="8"/>
                    <a:pt x="148" y="16"/>
                    <a:pt x="158" y="25"/>
                  </a:cubicBezTo>
                  <a:cubicBezTo>
                    <a:pt x="160" y="26"/>
                    <a:pt x="157" y="33"/>
                    <a:pt x="155" y="36"/>
                  </a:cubicBezTo>
                  <a:cubicBezTo>
                    <a:pt x="148" y="50"/>
                    <a:pt x="139" y="63"/>
                    <a:pt x="134" y="77"/>
                  </a:cubicBezTo>
                  <a:cubicBezTo>
                    <a:pt x="132" y="81"/>
                    <a:pt x="139" y="92"/>
                    <a:pt x="144" y="94"/>
                  </a:cubicBezTo>
                  <a:cubicBezTo>
                    <a:pt x="163" y="100"/>
                    <a:pt x="164" y="110"/>
                    <a:pt x="154" y="124"/>
                  </a:cubicBezTo>
                  <a:cubicBezTo>
                    <a:pt x="144" y="139"/>
                    <a:pt x="150" y="149"/>
                    <a:pt x="165" y="154"/>
                  </a:cubicBezTo>
                  <a:cubicBezTo>
                    <a:pt x="181" y="158"/>
                    <a:pt x="197" y="160"/>
                    <a:pt x="213" y="163"/>
                  </a:cubicBezTo>
                  <a:cubicBezTo>
                    <a:pt x="193" y="190"/>
                    <a:pt x="186" y="191"/>
                    <a:pt x="153" y="176"/>
                  </a:cubicBezTo>
                  <a:cubicBezTo>
                    <a:pt x="148" y="174"/>
                    <a:pt x="137" y="177"/>
                    <a:pt x="134" y="181"/>
                  </a:cubicBezTo>
                  <a:cubicBezTo>
                    <a:pt x="123" y="198"/>
                    <a:pt x="116" y="218"/>
                    <a:pt x="91" y="219"/>
                  </a:cubicBezTo>
                  <a:cubicBezTo>
                    <a:pt x="87" y="219"/>
                    <a:pt x="83" y="229"/>
                    <a:pt x="79" y="234"/>
                  </a:cubicBezTo>
                  <a:cubicBezTo>
                    <a:pt x="69" y="229"/>
                    <a:pt x="59" y="223"/>
                    <a:pt x="50" y="218"/>
                  </a:cubicBezTo>
                  <a:cubicBezTo>
                    <a:pt x="67" y="209"/>
                    <a:pt x="69" y="176"/>
                    <a:pt x="53" y="150"/>
                  </a:cubicBezTo>
                  <a:cubicBezTo>
                    <a:pt x="35" y="165"/>
                    <a:pt x="42" y="209"/>
                    <a:pt x="0" y="197"/>
                  </a:cubicBezTo>
                  <a:close/>
                  <a:moveTo>
                    <a:pt x="118" y="75"/>
                  </a:moveTo>
                  <a:cubicBezTo>
                    <a:pt x="108" y="81"/>
                    <a:pt x="98" y="90"/>
                    <a:pt x="89" y="89"/>
                  </a:cubicBezTo>
                  <a:cubicBezTo>
                    <a:pt x="70" y="88"/>
                    <a:pt x="69" y="98"/>
                    <a:pt x="70" y="111"/>
                  </a:cubicBezTo>
                  <a:cubicBezTo>
                    <a:pt x="73" y="136"/>
                    <a:pt x="77" y="162"/>
                    <a:pt x="81" y="188"/>
                  </a:cubicBezTo>
                  <a:cubicBezTo>
                    <a:pt x="81" y="193"/>
                    <a:pt x="86" y="203"/>
                    <a:pt x="88" y="203"/>
                  </a:cubicBezTo>
                  <a:cubicBezTo>
                    <a:pt x="95" y="203"/>
                    <a:pt x="104" y="200"/>
                    <a:pt x="109" y="195"/>
                  </a:cubicBezTo>
                  <a:cubicBezTo>
                    <a:pt x="128" y="176"/>
                    <a:pt x="128" y="161"/>
                    <a:pt x="111" y="134"/>
                  </a:cubicBezTo>
                  <a:cubicBezTo>
                    <a:pt x="135" y="136"/>
                    <a:pt x="137" y="134"/>
                    <a:pt x="135" y="113"/>
                  </a:cubicBezTo>
                  <a:cubicBezTo>
                    <a:pt x="93" y="117"/>
                    <a:pt x="133" y="83"/>
                    <a:pt x="118"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5"/>
            <p:cNvSpPr>
              <a:spLocks/>
            </p:cNvSpPr>
            <p:nvPr/>
          </p:nvSpPr>
          <p:spPr bwMode="auto">
            <a:xfrm>
              <a:off x="3208338" y="4664075"/>
              <a:ext cx="403225" cy="342900"/>
            </a:xfrm>
            <a:custGeom>
              <a:avLst/>
              <a:gdLst>
                <a:gd name="T0" fmla="*/ 189 w 209"/>
                <a:gd name="T1" fmla="*/ 0 h 177"/>
                <a:gd name="T2" fmla="*/ 209 w 209"/>
                <a:gd name="T3" fmla="*/ 44 h 177"/>
                <a:gd name="T4" fmla="*/ 86 w 209"/>
                <a:gd name="T5" fmla="*/ 106 h 177"/>
                <a:gd name="T6" fmla="*/ 112 w 209"/>
                <a:gd name="T7" fmla="*/ 159 h 177"/>
                <a:gd name="T8" fmla="*/ 109 w 209"/>
                <a:gd name="T9" fmla="*/ 163 h 177"/>
                <a:gd name="T10" fmla="*/ 59 w 209"/>
                <a:gd name="T11" fmla="*/ 146 h 177"/>
                <a:gd name="T12" fmla="*/ 24 w 209"/>
                <a:gd name="T13" fmla="*/ 74 h 177"/>
                <a:gd name="T14" fmla="*/ 0 w 209"/>
                <a:gd name="T15" fmla="*/ 27 h 177"/>
                <a:gd name="T16" fmla="*/ 37 w 209"/>
                <a:gd name="T17" fmla="*/ 9 h 177"/>
                <a:gd name="T18" fmla="*/ 52 w 209"/>
                <a:gd name="T19" fmla="*/ 44 h 177"/>
                <a:gd name="T20" fmla="*/ 75 w 209"/>
                <a:gd name="T21" fmla="*/ 52 h 177"/>
                <a:gd name="T22" fmla="*/ 189 w 209"/>
                <a:gd name="T2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9" h="177">
                  <a:moveTo>
                    <a:pt x="189" y="0"/>
                  </a:moveTo>
                  <a:cubicBezTo>
                    <a:pt x="196" y="15"/>
                    <a:pt x="202" y="28"/>
                    <a:pt x="209" y="44"/>
                  </a:cubicBezTo>
                  <a:cubicBezTo>
                    <a:pt x="168" y="65"/>
                    <a:pt x="128" y="85"/>
                    <a:pt x="86" y="106"/>
                  </a:cubicBezTo>
                  <a:cubicBezTo>
                    <a:pt x="96" y="125"/>
                    <a:pt x="104" y="142"/>
                    <a:pt x="112" y="159"/>
                  </a:cubicBezTo>
                  <a:cubicBezTo>
                    <a:pt x="111" y="161"/>
                    <a:pt x="110" y="162"/>
                    <a:pt x="109" y="163"/>
                  </a:cubicBezTo>
                  <a:cubicBezTo>
                    <a:pt x="77" y="177"/>
                    <a:pt x="76" y="177"/>
                    <a:pt x="59" y="146"/>
                  </a:cubicBezTo>
                  <a:cubicBezTo>
                    <a:pt x="46" y="122"/>
                    <a:pt x="36" y="98"/>
                    <a:pt x="24" y="74"/>
                  </a:cubicBezTo>
                  <a:cubicBezTo>
                    <a:pt x="17" y="59"/>
                    <a:pt x="9" y="45"/>
                    <a:pt x="0" y="27"/>
                  </a:cubicBezTo>
                  <a:cubicBezTo>
                    <a:pt x="11" y="22"/>
                    <a:pt x="23" y="16"/>
                    <a:pt x="37" y="9"/>
                  </a:cubicBezTo>
                  <a:cubicBezTo>
                    <a:pt x="43" y="23"/>
                    <a:pt x="48" y="33"/>
                    <a:pt x="52" y="44"/>
                  </a:cubicBezTo>
                  <a:cubicBezTo>
                    <a:pt x="57" y="56"/>
                    <a:pt x="63" y="58"/>
                    <a:pt x="75" y="52"/>
                  </a:cubicBezTo>
                  <a:cubicBezTo>
                    <a:pt x="112" y="34"/>
                    <a:pt x="150" y="18"/>
                    <a:pt x="1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6"/>
            <p:cNvSpPr>
              <a:spLocks/>
            </p:cNvSpPr>
            <p:nvPr/>
          </p:nvSpPr>
          <p:spPr bwMode="auto">
            <a:xfrm>
              <a:off x="8486775" y="4560888"/>
              <a:ext cx="379413" cy="411163"/>
            </a:xfrm>
            <a:custGeom>
              <a:avLst/>
              <a:gdLst>
                <a:gd name="T0" fmla="*/ 196 w 196"/>
                <a:gd name="T1" fmla="*/ 76 h 213"/>
                <a:gd name="T2" fmla="*/ 179 w 196"/>
                <a:gd name="T3" fmla="*/ 111 h 213"/>
                <a:gd name="T4" fmla="*/ 161 w 196"/>
                <a:gd name="T5" fmla="*/ 118 h 213"/>
                <a:gd name="T6" fmla="*/ 94 w 196"/>
                <a:gd name="T7" fmla="*/ 110 h 213"/>
                <a:gd name="T8" fmla="*/ 90 w 196"/>
                <a:gd name="T9" fmla="*/ 116 h 213"/>
                <a:gd name="T10" fmla="*/ 151 w 196"/>
                <a:gd name="T11" fmla="*/ 173 h 213"/>
                <a:gd name="T12" fmla="*/ 132 w 196"/>
                <a:gd name="T13" fmla="*/ 213 h 213"/>
                <a:gd name="T14" fmla="*/ 45 w 196"/>
                <a:gd name="T15" fmla="*/ 121 h 213"/>
                <a:gd name="T16" fmla="*/ 35 w 196"/>
                <a:gd name="T17" fmla="*/ 111 h 213"/>
                <a:gd name="T18" fmla="*/ 19 w 196"/>
                <a:gd name="T19" fmla="*/ 26 h 213"/>
                <a:gd name="T20" fmla="*/ 57 w 196"/>
                <a:gd name="T21" fmla="*/ 16 h 213"/>
                <a:gd name="T22" fmla="*/ 50 w 196"/>
                <a:gd name="T23" fmla="*/ 27 h 213"/>
                <a:gd name="T24" fmla="*/ 51 w 196"/>
                <a:gd name="T25" fmla="*/ 61 h 213"/>
                <a:gd name="T26" fmla="*/ 72 w 196"/>
                <a:gd name="T27" fmla="*/ 69 h 213"/>
                <a:gd name="T28" fmla="*/ 196 w 196"/>
                <a:gd name="T29" fmla="*/ 7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213">
                  <a:moveTo>
                    <a:pt x="196" y="76"/>
                  </a:moveTo>
                  <a:cubicBezTo>
                    <a:pt x="189" y="91"/>
                    <a:pt x="186" y="102"/>
                    <a:pt x="179" y="111"/>
                  </a:cubicBezTo>
                  <a:cubicBezTo>
                    <a:pt x="176" y="115"/>
                    <a:pt x="167" y="118"/>
                    <a:pt x="161" y="118"/>
                  </a:cubicBezTo>
                  <a:cubicBezTo>
                    <a:pt x="139" y="116"/>
                    <a:pt x="116" y="113"/>
                    <a:pt x="94" y="110"/>
                  </a:cubicBezTo>
                  <a:cubicBezTo>
                    <a:pt x="93" y="112"/>
                    <a:pt x="91" y="114"/>
                    <a:pt x="90" y="116"/>
                  </a:cubicBezTo>
                  <a:cubicBezTo>
                    <a:pt x="110" y="135"/>
                    <a:pt x="130" y="153"/>
                    <a:pt x="151" y="173"/>
                  </a:cubicBezTo>
                  <a:cubicBezTo>
                    <a:pt x="145" y="186"/>
                    <a:pt x="139" y="198"/>
                    <a:pt x="132" y="213"/>
                  </a:cubicBezTo>
                  <a:cubicBezTo>
                    <a:pt x="101" y="181"/>
                    <a:pt x="73" y="151"/>
                    <a:pt x="45" y="121"/>
                  </a:cubicBezTo>
                  <a:cubicBezTo>
                    <a:pt x="42" y="118"/>
                    <a:pt x="39" y="115"/>
                    <a:pt x="35" y="111"/>
                  </a:cubicBezTo>
                  <a:cubicBezTo>
                    <a:pt x="1" y="77"/>
                    <a:pt x="0" y="70"/>
                    <a:pt x="19" y="26"/>
                  </a:cubicBezTo>
                  <a:cubicBezTo>
                    <a:pt x="30" y="1"/>
                    <a:pt x="32" y="0"/>
                    <a:pt x="57" y="16"/>
                  </a:cubicBezTo>
                  <a:cubicBezTo>
                    <a:pt x="55" y="20"/>
                    <a:pt x="51" y="23"/>
                    <a:pt x="50" y="27"/>
                  </a:cubicBezTo>
                  <a:cubicBezTo>
                    <a:pt x="49" y="38"/>
                    <a:pt x="47" y="50"/>
                    <a:pt x="51" y="61"/>
                  </a:cubicBezTo>
                  <a:cubicBezTo>
                    <a:pt x="52" y="65"/>
                    <a:pt x="64" y="68"/>
                    <a:pt x="72" y="69"/>
                  </a:cubicBezTo>
                  <a:cubicBezTo>
                    <a:pt x="112" y="72"/>
                    <a:pt x="152" y="73"/>
                    <a:pt x="19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7"/>
            <p:cNvSpPr>
              <a:spLocks/>
            </p:cNvSpPr>
            <p:nvPr/>
          </p:nvSpPr>
          <p:spPr bwMode="auto">
            <a:xfrm>
              <a:off x="3052763" y="3773488"/>
              <a:ext cx="300038" cy="306388"/>
            </a:xfrm>
            <a:custGeom>
              <a:avLst/>
              <a:gdLst>
                <a:gd name="T0" fmla="*/ 128 w 156"/>
                <a:gd name="T1" fmla="*/ 0 h 158"/>
                <a:gd name="T2" fmla="*/ 139 w 156"/>
                <a:gd name="T3" fmla="*/ 44 h 158"/>
                <a:gd name="T4" fmla="*/ 69 w 156"/>
                <a:gd name="T5" fmla="*/ 56 h 158"/>
                <a:gd name="T6" fmla="*/ 46 w 156"/>
                <a:gd name="T7" fmla="*/ 82 h 158"/>
                <a:gd name="T8" fmla="*/ 78 w 156"/>
                <a:gd name="T9" fmla="*/ 97 h 158"/>
                <a:gd name="T10" fmla="*/ 146 w 156"/>
                <a:gd name="T11" fmla="*/ 87 h 158"/>
                <a:gd name="T12" fmla="*/ 156 w 156"/>
                <a:gd name="T13" fmla="*/ 133 h 158"/>
                <a:gd name="T14" fmla="*/ 28 w 156"/>
                <a:gd name="T15" fmla="*/ 158 h 158"/>
                <a:gd name="T16" fmla="*/ 18 w 156"/>
                <a:gd name="T17" fmla="*/ 116 h 158"/>
                <a:gd name="T18" fmla="*/ 34 w 156"/>
                <a:gd name="T19" fmla="*/ 108 h 158"/>
                <a:gd name="T20" fmla="*/ 30 w 156"/>
                <a:gd name="T21" fmla="*/ 101 h 158"/>
                <a:gd name="T22" fmla="*/ 7 w 156"/>
                <a:gd name="T23" fmla="*/ 45 h 158"/>
                <a:gd name="T24" fmla="*/ 60 w 156"/>
                <a:gd name="T25" fmla="*/ 9 h 158"/>
                <a:gd name="T26" fmla="*/ 128 w 156"/>
                <a:gd name="T2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6" h="158">
                  <a:moveTo>
                    <a:pt x="128" y="0"/>
                  </a:moveTo>
                  <a:cubicBezTo>
                    <a:pt x="132" y="15"/>
                    <a:pt x="135" y="29"/>
                    <a:pt x="139" y="44"/>
                  </a:cubicBezTo>
                  <a:cubicBezTo>
                    <a:pt x="115" y="48"/>
                    <a:pt x="92" y="53"/>
                    <a:pt x="69" y="56"/>
                  </a:cubicBezTo>
                  <a:cubicBezTo>
                    <a:pt x="54" y="59"/>
                    <a:pt x="43" y="65"/>
                    <a:pt x="46" y="82"/>
                  </a:cubicBezTo>
                  <a:cubicBezTo>
                    <a:pt x="50" y="99"/>
                    <a:pt x="65" y="99"/>
                    <a:pt x="78" y="97"/>
                  </a:cubicBezTo>
                  <a:cubicBezTo>
                    <a:pt x="100" y="95"/>
                    <a:pt x="121" y="91"/>
                    <a:pt x="146" y="87"/>
                  </a:cubicBezTo>
                  <a:cubicBezTo>
                    <a:pt x="149" y="102"/>
                    <a:pt x="152" y="117"/>
                    <a:pt x="156" y="133"/>
                  </a:cubicBezTo>
                  <a:cubicBezTo>
                    <a:pt x="112" y="141"/>
                    <a:pt x="71" y="149"/>
                    <a:pt x="28" y="158"/>
                  </a:cubicBezTo>
                  <a:cubicBezTo>
                    <a:pt x="24" y="142"/>
                    <a:pt x="21" y="130"/>
                    <a:pt x="18" y="116"/>
                  </a:cubicBezTo>
                  <a:cubicBezTo>
                    <a:pt x="23" y="113"/>
                    <a:pt x="28" y="111"/>
                    <a:pt x="34" y="108"/>
                  </a:cubicBezTo>
                  <a:cubicBezTo>
                    <a:pt x="32" y="105"/>
                    <a:pt x="31" y="103"/>
                    <a:pt x="30" y="101"/>
                  </a:cubicBezTo>
                  <a:cubicBezTo>
                    <a:pt x="13" y="86"/>
                    <a:pt x="0" y="68"/>
                    <a:pt x="7" y="45"/>
                  </a:cubicBezTo>
                  <a:cubicBezTo>
                    <a:pt x="15" y="22"/>
                    <a:pt x="37" y="12"/>
                    <a:pt x="60" y="9"/>
                  </a:cubicBezTo>
                  <a:cubicBezTo>
                    <a:pt x="82" y="6"/>
                    <a:pt x="104" y="4"/>
                    <a:pt x="1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8"/>
            <p:cNvSpPr>
              <a:spLocks/>
            </p:cNvSpPr>
            <p:nvPr/>
          </p:nvSpPr>
          <p:spPr bwMode="auto">
            <a:xfrm>
              <a:off x="4656138" y="614363"/>
              <a:ext cx="279400" cy="423863"/>
            </a:xfrm>
            <a:custGeom>
              <a:avLst/>
              <a:gdLst>
                <a:gd name="T0" fmla="*/ 0 w 145"/>
                <a:gd name="T1" fmla="*/ 63 h 219"/>
                <a:gd name="T2" fmla="*/ 7 w 145"/>
                <a:gd name="T3" fmla="*/ 57 h 219"/>
                <a:gd name="T4" fmla="*/ 61 w 145"/>
                <a:gd name="T5" fmla="*/ 67 h 219"/>
                <a:gd name="T6" fmla="*/ 94 w 145"/>
                <a:gd name="T7" fmla="*/ 106 h 219"/>
                <a:gd name="T8" fmla="*/ 100 w 145"/>
                <a:gd name="T9" fmla="*/ 104 h 219"/>
                <a:gd name="T10" fmla="*/ 100 w 145"/>
                <a:gd name="T11" fmla="*/ 84 h 219"/>
                <a:gd name="T12" fmla="*/ 96 w 145"/>
                <a:gd name="T13" fmla="*/ 48 h 219"/>
                <a:gd name="T14" fmla="*/ 133 w 145"/>
                <a:gd name="T15" fmla="*/ 0 h 219"/>
                <a:gd name="T16" fmla="*/ 137 w 145"/>
                <a:gd name="T17" fmla="*/ 63 h 219"/>
                <a:gd name="T18" fmla="*/ 144 w 145"/>
                <a:gd name="T19" fmla="*/ 156 h 219"/>
                <a:gd name="T20" fmla="*/ 93 w 145"/>
                <a:gd name="T21" fmla="*/ 218 h 219"/>
                <a:gd name="T22" fmla="*/ 65 w 145"/>
                <a:gd name="T23" fmla="*/ 203 h 219"/>
                <a:gd name="T24" fmla="*/ 71 w 145"/>
                <a:gd name="T25" fmla="*/ 195 h 219"/>
                <a:gd name="T26" fmla="*/ 81 w 145"/>
                <a:gd name="T27" fmla="*/ 143 h 219"/>
                <a:gd name="T28" fmla="*/ 0 w 145"/>
                <a:gd name="T29" fmla="*/ 6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 h="219">
                  <a:moveTo>
                    <a:pt x="0" y="63"/>
                  </a:moveTo>
                  <a:cubicBezTo>
                    <a:pt x="4" y="60"/>
                    <a:pt x="5" y="58"/>
                    <a:pt x="7" y="57"/>
                  </a:cubicBezTo>
                  <a:cubicBezTo>
                    <a:pt x="38" y="39"/>
                    <a:pt x="38" y="39"/>
                    <a:pt x="61" y="67"/>
                  </a:cubicBezTo>
                  <a:cubicBezTo>
                    <a:pt x="72" y="80"/>
                    <a:pt x="83" y="93"/>
                    <a:pt x="94" y="106"/>
                  </a:cubicBezTo>
                  <a:cubicBezTo>
                    <a:pt x="96" y="105"/>
                    <a:pt x="98" y="105"/>
                    <a:pt x="100" y="104"/>
                  </a:cubicBezTo>
                  <a:cubicBezTo>
                    <a:pt x="100" y="97"/>
                    <a:pt x="101" y="91"/>
                    <a:pt x="100" y="84"/>
                  </a:cubicBezTo>
                  <a:cubicBezTo>
                    <a:pt x="99" y="72"/>
                    <a:pt x="97" y="60"/>
                    <a:pt x="96" y="48"/>
                  </a:cubicBezTo>
                  <a:cubicBezTo>
                    <a:pt x="93" y="13"/>
                    <a:pt x="94" y="13"/>
                    <a:pt x="133" y="0"/>
                  </a:cubicBezTo>
                  <a:cubicBezTo>
                    <a:pt x="134" y="21"/>
                    <a:pt x="135" y="42"/>
                    <a:pt x="137" y="63"/>
                  </a:cubicBezTo>
                  <a:cubicBezTo>
                    <a:pt x="139" y="94"/>
                    <a:pt x="142" y="125"/>
                    <a:pt x="144" y="156"/>
                  </a:cubicBezTo>
                  <a:cubicBezTo>
                    <a:pt x="145" y="189"/>
                    <a:pt x="124" y="214"/>
                    <a:pt x="93" y="218"/>
                  </a:cubicBezTo>
                  <a:cubicBezTo>
                    <a:pt x="85" y="219"/>
                    <a:pt x="75" y="209"/>
                    <a:pt x="65" y="203"/>
                  </a:cubicBezTo>
                  <a:cubicBezTo>
                    <a:pt x="69" y="197"/>
                    <a:pt x="70" y="196"/>
                    <a:pt x="71" y="195"/>
                  </a:cubicBezTo>
                  <a:cubicBezTo>
                    <a:pt x="108" y="180"/>
                    <a:pt x="110" y="171"/>
                    <a:pt x="81" y="143"/>
                  </a:cubicBezTo>
                  <a:cubicBezTo>
                    <a:pt x="54" y="116"/>
                    <a:pt x="27" y="90"/>
                    <a:pt x="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9"/>
            <p:cNvSpPr>
              <a:spLocks/>
            </p:cNvSpPr>
            <p:nvPr/>
          </p:nvSpPr>
          <p:spPr bwMode="auto">
            <a:xfrm>
              <a:off x="3225800" y="2143125"/>
              <a:ext cx="334963" cy="330200"/>
            </a:xfrm>
            <a:custGeom>
              <a:avLst/>
              <a:gdLst>
                <a:gd name="T0" fmla="*/ 173 w 173"/>
                <a:gd name="T1" fmla="*/ 41 h 171"/>
                <a:gd name="T2" fmla="*/ 153 w 173"/>
                <a:gd name="T3" fmla="*/ 85 h 171"/>
                <a:gd name="T4" fmla="*/ 86 w 173"/>
                <a:gd name="T5" fmla="*/ 61 h 171"/>
                <a:gd name="T6" fmla="*/ 59 w 173"/>
                <a:gd name="T7" fmla="*/ 66 h 171"/>
                <a:gd name="T8" fmla="*/ 66 w 173"/>
                <a:gd name="T9" fmla="*/ 96 h 171"/>
                <a:gd name="T10" fmla="*/ 138 w 173"/>
                <a:gd name="T11" fmla="*/ 129 h 171"/>
                <a:gd name="T12" fmla="*/ 122 w 173"/>
                <a:gd name="T13" fmla="*/ 171 h 171"/>
                <a:gd name="T14" fmla="*/ 0 w 173"/>
                <a:gd name="T15" fmla="*/ 121 h 171"/>
                <a:gd name="T16" fmla="*/ 33 w 173"/>
                <a:gd name="T17" fmla="*/ 85 h 171"/>
                <a:gd name="T18" fmla="*/ 29 w 173"/>
                <a:gd name="T19" fmla="*/ 67 h 171"/>
                <a:gd name="T20" fmla="*/ 84 w 173"/>
                <a:gd name="T21" fmla="*/ 9 h 171"/>
                <a:gd name="T22" fmla="*/ 173 w 173"/>
                <a:gd name="T23" fmla="*/ 4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3" h="171">
                  <a:moveTo>
                    <a:pt x="173" y="41"/>
                  </a:moveTo>
                  <a:cubicBezTo>
                    <a:pt x="165" y="58"/>
                    <a:pt x="159" y="71"/>
                    <a:pt x="153" y="85"/>
                  </a:cubicBezTo>
                  <a:cubicBezTo>
                    <a:pt x="131" y="76"/>
                    <a:pt x="109" y="67"/>
                    <a:pt x="86" y="61"/>
                  </a:cubicBezTo>
                  <a:cubicBezTo>
                    <a:pt x="78" y="58"/>
                    <a:pt x="63" y="60"/>
                    <a:pt x="59" y="66"/>
                  </a:cubicBezTo>
                  <a:cubicBezTo>
                    <a:pt x="52" y="75"/>
                    <a:pt x="53" y="89"/>
                    <a:pt x="66" y="96"/>
                  </a:cubicBezTo>
                  <a:cubicBezTo>
                    <a:pt x="89" y="107"/>
                    <a:pt x="112" y="117"/>
                    <a:pt x="138" y="129"/>
                  </a:cubicBezTo>
                  <a:cubicBezTo>
                    <a:pt x="133" y="142"/>
                    <a:pt x="128" y="155"/>
                    <a:pt x="122" y="171"/>
                  </a:cubicBezTo>
                  <a:cubicBezTo>
                    <a:pt x="81" y="154"/>
                    <a:pt x="41" y="138"/>
                    <a:pt x="0" y="121"/>
                  </a:cubicBezTo>
                  <a:cubicBezTo>
                    <a:pt x="10" y="108"/>
                    <a:pt x="2" y="82"/>
                    <a:pt x="33" y="85"/>
                  </a:cubicBezTo>
                  <a:cubicBezTo>
                    <a:pt x="32" y="78"/>
                    <a:pt x="30" y="73"/>
                    <a:pt x="29" y="67"/>
                  </a:cubicBezTo>
                  <a:cubicBezTo>
                    <a:pt x="21" y="30"/>
                    <a:pt x="48" y="0"/>
                    <a:pt x="84" y="9"/>
                  </a:cubicBezTo>
                  <a:cubicBezTo>
                    <a:pt x="114" y="17"/>
                    <a:pt x="143" y="30"/>
                    <a:pt x="173"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0"/>
            <p:cNvSpPr>
              <a:spLocks/>
            </p:cNvSpPr>
            <p:nvPr/>
          </p:nvSpPr>
          <p:spPr bwMode="auto">
            <a:xfrm>
              <a:off x="7096125" y="574675"/>
              <a:ext cx="338138" cy="342900"/>
            </a:xfrm>
            <a:custGeom>
              <a:avLst/>
              <a:gdLst>
                <a:gd name="T0" fmla="*/ 45 w 175"/>
                <a:gd name="T1" fmla="*/ 139 h 178"/>
                <a:gd name="T2" fmla="*/ 0 w 175"/>
                <a:gd name="T3" fmla="*/ 119 h 178"/>
                <a:gd name="T4" fmla="*/ 54 w 175"/>
                <a:gd name="T5" fmla="*/ 0 h 178"/>
                <a:gd name="T6" fmla="*/ 91 w 175"/>
                <a:gd name="T7" fmla="*/ 33 h 178"/>
                <a:gd name="T8" fmla="*/ 117 w 175"/>
                <a:gd name="T9" fmla="*/ 33 h 178"/>
                <a:gd name="T10" fmla="*/ 158 w 175"/>
                <a:gd name="T11" fmla="*/ 99 h 178"/>
                <a:gd name="T12" fmla="*/ 141 w 175"/>
                <a:gd name="T13" fmla="*/ 137 h 178"/>
                <a:gd name="T14" fmla="*/ 124 w 175"/>
                <a:gd name="T15" fmla="*/ 178 h 178"/>
                <a:gd name="T16" fmla="*/ 84 w 175"/>
                <a:gd name="T17" fmla="*/ 158 h 178"/>
                <a:gd name="T18" fmla="*/ 110 w 175"/>
                <a:gd name="T19" fmla="*/ 94 h 178"/>
                <a:gd name="T20" fmla="*/ 104 w 175"/>
                <a:gd name="T21" fmla="*/ 62 h 178"/>
                <a:gd name="T22" fmla="*/ 69 w 175"/>
                <a:gd name="T23" fmla="*/ 76 h 178"/>
                <a:gd name="T24" fmla="*/ 57 w 175"/>
                <a:gd name="T25" fmla="*/ 106 h 178"/>
                <a:gd name="T26" fmla="*/ 45 w 175"/>
                <a:gd name="T27" fmla="*/ 1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5" h="178">
                  <a:moveTo>
                    <a:pt x="45" y="139"/>
                  </a:moveTo>
                  <a:cubicBezTo>
                    <a:pt x="29" y="132"/>
                    <a:pt x="15" y="126"/>
                    <a:pt x="0" y="119"/>
                  </a:cubicBezTo>
                  <a:cubicBezTo>
                    <a:pt x="18" y="79"/>
                    <a:pt x="35" y="41"/>
                    <a:pt x="54" y="0"/>
                  </a:cubicBezTo>
                  <a:cubicBezTo>
                    <a:pt x="67" y="12"/>
                    <a:pt x="90" y="8"/>
                    <a:pt x="91" y="33"/>
                  </a:cubicBezTo>
                  <a:cubicBezTo>
                    <a:pt x="99" y="33"/>
                    <a:pt x="108" y="32"/>
                    <a:pt x="117" y="33"/>
                  </a:cubicBezTo>
                  <a:cubicBezTo>
                    <a:pt x="157" y="34"/>
                    <a:pt x="175" y="63"/>
                    <a:pt x="158" y="99"/>
                  </a:cubicBezTo>
                  <a:cubicBezTo>
                    <a:pt x="153" y="112"/>
                    <a:pt x="147" y="124"/>
                    <a:pt x="141" y="137"/>
                  </a:cubicBezTo>
                  <a:cubicBezTo>
                    <a:pt x="136" y="150"/>
                    <a:pt x="130" y="163"/>
                    <a:pt x="124" y="178"/>
                  </a:cubicBezTo>
                  <a:cubicBezTo>
                    <a:pt x="110" y="171"/>
                    <a:pt x="98" y="165"/>
                    <a:pt x="84" y="158"/>
                  </a:cubicBezTo>
                  <a:cubicBezTo>
                    <a:pt x="93" y="136"/>
                    <a:pt x="101" y="115"/>
                    <a:pt x="110" y="94"/>
                  </a:cubicBezTo>
                  <a:cubicBezTo>
                    <a:pt x="116" y="81"/>
                    <a:pt x="119" y="69"/>
                    <a:pt x="104" y="62"/>
                  </a:cubicBezTo>
                  <a:cubicBezTo>
                    <a:pt x="88" y="55"/>
                    <a:pt x="76" y="63"/>
                    <a:pt x="69" y="76"/>
                  </a:cubicBezTo>
                  <a:cubicBezTo>
                    <a:pt x="64" y="86"/>
                    <a:pt x="61" y="96"/>
                    <a:pt x="57" y="106"/>
                  </a:cubicBezTo>
                  <a:cubicBezTo>
                    <a:pt x="54" y="116"/>
                    <a:pt x="50" y="126"/>
                    <a:pt x="45"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1"/>
            <p:cNvSpPr>
              <a:spLocks noEditPoints="1"/>
            </p:cNvSpPr>
            <p:nvPr/>
          </p:nvSpPr>
          <p:spPr bwMode="auto">
            <a:xfrm>
              <a:off x="6769100" y="479425"/>
              <a:ext cx="328613" cy="301625"/>
            </a:xfrm>
            <a:custGeom>
              <a:avLst/>
              <a:gdLst>
                <a:gd name="T0" fmla="*/ 60 w 170"/>
                <a:gd name="T1" fmla="*/ 81 h 156"/>
                <a:gd name="T2" fmla="*/ 91 w 170"/>
                <a:gd name="T3" fmla="*/ 116 h 156"/>
                <a:gd name="T4" fmla="*/ 142 w 170"/>
                <a:gd name="T5" fmla="*/ 120 h 156"/>
                <a:gd name="T6" fmla="*/ 45 w 170"/>
                <a:gd name="T7" fmla="*/ 132 h 156"/>
                <a:gd name="T8" fmla="*/ 18 w 170"/>
                <a:gd name="T9" fmla="*/ 38 h 156"/>
                <a:gd name="T10" fmla="*/ 116 w 170"/>
                <a:gd name="T11" fmla="*/ 15 h 156"/>
                <a:gd name="T12" fmla="*/ 155 w 170"/>
                <a:gd name="T13" fmla="*/ 105 h 156"/>
                <a:gd name="T14" fmla="*/ 60 w 170"/>
                <a:gd name="T15" fmla="*/ 81 h 156"/>
                <a:gd name="T16" fmla="*/ 114 w 170"/>
                <a:gd name="T17" fmla="*/ 71 h 156"/>
                <a:gd name="T18" fmla="*/ 120 w 170"/>
                <a:gd name="T19" fmla="*/ 65 h 156"/>
                <a:gd name="T20" fmla="*/ 101 w 170"/>
                <a:gd name="T21" fmla="*/ 37 h 156"/>
                <a:gd name="T22" fmla="*/ 71 w 170"/>
                <a:gd name="T23" fmla="*/ 43 h 156"/>
                <a:gd name="T24" fmla="*/ 72 w 170"/>
                <a:gd name="T25" fmla="*/ 60 h 156"/>
                <a:gd name="T26" fmla="*/ 114 w 170"/>
                <a:gd name="T27" fmla="*/ 7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156">
                  <a:moveTo>
                    <a:pt x="60" y="81"/>
                  </a:moveTo>
                  <a:cubicBezTo>
                    <a:pt x="55" y="108"/>
                    <a:pt x="64" y="118"/>
                    <a:pt x="91" y="116"/>
                  </a:cubicBezTo>
                  <a:cubicBezTo>
                    <a:pt x="107" y="115"/>
                    <a:pt x="123" y="118"/>
                    <a:pt x="142" y="120"/>
                  </a:cubicBezTo>
                  <a:cubicBezTo>
                    <a:pt x="121" y="156"/>
                    <a:pt x="76" y="149"/>
                    <a:pt x="45" y="132"/>
                  </a:cubicBezTo>
                  <a:cubicBezTo>
                    <a:pt x="9" y="113"/>
                    <a:pt x="0" y="75"/>
                    <a:pt x="18" y="38"/>
                  </a:cubicBezTo>
                  <a:cubicBezTo>
                    <a:pt x="33" y="8"/>
                    <a:pt x="79" y="0"/>
                    <a:pt x="116" y="15"/>
                  </a:cubicBezTo>
                  <a:cubicBezTo>
                    <a:pt x="156" y="30"/>
                    <a:pt x="170" y="65"/>
                    <a:pt x="155" y="105"/>
                  </a:cubicBezTo>
                  <a:cubicBezTo>
                    <a:pt x="124" y="97"/>
                    <a:pt x="92" y="89"/>
                    <a:pt x="60" y="81"/>
                  </a:cubicBezTo>
                  <a:close/>
                  <a:moveTo>
                    <a:pt x="114" y="71"/>
                  </a:moveTo>
                  <a:cubicBezTo>
                    <a:pt x="116" y="69"/>
                    <a:pt x="118" y="67"/>
                    <a:pt x="120" y="65"/>
                  </a:cubicBezTo>
                  <a:cubicBezTo>
                    <a:pt x="114" y="55"/>
                    <a:pt x="110" y="41"/>
                    <a:pt x="101" y="37"/>
                  </a:cubicBezTo>
                  <a:cubicBezTo>
                    <a:pt x="94" y="33"/>
                    <a:pt x="81" y="39"/>
                    <a:pt x="71" y="43"/>
                  </a:cubicBezTo>
                  <a:cubicBezTo>
                    <a:pt x="69" y="44"/>
                    <a:pt x="70" y="60"/>
                    <a:pt x="72" y="60"/>
                  </a:cubicBezTo>
                  <a:cubicBezTo>
                    <a:pt x="86" y="65"/>
                    <a:pt x="100" y="68"/>
                    <a:pt x="11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2"/>
            <p:cNvSpPr>
              <a:spLocks/>
            </p:cNvSpPr>
            <p:nvPr/>
          </p:nvSpPr>
          <p:spPr bwMode="auto">
            <a:xfrm>
              <a:off x="8885238" y="3144838"/>
              <a:ext cx="292100" cy="276225"/>
            </a:xfrm>
            <a:custGeom>
              <a:avLst/>
              <a:gdLst>
                <a:gd name="T0" fmla="*/ 2 w 151"/>
                <a:gd name="T1" fmla="*/ 47 h 143"/>
                <a:gd name="T2" fmla="*/ 1 w 151"/>
                <a:gd name="T3" fmla="*/ 17 h 143"/>
                <a:gd name="T4" fmla="*/ 16 w 151"/>
                <a:gd name="T5" fmla="*/ 4 h 143"/>
                <a:gd name="T6" fmla="*/ 35 w 151"/>
                <a:gd name="T7" fmla="*/ 0 h 143"/>
                <a:gd name="T8" fmla="*/ 130 w 151"/>
                <a:gd name="T9" fmla="*/ 0 h 143"/>
                <a:gd name="T10" fmla="*/ 113 w 151"/>
                <a:gd name="T11" fmla="*/ 39 h 143"/>
                <a:gd name="T12" fmla="*/ 122 w 151"/>
                <a:gd name="T13" fmla="*/ 53 h 143"/>
                <a:gd name="T14" fmla="*/ 98 w 151"/>
                <a:gd name="T15" fmla="*/ 134 h 143"/>
                <a:gd name="T16" fmla="*/ 13 w 151"/>
                <a:gd name="T17" fmla="*/ 143 h 143"/>
                <a:gd name="T18" fmla="*/ 7 w 151"/>
                <a:gd name="T19" fmla="*/ 94 h 143"/>
                <a:gd name="T20" fmla="*/ 55 w 151"/>
                <a:gd name="T21" fmla="*/ 91 h 143"/>
                <a:gd name="T22" fmla="*/ 92 w 151"/>
                <a:gd name="T23" fmla="*/ 83 h 143"/>
                <a:gd name="T24" fmla="*/ 101 w 151"/>
                <a:gd name="T25" fmla="*/ 62 h 143"/>
                <a:gd name="T26" fmla="*/ 82 w 151"/>
                <a:gd name="T27" fmla="*/ 48 h 143"/>
                <a:gd name="T28" fmla="*/ 2 w 151"/>
                <a:gd name="T29" fmla="*/ 4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 h="143">
                  <a:moveTo>
                    <a:pt x="2" y="47"/>
                  </a:moveTo>
                  <a:cubicBezTo>
                    <a:pt x="2" y="39"/>
                    <a:pt x="0" y="27"/>
                    <a:pt x="1" y="17"/>
                  </a:cubicBezTo>
                  <a:cubicBezTo>
                    <a:pt x="2" y="12"/>
                    <a:pt x="10" y="6"/>
                    <a:pt x="16" y="4"/>
                  </a:cubicBezTo>
                  <a:cubicBezTo>
                    <a:pt x="22" y="1"/>
                    <a:pt x="29" y="0"/>
                    <a:pt x="35" y="0"/>
                  </a:cubicBezTo>
                  <a:cubicBezTo>
                    <a:pt x="66" y="0"/>
                    <a:pt x="97" y="0"/>
                    <a:pt x="130" y="0"/>
                  </a:cubicBezTo>
                  <a:cubicBezTo>
                    <a:pt x="128" y="13"/>
                    <a:pt x="142" y="33"/>
                    <a:pt x="113" y="39"/>
                  </a:cubicBezTo>
                  <a:cubicBezTo>
                    <a:pt x="116" y="45"/>
                    <a:pt x="118" y="50"/>
                    <a:pt x="122" y="53"/>
                  </a:cubicBezTo>
                  <a:cubicBezTo>
                    <a:pt x="151" y="79"/>
                    <a:pt x="151" y="124"/>
                    <a:pt x="98" y="134"/>
                  </a:cubicBezTo>
                  <a:cubicBezTo>
                    <a:pt x="71" y="139"/>
                    <a:pt x="43" y="140"/>
                    <a:pt x="13" y="143"/>
                  </a:cubicBezTo>
                  <a:cubicBezTo>
                    <a:pt x="11" y="127"/>
                    <a:pt x="9" y="112"/>
                    <a:pt x="7" y="94"/>
                  </a:cubicBezTo>
                  <a:cubicBezTo>
                    <a:pt x="24" y="93"/>
                    <a:pt x="40" y="92"/>
                    <a:pt x="55" y="91"/>
                  </a:cubicBezTo>
                  <a:cubicBezTo>
                    <a:pt x="68" y="89"/>
                    <a:pt x="81" y="88"/>
                    <a:pt x="92" y="83"/>
                  </a:cubicBezTo>
                  <a:cubicBezTo>
                    <a:pt x="97" y="81"/>
                    <a:pt x="102" y="68"/>
                    <a:pt x="101" y="62"/>
                  </a:cubicBezTo>
                  <a:cubicBezTo>
                    <a:pt x="99" y="56"/>
                    <a:pt x="89" y="48"/>
                    <a:pt x="82" y="48"/>
                  </a:cubicBezTo>
                  <a:cubicBezTo>
                    <a:pt x="56" y="46"/>
                    <a:pt x="30" y="47"/>
                    <a:pt x="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3"/>
            <p:cNvSpPr>
              <a:spLocks noEditPoints="1"/>
            </p:cNvSpPr>
            <p:nvPr/>
          </p:nvSpPr>
          <p:spPr bwMode="auto">
            <a:xfrm>
              <a:off x="7705725" y="944563"/>
              <a:ext cx="333375" cy="319088"/>
            </a:xfrm>
            <a:custGeom>
              <a:avLst/>
              <a:gdLst>
                <a:gd name="T0" fmla="*/ 133 w 172"/>
                <a:gd name="T1" fmla="*/ 137 h 165"/>
                <a:gd name="T2" fmla="*/ 75 w 172"/>
                <a:gd name="T3" fmla="*/ 88 h 165"/>
                <a:gd name="T4" fmla="*/ 51 w 172"/>
                <a:gd name="T5" fmla="*/ 78 h 165"/>
                <a:gd name="T6" fmla="*/ 56 w 172"/>
                <a:gd name="T7" fmla="*/ 113 h 165"/>
                <a:gd name="T8" fmla="*/ 70 w 172"/>
                <a:gd name="T9" fmla="*/ 120 h 165"/>
                <a:gd name="T10" fmla="*/ 115 w 172"/>
                <a:gd name="T11" fmla="*/ 149 h 165"/>
                <a:gd name="T12" fmla="*/ 17 w 172"/>
                <a:gd name="T13" fmla="*/ 110 h 165"/>
                <a:gd name="T14" fmla="*/ 36 w 172"/>
                <a:gd name="T15" fmla="*/ 23 h 165"/>
                <a:gd name="T16" fmla="*/ 130 w 172"/>
                <a:gd name="T17" fmla="*/ 33 h 165"/>
                <a:gd name="T18" fmla="*/ 133 w 172"/>
                <a:gd name="T19" fmla="*/ 137 h 165"/>
                <a:gd name="T20" fmla="*/ 112 w 172"/>
                <a:gd name="T21" fmla="*/ 92 h 165"/>
                <a:gd name="T22" fmla="*/ 106 w 172"/>
                <a:gd name="T23" fmla="*/ 48 h 165"/>
                <a:gd name="T24" fmla="*/ 78 w 172"/>
                <a:gd name="T25" fmla="*/ 48 h 165"/>
                <a:gd name="T26" fmla="*/ 75 w 172"/>
                <a:gd name="T27" fmla="*/ 61 h 165"/>
                <a:gd name="T28" fmla="*/ 112 w 172"/>
                <a:gd name="T29" fmla="*/ 9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2" h="165">
                  <a:moveTo>
                    <a:pt x="133" y="137"/>
                  </a:moveTo>
                  <a:cubicBezTo>
                    <a:pt x="113" y="120"/>
                    <a:pt x="94" y="103"/>
                    <a:pt x="75" y="88"/>
                  </a:cubicBezTo>
                  <a:cubicBezTo>
                    <a:pt x="68" y="83"/>
                    <a:pt x="59" y="81"/>
                    <a:pt x="51" y="78"/>
                  </a:cubicBezTo>
                  <a:cubicBezTo>
                    <a:pt x="53" y="90"/>
                    <a:pt x="53" y="102"/>
                    <a:pt x="56" y="113"/>
                  </a:cubicBezTo>
                  <a:cubicBezTo>
                    <a:pt x="57" y="116"/>
                    <a:pt x="65" y="120"/>
                    <a:pt x="70" y="120"/>
                  </a:cubicBezTo>
                  <a:cubicBezTo>
                    <a:pt x="91" y="120"/>
                    <a:pt x="103" y="134"/>
                    <a:pt x="115" y="149"/>
                  </a:cubicBezTo>
                  <a:cubicBezTo>
                    <a:pt x="87" y="165"/>
                    <a:pt x="45" y="148"/>
                    <a:pt x="17" y="110"/>
                  </a:cubicBezTo>
                  <a:cubicBezTo>
                    <a:pt x="0" y="86"/>
                    <a:pt x="8" y="48"/>
                    <a:pt x="36" y="23"/>
                  </a:cubicBezTo>
                  <a:cubicBezTo>
                    <a:pt x="62" y="0"/>
                    <a:pt x="98" y="3"/>
                    <a:pt x="130" y="33"/>
                  </a:cubicBezTo>
                  <a:cubicBezTo>
                    <a:pt x="161" y="63"/>
                    <a:pt x="172" y="90"/>
                    <a:pt x="133" y="137"/>
                  </a:cubicBezTo>
                  <a:close/>
                  <a:moveTo>
                    <a:pt x="112" y="92"/>
                  </a:moveTo>
                  <a:cubicBezTo>
                    <a:pt x="124" y="72"/>
                    <a:pt x="119" y="57"/>
                    <a:pt x="106" y="48"/>
                  </a:cubicBezTo>
                  <a:cubicBezTo>
                    <a:pt x="99" y="44"/>
                    <a:pt x="87" y="47"/>
                    <a:pt x="78" y="48"/>
                  </a:cubicBezTo>
                  <a:cubicBezTo>
                    <a:pt x="76" y="49"/>
                    <a:pt x="73" y="60"/>
                    <a:pt x="75" y="61"/>
                  </a:cubicBezTo>
                  <a:cubicBezTo>
                    <a:pt x="86" y="72"/>
                    <a:pt x="98" y="81"/>
                    <a:pt x="112"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4"/>
            <p:cNvSpPr>
              <a:spLocks noEditPoints="1"/>
            </p:cNvSpPr>
            <p:nvPr/>
          </p:nvSpPr>
          <p:spPr bwMode="auto">
            <a:xfrm>
              <a:off x="3133725" y="4094163"/>
              <a:ext cx="304800" cy="309563"/>
            </a:xfrm>
            <a:custGeom>
              <a:avLst/>
              <a:gdLst>
                <a:gd name="T0" fmla="*/ 116 w 158"/>
                <a:gd name="T1" fmla="*/ 0 h 160"/>
                <a:gd name="T2" fmla="*/ 121 w 158"/>
                <a:gd name="T3" fmla="*/ 46 h 160"/>
                <a:gd name="T4" fmla="*/ 147 w 158"/>
                <a:gd name="T5" fmla="*/ 93 h 160"/>
                <a:gd name="T6" fmla="*/ 127 w 158"/>
                <a:gd name="T7" fmla="*/ 145 h 160"/>
                <a:gd name="T8" fmla="*/ 83 w 158"/>
                <a:gd name="T9" fmla="*/ 123 h 160"/>
                <a:gd name="T10" fmla="*/ 51 w 158"/>
                <a:gd name="T11" fmla="*/ 66 h 160"/>
                <a:gd name="T12" fmla="*/ 40 w 158"/>
                <a:gd name="T13" fmla="*/ 105 h 160"/>
                <a:gd name="T14" fmla="*/ 63 w 158"/>
                <a:gd name="T15" fmla="*/ 158 h 160"/>
                <a:gd name="T16" fmla="*/ 24 w 158"/>
                <a:gd name="T17" fmla="*/ 135 h 160"/>
                <a:gd name="T18" fmla="*/ 4 w 158"/>
                <a:gd name="T19" fmla="*/ 67 h 160"/>
                <a:gd name="T20" fmla="*/ 32 w 158"/>
                <a:gd name="T21" fmla="*/ 26 h 160"/>
                <a:gd name="T22" fmla="*/ 116 w 158"/>
                <a:gd name="T23" fmla="*/ 0 h 160"/>
                <a:gd name="T24" fmla="*/ 72 w 158"/>
                <a:gd name="T25" fmla="*/ 61 h 160"/>
                <a:gd name="T26" fmla="*/ 93 w 158"/>
                <a:gd name="T27" fmla="*/ 97 h 160"/>
                <a:gd name="T28" fmla="*/ 113 w 158"/>
                <a:gd name="T29" fmla="*/ 100 h 160"/>
                <a:gd name="T30" fmla="*/ 119 w 158"/>
                <a:gd name="T31" fmla="*/ 84 h 160"/>
                <a:gd name="T32" fmla="*/ 72 w 158"/>
                <a:gd name="T33" fmla="*/ 6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60">
                  <a:moveTo>
                    <a:pt x="116" y="0"/>
                  </a:moveTo>
                  <a:cubicBezTo>
                    <a:pt x="119" y="17"/>
                    <a:pt x="138" y="30"/>
                    <a:pt x="121" y="46"/>
                  </a:cubicBezTo>
                  <a:cubicBezTo>
                    <a:pt x="130" y="62"/>
                    <a:pt x="140" y="77"/>
                    <a:pt x="147" y="93"/>
                  </a:cubicBezTo>
                  <a:cubicBezTo>
                    <a:pt x="158" y="116"/>
                    <a:pt x="150" y="136"/>
                    <a:pt x="127" y="145"/>
                  </a:cubicBezTo>
                  <a:cubicBezTo>
                    <a:pt x="111" y="152"/>
                    <a:pt x="93" y="143"/>
                    <a:pt x="83" y="123"/>
                  </a:cubicBezTo>
                  <a:cubicBezTo>
                    <a:pt x="73" y="104"/>
                    <a:pt x="62" y="85"/>
                    <a:pt x="51" y="66"/>
                  </a:cubicBezTo>
                  <a:cubicBezTo>
                    <a:pt x="30" y="78"/>
                    <a:pt x="25" y="94"/>
                    <a:pt x="40" y="105"/>
                  </a:cubicBezTo>
                  <a:cubicBezTo>
                    <a:pt x="59" y="119"/>
                    <a:pt x="58" y="138"/>
                    <a:pt x="63" y="158"/>
                  </a:cubicBezTo>
                  <a:cubicBezTo>
                    <a:pt x="43" y="160"/>
                    <a:pt x="30" y="148"/>
                    <a:pt x="24" y="135"/>
                  </a:cubicBezTo>
                  <a:cubicBezTo>
                    <a:pt x="14" y="114"/>
                    <a:pt x="8" y="90"/>
                    <a:pt x="4" y="67"/>
                  </a:cubicBezTo>
                  <a:cubicBezTo>
                    <a:pt x="0" y="45"/>
                    <a:pt x="11" y="32"/>
                    <a:pt x="32" y="26"/>
                  </a:cubicBezTo>
                  <a:cubicBezTo>
                    <a:pt x="59" y="17"/>
                    <a:pt x="87" y="9"/>
                    <a:pt x="116" y="0"/>
                  </a:cubicBezTo>
                  <a:close/>
                  <a:moveTo>
                    <a:pt x="72" y="61"/>
                  </a:moveTo>
                  <a:cubicBezTo>
                    <a:pt x="80" y="74"/>
                    <a:pt x="85" y="87"/>
                    <a:pt x="93" y="97"/>
                  </a:cubicBezTo>
                  <a:cubicBezTo>
                    <a:pt x="97" y="101"/>
                    <a:pt x="107" y="102"/>
                    <a:pt x="113" y="100"/>
                  </a:cubicBezTo>
                  <a:cubicBezTo>
                    <a:pt x="117" y="99"/>
                    <a:pt x="120" y="89"/>
                    <a:pt x="119" y="84"/>
                  </a:cubicBezTo>
                  <a:cubicBezTo>
                    <a:pt x="117" y="62"/>
                    <a:pt x="106" y="56"/>
                    <a:pt x="72"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5"/>
            <p:cNvSpPr>
              <a:spLocks noEditPoints="1"/>
            </p:cNvSpPr>
            <p:nvPr/>
          </p:nvSpPr>
          <p:spPr bwMode="auto">
            <a:xfrm>
              <a:off x="8805863" y="3998913"/>
              <a:ext cx="261938" cy="287338"/>
            </a:xfrm>
            <a:custGeom>
              <a:avLst/>
              <a:gdLst>
                <a:gd name="T0" fmla="*/ 73 w 136"/>
                <a:gd name="T1" fmla="*/ 1 h 149"/>
                <a:gd name="T2" fmla="*/ 136 w 136"/>
                <a:gd name="T3" fmla="*/ 64 h 149"/>
                <a:gd name="T4" fmla="*/ 67 w 136"/>
                <a:gd name="T5" fmla="*/ 148 h 149"/>
                <a:gd name="T6" fmla="*/ 0 w 136"/>
                <a:gd name="T7" fmla="*/ 82 h 149"/>
                <a:gd name="T8" fmla="*/ 73 w 136"/>
                <a:gd name="T9" fmla="*/ 1 h 149"/>
                <a:gd name="T10" fmla="*/ 74 w 136"/>
                <a:gd name="T11" fmla="*/ 101 h 149"/>
                <a:gd name="T12" fmla="*/ 105 w 136"/>
                <a:gd name="T13" fmla="*/ 77 h 149"/>
                <a:gd name="T14" fmla="*/ 59 w 136"/>
                <a:gd name="T15" fmla="*/ 45 h 149"/>
                <a:gd name="T16" fmla="*/ 32 w 136"/>
                <a:gd name="T17" fmla="*/ 68 h 149"/>
                <a:gd name="T18" fmla="*/ 74 w 136"/>
                <a:gd name="T19" fmla="*/ 10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49">
                  <a:moveTo>
                    <a:pt x="73" y="1"/>
                  </a:moveTo>
                  <a:cubicBezTo>
                    <a:pt x="107" y="1"/>
                    <a:pt x="136" y="31"/>
                    <a:pt x="136" y="64"/>
                  </a:cubicBezTo>
                  <a:cubicBezTo>
                    <a:pt x="135" y="118"/>
                    <a:pt x="110" y="149"/>
                    <a:pt x="67" y="148"/>
                  </a:cubicBezTo>
                  <a:cubicBezTo>
                    <a:pt x="30" y="148"/>
                    <a:pt x="0" y="118"/>
                    <a:pt x="0" y="82"/>
                  </a:cubicBezTo>
                  <a:cubicBezTo>
                    <a:pt x="1" y="30"/>
                    <a:pt x="27" y="0"/>
                    <a:pt x="73" y="1"/>
                  </a:cubicBezTo>
                  <a:close/>
                  <a:moveTo>
                    <a:pt x="74" y="101"/>
                  </a:moveTo>
                  <a:cubicBezTo>
                    <a:pt x="94" y="102"/>
                    <a:pt x="105" y="93"/>
                    <a:pt x="105" y="77"/>
                  </a:cubicBezTo>
                  <a:cubicBezTo>
                    <a:pt x="106" y="59"/>
                    <a:pt x="87" y="45"/>
                    <a:pt x="59" y="45"/>
                  </a:cubicBezTo>
                  <a:cubicBezTo>
                    <a:pt x="44" y="45"/>
                    <a:pt x="33" y="52"/>
                    <a:pt x="32" y="68"/>
                  </a:cubicBezTo>
                  <a:cubicBezTo>
                    <a:pt x="31" y="84"/>
                    <a:pt x="52" y="101"/>
                    <a:pt x="74"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6"/>
            <p:cNvSpPr>
              <a:spLocks noEditPoints="1"/>
            </p:cNvSpPr>
            <p:nvPr/>
          </p:nvSpPr>
          <p:spPr bwMode="auto">
            <a:xfrm>
              <a:off x="8634413" y="2114550"/>
              <a:ext cx="303213" cy="301625"/>
            </a:xfrm>
            <a:custGeom>
              <a:avLst/>
              <a:gdLst>
                <a:gd name="T0" fmla="*/ 59 w 157"/>
                <a:gd name="T1" fmla="*/ 63 h 156"/>
                <a:gd name="T2" fmla="*/ 45 w 157"/>
                <a:gd name="T3" fmla="*/ 107 h 156"/>
                <a:gd name="T4" fmla="*/ 79 w 157"/>
                <a:gd name="T5" fmla="*/ 154 h 156"/>
                <a:gd name="T6" fmla="*/ 5 w 157"/>
                <a:gd name="T7" fmla="*/ 78 h 156"/>
                <a:gd name="T8" fmla="*/ 65 w 157"/>
                <a:gd name="T9" fmla="*/ 7 h 156"/>
                <a:gd name="T10" fmla="*/ 144 w 157"/>
                <a:gd name="T11" fmla="*/ 68 h 156"/>
                <a:gd name="T12" fmla="*/ 99 w 157"/>
                <a:gd name="T13" fmla="*/ 152 h 156"/>
                <a:gd name="T14" fmla="*/ 59 w 157"/>
                <a:gd name="T15" fmla="*/ 63 h 156"/>
                <a:gd name="T16" fmla="*/ 76 w 157"/>
                <a:gd name="T17" fmla="*/ 49 h 156"/>
                <a:gd name="T18" fmla="*/ 90 w 157"/>
                <a:gd name="T19" fmla="*/ 89 h 156"/>
                <a:gd name="T20" fmla="*/ 108 w 157"/>
                <a:gd name="T21" fmla="*/ 91 h 156"/>
                <a:gd name="T22" fmla="*/ 114 w 157"/>
                <a:gd name="T23" fmla="*/ 60 h 156"/>
                <a:gd name="T24" fmla="*/ 76 w 157"/>
                <a:gd name="T25" fmla="*/ 4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7" h="156">
                  <a:moveTo>
                    <a:pt x="59" y="63"/>
                  </a:moveTo>
                  <a:cubicBezTo>
                    <a:pt x="35" y="73"/>
                    <a:pt x="31" y="90"/>
                    <a:pt x="45" y="107"/>
                  </a:cubicBezTo>
                  <a:cubicBezTo>
                    <a:pt x="57" y="120"/>
                    <a:pt x="66" y="136"/>
                    <a:pt x="79" y="154"/>
                  </a:cubicBezTo>
                  <a:cubicBezTo>
                    <a:pt x="43" y="156"/>
                    <a:pt x="11" y="119"/>
                    <a:pt x="5" y="78"/>
                  </a:cubicBezTo>
                  <a:cubicBezTo>
                    <a:pt x="0" y="46"/>
                    <a:pt x="26" y="13"/>
                    <a:pt x="65" y="7"/>
                  </a:cubicBezTo>
                  <a:cubicBezTo>
                    <a:pt x="104" y="0"/>
                    <a:pt x="126" y="16"/>
                    <a:pt x="144" y="68"/>
                  </a:cubicBezTo>
                  <a:cubicBezTo>
                    <a:pt x="157" y="107"/>
                    <a:pt x="144" y="132"/>
                    <a:pt x="99" y="152"/>
                  </a:cubicBezTo>
                  <a:cubicBezTo>
                    <a:pt x="86" y="122"/>
                    <a:pt x="73" y="93"/>
                    <a:pt x="59" y="63"/>
                  </a:cubicBezTo>
                  <a:close/>
                  <a:moveTo>
                    <a:pt x="76" y="49"/>
                  </a:moveTo>
                  <a:cubicBezTo>
                    <a:pt x="81" y="64"/>
                    <a:pt x="85" y="77"/>
                    <a:pt x="90" y="89"/>
                  </a:cubicBezTo>
                  <a:cubicBezTo>
                    <a:pt x="95" y="99"/>
                    <a:pt x="104" y="100"/>
                    <a:pt x="108" y="91"/>
                  </a:cubicBezTo>
                  <a:cubicBezTo>
                    <a:pt x="113" y="82"/>
                    <a:pt x="117" y="69"/>
                    <a:pt x="114" y="60"/>
                  </a:cubicBezTo>
                  <a:cubicBezTo>
                    <a:pt x="109" y="45"/>
                    <a:pt x="93" y="47"/>
                    <a:pt x="76"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7"/>
            <p:cNvSpPr>
              <a:spLocks noEditPoints="1"/>
            </p:cNvSpPr>
            <p:nvPr/>
          </p:nvSpPr>
          <p:spPr bwMode="auto">
            <a:xfrm>
              <a:off x="3654425" y="1431925"/>
              <a:ext cx="317500" cy="319088"/>
            </a:xfrm>
            <a:custGeom>
              <a:avLst/>
              <a:gdLst>
                <a:gd name="T0" fmla="*/ 138 w 164"/>
                <a:gd name="T1" fmla="*/ 30 h 165"/>
                <a:gd name="T2" fmla="*/ 91 w 164"/>
                <a:gd name="T3" fmla="*/ 87 h 165"/>
                <a:gd name="T4" fmla="*/ 79 w 164"/>
                <a:gd name="T5" fmla="*/ 112 h 165"/>
                <a:gd name="T6" fmla="*/ 97 w 164"/>
                <a:gd name="T7" fmla="*/ 115 h 165"/>
                <a:gd name="T8" fmla="*/ 122 w 164"/>
                <a:gd name="T9" fmla="*/ 97 h 165"/>
                <a:gd name="T10" fmla="*/ 150 w 164"/>
                <a:gd name="T11" fmla="*/ 55 h 165"/>
                <a:gd name="T12" fmla="*/ 153 w 164"/>
                <a:gd name="T13" fmla="*/ 55 h 165"/>
                <a:gd name="T14" fmla="*/ 110 w 164"/>
                <a:gd name="T15" fmla="*/ 148 h 165"/>
                <a:gd name="T16" fmla="*/ 22 w 164"/>
                <a:gd name="T17" fmla="*/ 125 h 165"/>
                <a:gd name="T18" fmla="*/ 51 w 164"/>
                <a:gd name="T19" fmla="*/ 20 h 165"/>
                <a:gd name="T20" fmla="*/ 138 w 164"/>
                <a:gd name="T21" fmla="*/ 30 h 165"/>
                <a:gd name="T22" fmla="*/ 59 w 164"/>
                <a:gd name="T23" fmla="*/ 94 h 165"/>
                <a:gd name="T24" fmla="*/ 83 w 164"/>
                <a:gd name="T25" fmla="*/ 63 h 165"/>
                <a:gd name="T26" fmla="*/ 79 w 164"/>
                <a:gd name="T27" fmla="*/ 48 h 165"/>
                <a:gd name="T28" fmla="*/ 51 w 164"/>
                <a:gd name="T29" fmla="*/ 56 h 165"/>
                <a:gd name="T30" fmla="*/ 59 w 164"/>
                <a:gd name="T31" fmla="*/ 9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4" h="165">
                  <a:moveTo>
                    <a:pt x="138" y="30"/>
                  </a:moveTo>
                  <a:cubicBezTo>
                    <a:pt x="121" y="50"/>
                    <a:pt x="105" y="68"/>
                    <a:pt x="91" y="87"/>
                  </a:cubicBezTo>
                  <a:cubicBezTo>
                    <a:pt x="85" y="94"/>
                    <a:pt x="83" y="103"/>
                    <a:pt x="79" y="112"/>
                  </a:cubicBezTo>
                  <a:cubicBezTo>
                    <a:pt x="85" y="113"/>
                    <a:pt x="91" y="115"/>
                    <a:pt x="97" y="115"/>
                  </a:cubicBezTo>
                  <a:cubicBezTo>
                    <a:pt x="110" y="116"/>
                    <a:pt x="120" y="110"/>
                    <a:pt x="122" y="97"/>
                  </a:cubicBezTo>
                  <a:cubicBezTo>
                    <a:pt x="123" y="77"/>
                    <a:pt x="137" y="67"/>
                    <a:pt x="150" y="55"/>
                  </a:cubicBezTo>
                  <a:cubicBezTo>
                    <a:pt x="151" y="55"/>
                    <a:pt x="152" y="55"/>
                    <a:pt x="153" y="55"/>
                  </a:cubicBezTo>
                  <a:cubicBezTo>
                    <a:pt x="164" y="82"/>
                    <a:pt x="140" y="132"/>
                    <a:pt x="110" y="148"/>
                  </a:cubicBezTo>
                  <a:cubicBezTo>
                    <a:pt x="78" y="165"/>
                    <a:pt x="42" y="158"/>
                    <a:pt x="22" y="125"/>
                  </a:cubicBezTo>
                  <a:cubicBezTo>
                    <a:pt x="0" y="89"/>
                    <a:pt x="5" y="61"/>
                    <a:pt x="51" y="20"/>
                  </a:cubicBezTo>
                  <a:cubicBezTo>
                    <a:pt x="71" y="0"/>
                    <a:pt x="104" y="3"/>
                    <a:pt x="138" y="30"/>
                  </a:cubicBezTo>
                  <a:close/>
                  <a:moveTo>
                    <a:pt x="59" y="94"/>
                  </a:moveTo>
                  <a:cubicBezTo>
                    <a:pt x="67" y="84"/>
                    <a:pt x="76" y="74"/>
                    <a:pt x="83" y="63"/>
                  </a:cubicBezTo>
                  <a:cubicBezTo>
                    <a:pt x="85" y="60"/>
                    <a:pt x="82" y="51"/>
                    <a:pt x="79" y="48"/>
                  </a:cubicBezTo>
                  <a:cubicBezTo>
                    <a:pt x="68" y="40"/>
                    <a:pt x="58" y="43"/>
                    <a:pt x="51" y="56"/>
                  </a:cubicBezTo>
                  <a:cubicBezTo>
                    <a:pt x="42" y="72"/>
                    <a:pt x="43" y="82"/>
                    <a:pt x="59"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8"/>
            <p:cNvSpPr>
              <a:spLocks/>
            </p:cNvSpPr>
            <p:nvPr/>
          </p:nvSpPr>
          <p:spPr bwMode="auto">
            <a:xfrm>
              <a:off x="3038475" y="3092450"/>
              <a:ext cx="273050" cy="277813"/>
            </a:xfrm>
            <a:custGeom>
              <a:avLst/>
              <a:gdLst>
                <a:gd name="T0" fmla="*/ 141 w 141"/>
                <a:gd name="T1" fmla="*/ 7 h 144"/>
                <a:gd name="T2" fmla="*/ 135 w 141"/>
                <a:gd name="T3" fmla="*/ 52 h 144"/>
                <a:gd name="T4" fmla="*/ 71 w 141"/>
                <a:gd name="T5" fmla="*/ 47 h 144"/>
                <a:gd name="T6" fmla="*/ 40 w 141"/>
                <a:gd name="T7" fmla="*/ 56 h 144"/>
                <a:gd name="T8" fmla="*/ 41 w 141"/>
                <a:gd name="T9" fmla="*/ 78 h 144"/>
                <a:gd name="T10" fmla="*/ 59 w 141"/>
                <a:gd name="T11" fmla="*/ 89 h 144"/>
                <a:gd name="T12" fmla="*/ 129 w 141"/>
                <a:gd name="T13" fmla="*/ 98 h 144"/>
                <a:gd name="T14" fmla="*/ 125 w 141"/>
                <a:gd name="T15" fmla="*/ 144 h 144"/>
                <a:gd name="T16" fmla="*/ 16 w 141"/>
                <a:gd name="T17" fmla="*/ 133 h 144"/>
                <a:gd name="T18" fmla="*/ 1 w 141"/>
                <a:gd name="T19" fmla="*/ 116 h 144"/>
                <a:gd name="T20" fmla="*/ 1 w 141"/>
                <a:gd name="T21" fmla="*/ 92 h 144"/>
                <a:gd name="T22" fmla="*/ 22 w 141"/>
                <a:gd name="T23" fmla="*/ 86 h 144"/>
                <a:gd name="T24" fmla="*/ 9 w 141"/>
                <a:gd name="T25" fmla="*/ 25 h 144"/>
                <a:gd name="T26" fmla="*/ 38 w 141"/>
                <a:gd name="T27" fmla="*/ 1 h 144"/>
                <a:gd name="T28" fmla="*/ 141 w 141"/>
                <a:gd name="T29" fmla="*/ 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1" h="144">
                  <a:moveTo>
                    <a:pt x="141" y="7"/>
                  </a:moveTo>
                  <a:cubicBezTo>
                    <a:pt x="139" y="22"/>
                    <a:pt x="138" y="35"/>
                    <a:pt x="135" y="52"/>
                  </a:cubicBezTo>
                  <a:cubicBezTo>
                    <a:pt x="114" y="50"/>
                    <a:pt x="92" y="47"/>
                    <a:pt x="71" y="47"/>
                  </a:cubicBezTo>
                  <a:cubicBezTo>
                    <a:pt x="61" y="47"/>
                    <a:pt x="49" y="51"/>
                    <a:pt x="40" y="56"/>
                  </a:cubicBezTo>
                  <a:cubicBezTo>
                    <a:pt x="37" y="58"/>
                    <a:pt x="38" y="72"/>
                    <a:pt x="41" y="78"/>
                  </a:cubicBezTo>
                  <a:cubicBezTo>
                    <a:pt x="44" y="83"/>
                    <a:pt x="53" y="88"/>
                    <a:pt x="59" y="89"/>
                  </a:cubicBezTo>
                  <a:cubicBezTo>
                    <a:pt x="81" y="93"/>
                    <a:pt x="104" y="95"/>
                    <a:pt x="129" y="98"/>
                  </a:cubicBezTo>
                  <a:cubicBezTo>
                    <a:pt x="128" y="113"/>
                    <a:pt x="126" y="129"/>
                    <a:pt x="125" y="144"/>
                  </a:cubicBezTo>
                  <a:cubicBezTo>
                    <a:pt x="87" y="140"/>
                    <a:pt x="51" y="136"/>
                    <a:pt x="16" y="133"/>
                  </a:cubicBezTo>
                  <a:cubicBezTo>
                    <a:pt x="6" y="131"/>
                    <a:pt x="0" y="128"/>
                    <a:pt x="1" y="116"/>
                  </a:cubicBezTo>
                  <a:cubicBezTo>
                    <a:pt x="2" y="108"/>
                    <a:pt x="1" y="100"/>
                    <a:pt x="1" y="92"/>
                  </a:cubicBezTo>
                  <a:cubicBezTo>
                    <a:pt x="8" y="90"/>
                    <a:pt x="13" y="89"/>
                    <a:pt x="22" y="86"/>
                  </a:cubicBezTo>
                  <a:cubicBezTo>
                    <a:pt x="4" y="67"/>
                    <a:pt x="2" y="47"/>
                    <a:pt x="9" y="25"/>
                  </a:cubicBezTo>
                  <a:cubicBezTo>
                    <a:pt x="14" y="9"/>
                    <a:pt x="21" y="0"/>
                    <a:pt x="38" y="1"/>
                  </a:cubicBezTo>
                  <a:cubicBezTo>
                    <a:pt x="71" y="3"/>
                    <a:pt x="104" y="5"/>
                    <a:pt x="14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9"/>
            <p:cNvSpPr>
              <a:spLocks noEditPoints="1"/>
            </p:cNvSpPr>
            <p:nvPr/>
          </p:nvSpPr>
          <p:spPr bwMode="auto">
            <a:xfrm>
              <a:off x="4602163" y="5897563"/>
              <a:ext cx="387350" cy="458788"/>
            </a:xfrm>
            <a:custGeom>
              <a:avLst/>
              <a:gdLst>
                <a:gd name="T0" fmla="*/ 95 w 201"/>
                <a:gd name="T1" fmla="*/ 41 h 237"/>
                <a:gd name="T2" fmla="*/ 98 w 201"/>
                <a:gd name="T3" fmla="*/ 74 h 237"/>
                <a:gd name="T4" fmla="*/ 121 w 201"/>
                <a:gd name="T5" fmla="*/ 76 h 237"/>
                <a:gd name="T6" fmla="*/ 117 w 201"/>
                <a:gd name="T7" fmla="*/ 50 h 237"/>
                <a:gd name="T8" fmla="*/ 147 w 201"/>
                <a:gd name="T9" fmla="*/ 35 h 237"/>
                <a:gd name="T10" fmla="*/ 168 w 201"/>
                <a:gd name="T11" fmla="*/ 0 h 237"/>
                <a:gd name="T12" fmla="*/ 181 w 201"/>
                <a:gd name="T13" fmla="*/ 40 h 237"/>
                <a:gd name="T14" fmla="*/ 186 w 201"/>
                <a:gd name="T15" fmla="*/ 41 h 237"/>
                <a:gd name="T16" fmla="*/ 200 w 201"/>
                <a:gd name="T17" fmla="*/ 55 h 237"/>
                <a:gd name="T18" fmla="*/ 189 w 201"/>
                <a:gd name="T19" fmla="*/ 66 h 237"/>
                <a:gd name="T20" fmla="*/ 155 w 201"/>
                <a:gd name="T21" fmla="*/ 79 h 237"/>
                <a:gd name="T22" fmla="*/ 155 w 201"/>
                <a:gd name="T23" fmla="*/ 84 h 237"/>
                <a:gd name="T24" fmla="*/ 194 w 201"/>
                <a:gd name="T25" fmla="*/ 89 h 237"/>
                <a:gd name="T26" fmla="*/ 193 w 201"/>
                <a:gd name="T27" fmla="*/ 96 h 237"/>
                <a:gd name="T28" fmla="*/ 163 w 201"/>
                <a:gd name="T29" fmla="*/ 94 h 237"/>
                <a:gd name="T30" fmla="*/ 139 w 201"/>
                <a:gd name="T31" fmla="*/ 100 h 237"/>
                <a:gd name="T32" fmla="*/ 148 w 201"/>
                <a:gd name="T33" fmla="*/ 121 h 237"/>
                <a:gd name="T34" fmla="*/ 129 w 201"/>
                <a:gd name="T35" fmla="*/ 129 h 237"/>
                <a:gd name="T36" fmla="*/ 107 w 201"/>
                <a:gd name="T37" fmla="*/ 156 h 237"/>
                <a:gd name="T38" fmla="*/ 142 w 201"/>
                <a:gd name="T39" fmla="*/ 163 h 237"/>
                <a:gd name="T40" fmla="*/ 163 w 201"/>
                <a:gd name="T41" fmla="*/ 178 h 237"/>
                <a:gd name="T42" fmla="*/ 118 w 201"/>
                <a:gd name="T43" fmla="*/ 178 h 237"/>
                <a:gd name="T44" fmla="*/ 90 w 201"/>
                <a:gd name="T45" fmla="*/ 194 h 237"/>
                <a:gd name="T46" fmla="*/ 68 w 201"/>
                <a:gd name="T47" fmla="*/ 230 h 237"/>
                <a:gd name="T48" fmla="*/ 54 w 201"/>
                <a:gd name="T49" fmla="*/ 237 h 237"/>
                <a:gd name="T50" fmla="*/ 51 w 201"/>
                <a:gd name="T51" fmla="*/ 218 h 237"/>
                <a:gd name="T52" fmla="*/ 70 w 201"/>
                <a:gd name="T53" fmla="*/ 184 h 237"/>
                <a:gd name="T54" fmla="*/ 46 w 201"/>
                <a:gd name="T55" fmla="*/ 168 h 237"/>
                <a:gd name="T56" fmla="*/ 48 w 201"/>
                <a:gd name="T57" fmla="*/ 163 h 237"/>
                <a:gd name="T58" fmla="*/ 67 w 201"/>
                <a:gd name="T59" fmla="*/ 165 h 237"/>
                <a:gd name="T60" fmla="*/ 82 w 201"/>
                <a:gd name="T61" fmla="*/ 154 h 237"/>
                <a:gd name="T62" fmla="*/ 92 w 201"/>
                <a:gd name="T63" fmla="*/ 126 h 237"/>
                <a:gd name="T64" fmla="*/ 106 w 201"/>
                <a:gd name="T65" fmla="*/ 104 h 237"/>
                <a:gd name="T66" fmla="*/ 64 w 201"/>
                <a:gd name="T67" fmla="*/ 106 h 237"/>
                <a:gd name="T68" fmla="*/ 22 w 201"/>
                <a:gd name="T69" fmla="*/ 159 h 237"/>
                <a:gd name="T70" fmla="*/ 0 w 201"/>
                <a:gd name="T71" fmla="*/ 173 h 237"/>
                <a:gd name="T72" fmla="*/ 19 w 201"/>
                <a:gd name="T73" fmla="*/ 134 h 237"/>
                <a:gd name="T74" fmla="*/ 73 w 201"/>
                <a:gd name="T75" fmla="*/ 51 h 237"/>
                <a:gd name="T76" fmla="*/ 96 w 201"/>
                <a:gd name="T77" fmla="*/ 42 h 237"/>
                <a:gd name="T78" fmla="*/ 95 w 201"/>
                <a:gd name="T79" fmla="*/ 41 h 237"/>
                <a:gd name="T80" fmla="*/ 186 w 201"/>
                <a:gd name="T81" fmla="*/ 56 h 237"/>
                <a:gd name="T82" fmla="*/ 180 w 201"/>
                <a:gd name="T83" fmla="*/ 46 h 237"/>
                <a:gd name="T84" fmla="*/ 161 w 201"/>
                <a:gd name="T85" fmla="*/ 56 h 237"/>
                <a:gd name="T86" fmla="*/ 167 w 201"/>
                <a:gd name="T87" fmla="*/ 65 h 237"/>
                <a:gd name="T88" fmla="*/ 186 w 201"/>
                <a:gd name="T89" fmla="*/ 5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1" h="237">
                  <a:moveTo>
                    <a:pt x="95" y="41"/>
                  </a:moveTo>
                  <a:cubicBezTo>
                    <a:pt x="96" y="52"/>
                    <a:pt x="95" y="64"/>
                    <a:pt x="98" y="74"/>
                  </a:cubicBezTo>
                  <a:cubicBezTo>
                    <a:pt x="99" y="77"/>
                    <a:pt x="113" y="75"/>
                    <a:pt x="121" y="76"/>
                  </a:cubicBezTo>
                  <a:cubicBezTo>
                    <a:pt x="120" y="67"/>
                    <a:pt x="118" y="59"/>
                    <a:pt x="117" y="50"/>
                  </a:cubicBezTo>
                  <a:cubicBezTo>
                    <a:pt x="125" y="46"/>
                    <a:pt x="138" y="43"/>
                    <a:pt x="147" y="35"/>
                  </a:cubicBezTo>
                  <a:cubicBezTo>
                    <a:pt x="155" y="27"/>
                    <a:pt x="158" y="13"/>
                    <a:pt x="168" y="0"/>
                  </a:cubicBezTo>
                  <a:cubicBezTo>
                    <a:pt x="172" y="12"/>
                    <a:pt x="176" y="25"/>
                    <a:pt x="181" y="40"/>
                  </a:cubicBezTo>
                  <a:cubicBezTo>
                    <a:pt x="181" y="40"/>
                    <a:pt x="184" y="39"/>
                    <a:pt x="186" y="41"/>
                  </a:cubicBezTo>
                  <a:cubicBezTo>
                    <a:pt x="192" y="45"/>
                    <a:pt x="197" y="50"/>
                    <a:pt x="200" y="55"/>
                  </a:cubicBezTo>
                  <a:cubicBezTo>
                    <a:pt x="201" y="57"/>
                    <a:pt x="194" y="64"/>
                    <a:pt x="189" y="66"/>
                  </a:cubicBezTo>
                  <a:cubicBezTo>
                    <a:pt x="178" y="71"/>
                    <a:pt x="166" y="75"/>
                    <a:pt x="155" y="79"/>
                  </a:cubicBezTo>
                  <a:cubicBezTo>
                    <a:pt x="155" y="81"/>
                    <a:pt x="155" y="82"/>
                    <a:pt x="155" y="84"/>
                  </a:cubicBezTo>
                  <a:cubicBezTo>
                    <a:pt x="168" y="86"/>
                    <a:pt x="181" y="87"/>
                    <a:pt x="194" y="89"/>
                  </a:cubicBezTo>
                  <a:cubicBezTo>
                    <a:pt x="193" y="91"/>
                    <a:pt x="193" y="93"/>
                    <a:pt x="193" y="96"/>
                  </a:cubicBezTo>
                  <a:cubicBezTo>
                    <a:pt x="183" y="95"/>
                    <a:pt x="173" y="93"/>
                    <a:pt x="163" y="94"/>
                  </a:cubicBezTo>
                  <a:cubicBezTo>
                    <a:pt x="155" y="95"/>
                    <a:pt x="147" y="98"/>
                    <a:pt x="139" y="100"/>
                  </a:cubicBezTo>
                  <a:cubicBezTo>
                    <a:pt x="142" y="107"/>
                    <a:pt x="145" y="114"/>
                    <a:pt x="148" y="121"/>
                  </a:cubicBezTo>
                  <a:cubicBezTo>
                    <a:pt x="142" y="124"/>
                    <a:pt x="136" y="126"/>
                    <a:pt x="129" y="129"/>
                  </a:cubicBezTo>
                  <a:cubicBezTo>
                    <a:pt x="139" y="151"/>
                    <a:pt x="114" y="145"/>
                    <a:pt x="107" y="156"/>
                  </a:cubicBezTo>
                  <a:cubicBezTo>
                    <a:pt x="117" y="171"/>
                    <a:pt x="132" y="169"/>
                    <a:pt x="142" y="163"/>
                  </a:cubicBezTo>
                  <a:cubicBezTo>
                    <a:pt x="158" y="153"/>
                    <a:pt x="158" y="164"/>
                    <a:pt x="163" y="178"/>
                  </a:cubicBezTo>
                  <a:cubicBezTo>
                    <a:pt x="146" y="178"/>
                    <a:pt x="132" y="178"/>
                    <a:pt x="118" y="178"/>
                  </a:cubicBezTo>
                  <a:cubicBezTo>
                    <a:pt x="105" y="178"/>
                    <a:pt x="95" y="180"/>
                    <a:pt x="90" y="194"/>
                  </a:cubicBezTo>
                  <a:cubicBezTo>
                    <a:pt x="85" y="207"/>
                    <a:pt x="76" y="218"/>
                    <a:pt x="68" y="230"/>
                  </a:cubicBezTo>
                  <a:cubicBezTo>
                    <a:pt x="65" y="233"/>
                    <a:pt x="59" y="235"/>
                    <a:pt x="54" y="237"/>
                  </a:cubicBezTo>
                  <a:cubicBezTo>
                    <a:pt x="53" y="231"/>
                    <a:pt x="49" y="223"/>
                    <a:pt x="51" y="218"/>
                  </a:cubicBezTo>
                  <a:cubicBezTo>
                    <a:pt x="56" y="206"/>
                    <a:pt x="64" y="194"/>
                    <a:pt x="70" y="184"/>
                  </a:cubicBezTo>
                  <a:cubicBezTo>
                    <a:pt x="60" y="177"/>
                    <a:pt x="53" y="172"/>
                    <a:pt x="46" y="168"/>
                  </a:cubicBezTo>
                  <a:cubicBezTo>
                    <a:pt x="46" y="166"/>
                    <a:pt x="47" y="164"/>
                    <a:pt x="48" y="163"/>
                  </a:cubicBezTo>
                  <a:cubicBezTo>
                    <a:pt x="55" y="164"/>
                    <a:pt x="61" y="166"/>
                    <a:pt x="67" y="165"/>
                  </a:cubicBezTo>
                  <a:cubicBezTo>
                    <a:pt x="73" y="163"/>
                    <a:pt x="82" y="157"/>
                    <a:pt x="82" y="154"/>
                  </a:cubicBezTo>
                  <a:cubicBezTo>
                    <a:pt x="80" y="143"/>
                    <a:pt x="83" y="134"/>
                    <a:pt x="92" y="126"/>
                  </a:cubicBezTo>
                  <a:cubicBezTo>
                    <a:pt x="98" y="121"/>
                    <a:pt x="101" y="112"/>
                    <a:pt x="106" y="104"/>
                  </a:cubicBezTo>
                  <a:cubicBezTo>
                    <a:pt x="89" y="83"/>
                    <a:pt x="80" y="83"/>
                    <a:pt x="64" y="106"/>
                  </a:cubicBezTo>
                  <a:cubicBezTo>
                    <a:pt x="51" y="124"/>
                    <a:pt x="37" y="142"/>
                    <a:pt x="22" y="159"/>
                  </a:cubicBezTo>
                  <a:cubicBezTo>
                    <a:pt x="18" y="165"/>
                    <a:pt x="10" y="167"/>
                    <a:pt x="0" y="173"/>
                  </a:cubicBezTo>
                  <a:cubicBezTo>
                    <a:pt x="1" y="154"/>
                    <a:pt x="4" y="143"/>
                    <a:pt x="19" y="134"/>
                  </a:cubicBezTo>
                  <a:cubicBezTo>
                    <a:pt x="47" y="115"/>
                    <a:pt x="71" y="91"/>
                    <a:pt x="73" y="51"/>
                  </a:cubicBezTo>
                  <a:cubicBezTo>
                    <a:pt x="80" y="48"/>
                    <a:pt x="88" y="45"/>
                    <a:pt x="96" y="42"/>
                  </a:cubicBezTo>
                  <a:lnTo>
                    <a:pt x="95" y="41"/>
                  </a:lnTo>
                  <a:close/>
                  <a:moveTo>
                    <a:pt x="186" y="56"/>
                  </a:moveTo>
                  <a:cubicBezTo>
                    <a:pt x="184" y="52"/>
                    <a:pt x="182" y="49"/>
                    <a:pt x="180" y="46"/>
                  </a:cubicBezTo>
                  <a:cubicBezTo>
                    <a:pt x="173" y="49"/>
                    <a:pt x="167" y="53"/>
                    <a:pt x="161" y="56"/>
                  </a:cubicBezTo>
                  <a:cubicBezTo>
                    <a:pt x="163" y="59"/>
                    <a:pt x="166" y="66"/>
                    <a:pt x="167" y="65"/>
                  </a:cubicBezTo>
                  <a:cubicBezTo>
                    <a:pt x="174" y="63"/>
                    <a:pt x="180" y="59"/>
                    <a:pt x="18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0"/>
            <p:cNvSpPr>
              <a:spLocks noEditPoints="1"/>
            </p:cNvSpPr>
            <p:nvPr/>
          </p:nvSpPr>
          <p:spPr bwMode="auto">
            <a:xfrm>
              <a:off x="5164138" y="474663"/>
              <a:ext cx="285750" cy="269875"/>
            </a:xfrm>
            <a:custGeom>
              <a:avLst/>
              <a:gdLst>
                <a:gd name="T0" fmla="*/ 80 w 148"/>
                <a:gd name="T1" fmla="*/ 0 h 139"/>
                <a:gd name="T2" fmla="*/ 147 w 148"/>
                <a:gd name="T3" fmla="*/ 72 h 139"/>
                <a:gd name="T4" fmla="*/ 62 w 148"/>
                <a:gd name="T5" fmla="*/ 138 h 139"/>
                <a:gd name="T6" fmla="*/ 0 w 148"/>
                <a:gd name="T7" fmla="*/ 68 h 139"/>
                <a:gd name="T8" fmla="*/ 80 w 148"/>
                <a:gd name="T9" fmla="*/ 0 h 139"/>
                <a:gd name="T10" fmla="*/ 73 w 148"/>
                <a:gd name="T11" fmla="*/ 35 h 139"/>
                <a:gd name="T12" fmla="*/ 45 w 148"/>
                <a:gd name="T13" fmla="*/ 62 h 139"/>
                <a:gd name="T14" fmla="*/ 76 w 148"/>
                <a:gd name="T15" fmla="*/ 107 h 139"/>
                <a:gd name="T16" fmla="*/ 101 w 148"/>
                <a:gd name="T17" fmla="*/ 77 h 139"/>
                <a:gd name="T18" fmla="*/ 73 w 148"/>
                <a:gd name="T19" fmla="*/ 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39">
                  <a:moveTo>
                    <a:pt x="80" y="0"/>
                  </a:moveTo>
                  <a:cubicBezTo>
                    <a:pt x="118" y="0"/>
                    <a:pt x="148" y="31"/>
                    <a:pt x="147" y="72"/>
                  </a:cubicBezTo>
                  <a:cubicBezTo>
                    <a:pt x="147" y="106"/>
                    <a:pt x="121" y="136"/>
                    <a:pt x="62" y="138"/>
                  </a:cubicBezTo>
                  <a:cubicBezTo>
                    <a:pt x="29" y="139"/>
                    <a:pt x="1" y="108"/>
                    <a:pt x="0" y="68"/>
                  </a:cubicBezTo>
                  <a:cubicBezTo>
                    <a:pt x="0" y="33"/>
                    <a:pt x="39" y="1"/>
                    <a:pt x="80" y="0"/>
                  </a:cubicBezTo>
                  <a:close/>
                  <a:moveTo>
                    <a:pt x="73" y="35"/>
                  </a:moveTo>
                  <a:cubicBezTo>
                    <a:pt x="53" y="35"/>
                    <a:pt x="45" y="44"/>
                    <a:pt x="45" y="62"/>
                  </a:cubicBezTo>
                  <a:cubicBezTo>
                    <a:pt x="45" y="85"/>
                    <a:pt x="60" y="107"/>
                    <a:pt x="76" y="107"/>
                  </a:cubicBezTo>
                  <a:cubicBezTo>
                    <a:pt x="91" y="107"/>
                    <a:pt x="101" y="95"/>
                    <a:pt x="101" y="77"/>
                  </a:cubicBezTo>
                  <a:cubicBezTo>
                    <a:pt x="101" y="50"/>
                    <a:pt x="92" y="36"/>
                    <a:pt x="73"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1"/>
            <p:cNvSpPr>
              <a:spLocks noEditPoints="1"/>
            </p:cNvSpPr>
            <p:nvPr/>
          </p:nvSpPr>
          <p:spPr bwMode="auto">
            <a:xfrm>
              <a:off x="8870950" y="3454400"/>
              <a:ext cx="279400" cy="323850"/>
            </a:xfrm>
            <a:custGeom>
              <a:avLst/>
              <a:gdLst>
                <a:gd name="T0" fmla="*/ 142 w 144"/>
                <a:gd name="T1" fmla="*/ 88 h 167"/>
                <a:gd name="T2" fmla="*/ 109 w 144"/>
                <a:gd name="T3" fmla="*/ 154 h 167"/>
                <a:gd name="T4" fmla="*/ 33 w 144"/>
                <a:gd name="T5" fmla="*/ 148 h 167"/>
                <a:gd name="T6" fmla="*/ 18 w 144"/>
                <a:gd name="T7" fmla="*/ 126 h 167"/>
                <a:gd name="T8" fmla="*/ 41 w 144"/>
                <a:gd name="T9" fmla="*/ 22 h 167"/>
                <a:gd name="T10" fmla="*/ 142 w 144"/>
                <a:gd name="T11" fmla="*/ 71 h 167"/>
                <a:gd name="T12" fmla="*/ 142 w 144"/>
                <a:gd name="T13" fmla="*/ 88 h 167"/>
                <a:gd name="T14" fmla="*/ 76 w 144"/>
                <a:gd name="T15" fmla="*/ 114 h 167"/>
                <a:gd name="T16" fmla="*/ 114 w 144"/>
                <a:gd name="T17" fmla="*/ 90 h 167"/>
                <a:gd name="T18" fmla="*/ 72 w 144"/>
                <a:gd name="T19" fmla="*/ 59 h 167"/>
                <a:gd name="T20" fmla="*/ 37 w 144"/>
                <a:gd name="T21" fmla="*/ 87 h 167"/>
                <a:gd name="T22" fmla="*/ 76 w 144"/>
                <a:gd name="T23" fmla="*/ 11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67">
                  <a:moveTo>
                    <a:pt x="142" y="88"/>
                  </a:moveTo>
                  <a:cubicBezTo>
                    <a:pt x="144" y="117"/>
                    <a:pt x="135" y="140"/>
                    <a:pt x="109" y="154"/>
                  </a:cubicBezTo>
                  <a:cubicBezTo>
                    <a:pt x="83" y="167"/>
                    <a:pt x="57" y="162"/>
                    <a:pt x="33" y="148"/>
                  </a:cubicBezTo>
                  <a:cubicBezTo>
                    <a:pt x="26" y="144"/>
                    <a:pt x="21" y="134"/>
                    <a:pt x="18" y="126"/>
                  </a:cubicBezTo>
                  <a:cubicBezTo>
                    <a:pt x="0" y="88"/>
                    <a:pt x="10" y="40"/>
                    <a:pt x="41" y="22"/>
                  </a:cubicBezTo>
                  <a:cubicBezTo>
                    <a:pt x="83" y="0"/>
                    <a:pt x="135" y="21"/>
                    <a:pt x="142" y="71"/>
                  </a:cubicBezTo>
                  <a:cubicBezTo>
                    <a:pt x="142" y="76"/>
                    <a:pt x="142" y="83"/>
                    <a:pt x="142" y="88"/>
                  </a:cubicBezTo>
                  <a:close/>
                  <a:moveTo>
                    <a:pt x="76" y="114"/>
                  </a:moveTo>
                  <a:cubicBezTo>
                    <a:pt x="98" y="114"/>
                    <a:pt x="113" y="105"/>
                    <a:pt x="114" y="90"/>
                  </a:cubicBezTo>
                  <a:cubicBezTo>
                    <a:pt x="115" y="76"/>
                    <a:pt x="92" y="58"/>
                    <a:pt x="72" y="59"/>
                  </a:cubicBezTo>
                  <a:cubicBezTo>
                    <a:pt x="52" y="59"/>
                    <a:pt x="38" y="71"/>
                    <a:pt x="37" y="87"/>
                  </a:cubicBezTo>
                  <a:cubicBezTo>
                    <a:pt x="37" y="105"/>
                    <a:pt x="50" y="114"/>
                    <a:pt x="7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2"/>
            <p:cNvSpPr>
              <a:spLocks/>
            </p:cNvSpPr>
            <p:nvPr/>
          </p:nvSpPr>
          <p:spPr bwMode="auto">
            <a:xfrm>
              <a:off x="7416800" y="755650"/>
              <a:ext cx="312738" cy="304800"/>
            </a:xfrm>
            <a:custGeom>
              <a:avLst/>
              <a:gdLst>
                <a:gd name="T0" fmla="*/ 132 w 162"/>
                <a:gd name="T1" fmla="*/ 133 h 158"/>
                <a:gd name="T2" fmla="*/ 72 w 162"/>
                <a:gd name="T3" fmla="*/ 147 h 158"/>
                <a:gd name="T4" fmla="*/ 10 w 162"/>
                <a:gd name="T5" fmla="*/ 92 h 158"/>
                <a:gd name="T6" fmla="*/ 33 w 162"/>
                <a:gd name="T7" fmla="*/ 19 h 158"/>
                <a:gd name="T8" fmla="*/ 97 w 162"/>
                <a:gd name="T9" fmla="*/ 10 h 158"/>
                <a:gd name="T10" fmla="*/ 153 w 162"/>
                <a:gd name="T11" fmla="*/ 53 h 158"/>
                <a:gd name="T12" fmla="*/ 162 w 162"/>
                <a:gd name="T13" fmla="*/ 91 h 158"/>
                <a:gd name="T14" fmla="*/ 116 w 162"/>
                <a:gd name="T15" fmla="*/ 60 h 158"/>
                <a:gd name="T16" fmla="*/ 96 w 162"/>
                <a:gd name="T17" fmla="*/ 44 h 158"/>
                <a:gd name="T18" fmla="*/ 62 w 162"/>
                <a:gd name="T19" fmla="*/ 57 h 158"/>
                <a:gd name="T20" fmla="*/ 55 w 162"/>
                <a:gd name="T21" fmla="*/ 101 h 158"/>
                <a:gd name="T22" fmla="*/ 82 w 162"/>
                <a:gd name="T23" fmla="*/ 111 h 158"/>
                <a:gd name="T24" fmla="*/ 132 w 162"/>
                <a:gd name="T25" fmla="*/ 13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58">
                  <a:moveTo>
                    <a:pt x="132" y="133"/>
                  </a:moveTo>
                  <a:cubicBezTo>
                    <a:pt x="114" y="151"/>
                    <a:pt x="96" y="158"/>
                    <a:pt x="72" y="147"/>
                  </a:cubicBezTo>
                  <a:cubicBezTo>
                    <a:pt x="46" y="135"/>
                    <a:pt x="21" y="123"/>
                    <a:pt x="10" y="92"/>
                  </a:cubicBezTo>
                  <a:cubicBezTo>
                    <a:pt x="0" y="62"/>
                    <a:pt x="13" y="39"/>
                    <a:pt x="33" y="19"/>
                  </a:cubicBezTo>
                  <a:cubicBezTo>
                    <a:pt x="51" y="0"/>
                    <a:pt x="75" y="3"/>
                    <a:pt x="97" y="10"/>
                  </a:cubicBezTo>
                  <a:cubicBezTo>
                    <a:pt x="119" y="17"/>
                    <a:pt x="143" y="27"/>
                    <a:pt x="153" y="53"/>
                  </a:cubicBezTo>
                  <a:cubicBezTo>
                    <a:pt x="157" y="63"/>
                    <a:pt x="158" y="74"/>
                    <a:pt x="162" y="91"/>
                  </a:cubicBezTo>
                  <a:cubicBezTo>
                    <a:pt x="141" y="81"/>
                    <a:pt x="120" y="86"/>
                    <a:pt x="116" y="60"/>
                  </a:cubicBezTo>
                  <a:cubicBezTo>
                    <a:pt x="115" y="53"/>
                    <a:pt x="104" y="46"/>
                    <a:pt x="96" y="44"/>
                  </a:cubicBezTo>
                  <a:cubicBezTo>
                    <a:pt x="82" y="38"/>
                    <a:pt x="70" y="44"/>
                    <a:pt x="62" y="57"/>
                  </a:cubicBezTo>
                  <a:cubicBezTo>
                    <a:pt x="53" y="71"/>
                    <a:pt x="44" y="86"/>
                    <a:pt x="55" y="101"/>
                  </a:cubicBezTo>
                  <a:cubicBezTo>
                    <a:pt x="60" y="107"/>
                    <a:pt x="74" y="112"/>
                    <a:pt x="82" y="111"/>
                  </a:cubicBezTo>
                  <a:cubicBezTo>
                    <a:pt x="105" y="107"/>
                    <a:pt x="117" y="120"/>
                    <a:pt x="132"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3"/>
            <p:cNvSpPr>
              <a:spLocks/>
            </p:cNvSpPr>
            <p:nvPr/>
          </p:nvSpPr>
          <p:spPr bwMode="auto">
            <a:xfrm>
              <a:off x="4068763" y="1038225"/>
              <a:ext cx="304800" cy="293688"/>
            </a:xfrm>
            <a:custGeom>
              <a:avLst/>
              <a:gdLst>
                <a:gd name="T0" fmla="*/ 103 w 158"/>
                <a:gd name="T1" fmla="*/ 5 h 152"/>
                <a:gd name="T2" fmla="*/ 54 w 158"/>
                <a:gd name="T3" fmla="*/ 37 h 152"/>
                <a:gd name="T4" fmla="*/ 40 w 158"/>
                <a:gd name="T5" fmla="*/ 51 h 152"/>
                <a:gd name="T6" fmla="*/ 43 w 158"/>
                <a:gd name="T7" fmla="*/ 63 h 152"/>
                <a:gd name="T8" fmla="*/ 63 w 158"/>
                <a:gd name="T9" fmla="*/ 60 h 152"/>
                <a:gd name="T10" fmla="*/ 101 w 158"/>
                <a:gd name="T11" fmla="*/ 40 h 152"/>
                <a:gd name="T12" fmla="*/ 145 w 158"/>
                <a:gd name="T13" fmla="*/ 49 h 152"/>
                <a:gd name="T14" fmla="*/ 149 w 158"/>
                <a:gd name="T15" fmla="*/ 94 h 152"/>
                <a:gd name="T16" fmla="*/ 82 w 158"/>
                <a:gd name="T17" fmla="*/ 149 h 152"/>
                <a:gd name="T18" fmla="*/ 49 w 158"/>
                <a:gd name="T19" fmla="*/ 144 h 152"/>
                <a:gd name="T20" fmla="*/ 98 w 158"/>
                <a:gd name="T21" fmla="*/ 111 h 152"/>
                <a:gd name="T22" fmla="*/ 119 w 158"/>
                <a:gd name="T23" fmla="*/ 90 h 152"/>
                <a:gd name="T24" fmla="*/ 115 w 158"/>
                <a:gd name="T25" fmla="*/ 79 h 152"/>
                <a:gd name="T26" fmla="*/ 97 w 158"/>
                <a:gd name="T27" fmla="*/ 79 h 152"/>
                <a:gd name="T28" fmla="*/ 55 w 158"/>
                <a:gd name="T29" fmla="*/ 101 h 152"/>
                <a:gd name="T30" fmla="*/ 9 w 158"/>
                <a:gd name="T31" fmla="*/ 89 h 152"/>
                <a:gd name="T32" fmla="*/ 16 w 158"/>
                <a:gd name="T33" fmla="*/ 43 h 152"/>
                <a:gd name="T34" fmla="*/ 92 w 158"/>
                <a:gd name="T35" fmla="*/ 1 h 152"/>
                <a:gd name="T36" fmla="*/ 98 w 158"/>
                <a:gd name="T37" fmla="*/ 1 h 152"/>
                <a:gd name="T38" fmla="*/ 103 w 158"/>
                <a:gd name="T39" fmla="*/ 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152">
                  <a:moveTo>
                    <a:pt x="103" y="5"/>
                  </a:moveTo>
                  <a:cubicBezTo>
                    <a:pt x="89" y="21"/>
                    <a:pt x="81" y="42"/>
                    <a:pt x="54" y="37"/>
                  </a:cubicBezTo>
                  <a:cubicBezTo>
                    <a:pt x="51" y="36"/>
                    <a:pt x="44" y="45"/>
                    <a:pt x="40" y="51"/>
                  </a:cubicBezTo>
                  <a:cubicBezTo>
                    <a:pt x="39" y="54"/>
                    <a:pt x="42" y="63"/>
                    <a:pt x="43" y="63"/>
                  </a:cubicBezTo>
                  <a:cubicBezTo>
                    <a:pt x="49" y="63"/>
                    <a:pt x="57" y="63"/>
                    <a:pt x="63" y="60"/>
                  </a:cubicBezTo>
                  <a:cubicBezTo>
                    <a:pt x="76" y="54"/>
                    <a:pt x="88" y="45"/>
                    <a:pt x="101" y="40"/>
                  </a:cubicBezTo>
                  <a:cubicBezTo>
                    <a:pt x="117" y="33"/>
                    <a:pt x="133" y="35"/>
                    <a:pt x="145" y="49"/>
                  </a:cubicBezTo>
                  <a:cubicBezTo>
                    <a:pt x="157" y="62"/>
                    <a:pt x="158" y="78"/>
                    <a:pt x="149" y="94"/>
                  </a:cubicBezTo>
                  <a:cubicBezTo>
                    <a:pt x="133" y="121"/>
                    <a:pt x="110" y="139"/>
                    <a:pt x="82" y="149"/>
                  </a:cubicBezTo>
                  <a:cubicBezTo>
                    <a:pt x="72" y="152"/>
                    <a:pt x="60" y="148"/>
                    <a:pt x="49" y="144"/>
                  </a:cubicBezTo>
                  <a:cubicBezTo>
                    <a:pt x="64" y="130"/>
                    <a:pt x="70" y="105"/>
                    <a:pt x="98" y="111"/>
                  </a:cubicBezTo>
                  <a:cubicBezTo>
                    <a:pt x="104" y="112"/>
                    <a:pt x="113" y="98"/>
                    <a:pt x="119" y="90"/>
                  </a:cubicBezTo>
                  <a:cubicBezTo>
                    <a:pt x="121" y="88"/>
                    <a:pt x="118" y="79"/>
                    <a:pt x="115" y="79"/>
                  </a:cubicBezTo>
                  <a:cubicBezTo>
                    <a:pt x="110" y="77"/>
                    <a:pt x="102" y="77"/>
                    <a:pt x="97" y="79"/>
                  </a:cubicBezTo>
                  <a:cubicBezTo>
                    <a:pt x="83" y="85"/>
                    <a:pt x="69" y="95"/>
                    <a:pt x="55" y="101"/>
                  </a:cubicBezTo>
                  <a:cubicBezTo>
                    <a:pt x="38" y="109"/>
                    <a:pt x="17" y="103"/>
                    <a:pt x="9" y="89"/>
                  </a:cubicBezTo>
                  <a:cubicBezTo>
                    <a:pt x="0" y="73"/>
                    <a:pt x="4" y="58"/>
                    <a:pt x="16" y="43"/>
                  </a:cubicBezTo>
                  <a:cubicBezTo>
                    <a:pt x="35" y="17"/>
                    <a:pt x="58" y="0"/>
                    <a:pt x="92" y="1"/>
                  </a:cubicBezTo>
                  <a:cubicBezTo>
                    <a:pt x="94" y="1"/>
                    <a:pt x="96" y="1"/>
                    <a:pt x="98" y="1"/>
                  </a:cubicBezTo>
                  <a:cubicBezTo>
                    <a:pt x="99" y="2"/>
                    <a:pt x="100" y="3"/>
                    <a:pt x="10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4"/>
            <p:cNvSpPr>
              <a:spLocks/>
            </p:cNvSpPr>
            <p:nvPr/>
          </p:nvSpPr>
          <p:spPr bwMode="auto">
            <a:xfrm>
              <a:off x="8753475" y="2439988"/>
              <a:ext cx="312738" cy="307975"/>
            </a:xfrm>
            <a:custGeom>
              <a:avLst/>
              <a:gdLst>
                <a:gd name="T0" fmla="*/ 123 w 162"/>
                <a:gd name="T1" fmla="*/ 144 h 159"/>
                <a:gd name="T2" fmla="*/ 113 w 162"/>
                <a:gd name="T3" fmla="*/ 92 h 159"/>
                <a:gd name="T4" fmla="*/ 84 w 162"/>
                <a:gd name="T5" fmla="*/ 54 h 159"/>
                <a:gd name="T6" fmla="*/ 43 w 162"/>
                <a:gd name="T7" fmla="*/ 93 h 159"/>
                <a:gd name="T8" fmla="*/ 53 w 162"/>
                <a:gd name="T9" fmla="*/ 111 h 159"/>
                <a:gd name="T10" fmla="*/ 74 w 162"/>
                <a:gd name="T11" fmla="*/ 156 h 159"/>
                <a:gd name="T12" fmla="*/ 11 w 162"/>
                <a:gd name="T13" fmla="*/ 97 h 159"/>
                <a:gd name="T14" fmla="*/ 40 w 162"/>
                <a:gd name="T15" fmla="*/ 18 h 159"/>
                <a:gd name="T16" fmla="*/ 127 w 162"/>
                <a:gd name="T17" fmla="*/ 30 h 159"/>
                <a:gd name="T18" fmla="*/ 123 w 162"/>
                <a:gd name="T19" fmla="*/ 14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9">
                  <a:moveTo>
                    <a:pt x="123" y="144"/>
                  </a:moveTo>
                  <a:cubicBezTo>
                    <a:pt x="116" y="126"/>
                    <a:pt x="100" y="114"/>
                    <a:pt x="113" y="92"/>
                  </a:cubicBezTo>
                  <a:cubicBezTo>
                    <a:pt x="124" y="73"/>
                    <a:pt x="107" y="54"/>
                    <a:pt x="84" y="54"/>
                  </a:cubicBezTo>
                  <a:cubicBezTo>
                    <a:pt x="53" y="55"/>
                    <a:pt x="39" y="67"/>
                    <a:pt x="43" y="93"/>
                  </a:cubicBezTo>
                  <a:cubicBezTo>
                    <a:pt x="44" y="100"/>
                    <a:pt x="48" y="109"/>
                    <a:pt x="53" y="111"/>
                  </a:cubicBezTo>
                  <a:cubicBezTo>
                    <a:pt x="76" y="120"/>
                    <a:pt x="73" y="139"/>
                    <a:pt x="74" y="156"/>
                  </a:cubicBezTo>
                  <a:cubicBezTo>
                    <a:pt x="43" y="159"/>
                    <a:pt x="24" y="141"/>
                    <a:pt x="11" y="97"/>
                  </a:cubicBezTo>
                  <a:cubicBezTo>
                    <a:pt x="0" y="59"/>
                    <a:pt x="13" y="33"/>
                    <a:pt x="40" y="18"/>
                  </a:cubicBezTo>
                  <a:cubicBezTo>
                    <a:pt x="72" y="0"/>
                    <a:pt x="109" y="5"/>
                    <a:pt x="127" y="30"/>
                  </a:cubicBezTo>
                  <a:cubicBezTo>
                    <a:pt x="146" y="56"/>
                    <a:pt x="162" y="107"/>
                    <a:pt x="123"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5"/>
            <p:cNvSpPr>
              <a:spLocks/>
            </p:cNvSpPr>
            <p:nvPr/>
          </p:nvSpPr>
          <p:spPr bwMode="auto">
            <a:xfrm>
              <a:off x="6270625" y="384175"/>
              <a:ext cx="298450" cy="280988"/>
            </a:xfrm>
            <a:custGeom>
              <a:avLst/>
              <a:gdLst>
                <a:gd name="T0" fmla="*/ 147 w 154"/>
                <a:gd name="T1" fmla="*/ 103 h 145"/>
                <a:gd name="T2" fmla="*/ 61 w 154"/>
                <a:gd name="T3" fmla="*/ 135 h 145"/>
                <a:gd name="T4" fmla="*/ 7 w 154"/>
                <a:gd name="T5" fmla="*/ 57 h 145"/>
                <a:gd name="T6" fmla="*/ 73 w 154"/>
                <a:gd name="T7" fmla="*/ 2 h 145"/>
                <a:gd name="T8" fmla="*/ 154 w 154"/>
                <a:gd name="T9" fmla="*/ 53 h 145"/>
                <a:gd name="T10" fmla="*/ 103 w 154"/>
                <a:gd name="T11" fmla="*/ 39 h 145"/>
                <a:gd name="T12" fmla="*/ 56 w 154"/>
                <a:gd name="T13" fmla="*/ 51 h 145"/>
                <a:gd name="T14" fmla="*/ 62 w 154"/>
                <a:gd name="T15" fmla="*/ 99 h 145"/>
                <a:gd name="T16" fmla="*/ 95 w 154"/>
                <a:gd name="T17" fmla="*/ 103 h 145"/>
                <a:gd name="T18" fmla="*/ 147 w 154"/>
                <a:gd name="T19" fmla="*/ 10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45">
                  <a:moveTo>
                    <a:pt x="147" y="103"/>
                  </a:moveTo>
                  <a:cubicBezTo>
                    <a:pt x="131" y="140"/>
                    <a:pt x="98" y="145"/>
                    <a:pt x="61" y="135"/>
                  </a:cubicBezTo>
                  <a:cubicBezTo>
                    <a:pt x="17" y="123"/>
                    <a:pt x="0" y="96"/>
                    <a:pt x="7" y="57"/>
                  </a:cubicBezTo>
                  <a:cubicBezTo>
                    <a:pt x="12" y="24"/>
                    <a:pt x="37" y="4"/>
                    <a:pt x="73" y="2"/>
                  </a:cubicBezTo>
                  <a:cubicBezTo>
                    <a:pt x="110" y="0"/>
                    <a:pt x="154" y="21"/>
                    <a:pt x="154" y="53"/>
                  </a:cubicBezTo>
                  <a:cubicBezTo>
                    <a:pt x="136" y="53"/>
                    <a:pt x="118" y="61"/>
                    <a:pt x="103" y="39"/>
                  </a:cubicBezTo>
                  <a:cubicBezTo>
                    <a:pt x="91" y="22"/>
                    <a:pt x="63" y="30"/>
                    <a:pt x="56" y="51"/>
                  </a:cubicBezTo>
                  <a:cubicBezTo>
                    <a:pt x="50" y="68"/>
                    <a:pt x="46" y="87"/>
                    <a:pt x="62" y="99"/>
                  </a:cubicBezTo>
                  <a:cubicBezTo>
                    <a:pt x="70" y="105"/>
                    <a:pt x="88" y="108"/>
                    <a:pt x="95" y="103"/>
                  </a:cubicBezTo>
                  <a:cubicBezTo>
                    <a:pt x="114" y="89"/>
                    <a:pt x="130" y="97"/>
                    <a:pt x="14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6"/>
            <p:cNvSpPr>
              <a:spLocks/>
            </p:cNvSpPr>
            <p:nvPr/>
          </p:nvSpPr>
          <p:spPr bwMode="auto">
            <a:xfrm>
              <a:off x="5465763" y="307975"/>
              <a:ext cx="179388" cy="374650"/>
            </a:xfrm>
            <a:custGeom>
              <a:avLst/>
              <a:gdLst>
                <a:gd name="T0" fmla="*/ 89 w 93"/>
                <a:gd name="T1" fmla="*/ 57 h 194"/>
                <a:gd name="T2" fmla="*/ 93 w 93"/>
                <a:gd name="T3" fmla="*/ 83 h 194"/>
                <a:gd name="T4" fmla="*/ 75 w 93"/>
                <a:gd name="T5" fmla="*/ 112 h 194"/>
                <a:gd name="T6" fmla="*/ 87 w 93"/>
                <a:gd name="T7" fmla="*/ 184 h 194"/>
                <a:gd name="T8" fmla="*/ 43 w 93"/>
                <a:gd name="T9" fmla="*/ 194 h 194"/>
                <a:gd name="T10" fmla="*/ 29 w 93"/>
                <a:gd name="T11" fmla="*/ 117 h 194"/>
                <a:gd name="T12" fmla="*/ 19 w 93"/>
                <a:gd name="T13" fmla="*/ 100 h 194"/>
                <a:gd name="T14" fmla="*/ 0 w 93"/>
                <a:gd name="T15" fmla="*/ 72 h 194"/>
                <a:gd name="T16" fmla="*/ 17 w 93"/>
                <a:gd name="T17" fmla="*/ 63 h 194"/>
                <a:gd name="T18" fmla="*/ 87 w 93"/>
                <a:gd name="T19" fmla="*/ 0 h 194"/>
                <a:gd name="T20" fmla="*/ 87 w 93"/>
                <a:gd name="T21" fmla="*/ 24 h 194"/>
                <a:gd name="T22" fmla="*/ 83 w 93"/>
                <a:gd name="T23" fmla="*/ 21 h 194"/>
                <a:gd name="T24" fmla="*/ 61 w 93"/>
                <a:gd name="T25" fmla="*/ 48 h 194"/>
                <a:gd name="T26" fmla="*/ 84 w 93"/>
                <a:gd name="T27" fmla="*/ 60 h 194"/>
                <a:gd name="T28" fmla="*/ 89 w 93"/>
                <a:gd name="T29" fmla="*/ 5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194">
                  <a:moveTo>
                    <a:pt x="89" y="57"/>
                  </a:moveTo>
                  <a:cubicBezTo>
                    <a:pt x="90" y="65"/>
                    <a:pt x="92" y="74"/>
                    <a:pt x="93" y="83"/>
                  </a:cubicBezTo>
                  <a:cubicBezTo>
                    <a:pt x="73" y="85"/>
                    <a:pt x="71" y="95"/>
                    <a:pt x="75" y="112"/>
                  </a:cubicBezTo>
                  <a:cubicBezTo>
                    <a:pt x="81" y="135"/>
                    <a:pt x="83" y="159"/>
                    <a:pt x="87" y="184"/>
                  </a:cubicBezTo>
                  <a:cubicBezTo>
                    <a:pt x="72" y="188"/>
                    <a:pt x="58" y="191"/>
                    <a:pt x="43" y="194"/>
                  </a:cubicBezTo>
                  <a:cubicBezTo>
                    <a:pt x="38" y="168"/>
                    <a:pt x="34" y="142"/>
                    <a:pt x="29" y="117"/>
                  </a:cubicBezTo>
                  <a:cubicBezTo>
                    <a:pt x="27" y="111"/>
                    <a:pt x="24" y="102"/>
                    <a:pt x="19" y="100"/>
                  </a:cubicBezTo>
                  <a:cubicBezTo>
                    <a:pt x="2" y="92"/>
                    <a:pt x="2" y="93"/>
                    <a:pt x="0" y="72"/>
                  </a:cubicBezTo>
                  <a:cubicBezTo>
                    <a:pt x="5" y="69"/>
                    <a:pt x="10" y="67"/>
                    <a:pt x="17" y="63"/>
                  </a:cubicBezTo>
                  <a:cubicBezTo>
                    <a:pt x="4" y="5"/>
                    <a:pt x="47" y="5"/>
                    <a:pt x="87" y="0"/>
                  </a:cubicBezTo>
                  <a:cubicBezTo>
                    <a:pt x="87" y="8"/>
                    <a:pt x="87" y="16"/>
                    <a:pt x="87" y="24"/>
                  </a:cubicBezTo>
                  <a:cubicBezTo>
                    <a:pt x="85" y="23"/>
                    <a:pt x="84" y="22"/>
                    <a:pt x="83" y="21"/>
                  </a:cubicBezTo>
                  <a:cubicBezTo>
                    <a:pt x="76" y="30"/>
                    <a:pt x="68" y="39"/>
                    <a:pt x="61" y="48"/>
                  </a:cubicBezTo>
                  <a:cubicBezTo>
                    <a:pt x="69" y="52"/>
                    <a:pt x="77" y="56"/>
                    <a:pt x="84" y="60"/>
                  </a:cubicBezTo>
                  <a:cubicBezTo>
                    <a:pt x="86" y="59"/>
                    <a:pt x="87" y="58"/>
                    <a:pt x="89"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7"/>
            <p:cNvSpPr>
              <a:spLocks/>
            </p:cNvSpPr>
            <p:nvPr/>
          </p:nvSpPr>
          <p:spPr bwMode="auto">
            <a:xfrm>
              <a:off x="4452938" y="714375"/>
              <a:ext cx="282575" cy="334963"/>
            </a:xfrm>
            <a:custGeom>
              <a:avLst/>
              <a:gdLst>
                <a:gd name="T0" fmla="*/ 0 w 146"/>
                <a:gd name="T1" fmla="*/ 80 h 173"/>
                <a:gd name="T2" fmla="*/ 21 w 146"/>
                <a:gd name="T3" fmla="*/ 0 h 173"/>
                <a:gd name="T4" fmla="*/ 76 w 146"/>
                <a:gd name="T5" fmla="*/ 29 h 173"/>
                <a:gd name="T6" fmla="*/ 95 w 146"/>
                <a:gd name="T7" fmla="*/ 56 h 173"/>
                <a:gd name="T8" fmla="*/ 72 w 146"/>
                <a:gd name="T9" fmla="*/ 70 h 173"/>
                <a:gd name="T10" fmla="*/ 101 w 146"/>
                <a:gd name="T11" fmla="*/ 118 h 173"/>
                <a:gd name="T12" fmla="*/ 129 w 146"/>
                <a:gd name="T13" fmla="*/ 118 h 173"/>
                <a:gd name="T14" fmla="*/ 116 w 146"/>
                <a:gd name="T15" fmla="*/ 158 h 173"/>
                <a:gd name="T16" fmla="*/ 58 w 146"/>
                <a:gd name="T17" fmla="*/ 138 h 173"/>
                <a:gd name="T18" fmla="*/ 35 w 146"/>
                <a:gd name="T19" fmla="*/ 104 h 173"/>
                <a:gd name="T20" fmla="*/ 27 w 146"/>
                <a:gd name="T21" fmla="*/ 98 h 173"/>
                <a:gd name="T22" fmla="*/ 0 w 146"/>
                <a:gd name="T23" fmla="*/ 8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173">
                  <a:moveTo>
                    <a:pt x="0" y="80"/>
                  </a:moveTo>
                  <a:cubicBezTo>
                    <a:pt x="7" y="51"/>
                    <a:pt x="14" y="26"/>
                    <a:pt x="21" y="0"/>
                  </a:cubicBezTo>
                  <a:cubicBezTo>
                    <a:pt x="45" y="7"/>
                    <a:pt x="40" y="52"/>
                    <a:pt x="76" y="29"/>
                  </a:cubicBezTo>
                  <a:cubicBezTo>
                    <a:pt x="82" y="38"/>
                    <a:pt x="88" y="46"/>
                    <a:pt x="95" y="56"/>
                  </a:cubicBezTo>
                  <a:cubicBezTo>
                    <a:pt x="87" y="61"/>
                    <a:pt x="80" y="65"/>
                    <a:pt x="72" y="70"/>
                  </a:cubicBezTo>
                  <a:cubicBezTo>
                    <a:pt x="81" y="87"/>
                    <a:pt x="89" y="104"/>
                    <a:pt x="101" y="118"/>
                  </a:cubicBezTo>
                  <a:cubicBezTo>
                    <a:pt x="104" y="122"/>
                    <a:pt x="117" y="118"/>
                    <a:pt x="129" y="118"/>
                  </a:cubicBezTo>
                  <a:cubicBezTo>
                    <a:pt x="146" y="137"/>
                    <a:pt x="143" y="146"/>
                    <a:pt x="116" y="158"/>
                  </a:cubicBezTo>
                  <a:cubicBezTo>
                    <a:pt x="80" y="173"/>
                    <a:pt x="77" y="171"/>
                    <a:pt x="58" y="138"/>
                  </a:cubicBezTo>
                  <a:cubicBezTo>
                    <a:pt x="52" y="126"/>
                    <a:pt x="43" y="115"/>
                    <a:pt x="35" y="104"/>
                  </a:cubicBezTo>
                  <a:cubicBezTo>
                    <a:pt x="33" y="101"/>
                    <a:pt x="29" y="98"/>
                    <a:pt x="27" y="98"/>
                  </a:cubicBezTo>
                  <a:cubicBezTo>
                    <a:pt x="8" y="104"/>
                    <a:pt x="5" y="89"/>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8"/>
            <p:cNvSpPr>
              <a:spLocks/>
            </p:cNvSpPr>
            <p:nvPr/>
          </p:nvSpPr>
          <p:spPr bwMode="auto">
            <a:xfrm>
              <a:off x="3451225" y="1657350"/>
              <a:ext cx="298450" cy="300038"/>
            </a:xfrm>
            <a:custGeom>
              <a:avLst/>
              <a:gdLst>
                <a:gd name="T0" fmla="*/ 106 w 154"/>
                <a:gd name="T1" fmla="*/ 102 h 155"/>
                <a:gd name="T2" fmla="*/ 51 w 154"/>
                <a:gd name="T3" fmla="*/ 40 h 155"/>
                <a:gd name="T4" fmla="*/ 76 w 154"/>
                <a:gd name="T5" fmla="*/ 0 h 155"/>
                <a:gd name="T6" fmla="*/ 151 w 154"/>
                <a:gd name="T7" fmla="*/ 114 h 155"/>
                <a:gd name="T8" fmla="*/ 149 w 154"/>
                <a:gd name="T9" fmla="*/ 129 h 155"/>
                <a:gd name="T10" fmla="*/ 132 w 154"/>
                <a:gd name="T11" fmla="*/ 155 h 155"/>
                <a:gd name="T12" fmla="*/ 1 w 154"/>
                <a:gd name="T13" fmla="*/ 126 h 155"/>
                <a:gd name="T14" fmla="*/ 0 w 154"/>
                <a:gd name="T15" fmla="*/ 123 h 155"/>
                <a:gd name="T16" fmla="*/ 61 w 154"/>
                <a:gd name="T17" fmla="*/ 98 h 155"/>
                <a:gd name="T18" fmla="*/ 101 w 154"/>
                <a:gd name="T19" fmla="*/ 108 h 155"/>
                <a:gd name="T20" fmla="*/ 106 w 154"/>
                <a:gd name="T21" fmla="*/ 10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 h="155">
                  <a:moveTo>
                    <a:pt x="106" y="102"/>
                  </a:moveTo>
                  <a:cubicBezTo>
                    <a:pt x="88" y="82"/>
                    <a:pt x="70" y="61"/>
                    <a:pt x="51" y="40"/>
                  </a:cubicBezTo>
                  <a:cubicBezTo>
                    <a:pt x="59" y="27"/>
                    <a:pt x="66" y="15"/>
                    <a:pt x="76" y="0"/>
                  </a:cubicBezTo>
                  <a:cubicBezTo>
                    <a:pt x="102" y="40"/>
                    <a:pt x="127" y="76"/>
                    <a:pt x="151" y="114"/>
                  </a:cubicBezTo>
                  <a:cubicBezTo>
                    <a:pt x="154" y="117"/>
                    <a:pt x="151" y="125"/>
                    <a:pt x="149" y="129"/>
                  </a:cubicBezTo>
                  <a:cubicBezTo>
                    <a:pt x="144" y="138"/>
                    <a:pt x="138" y="146"/>
                    <a:pt x="132" y="155"/>
                  </a:cubicBezTo>
                  <a:cubicBezTo>
                    <a:pt x="88" y="145"/>
                    <a:pt x="44" y="136"/>
                    <a:pt x="1" y="126"/>
                  </a:cubicBezTo>
                  <a:cubicBezTo>
                    <a:pt x="1" y="125"/>
                    <a:pt x="0" y="124"/>
                    <a:pt x="0" y="123"/>
                  </a:cubicBezTo>
                  <a:cubicBezTo>
                    <a:pt x="22" y="89"/>
                    <a:pt x="22" y="89"/>
                    <a:pt x="61" y="98"/>
                  </a:cubicBezTo>
                  <a:cubicBezTo>
                    <a:pt x="74" y="102"/>
                    <a:pt x="88" y="105"/>
                    <a:pt x="101" y="108"/>
                  </a:cubicBezTo>
                  <a:cubicBezTo>
                    <a:pt x="103" y="106"/>
                    <a:pt x="104" y="104"/>
                    <a:pt x="106"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9"/>
            <p:cNvSpPr>
              <a:spLocks/>
            </p:cNvSpPr>
            <p:nvPr/>
          </p:nvSpPr>
          <p:spPr bwMode="auto">
            <a:xfrm>
              <a:off x="3054350" y="3594100"/>
              <a:ext cx="368300" cy="147638"/>
            </a:xfrm>
            <a:custGeom>
              <a:avLst/>
              <a:gdLst>
                <a:gd name="T0" fmla="*/ 0 w 191"/>
                <a:gd name="T1" fmla="*/ 16 h 76"/>
                <a:gd name="T2" fmla="*/ 131 w 191"/>
                <a:gd name="T3" fmla="*/ 3 h 76"/>
                <a:gd name="T4" fmla="*/ 182 w 191"/>
                <a:gd name="T5" fmla="*/ 64 h 76"/>
                <a:gd name="T6" fmla="*/ 173 w 191"/>
                <a:gd name="T7" fmla="*/ 76 h 76"/>
                <a:gd name="T8" fmla="*/ 151 w 191"/>
                <a:gd name="T9" fmla="*/ 68 h 76"/>
                <a:gd name="T10" fmla="*/ 124 w 191"/>
                <a:gd name="T11" fmla="*/ 54 h 76"/>
                <a:gd name="T12" fmla="*/ 8 w 191"/>
                <a:gd name="T13" fmla="*/ 59 h 76"/>
                <a:gd name="T14" fmla="*/ 0 w 191"/>
                <a:gd name="T15" fmla="*/ 58 h 76"/>
                <a:gd name="T16" fmla="*/ 0 w 191"/>
                <a:gd name="T17" fmla="*/ 1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76">
                  <a:moveTo>
                    <a:pt x="0" y="16"/>
                  </a:moveTo>
                  <a:cubicBezTo>
                    <a:pt x="46" y="11"/>
                    <a:pt x="89" y="6"/>
                    <a:pt x="131" y="3"/>
                  </a:cubicBezTo>
                  <a:cubicBezTo>
                    <a:pt x="168" y="0"/>
                    <a:pt x="191" y="29"/>
                    <a:pt x="182" y="64"/>
                  </a:cubicBezTo>
                  <a:cubicBezTo>
                    <a:pt x="180" y="68"/>
                    <a:pt x="176" y="76"/>
                    <a:pt x="173" y="76"/>
                  </a:cubicBezTo>
                  <a:cubicBezTo>
                    <a:pt x="165" y="75"/>
                    <a:pt x="152" y="73"/>
                    <a:pt x="151" y="68"/>
                  </a:cubicBezTo>
                  <a:cubicBezTo>
                    <a:pt x="146" y="53"/>
                    <a:pt x="135" y="53"/>
                    <a:pt x="124" y="54"/>
                  </a:cubicBezTo>
                  <a:cubicBezTo>
                    <a:pt x="85" y="56"/>
                    <a:pt x="47" y="57"/>
                    <a:pt x="8" y="59"/>
                  </a:cubicBezTo>
                  <a:cubicBezTo>
                    <a:pt x="6" y="59"/>
                    <a:pt x="3" y="58"/>
                    <a:pt x="0" y="58"/>
                  </a:cubicBezTo>
                  <a:cubicBezTo>
                    <a:pt x="0" y="44"/>
                    <a:pt x="0" y="30"/>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0"/>
            <p:cNvSpPr>
              <a:spLocks/>
            </p:cNvSpPr>
            <p:nvPr/>
          </p:nvSpPr>
          <p:spPr bwMode="auto">
            <a:xfrm>
              <a:off x="8859838" y="3813175"/>
              <a:ext cx="361950" cy="155575"/>
            </a:xfrm>
            <a:custGeom>
              <a:avLst/>
              <a:gdLst>
                <a:gd name="T0" fmla="*/ 187 w 187"/>
                <a:gd name="T1" fmla="*/ 37 h 81"/>
                <a:gd name="T2" fmla="*/ 178 w 187"/>
                <a:gd name="T3" fmla="*/ 81 h 81"/>
                <a:gd name="T4" fmla="*/ 3 w 187"/>
                <a:gd name="T5" fmla="*/ 52 h 81"/>
                <a:gd name="T6" fmla="*/ 0 w 187"/>
                <a:gd name="T7" fmla="*/ 45 h 81"/>
                <a:gd name="T8" fmla="*/ 49 w 187"/>
                <a:gd name="T9" fmla="*/ 10 h 81"/>
                <a:gd name="T10" fmla="*/ 187 w 187"/>
                <a:gd name="T11" fmla="*/ 37 h 81"/>
              </a:gdLst>
              <a:ahLst/>
              <a:cxnLst>
                <a:cxn ang="0">
                  <a:pos x="T0" y="T1"/>
                </a:cxn>
                <a:cxn ang="0">
                  <a:pos x="T2" y="T3"/>
                </a:cxn>
                <a:cxn ang="0">
                  <a:pos x="T4" y="T5"/>
                </a:cxn>
                <a:cxn ang="0">
                  <a:pos x="T6" y="T7"/>
                </a:cxn>
                <a:cxn ang="0">
                  <a:pos x="T8" y="T9"/>
                </a:cxn>
                <a:cxn ang="0">
                  <a:pos x="T10" y="T11"/>
                </a:cxn>
              </a:cxnLst>
              <a:rect l="0" t="0" r="r" b="b"/>
              <a:pathLst>
                <a:path w="187" h="81">
                  <a:moveTo>
                    <a:pt x="187" y="37"/>
                  </a:moveTo>
                  <a:cubicBezTo>
                    <a:pt x="184" y="51"/>
                    <a:pt x="181" y="65"/>
                    <a:pt x="178" y="81"/>
                  </a:cubicBezTo>
                  <a:cubicBezTo>
                    <a:pt x="118" y="71"/>
                    <a:pt x="59" y="61"/>
                    <a:pt x="3" y="52"/>
                  </a:cubicBezTo>
                  <a:cubicBezTo>
                    <a:pt x="1" y="47"/>
                    <a:pt x="0" y="46"/>
                    <a:pt x="0" y="45"/>
                  </a:cubicBezTo>
                  <a:cubicBezTo>
                    <a:pt x="2" y="3"/>
                    <a:pt x="7" y="0"/>
                    <a:pt x="49" y="10"/>
                  </a:cubicBezTo>
                  <a:cubicBezTo>
                    <a:pt x="94" y="20"/>
                    <a:pt x="140" y="28"/>
                    <a:pt x="187"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1"/>
            <p:cNvSpPr>
              <a:spLocks/>
            </p:cNvSpPr>
            <p:nvPr/>
          </p:nvSpPr>
          <p:spPr bwMode="auto">
            <a:xfrm>
              <a:off x="8020050" y="5562600"/>
              <a:ext cx="280988" cy="342900"/>
            </a:xfrm>
            <a:custGeom>
              <a:avLst/>
              <a:gdLst>
                <a:gd name="T0" fmla="*/ 16 w 146"/>
                <a:gd name="T1" fmla="*/ 84 h 177"/>
                <a:gd name="T2" fmla="*/ 22 w 146"/>
                <a:gd name="T3" fmla="*/ 103 h 177"/>
                <a:gd name="T4" fmla="*/ 27 w 146"/>
                <a:gd name="T5" fmla="*/ 103 h 177"/>
                <a:gd name="T6" fmla="*/ 35 w 146"/>
                <a:gd name="T7" fmla="*/ 80 h 177"/>
                <a:gd name="T8" fmla="*/ 55 w 146"/>
                <a:gd name="T9" fmla="*/ 14 h 177"/>
                <a:gd name="T10" fmla="*/ 69 w 146"/>
                <a:gd name="T11" fmla="*/ 0 h 177"/>
                <a:gd name="T12" fmla="*/ 79 w 146"/>
                <a:gd name="T13" fmla="*/ 16 h 177"/>
                <a:gd name="T14" fmla="*/ 73 w 146"/>
                <a:gd name="T15" fmla="*/ 63 h 177"/>
                <a:gd name="T16" fmla="*/ 75 w 146"/>
                <a:gd name="T17" fmla="*/ 81 h 177"/>
                <a:gd name="T18" fmla="*/ 93 w 146"/>
                <a:gd name="T19" fmla="*/ 72 h 177"/>
                <a:gd name="T20" fmla="*/ 112 w 146"/>
                <a:gd name="T21" fmla="*/ 56 h 177"/>
                <a:gd name="T22" fmla="*/ 106 w 146"/>
                <a:gd name="T23" fmla="*/ 81 h 177"/>
                <a:gd name="T24" fmla="*/ 113 w 146"/>
                <a:gd name="T25" fmla="*/ 110 h 177"/>
                <a:gd name="T26" fmla="*/ 146 w 146"/>
                <a:gd name="T27" fmla="*/ 156 h 177"/>
                <a:gd name="T28" fmla="*/ 102 w 146"/>
                <a:gd name="T29" fmla="*/ 170 h 177"/>
                <a:gd name="T30" fmla="*/ 115 w 146"/>
                <a:gd name="T31" fmla="*/ 153 h 177"/>
                <a:gd name="T32" fmla="*/ 105 w 146"/>
                <a:gd name="T33" fmla="*/ 117 h 177"/>
                <a:gd name="T34" fmla="*/ 87 w 146"/>
                <a:gd name="T35" fmla="*/ 125 h 177"/>
                <a:gd name="T36" fmla="*/ 82 w 146"/>
                <a:gd name="T37" fmla="*/ 150 h 177"/>
                <a:gd name="T38" fmla="*/ 48 w 146"/>
                <a:gd name="T39" fmla="*/ 172 h 177"/>
                <a:gd name="T40" fmla="*/ 69 w 146"/>
                <a:gd name="T41" fmla="*/ 117 h 177"/>
                <a:gd name="T42" fmla="*/ 68 w 146"/>
                <a:gd name="T43" fmla="*/ 90 h 177"/>
                <a:gd name="T44" fmla="*/ 69 w 146"/>
                <a:gd name="T45" fmla="*/ 48 h 177"/>
                <a:gd name="T46" fmla="*/ 63 w 146"/>
                <a:gd name="T47" fmla="*/ 35 h 177"/>
                <a:gd name="T48" fmla="*/ 51 w 146"/>
                <a:gd name="T49" fmla="*/ 45 h 177"/>
                <a:gd name="T50" fmla="*/ 31 w 146"/>
                <a:gd name="T51" fmla="*/ 143 h 177"/>
                <a:gd name="T52" fmla="*/ 23 w 146"/>
                <a:gd name="T53" fmla="*/ 158 h 177"/>
                <a:gd name="T54" fmla="*/ 3 w 146"/>
                <a:gd name="T55" fmla="*/ 156 h 177"/>
                <a:gd name="T56" fmla="*/ 3 w 146"/>
                <a:gd name="T57" fmla="*/ 138 h 177"/>
                <a:gd name="T58" fmla="*/ 16 w 146"/>
                <a:gd name="T59" fmla="*/ 8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77">
                  <a:moveTo>
                    <a:pt x="16" y="84"/>
                  </a:moveTo>
                  <a:cubicBezTo>
                    <a:pt x="19" y="92"/>
                    <a:pt x="20" y="97"/>
                    <a:pt x="22" y="103"/>
                  </a:cubicBezTo>
                  <a:cubicBezTo>
                    <a:pt x="24" y="103"/>
                    <a:pt x="25" y="103"/>
                    <a:pt x="27" y="103"/>
                  </a:cubicBezTo>
                  <a:cubicBezTo>
                    <a:pt x="30" y="95"/>
                    <a:pt x="33" y="88"/>
                    <a:pt x="35" y="80"/>
                  </a:cubicBezTo>
                  <a:cubicBezTo>
                    <a:pt x="41" y="58"/>
                    <a:pt x="47" y="35"/>
                    <a:pt x="55" y="14"/>
                  </a:cubicBezTo>
                  <a:cubicBezTo>
                    <a:pt x="57" y="8"/>
                    <a:pt x="64" y="4"/>
                    <a:pt x="69" y="0"/>
                  </a:cubicBezTo>
                  <a:cubicBezTo>
                    <a:pt x="73" y="5"/>
                    <a:pt x="79" y="11"/>
                    <a:pt x="79" y="16"/>
                  </a:cubicBezTo>
                  <a:cubicBezTo>
                    <a:pt x="78" y="32"/>
                    <a:pt x="75" y="47"/>
                    <a:pt x="73" y="63"/>
                  </a:cubicBezTo>
                  <a:cubicBezTo>
                    <a:pt x="73" y="69"/>
                    <a:pt x="75" y="75"/>
                    <a:pt x="75" y="81"/>
                  </a:cubicBezTo>
                  <a:cubicBezTo>
                    <a:pt x="81" y="78"/>
                    <a:pt x="88" y="76"/>
                    <a:pt x="93" y="72"/>
                  </a:cubicBezTo>
                  <a:cubicBezTo>
                    <a:pt x="100" y="67"/>
                    <a:pt x="98" y="47"/>
                    <a:pt x="112" y="56"/>
                  </a:cubicBezTo>
                  <a:cubicBezTo>
                    <a:pt x="127" y="66"/>
                    <a:pt x="111" y="73"/>
                    <a:pt x="106" y="81"/>
                  </a:cubicBezTo>
                  <a:cubicBezTo>
                    <a:pt x="98" y="93"/>
                    <a:pt x="94" y="102"/>
                    <a:pt x="113" y="110"/>
                  </a:cubicBezTo>
                  <a:cubicBezTo>
                    <a:pt x="132" y="117"/>
                    <a:pt x="143" y="134"/>
                    <a:pt x="146" y="156"/>
                  </a:cubicBezTo>
                  <a:cubicBezTo>
                    <a:pt x="133" y="160"/>
                    <a:pt x="120" y="164"/>
                    <a:pt x="102" y="170"/>
                  </a:cubicBezTo>
                  <a:cubicBezTo>
                    <a:pt x="108" y="162"/>
                    <a:pt x="112" y="158"/>
                    <a:pt x="115" y="153"/>
                  </a:cubicBezTo>
                  <a:cubicBezTo>
                    <a:pt x="124" y="139"/>
                    <a:pt x="120" y="125"/>
                    <a:pt x="105" y="117"/>
                  </a:cubicBezTo>
                  <a:cubicBezTo>
                    <a:pt x="95" y="112"/>
                    <a:pt x="89" y="115"/>
                    <a:pt x="87" y="125"/>
                  </a:cubicBezTo>
                  <a:cubicBezTo>
                    <a:pt x="85" y="133"/>
                    <a:pt x="84" y="142"/>
                    <a:pt x="82" y="150"/>
                  </a:cubicBezTo>
                  <a:cubicBezTo>
                    <a:pt x="80" y="173"/>
                    <a:pt x="74" y="177"/>
                    <a:pt x="48" y="172"/>
                  </a:cubicBezTo>
                  <a:cubicBezTo>
                    <a:pt x="55" y="154"/>
                    <a:pt x="63" y="136"/>
                    <a:pt x="69" y="117"/>
                  </a:cubicBezTo>
                  <a:cubicBezTo>
                    <a:pt x="71" y="109"/>
                    <a:pt x="68" y="99"/>
                    <a:pt x="68" y="90"/>
                  </a:cubicBezTo>
                  <a:cubicBezTo>
                    <a:pt x="68" y="76"/>
                    <a:pt x="69" y="62"/>
                    <a:pt x="69" y="48"/>
                  </a:cubicBezTo>
                  <a:cubicBezTo>
                    <a:pt x="69" y="44"/>
                    <a:pt x="65" y="40"/>
                    <a:pt x="63" y="35"/>
                  </a:cubicBezTo>
                  <a:cubicBezTo>
                    <a:pt x="59" y="38"/>
                    <a:pt x="52" y="41"/>
                    <a:pt x="51" y="45"/>
                  </a:cubicBezTo>
                  <a:cubicBezTo>
                    <a:pt x="44" y="78"/>
                    <a:pt x="38" y="110"/>
                    <a:pt x="31" y="143"/>
                  </a:cubicBezTo>
                  <a:cubicBezTo>
                    <a:pt x="30" y="148"/>
                    <a:pt x="27" y="157"/>
                    <a:pt x="23" y="158"/>
                  </a:cubicBezTo>
                  <a:cubicBezTo>
                    <a:pt x="17" y="160"/>
                    <a:pt x="8" y="159"/>
                    <a:pt x="3" y="156"/>
                  </a:cubicBezTo>
                  <a:cubicBezTo>
                    <a:pt x="0" y="154"/>
                    <a:pt x="2" y="144"/>
                    <a:pt x="3" y="138"/>
                  </a:cubicBezTo>
                  <a:cubicBezTo>
                    <a:pt x="7" y="121"/>
                    <a:pt x="11" y="104"/>
                    <a:pt x="16"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2"/>
            <p:cNvSpPr>
              <a:spLocks/>
            </p:cNvSpPr>
            <p:nvPr/>
          </p:nvSpPr>
          <p:spPr bwMode="auto">
            <a:xfrm>
              <a:off x="3863975" y="1212850"/>
              <a:ext cx="242888" cy="301625"/>
            </a:xfrm>
            <a:custGeom>
              <a:avLst/>
              <a:gdLst>
                <a:gd name="T0" fmla="*/ 126 w 126"/>
                <a:gd name="T1" fmla="*/ 127 h 156"/>
                <a:gd name="T2" fmla="*/ 92 w 126"/>
                <a:gd name="T3" fmla="*/ 156 h 156"/>
                <a:gd name="T4" fmla="*/ 0 w 126"/>
                <a:gd name="T5" fmla="*/ 70 h 156"/>
                <a:gd name="T6" fmla="*/ 45 w 126"/>
                <a:gd name="T7" fmla="*/ 43 h 156"/>
                <a:gd name="T8" fmla="*/ 71 w 126"/>
                <a:gd name="T9" fmla="*/ 0 h 156"/>
                <a:gd name="T10" fmla="*/ 72 w 126"/>
                <a:gd name="T11" fmla="*/ 42 h 156"/>
                <a:gd name="T12" fmla="*/ 73 w 126"/>
                <a:gd name="T13" fmla="*/ 66 h 156"/>
                <a:gd name="T14" fmla="*/ 126 w 126"/>
                <a:gd name="T15" fmla="*/ 12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 h="156">
                  <a:moveTo>
                    <a:pt x="126" y="127"/>
                  </a:moveTo>
                  <a:cubicBezTo>
                    <a:pt x="115" y="136"/>
                    <a:pt x="104" y="145"/>
                    <a:pt x="92" y="156"/>
                  </a:cubicBezTo>
                  <a:cubicBezTo>
                    <a:pt x="61" y="127"/>
                    <a:pt x="31" y="99"/>
                    <a:pt x="0" y="70"/>
                  </a:cubicBezTo>
                  <a:cubicBezTo>
                    <a:pt x="14" y="57"/>
                    <a:pt x="20" y="38"/>
                    <a:pt x="45" y="43"/>
                  </a:cubicBezTo>
                  <a:cubicBezTo>
                    <a:pt x="42" y="22"/>
                    <a:pt x="49" y="7"/>
                    <a:pt x="71" y="0"/>
                  </a:cubicBezTo>
                  <a:cubicBezTo>
                    <a:pt x="78" y="14"/>
                    <a:pt x="90" y="26"/>
                    <a:pt x="72" y="42"/>
                  </a:cubicBezTo>
                  <a:cubicBezTo>
                    <a:pt x="68" y="45"/>
                    <a:pt x="69" y="60"/>
                    <a:pt x="73" y="66"/>
                  </a:cubicBezTo>
                  <a:cubicBezTo>
                    <a:pt x="89" y="86"/>
                    <a:pt x="107" y="105"/>
                    <a:pt x="126"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3"/>
            <p:cNvSpPr>
              <a:spLocks noEditPoints="1"/>
            </p:cNvSpPr>
            <p:nvPr/>
          </p:nvSpPr>
          <p:spPr bwMode="auto">
            <a:xfrm>
              <a:off x="7837488" y="5383213"/>
              <a:ext cx="266700" cy="354013"/>
            </a:xfrm>
            <a:custGeom>
              <a:avLst/>
              <a:gdLst>
                <a:gd name="T0" fmla="*/ 107 w 138"/>
                <a:gd name="T1" fmla="*/ 115 h 183"/>
                <a:gd name="T2" fmla="*/ 79 w 138"/>
                <a:gd name="T3" fmla="*/ 106 h 183"/>
                <a:gd name="T4" fmla="*/ 87 w 138"/>
                <a:gd name="T5" fmla="*/ 147 h 183"/>
                <a:gd name="T6" fmla="*/ 83 w 138"/>
                <a:gd name="T7" fmla="*/ 183 h 183"/>
                <a:gd name="T8" fmla="*/ 30 w 138"/>
                <a:gd name="T9" fmla="*/ 158 h 183"/>
                <a:gd name="T10" fmla="*/ 62 w 138"/>
                <a:gd name="T11" fmla="*/ 145 h 183"/>
                <a:gd name="T12" fmla="*/ 0 w 138"/>
                <a:gd name="T13" fmla="*/ 104 h 183"/>
                <a:gd name="T14" fmla="*/ 32 w 138"/>
                <a:gd name="T15" fmla="*/ 99 h 183"/>
                <a:gd name="T16" fmla="*/ 54 w 138"/>
                <a:gd name="T17" fmla="*/ 56 h 183"/>
                <a:gd name="T18" fmla="*/ 34 w 138"/>
                <a:gd name="T19" fmla="*/ 24 h 183"/>
                <a:gd name="T20" fmla="*/ 61 w 138"/>
                <a:gd name="T21" fmla="*/ 16 h 183"/>
                <a:gd name="T22" fmla="*/ 129 w 138"/>
                <a:gd name="T23" fmla="*/ 82 h 183"/>
                <a:gd name="T24" fmla="*/ 103 w 138"/>
                <a:gd name="T25" fmla="*/ 10 h 183"/>
                <a:gd name="T26" fmla="*/ 86 w 138"/>
                <a:gd name="T27" fmla="*/ 28 h 183"/>
                <a:gd name="T28" fmla="*/ 86 w 138"/>
                <a:gd name="T29" fmla="*/ 14 h 183"/>
                <a:gd name="T30" fmla="*/ 99 w 138"/>
                <a:gd name="T31" fmla="*/ 1 h 183"/>
                <a:gd name="T32" fmla="*/ 108 w 138"/>
                <a:gd name="T33" fmla="*/ 6 h 183"/>
                <a:gd name="T34" fmla="*/ 136 w 138"/>
                <a:gd name="T35" fmla="*/ 80 h 183"/>
                <a:gd name="T36" fmla="*/ 131 w 138"/>
                <a:gd name="T37" fmla="*/ 106 h 183"/>
                <a:gd name="T38" fmla="*/ 123 w 138"/>
                <a:gd name="T39" fmla="*/ 130 h 183"/>
                <a:gd name="T40" fmla="*/ 107 w 138"/>
                <a:gd name="T41" fmla="*/ 115 h 183"/>
                <a:gd name="T42" fmla="*/ 111 w 138"/>
                <a:gd name="T43" fmla="*/ 110 h 183"/>
                <a:gd name="T44" fmla="*/ 117 w 138"/>
                <a:gd name="T45" fmla="*/ 94 h 183"/>
                <a:gd name="T46" fmla="*/ 103 w 138"/>
                <a:gd name="T47" fmla="*/ 90 h 183"/>
                <a:gd name="T48" fmla="*/ 103 w 138"/>
                <a:gd name="T49" fmla="*/ 107 h 183"/>
                <a:gd name="T50" fmla="*/ 107 w 138"/>
                <a:gd name="T51" fmla="*/ 115 h 183"/>
                <a:gd name="T52" fmla="*/ 53 w 138"/>
                <a:gd name="T53" fmla="*/ 100 h 183"/>
                <a:gd name="T54" fmla="*/ 49 w 138"/>
                <a:gd name="T55" fmla="*/ 109 h 183"/>
                <a:gd name="T56" fmla="*/ 67 w 138"/>
                <a:gd name="T57" fmla="*/ 118 h 183"/>
                <a:gd name="T58" fmla="*/ 72 w 138"/>
                <a:gd name="T59" fmla="*/ 106 h 183"/>
                <a:gd name="T60" fmla="*/ 53 w 138"/>
                <a:gd name="T61" fmla="*/ 10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83">
                  <a:moveTo>
                    <a:pt x="107" y="115"/>
                  </a:moveTo>
                  <a:cubicBezTo>
                    <a:pt x="100" y="113"/>
                    <a:pt x="93" y="110"/>
                    <a:pt x="79" y="106"/>
                  </a:cubicBezTo>
                  <a:cubicBezTo>
                    <a:pt x="82" y="121"/>
                    <a:pt x="84" y="132"/>
                    <a:pt x="87" y="147"/>
                  </a:cubicBezTo>
                  <a:cubicBezTo>
                    <a:pt x="77" y="154"/>
                    <a:pt x="74" y="166"/>
                    <a:pt x="83" y="183"/>
                  </a:cubicBezTo>
                  <a:cubicBezTo>
                    <a:pt x="66" y="175"/>
                    <a:pt x="49" y="167"/>
                    <a:pt x="30" y="158"/>
                  </a:cubicBezTo>
                  <a:cubicBezTo>
                    <a:pt x="41" y="153"/>
                    <a:pt x="51" y="149"/>
                    <a:pt x="62" y="145"/>
                  </a:cubicBezTo>
                  <a:cubicBezTo>
                    <a:pt x="49" y="118"/>
                    <a:pt x="21" y="118"/>
                    <a:pt x="0" y="104"/>
                  </a:cubicBezTo>
                  <a:cubicBezTo>
                    <a:pt x="11" y="103"/>
                    <a:pt x="21" y="101"/>
                    <a:pt x="32" y="99"/>
                  </a:cubicBezTo>
                  <a:cubicBezTo>
                    <a:pt x="61" y="93"/>
                    <a:pt x="66" y="83"/>
                    <a:pt x="54" y="56"/>
                  </a:cubicBezTo>
                  <a:cubicBezTo>
                    <a:pt x="49" y="46"/>
                    <a:pt x="41" y="36"/>
                    <a:pt x="34" y="24"/>
                  </a:cubicBezTo>
                  <a:cubicBezTo>
                    <a:pt x="43" y="21"/>
                    <a:pt x="52" y="19"/>
                    <a:pt x="61" y="16"/>
                  </a:cubicBezTo>
                  <a:cubicBezTo>
                    <a:pt x="79" y="79"/>
                    <a:pt x="79" y="79"/>
                    <a:pt x="129" y="82"/>
                  </a:cubicBezTo>
                  <a:cubicBezTo>
                    <a:pt x="120" y="58"/>
                    <a:pt x="112" y="36"/>
                    <a:pt x="103" y="10"/>
                  </a:cubicBezTo>
                  <a:cubicBezTo>
                    <a:pt x="95" y="19"/>
                    <a:pt x="91" y="23"/>
                    <a:pt x="86" y="28"/>
                  </a:cubicBezTo>
                  <a:cubicBezTo>
                    <a:pt x="86" y="23"/>
                    <a:pt x="84" y="17"/>
                    <a:pt x="86" y="14"/>
                  </a:cubicBezTo>
                  <a:cubicBezTo>
                    <a:pt x="89" y="9"/>
                    <a:pt x="94" y="5"/>
                    <a:pt x="99" y="1"/>
                  </a:cubicBezTo>
                  <a:cubicBezTo>
                    <a:pt x="100" y="0"/>
                    <a:pt x="107" y="3"/>
                    <a:pt x="108" y="6"/>
                  </a:cubicBezTo>
                  <a:cubicBezTo>
                    <a:pt x="118" y="30"/>
                    <a:pt x="128" y="55"/>
                    <a:pt x="136" y="80"/>
                  </a:cubicBezTo>
                  <a:cubicBezTo>
                    <a:pt x="138" y="88"/>
                    <a:pt x="133" y="98"/>
                    <a:pt x="131" y="106"/>
                  </a:cubicBezTo>
                  <a:cubicBezTo>
                    <a:pt x="128" y="116"/>
                    <a:pt x="125" y="125"/>
                    <a:pt x="123" y="130"/>
                  </a:cubicBezTo>
                  <a:cubicBezTo>
                    <a:pt x="119" y="126"/>
                    <a:pt x="113" y="121"/>
                    <a:pt x="107" y="115"/>
                  </a:cubicBezTo>
                  <a:cubicBezTo>
                    <a:pt x="109" y="114"/>
                    <a:pt x="110" y="112"/>
                    <a:pt x="111" y="110"/>
                  </a:cubicBezTo>
                  <a:cubicBezTo>
                    <a:pt x="113" y="105"/>
                    <a:pt x="115" y="99"/>
                    <a:pt x="117" y="94"/>
                  </a:cubicBezTo>
                  <a:cubicBezTo>
                    <a:pt x="113" y="93"/>
                    <a:pt x="108" y="92"/>
                    <a:pt x="103" y="90"/>
                  </a:cubicBezTo>
                  <a:cubicBezTo>
                    <a:pt x="103" y="96"/>
                    <a:pt x="103" y="101"/>
                    <a:pt x="103" y="107"/>
                  </a:cubicBezTo>
                  <a:cubicBezTo>
                    <a:pt x="104" y="110"/>
                    <a:pt x="106" y="113"/>
                    <a:pt x="107" y="115"/>
                  </a:cubicBezTo>
                  <a:close/>
                  <a:moveTo>
                    <a:pt x="53" y="100"/>
                  </a:moveTo>
                  <a:cubicBezTo>
                    <a:pt x="51" y="103"/>
                    <a:pt x="50" y="106"/>
                    <a:pt x="49" y="109"/>
                  </a:cubicBezTo>
                  <a:cubicBezTo>
                    <a:pt x="55" y="112"/>
                    <a:pt x="61" y="115"/>
                    <a:pt x="67" y="118"/>
                  </a:cubicBezTo>
                  <a:cubicBezTo>
                    <a:pt x="69" y="114"/>
                    <a:pt x="71" y="110"/>
                    <a:pt x="72" y="106"/>
                  </a:cubicBezTo>
                  <a:cubicBezTo>
                    <a:pt x="66" y="104"/>
                    <a:pt x="59" y="102"/>
                    <a:pt x="53"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4"/>
            <p:cNvSpPr>
              <a:spLocks/>
            </p:cNvSpPr>
            <p:nvPr/>
          </p:nvSpPr>
          <p:spPr bwMode="auto">
            <a:xfrm>
              <a:off x="5656263" y="6184900"/>
              <a:ext cx="182563" cy="474663"/>
            </a:xfrm>
            <a:custGeom>
              <a:avLst/>
              <a:gdLst>
                <a:gd name="T0" fmla="*/ 3 w 94"/>
                <a:gd name="T1" fmla="*/ 94 h 245"/>
                <a:gd name="T2" fmla="*/ 8 w 94"/>
                <a:gd name="T3" fmla="*/ 31 h 245"/>
                <a:gd name="T4" fmla="*/ 28 w 94"/>
                <a:gd name="T5" fmla="*/ 64 h 245"/>
                <a:gd name="T6" fmla="*/ 22 w 94"/>
                <a:gd name="T7" fmla="*/ 118 h 245"/>
                <a:gd name="T8" fmla="*/ 29 w 94"/>
                <a:gd name="T9" fmla="*/ 122 h 245"/>
                <a:gd name="T10" fmla="*/ 45 w 94"/>
                <a:gd name="T11" fmla="*/ 104 h 245"/>
                <a:gd name="T12" fmla="*/ 55 w 94"/>
                <a:gd name="T13" fmla="*/ 47 h 245"/>
                <a:gd name="T14" fmla="*/ 65 w 94"/>
                <a:gd name="T15" fmla="*/ 0 h 245"/>
                <a:gd name="T16" fmla="*/ 73 w 94"/>
                <a:gd name="T17" fmla="*/ 49 h 245"/>
                <a:gd name="T18" fmla="*/ 60 w 94"/>
                <a:gd name="T19" fmla="*/ 104 h 245"/>
                <a:gd name="T20" fmla="*/ 88 w 94"/>
                <a:gd name="T21" fmla="*/ 88 h 245"/>
                <a:gd name="T22" fmla="*/ 94 w 94"/>
                <a:gd name="T23" fmla="*/ 90 h 245"/>
                <a:gd name="T24" fmla="*/ 83 w 94"/>
                <a:gd name="T25" fmla="*/ 108 h 245"/>
                <a:gd name="T26" fmla="*/ 49 w 94"/>
                <a:gd name="T27" fmla="*/ 174 h 245"/>
                <a:gd name="T28" fmla="*/ 29 w 94"/>
                <a:gd name="T29" fmla="*/ 245 h 245"/>
                <a:gd name="T30" fmla="*/ 22 w 94"/>
                <a:gd name="T31" fmla="*/ 243 h 245"/>
                <a:gd name="T32" fmla="*/ 38 w 94"/>
                <a:gd name="T33" fmla="*/ 137 h 245"/>
                <a:gd name="T34" fmla="*/ 5 w 94"/>
                <a:gd name="T35" fmla="*/ 152 h 245"/>
                <a:gd name="T36" fmla="*/ 0 w 94"/>
                <a:gd name="T37" fmla="*/ 148 h 245"/>
                <a:gd name="T38" fmla="*/ 10 w 94"/>
                <a:gd name="T39" fmla="*/ 123 h 245"/>
                <a:gd name="T40" fmla="*/ 3 w 94"/>
                <a:gd name="T41" fmla="*/ 93 h 245"/>
                <a:gd name="T42" fmla="*/ 3 w 94"/>
                <a:gd name="T43" fmla="*/ 9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245">
                  <a:moveTo>
                    <a:pt x="3" y="94"/>
                  </a:moveTo>
                  <a:cubicBezTo>
                    <a:pt x="16" y="78"/>
                    <a:pt x="16" y="78"/>
                    <a:pt x="8" y="31"/>
                  </a:cubicBezTo>
                  <a:cubicBezTo>
                    <a:pt x="22" y="33"/>
                    <a:pt x="30" y="46"/>
                    <a:pt x="28" y="64"/>
                  </a:cubicBezTo>
                  <a:cubicBezTo>
                    <a:pt x="26" y="82"/>
                    <a:pt x="24" y="100"/>
                    <a:pt x="22" y="118"/>
                  </a:cubicBezTo>
                  <a:cubicBezTo>
                    <a:pt x="24" y="119"/>
                    <a:pt x="27" y="121"/>
                    <a:pt x="29" y="122"/>
                  </a:cubicBezTo>
                  <a:cubicBezTo>
                    <a:pt x="35" y="116"/>
                    <a:pt x="43" y="111"/>
                    <a:pt x="45" y="104"/>
                  </a:cubicBezTo>
                  <a:cubicBezTo>
                    <a:pt x="50" y="86"/>
                    <a:pt x="52" y="66"/>
                    <a:pt x="55" y="47"/>
                  </a:cubicBezTo>
                  <a:cubicBezTo>
                    <a:pt x="58" y="32"/>
                    <a:pt x="62" y="17"/>
                    <a:pt x="65" y="0"/>
                  </a:cubicBezTo>
                  <a:cubicBezTo>
                    <a:pt x="78" y="11"/>
                    <a:pt x="79" y="11"/>
                    <a:pt x="73" y="49"/>
                  </a:cubicBezTo>
                  <a:cubicBezTo>
                    <a:pt x="71" y="66"/>
                    <a:pt x="66" y="82"/>
                    <a:pt x="60" y="104"/>
                  </a:cubicBezTo>
                  <a:cubicBezTo>
                    <a:pt x="73" y="97"/>
                    <a:pt x="81" y="92"/>
                    <a:pt x="88" y="88"/>
                  </a:cubicBezTo>
                  <a:cubicBezTo>
                    <a:pt x="90" y="89"/>
                    <a:pt x="92" y="89"/>
                    <a:pt x="94" y="90"/>
                  </a:cubicBezTo>
                  <a:cubicBezTo>
                    <a:pt x="90" y="96"/>
                    <a:pt x="88" y="106"/>
                    <a:pt x="83" y="108"/>
                  </a:cubicBezTo>
                  <a:cubicBezTo>
                    <a:pt x="52" y="121"/>
                    <a:pt x="53" y="148"/>
                    <a:pt x="49" y="174"/>
                  </a:cubicBezTo>
                  <a:cubicBezTo>
                    <a:pt x="46" y="198"/>
                    <a:pt x="44" y="223"/>
                    <a:pt x="29" y="245"/>
                  </a:cubicBezTo>
                  <a:cubicBezTo>
                    <a:pt x="27" y="244"/>
                    <a:pt x="25" y="244"/>
                    <a:pt x="22" y="243"/>
                  </a:cubicBezTo>
                  <a:cubicBezTo>
                    <a:pt x="27" y="209"/>
                    <a:pt x="33" y="174"/>
                    <a:pt x="38" y="137"/>
                  </a:cubicBezTo>
                  <a:cubicBezTo>
                    <a:pt x="25" y="143"/>
                    <a:pt x="15" y="147"/>
                    <a:pt x="5" y="152"/>
                  </a:cubicBezTo>
                  <a:cubicBezTo>
                    <a:pt x="3" y="150"/>
                    <a:pt x="2" y="149"/>
                    <a:pt x="0" y="148"/>
                  </a:cubicBezTo>
                  <a:cubicBezTo>
                    <a:pt x="3" y="140"/>
                    <a:pt x="7" y="131"/>
                    <a:pt x="10" y="123"/>
                  </a:cubicBezTo>
                  <a:cubicBezTo>
                    <a:pt x="15" y="111"/>
                    <a:pt x="22" y="99"/>
                    <a:pt x="3" y="93"/>
                  </a:cubicBezTo>
                  <a:lnTo>
                    <a:pt x="3"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5"/>
            <p:cNvSpPr>
              <a:spLocks/>
            </p:cNvSpPr>
            <p:nvPr/>
          </p:nvSpPr>
          <p:spPr bwMode="auto">
            <a:xfrm>
              <a:off x="3041650" y="3435350"/>
              <a:ext cx="254000" cy="101600"/>
            </a:xfrm>
            <a:custGeom>
              <a:avLst/>
              <a:gdLst>
                <a:gd name="T0" fmla="*/ 0 w 131"/>
                <a:gd name="T1" fmla="*/ 52 h 52"/>
                <a:gd name="T2" fmla="*/ 0 w 131"/>
                <a:gd name="T3" fmla="*/ 7 h 52"/>
                <a:gd name="T4" fmla="*/ 123 w 131"/>
                <a:gd name="T5" fmla="*/ 0 h 52"/>
                <a:gd name="T6" fmla="*/ 126 w 131"/>
                <a:gd name="T7" fmla="*/ 5 h 52"/>
                <a:gd name="T8" fmla="*/ 85 w 131"/>
                <a:gd name="T9" fmla="*/ 52 h 52"/>
                <a:gd name="T10" fmla="*/ 0 w 131"/>
                <a:gd name="T11" fmla="*/ 52 h 52"/>
              </a:gdLst>
              <a:ahLst/>
              <a:cxnLst>
                <a:cxn ang="0">
                  <a:pos x="T0" y="T1"/>
                </a:cxn>
                <a:cxn ang="0">
                  <a:pos x="T2" y="T3"/>
                </a:cxn>
                <a:cxn ang="0">
                  <a:pos x="T4" y="T5"/>
                </a:cxn>
                <a:cxn ang="0">
                  <a:pos x="T6" y="T7"/>
                </a:cxn>
                <a:cxn ang="0">
                  <a:pos x="T8" y="T9"/>
                </a:cxn>
                <a:cxn ang="0">
                  <a:pos x="T10" y="T11"/>
                </a:cxn>
              </a:cxnLst>
              <a:rect l="0" t="0" r="r" b="b"/>
              <a:pathLst>
                <a:path w="131" h="52">
                  <a:moveTo>
                    <a:pt x="0" y="52"/>
                  </a:moveTo>
                  <a:cubicBezTo>
                    <a:pt x="0" y="35"/>
                    <a:pt x="0" y="22"/>
                    <a:pt x="0" y="7"/>
                  </a:cubicBezTo>
                  <a:cubicBezTo>
                    <a:pt x="42" y="4"/>
                    <a:pt x="83" y="2"/>
                    <a:pt x="123" y="0"/>
                  </a:cubicBezTo>
                  <a:cubicBezTo>
                    <a:pt x="125" y="3"/>
                    <a:pt x="126" y="4"/>
                    <a:pt x="126" y="5"/>
                  </a:cubicBezTo>
                  <a:cubicBezTo>
                    <a:pt x="131" y="50"/>
                    <a:pt x="130" y="51"/>
                    <a:pt x="85" y="52"/>
                  </a:cubicBezTo>
                  <a:cubicBezTo>
                    <a:pt x="58" y="52"/>
                    <a:pt x="30" y="52"/>
                    <a:pt x="0"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6"/>
            <p:cNvSpPr>
              <a:spLocks/>
            </p:cNvSpPr>
            <p:nvPr/>
          </p:nvSpPr>
          <p:spPr bwMode="auto">
            <a:xfrm>
              <a:off x="4303713" y="898525"/>
              <a:ext cx="215900" cy="258763"/>
            </a:xfrm>
            <a:custGeom>
              <a:avLst/>
              <a:gdLst>
                <a:gd name="T0" fmla="*/ 112 w 112"/>
                <a:gd name="T1" fmla="*/ 109 h 134"/>
                <a:gd name="T2" fmla="*/ 78 w 112"/>
                <a:gd name="T3" fmla="*/ 134 h 134"/>
                <a:gd name="T4" fmla="*/ 0 w 112"/>
                <a:gd name="T5" fmla="*/ 29 h 134"/>
                <a:gd name="T6" fmla="*/ 41 w 112"/>
                <a:gd name="T7" fmla="*/ 0 h 134"/>
                <a:gd name="T8" fmla="*/ 112 w 112"/>
                <a:gd name="T9" fmla="*/ 109 h 134"/>
              </a:gdLst>
              <a:ahLst/>
              <a:cxnLst>
                <a:cxn ang="0">
                  <a:pos x="T0" y="T1"/>
                </a:cxn>
                <a:cxn ang="0">
                  <a:pos x="T2" y="T3"/>
                </a:cxn>
                <a:cxn ang="0">
                  <a:pos x="T4" y="T5"/>
                </a:cxn>
                <a:cxn ang="0">
                  <a:pos x="T6" y="T7"/>
                </a:cxn>
                <a:cxn ang="0">
                  <a:pos x="T8" y="T9"/>
                </a:cxn>
              </a:cxnLst>
              <a:rect l="0" t="0" r="r" b="b"/>
              <a:pathLst>
                <a:path w="112" h="134">
                  <a:moveTo>
                    <a:pt x="112" y="109"/>
                  </a:moveTo>
                  <a:cubicBezTo>
                    <a:pt x="101" y="117"/>
                    <a:pt x="90" y="124"/>
                    <a:pt x="78" y="134"/>
                  </a:cubicBezTo>
                  <a:cubicBezTo>
                    <a:pt x="52" y="99"/>
                    <a:pt x="27" y="66"/>
                    <a:pt x="0" y="29"/>
                  </a:cubicBezTo>
                  <a:cubicBezTo>
                    <a:pt x="14" y="19"/>
                    <a:pt x="27" y="10"/>
                    <a:pt x="41" y="0"/>
                  </a:cubicBezTo>
                  <a:cubicBezTo>
                    <a:pt x="65" y="37"/>
                    <a:pt x="88" y="72"/>
                    <a:pt x="112"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7"/>
            <p:cNvSpPr>
              <a:spLocks/>
            </p:cNvSpPr>
            <p:nvPr/>
          </p:nvSpPr>
          <p:spPr bwMode="auto">
            <a:xfrm>
              <a:off x="3233738" y="4425950"/>
              <a:ext cx="269875" cy="166688"/>
            </a:xfrm>
            <a:custGeom>
              <a:avLst/>
              <a:gdLst>
                <a:gd name="T0" fmla="*/ 16 w 140"/>
                <a:gd name="T1" fmla="*/ 87 h 87"/>
                <a:gd name="T2" fmla="*/ 0 w 140"/>
                <a:gd name="T3" fmla="*/ 43 h 87"/>
                <a:gd name="T4" fmla="*/ 116 w 140"/>
                <a:gd name="T5" fmla="*/ 0 h 87"/>
                <a:gd name="T6" fmla="*/ 120 w 140"/>
                <a:gd name="T7" fmla="*/ 3 h 87"/>
                <a:gd name="T8" fmla="*/ 97 w 140"/>
                <a:gd name="T9" fmla="*/ 58 h 87"/>
                <a:gd name="T10" fmla="*/ 16 w 140"/>
                <a:gd name="T11" fmla="*/ 87 h 87"/>
              </a:gdLst>
              <a:ahLst/>
              <a:cxnLst>
                <a:cxn ang="0">
                  <a:pos x="T0" y="T1"/>
                </a:cxn>
                <a:cxn ang="0">
                  <a:pos x="T2" y="T3"/>
                </a:cxn>
                <a:cxn ang="0">
                  <a:pos x="T4" y="T5"/>
                </a:cxn>
                <a:cxn ang="0">
                  <a:pos x="T6" y="T7"/>
                </a:cxn>
                <a:cxn ang="0">
                  <a:pos x="T8" y="T9"/>
                </a:cxn>
                <a:cxn ang="0">
                  <a:pos x="T10" y="T11"/>
                </a:cxn>
              </a:cxnLst>
              <a:rect l="0" t="0" r="r" b="b"/>
              <a:pathLst>
                <a:path w="140" h="87">
                  <a:moveTo>
                    <a:pt x="16" y="87"/>
                  </a:moveTo>
                  <a:cubicBezTo>
                    <a:pt x="10" y="72"/>
                    <a:pt x="5" y="58"/>
                    <a:pt x="0" y="43"/>
                  </a:cubicBezTo>
                  <a:cubicBezTo>
                    <a:pt x="40" y="28"/>
                    <a:pt x="79" y="13"/>
                    <a:pt x="116" y="0"/>
                  </a:cubicBezTo>
                  <a:cubicBezTo>
                    <a:pt x="119" y="2"/>
                    <a:pt x="120" y="2"/>
                    <a:pt x="120" y="3"/>
                  </a:cubicBezTo>
                  <a:cubicBezTo>
                    <a:pt x="140" y="41"/>
                    <a:pt x="138" y="44"/>
                    <a:pt x="97" y="58"/>
                  </a:cubicBezTo>
                  <a:cubicBezTo>
                    <a:pt x="71" y="67"/>
                    <a:pt x="45" y="77"/>
                    <a:pt x="1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8"/>
            <p:cNvSpPr>
              <a:spLocks/>
            </p:cNvSpPr>
            <p:nvPr/>
          </p:nvSpPr>
          <p:spPr bwMode="auto">
            <a:xfrm>
              <a:off x="3368675" y="1958975"/>
              <a:ext cx="265113" cy="201613"/>
            </a:xfrm>
            <a:custGeom>
              <a:avLst/>
              <a:gdLst>
                <a:gd name="T0" fmla="*/ 0 w 137"/>
                <a:gd name="T1" fmla="*/ 41 h 104"/>
                <a:gd name="T2" fmla="*/ 24 w 137"/>
                <a:gd name="T3" fmla="*/ 0 h 104"/>
                <a:gd name="T4" fmla="*/ 137 w 137"/>
                <a:gd name="T5" fmla="*/ 65 h 104"/>
                <a:gd name="T6" fmla="*/ 118 w 137"/>
                <a:gd name="T7" fmla="*/ 104 h 104"/>
                <a:gd name="T8" fmla="*/ 0 w 137"/>
                <a:gd name="T9" fmla="*/ 41 h 104"/>
              </a:gdLst>
              <a:ahLst/>
              <a:cxnLst>
                <a:cxn ang="0">
                  <a:pos x="T0" y="T1"/>
                </a:cxn>
                <a:cxn ang="0">
                  <a:pos x="T2" y="T3"/>
                </a:cxn>
                <a:cxn ang="0">
                  <a:pos x="T4" y="T5"/>
                </a:cxn>
                <a:cxn ang="0">
                  <a:pos x="T6" y="T7"/>
                </a:cxn>
                <a:cxn ang="0">
                  <a:pos x="T8" y="T9"/>
                </a:cxn>
              </a:cxnLst>
              <a:rect l="0" t="0" r="r" b="b"/>
              <a:pathLst>
                <a:path w="137" h="104">
                  <a:moveTo>
                    <a:pt x="0" y="41"/>
                  </a:moveTo>
                  <a:cubicBezTo>
                    <a:pt x="8" y="27"/>
                    <a:pt x="16" y="14"/>
                    <a:pt x="24" y="0"/>
                  </a:cubicBezTo>
                  <a:cubicBezTo>
                    <a:pt x="62" y="22"/>
                    <a:pt x="98" y="43"/>
                    <a:pt x="137" y="65"/>
                  </a:cubicBezTo>
                  <a:cubicBezTo>
                    <a:pt x="130" y="78"/>
                    <a:pt x="124" y="91"/>
                    <a:pt x="118" y="104"/>
                  </a:cubicBezTo>
                  <a:cubicBezTo>
                    <a:pt x="79" y="83"/>
                    <a:pt x="41" y="63"/>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9"/>
            <p:cNvSpPr>
              <a:spLocks/>
            </p:cNvSpPr>
            <p:nvPr/>
          </p:nvSpPr>
          <p:spPr bwMode="auto">
            <a:xfrm>
              <a:off x="6618288" y="438150"/>
              <a:ext cx="139700" cy="255588"/>
            </a:xfrm>
            <a:custGeom>
              <a:avLst/>
              <a:gdLst>
                <a:gd name="T0" fmla="*/ 72 w 72"/>
                <a:gd name="T1" fmla="*/ 8 h 132"/>
                <a:gd name="T2" fmla="*/ 46 w 72"/>
                <a:gd name="T3" fmla="*/ 132 h 132"/>
                <a:gd name="T4" fmla="*/ 0 w 72"/>
                <a:gd name="T5" fmla="*/ 121 h 132"/>
                <a:gd name="T6" fmla="*/ 26 w 72"/>
                <a:gd name="T7" fmla="*/ 7 h 132"/>
                <a:gd name="T8" fmla="*/ 39 w 72"/>
                <a:gd name="T9" fmla="*/ 0 h 132"/>
                <a:gd name="T10" fmla="*/ 72 w 72"/>
                <a:gd name="T11" fmla="*/ 8 h 132"/>
              </a:gdLst>
              <a:ahLst/>
              <a:cxnLst>
                <a:cxn ang="0">
                  <a:pos x="T0" y="T1"/>
                </a:cxn>
                <a:cxn ang="0">
                  <a:pos x="T2" y="T3"/>
                </a:cxn>
                <a:cxn ang="0">
                  <a:pos x="T4" y="T5"/>
                </a:cxn>
                <a:cxn ang="0">
                  <a:pos x="T6" y="T7"/>
                </a:cxn>
                <a:cxn ang="0">
                  <a:pos x="T8" y="T9"/>
                </a:cxn>
                <a:cxn ang="0">
                  <a:pos x="T10" y="T11"/>
                </a:cxn>
              </a:cxnLst>
              <a:rect l="0" t="0" r="r" b="b"/>
              <a:pathLst>
                <a:path w="72" h="132">
                  <a:moveTo>
                    <a:pt x="72" y="8"/>
                  </a:moveTo>
                  <a:cubicBezTo>
                    <a:pt x="63" y="50"/>
                    <a:pt x="55" y="89"/>
                    <a:pt x="46" y="132"/>
                  </a:cubicBezTo>
                  <a:cubicBezTo>
                    <a:pt x="30" y="128"/>
                    <a:pt x="17" y="125"/>
                    <a:pt x="0" y="121"/>
                  </a:cubicBezTo>
                  <a:cubicBezTo>
                    <a:pt x="9" y="82"/>
                    <a:pt x="17" y="44"/>
                    <a:pt x="26" y="7"/>
                  </a:cubicBezTo>
                  <a:cubicBezTo>
                    <a:pt x="26" y="3"/>
                    <a:pt x="35" y="0"/>
                    <a:pt x="39" y="0"/>
                  </a:cubicBezTo>
                  <a:cubicBezTo>
                    <a:pt x="49" y="1"/>
                    <a:pt x="59" y="5"/>
                    <a:pt x="7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50"/>
            <p:cNvSpPr>
              <a:spLocks/>
            </p:cNvSpPr>
            <p:nvPr/>
          </p:nvSpPr>
          <p:spPr bwMode="auto">
            <a:xfrm>
              <a:off x="7300913" y="5970588"/>
              <a:ext cx="177800" cy="365125"/>
            </a:xfrm>
            <a:custGeom>
              <a:avLst/>
              <a:gdLst>
                <a:gd name="T0" fmla="*/ 92 w 92"/>
                <a:gd name="T1" fmla="*/ 42 h 189"/>
                <a:gd name="T2" fmla="*/ 62 w 92"/>
                <a:gd name="T3" fmla="*/ 138 h 189"/>
                <a:gd name="T4" fmla="*/ 16 w 92"/>
                <a:gd name="T5" fmla="*/ 189 h 189"/>
                <a:gd name="T6" fmla="*/ 13 w 92"/>
                <a:gd name="T7" fmla="*/ 186 h 189"/>
                <a:gd name="T8" fmla="*/ 41 w 92"/>
                <a:gd name="T9" fmla="*/ 159 h 189"/>
                <a:gd name="T10" fmla="*/ 50 w 92"/>
                <a:gd name="T11" fmla="*/ 122 h 189"/>
                <a:gd name="T12" fmla="*/ 41 w 92"/>
                <a:gd name="T13" fmla="*/ 118 h 189"/>
                <a:gd name="T14" fmla="*/ 29 w 92"/>
                <a:gd name="T15" fmla="*/ 139 h 189"/>
                <a:gd name="T16" fmla="*/ 17 w 92"/>
                <a:gd name="T17" fmla="*/ 150 h 189"/>
                <a:gd name="T18" fmla="*/ 1 w 92"/>
                <a:gd name="T19" fmla="*/ 140 h 189"/>
                <a:gd name="T20" fmla="*/ 9 w 92"/>
                <a:gd name="T21" fmla="*/ 127 h 189"/>
                <a:gd name="T22" fmla="*/ 36 w 92"/>
                <a:gd name="T23" fmla="*/ 95 h 189"/>
                <a:gd name="T24" fmla="*/ 37 w 92"/>
                <a:gd name="T25" fmla="*/ 76 h 189"/>
                <a:gd name="T26" fmla="*/ 14 w 92"/>
                <a:gd name="T27" fmla="*/ 7 h 189"/>
                <a:gd name="T28" fmla="*/ 51 w 92"/>
                <a:gd name="T29" fmla="*/ 32 h 189"/>
                <a:gd name="T30" fmla="*/ 55 w 92"/>
                <a:gd name="T31" fmla="*/ 50 h 189"/>
                <a:gd name="T32" fmla="*/ 85 w 92"/>
                <a:gd name="T33" fmla="*/ 35 h 189"/>
                <a:gd name="T34" fmla="*/ 92 w 92"/>
                <a:gd name="T35" fmla="*/ 4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189">
                  <a:moveTo>
                    <a:pt x="92" y="42"/>
                  </a:moveTo>
                  <a:cubicBezTo>
                    <a:pt x="56" y="68"/>
                    <a:pt x="63" y="104"/>
                    <a:pt x="62" y="138"/>
                  </a:cubicBezTo>
                  <a:cubicBezTo>
                    <a:pt x="61" y="168"/>
                    <a:pt x="35" y="175"/>
                    <a:pt x="16" y="189"/>
                  </a:cubicBezTo>
                  <a:cubicBezTo>
                    <a:pt x="15" y="188"/>
                    <a:pt x="14" y="187"/>
                    <a:pt x="13" y="186"/>
                  </a:cubicBezTo>
                  <a:cubicBezTo>
                    <a:pt x="22" y="177"/>
                    <a:pt x="35" y="170"/>
                    <a:pt x="41" y="159"/>
                  </a:cubicBezTo>
                  <a:cubicBezTo>
                    <a:pt x="47" y="149"/>
                    <a:pt x="48" y="134"/>
                    <a:pt x="50" y="122"/>
                  </a:cubicBezTo>
                  <a:cubicBezTo>
                    <a:pt x="47" y="120"/>
                    <a:pt x="44" y="119"/>
                    <a:pt x="41" y="118"/>
                  </a:cubicBezTo>
                  <a:cubicBezTo>
                    <a:pt x="37" y="125"/>
                    <a:pt x="33" y="133"/>
                    <a:pt x="29" y="139"/>
                  </a:cubicBezTo>
                  <a:cubicBezTo>
                    <a:pt x="26" y="144"/>
                    <a:pt x="21" y="150"/>
                    <a:pt x="17" y="150"/>
                  </a:cubicBezTo>
                  <a:cubicBezTo>
                    <a:pt x="11" y="149"/>
                    <a:pt x="5" y="145"/>
                    <a:pt x="1" y="140"/>
                  </a:cubicBezTo>
                  <a:cubicBezTo>
                    <a:pt x="0" y="138"/>
                    <a:pt x="5" y="131"/>
                    <a:pt x="9" y="127"/>
                  </a:cubicBezTo>
                  <a:cubicBezTo>
                    <a:pt x="18" y="116"/>
                    <a:pt x="28" y="106"/>
                    <a:pt x="36" y="95"/>
                  </a:cubicBezTo>
                  <a:cubicBezTo>
                    <a:pt x="39" y="91"/>
                    <a:pt x="39" y="82"/>
                    <a:pt x="37" y="76"/>
                  </a:cubicBezTo>
                  <a:cubicBezTo>
                    <a:pt x="30" y="53"/>
                    <a:pt x="21" y="30"/>
                    <a:pt x="14" y="7"/>
                  </a:cubicBezTo>
                  <a:cubicBezTo>
                    <a:pt x="40" y="0"/>
                    <a:pt x="49" y="6"/>
                    <a:pt x="51" y="32"/>
                  </a:cubicBezTo>
                  <a:cubicBezTo>
                    <a:pt x="51" y="39"/>
                    <a:pt x="54" y="46"/>
                    <a:pt x="55" y="50"/>
                  </a:cubicBezTo>
                  <a:cubicBezTo>
                    <a:pt x="66" y="45"/>
                    <a:pt x="75" y="40"/>
                    <a:pt x="85" y="35"/>
                  </a:cubicBezTo>
                  <a:cubicBezTo>
                    <a:pt x="87" y="38"/>
                    <a:pt x="90" y="40"/>
                    <a:pt x="92"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51"/>
            <p:cNvSpPr>
              <a:spLocks/>
            </p:cNvSpPr>
            <p:nvPr/>
          </p:nvSpPr>
          <p:spPr bwMode="auto">
            <a:xfrm>
              <a:off x="5451475" y="6259513"/>
              <a:ext cx="211138" cy="252413"/>
            </a:xfrm>
            <a:custGeom>
              <a:avLst/>
              <a:gdLst>
                <a:gd name="T0" fmla="*/ 109 w 109"/>
                <a:gd name="T1" fmla="*/ 55 h 131"/>
                <a:gd name="T2" fmla="*/ 102 w 109"/>
                <a:gd name="T3" fmla="*/ 63 h 131"/>
                <a:gd name="T4" fmla="*/ 64 w 109"/>
                <a:gd name="T5" fmla="*/ 131 h 131"/>
                <a:gd name="T6" fmla="*/ 58 w 109"/>
                <a:gd name="T7" fmla="*/ 131 h 131"/>
                <a:gd name="T8" fmla="*/ 44 w 109"/>
                <a:gd name="T9" fmla="*/ 114 h 131"/>
                <a:gd name="T10" fmla="*/ 23 w 109"/>
                <a:gd name="T11" fmla="*/ 126 h 131"/>
                <a:gd name="T12" fmla="*/ 54 w 109"/>
                <a:gd name="T13" fmla="*/ 88 h 131"/>
                <a:gd name="T14" fmla="*/ 64 w 109"/>
                <a:gd name="T15" fmla="*/ 46 h 131"/>
                <a:gd name="T16" fmla="*/ 59 w 109"/>
                <a:gd name="T17" fmla="*/ 42 h 131"/>
                <a:gd name="T18" fmla="*/ 32 w 109"/>
                <a:gd name="T19" fmla="*/ 60 h 131"/>
                <a:gd name="T20" fmla="*/ 0 w 109"/>
                <a:gd name="T21" fmla="*/ 55 h 131"/>
                <a:gd name="T22" fmla="*/ 84 w 109"/>
                <a:gd name="T23" fmla="*/ 0 h 131"/>
                <a:gd name="T24" fmla="*/ 90 w 109"/>
                <a:gd name="T25" fmla="*/ 37 h 131"/>
                <a:gd name="T26" fmla="*/ 76 w 109"/>
                <a:gd name="T27" fmla="*/ 70 h 131"/>
                <a:gd name="T28" fmla="*/ 109 w 109"/>
                <a:gd name="T29" fmla="*/ 56 h 131"/>
                <a:gd name="T30" fmla="*/ 109 w 109"/>
                <a:gd name="T31" fmla="*/ 5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31">
                  <a:moveTo>
                    <a:pt x="109" y="55"/>
                  </a:moveTo>
                  <a:cubicBezTo>
                    <a:pt x="107" y="58"/>
                    <a:pt x="105" y="61"/>
                    <a:pt x="102" y="63"/>
                  </a:cubicBezTo>
                  <a:cubicBezTo>
                    <a:pt x="82" y="81"/>
                    <a:pt x="61" y="99"/>
                    <a:pt x="64" y="131"/>
                  </a:cubicBezTo>
                  <a:cubicBezTo>
                    <a:pt x="62" y="131"/>
                    <a:pt x="60" y="131"/>
                    <a:pt x="58" y="131"/>
                  </a:cubicBezTo>
                  <a:cubicBezTo>
                    <a:pt x="54" y="126"/>
                    <a:pt x="49" y="120"/>
                    <a:pt x="44" y="114"/>
                  </a:cubicBezTo>
                  <a:cubicBezTo>
                    <a:pt x="37" y="118"/>
                    <a:pt x="30" y="122"/>
                    <a:pt x="23" y="126"/>
                  </a:cubicBezTo>
                  <a:cubicBezTo>
                    <a:pt x="12" y="96"/>
                    <a:pt x="27" y="84"/>
                    <a:pt x="54" y="88"/>
                  </a:cubicBezTo>
                  <a:cubicBezTo>
                    <a:pt x="57" y="74"/>
                    <a:pt x="60" y="60"/>
                    <a:pt x="64" y="46"/>
                  </a:cubicBezTo>
                  <a:cubicBezTo>
                    <a:pt x="62" y="45"/>
                    <a:pt x="60" y="43"/>
                    <a:pt x="59" y="42"/>
                  </a:cubicBezTo>
                  <a:cubicBezTo>
                    <a:pt x="50" y="48"/>
                    <a:pt x="39" y="53"/>
                    <a:pt x="32" y="60"/>
                  </a:cubicBezTo>
                  <a:cubicBezTo>
                    <a:pt x="18" y="73"/>
                    <a:pt x="9" y="67"/>
                    <a:pt x="0" y="55"/>
                  </a:cubicBezTo>
                  <a:cubicBezTo>
                    <a:pt x="26" y="34"/>
                    <a:pt x="67" y="38"/>
                    <a:pt x="84" y="0"/>
                  </a:cubicBezTo>
                  <a:cubicBezTo>
                    <a:pt x="93" y="13"/>
                    <a:pt x="100" y="23"/>
                    <a:pt x="90" y="37"/>
                  </a:cubicBezTo>
                  <a:cubicBezTo>
                    <a:pt x="84" y="45"/>
                    <a:pt x="82" y="55"/>
                    <a:pt x="76" y="70"/>
                  </a:cubicBezTo>
                  <a:cubicBezTo>
                    <a:pt x="91" y="63"/>
                    <a:pt x="100" y="59"/>
                    <a:pt x="109" y="56"/>
                  </a:cubicBezTo>
                  <a:cubicBezTo>
                    <a:pt x="109" y="56"/>
                    <a:pt x="109" y="55"/>
                    <a:pt x="109"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52"/>
            <p:cNvSpPr>
              <a:spLocks/>
            </p:cNvSpPr>
            <p:nvPr/>
          </p:nvSpPr>
          <p:spPr bwMode="auto">
            <a:xfrm>
              <a:off x="3138488" y="4521200"/>
              <a:ext cx="87313" cy="106363"/>
            </a:xfrm>
            <a:custGeom>
              <a:avLst/>
              <a:gdLst>
                <a:gd name="T0" fmla="*/ 0 w 45"/>
                <a:gd name="T1" fmla="*/ 9 h 55"/>
                <a:gd name="T2" fmla="*/ 29 w 45"/>
                <a:gd name="T3" fmla="*/ 0 h 55"/>
                <a:gd name="T4" fmla="*/ 45 w 45"/>
                <a:gd name="T5" fmla="*/ 44 h 55"/>
                <a:gd name="T6" fmla="*/ 16 w 45"/>
                <a:gd name="T7" fmla="*/ 55 h 55"/>
                <a:gd name="T8" fmla="*/ 0 w 45"/>
                <a:gd name="T9" fmla="*/ 9 h 55"/>
              </a:gdLst>
              <a:ahLst/>
              <a:cxnLst>
                <a:cxn ang="0">
                  <a:pos x="T0" y="T1"/>
                </a:cxn>
                <a:cxn ang="0">
                  <a:pos x="T2" y="T3"/>
                </a:cxn>
                <a:cxn ang="0">
                  <a:pos x="T4" y="T5"/>
                </a:cxn>
                <a:cxn ang="0">
                  <a:pos x="T6" y="T7"/>
                </a:cxn>
                <a:cxn ang="0">
                  <a:pos x="T8" y="T9"/>
                </a:cxn>
              </a:cxnLst>
              <a:rect l="0" t="0" r="r" b="b"/>
              <a:pathLst>
                <a:path w="45" h="55">
                  <a:moveTo>
                    <a:pt x="0" y="9"/>
                  </a:moveTo>
                  <a:cubicBezTo>
                    <a:pt x="11" y="6"/>
                    <a:pt x="19" y="3"/>
                    <a:pt x="29" y="0"/>
                  </a:cubicBezTo>
                  <a:cubicBezTo>
                    <a:pt x="35" y="16"/>
                    <a:pt x="40" y="29"/>
                    <a:pt x="45" y="44"/>
                  </a:cubicBezTo>
                  <a:cubicBezTo>
                    <a:pt x="35" y="48"/>
                    <a:pt x="27" y="51"/>
                    <a:pt x="16" y="55"/>
                  </a:cubicBezTo>
                  <a:cubicBezTo>
                    <a:pt x="11" y="40"/>
                    <a:pt x="6" y="26"/>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3"/>
            <p:cNvSpPr>
              <a:spLocks/>
            </p:cNvSpPr>
            <p:nvPr/>
          </p:nvSpPr>
          <p:spPr bwMode="auto">
            <a:xfrm>
              <a:off x="2943225" y="3625850"/>
              <a:ext cx="65088" cy="95250"/>
            </a:xfrm>
            <a:custGeom>
              <a:avLst/>
              <a:gdLst>
                <a:gd name="T0" fmla="*/ 33 w 33"/>
                <a:gd name="T1" fmla="*/ 0 h 50"/>
                <a:gd name="T2" fmla="*/ 33 w 33"/>
                <a:gd name="T3" fmla="*/ 43 h 50"/>
                <a:gd name="T4" fmla="*/ 6 w 33"/>
                <a:gd name="T5" fmla="*/ 50 h 50"/>
                <a:gd name="T6" fmla="*/ 0 w 33"/>
                <a:gd name="T7" fmla="*/ 4 h 50"/>
                <a:gd name="T8" fmla="*/ 33 w 33"/>
                <a:gd name="T9" fmla="*/ 0 h 50"/>
              </a:gdLst>
              <a:ahLst/>
              <a:cxnLst>
                <a:cxn ang="0">
                  <a:pos x="T0" y="T1"/>
                </a:cxn>
                <a:cxn ang="0">
                  <a:pos x="T2" y="T3"/>
                </a:cxn>
                <a:cxn ang="0">
                  <a:pos x="T4" y="T5"/>
                </a:cxn>
                <a:cxn ang="0">
                  <a:pos x="T6" y="T7"/>
                </a:cxn>
                <a:cxn ang="0">
                  <a:pos x="T8" y="T9"/>
                </a:cxn>
              </a:cxnLst>
              <a:rect l="0" t="0" r="r" b="b"/>
              <a:pathLst>
                <a:path w="33" h="50">
                  <a:moveTo>
                    <a:pt x="33" y="0"/>
                  </a:moveTo>
                  <a:cubicBezTo>
                    <a:pt x="33" y="16"/>
                    <a:pt x="33" y="29"/>
                    <a:pt x="33" y="43"/>
                  </a:cubicBezTo>
                  <a:cubicBezTo>
                    <a:pt x="25" y="45"/>
                    <a:pt x="18" y="47"/>
                    <a:pt x="6" y="50"/>
                  </a:cubicBezTo>
                  <a:cubicBezTo>
                    <a:pt x="4" y="35"/>
                    <a:pt x="2" y="20"/>
                    <a:pt x="0" y="4"/>
                  </a:cubicBezTo>
                  <a:cubicBezTo>
                    <a:pt x="12" y="2"/>
                    <a:pt x="21" y="1"/>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4"/>
            <p:cNvSpPr>
              <a:spLocks/>
            </p:cNvSpPr>
            <p:nvPr/>
          </p:nvSpPr>
          <p:spPr bwMode="auto">
            <a:xfrm>
              <a:off x="4254500" y="823913"/>
              <a:ext cx="103188" cy="93663"/>
            </a:xfrm>
            <a:custGeom>
              <a:avLst/>
              <a:gdLst>
                <a:gd name="T0" fmla="*/ 54 w 54"/>
                <a:gd name="T1" fmla="*/ 25 h 49"/>
                <a:gd name="T2" fmla="*/ 14 w 54"/>
                <a:gd name="T3" fmla="*/ 49 h 49"/>
                <a:gd name="T4" fmla="*/ 0 w 54"/>
                <a:gd name="T5" fmla="*/ 26 h 49"/>
                <a:gd name="T6" fmla="*/ 34 w 54"/>
                <a:gd name="T7" fmla="*/ 0 h 49"/>
                <a:gd name="T8" fmla="*/ 54 w 54"/>
                <a:gd name="T9" fmla="*/ 25 h 49"/>
              </a:gdLst>
              <a:ahLst/>
              <a:cxnLst>
                <a:cxn ang="0">
                  <a:pos x="T0" y="T1"/>
                </a:cxn>
                <a:cxn ang="0">
                  <a:pos x="T2" y="T3"/>
                </a:cxn>
                <a:cxn ang="0">
                  <a:pos x="T4" y="T5"/>
                </a:cxn>
                <a:cxn ang="0">
                  <a:pos x="T6" y="T7"/>
                </a:cxn>
                <a:cxn ang="0">
                  <a:pos x="T8" y="T9"/>
                </a:cxn>
              </a:cxnLst>
              <a:rect l="0" t="0" r="r" b="b"/>
              <a:pathLst>
                <a:path w="54" h="49">
                  <a:moveTo>
                    <a:pt x="54" y="25"/>
                  </a:moveTo>
                  <a:cubicBezTo>
                    <a:pt x="40" y="33"/>
                    <a:pt x="28" y="41"/>
                    <a:pt x="14" y="49"/>
                  </a:cubicBezTo>
                  <a:cubicBezTo>
                    <a:pt x="9" y="42"/>
                    <a:pt x="5" y="35"/>
                    <a:pt x="0" y="26"/>
                  </a:cubicBezTo>
                  <a:cubicBezTo>
                    <a:pt x="11" y="18"/>
                    <a:pt x="22" y="10"/>
                    <a:pt x="34" y="0"/>
                  </a:cubicBezTo>
                  <a:cubicBezTo>
                    <a:pt x="41" y="8"/>
                    <a:pt x="46" y="15"/>
                    <a:pt x="5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5"/>
            <p:cNvSpPr>
              <a:spLocks/>
            </p:cNvSpPr>
            <p:nvPr/>
          </p:nvSpPr>
          <p:spPr bwMode="auto">
            <a:xfrm>
              <a:off x="3279775" y="1917700"/>
              <a:ext cx="93663" cy="103188"/>
            </a:xfrm>
            <a:custGeom>
              <a:avLst/>
              <a:gdLst>
                <a:gd name="T0" fmla="*/ 28 w 48"/>
                <a:gd name="T1" fmla="*/ 54 h 54"/>
                <a:gd name="T2" fmla="*/ 0 w 48"/>
                <a:gd name="T3" fmla="*/ 40 h 54"/>
                <a:gd name="T4" fmla="*/ 24 w 48"/>
                <a:gd name="T5" fmla="*/ 0 h 54"/>
                <a:gd name="T6" fmla="*/ 48 w 48"/>
                <a:gd name="T7" fmla="*/ 16 h 54"/>
                <a:gd name="T8" fmla="*/ 28 w 48"/>
                <a:gd name="T9" fmla="*/ 54 h 54"/>
              </a:gdLst>
              <a:ahLst/>
              <a:cxnLst>
                <a:cxn ang="0">
                  <a:pos x="T0" y="T1"/>
                </a:cxn>
                <a:cxn ang="0">
                  <a:pos x="T2" y="T3"/>
                </a:cxn>
                <a:cxn ang="0">
                  <a:pos x="T4" y="T5"/>
                </a:cxn>
                <a:cxn ang="0">
                  <a:pos x="T6" y="T7"/>
                </a:cxn>
                <a:cxn ang="0">
                  <a:pos x="T8" y="T9"/>
                </a:cxn>
              </a:cxnLst>
              <a:rect l="0" t="0" r="r" b="b"/>
              <a:pathLst>
                <a:path w="48" h="54">
                  <a:moveTo>
                    <a:pt x="28" y="54"/>
                  </a:moveTo>
                  <a:cubicBezTo>
                    <a:pt x="19" y="49"/>
                    <a:pt x="11" y="45"/>
                    <a:pt x="0" y="40"/>
                  </a:cubicBezTo>
                  <a:cubicBezTo>
                    <a:pt x="8" y="26"/>
                    <a:pt x="15" y="14"/>
                    <a:pt x="24" y="0"/>
                  </a:cubicBezTo>
                  <a:cubicBezTo>
                    <a:pt x="32" y="6"/>
                    <a:pt x="40" y="10"/>
                    <a:pt x="48" y="16"/>
                  </a:cubicBezTo>
                  <a:cubicBezTo>
                    <a:pt x="41" y="29"/>
                    <a:pt x="35" y="41"/>
                    <a:pt x="2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6"/>
            <p:cNvSpPr>
              <a:spLocks/>
            </p:cNvSpPr>
            <p:nvPr/>
          </p:nvSpPr>
          <p:spPr bwMode="auto">
            <a:xfrm>
              <a:off x="6670675" y="338138"/>
              <a:ext cx="107950" cy="69850"/>
            </a:xfrm>
            <a:custGeom>
              <a:avLst/>
              <a:gdLst>
                <a:gd name="T0" fmla="*/ 13 w 56"/>
                <a:gd name="T1" fmla="*/ 0 h 36"/>
                <a:gd name="T2" fmla="*/ 56 w 56"/>
                <a:gd name="T3" fmla="*/ 9 h 36"/>
                <a:gd name="T4" fmla="*/ 52 w 56"/>
                <a:gd name="T5" fmla="*/ 36 h 36"/>
                <a:gd name="T6" fmla="*/ 13 w 56"/>
                <a:gd name="T7" fmla="*/ 0 h 36"/>
              </a:gdLst>
              <a:ahLst/>
              <a:cxnLst>
                <a:cxn ang="0">
                  <a:pos x="T0" y="T1"/>
                </a:cxn>
                <a:cxn ang="0">
                  <a:pos x="T2" y="T3"/>
                </a:cxn>
                <a:cxn ang="0">
                  <a:pos x="T4" y="T5"/>
                </a:cxn>
                <a:cxn ang="0">
                  <a:pos x="T6" y="T7"/>
                </a:cxn>
              </a:cxnLst>
              <a:rect l="0" t="0" r="r" b="b"/>
              <a:pathLst>
                <a:path w="56" h="36">
                  <a:moveTo>
                    <a:pt x="13" y="0"/>
                  </a:moveTo>
                  <a:cubicBezTo>
                    <a:pt x="28" y="3"/>
                    <a:pt x="41" y="6"/>
                    <a:pt x="56" y="9"/>
                  </a:cubicBezTo>
                  <a:cubicBezTo>
                    <a:pt x="54" y="19"/>
                    <a:pt x="53" y="28"/>
                    <a:pt x="52" y="36"/>
                  </a:cubicBezTo>
                  <a:cubicBezTo>
                    <a:pt x="0" y="28"/>
                    <a:pt x="5" y="3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7"/>
            <p:cNvSpPr>
              <a:spLocks/>
            </p:cNvSpPr>
            <p:nvPr/>
          </p:nvSpPr>
          <p:spPr bwMode="auto">
            <a:xfrm>
              <a:off x="2941638" y="3448050"/>
              <a:ext cx="53975" cy="84138"/>
            </a:xfrm>
            <a:custGeom>
              <a:avLst/>
              <a:gdLst>
                <a:gd name="T0" fmla="*/ 28 w 28"/>
                <a:gd name="T1" fmla="*/ 0 h 44"/>
                <a:gd name="T2" fmla="*/ 28 w 28"/>
                <a:gd name="T3" fmla="*/ 44 h 44"/>
                <a:gd name="T4" fmla="*/ 0 w 28"/>
                <a:gd name="T5" fmla="*/ 44 h 44"/>
                <a:gd name="T6" fmla="*/ 4 w 28"/>
                <a:gd name="T7" fmla="*/ 5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cubicBezTo>
                    <a:pt x="28" y="18"/>
                    <a:pt x="28" y="31"/>
                    <a:pt x="28" y="44"/>
                  </a:cubicBezTo>
                  <a:cubicBezTo>
                    <a:pt x="19" y="44"/>
                    <a:pt x="12" y="44"/>
                    <a:pt x="0" y="44"/>
                  </a:cubicBezTo>
                  <a:cubicBezTo>
                    <a:pt x="1" y="31"/>
                    <a:pt x="1" y="18"/>
                    <a:pt x="4" y="5"/>
                  </a:cubicBezTo>
                  <a:cubicBezTo>
                    <a:pt x="5" y="2"/>
                    <a:pt x="19" y="2"/>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8"/>
            <p:cNvSpPr>
              <a:spLocks/>
            </p:cNvSpPr>
            <p:nvPr/>
          </p:nvSpPr>
          <p:spPr bwMode="auto">
            <a:xfrm>
              <a:off x="5554663" y="6164263"/>
              <a:ext cx="133350" cy="65088"/>
            </a:xfrm>
            <a:custGeom>
              <a:avLst/>
              <a:gdLst>
                <a:gd name="T0" fmla="*/ 58 w 69"/>
                <a:gd name="T1" fmla="*/ 0 h 34"/>
                <a:gd name="T2" fmla="*/ 42 w 69"/>
                <a:gd name="T3" fmla="*/ 28 h 34"/>
                <a:gd name="T4" fmla="*/ 0 w 69"/>
                <a:gd name="T5" fmla="*/ 34 h 34"/>
                <a:gd name="T6" fmla="*/ 58 w 69"/>
                <a:gd name="T7" fmla="*/ 0 h 34"/>
              </a:gdLst>
              <a:ahLst/>
              <a:cxnLst>
                <a:cxn ang="0">
                  <a:pos x="T0" y="T1"/>
                </a:cxn>
                <a:cxn ang="0">
                  <a:pos x="T2" y="T3"/>
                </a:cxn>
                <a:cxn ang="0">
                  <a:pos x="T4" y="T5"/>
                </a:cxn>
                <a:cxn ang="0">
                  <a:pos x="T6" y="T7"/>
                </a:cxn>
              </a:cxnLst>
              <a:rect l="0" t="0" r="r" b="b"/>
              <a:pathLst>
                <a:path w="69" h="34">
                  <a:moveTo>
                    <a:pt x="58" y="0"/>
                  </a:moveTo>
                  <a:cubicBezTo>
                    <a:pt x="69" y="24"/>
                    <a:pt x="67" y="26"/>
                    <a:pt x="42" y="28"/>
                  </a:cubicBezTo>
                  <a:cubicBezTo>
                    <a:pt x="28" y="29"/>
                    <a:pt x="15" y="33"/>
                    <a:pt x="0" y="34"/>
                  </a:cubicBezTo>
                  <a:cubicBezTo>
                    <a:pt x="19" y="23"/>
                    <a:pt x="39" y="11"/>
                    <a:pt x="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9"/>
            <p:cNvSpPr>
              <a:spLocks/>
            </p:cNvSpPr>
            <p:nvPr/>
          </p:nvSpPr>
          <p:spPr bwMode="auto">
            <a:xfrm>
              <a:off x="7454900" y="6180138"/>
              <a:ext cx="117475" cy="65088"/>
            </a:xfrm>
            <a:custGeom>
              <a:avLst/>
              <a:gdLst>
                <a:gd name="T0" fmla="*/ 0 w 61"/>
                <a:gd name="T1" fmla="*/ 0 h 34"/>
                <a:gd name="T2" fmla="*/ 61 w 61"/>
                <a:gd name="T3" fmla="*/ 0 h 34"/>
                <a:gd name="T4" fmla="*/ 0 w 61"/>
                <a:gd name="T5" fmla="*/ 0 h 34"/>
              </a:gdLst>
              <a:ahLst/>
              <a:cxnLst>
                <a:cxn ang="0">
                  <a:pos x="T0" y="T1"/>
                </a:cxn>
                <a:cxn ang="0">
                  <a:pos x="T2" y="T3"/>
                </a:cxn>
                <a:cxn ang="0">
                  <a:pos x="T4" y="T5"/>
                </a:cxn>
              </a:cxnLst>
              <a:rect l="0" t="0" r="r" b="b"/>
              <a:pathLst>
                <a:path w="61" h="34">
                  <a:moveTo>
                    <a:pt x="0" y="0"/>
                  </a:moveTo>
                  <a:cubicBezTo>
                    <a:pt x="21" y="0"/>
                    <a:pt x="41" y="0"/>
                    <a:pt x="61" y="0"/>
                  </a:cubicBezTo>
                  <a:cubicBezTo>
                    <a:pt x="46" y="33"/>
                    <a:pt x="27" y="3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60"/>
            <p:cNvSpPr>
              <a:spLocks/>
            </p:cNvSpPr>
            <p:nvPr/>
          </p:nvSpPr>
          <p:spPr bwMode="auto">
            <a:xfrm>
              <a:off x="4784725" y="5884863"/>
              <a:ext cx="68263" cy="93663"/>
            </a:xfrm>
            <a:custGeom>
              <a:avLst/>
              <a:gdLst>
                <a:gd name="T0" fmla="*/ 1 w 35"/>
                <a:gd name="T1" fmla="*/ 49 h 49"/>
                <a:gd name="T2" fmla="*/ 14 w 35"/>
                <a:gd name="T3" fmla="*/ 0 h 49"/>
                <a:gd name="T4" fmla="*/ 35 w 35"/>
                <a:gd name="T5" fmla="*/ 41 h 49"/>
                <a:gd name="T6" fmla="*/ 0 w 35"/>
                <a:gd name="T7" fmla="*/ 48 h 49"/>
                <a:gd name="T8" fmla="*/ 1 w 35"/>
                <a:gd name="T9" fmla="*/ 49 h 49"/>
              </a:gdLst>
              <a:ahLst/>
              <a:cxnLst>
                <a:cxn ang="0">
                  <a:pos x="T0" y="T1"/>
                </a:cxn>
                <a:cxn ang="0">
                  <a:pos x="T2" y="T3"/>
                </a:cxn>
                <a:cxn ang="0">
                  <a:pos x="T4" y="T5"/>
                </a:cxn>
                <a:cxn ang="0">
                  <a:pos x="T6" y="T7"/>
                </a:cxn>
                <a:cxn ang="0">
                  <a:pos x="T8" y="T9"/>
                </a:cxn>
              </a:cxnLst>
              <a:rect l="0" t="0" r="r" b="b"/>
              <a:pathLst>
                <a:path w="35" h="49">
                  <a:moveTo>
                    <a:pt x="1" y="49"/>
                  </a:moveTo>
                  <a:cubicBezTo>
                    <a:pt x="5" y="34"/>
                    <a:pt x="9" y="19"/>
                    <a:pt x="14" y="0"/>
                  </a:cubicBezTo>
                  <a:cubicBezTo>
                    <a:pt x="21" y="14"/>
                    <a:pt x="27" y="26"/>
                    <a:pt x="35" y="41"/>
                  </a:cubicBezTo>
                  <a:cubicBezTo>
                    <a:pt x="21" y="44"/>
                    <a:pt x="11" y="46"/>
                    <a:pt x="0" y="48"/>
                  </a:cubicBezTo>
                  <a:cubicBezTo>
                    <a:pt x="0" y="48"/>
                    <a:pt x="1" y="49"/>
                    <a:pt x="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2"/>
            <p:cNvSpPr>
              <a:spLocks/>
            </p:cNvSpPr>
            <p:nvPr/>
          </p:nvSpPr>
          <p:spPr bwMode="auto">
            <a:xfrm>
              <a:off x="4913313" y="5986463"/>
              <a:ext cx="47625" cy="38100"/>
            </a:xfrm>
            <a:custGeom>
              <a:avLst/>
              <a:gdLst>
                <a:gd name="T0" fmla="*/ 25 w 25"/>
                <a:gd name="T1" fmla="*/ 10 h 20"/>
                <a:gd name="T2" fmla="*/ 6 w 25"/>
                <a:gd name="T3" fmla="*/ 19 h 20"/>
                <a:gd name="T4" fmla="*/ 0 w 25"/>
                <a:gd name="T5" fmla="*/ 10 h 20"/>
                <a:gd name="T6" fmla="*/ 19 w 25"/>
                <a:gd name="T7" fmla="*/ 0 h 20"/>
                <a:gd name="T8" fmla="*/ 25 w 25"/>
                <a:gd name="T9" fmla="*/ 10 h 20"/>
              </a:gdLst>
              <a:ahLst/>
              <a:cxnLst>
                <a:cxn ang="0">
                  <a:pos x="T0" y="T1"/>
                </a:cxn>
                <a:cxn ang="0">
                  <a:pos x="T2" y="T3"/>
                </a:cxn>
                <a:cxn ang="0">
                  <a:pos x="T4" y="T5"/>
                </a:cxn>
                <a:cxn ang="0">
                  <a:pos x="T6" y="T7"/>
                </a:cxn>
                <a:cxn ang="0">
                  <a:pos x="T8" y="T9"/>
                </a:cxn>
              </a:cxnLst>
              <a:rect l="0" t="0" r="r" b="b"/>
              <a:pathLst>
                <a:path w="25" h="20">
                  <a:moveTo>
                    <a:pt x="25" y="10"/>
                  </a:moveTo>
                  <a:cubicBezTo>
                    <a:pt x="19" y="13"/>
                    <a:pt x="13" y="17"/>
                    <a:pt x="6" y="19"/>
                  </a:cubicBezTo>
                  <a:cubicBezTo>
                    <a:pt x="5" y="20"/>
                    <a:pt x="2" y="13"/>
                    <a:pt x="0" y="10"/>
                  </a:cubicBezTo>
                  <a:cubicBezTo>
                    <a:pt x="6" y="7"/>
                    <a:pt x="12" y="3"/>
                    <a:pt x="19" y="0"/>
                  </a:cubicBezTo>
                  <a:cubicBezTo>
                    <a:pt x="21" y="3"/>
                    <a:pt x="23" y="6"/>
                    <a:pt x="2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63"/>
            <p:cNvSpPr>
              <a:spLocks/>
            </p:cNvSpPr>
            <p:nvPr/>
          </p:nvSpPr>
          <p:spPr bwMode="auto">
            <a:xfrm>
              <a:off x="8037513" y="5557838"/>
              <a:ext cx="26988" cy="47625"/>
            </a:xfrm>
            <a:custGeom>
              <a:avLst/>
              <a:gdLst>
                <a:gd name="T0" fmla="*/ 4 w 14"/>
                <a:gd name="T1" fmla="*/ 25 h 25"/>
                <a:gd name="T2" fmla="*/ 0 w 14"/>
                <a:gd name="T3" fmla="*/ 17 h 25"/>
                <a:gd name="T4" fmla="*/ 0 w 14"/>
                <a:gd name="T5" fmla="*/ 0 h 25"/>
                <a:gd name="T6" fmla="*/ 14 w 14"/>
                <a:gd name="T7" fmla="*/ 4 h 25"/>
                <a:gd name="T8" fmla="*/ 8 w 14"/>
                <a:gd name="T9" fmla="*/ 20 h 25"/>
                <a:gd name="T10" fmla="*/ 4 w 14"/>
                <a:gd name="T11" fmla="*/ 25 h 25"/>
                <a:gd name="T12" fmla="*/ 4 w 14"/>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14" h="25">
                  <a:moveTo>
                    <a:pt x="4" y="25"/>
                  </a:moveTo>
                  <a:cubicBezTo>
                    <a:pt x="3" y="23"/>
                    <a:pt x="1" y="20"/>
                    <a:pt x="0" y="17"/>
                  </a:cubicBezTo>
                  <a:cubicBezTo>
                    <a:pt x="0" y="11"/>
                    <a:pt x="0" y="6"/>
                    <a:pt x="0" y="0"/>
                  </a:cubicBezTo>
                  <a:cubicBezTo>
                    <a:pt x="5" y="2"/>
                    <a:pt x="10" y="3"/>
                    <a:pt x="14" y="4"/>
                  </a:cubicBezTo>
                  <a:cubicBezTo>
                    <a:pt x="12" y="9"/>
                    <a:pt x="10" y="15"/>
                    <a:pt x="8" y="20"/>
                  </a:cubicBezTo>
                  <a:cubicBezTo>
                    <a:pt x="7" y="22"/>
                    <a:pt x="6" y="24"/>
                    <a:pt x="4" y="25"/>
                  </a:cubicBezTo>
                  <a:cubicBezTo>
                    <a:pt x="4" y="25"/>
                    <a:pt x="4" y="25"/>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64"/>
            <p:cNvSpPr>
              <a:spLocks/>
            </p:cNvSpPr>
            <p:nvPr/>
          </p:nvSpPr>
          <p:spPr bwMode="auto">
            <a:xfrm>
              <a:off x="7932738" y="5576888"/>
              <a:ext cx="44450" cy="34925"/>
            </a:xfrm>
            <a:custGeom>
              <a:avLst/>
              <a:gdLst>
                <a:gd name="T0" fmla="*/ 4 w 23"/>
                <a:gd name="T1" fmla="*/ 0 h 18"/>
                <a:gd name="T2" fmla="*/ 23 w 23"/>
                <a:gd name="T3" fmla="*/ 6 h 18"/>
                <a:gd name="T4" fmla="*/ 18 w 23"/>
                <a:gd name="T5" fmla="*/ 18 h 18"/>
                <a:gd name="T6" fmla="*/ 0 w 23"/>
                <a:gd name="T7" fmla="*/ 9 h 18"/>
                <a:gd name="T8" fmla="*/ 4 w 23"/>
                <a:gd name="T9" fmla="*/ 0 h 18"/>
              </a:gdLst>
              <a:ahLst/>
              <a:cxnLst>
                <a:cxn ang="0">
                  <a:pos x="T0" y="T1"/>
                </a:cxn>
                <a:cxn ang="0">
                  <a:pos x="T2" y="T3"/>
                </a:cxn>
                <a:cxn ang="0">
                  <a:pos x="T4" y="T5"/>
                </a:cxn>
                <a:cxn ang="0">
                  <a:pos x="T6" y="T7"/>
                </a:cxn>
                <a:cxn ang="0">
                  <a:pos x="T8" y="T9"/>
                </a:cxn>
              </a:cxnLst>
              <a:rect l="0" t="0" r="r" b="b"/>
              <a:pathLst>
                <a:path w="23" h="18">
                  <a:moveTo>
                    <a:pt x="4" y="0"/>
                  </a:moveTo>
                  <a:cubicBezTo>
                    <a:pt x="10" y="2"/>
                    <a:pt x="17" y="4"/>
                    <a:pt x="23" y="6"/>
                  </a:cubicBezTo>
                  <a:cubicBezTo>
                    <a:pt x="22" y="10"/>
                    <a:pt x="20" y="14"/>
                    <a:pt x="18" y="18"/>
                  </a:cubicBezTo>
                  <a:cubicBezTo>
                    <a:pt x="12" y="15"/>
                    <a:pt x="6" y="12"/>
                    <a:pt x="0" y="9"/>
                  </a:cubicBezTo>
                  <a:cubicBezTo>
                    <a:pt x="1" y="6"/>
                    <a:pt x="2"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65"/>
            <p:cNvSpPr>
              <a:spLocks noEditPoints="1"/>
            </p:cNvSpPr>
            <p:nvPr/>
          </p:nvSpPr>
          <p:spPr bwMode="auto">
            <a:xfrm>
              <a:off x="3662363" y="993775"/>
              <a:ext cx="4870450" cy="4892675"/>
            </a:xfrm>
            <a:custGeom>
              <a:avLst/>
              <a:gdLst>
                <a:gd name="T0" fmla="*/ 1228 w 2521"/>
                <a:gd name="T1" fmla="*/ 2517 h 2532"/>
                <a:gd name="T2" fmla="*/ 812 w 2521"/>
                <a:gd name="T3" fmla="*/ 1705 h 2532"/>
                <a:gd name="T4" fmla="*/ 1614 w 2521"/>
                <a:gd name="T5" fmla="*/ 1272 h 2532"/>
                <a:gd name="T6" fmla="*/ 1738 w 2521"/>
                <a:gd name="T7" fmla="*/ 875 h 2532"/>
                <a:gd name="T8" fmla="*/ 1662 w 2521"/>
                <a:gd name="T9" fmla="*/ 1106 h 2532"/>
                <a:gd name="T10" fmla="*/ 803 w 2521"/>
                <a:gd name="T11" fmla="*/ 1627 h 2532"/>
                <a:gd name="T12" fmla="*/ 961 w 2521"/>
                <a:gd name="T13" fmla="*/ 1591 h 2532"/>
                <a:gd name="T14" fmla="*/ 1643 w 2521"/>
                <a:gd name="T15" fmla="*/ 962 h 2532"/>
                <a:gd name="T16" fmla="*/ 1609 w 2521"/>
                <a:gd name="T17" fmla="*/ 921 h 2532"/>
                <a:gd name="T18" fmla="*/ 862 w 2521"/>
                <a:gd name="T19" fmla="*/ 1497 h 2532"/>
                <a:gd name="T20" fmla="*/ 716 w 2521"/>
                <a:gd name="T21" fmla="*/ 1492 h 2532"/>
                <a:gd name="T22" fmla="*/ 1440 w 2521"/>
                <a:gd name="T23" fmla="*/ 1021 h 2532"/>
                <a:gd name="T24" fmla="*/ 1501 w 2521"/>
                <a:gd name="T25" fmla="*/ 666 h 2532"/>
                <a:gd name="T26" fmla="*/ 1160 w 2521"/>
                <a:gd name="T27" fmla="*/ 1164 h 2532"/>
                <a:gd name="T28" fmla="*/ 601 w 2521"/>
                <a:gd name="T29" fmla="*/ 1318 h 2532"/>
                <a:gd name="T30" fmla="*/ 640 w 2521"/>
                <a:gd name="T31" fmla="*/ 1499 h 2532"/>
                <a:gd name="T32" fmla="*/ 793 w 2521"/>
                <a:gd name="T33" fmla="*/ 1717 h 2532"/>
                <a:gd name="T34" fmla="*/ 1408 w 2521"/>
                <a:gd name="T35" fmla="*/ 1776 h 2532"/>
                <a:gd name="T36" fmla="*/ 1851 w 2521"/>
                <a:gd name="T37" fmla="*/ 1131 h 2532"/>
                <a:gd name="T38" fmla="*/ 1574 w 2521"/>
                <a:gd name="T39" fmla="*/ 1563 h 2532"/>
                <a:gd name="T40" fmla="*/ 959 w 2521"/>
                <a:gd name="T41" fmla="*/ 1796 h 2532"/>
                <a:gd name="T42" fmla="*/ 1779 w 2521"/>
                <a:gd name="T43" fmla="*/ 1214 h 2532"/>
                <a:gd name="T44" fmla="*/ 1798 w 2521"/>
                <a:gd name="T45" fmla="*/ 986 h 2532"/>
                <a:gd name="T46" fmla="*/ 1197 w 2521"/>
                <a:gd name="T47" fmla="*/ 1655 h 2532"/>
                <a:gd name="T48" fmla="*/ 2178 w 2521"/>
                <a:gd name="T49" fmla="*/ 932 h 2532"/>
                <a:gd name="T50" fmla="*/ 1947 w 2521"/>
                <a:gd name="T51" fmla="*/ 750 h 2532"/>
                <a:gd name="T52" fmla="*/ 714 w 2521"/>
                <a:gd name="T53" fmla="*/ 235 h 2532"/>
                <a:gd name="T54" fmla="*/ 828 w 2521"/>
                <a:gd name="T55" fmla="*/ 658 h 2532"/>
                <a:gd name="T56" fmla="*/ 851 w 2521"/>
                <a:gd name="T57" fmla="*/ 472 h 2532"/>
                <a:gd name="T58" fmla="*/ 1668 w 2521"/>
                <a:gd name="T59" fmla="*/ 657 h 2532"/>
                <a:gd name="T60" fmla="*/ 1674 w 2521"/>
                <a:gd name="T61" fmla="*/ 1845 h 2532"/>
                <a:gd name="T62" fmla="*/ 1707 w 2521"/>
                <a:gd name="T63" fmla="*/ 1942 h 2532"/>
                <a:gd name="T64" fmla="*/ 1356 w 2521"/>
                <a:gd name="T65" fmla="*/ 2040 h 2532"/>
                <a:gd name="T66" fmla="*/ 360 w 2521"/>
                <a:gd name="T67" fmla="*/ 1606 h 2532"/>
                <a:gd name="T68" fmla="*/ 1166 w 2521"/>
                <a:gd name="T69" fmla="*/ 2122 h 2532"/>
                <a:gd name="T70" fmla="*/ 1832 w 2521"/>
                <a:gd name="T71" fmla="*/ 2280 h 2532"/>
                <a:gd name="T72" fmla="*/ 1764 w 2521"/>
                <a:gd name="T73" fmla="*/ 1953 h 2532"/>
                <a:gd name="T74" fmla="*/ 1323 w 2521"/>
                <a:gd name="T75" fmla="*/ 745 h 2532"/>
                <a:gd name="T76" fmla="*/ 746 w 2521"/>
                <a:gd name="T77" fmla="*/ 1172 h 2532"/>
                <a:gd name="T78" fmla="*/ 666 w 2521"/>
                <a:gd name="T79" fmla="*/ 1335 h 2532"/>
                <a:gd name="T80" fmla="*/ 1315 w 2521"/>
                <a:gd name="T81" fmla="*/ 895 h 2532"/>
                <a:gd name="T82" fmla="*/ 1338 w 2521"/>
                <a:gd name="T83" fmla="*/ 618 h 2532"/>
                <a:gd name="T84" fmla="*/ 633 w 2521"/>
                <a:gd name="T85" fmla="*/ 1009 h 2532"/>
                <a:gd name="T86" fmla="*/ 739 w 2521"/>
                <a:gd name="T87" fmla="*/ 1115 h 2532"/>
                <a:gd name="T88" fmla="*/ 1204 w 2521"/>
                <a:gd name="T89" fmla="*/ 669 h 2532"/>
                <a:gd name="T90" fmla="*/ 1109 w 2521"/>
                <a:gd name="T91" fmla="*/ 716 h 2532"/>
                <a:gd name="T92" fmla="*/ 690 w 2521"/>
                <a:gd name="T93" fmla="*/ 904 h 2532"/>
                <a:gd name="T94" fmla="*/ 1566 w 2521"/>
                <a:gd name="T95" fmla="*/ 1792 h 2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21" h="2532">
                  <a:moveTo>
                    <a:pt x="1248" y="7"/>
                  </a:moveTo>
                  <a:cubicBezTo>
                    <a:pt x="1950" y="0"/>
                    <a:pt x="2521" y="575"/>
                    <a:pt x="2515" y="1277"/>
                  </a:cubicBezTo>
                  <a:cubicBezTo>
                    <a:pt x="2510" y="1935"/>
                    <a:pt x="1954" y="2532"/>
                    <a:pt x="1228" y="2517"/>
                  </a:cubicBezTo>
                  <a:cubicBezTo>
                    <a:pt x="582" y="2503"/>
                    <a:pt x="0" y="1961"/>
                    <a:pt x="2" y="1261"/>
                  </a:cubicBezTo>
                  <a:cubicBezTo>
                    <a:pt x="4" y="530"/>
                    <a:pt x="613" y="5"/>
                    <a:pt x="1248" y="7"/>
                  </a:cubicBezTo>
                  <a:close/>
                  <a:moveTo>
                    <a:pt x="812" y="1705"/>
                  </a:moveTo>
                  <a:cubicBezTo>
                    <a:pt x="890" y="1728"/>
                    <a:pt x="967" y="1720"/>
                    <a:pt x="1043" y="1695"/>
                  </a:cubicBezTo>
                  <a:cubicBezTo>
                    <a:pt x="1207" y="1641"/>
                    <a:pt x="1345" y="1543"/>
                    <a:pt x="1473" y="1431"/>
                  </a:cubicBezTo>
                  <a:cubicBezTo>
                    <a:pt x="1526" y="1385"/>
                    <a:pt x="1570" y="1327"/>
                    <a:pt x="1614" y="1272"/>
                  </a:cubicBezTo>
                  <a:cubicBezTo>
                    <a:pt x="1669" y="1202"/>
                    <a:pt x="1713" y="1125"/>
                    <a:pt x="1739" y="1039"/>
                  </a:cubicBezTo>
                  <a:cubicBezTo>
                    <a:pt x="1753" y="991"/>
                    <a:pt x="1761" y="943"/>
                    <a:pt x="1746" y="894"/>
                  </a:cubicBezTo>
                  <a:cubicBezTo>
                    <a:pt x="1745" y="887"/>
                    <a:pt x="1741" y="881"/>
                    <a:pt x="1738" y="875"/>
                  </a:cubicBezTo>
                  <a:cubicBezTo>
                    <a:pt x="1736" y="876"/>
                    <a:pt x="1734" y="876"/>
                    <a:pt x="1732" y="877"/>
                  </a:cubicBezTo>
                  <a:cubicBezTo>
                    <a:pt x="1732" y="898"/>
                    <a:pt x="1734" y="919"/>
                    <a:pt x="1732" y="940"/>
                  </a:cubicBezTo>
                  <a:cubicBezTo>
                    <a:pt x="1723" y="1001"/>
                    <a:pt x="1695" y="1055"/>
                    <a:pt x="1662" y="1106"/>
                  </a:cubicBezTo>
                  <a:cubicBezTo>
                    <a:pt x="1592" y="1212"/>
                    <a:pt x="1504" y="1302"/>
                    <a:pt x="1402" y="1378"/>
                  </a:cubicBezTo>
                  <a:cubicBezTo>
                    <a:pt x="1276" y="1472"/>
                    <a:pt x="1143" y="1554"/>
                    <a:pt x="991" y="1599"/>
                  </a:cubicBezTo>
                  <a:cubicBezTo>
                    <a:pt x="930" y="1617"/>
                    <a:pt x="867" y="1632"/>
                    <a:pt x="803" y="1627"/>
                  </a:cubicBezTo>
                  <a:cubicBezTo>
                    <a:pt x="779" y="1625"/>
                    <a:pt x="756" y="1619"/>
                    <a:pt x="733" y="1614"/>
                  </a:cubicBezTo>
                  <a:cubicBezTo>
                    <a:pt x="734" y="1612"/>
                    <a:pt x="734" y="1610"/>
                    <a:pt x="734" y="1608"/>
                  </a:cubicBezTo>
                  <a:cubicBezTo>
                    <a:pt x="812" y="1631"/>
                    <a:pt x="887" y="1617"/>
                    <a:pt x="961" y="1591"/>
                  </a:cubicBezTo>
                  <a:cubicBezTo>
                    <a:pt x="1071" y="1551"/>
                    <a:pt x="1167" y="1486"/>
                    <a:pt x="1263" y="1420"/>
                  </a:cubicBezTo>
                  <a:cubicBezTo>
                    <a:pt x="1355" y="1357"/>
                    <a:pt x="1433" y="1278"/>
                    <a:pt x="1504" y="1192"/>
                  </a:cubicBezTo>
                  <a:cubicBezTo>
                    <a:pt x="1562" y="1123"/>
                    <a:pt x="1611" y="1048"/>
                    <a:pt x="1643" y="962"/>
                  </a:cubicBezTo>
                  <a:cubicBezTo>
                    <a:pt x="1663" y="908"/>
                    <a:pt x="1676" y="853"/>
                    <a:pt x="1658" y="795"/>
                  </a:cubicBezTo>
                  <a:cubicBezTo>
                    <a:pt x="1652" y="777"/>
                    <a:pt x="1646" y="760"/>
                    <a:pt x="1624" y="749"/>
                  </a:cubicBezTo>
                  <a:cubicBezTo>
                    <a:pt x="1651" y="811"/>
                    <a:pt x="1635" y="867"/>
                    <a:pt x="1609" y="921"/>
                  </a:cubicBezTo>
                  <a:cubicBezTo>
                    <a:pt x="1570" y="1003"/>
                    <a:pt x="1515" y="1074"/>
                    <a:pt x="1452" y="1138"/>
                  </a:cubicBezTo>
                  <a:cubicBezTo>
                    <a:pt x="1379" y="1212"/>
                    <a:pt x="1297" y="1275"/>
                    <a:pt x="1210" y="1331"/>
                  </a:cubicBezTo>
                  <a:cubicBezTo>
                    <a:pt x="1102" y="1402"/>
                    <a:pt x="990" y="1466"/>
                    <a:pt x="862" y="1497"/>
                  </a:cubicBezTo>
                  <a:cubicBezTo>
                    <a:pt x="810" y="1510"/>
                    <a:pt x="758" y="1517"/>
                    <a:pt x="704" y="1507"/>
                  </a:cubicBezTo>
                  <a:cubicBezTo>
                    <a:pt x="680" y="1502"/>
                    <a:pt x="658" y="1492"/>
                    <a:pt x="644" y="1475"/>
                  </a:cubicBezTo>
                  <a:cubicBezTo>
                    <a:pt x="667" y="1481"/>
                    <a:pt x="691" y="1489"/>
                    <a:pt x="716" y="1492"/>
                  </a:cubicBezTo>
                  <a:cubicBezTo>
                    <a:pt x="779" y="1499"/>
                    <a:pt x="838" y="1481"/>
                    <a:pt x="896" y="1457"/>
                  </a:cubicBezTo>
                  <a:cubicBezTo>
                    <a:pt x="1028" y="1404"/>
                    <a:pt x="1139" y="1321"/>
                    <a:pt x="1246" y="1229"/>
                  </a:cubicBezTo>
                  <a:cubicBezTo>
                    <a:pt x="1318" y="1167"/>
                    <a:pt x="1384" y="1098"/>
                    <a:pt x="1440" y="1021"/>
                  </a:cubicBezTo>
                  <a:cubicBezTo>
                    <a:pt x="1484" y="962"/>
                    <a:pt x="1522" y="899"/>
                    <a:pt x="1543" y="828"/>
                  </a:cubicBezTo>
                  <a:cubicBezTo>
                    <a:pt x="1559" y="776"/>
                    <a:pt x="1560" y="725"/>
                    <a:pt x="1521" y="681"/>
                  </a:cubicBezTo>
                  <a:cubicBezTo>
                    <a:pt x="1516" y="675"/>
                    <a:pt x="1508" y="671"/>
                    <a:pt x="1501" y="666"/>
                  </a:cubicBezTo>
                  <a:cubicBezTo>
                    <a:pt x="1504" y="685"/>
                    <a:pt x="1512" y="701"/>
                    <a:pt x="1514" y="718"/>
                  </a:cubicBezTo>
                  <a:cubicBezTo>
                    <a:pt x="1520" y="767"/>
                    <a:pt x="1498" y="811"/>
                    <a:pt x="1473" y="851"/>
                  </a:cubicBezTo>
                  <a:cubicBezTo>
                    <a:pt x="1392" y="978"/>
                    <a:pt x="1279" y="1075"/>
                    <a:pt x="1160" y="1164"/>
                  </a:cubicBezTo>
                  <a:cubicBezTo>
                    <a:pt x="1081" y="1224"/>
                    <a:pt x="992" y="1270"/>
                    <a:pt x="901" y="1310"/>
                  </a:cubicBezTo>
                  <a:cubicBezTo>
                    <a:pt x="831" y="1340"/>
                    <a:pt x="760" y="1367"/>
                    <a:pt x="682" y="1363"/>
                  </a:cubicBezTo>
                  <a:cubicBezTo>
                    <a:pt x="648" y="1361"/>
                    <a:pt x="617" y="1353"/>
                    <a:pt x="601" y="1318"/>
                  </a:cubicBezTo>
                  <a:cubicBezTo>
                    <a:pt x="600" y="1316"/>
                    <a:pt x="597" y="1315"/>
                    <a:pt x="591" y="1312"/>
                  </a:cubicBezTo>
                  <a:cubicBezTo>
                    <a:pt x="592" y="1322"/>
                    <a:pt x="592" y="1329"/>
                    <a:pt x="592" y="1336"/>
                  </a:cubicBezTo>
                  <a:cubicBezTo>
                    <a:pt x="594" y="1394"/>
                    <a:pt x="619" y="1446"/>
                    <a:pt x="640" y="1499"/>
                  </a:cubicBezTo>
                  <a:cubicBezTo>
                    <a:pt x="656" y="1541"/>
                    <a:pt x="682" y="1579"/>
                    <a:pt x="705" y="1618"/>
                  </a:cubicBezTo>
                  <a:cubicBezTo>
                    <a:pt x="725" y="1651"/>
                    <a:pt x="751" y="1678"/>
                    <a:pt x="783" y="1700"/>
                  </a:cubicBezTo>
                  <a:cubicBezTo>
                    <a:pt x="786" y="1706"/>
                    <a:pt x="789" y="1712"/>
                    <a:pt x="793" y="1717"/>
                  </a:cubicBezTo>
                  <a:cubicBezTo>
                    <a:pt x="831" y="1759"/>
                    <a:pt x="882" y="1784"/>
                    <a:pt x="929" y="1814"/>
                  </a:cubicBezTo>
                  <a:cubicBezTo>
                    <a:pt x="993" y="1855"/>
                    <a:pt x="1064" y="1866"/>
                    <a:pt x="1138" y="1858"/>
                  </a:cubicBezTo>
                  <a:cubicBezTo>
                    <a:pt x="1233" y="1847"/>
                    <a:pt x="1324" y="1821"/>
                    <a:pt x="1408" y="1776"/>
                  </a:cubicBezTo>
                  <a:cubicBezTo>
                    <a:pt x="1582" y="1683"/>
                    <a:pt x="1724" y="1559"/>
                    <a:pt x="1805" y="1375"/>
                  </a:cubicBezTo>
                  <a:cubicBezTo>
                    <a:pt x="1836" y="1304"/>
                    <a:pt x="1857" y="1231"/>
                    <a:pt x="1854" y="1153"/>
                  </a:cubicBezTo>
                  <a:cubicBezTo>
                    <a:pt x="1854" y="1145"/>
                    <a:pt x="1852" y="1138"/>
                    <a:pt x="1851" y="1131"/>
                  </a:cubicBezTo>
                  <a:cubicBezTo>
                    <a:pt x="1845" y="1135"/>
                    <a:pt x="1843" y="1140"/>
                    <a:pt x="1842" y="1145"/>
                  </a:cubicBezTo>
                  <a:cubicBezTo>
                    <a:pt x="1830" y="1187"/>
                    <a:pt x="1822" y="1231"/>
                    <a:pt x="1805" y="1271"/>
                  </a:cubicBezTo>
                  <a:cubicBezTo>
                    <a:pt x="1753" y="1388"/>
                    <a:pt x="1670" y="1480"/>
                    <a:pt x="1574" y="1563"/>
                  </a:cubicBezTo>
                  <a:cubicBezTo>
                    <a:pt x="1437" y="1683"/>
                    <a:pt x="1281" y="1763"/>
                    <a:pt x="1102" y="1797"/>
                  </a:cubicBezTo>
                  <a:cubicBezTo>
                    <a:pt x="1049" y="1807"/>
                    <a:pt x="995" y="1808"/>
                    <a:pt x="941" y="1797"/>
                  </a:cubicBezTo>
                  <a:cubicBezTo>
                    <a:pt x="947" y="1796"/>
                    <a:pt x="953" y="1796"/>
                    <a:pt x="959" y="1796"/>
                  </a:cubicBezTo>
                  <a:cubicBezTo>
                    <a:pt x="1046" y="1802"/>
                    <a:pt x="1129" y="1786"/>
                    <a:pt x="1209" y="1753"/>
                  </a:cubicBezTo>
                  <a:cubicBezTo>
                    <a:pt x="1328" y="1705"/>
                    <a:pt x="1433" y="1634"/>
                    <a:pt x="1529" y="1549"/>
                  </a:cubicBezTo>
                  <a:cubicBezTo>
                    <a:pt x="1636" y="1455"/>
                    <a:pt x="1720" y="1344"/>
                    <a:pt x="1779" y="1214"/>
                  </a:cubicBezTo>
                  <a:cubicBezTo>
                    <a:pt x="1805" y="1156"/>
                    <a:pt x="1823" y="1095"/>
                    <a:pt x="1818" y="1030"/>
                  </a:cubicBezTo>
                  <a:cubicBezTo>
                    <a:pt x="1816" y="1010"/>
                    <a:pt x="1816" y="988"/>
                    <a:pt x="1797" y="967"/>
                  </a:cubicBezTo>
                  <a:cubicBezTo>
                    <a:pt x="1797" y="977"/>
                    <a:pt x="1797" y="982"/>
                    <a:pt x="1798" y="986"/>
                  </a:cubicBezTo>
                  <a:cubicBezTo>
                    <a:pt x="1803" y="1047"/>
                    <a:pt x="1787" y="1104"/>
                    <a:pt x="1760" y="1158"/>
                  </a:cubicBezTo>
                  <a:cubicBezTo>
                    <a:pt x="1686" y="1306"/>
                    <a:pt x="1571" y="1418"/>
                    <a:pt x="1440" y="1515"/>
                  </a:cubicBezTo>
                  <a:cubicBezTo>
                    <a:pt x="1365" y="1570"/>
                    <a:pt x="1283" y="1617"/>
                    <a:pt x="1197" y="1655"/>
                  </a:cubicBezTo>
                  <a:cubicBezTo>
                    <a:pt x="1095" y="1699"/>
                    <a:pt x="991" y="1732"/>
                    <a:pt x="878" y="1723"/>
                  </a:cubicBezTo>
                  <a:cubicBezTo>
                    <a:pt x="856" y="1721"/>
                    <a:pt x="834" y="1711"/>
                    <a:pt x="812" y="1705"/>
                  </a:cubicBezTo>
                  <a:close/>
                  <a:moveTo>
                    <a:pt x="2178" y="932"/>
                  </a:moveTo>
                  <a:cubicBezTo>
                    <a:pt x="2179" y="931"/>
                    <a:pt x="2180" y="930"/>
                    <a:pt x="2180" y="929"/>
                  </a:cubicBezTo>
                  <a:cubicBezTo>
                    <a:pt x="2168" y="917"/>
                    <a:pt x="2156" y="905"/>
                    <a:pt x="2143" y="895"/>
                  </a:cubicBezTo>
                  <a:cubicBezTo>
                    <a:pt x="2078" y="847"/>
                    <a:pt x="2013" y="797"/>
                    <a:pt x="1947" y="750"/>
                  </a:cubicBezTo>
                  <a:cubicBezTo>
                    <a:pt x="1759" y="618"/>
                    <a:pt x="1567" y="495"/>
                    <a:pt x="1356" y="401"/>
                  </a:cubicBezTo>
                  <a:cubicBezTo>
                    <a:pt x="1209" y="335"/>
                    <a:pt x="1061" y="269"/>
                    <a:pt x="899" y="245"/>
                  </a:cubicBezTo>
                  <a:cubicBezTo>
                    <a:pt x="838" y="236"/>
                    <a:pt x="777" y="226"/>
                    <a:pt x="714" y="235"/>
                  </a:cubicBezTo>
                  <a:cubicBezTo>
                    <a:pt x="643" y="246"/>
                    <a:pt x="614" y="290"/>
                    <a:pt x="632" y="359"/>
                  </a:cubicBezTo>
                  <a:cubicBezTo>
                    <a:pt x="638" y="379"/>
                    <a:pt x="645" y="399"/>
                    <a:pt x="654" y="418"/>
                  </a:cubicBezTo>
                  <a:cubicBezTo>
                    <a:pt x="699" y="508"/>
                    <a:pt x="763" y="584"/>
                    <a:pt x="828" y="658"/>
                  </a:cubicBezTo>
                  <a:cubicBezTo>
                    <a:pt x="833" y="664"/>
                    <a:pt x="841" y="669"/>
                    <a:pt x="848" y="674"/>
                  </a:cubicBezTo>
                  <a:cubicBezTo>
                    <a:pt x="834" y="637"/>
                    <a:pt x="818" y="602"/>
                    <a:pt x="808" y="566"/>
                  </a:cubicBezTo>
                  <a:cubicBezTo>
                    <a:pt x="797" y="525"/>
                    <a:pt x="813" y="493"/>
                    <a:pt x="851" y="472"/>
                  </a:cubicBezTo>
                  <a:cubicBezTo>
                    <a:pt x="886" y="454"/>
                    <a:pt x="924" y="451"/>
                    <a:pt x="964" y="453"/>
                  </a:cubicBezTo>
                  <a:cubicBezTo>
                    <a:pt x="1070" y="459"/>
                    <a:pt x="1173" y="483"/>
                    <a:pt x="1275" y="512"/>
                  </a:cubicBezTo>
                  <a:cubicBezTo>
                    <a:pt x="1410" y="550"/>
                    <a:pt x="1540" y="600"/>
                    <a:pt x="1668" y="657"/>
                  </a:cubicBezTo>
                  <a:cubicBezTo>
                    <a:pt x="1812" y="722"/>
                    <a:pt x="1953" y="793"/>
                    <a:pt x="2087" y="876"/>
                  </a:cubicBezTo>
                  <a:cubicBezTo>
                    <a:pt x="2117" y="895"/>
                    <a:pt x="2148" y="913"/>
                    <a:pt x="2178" y="932"/>
                  </a:cubicBezTo>
                  <a:close/>
                  <a:moveTo>
                    <a:pt x="1674" y="1845"/>
                  </a:moveTo>
                  <a:cubicBezTo>
                    <a:pt x="1672" y="1846"/>
                    <a:pt x="1670" y="1848"/>
                    <a:pt x="1668" y="1849"/>
                  </a:cubicBezTo>
                  <a:cubicBezTo>
                    <a:pt x="1672" y="1858"/>
                    <a:pt x="1676" y="1866"/>
                    <a:pt x="1679" y="1874"/>
                  </a:cubicBezTo>
                  <a:cubicBezTo>
                    <a:pt x="1689" y="1897"/>
                    <a:pt x="1700" y="1919"/>
                    <a:pt x="1707" y="1942"/>
                  </a:cubicBezTo>
                  <a:cubicBezTo>
                    <a:pt x="1723" y="1998"/>
                    <a:pt x="1701" y="2041"/>
                    <a:pt x="1648" y="2057"/>
                  </a:cubicBezTo>
                  <a:cubicBezTo>
                    <a:pt x="1631" y="2063"/>
                    <a:pt x="1613" y="2066"/>
                    <a:pt x="1595" y="2067"/>
                  </a:cubicBezTo>
                  <a:cubicBezTo>
                    <a:pt x="1514" y="2074"/>
                    <a:pt x="1433" y="2062"/>
                    <a:pt x="1356" y="2040"/>
                  </a:cubicBezTo>
                  <a:cubicBezTo>
                    <a:pt x="1240" y="2007"/>
                    <a:pt x="1125" y="1972"/>
                    <a:pt x="1012" y="1931"/>
                  </a:cubicBezTo>
                  <a:cubicBezTo>
                    <a:pt x="834" y="1867"/>
                    <a:pt x="665" y="1785"/>
                    <a:pt x="501" y="1690"/>
                  </a:cubicBezTo>
                  <a:cubicBezTo>
                    <a:pt x="454" y="1663"/>
                    <a:pt x="407" y="1634"/>
                    <a:pt x="360" y="1606"/>
                  </a:cubicBezTo>
                  <a:cubicBezTo>
                    <a:pt x="370" y="1619"/>
                    <a:pt x="381" y="1630"/>
                    <a:pt x="393" y="1640"/>
                  </a:cubicBezTo>
                  <a:cubicBezTo>
                    <a:pt x="398" y="1644"/>
                    <a:pt x="404" y="1648"/>
                    <a:pt x="409" y="1652"/>
                  </a:cubicBezTo>
                  <a:cubicBezTo>
                    <a:pt x="645" y="1835"/>
                    <a:pt x="897" y="1993"/>
                    <a:pt x="1166" y="2122"/>
                  </a:cubicBezTo>
                  <a:cubicBezTo>
                    <a:pt x="1259" y="2167"/>
                    <a:pt x="1353" y="2207"/>
                    <a:pt x="1451" y="2237"/>
                  </a:cubicBezTo>
                  <a:cubicBezTo>
                    <a:pt x="1536" y="2263"/>
                    <a:pt x="1622" y="2284"/>
                    <a:pt x="1711" y="2291"/>
                  </a:cubicBezTo>
                  <a:cubicBezTo>
                    <a:pt x="1751" y="2294"/>
                    <a:pt x="1792" y="2294"/>
                    <a:pt x="1832" y="2280"/>
                  </a:cubicBezTo>
                  <a:cubicBezTo>
                    <a:pt x="1872" y="2267"/>
                    <a:pt x="1893" y="2240"/>
                    <a:pt x="1889" y="2198"/>
                  </a:cubicBezTo>
                  <a:cubicBezTo>
                    <a:pt x="1887" y="2171"/>
                    <a:pt x="1880" y="2144"/>
                    <a:pt x="1870" y="2120"/>
                  </a:cubicBezTo>
                  <a:cubicBezTo>
                    <a:pt x="1844" y="2058"/>
                    <a:pt x="1805" y="2005"/>
                    <a:pt x="1764" y="1953"/>
                  </a:cubicBezTo>
                  <a:cubicBezTo>
                    <a:pt x="1735" y="1916"/>
                    <a:pt x="1704" y="1881"/>
                    <a:pt x="1674" y="1845"/>
                  </a:cubicBezTo>
                  <a:close/>
                  <a:moveTo>
                    <a:pt x="1338" y="618"/>
                  </a:moveTo>
                  <a:cubicBezTo>
                    <a:pt x="1358" y="672"/>
                    <a:pt x="1356" y="692"/>
                    <a:pt x="1323" y="745"/>
                  </a:cubicBezTo>
                  <a:cubicBezTo>
                    <a:pt x="1307" y="771"/>
                    <a:pt x="1289" y="796"/>
                    <a:pt x="1269" y="819"/>
                  </a:cubicBezTo>
                  <a:cubicBezTo>
                    <a:pt x="1185" y="916"/>
                    <a:pt x="1087" y="997"/>
                    <a:pt x="977" y="1064"/>
                  </a:cubicBezTo>
                  <a:cubicBezTo>
                    <a:pt x="904" y="1109"/>
                    <a:pt x="830" y="1151"/>
                    <a:pt x="746" y="1172"/>
                  </a:cubicBezTo>
                  <a:cubicBezTo>
                    <a:pt x="696" y="1185"/>
                    <a:pt x="641" y="1206"/>
                    <a:pt x="596" y="1148"/>
                  </a:cubicBezTo>
                  <a:cubicBezTo>
                    <a:pt x="588" y="1189"/>
                    <a:pt x="583" y="1225"/>
                    <a:pt x="589" y="1263"/>
                  </a:cubicBezTo>
                  <a:cubicBezTo>
                    <a:pt x="597" y="1309"/>
                    <a:pt x="620" y="1333"/>
                    <a:pt x="666" y="1335"/>
                  </a:cubicBezTo>
                  <a:cubicBezTo>
                    <a:pt x="690" y="1336"/>
                    <a:pt x="715" y="1333"/>
                    <a:pt x="739" y="1328"/>
                  </a:cubicBezTo>
                  <a:cubicBezTo>
                    <a:pt x="801" y="1315"/>
                    <a:pt x="857" y="1286"/>
                    <a:pt x="911" y="1255"/>
                  </a:cubicBezTo>
                  <a:cubicBezTo>
                    <a:pt x="1071" y="1164"/>
                    <a:pt x="1207" y="1044"/>
                    <a:pt x="1315" y="895"/>
                  </a:cubicBezTo>
                  <a:cubicBezTo>
                    <a:pt x="1351" y="846"/>
                    <a:pt x="1383" y="795"/>
                    <a:pt x="1399" y="735"/>
                  </a:cubicBezTo>
                  <a:cubicBezTo>
                    <a:pt x="1406" y="709"/>
                    <a:pt x="1408" y="683"/>
                    <a:pt x="1398" y="657"/>
                  </a:cubicBezTo>
                  <a:cubicBezTo>
                    <a:pt x="1387" y="631"/>
                    <a:pt x="1365" y="616"/>
                    <a:pt x="1338" y="618"/>
                  </a:cubicBezTo>
                  <a:close/>
                  <a:moveTo>
                    <a:pt x="690" y="904"/>
                  </a:moveTo>
                  <a:cubicBezTo>
                    <a:pt x="685" y="911"/>
                    <a:pt x="680" y="916"/>
                    <a:pt x="677" y="922"/>
                  </a:cubicBezTo>
                  <a:cubicBezTo>
                    <a:pt x="662" y="951"/>
                    <a:pt x="646" y="979"/>
                    <a:pt x="633" y="1009"/>
                  </a:cubicBezTo>
                  <a:cubicBezTo>
                    <a:pt x="624" y="1031"/>
                    <a:pt x="617" y="1055"/>
                    <a:pt x="614" y="1078"/>
                  </a:cubicBezTo>
                  <a:cubicBezTo>
                    <a:pt x="610" y="1114"/>
                    <a:pt x="625" y="1132"/>
                    <a:pt x="661" y="1131"/>
                  </a:cubicBezTo>
                  <a:cubicBezTo>
                    <a:pt x="687" y="1130"/>
                    <a:pt x="715" y="1125"/>
                    <a:pt x="739" y="1115"/>
                  </a:cubicBezTo>
                  <a:cubicBezTo>
                    <a:pt x="825" y="1082"/>
                    <a:pt x="902" y="1032"/>
                    <a:pt x="972" y="971"/>
                  </a:cubicBezTo>
                  <a:cubicBezTo>
                    <a:pt x="1044" y="909"/>
                    <a:pt x="1114" y="844"/>
                    <a:pt x="1165" y="762"/>
                  </a:cubicBezTo>
                  <a:cubicBezTo>
                    <a:pt x="1182" y="734"/>
                    <a:pt x="1196" y="702"/>
                    <a:pt x="1204" y="669"/>
                  </a:cubicBezTo>
                  <a:cubicBezTo>
                    <a:pt x="1214" y="632"/>
                    <a:pt x="1184" y="606"/>
                    <a:pt x="1148" y="617"/>
                  </a:cubicBezTo>
                  <a:cubicBezTo>
                    <a:pt x="1167" y="636"/>
                    <a:pt x="1157" y="654"/>
                    <a:pt x="1145" y="671"/>
                  </a:cubicBezTo>
                  <a:cubicBezTo>
                    <a:pt x="1135" y="687"/>
                    <a:pt x="1123" y="702"/>
                    <a:pt x="1109" y="716"/>
                  </a:cubicBezTo>
                  <a:cubicBezTo>
                    <a:pt x="1054" y="774"/>
                    <a:pt x="989" y="818"/>
                    <a:pt x="919" y="857"/>
                  </a:cubicBezTo>
                  <a:cubicBezTo>
                    <a:pt x="864" y="889"/>
                    <a:pt x="806" y="917"/>
                    <a:pt x="742" y="929"/>
                  </a:cubicBezTo>
                  <a:cubicBezTo>
                    <a:pt x="714" y="934"/>
                    <a:pt x="704" y="930"/>
                    <a:pt x="690" y="904"/>
                  </a:cubicBezTo>
                  <a:close/>
                  <a:moveTo>
                    <a:pt x="1859" y="1346"/>
                  </a:moveTo>
                  <a:cubicBezTo>
                    <a:pt x="1704" y="1677"/>
                    <a:pt x="1445" y="1853"/>
                    <a:pt x="1078" y="1870"/>
                  </a:cubicBezTo>
                  <a:cubicBezTo>
                    <a:pt x="1250" y="1902"/>
                    <a:pt x="1414" y="1889"/>
                    <a:pt x="1566" y="1792"/>
                  </a:cubicBezTo>
                  <a:cubicBezTo>
                    <a:pt x="1732" y="1687"/>
                    <a:pt x="1829" y="1538"/>
                    <a:pt x="1859" y="13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023032725"/>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图表 13"/>
          <p:cNvGraphicFramePr/>
          <p:nvPr>
            <p:extLst>
              <p:ext uri="{D42A27DB-BD31-4B8C-83A1-F6EECF244321}">
                <p14:modId xmlns:p14="http://schemas.microsoft.com/office/powerpoint/2010/main" val="620462692"/>
              </p:ext>
            </p:extLst>
          </p:nvPr>
        </p:nvGraphicFramePr>
        <p:xfrm>
          <a:off x="6790519" y="1789113"/>
          <a:ext cx="5029200" cy="3352800"/>
        </p:xfrm>
        <a:graphic>
          <a:graphicData uri="http://schemas.openxmlformats.org/drawingml/2006/chart">
            <c:chart xmlns:c="http://schemas.openxmlformats.org/drawingml/2006/chart" xmlns:r="http://schemas.openxmlformats.org/officeDocument/2006/relationships" r:id="rId2"/>
          </a:graphicData>
        </a:graphic>
      </p:graphicFrame>
      <p:sp>
        <p:nvSpPr>
          <p:cNvPr id="15" name="文本框 14"/>
          <p:cNvSpPr txBox="1"/>
          <p:nvPr/>
        </p:nvSpPr>
        <p:spPr>
          <a:xfrm>
            <a:off x="1106274" y="2303471"/>
            <a:ext cx="5298885" cy="584775"/>
          </a:xfrm>
          <a:prstGeom prst="rect">
            <a:avLst/>
          </a:prstGeom>
          <a:noFill/>
        </p:spPr>
        <p:txBody>
          <a:bodyPr wrap="square" rtlCol="0">
            <a:spAutoFit/>
          </a:bodyPr>
          <a:lstStyle/>
          <a:p>
            <a:pPr algn="ctr"/>
            <a:r>
              <a:rPr lang="en-US" altLang="zh-CN" sz="3200" dirty="0">
                <a:solidFill>
                  <a:schemeClr val="accent1"/>
                </a:solidFill>
                <a:latin typeface="思源黑体 CN Medium" panose="020B0600000000000000" pitchFamily="34" charset="-122"/>
                <a:ea typeface="思源黑体 CN Medium" panose="020B0600000000000000" pitchFamily="34" charset="-122"/>
              </a:rPr>
              <a:t>WRITE YOUR TITLE HERE</a:t>
            </a:r>
            <a:endParaRPr lang="zh-CN" altLang="en-US" sz="3200" dirty="0">
              <a:solidFill>
                <a:schemeClr val="accent1"/>
              </a:solidFill>
              <a:latin typeface="思源黑体 CN Medium" panose="020B0600000000000000" pitchFamily="34" charset="-122"/>
              <a:ea typeface="思源黑体 CN Medium" panose="020B0600000000000000" pitchFamily="34" charset="-122"/>
            </a:endParaRPr>
          </a:p>
        </p:txBody>
      </p:sp>
      <p:sp>
        <p:nvSpPr>
          <p:cNvPr id="16" name="文本框 15"/>
          <p:cNvSpPr txBox="1"/>
          <p:nvPr/>
        </p:nvSpPr>
        <p:spPr>
          <a:xfrm>
            <a:off x="1271374" y="3196571"/>
            <a:ext cx="5384302" cy="1549848"/>
          </a:xfrm>
          <a:prstGeom prst="rect">
            <a:avLst/>
          </a:prstGeom>
          <a:noFill/>
        </p:spPr>
        <p:txBody>
          <a:bodyPr wrap="square" rtlCol="0">
            <a:spAutoFit/>
          </a:bodyPr>
          <a:lstStyle/>
          <a:p>
            <a:pPr>
              <a:lnSpc>
                <a:spcPct val="120000"/>
              </a:lnSpc>
            </a:pPr>
            <a:r>
              <a:rPr lang="en-US" altLang="zh-CN" sz="1600" dirty="0">
                <a:solidFill>
                  <a:schemeClr val="tx1">
                    <a:lumMod val="65000"/>
                    <a:lumOff val="3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The quick brown fox jumps over the lazy dog. The quick brown fox jumps over the lazy dog. The quick brown fox jumps over the lazy dog. </a:t>
            </a:r>
          </a:p>
        </p:txBody>
      </p:sp>
      <p:sp>
        <p:nvSpPr>
          <p:cNvPr id="17" name="文本框 16"/>
          <p:cNvSpPr txBox="1"/>
          <p:nvPr/>
        </p:nvSpPr>
        <p:spPr>
          <a:xfrm>
            <a:off x="6655676" y="2958860"/>
            <a:ext cx="5298885" cy="1015663"/>
          </a:xfrm>
          <a:prstGeom prst="rect">
            <a:avLst/>
          </a:prstGeom>
          <a:noFill/>
        </p:spPr>
        <p:txBody>
          <a:bodyPr wrap="square" rtlCol="0">
            <a:spAutoFit/>
          </a:bodyPr>
          <a:lstStyle/>
          <a:p>
            <a:pPr algn="ctr"/>
            <a:r>
              <a:rPr lang="en-US" altLang="zh-CN" sz="6000" dirty="0">
                <a:solidFill>
                  <a:schemeClr val="tx1">
                    <a:lumMod val="85000"/>
                    <a:lumOff val="15000"/>
                  </a:schemeClr>
                </a:solidFill>
                <a:latin typeface="思源黑体 CN Medium" panose="020B0600000000000000" pitchFamily="34" charset="-122"/>
                <a:ea typeface="思源黑体 CN Medium" panose="020B0600000000000000" pitchFamily="34" charset="-122"/>
              </a:rPr>
              <a:t>53%</a:t>
            </a:r>
            <a:endParaRPr lang="zh-CN" altLang="en-US" sz="6000" dirty="0">
              <a:solidFill>
                <a:schemeClr val="tx1">
                  <a:lumMod val="85000"/>
                  <a:lumOff val="15000"/>
                </a:schemeClr>
              </a:solidFill>
              <a:latin typeface="思源黑体 CN Medium" panose="020B0600000000000000" pitchFamily="34" charset="-122"/>
              <a:ea typeface="思源黑体 CN Medium" panose="020B0600000000000000" pitchFamily="34" charset="-122"/>
            </a:endParaRPr>
          </a:p>
        </p:txBody>
      </p:sp>
      <p:sp>
        <p:nvSpPr>
          <p:cNvPr id="18" name="圆角矩形 17"/>
          <p:cNvSpPr/>
          <p:nvPr/>
        </p:nvSpPr>
        <p:spPr>
          <a:xfrm>
            <a:off x="1343025" y="2951867"/>
            <a:ext cx="1133475" cy="12223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37237687"/>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文本框 26"/>
          <p:cNvSpPr txBox="1"/>
          <p:nvPr/>
        </p:nvSpPr>
        <p:spPr>
          <a:xfrm>
            <a:off x="3283937" y="4517028"/>
            <a:ext cx="812588" cy="1569660"/>
          </a:xfrm>
          <a:prstGeom prst="rect">
            <a:avLst/>
          </a:prstGeom>
          <a:noFill/>
        </p:spPr>
        <p:txBody>
          <a:bodyPr wrap="square" rtlCol="0">
            <a:spAutoFit/>
          </a:bodyPr>
          <a:lstStyle/>
          <a:p>
            <a:pPr algn="ctr"/>
            <a:r>
              <a:rPr lang="en-US" altLang="zh-CN" sz="9600" b="1" dirty="0">
                <a:solidFill>
                  <a:schemeClr val="accent1">
                    <a:alpha val="5000"/>
                  </a:schemeClr>
                </a:solidFill>
                <a:latin typeface="思源黑体 CN Medium" panose="020B0600000000000000" pitchFamily="34" charset="-122"/>
                <a:ea typeface="思源黑体 CN Medium" panose="020B0600000000000000" pitchFamily="34" charset="-122"/>
              </a:rPr>
              <a:t>3</a:t>
            </a:r>
            <a:endParaRPr lang="zh-CN" altLang="en-US" sz="9600" b="1" dirty="0">
              <a:solidFill>
                <a:schemeClr val="accent1">
                  <a:alpha val="5000"/>
                </a:schemeClr>
              </a:solidFill>
              <a:latin typeface="思源黑体 CN Medium" panose="020B0600000000000000" pitchFamily="34" charset="-122"/>
              <a:ea typeface="思源黑体 CN Medium" panose="020B0600000000000000" pitchFamily="34" charset="-122"/>
            </a:endParaRPr>
          </a:p>
        </p:txBody>
      </p:sp>
      <p:sp>
        <p:nvSpPr>
          <p:cNvPr id="28" name="文本框 27"/>
          <p:cNvSpPr txBox="1"/>
          <p:nvPr/>
        </p:nvSpPr>
        <p:spPr>
          <a:xfrm>
            <a:off x="7655786" y="4608822"/>
            <a:ext cx="812588" cy="1569660"/>
          </a:xfrm>
          <a:prstGeom prst="rect">
            <a:avLst/>
          </a:prstGeom>
          <a:noFill/>
        </p:spPr>
        <p:txBody>
          <a:bodyPr wrap="square" rtlCol="0">
            <a:spAutoFit/>
          </a:bodyPr>
          <a:lstStyle/>
          <a:p>
            <a:pPr algn="ctr"/>
            <a:r>
              <a:rPr lang="en-US" altLang="zh-CN" sz="9600" b="1" dirty="0">
                <a:solidFill>
                  <a:schemeClr val="accent1">
                    <a:alpha val="5000"/>
                  </a:schemeClr>
                </a:solidFill>
                <a:latin typeface="思源黑体 CN Medium" panose="020B0600000000000000" pitchFamily="34" charset="-122"/>
                <a:ea typeface="思源黑体 CN Medium" panose="020B0600000000000000" pitchFamily="34" charset="-122"/>
              </a:rPr>
              <a:t>4</a:t>
            </a:r>
            <a:endParaRPr lang="zh-CN" altLang="en-US" sz="9600" b="1" dirty="0">
              <a:solidFill>
                <a:schemeClr val="accent1">
                  <a:alpha val="5000"/>
                </a:schemeClr>
              </a:solidFill>
              <a:latin typeface="思源黑体 CN Medium" panose="020B0600000000000000" pitchFamily="34" charset="-122"/>
              <a:ea typeface="思源黑体 CN Medium" panose="020B0600000000000000" pitchFamily="34" charset="-122"/>
            </a:endParaRPr>
          </a:p>
        </p:txBody>
      </p:sp>
      <p:sp>
        <p:nvSpPr>
          <p:cNvPr id="26" name="文本框 25"/>
          <p:cNvSpPr txBox="1"/>
          <p:nvPr/>
        </p:nvSpPr>
        <p:spPr>
          <a:xfrm>
            <a:off x="7468022" y="1058385"/>
            <a:ext cx="812588" cy="1569660"/>
          </a:xfrm>
          <a:prstGeom prst="rect">
            <a:avLst/>
          </a:prstGeom>
          <a:noFill/>
        </p:spPr>
        <p:txBody>
          <a:bodyPr wrap="square" rtlCol="0">
            <a:spAutoFit/>
          </a:bodyPr>
          <a:lstStyle/>
          <a:p>
            <a:pPr algn="ctr"/>
            <a:r>
              <a:rPr lang="en-US" altLang="zh-CN" sz="9600" b="1" dirty="0">
                <a:solidFill>
                  <a:schemeClr val="accent1">
                    <a:alpha val="5000"/>
                  </a:schemeClr>
                </a:solidFill>
                <a:latin typeface="思源黑体 CN Medium" panose="020B0600000000000000" pitchFamily="34" charset="-122"/>
                <a:ea typeface="思源黑体 CN Medium" panose="020B0600000000000000" pitchFamily="34" charset="-122"/>
              </a:rPr>
              <a:t>2</a:t>
            </a:r>
            <a:endParaRPr lang="zh-CN" altLang="en-US" sz="9600" b="1" dirty="0">
              <a:solidFill>
                <a:schemeClr val="accent1">
                  <a:alpha val="5000"/>
                </a:schemeClr>
              </a:solidFill>
              <a:latin typeface="思源黑体 CN Medium" panose="020B0600000000000000" pitchFamily="34" charset="-122"/>
              <a:ea typeface="思源黑体 CN Medium" panose="020B0600000000000000" pitchFamily="34" charset="-122"/>
            </a:endParaRPr>
          </a:p>
        </p:txBody>
      </p:sp>
      <p:sp>
        <p:nvSpPr>
          <p:cNvPr id="25" name="文本框 24"/>
          <p:cNvSpPr txBox="1"/>
          <p:nvPr/>
        </p:nvSpPr>
        <p:spPr>
          <a:xfrm>
            <a:off x="3393930" y="1082883"/>
            <a:ext cx="812588" cy="1569660"/>
          </a:xfrm>
          <a:prstGeom prst="rect">
            <a:avLst/>
          </a:prstGeom>
          <a:noFill/>
        </p:spPr>
        <p:txBody>
          <a:bodyPr wrap="square" rtlCol="0">
            <a:spAutoFit/>
          </a:bodyPr>
          <a:lstStyle/>
          <a:p>
            <a:pPr algn="ctr"/>
            <a:r>
              <a:rPr lang="en-US" altLang="zh-CN" sz="9600" b="1" dirty="0">
                <a:solidFill>
                  <a:schemeClr val="accent1">
                    <a:alpha val="5000"/>
                  </a:schemeClr>
                </a:solidFill>
                <a:latin typeface="思源黑体 CN Medium" panose="020B0600000000000000" pitchFamily="34" charset="-122"/>
                <a:ea typeface="思源黑体 CN Medium" panose="020B0600000000000000" pitchFamily="34" charset="-122"/>
              </a:rPr>
              <a:t>1</a:t>
            </a:r>
            <a:endParaRPr lang="zh-CN" altLang="en-US" sz="9600" b="1" dirty="0">
              <a:solidFill>
                <a:schemeClr val="accent1">
                  <a:alpha val="5000"/>
                </a:schemeClr>
              </a:solidFill>
              <a:latin typeface="思源黑体 CN Medium" panose="020B0600000000000000" pitchFamily="34" charset="-122"/>
              <a:ea typeface="思源黑体 CN Medium" panose="020B0600000000000000" pitchFamily="34" charset="-122"/>
            </a:endParaRPr>
          </a:p>
        </p:txBody>
      </p:sp>
      <p:sp>
        <p:nvSpPr>
          <p:cNvPr id="10" name="文本框 9"/>
          <p:cNvSpPr txBox="1"/>
          <p:nvPr/>
        </p:nvSpPr>
        <p:spPr>
          <a:xfrm>
            <a:off x="469543" y="375231"/>
            <a:ext cx="1740036" cy="923330"/>
          </a:xfrm>
          <a:prstGeom prst="rect">
            <a:avLst/>
          </a:prstGeom>
          <a:noFill/>
        </p:spPr>
        <p:txBody>
          <a:bodyPr wrap="square" rtlCol="0">
            <a:spAutoFit/>
          </a:bodyPr>
          <a:lstStyle/>
          <a:p>
            <a:r>
              <a:rPr lang="zh-CN" altLang="en-US" sz="5400" b="1" dirty="0">
                <a:solidFill>
                  <a:schemeClr val="tx1">
                    <a:lumMod val="65000"/>
                    <a:lumOff val="35000"/>
                  </a:schemeClr>
                </a:solidFill>
                <a:latin typeface="思源黑体 CN Medium" panose="020B0600000000000000" pitchFamily="34" charset="-122"/>
                <a:ea typeface="思源黑体 CN Medium" panose="020B0600000000000000" pitchFamily="34" charset="-122"/>
              </a:rPr>
              <a:t>目录</a:t>
            </a:r>
          </a:p>
        </p:txBody>
      </p:sp>
      <p:sp>
        <p:nvSpPr>
          <p:cNvPr id="11" name="文本框 10"/>
          <p:cNvSpPr txBox="1"/>
          <p:nvPr/>
        </p:nvSpPr>
        <p:spPr>
          <a:xfrm>
            <a:off x="2231143" y="5784670"/>
            <a:ext cx="3391824" cy="369332"/>
          </a:xfrm>
          <a:prstGeom prst="rect">
            <a:avLst/>
          </a:prstGeom>
          <a:noFill/>
        </p:spPr>
        <p:txBody>
          <a:bodyPr wrap="square" rtlCol="0">
            <a:spAutoFit/>
          </a:bodyPr>
          <a:lstStyle/>
          <a:p>
            <a:pPr algn="ctr"/>
            <a:r>
              <a:rPr lang="en-US" altLang="zh-CN" dirty="0">
                <a:solidFill>
                  <a:schemeClr val="tx1">
                    <a:lumMod val="65000"/>
                    <a:lumOff val="35000"/>
                  </a:schemeClr>
                </a:solidFill>
                <a:latin typeface="思源黑体 CN Medium" panose="020B0600000000000000" pitchFamily="34" charset="-122"/>
                <a:ea typeface="思源黑体 CN Medium" panose="020B0600000000000000" pitchFamily="34" charset="-122"/>
              </a:rPr>
              <a:t>WRITE YOUR TITLE HERE</a:t>
            </a:r>
            <a:endParaRPr lang="zh-CN" altLang="en-US" dirty="0">
              <a:solidFill>
                <a:schemeClr val="tx1">
                  <a:lumMod val="65000"/>
                  <a:lumOff val="35000"/>
                </a:schemeClr>
              </a:solidFill>
              <a:latin typeface="思源黑体 CN Medium" panose="020B0600000000000000" pitchFamily="34" charset="-122"/>
              <a:ea typeface="思源黑体 CN Medium" panose="020B0600000000000000" pitchFamily="34" charset="-122"/>
            </a:endParaRPr>
          </a:p>
        </p:txBody>
      </p:sp>
      <p:sp>
        <p:nvSpPr>
          <p:cNvPr id="12" name="文本框 11"/>
          <p:cNvSpPr txBox="1"/>
          <p:nvPr/>
        </p:nvSpPr>
        <p:spPr>
          <a:xfrm>
            <a:off x="6652738" y="5809082"/>
            <a:ext cx="3391824" cy="369332"/>
          </a:xfrm>
          <a:prstGeom prst="rect">
            <a:avLst/>
          </a:prstGeom>
          <a:noFill/>
        </p:spPr>
        <p:txBody>
          <a:bodyPr wrap="square" rtlCol="0">
            <a:spAutoFit/>
          </a:bodyPr>
          <a:lstStyle/>
          <a:p>
            <a:pPr algn="ctr"/>
            <a:r>
              <a:rPr lang="en-US" altLang="zh-CN" dirty="0">
                <a:solidFill>
                  <a:schemeClr val="tx1">
                    <a:lumMod val="65000"/>
                    <a:lumOff val="35000"/>
                  </a:schemeClr>
                </a:solidFill>
                <a:latin typeface="思源黑体 CN Medium" panose="020B0600000000000000" pitchFamily="34" charset="-122"/>
                <a:ea typeface="思源黑体 CN Medium" panose="020B0600000000000000" pitchFamily="34" charset="-122"/>
              </a:rPr>
              <a:t>WRITE YOUR TITLE HERE</a:t>
            </a:r>
            <a:endParaRPr lang="zh-CN" altLang="en-US" dirty="0">
              <a:solidFill>
                <a:schemeClr val="tx1">
                  <a:lumMod val="65000"/>
                  <a:lumOff val="35000"/>
                </a:schemeClr>
              </a:solidFill>
              <a:latin typeface="思源黑体 CN Medium" panose="020B0600000000000000" pitchFamily="34" charset="-122"/>
              <a:ea typeface="思源黑体 CN Medium" panose="020B0600000000000000" pitchFamily="34" charset="-122"/>
            </a:endParaRPr>
          </a:p>
        </p:txBody>
      </p:sp>
      <p:sp>
        <p:nvSpPr>
          <p:cNvPr id="13" name="文本框 12"/>
          <p:cNvSpPr txBox="1"/>
          <p:nvPr/>
        </p:nvSpPr>
        <p:spPr>
          <a:xfrm>
            <a:off x="6489777" y="2319097"/>
            <a:ext cx="3391824" cy="369332"/>
          </a:xfrm>
          <a:prstGeom prst="rect">
            <a:avLst/>
          </a:prstGeom>
          <a:noFill/>
        </p:spPr>
        <p:txBody>
          <a:bodyPr wrap="square" rtlCol="0">
            <a:spAutoFit/>
          </a:bodyPr>
          <a:lstStyle/>
          <a:p>
            <a:pPr algn="ctr"/>
            <a:r>
              <a:rPr lang="en-US" altLang="zh-CN" dirty="0">
                <a:solidFill>
                  <a:schemeClr val="tx1">
                    <a:lumMod val="65000"/>
                    <a:lumOff val="35000"/>
                  </a:schemeClr>
                </a:solidFill>
                <a:latin typeface="思源黑体 CN Medium" panose="020B0600000000000000" pitchFamily="34" charset="-122"/>
                <a:ea typeface="思源黑体 CN Medium" panose="020B0600000000000000" pitchFamily="34" charset="-122"/>
              </a:rPr>
              <a:t>WRITE YOUR TITLE HERE</a:t>
            </a:r>
            <a:endParaRPr lang="zh-CN" altLang="en-US" dirty="0">
              <a:solidFill>
                <a:schemeClr val="tx1">
                  <a:lumMod val="65000"/>
                  <a:lumOff val="35000"/>
                </a:schemeClr>
              </a:solidFill>
              <a:latin typeface="思源黑体 CN Medium" panose="020B0600000000000000" pitchFamily="34" charset="-122"/>
              <a:ea typeface="思源黑体 CN Medium" panose="020B0600000000000000" pitchFamily="34" charset="-122"/>
            </a:endParaRPr>
          </a:p>
        </p:txBody>
      </p:sp>
      <p:sp>
        <p:nvSpPr>
          <p:cNvPr id="14" name="文本框 13"/>
          <p:cNvSpPr txBox="1"/>
          <p:nvPr/>
        </p:nvSpPr>
        <p:spPr>
          <a:xfrm>
            <a:off x="2454685" y="2324794"/>
            <a:ext cx="3168244" cy="369332"/>
          </a:xfrm>
          <a:prstGeom prst="rect">
            <a:avLst/>
          </a:prstGeom>
          <a:noFill/>
        </p:spPr>
        <p:txBody>
          <a:bodyPr wrap="square" rtlCol="0">
            <a:spAutoFit/>
          </a:bodyPr>
          <a:lstStyle/>
          <a:p>
            <a:pPr algn="ctr"/>
            <a:r>
              <a:rPr lang="en-US" altLang="zh-CN" dirty="0">
                <a:solidFill>
                  <a:schemeClr val="tx1">
                    <a:lumMod val="65000"/>
                    <a:lumOff val="35000"/>
                  </a:schemeClr>
                </a:solidFill>
                <a:latin typeface="思源黑体 CN Medium" panose="020B0600000000000000" pitchFamily="34" charset="-122"/>
                <a:ea typeface="思源黑体 CN Medium" panose="020B0600000000000000" pitchFamily="34" charset="-122"/>
              </a:rPr>
              <a:t>WRITE YOUR TITLE HERE</a:t>
            </a:r>
            <a:endParaRPr lang="zh-CN" altLang="en-US" dirty="0">
              <a:solidFill>
                <a:schemeClr val="tx1">
                  <a:lumMod val="65000"/>
                  <a:lumOff val="35000"/>
                </a:schemeClr>
              </a:solidFill>
              <a:latin typeface="思源黑体 CN Medium" panose="020B0600000000000000" pitchFamily="34" charset="-122"/>
              <a:ea typeface="思源黑体 CN Medium" panose="020B0600000000000000" pitchFamily="34" charset="-122"/>
            </a:endParaRPr>
          </a:p>
        </p:txBody>
      </p:sp>
      <p:sp>
        <p:nvSpPr>
          <p:cNvPr id="7" name="椭圆 6"/>
          <p:cNvSpPr/>
          <p:nvPr/>
        </p:nvSpPr>
        <p:spPr>
          <a:xfrm>
            <a:off x="4708892" y="2412876"/>
            <a:ext cx="2767098" cy="2767096"/>
          </a:xfrm>
          <a:prstGeom prst="ellipse">
            <a:avLst/>
          </a:prstGeom>
          <a:noFill/>
          <a:ln w="6350">
            <a:solidFill>
              <a:schemeClr val="accent1">
                <a:alpha val="1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379940" y="1083923"/>
            <a:ext cx="5425000" cy="5425000"/>
          </a:xfrm>
          <a:prstGeom prst="ellipse">
            <a:avLst/>
          </a:prstGeom>
          <a:noFill/>
          <a:ln w="6350">
            <a:solidFill>
              <a:schemeClr val="accent1">
                <a:alpha val="1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527082" y="187216"/>
            <a:ext cx="7093168" cy="7093168"/>
          </a:xfrm>
          <a:prstGeom prst="ellipse">
            <a:avLst/>
          </a:prstGeom>
          <a:noFill/>
          <a:ln w="6350">
            <a:solidFill>
              <a:schemeClr val="accent1">
                <a:alpha val="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716782" y="-1579235"/>
            <a:ext cx="10751318" cy="10751318"/>
          </a:xfrm>
          <a:prstGeom prst="ellipse">
            <a:avLst/>
          </a:prstGeom>
          <a:noFill/>
          <a:ln w="6350">
            <a:solidFill>
              <a:schemeClr val="accent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796144" y="1774912"/>
            <a:ext cx="481675" cy="4816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7930388" y="1780011"/>
            <a:ext cx="481675" cy="4816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673727" y="5239723"/>
            <a:ext cx="481675" cy="4816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8069481" y="5292756"/>
            <a:ext cx="481675" cy="4816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915801" y="1743909"/>
            <a:ext cx="534234" cy="523220"/>
          </a:xfrm>
          <a:prstGeom prst="rect">
            <a:avLst/>
          </a:prstGeom>
          <a:noFill/>
        </p:spPr>
        <p:txBody>
          <a:bodyPr wrap="square" rtlCol="0">
            <a:spAutoFit/>
          </a:bodyPr>
          <a:lstStyle/>
          <a:p>
            <a:pPr algn="ctr"/>
            <a:r>
              <a:rPr lang="en-US" altLang="zh-CN" sz="2800" b="1" dirty="0">
                <a:solidFill>
                  <a:schemeClr val="bg1"/>
                </a:solidFill>
                <a:latin typeface="思源黑体 CN Medium" panose="020B0600000000000000" pitchFamily="34" charset="-122"/>
                <a:ea typeface="思源黑体 CN Medium" panose="020B0600000000000000" pitchFamily="34" charset="-122"/>
              </a:rPr>
              <a:t>2</a:t>
            </a:r>
            <a:endParaRPr lang="zh-CN" altLang="en-US" sz="2800" b="1" dirty="0">
              <a:solidFill>
                <a:schemeClr val="bg1"/>
              </a:solidFill>
              <a:latin typeface="思源黑体 CN Medium" panose="020B0600000000000000" pitchFamily="34" charset="-122"/>
              <a:ea typeface="思源黑体 CN Medium" panose="020B0600000000000000" pitchFamily="34" charset="-122"/>
            </a:endParaRPr>
          </a:p>
        </p:txBody>
      </p:sp>
      <p:sp>
        <p:nvSpPr>
          <p:cNvPr id="4" name="文本框 3"/>
          <p:cNvSpPr txBox="1"/>
          <p:nvPr/>
        </p:nvSpPr>
        <p:spPr>
          <a:xfrm>
            <a:off x="3640722" y="5239723"/>
            <a:ext cx="602547" cy="523220"/>
          </a:xfrm>
          <a:prstGeom prst="rect">
            <a:avLst/>
          </a:prstGeom>
          <a:noFill/>
        </p:spPr>
        <p:txBody>
          <a:bodyPr wrap="square" rtlCol="0">
            <a:spAutoFit/>
          </a:bodyPr>
          <a:lstStyle/>
          <a:p>
            <a:pPr algn="ctr"/>
            <a:r>
              <a:rPr lang="en-US" altLang="zh-CN" sz="2800" b="1" dirty="0">
                <a:solidFill>
                  <a:schemeClr val="bg1"/>
                </a:solidFill>
                <a:latin typeface="思源黑体 CN Medium" panose="020B0600000000000000" pitchFamily="34" charset="-122"/>
                <a:ea typeface="思源黑体 CN Medium" panose="020B0600000000000000" pitchFamily="34" charset="-122"/>
              </a:rPr>
              <a:t>3</a:t>
            </a:r>
            <a:endParaRPr lang="zh-CN" altLang="en-US" sz="2800" b="1" dirty="0">
              <a:solidFill>
                <a:schemeClr val="bg1"/>
              </a:solidFill>
              <a:latin typeface="思源黑体 CN Medium" panose="020B0600000000000000" pitchFamily="34" charset="-122"/>
              <a:ea typeface="思源黑体 CN Medium" panose="020B0600000000000000" pitchFamily="34" charset="-122"/>
            </a:endParaRPr>
          </a:p>
        </p:txBody>
      </p:sp>
      <p:sp>
        <p:nvSpPr>
          <p:cNvPr id="5" name="文本框 4"/>
          <p:cNvSpPr txBox="1"/>
          <p:nvPr/>
        </p:nvSpPr>
        <p:spPr>
          <a:xfrm>
            <a:off x="8062080" y="5268537"/>
            <a:ext cx="468497" cy="523220"/>
          </a:xfrm>
          <a:prstGeom prst="rect">
            <a:avLst/>
          </a:prstGeom>
          <a:noFill/>
        </p:spPr>
        <p:txBody>
          <a:bodyPr wrap="square" rtlCol="0">
            <a:spAutoFit/>
          </a:bodyPr>
          <a:lstStyle/>
          <a:p>
            <a:pPr algn="ctr"/>
            <a:r>
              <a:rPr lang="en-US" altLang="zh-CN" sz="2800" b="1" dirty="0">
                <a:solidFill>
                  <a:schemeClr val="bg1"/>
                </a:solidFill>
                <a:latin typeface="思源黑体 CN Medium" panose="020B0600000000000000" pitchFamily="34" charset="-122"/>
                <a:ea typeface="思源黑体 CN Medium" panose="020B0600000000000000" pitchFamily="34" charset="-122"/>
              </a:rPr>
              <a:t>4</a:t>
            </a:r>
            <a:endParaRPr lang="zh-CN" altLang="en-US" sz="2800" b="1" dirty="0">
              <a:solidFill>
                <a:schemeClr val="bg1"/>
              </a:solidFill>
              <a:latin typeface="思源黑体 CN Medium" panose="020B0600000000000000" pitchFamily="34" charset="-122"/>
              <a:ea typeface="思源黑体 CN Medium" panose="020B0600000000000000" pitchFamily="34" charset="-122"/>
            </a:endParaRPr>
          </a:p>
        </p:txBody>
      </p:sp>
      <p:sp>
        <p:nvSpPr>
          <p:cNvPr id="23" name="文本框 22"/>
          <p:cNvSpPr txBox="1"/>
          <p:nvPr/>
        </p:nvSpPr>
        <p:spPr>
          <a:xfrm>
            <a:off x="3754261" y="1765195"/>
            <a:ext cx="549023" cy="523220"/>
          </a:xfrm>
          <a:prstGeom prst="rect">
            <a:avLst/>
          </a:prstGeom>
          <a:noFill/>
        </p:spPr>
        <p:txBody>
          <a:bodyPr wrap="square" rtlCol="0">
            <a:spAutoFit/>
          </a:bodyPr>
          <a:lstStyle/>
          <a:p>
            <a:pPr algn="ctr"/>
            <a:r>
              <a:rPr lang="en-US" altLang="zh-CN" sz="2800" b="1" dirty="0">
                <a:solidFill>
                  <a:schemeClr val="bg1"/>
                </a:solidFill>
                <a:latin typeface="思源黑体 CN Medium" panose="020B0600000000000000" pitchFamily="34" charset="-122"/>
                <a:ea typeface="思源黑体 CN Medium" panose="020B0600000000000000" pitchFamily="34" charset="-122"/>
              </a:rPr>
              <a:t>1</a:t>
            </a:r>
            <a:endParaRPr lang="zh-CN" altLang="en-US" sz="2800" b="1" dirty="0">
              <a:solidFill>
                <a:schemeClr val="bg1"/>
              </a:solidFill>
              <a:latin typeface="思源黑体 CN Medium" panose="020B0600000000000000" pitchFamily="34" charset="-122"/>
              <a:ea typeface="思源黑体 CN Medium" panose="020B0600000000000000" pitchFamily="34" charset="-122"/>
            </a:endParaRPr>
          </a:p>
        </p:txBody>
      </p:sp>
      <p:sp>
        <p:nvSpPr>
          <p:cNvPr id="24" name="椭圆 23"/>
          <p:cNvSpPr/>
          <p:nvPr/>
        </p:nvSpPr>
        <p:spPr>
          <a:xfrm>
            <a:off x="-516238" y="-2877494"/>
            <a:ext cx="13222588" cy="13222588"/>
          </a:xfrm>
          <a:prstGeom prst="ellipse">
            <a:avLst/>
          </a:prstGeom>
          <a:noFill/>
          <a:ln w="6350">
            <a:solidFill>
              <a:schemeClr val="accent1">
                <a:alpha val="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9542" y="375231"/>
            <a:ext cx="1727558" cy="1029064"/>
          </a:xfrm>
          <a:prstGeom prst="rect">
            <a:avLst/>
          </a:prstGeom>
          <a:noFill/>
          <a:ln w="47625">
            <a:gradFill flip="none" rotWithShape="1">
              <a:gsLst>
                <a:gs pos="51800">
                  <a:schemeClr val="accent1">
                    <a:alpha val="28000"/>
                  </a:schemeClr>
                </a:gs>
                <a:gs pos="0">
                  <a:schemeClr val="accent1"/>
                </a:gs>
                <a:gs pos="100000">
                  <a:schemeClr val="accent1"/>
                </a:gs>
              </a:gsLst>
              <a:lin ang="6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rot="16200000">
            <a:off x="1177021" y="1012190"/>
            <a:ext cx="353943" cy="784208"/>
          </a:xfrm>
          <a:prstGeom prst="rect">
            <a:avLst/>
          </a:prstGeom>
          <a:solidFill>
            <a:schemeClr val="bg1"/>
          </a:solidFill>
        </p:spPr>
        <p:txBody>
          <a:bodyPr vert="eaVert" wrap="square" rtlCol="0">
            <a:spAutoFit/>
          </a:bodyPr>
          <a:lstStyle/>
          <a:p>
            <a:pPr algn="dist"/>
            <a:r>
              <a:rPr lang="en-US" altLang="zh-CN" sz="1100" dirty="0">
                <a:solidFill>
                  <a:schemeClr val="tx1">
                    <a:lumMod val="50000"/>
                    <a:lumOff val="50000"/>
                  </a:schemeClr>
                </a:solidFill>
                <a:latin typeface="思源黑体 CN Medium" panose="020B0600000000000000" pitchFamily="34" charset="-122"/>
                <a:ea typeface="思源黑体 CN Medium" panose="020B0600000000000000" pitchFamily="34" charset="-122"/>
              </a:rPr>
              <a:t>CONTENT</a:t>
            </a:r>
            <a:endParaRPr lang="zh-CN" altLang="en-US" sz="1100" dirty="0">
              <a:solidFill>
                <a:schemeClr val="tx1">
                  <a:lumMod val="50000"/>
                  <a:lumOff val="50000"/>
                </a:schemeClr>
              </a:solidFill>
              <a:latin typeface="思源黑体 CN Medium" panose="020B0600000000000000" pitchFamily="34" charset="-122"/>
              <a:ea typeface="思源黑体 CN Medium" panose="020B0600000000000000" pitchFamily="34" charset="-122"/>
            </a:endParaRPr>
          </a:p>
        </p:txBody>
      </p:sp>
      <p:grpSp>
        <p:nvGrpSpPr>
          <p:cNvPr id="29" name="组合 28"/>
          <p:cNvGrpSpPr/>
          <p:nvPr/>
        </p:nvGrpSpPr>
        <p:grpSpPr>
          <a:xfrm>
            <a:off x="5190754" y="2893261"/>
            <a:ext cx="1810493" cy="1806324"/>
            <a:chOff x="2671763" y="0"/>
            <a:chExt cx="6894513" cy="6878638"/>
          </a:xfrm>
          <a:solidFill>
            <a:schemeClr val="accent1"/>
          </a:solidFill>
        </p:grpSpPr>
        <p:sp>
          <p:nvSpPr>
            <p:cNvPr id="30" name="Freeform 5"/>
            <p:cNvSpPr>
              <a:spLocks noEditPoints="1"/>
            </p:cNvSpPr>
            <p:nvPr/>
          </p:nvSpPr>
          <p:spPr bwMode="auto">
            <a:xfrm>
              <a:off x="2671763" y="0"/>
              <a:ext cx="6894513" cy="6878638"/>
            </a:xfrm>
            <a:custGeom>
              <a:avLst/>
              <a:gdLst>
                <a:gd name="T0" fmla="*/ 1773 w 3569"/>
                <a:gd name="T1" fmla="*/ 0 h 3560"/>
                <a:gd name="T2" fmla="*/ 3542 w 3569"/>
                <a:gd name="T3" fmla="*/ 1727 h 3560"/>
                <a:gd name="T4" fmla="*/ 1795 w 3569"/>
                <a:gd name="T5" fmla="*/ 3548 h 3560"/>
                <a:gd name="T6" fmla="*/ 1 w 3569"/>
                <a:gd name="T7" fmla="*/ 1777 h 3560"/>
                <a:gd name="T8" fmla="*/ 1773 w 3569"/>
                <a:gd name="T9" fmla="*/ 0 h 3560"/>
                <a:gd name="T10" fmla="*/ 1770 w 3569"/>
                <a:gd name="T11" fmla="*/ 3497 h 3560"/>
                <a:gd name="T12" fmla="*/ 3491 w 3569"/>
                <a:gd name="T13" fmla="*/ 1737 h 3560"/>
                <a:gd name="T14" fmla="*/ 1713 w 3569"/>
                <a:gd name="T15" fmla="*/ 53 h 3560"/>
                <a:gd name="T16" fmla="*/ 52 w 3569"/>
                <a:gd name="T17" fmla="*/ 1783 h 3560"/>
                <a:gd name="T18" fmla="*/ 1770 w 3569"/>
                <a:gd name="T19" fmla="*/ 3497 h 3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9" h="3560">
                  <a:moveTo>
                    <a:pt x="1773" y="0"/>
                  </a:moveTo>
                  <a:cubicBezTo>
                    <a:pt x="2743" y="2"/>
                    <a:pt x="3517" y="781"/>
                    <a:pt x="3542" y="1727"/>
                  </a:cubicBezTo>
                  <a:cubicBezTo>
                    <a:pt x="3569" y="2729"/>
                    <a:pt x="2767" y="3537"/>
                    <a:pt x="1795" y="3548"/>
                  </a:cubicBezTo>
                  <a:cubicBezTo>
                    <a:pt x="804" y="3560"/>
                    <a:pt x="1" y="2760"/>
                    <a:pt x="1" y="1777"/>
                  </a:cubicBezTo>
                  <a:cubicBezTo>
                    <a:pt x="0" y="799"/>
                    <a:pt x="792" y="1"/>
                    <a:pt x="1773" y="0"/>
                  </a:cubicBezTo>
                  <a:close/>
                  <a:moveTo>
                    <a:pt x="1770" y="3497"/>
                  </a:moveTo>
                  <a:cubicBezTo>
                    <a:pt x="2723" y="3498"/>
                    <a:pt x="3512" y="2713"/>
                    <a:pt x="3491" y="1737"/>
                  </a:cubicBezTo>
                  <a:cubicBezTo>
                    <a:pt x="3472" y="809"/>
                    <a:pt x="2696" y="22"/>
                    <a:pt x="1713" y="53"/>
                  </a:cubicBezTo>
                  <a:cubicBezTo>
                    <a:pt x="821" y="81"/>
                    <a:pt x="50" y="818"/>
                    <a:pt x="52" y="1783"/>
                  </a:cubicBezTo>
                  <a:cubicBezTo>
                    <a:pt x="54" y="2729"/>
                    <a:pt x="825" y="3494"/>
                    <a:pt x="1770" y="34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
            <p:cNvSpPr>
              <a:spLocks noEditPoints="1"/>
            </p:cNvSpPr>
            <p:nvPr/>
          </p:nvSpPr>
          <p:spPr bwMode="auto">
            <a:xfrm>
              <a:off x="3454400" y="800100"/>
              <a:ext cx="5300663" cy="5275263"/>
            </a:xfrm>
            <a:custGeom>
              <a:avLst/>
              <a:gdLst>
                <a:gd name="T0" fmla="*/ 1364 w 2744"/>
                <a:gd name="T1" fmla="*/ 0 h 2730"/>
                <a:gd name="T2" fmla="*/ 2729 w 2744"/>
                <a:gd name="T3" fmla="*/ 1334 h 2730"/>
                <a:gd name="T4" fmla="*/ 1386 w 2744"/>
                <a:gd name="T5" fmla="*/ 2720 h 2730"/>
                <a:gd name="T6" fmla="*/ 4 w 2744"/>
                <a:gd name="T7" fmla="*/ 1371 h 2730"/>
                <a:gd name="T8" fmla="*/ 1364 w 2744"/>
                <a:gd name="T9" fmla="*/ 0 h 2730"/>
                <a:gd name="T10" fmla="*/ 1366 w 2744"/>
                <a:gd name="T11" fmla="*/ 2685 h 2730"/>
                <a:gd name="T12" fmla="*/ 2689 w 2744"/>
                <a:gd name="T13" fmla="*/ 1338 h 2730"/>
                <a:gd name="T14" fmla="*/ 1331 w 2744"/>
                <a:gd name="T15" fmla="*/ 35 h 2730"/>
                <a:gd name="T16" fmla="*/ 44 w 2744"/>
                <a:gd name="T17" fmla="*/ 1378 h 2730"/>
                <a:gd name="T18" fmla="*/ 1366 w 2744"/>
                <a:gd name="T19" fmla="*/ 2685 h 2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4" h="2730">
                  <a:moveTo>
                    <a:pt x="1364" y="0"/>
                  </a:moveTo>
                  <a:cubicBezTo>
                    <a:pt x="2111" y="1"/>
                    <a:pt x="2715" y="598"/>
                    <a:pt x="2729" y="1334"/>
                  </a:cubicBezTo>
                  <a:cubicBezTo>
                    <a:pt x="2744" y="2112"/>
                    <a:pt x="2112" y="2711"/>
                    <a:pt x="1386" y="2720"/>
                  </a:cubicBezTo>
                  <a:cubicBezTo>
                    <a:pt x="638" y="2730"/>
                    <a:pt x="8" y="2130"/>
                    <a:pt x="4" y="1371"/>
                  </a:cubicBezTo>
                  <a:cubicBezTo>
                    <a:pt x="0" y="607"/>
                    <a:pt x="617" y="3"/>
                    <a:pt x="1364" y="0"/>
                  </a:cubicBezTo>
                  <a:close/>
                  <a:moveTo>
                    <a:pt x="1366" y="2685"/>
                  </a:moveTo>
                  <a:cubicBezTo>
                    <a:pt x="2087" y="2689"/>
                    <a:pt x="2702" y="2094"/>
                    <a:pt x="2689" y="1338"/>
                  </a:cubicBezTo>
                  <a:cubicBezTo>
                    <a:pt x="2677" y="624"/>
                    <a:pt x="2085" y="17"/>
                    <a:pt x="1331" y="35"/>
                  </a:cubicBezTo>
                  <a:cubicBezTo>
                    <a:pt x="634" y="52"/>
                    <a:pt x="37" y="633"/>
                    <a:pt x="44" y="1378"/>
                  </a:cubicBezTo>
                  <a:cubicBezTo>
                    <a:pt x="51" y="2103"/>
                    <a:pt x="646" y="2687"/>
                    <a:pt x="1366" y="26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
            <p:cNvSpPr>
              <a:spLocks/>
            </p:cNvSpPr>
            <p:nvPr/>
          </p:nvSpPr>
          <p:spPr bwMode="auto">
            <a:xfrm>
              <a:off x="3009900" y="2446338"/>
              <a:ext cx="403225" cy="396875"/>
            </a:xfrm>
            <a:custGeom>
              <a:avLst/>
              <a:gdLst>
                <a:gd name="T0" fmla="*/ 0 w 209"/>
                <a:gd name="T1" fmla="*/ 168 h 205"/>
                <a:gd name="T2" fmla="*/ 10 w 209"/>
                <a:gd name="T3" fmla="*/ 118 h 205"/>
                <a:gd name="T4" fmla="*/ 79 w 209"/>
                <a:gd name="T5" fmla="*/ 135 h 205"/>
                <a:gd name="T6" fmla="*/ 123 w 209"/>
                <a:gd name="T7" fmla="*/ 146 h 205"/>
                <a:gd name="T8" fmla="*/ 160 w 209"/>
                <a:gd name="T9" fmla="*/ 124 h 205"/>
                <a:gd name="T10" fmla="*/ 140 w 209"/>
                <a:gd name="T11" fmla="*/ 83 h 205"/>
                <a:gd name="T12" fmla="*/ 28 w 209"/>
                <a:gd name="T13" fmla="*/ 49 h 205"/>
                <a:gd name="T14" fmla="*/ 43 w 209"/>
                <a:gd name="T15" fmla="*/ 0 h 205"/>
                <a:gd name="T16" fmla="*/ 161 w 209"/>
                <a:gd name="T17" fmla="*/ 35 h 205"/>
                <a:gd name="T18" fmla="*/ 203 w 209"/>
                <a:gd name="T19" fmla="*/ 111 h 205"/>
                <a:gd name="T20" fmla="*/ 174 w 209"/>
                <a:gd name="T21" fmla="*/ 177 h 205"/>
                <a:gd name="T22" fmla="*/ 106 w 209"/>
                <a:gd name="T23" fmla="*/ 197 h 205"/>
                <a:gd name="T24" fmla="*/ 0 w 209"/>
                <a:gd name="T25" fmla="*/ 168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205">
                  <a:moveTo>
                    <a:pt x="0" y="168"/>
                  </a:moveTo>
                  <a:cubicBezTo>
                    <a:pt x="3" y="151"/>
                    <a:pt x="6" y="135"/>
                    <a:pt x="10" y="118"/>
                  </a:cubicBezTo>
                  <a:cubicBezTo>
                    <a:pt x="34" y="123"/>
                    <a:pt x="56" y="129"/>
                    <a:pt x="79" y="135"/>
                  </a:cubicBezTo>
                  <a:cubicBezTo>
                    <a:pt x="93" y="138"/>
                    <a:pt x="108" y="142"/>
                    <a:pt x="123" y="146"/>
                  </a:cubicBezTo>
                  <a:cubicBezTo>
                    <a:pt x="140" y="150"/>
                    <a:pt x="158" y="140"/>
                    <a:pt x="160" y="124"/>
                  </a:cubicBezTo>
                  <a:cubicBezTo>
                    <a:pt x="162" y="103"/>
                    <a:pt x="164" y="90"/>
                    <a:pt x="140" y="83"/>
                  </a:cubicBezTo>
                  <a:cubicBezTo>
                    <a:pt x="103" y="73"/>
                    <a:pt x="67" y="61"/>
                    <a:pt x="28" y="49"/>
                  </a:cubicBezTo>
                  <a:cubicBezTo>
                    <a:pt x="33" y="33"/>
                    <a:pt x="38" y="17"/>
                    <a:pt x="43" y="0"/>
                  </a:cubicBezTo>
                  <a:cubicBezTo>
                    <a:pt x="83" y="12"/>
                    <a:pt x="123" y="21"/>
                    <a:pt x="161" y="35"/>
                  </a:cubicBezTo>
                  <a:cubicBezTo>
                    <a:pt x="190" y="45"/>
                    <a:pt x="209" y="78"/>
                    <a:pt x="203" y="111"/>
                  </a:cubicBezTo>
                  <a:cubicBezTo>
                    <a:pt x="198" y="134"/>
                    <a:pt x="188" y="158"/>
                    <a:pt x="174" y="177"/>
                  </a:cubicBezTo>
                  <a:cubicBezTo>
                    <a:pt x="159" y="199"/>
                    <a:pt x="134" y="205"/>
                    <a:pt x="106" y="197"/>
                  </a:cubicBezTo>
                  <a:cubicBezTo>
                    <a:pt x="72" y="186"/>
                    <a:pt x="36" y="178"/>
                    <a:pt x="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8"/>
            <p:cNvSpPr>
              <a:spLocks noEditPoints="1"/>
            </p:cNvSpPr>
            <p:nvPr/>
          </p:nvSpPr>
          <p:spPr bwMode="auto">
            <a:xfrm>
              <a:off x="8097838" y="1287463"/>
              <a:ext cx="393700" cy="396875"/>
            </a:xfrm>
            <a:custGeom>
              <a:avLst/>
              <a:gdLst>
                <a:gd name="T0" fmla="*/ 131 w 203"/>
                <a:gd name="T1" fmla="*/ 98 h 206"/>
                <a:gd name="T2" fmla="*/ 131 w 203"/>
                <a:gd name="T3" fmla="*/ 136 h 206"/>
                <a:gd name="T4" fmla="*/ 162 w 203"/>
                <a:gd name="T5" fmla="*/ 165 h 206"/>
                <a:gd name="T6" fmla="*/ 131 w 203"/>
                <a:gd name="T7" fmla="*/ 178 h 206"/>
                <a:gd name="T8" fmla="*/ 134 w 203"/>
                <a:gd name="T9" fmla="*/ 206 h 206"/>
                <a:gd name="T10" fmla="*/ 94 w 203"/>
                <a:gd name="T11" fmla="*/ 206 h 206"/>
                <a:gd name="T12" fmla="*/ 67 w 203"/>
                <a:gd name="T13" fmla="*/ 164 h 206"/>
                <a:gd name="T14" fmla="*/ 10 w 203"/>
                <a:gd name="T15" fmla="*/ 99 h 206"/>
                <a:gd name="T16" fmla="*/ 17 w 203"/>
                <a:gd name="T17" fmla="*/ 53 h 206"/>
                <a:gd name="T18" fmla="*/ 75 w 203"/>
                <a:gd name="T19" fmla="*/ 41 h 206"/>
                <a:gd name="T20" fmla="*/ 89 w 203"/>
                <a:gd name="T21" fmla="*/ 48 h 206"/>
                <a:gd name="T22" fmla="*/ 115 w 203"/>
                <a:gd name="T23" fmla="*/ 9 h 206"/>
                <a:gd name="T24" fmla="*/ 141 w 203"/>
                <a:gd name="T25" fmla="*/ 0 h 206"/>
                <a:gd name="T26" fmla="*/ 202 w 203"/>
                <a:gd name="T27" fmla="*/ 67 h 206"/>
                <a:gd name="T28" fmla="*/ 167 w 203"/>
                <a:gd name="T29" fmla="*/ 101 h 206"/>
                <a:gd name="T30" fmla="*/ 131 w 203"/>
                <a:gd name="T31" fmla="*/ 98 h 206"/>
                <a:gd name="T32" fmla="*/ 90 w 203"/>
                <a:gd name="T33" fmla="*/ 136 h 206"/>
                <a:gd name="T34" fmla="*/ 90 w 203"/>
                <a:gd name="T35" fmla="*/ 95 h 206"/>
                <a:gd name="T36" fmla="*/ 79 w 203"/>
                <a:gd name="T37" fmla="*/ 76 h 206"/>
                <a:gd name="T38" fmla="*/ 52 w 203"/>
                <a:gd name="T39" fmla="*/ 89 h 206"/>
                <a:gd name="T40" fmla="*/ 90 w 203"/>
                <a:gd name="T41" fmla="*/ 136 h 206"/>
                <a:gd name="T42" fmla="*/ 159 w 203"/>
                <a:gd name="T43" fmla="*/ 36 h 206"/>
                <a:gd name="T44" fmla="*/ 132 w 203"/>
                <a:gd name="T45" fmla="*/ 59 h 206"/>
                <a:gd name="T46" fmla="*/ 152 w 203"/>
                <a:gd name="T47" fmla="*/ 71 h 206"/>
                <a:gd name="T48" fmla="*/ 171 w 203"/>
                <a:gd name="T49" fmla="*/ 54 h 206"/>
                <a:gd name="T50" fmla="*/ 159 w 203"/>
                <a:gd name="T51" fmla="*/ 3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3" h="206">
                  <a:moveTo>
                    <a:pt x="131" y="98"/>
                  </a:moveTo>
                  <a:cubicBezTo>
                    <a:pt x="131" y="111"/>
                    <a:pt x="131" y="122"/>
                    <a:pt x="131" y="136"/>
                  </a:cubicBezTo>
                  <a:cubicBezTo>
                    <a:pt x="155" y="131"/>
                    <a:pt x="156" y="149"/>
                    <a:pt x="162" y="165"/>
                  </a:cubicBezTo>
                  <a:cubicBezTo>
                    <a:pt x="151" y="169"/>
                    <a:pt x="141" y="173"/>
                    <a:pt x="131" y="178"/>
                  </a:cubicBezTo>
                  <a:cubicBezTo>
                    <a:pt x="132" y="187"/>
                    <a:pt x="133" y="195"/>
                    <a:pt x="134" y="206"/>
                  </a:cubicBezTo>
                  <a:cubicBezTo>
                    <a:pt x="121" y="206"/>
                    <a:pt x="109" y="206"/>
                    <a:pt x="94" y="206"/>
                  </a:cubicBezTo>
                  <a:cubicBezTo>
                    <a:pt x="101" y="182"/>
                    <a:pt x="82" y="176"/>
                    <a:pt x="67" y="164"/>
                  </a:cubicBezTo>
                  <a:cubicBezTo>
                    <a:pt x="45" y="145"/>
                    <a:pt x="27" y="123"/>
                    <a:pt x="10" y="99"/>
                  </a:cubicBezTo>
                  <a:cubicBezTo>
                    <a:pt x="0" y="85"/>
                    <a:pt x="5" y="67"/>
                    <a:pt x="17" y="53"/>
                  </a:cubicBezTo>
                  <a:cubicBezTo>
                    <a:pt x="33" y="36"/>
                    <a:pt x="54" y="36"/>
                    <a:pt x="75" y="41"/>
                  </a:cubicBezTo>
                  <a:cubicBezTo>
                    <a:pt x="80" y="43"/>
                    <a:pt x="84" y="46"/>
                    <a:pt x="89" y="48"/>
                  </a:cubicBezTo>
                  <a:cubicBezTo>
                    <a:pt x="98" y="34"/>
                    <a:pt x="104" y="20"/>
                    <a:pt x="115" y="9"/>
                  </a:cubicBezTo>
                  <a:cubicBezTo>
                    <a:pt x="120" y="3"/>
                    <a:pt x="132" y="0"/>
                    <a:pt x="141" y="0"/>
                  </a:cubicBezTo>
                  <a:cubicBezTo>
                    <a:pt x="168" y="0"/>
                    <a:pt x="203" y="40"/>
                    <a:pt x="202" y="67"/>
                  </a:cubicBezTo>
                  <a:cubicBezTo>
                    <a:pt x="201" y="86"/>
                    <a:pt x="187" y="101"/>
                    <a:pt x="167" y="101"/>
                  </a:cubicBezTo>
                  <a:cubicBezTo>
                    <a:pt x="156" y="101"/>
                    <a:pt x="144" y="99"/>
                    <a:pt x="131" y="98"/>
                  </a:cubicBezTo>
                  <a:close/>
                  <a:moveTo>
                    <a:pt x="90" y="136"/>
                  </a:moveTo>
                  <a:cubicBezTo>
                    <a:pt x="90" y="121"/>
                    <a:pt x="92" y="108"/>
                    <a:pt x="90" y="95"/>
                  </a:cubicBezTo>
                  <a:cubicBezTo>
                    <a:pt x="89" y="88"/>
                    <a:pt x="84" y="78"/>
                    <a:pt x="79" y="76"/>
                  </a:cubicBezTo>
                  <a:cubicBezTo>
                    <a:pt x="68" y="73"/>
                    <a:pt x="57" y="76"/>
                    <a:pt x="52" y="89"/>
                  </a:cubicBezTo>
                  <a:cubicBezTo>
                    <a:pt x="44" y="113"/>
                    <a:pt x="53" y="126"/>
                    <a:pt x="90" y="136"/>
                  </a:cubicBezTo>
                  <a:close/>
                  <a:moveTo>
                    <a:pt x="159" y="36"/>
                  </a:moveTo>
                  <a:cubicBezTo>
                    <a:pt x="134" y="33"/>
                    <a:pt x="133" y="48"/>
                    <a:pt x="132" y="59"/>
                  </a:cubicBezTo>
                  <a:cubicBezTo>
                    <a:pt x="132" y="63"/>
                    <a:pt x="146" y="72"/>
                    <a:pt x="152" y="71"/>
                  </a:cubicBezTo>
                  <a:cubicBezTo>
                    <a:pt x="160" y="69"/>
                    <a:pt x="171" y="60"/>
                    <a:pt x="171" y="54"/>
                  </a:cubicBezTo>
                  <a:cubicBezTo>
                    <a:pt x="172" y="47"/>
                    <a:pt x="162" y="39"/>
                    <a:pt x="15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
            <p:cNvSpPr>
              <a:spLocks/>
            </p:cNvSpPr>
            <p:nvPr/>
          </p:nvSpPr>
          <p:spPr bwMode="auto">
            <a:xfrm>
              <a:off x="5894388" y="260350"/>
              <a:ext cx="323850" cy="388938"/>
            </a:xfrm>
            <a:custGeom>
              <a:avLst/>
              <a:gdLst>
                <a:gd name="T0" fmla="*/ 159 w 168"/>
                <a:gd name="T1" fmla="*/ 56 h 201"/>
                <a:gd name="T2" fmla="*/ 123 w 168"/>
                <a:gd name="T3" fmla="*/ 61 h 201"/>
                <a:gd name="T4" fmla="*/ 110 w 168"/>
                <a:gd name="T5" fmla="*/ 55 h 201"/>
                <a:gd name="T6" fmla="*/ 78 w 168"/>
                <a:gd name="T7" fmla="*/ 40 h 201"/>
                <a:gd name="T8" fmla="*/ 59 w 168"/>
                <a:gd name="T9" fmla="*/ 51 h 201"/>
                <a:gd name="T10" fmla="*/ 73 w 168"/>
                <a:gd name="T11" fmla="*/ 67 h 201"/>
                <a:gd name="T12" fmla="*/ 137 w 168"/>
                <a:gd name="T13" fmla="*/ 89 h 201"/>
                <a:gd name="T14" fmla="*/ 168 w 168"/>
                <a:gd name="T15" fmla="*/ 124 h 201"/>
                <a:gd name="T16" fmla="*/ 139 w 168"/>
                <a:gd name="T17" fmla="*/ 183 h 201"/>
                <a:gd name="T18" fmla="*/ 42 w 168"/>
                <a:gd name="T19" fmla="*/ 189 h 201"/>
                <a:gd name="T20" fmla="*/ 6 w 168"/>
                <a:gd name="T21" fmla="*/ 134 h 201"/>
                <a:gd name="T22" fmla="*/ 47 w 168"/>
                <a:gd name="T23" fmla="*/ 135 h 201"/>
                <a:gd name="T24" fmla="*/ 59 w 168"/>
                <a:gd name="T25" fmla="*/ 145 h 201"/>
                <a:gd name="T26" fmla="*/ 102 w 168"/>
                <a:gd name="T27" fmla="*/ 159 h 201"/>
                <a:gd name="T28" fmla="*/ 116 w 168"/>
                <a:gd name="T29" fmla="*/ 141 h 201"/>
                <a:gd name="T30" fmla="*/ 101 w 168"/>
                <a:gd name="T31" fmla="*/ 123 h 201"/>
                <a:gd name="T32" fmla="*/ 37 w 168"/>
                <a:gd name="T33" fmla="*/ 101 h 201"/>
                <a:gd name="T34" fmla="*/ 38 w 168"/>
                <a:gd name="T35" fmla="*/ 18 h 201"/>
                <a:gd name="T36" fmla="*/ 133 w 168"/>
                <a:gd name="T37" fmla="*/ 17 h 201"/>
                <a:gd name="T38" fmla="*/ 159 w 168"/>
                <a:gd name="T39" fmla="*/ 5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8" h="201">
                  <a:moveTo>
                    <a:pt x="159" y="56"/>
                  </a:moveTo>
                  <a:cubicBezTo>
                    <a:pt x="146" y="58"/>
                    <a:pt x="134" y="60"/>
                    <a:pt x="123" y="61"/>
                  </a:cubicBezTo>
                  <a:cubicBezTo>
                    <a:pt x="119" y="61"/>
                    <a:pt x="114" y="57"/>
                    <a:pt x="110" y="55"/>
                  </a:cubicBezTo>
                  <a:cubicBezTo>
                    <a:pt x="100" y="50"/>
                    <a:pt x="89" y="42"/>
                    <a:pt x="78" y="40"/>
                  </a:cubicBezTo>
                  <a:cubicBezTo>
                    <a:pt x="73" y="39"/>
                    <a:pt x="65" y="47"/>
                    <a:pt x="59" y="51"/>
                  </a:cubicBezTo>
                  <a:cubicBezTo>
                    <a:pt x="64" y="57"/>
                    <a:pt x="67" y="64"/>
                    <a:pt x="73" y="67"/>
                  </a:cubicBezTo>
                  <a:cubicBezTo>
                    <a:pt x="94" y="75"/>
                    <a:pt x="116" y="81"/>
                    <a:pt x="137" y="89"/>
                  </a:cubicBezTo>
                  <a:cubicBezTo>
                    <a:pt x="152" y="96"/>
                    <a:pt x="167" y="101"/>
                    <a:pt x="168" y="124"/>
                  </a:cubicBezTo>
                  <a:cubicBezTo>
                    <a:pt x="168" y="149"/>
                    <a:pt x="161" y="170"/>
                    <a:pt x="139" y="183"/>
                  </a:cubicBezTo>
                  <a:cubicBezTo>
                    <a:pt x="108" y="201"/>
                    <a:pt x="74" y="201"/>
                    <a:pt x="42" y="189"/>
                  </a:cubicBezTo>
                  <a:cubicBezTo>
                    <a:pt x="21" y="181"/>
                    <a:pt x="11" y="161"/>
                    <a:pt x="6" y="134"/>
                  </a:cubicBezTo>
                  <a:cubicBezTo>
                    <a:pt x="21" y="134"/>
                    <a:pt x="34" y="133"/>
                    <a:pt x="47" y="135"/>
                  </a:cubicBezTo>
                  <a:cubicBezTo>
                    <a:pt x="51" y="135"/>
                    <a:pt x="56" y="141"/>
                    <a:pt x="59" y="145"/>
                  </a:cubicBezTo>
                  <a:cubicBezTo>
                    <a:pt x="69" y="160"/>
                    <a:pt x="86" y="167"/>
                    <a:pt x="102" y="159"/>
                  </a:cubicBezTo>
                  <a:cubicBezTo>
                    <a:pt x="108" y="156"/>
                    <a:pt x="116" y="147"/>
                    <a:pt x="116" y="141"/>
                  </a:cubicBezTo>
                  <a:cubicBezTo>
                    <a:pt x="115" y="135"/>
                    <a:pt x="108" y="125"/>
                    <a:pt x="101" y="123"/>
                  </a:cubicBezTo>
                  <a:cubicBezTo>
                    <a:pt x="80" y="114"/>
                    <a:pt x="57" y="111"/>
                    <a:pt x="37" y="101"/>
                  </a:cubicBezTo>
                  <a:cubicBezTo>
                    <a:pt x="0" y="81"/>
                    <a:pt x="2" y="38"/>
                    <a:pt x="38" y="18"/>
                  </a:cubicBezTo>
                  <a:cubicBezTo>
                    <a:pt x="70" y="1"/>
                    <a:pt x="101" y="0"/>
                    <a:pt x="133" y="17"/>
                  </a:cubicBezTo>
                  <a:cubicBezTo>
                    <a:pt x="149" y="25"/>
                    <a:pt x="158" y="37"/>
                    <a:pt x="159"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0"/>
            <p:cNvSpPr>
              <a:spLocks noEditPoints="1"/>
            </p:cNvSpPr>
            <p:nvPr/>
          </p:nvSpPr>
          <p:spPr bwMode="auto">
            <a:xfrm>
              <a:off x="8591550" y="4276725"/>
              <a:ext cx="403225" cy="360363"/>
            </a:xfrm>
            <a:custGeom>
              <a:avLst/>
              <a:gdLst>
                <a:gd name="T0" fmla="*/ 166 w 209"/>
                <a:gd name="T1" fmla="*/ 139 h 187"/>
                <a:gd name="T2" fmla="*/ 161 w 209"/>
                <a:gd name="T3" fmla="*/ 187 h 187"/>
                <a:gd name="T4" fmla="*/ 128 w 209"/>
                <a:gd name="T5" fmla="*/ 176 h 187"/>
                <a:gd name="T6" fmla="*/ 43 w 209"/>
                <a:gd name="T7" fmla="*/ 144 h 187"/>
                <a:gd name="T8" fmla="*/ 10 w 209"/>
                <a:gd name="T9" fmla="*/ 81 h 187"/>
                <a:gd name="T10" fmla="*/ 44 w 209"/>
                <a:gd name="T11" fmla="*/ 16 h 187"/>
                <a:gd name="T12" fmla="*/ 85 w 209"/>
                <a:gd name="T13" fmla="*/ 12 h 187"/>
                <a:gd name="T14" fmla="*/ 52 w 209"/>
                <a:gd name="T15" fmla="*/ 55 h 187"/>
                <a:gd name="T16" fmla="*/ 40 w 209"/>
                <a:gd name="T17" fmla="*/ 76 h 187"/>
                <a:gd name="T18" fmla="*/ 51 w 209"/>
                <a:gd name="T19" fmla="*/ 95 h 187"/>
                <a:gd name="T20" fmla="*/ 77 w 209"/>
                <a:gd name="T21" fmla="*/ 106 h 187"/>
                <a:gd name="T22" fmla="*/ 127 w 209"/>
                <a:gd name="T23" fmla="*/ 29 h 187"/>
                <a:gd name="T24" fmla="*/ 201 w 209"/>
                <a:gd name="T25" fmla="*/ 71 h 187"/>
                <a:gd name="T26" fmla="*/ 166 w 209"/>
                <a:gd name="T27" fmla="*/ 139 h 187"/>
                <a:gd name="T28" fmla="*/ 134 w 209"/>
                <a:gd name="T29" fmla="*/ 125 h 187"/>
                <a:gd name="T30" fmla="*/ 162 w 209"/>
                <a:gd name="T31" fmla="*/ 105 h 187"/>
                <a:gd name="T32" fmla="*/ 126 w 209"/>
                <a:gd name="T33" fmla="*/ 76 h 187"/>
                <a:gd name="T34" fmla="*/ 99 w 209"/>
                <a:gd name="T35" fmla="*/ 95 h 187"/>
                <a:gd name="T36" fmla="*/ 134 w 209"/>
                <a:gd name="T37" fmla="*/ 12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9" h="187">
                  <a:moveTo>
                    <a:pt x="166" y="139"/>
                  </a:moveTo>
                  <a:cubicBezTo>
                    <a:pt x="184" y="158"/>
                    <a:pt x="165" y="170"/>
                    <a:pt x="161" y="187"/>
                  </a:cubicBezTo>
                  <a:cubicBezTo>
                    <a:pt x="149" y="183"/>
                    <a:pt x="139" y="180"/>
                    <a:pt x="128" y="176"/>
                  </a:cubicBezTo>
                  <a:cubicBezTo>
                    <a:pt x="100" y="165"/>
                    <a:pt x="71" y="154"/>
                    <a:pt x="43" y="144"/>
                  </a:cubicBezTo>
                  <a:cubicBezTo>
                    <a:pt x="14" y="133"/>
                    <a:pt x="0" y="109"/>
                    <a:pt x="10" y="81"/>
                  </a:cubicBezTo>
                  <a:cubicBezTo>
                    <a:pt x="18" y="58"/>
                    <a:pt x="30" y="36"/>
                    <a:pt x="44" y="16"/>
                  </a:cubicBezTo>
                  <a:cubicBezTo>
                    <a:pt x="52" y="4"/>
                    <a:pt x="68" y="0"/>
                    <a:pt x="85" y="12"/>
                  </a:cubicBezTo>
                  <a:cubicBezTo>
                    <a:pt x="75" y="27"/>
                    <a:pt x="72" y="46"/>
                    <a:pt x="52" y="55"/>
                  </a:cubicBezTo>
                  <a:cubicBezTo>
                    <a:pt x="45" y="58"/>
                    <a:pt x="40" y="69"/>
                    <a:pt x="40" y="76"/>
                  </a:cubicBezTo>
                  <a:cubicBezTo>
                    <a:pt x="40" y="82"/>
                    <a:pt x="46" y="91"/>
                    <a:pt x="51" y="95"/>
                  </a:cubicBezTo>
                  <a:cubicBezTo>
                    <a:pt x="58" y="100"/>
                    <a:pt x="67" y="102"/>
                    <a:pt x="77" y="106"/>
                  </a:cubicBezTo>
                  <a:cubicBezTo>
                    <a:pt x="73" y="66"/>
                    <a:pt x="81" y="34"/>
                    <a:pt x="127" y="29"/>
                  </a:cubicBezTo>
                  <a:cubicBezTo>
                    <a:pt x="153" y="26"/>
                    <a:pt x="194" y="50"/>
                    <a:pt x="201" y="71"/>
                  </a:cubicBezTo>
                  <a:cubicBezTo>
                    <a:pt x="209" y="94"/>
                    <a:pt x="197" y="117"/>
                    <a:pt x="166" y="139"/>
                  </a:cubicBezTo>
                  <a:close/>
                  <a:moveTo>
                    <a:pt x="134" y="125"/>
                  </a:moveTo>
                  <a:cubicBezTo>
                    <a:pt x="152" y="126"/>
                    <a:pt x="162" y="119"/>
                    <a:pt x="162" y="105"/>
                  </a:cubicBezTo>
                  <a:cubicBezTo>
                    <a:pt x="163" y="91"/>
                    <a:pt x="144" y="75"/>
                    <a:pt x="126" y="76"/>
                  </a:cubicBezTo>
                  <a:cubicBezTo>
                    <a:pt x="113" y="76"/>
                    <a:pt x="100" y="79"/>
                    <a:pt x="99" y="95"/>
                  </a:cubicBezTo>
                  <a:cubicBezTo>
                    <a:pt x="98" y="111"/>
                    <a:pt x="115" y="125"/>
                    <a:pt x="134"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1"/>
            <p:cNvSpPr>
              <a:spLocks/>
            </p:cNvSpPr>
            <p:nvPr/>
          </p:nvSpPr>
          <p:spPr bwMode="auto">
            <a:xfrm>
              <a:off x="3713163" y="5380038"/>
              <a:ext cx="577850" cy="434975"/>
            </a:xfrm>
            <a:custGeom>
              <a:avLst/>
              <a:gdLst>
                <a:gd name="T0" fmla="*/ 134 w 299"/>
                <a:gd name="T1" fmla="*/ 100 h 225"/>
                <a:gd name="T2" fmla="*/ 119 w 299"/>
                <a:gd name="T3" fmla="*/ 107 h 225"/>
                <a:gd name="T4" fmla="*/ 54 w 299"/>
                <a:gd name="T5" fmla="*/ 126 h 225"/>
                <a:gd name="T6" fmla="*/ 0 w 299"/>
                <a:gd name="T7" fmla="*/ 80 h 225"/>
                <a:gd name="T8" fmla="*/ 63 w 299"/>
                <a:gd name="T9" fmla="*/ 109 h 225"/>
                <a:gd name="T10" fmla="*/ 122 w 299"/>
                <a:gd name="T11" fmla="*/ 77 h 225"/>
                <a:gd name="T12" fmla="*/ 120 w 299"/>
                <a:gd name="T13" fmla="*/ 70 h 225"/>
                <a:gd name="T14" fmla="*/ 86 w 299"/>
                <a:gd name="T15" fmla="*/ 70 h 225"/>
                <a:gd name="T16" fmla="*/ 66 w 299"/>
                <a:gd name="T17" fmla="*/ 47 h 225"/>
                <a:gd name="T18" fmla="*/ 69 w 299"/>
                <a:gd name="T19" fmla="*/ 32 h 225"/>
                <a:gd name="T20" fmla="*/ 131 w 299"/>
                <a:gd name="T21" fmla="*/ 55 h 225"/>
                <a:gd name="T22" fmla="*/ 148 w 299"/>
                <a:gd name="T23" fmla="*/ 56 h 225"/>
                <a:gd name="T24" fmla="*/ 208 w 299"/>
                <a:gd name="T25" fmla="*/ 7 h 225"/>
                <a:gd name="T26" fmla="*/ 225 w 299"/>
                <a:gd name="T27" fmla="*/ 2 h 225"/>
                <a:gd name="T28" fmla="*/ 264 w 299"/>
                <a:gd name="T29" fmla="*/ 23 h 225"/>
                <a:gd name="T30" fmla="*/ 294 w 299"/>
                <a:gd name="T31" fmla="*/ 43 h 225"/>
                <a:gd name="T32" fmla="*/ 299 w 299"/>
                <a:gd name="T33" fmla="*/ 59 h 225"/>
                <a:gd name="T34" fmla="*/ 283 w 299"/>
                <a:gd name="T35" fmla="*/ 62 h 225"/>
                <a:gd name="T36" fmla="*/ 234 w 299"/>
                <a:gd name="T37" fmla="*/ 50 h 225"/>
                <a:gd name="T38" fmla="*/ 211 w 299"/>
                <a:gd name="T39" fmla="*/ 55 h 225"/>
                <a:gd name="T40" fmla="*/ 204 w 299"/>
                <a:gd name="T41" fmla="*/ 69 h 225"/>
                <a:gd name="T42" fmla="*/ 217 w 299"/>
                <a:gd name="T43" fmla="*/ 70 h 225"/>
                <a:gd name="T44" fmla="*/ 235 w 299"/>
                <a:gd name="T45" fmla="*/ 87 h 225"/>
                <a:gd name="T46" fmla="*/ 234 w 299"/>
                <a:gd name="T47" fmla="*/ 95 h 225"/>
                <a:gd name="T48" fmla="*/ 216 w 299"/>
                <a:gd name="T49" fmla="*/ 96 h 225"/>
                <a:gd name="T50" fmla="*/ 211 w 299"/>
                <a:gd name="T51" fmla="*/ 94 h 225"/>
                <a:gd name="T52" fmla="*/ 151 w 299"/>
                <a:gd name="T53" fmla="*/ 123 h 225"/>
                <a:gd name="T54" fmla="*/ 140 w 299"/>
                <a:gd name="T55" fmla="*/ 181 h 225"/>
                <a:gd name="T56" fmla="*/ 153 w 299"/>
                <a:gd name="T57" fmla="*/ 225 h 225"/>
                <a:gd name="T58" fmla="*/ 115 w 299"/>
                <a:gd name="T59" fmla="*/ 212 h 225"/>
                <a:gd name="T60" fmla="*/ 102 w 299"/>
                <a:gd name="T61" fmla="*/ 183 h 225"/>
                <a:gd name="T62" fmla="*/ 128 w 299"/>
                <a:gd name="T63" fmla="*/ 123 h 225"/>
                <a:gd name="T64" fmla="*/ 138 w 299"/>
                <a:gd name="T65" fmla="*/ 105 h 225"/>
                <a:gd name="T66" fmla="*/ 134 w 299"/>
                <a:gd name="T67" fmla="*/ 10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9" h="225">
                  <a:moveTo>
                    <a:pt x="134" y="100"/>
                  </a:moveTo>
                  <a:cubicBezTo>
                    <a:pt x="129" y="103"/>
                    <a:pt x="124" y="106"/>
                    <a:pt x="119" y="107"/>
                  </a:cubicBezTo>
                  <a:cubicBezTo>
                    <a:pt x="97" y="114"/>
                    <a:pt x="76" y="123"/>
                    <a:pt x="54" y="126"/>
                  </a:cubicBezTo>
                  <a:cubicBezTo>
                    <a:pt x="27" y="130"/>
                    <a:pt x="8" y="113"/>
                    <a:pt x="0" y="80"/>
                  </a:cubicBezTo>
                  <a:cubicBezTo>
                    <a:pt x="20" y="95"/>
                    <a:pt x="36" y="118"/>
                    <a:pt x="63" y="109"/>
                  </a:cubicBezTo>
                  <a:cubicBezTo>
                    <a:pt x="84" y="101"/>
                    <a:pt x="106" y="94"/>
                    <a:pt x="122" y="77"/>
                  </a:cubicBezTo>
                  <a:cubicBezTo>
                    <a:pt x="121" y="75"/>
                    <a:pt x="121" y="72"/>
                    <a:pt x="120" y="70"/>
                  </a:cubicBezTo>
                  <a:cubicBezTo>
                    <a:pt x="108" y="70"/>
                    <a:pt x="97" y="70"/>
                    <a:pt x="86" y="70"/>
                  </a:cubicBezTo>
                  <a:cubicBezTo>
                    <a:pt x="65" y="70"/>
                    <a:pt x="62" y="67"/>
                    <a:pt x="66" y="47"/>
                  </a:cubicBezTo>
                  <a:cubicBezTo>
                    <a:pt x="67" y="41"/>
                    <a:pt x="68" y="36"/>
                    <a:pt x="69" y="32"/>
                  </a:cubicBezTo>
                  <a:cubicBezTo>
                    <a:pt x="90" y="40"/>
                    <a:pt x="110" y="48"/>
                    <a:pt x="131" y="55"/>
                  </a:cubicBezTo>
                  <a:cubicBezTo>
                    <a:pt x="136" y="57"/>
                    <a:pt x="144" y="58"/>
                    <a:pt x="148" y="56"/>
                  </a:cubicBezTo>
                  <a:cubicBezTo>
                    <a:pt x="168" y="40"/>
                    <a:pt x="188" y="23"/>
                    <a:pt x="208" y="7"/>
                  </a:cubicBezTo>
                  <a:cubicBezTo>
                    <a:pt x="213" y="3"/>
                    <a:pt x="221" y="0"/>
                    <a:pt x="225" y="2"/>
                  </a:cubicBezTo>
                  <a:cubicBezTo>
                    <a:pt x="238" y="8"/>
                    <a:pt x="251" y="16"/>
                    <a:pt x="264" y="23"/>
                  </a:cubicBezTo>
                  <a:cubicBezTo>
                    <a:pt x="274" y="30"/>
                    <a:pt x="285" y="36"/>
                    <a:pt x="294" y="43"/>
                  </a:cubicBezTo>
                  <a:cubicBezTo>
                    <a:pt x="297" y="46"/>
                    <a:pt x="297" y="54"/>
                    <a:pt x="299" y="59"/>
                  </a:cubicBezTo>
                  <a:cubicBezTo>
                    <a:pt x="293" y="60"/>
                    <a:pt x="288" y="63"/>
                    <a:pt x="283" y="62"/>
                  </a:cubicBezTo>
                  <a:cubicBezTo>
                    <a:pt x="266" y="58"/>
                    <a:pt x="251" y="52"/>
                    <a:pt x="234" y="50"/>
                  </a:cubicBezTo>
                  <a:cubicBezTo>
                    <a:pt x="227" y="48"/>
                    <a:pt x="218" y="51"/>
                    <a:pt x="211" y="55"/>
                  </a:cubicBezTo>
                  <a:cubicBezTo>
                    <a:pt x="207" y="57"/>
                    <a:pt x="206" y="64"/>
                    <a:pt x="204" y="69"/>
                  </a:cubicBezTo>
                  <a:cubicBezTo>
                    <a:pt x="208" y="69"/>
                    <a:pt x="214" y="68"/>
                    <a:pt x="217" y="70"/>
                  </a:cubicBezTo>
                  <a:cubicBezTo>
                    <a:pt x="223" y="75"/>
                    <a:pt x="229" y="81"/>
                    <a:pt x="235" y="87"/>
                  </a:cubicBezTo>
                  <a:cubicBezTo>
                    <a:pt x="236" y="88"/>
                    <a:pt x="234" y="95"/>
                    <a:pt x="234" y="95"/>
                  </a:cubicBezTo>
                  <a:cubicBezTo>
                    <a:pt x="228" y="96"/>
                    <a:pt x="222" y="96"/>
                    <a:pt x="216" y="96"/>
                  </a:cubicBezTo>
                  <a:cubicBezTo>
                    <a:pt x="214" y="96"/>
                    <a:pt x="212" y="95"/>
                    <a:pt x="211" y="94"/>
                  </a:cubicBezTo>
                  <a:cubicBezTo>
                    <a:pt x="168" y="79"/>
                    <a:pt x="166" y="79"/>
                    <a:pt x="151" y="123"/>
                  </a:cubicBezTo>
                  <a:cubicBezTo>
                    <a:pt x="144" y="142"/>
                    <a:pt x="140" y="162"/>
                    <a:pt x="140" y="181"/>
                  </a:cubicBezTo>
                  <a:cubicBezTo>
                    <a:pt x="140" y="197"/>
                    <a:pt x="149" y="212"/>
                    <a:pt x="153" y="225"/>
                  </a:cubicBezTo>
                  <a:cubicBezTo>
                    <a:pt x="143" y="222"/>
                    <a:pt x="129" y="216"/>
                    <a:pt x="115" y="212"/>
                  </a:cubicBezTo>
                  <a:cubicBezTo>
                    <a:pt x="99" y="207"/>
                    <a:pt x="98" y="194"/>
                    <a:pt x="102" y="183"/>
                  </a:cubicBezTo>
                  <a:cubicBezTo>
                    <a:pt x="108" y="162"/>
                    <a:pt x="119" y="143"/>
                    <a:pt x="128" y="123"/>
                  </a:cubicBezTo>
                  <a:cubicBezTo>
                    <a:pt x="131" y="117"/>
                    <a:pt x="135" y="111"/>
                    <a:pt x="138" y="105"/>
                  </a:cubicBezTo>
                  <a:cubicBezTo>
                    <a:pt x="137" y="103"/>
                    <a:pt x="136" y="102"/>
                    <a:pt x="134"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2"/>
            <p:cNvSpPr>
              <a:spLocks/>
            </p:cNvSpPr>
            <p:nvPr/>
          </p:nvSpPr>
          <p:spPr bwMode="auto">
            <a:xfrm>
              <a:off x="8834438" y="2755900"/>
              <a:ext cx="354013" cy="328613"/>
            </a:xfrm>
            <a:custGeom>
              <a:avLst/>
              <a:gdLst>
                <a:gd name="T0" fmla="*/ 183 w 183"/>
                <a:gd name="T1" fmla="*/ 47 h 170"/>
                <a:gd name="T2" fmla="*/ 127 w 183"/>
                <a:gd name="T3" fmla="*/ 57 h 170"/>
                <a:gd name="T4" fmla="*/ 147 w 183"/>
                <a:gd name="T5" fmla="*/ 104 h 170"/>
                <a:gd name="T6" fmla="*/ 119 w 183"/>
                <a:gd name="T7" fmla="*/ 151 h 170"/>
                <a:gd name="T8" fmla="*/ 28 w 183"/>
                <a:gd name="T9" fmla="*/ 170 h 170"/>
                <a:gd name="T10" fmla="*/ 17 w 183"/>
                <a:gd name="T11" fmla="*/ 126 h 170"/>
                <a:gd name="T12" fmla="*/ 90 w 183"/>
                <a:gd name="T13" fmla="*/ 107 h 170"/>
                <a:gd name="T14" fmla="*/ 107 w 183"/>
                <a:gd name="T15" fmla="*/ 91 h 170"/>
                <a:gd name="T16" fmla="*/ 86 w 183"/>
                <a:gd name="T17" fmla="*/ 69 h 170"/>
                <a:gd name="T18" fmla="*/ 11 w 183"/>
                <a:gd name="T19" fmla="*/ 80 h 170"/>
                <a:gd name="T20" fmla="*/ 0 w 183"/>
                <a:gd name="T21" fmla="*/ 34 h 170"/>
                <a:gd name="T22" fmla="*/ 120 w 183"/>
                <a:gd name="T23" fmla="*/ 12 h 170"/>
                <a:gd name="T24" fmla="*/ 153 w 183"/>
                <a:gd name="T25" fmla="*/ 5 h 170"/>
                <a:gd name="T26" fmla="*/ 179 w 183"/>
                <a:gd name="T27" fmla="*/ 23 h 170"/>
                <a:gd name="T28" fmla="*/ 183 w 183"/>
                <a:gd name="T29" fmla="*/ 4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3" h="170">
                  <a:moveTo>
                    <a:pt x="183" y="47"/>
                  </a:moveTo>
                  <a:cubicBezTo>
                    <a:pt x="162" y="51"/>
                    <a:pt x="144" y="54"/>
                    <a:pt x="127" y="57"/>
                  </a:cubicBezTo>
                  <a:cubicBezTo>
                    <a:pt x="134" y="74"/>
                    <a:pt x="142" y="88"/>
                    <a:pt x="147" y="104"/>
                  </a:cubicBezTo>
                  <a:cubicBezTo>
                    <a:pt x="152" y="125"/>
                    <a:pt x="140" y="145"/>
                    <a:pt x="119" y="151"/>
                  </a:cubicBezTo>
                  <a:cubicBezTo>
                    <a:pt x="90" y="158"/>
                    <a:pt x="60" y="163"/>
                    <a:pt x="28" y="170"/>
                  </a:cubicBezTo>
                  <a:cubicBezTo>
                    <a:pt x="24" y="154"/>
                    <a:pt x="21" y="140"/>
                    <a:pt x="17" y="126"/>
                  </a:cubicBezTo>
                  <a:cubicBezTo>
                    <a:pt x="42" y="119"/>
                    <a:pt x="66" y="114"/>
                    <a:pt x="90" y="107"/>
                  </a:cubicBezTo>
                  <a:cubicBezTo>
                    <a:pt x="97" y="104"/>
                    <a:pt x="107" y="97"/>
                    <a:pt x="107" y="91"/>
                  </a:cubicBezTo>
                  <a:cubicBezTo>
                    <a:pt x="108" y="79"/>
                    <a:pt x="103" y="66"/>
                    <a:pt x="86" y="69"/>
                  </a:cubicBezTo>
                  <a:cubicBezTo>
                    <a:pt x="62" y="72"/>
                    <a:pt x="37" y="76"/>
                    <a:pt x="11" y="80"/>
                  </a:cubicBezTo>
                  <a:cubicBezTo>
                    <a:pt x="7" y="65"/>
                    <a:pt x="4" y="50"/>
                    <a:pt x="0" y="34"/>
                  </a:cubicBezTo>
                  <a:cubicBezTo>
                    <a:pt x="41" y="26"/>
                    <a:pt x="80" y="19"/>
                    <a:pt x="120" y="12"/>
                  </a:cubicBezTo>
                  <a:cubicBezTo>
                    <a:pt x="131" y="10"/>
                    <a:pt x="142" y="8"/>
                    <a:pt x="153" y="5"/>
                  </a:cubicBezTo>
                  <a:cubicBezTo>
                    <a:pt x="170" y="0"/>
                    <a:pt x="178" y="6"/>
                    <a:pt x="179" y="23"/>
                  </a:cubicBezTo>
                  <a:cubicBezTo>
                    <a:pt x="180" y="30"/>
                    <a:pt x="181" y="37"/>
                    <a:pt x="183"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3"/>
            <p:cNvSpPr>
              <a:spLocks/>
            </p:cNvSpPr>
            <p:nvPr/>
          </p:nvSpPr>
          <p:spPr bwMode="auto">
            <a:xfrm>
              <a:off x="8501063" y="1722438"/>
              <a:ext cx="406400" cy="352425"/>
            </a:xfrm>
            <a:custGeom>
              <a:avLst/>
              <a:gdLst>
                <a:gd name="T0" fmla="*/ 90 w 211"/>
                <a:gd name="T1" fmla="*/ 20 h 183"/>
                <a:gd name="T2" fmla="*/ 124 w 211"/>
                <a:gd name="T3" fmla="*/ 0 h 183"/>
                <a:gd name="T4" fmla="*/ 166 w 211"/>
                <a:gd name="T5" fmla="*/ 71 h 183"/>
                <a:gd name="T6" fmla="*/ 211 w 211"/>
                <a:gd name="T7" fmla="*/ 141 h 183"/>
                <a:gd name="T8" fmla="*/ 176 w 211"/>
                <a:gd name="T9" fmla="*/ 166 h 183"/>
                <a:gd name="T10" fmla="*/ 161 w 211"/>
                <a:gd name="T11" fmla="*/ 140 h 183"/>
                <a:gd name="T12" fmla="*/ 126 w 211"/>
                <a:gd name="T13" fmla="*/ 129 h 183"/>
                <a:gd name="T14" fmla="*/ 26 w 211"/>
                <a:gd name="T15" fmla="*/ 183 h 183"/>
                <a:gd name="T16" fmla="*/ 0 w 211"/>
                <a:gd name="T17" fmla="*/ 143 h 183"/>
                <a:gd name="T18" fmla="*/ 99 w 211"/>
                <a:gd name="T19" fmla="*/ 82 h 183"/>
                <a:gd name="T20" fmla="*/ 107 w 211"/>
                <a:gd name="T21" fmla="*/ 51 h 183"/>
                <a:gd name="T22" fmla="*/ 90 w 211"/>
                <a:gd name="T23" fmla="*/ 2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1" h="183">
                  <a:moveTo>
                    <a:pt x="90" y="20"/>
                  </a:moveTo>
                  <a:cubicBezTo>
                    <a:pt x="102" y="13"/>
                    <a:pt x="112" y="7"/>
                    <a:pt x="124" y="0"/>
                  </a:cubicBezTo>
                  <a:cubicBezTo>
                    <a:pt x="138" y="24"/>
                    <a:pt x="152" y="48"/>
                    <a:pt x="166" y="71"/>
                  </a:cubicBezTo>
                  <a:cubicBezTo>
                    <a:pt x="181" y="94"/>
                    <a:pt x="195" y="117"/>
                    <a:pt x="211" y="141"/>
                  </a:cubicBezTo>
                  <a:cubicBezTo>
                    <a:pt x="199" y="149"/>
                    <a:pt x="189" y="157"/>
                    <a:pt x="176" y="166"/>
                  </a:cubicBezTo>
                  <a:cubicBezTo>
                    <a:pt x="170" y="156"/>
                    <a:pt x="165" y="148"/>
                    <a:pt x="161" y="140"/>
                  </a:cubicBezTo>
                  <a:cubicBezTo>
                    <a:pt x="148" y="116"/>
                    <a:pt x="149" y="116"/>
                    <a:pt x="126" y="129"/>
                  </a:cubicBezTo>
                  <a:cubicBezTo>
                    <a:pt x="94" y="147"/>
                    <a:pt x="61" y="164"/>
                    <a:pt x="26" y="183"/>
                  </a:cubicBezTo>
                  <a:cubicBezTo>
                    <a:pt x="17" y="170"/>
                    <a:pt x="9" y="157"/>
                    <a:pt x="0" y="143"/>
                  </a:cubicBezTo>
                  <a:cubicBezTo>
                    <a:pt x="34" y="122"/>
                    <a:pt x="66" y="101"/>
                    <a:pt x="99" y="82"/>
                  </a:cubicBezTo>
                  <a:cubicBezTo>
                    <a:pt x="114" y="74"/>
                    <a:pt x="118" y="66"/>
                    <a:pt x="107" y="51"/>
                  </a:cubicBezTo>
                  <a:cubicBezTo>
                    <a:pt x="101" y="42"/>
                    <a:pt x="96" y="31"/>
                    <a:pt x="9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4"/>
            <p:cNvSpPr>
              <a:spLocks noEditPoints="1"/>
            </p:cNvSpPr>
            <p:nvPr/>
          </p:nvSpPr>
          <p:spPr bwMode="auto">
            <a:xfrm>
              <a:off x="6408738" y="6156325"/>
              <a:ext cx="411163" cy="452438"/>
            </a:xfrm>
            <a:custGeom>
              <a:avLst/>
              <a:gdLst>
                <a:gd name="T0" fmla="*/ 0 w 213"/>
                <a:gd name="T1" fmla="*/ 197 h 234"/>
                <a:gd name="T2" fmla="*/ 47 w 213"/>
                <a:gd name="T3" fmla="*/ 125 h 234"/>
                <a:gd name="T4" fmla="*/ 53 w 213"/>
                <a:gd name="T5" fmla="*/ 107 h 234"/>
                <a:gd name="T6" fmla="*/ 39 w 213"/>
                <a:gd name="T7" fmla="*/ 95 h 234"/>
                <a:gd name="T8" fmla="*/ 23 w 213"/>
                <a:gd name="T9" fmla="*/ 88 h 234"/>
                <a:gd name="T10" fmla="*/ 43 w 213"/>
                <a:gd name="T11" fmla="*/ 38 h 234"/>
                <a:gd name="T12" fmla="*/ 48 w 213"/>
                <a:gd name="T13" fmla="*/ 27 h 234"/>
                <a:gd name="T14" fmla="*/ 83 w 213"/>
                <a:gd name="T15" fmla="*/ 48 h 234"/>
                <a:gd name="T16" fmla="*/ 77 w 213"/>
                <a:gd name="T17" fmla="*/ 66 h 234"/>
                <a:gd name="T18" fmla="*/ 71 w 213"/>
                <a:gd name="T19" fmla="*/ 76 h 234"/>
                <a:gd name="T20" fmla="*/ 115 w 213"/>
                <a:gd name="T21" fmla="*/ 53 h 234"/>
                <a:gd name="T22" fmla="*/ 126 w 213"/>
                <a:gd name="T23" fmla="*/ 0 h 234"/>
                <a:gd name="T24" fmla="*/ 158 w 213"/>
                <a:gd name="T25" fmla="*/ 25 h 234"/>
                <a:gd name="T26" fmla="*/ 155 w 213"/>
                <a:gd name="T27" fmla="*/ 36 h 234"/>
                <a:gd name="T28" fmla="*/ 134 w 213"/>
                <a:gd name="T29" fmla="*/ 77 h 234"/>
                <a:gd name="T30" fmla="*/ 144 w 213"/>
                <a:gd name="T31" fmla="*/ 94 h 234"/>
                <a:gd name="T32" fmla="*/ 154 w 213"/>
                <a:gd name="T33" fmla="*/ 124 h 234"/>
                <a:gd name="T34" fmla="*/ 165 w 213"/>
                <a:gd name="T35" fmla="*/ 154 h 234"/>
                <a:gd name="T36" fmla="*/ 213 w 213"/>
                <a:gd name="T37" fmla="*/ 163 h 234"/>
                <a:gd name="T38" fmla="*/ 153 w 213"/>
                <a:gd name="T39" fmla="*/ 176 h 234"/>
                <a:gd name="T40" fmla="*/ 134 w 213"/>
                <a:gd name="T41" fmla="*/ 181 h 234"/>
                <a:gd name="T42" fmla="*/ 91 w 213"/>
                <a:gd name="T43" fmla="*/ 219 h 234"/>
                <a:gd name="T44" fmla="*/ 79 w 213"/>
                <a:gd name="T45" fmla="*/ 234 h 234"/>
                <a:gd name="T46" fmla="*/ 50 w 213"/>
                <a:gd name="T47" fmla="*/ 218 h 234"/>
                <a:gd name="T48" fmla="*/ 53 w 213"/>
                <a:gd name="T49" fmla="*/ 150 h 234"/>
                <a:gd name="T50" fmla="*/ 0 w 213"/>
                <a:gd name="T51" fmla="*/ 197 h 234"/>
                <a:gd name="T52" fmla="*/ 118 w 213"/>
                <a:gd name="T53" fmla="*/ 75 h 234"/>
                <a:gd name="T54" fmla="*/ 89 w 213"/>
                <a:gd name="T55" fmla="*/ 89 h 234"/>
                <a:gd name="T56" fmla="*/ 70 w 213"/>
                <a:gd name="T57" fmla="*/ 111 h 234"/>
                <a:gd name="T58" fmla="*/ 81 w 213"/>
                <a:gd name="T59" fmla="*/ 188 h 234"/>
                <a:gd name="T60" fmla="*/ 88 w 213"/>
                <a:gd name="T61" fmla="*/ 203 h 234"/>
                <a:gd name="T62" fmla="*/ 109 w 213"/>
                <a:gd name="T63" fmla="*/ 195 h 234"/>
                <a:gd name="T64" fmla="*/ 111 w 213"/>
                <a:gd name="T65" fmla="*/ 134 h 234"/>
                <a:gd name="T66" fmla="*/ 135 w 213"/>
                <a:gd name="T67" fmla="*/ 113 h 234"/>
                <a:gd name="T68" fmla="*/ 118 w 213"/>
                <a:gd name="T69" fmla="*/ 75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 h="234">
                  <a:moveTo>
                    <a:pt x="0" y="197"/>
                  </a:moveTo>
                  <a:cubicBezTo>
                    <a:pt x="17" y="172"/>
                    <a:pt x="32" y="149"/>
                    <a:pt x="47" y="125"/>
                  </a:cubicBezTo>
                  <a:cubicBezTo>
                    <a:pt x="50" y="120"/>
                    <a:pt x="52" y="113"/>
                    <a:pt x="53" y="107"/>
                  </a:cubicBezTo>
                  <a:cubicBezTo>
                    <a:pt x="54" y="98"/>
                    <a:pt x="52" y="91"/>
                    <a:pt x="39" y="95"/>
                  </a:cubicBezTo>
                  <a:cubicBezTo>
                    <a:pt x="35" y="96"/>
                    <a:pt x="30" y="92"/>
                    <a:pt x="23" y="88"/>
                  </a:cubicBezTo>
                  <a:cubicBezTo>
                    <a:pt x="50" y="77"/>
                    <a:pt x="50" y="59"/>
                    <a:pt x="43" y="38"/>
                  </a:cubicBezTo>
                  <a:cubicBezTo>
                    <a:pt x="42" y="36"/>
                    <a:pt x="46" y="31"/>
                    <a:pt x="48" y="27"/>
                  </a:cubicBezTo>
                  <a:cubicBezTo>
                    <a:pt x="60" y="34"/>
                    <a:pt x="72" y="40"/>
                    <a:pt x="83" y="48"/>
                  </a:cubicBezTo>
                  <a:cubicBezTo>
                    <a:pt x="85" y="49"/>
                    <a:pt x="80" y="60"/>
                    <a:pt x="77" y="66"/>
                  </a:cubicBezTo>
                  <a:cubicBezTo>
                    <a:pt x="76" y="70"/>
                    <a:pt x="73" y="73"/>
                    <a:pt x="71" y="76"/>
                  </a:cubicBezTo>
                  <a:cubicBezTo>
                    <a:pt x="83" y="79"/>
                    <a:pt x="82" y="78"/>
                    <a:pt x="115" y="53"/>
                  </a:cubicBezTo>
                  <a:cubicBezTo>
                    <a:pt x="136" y="38"/>
                    <a:pt x="114" y="20"/>
                    <a:pt x="126" y="0"/>
                  </a:cubicBezTo>
                  <a:cubicBezTo>
                    <a:pt x="137" y="8"/>
                    <a:pt x="148" y="16"/>
                    <a:pt x="158" y="25"/>
                  </a:cubicBezTo>
                  <a:cubicBezTo>
                    <a:pt x="160" y="26"/>
                    <a:pt x="157" y="33"/>
                    <a:pt x="155" y="36"/>
                  </a:cubicBezTo>
                  <a:cubicBezTo>
                    <a:pt x="148" y="50"/>
                    <a:pt x="139" y="63"/>
                    <a:pt x="134" y="77"/>
                  </a:cubicBezTo>
                  <a:cubicBezTo>
                    <a:pt x="132" y="81"/>
                    <a:pt x="139" y="92"/>
                    <a:pt x="144" y="94"/>
                  </a:cubicBezTo>
                  <a:cubicBezTo>
                    <a:pt x="163" y="100"/>
                    <a:pt x="164" y="110"/>
                    <a:pt x="154" y="124"/>
                  </a:cubicBezTo>
                  <a:cubicBezTo>
                    <a:pt x="144" y="139"/>
                    <a:pt x="150" y="149"/>
                    <a:pt x="165" y="154"/>
                  </a:cubicBezTo>
                  <a:cubicBezTo>
                    <a:pt x="181" y="158"/>
                    <a:pt x="197" y="160"/>
                    <a:pt x="213" y="163"/>
                  </a:cubicBezTo>
                  <a:cubicBezTo>
                    <a:pt x="193" y="190"/>
                    <a:pt x="186" y="191"/>
                    <a:pt x="153" y="176"/>
                  </a:cubicBezTo>
                  <a:cubicBezTo>
                    <a:pt x="148" y="174"/>
                    <a:pt x="137" y="177"/>
                    <a:pt x="134" y="181"/>
                  </a:cubicBezTo>
                  <a:cubicBezTo>
                    <a:pt x="123" y="198"/>
                    <a:pt x="116" y="218"/>
                    <a:pt x="91" y="219"/>
                  </a:cubicBezTo>
                  <a:cubicBezTo>
                    <a:pt x="87" y="219"/>
                    <a:pt x="83" y="229"/>
                    <a:pt x="79" y="234"/>
                  </a:cubicBezTo>
                  <a:cubicBezTo>
                    <a:pt x="69" y="229"/>
                    <a:pt x="59" y="223"/>
                    <a:pt x="50" y="218"/>
                  </a:cubicBezTo>
                  <a:cubicBezTo>
                    <a:pt x="67" y="209"/>
                    <a:pt x="69" y="176"/>
                    <a:pt x="53" y="150"/>
                  </a:cubicBezTo>
                  <a:cubicBezTo>
                    <a:pt x="35" y="165"/>
                    <a:pt x="42" y="209"/>
                    <a:pt x="0" y="197"/>
                  </a:cubicBezTo>
                  <a:close/>
                  <a:moveTo>
                    <a:pt x="118" y="75"/>
                  </a:moveTo>
                  <a:cubicBezTo>
                    <a:pt x="108" y="81"/>
                    <a:pt x="98" y="90"/>
                    <a:pt x="89" y="89"/>
                  </a:cubicBezTo>
                  <a:cubicBezTo>
                    <a:pt x="70" y="88"/>
                    <a:pt x="69" y="98"/>
                    <a:pt x="70" y="111"/>
                  </a:cubicBezTo>
                  <a:cubicBezTo>
                    <a:pt x="73" y="136"/>
                    <a:pt x="77" y="162"/>
                    <a:pt x="81" y="188"/>
                  </a:cubicBezTo>
                  <a:cubicBezTo>
                    <a:pt x="81" y="193"/>
                    <a:pt x="86" y="203"/>
                    <a:pt x="88" y="203"/>
                  </a:cubicBezTo>
                  <a:cubicBezTo>
                    <a:pt x="95" y="203"/>
                    <a:pt x="104" y="200"/>
                    <a:pt x="109" y="195"/>
                  </a:cubicBezTo>
                  <a:cubicBezTo>
                    <a:pt x="128" y="176"/>
                    <a:pt x="128" y="161"/>
                    <a:pt x="111" y="134"/>
                  </a:cubicBezTo>
                  <a:cubicBezTo>
                    <a:pt x="135" y="136"/>
                    <a:pt x="137" y="134"/>
                    <a:pt x="135" y="113"/>
                  </a:cubicBezTo>
                  <a:cubicBezTo>
                    <a:pt x="93" y="117"/>
                    <a:pt x="133" y="83"/>
                    <a:pt x="118"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5"/>
            <p:cNvSpPr>
              <a:spLocks/>
            </p:cNvSpPr>
            <p:nvPr/>
          </p:nvSpPr>
          <p:spPr bwMode="auto">
            <a:xfrm>
              <a:off x="3208338" y="4664075"/>
              <a:ext cx="403225" cy="342900"/>
            </a:xfrm>
            <a:custGeom>
              <a:avLst/>
              <a:gdLst>
                <a:gd name="T0" fmla="*/ 189 w 209"/>
                <a:gd name="T1" fmla="*/ 0 h 177"/>
                <a:gd name="T2" fmla="*/ 209 w 209"/>
                <a:gd name="T3" fmla="*/ 44 h 177"/>
                <a:gd name="T4" fmla="*/ 86 w 209"/>
                <a:gd name="T5" fmla="*/ 106 h 177"/>
                <a:gd name="T6" fmla="*/ 112 w 209"/>
                <a:gd name="T7" fmla="*/ 159 h 177"/>
                <a:gd name="T8" fmla="*/ 109 w 209"/>
                <a:gd name="T9" fmla="*/ 163 h 177"/>
                <a:gd name="T10" fmla="*/ 59 w 209"/>
                <a:gd name="T11" fmla="*/ 146 h 177"/>
                <a:gd name="T12" fmla="*/ 24 w 209"/>
                <a:gd name="T13" fmla="*/ 74 h 177"/>
                <a:gd name="T14" fmla="*/ 0 w 209"/>
                <a:gd name="T15" fmla="*/ 27 h 177"/>
                <a:gd name="T16" fmla="*/ 37 w 209"/>
                <a:gd name="T17" fmla="*/ 9 h 177"/>
                <a:gd name="T18" fmla="*/ 52 w 209"/>
                <a:gd name="T19" fmla="*/ 44 h 177"/>
                <a:gd name="T20" fmla="*/ 75 w 209"/>
                <a:gd name="T21" fmla="*/ 52 h 177"/>
                <a:gd name="T22" fmla="*/ 189 w 209"/>
                <a:gd name="T2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9" h="177">
                  <a:moveTo>
                    <a:pt x="189" y="0"/>
                  </a:moveTo>
                  <a:cubicBezTo>
                    <a:pt x="196" y="15"/>
                    <a:pt x="202" y="28"/>
                    <a:pt x="209" y="44"/>
                  </a:cubicBezTo>
                  <a:cubicBezTo>
                    <a:pt x="168" y="65"/>
                    <a:pt x="128" y="85"/>
                    <a:pt x="86" y="106"/>
                  </a:cubicBezTo>
                  <a:cubicBezTo>
                    <a:pt x="96" y="125"/>
                    <a:pt x="104" y="142"/>
                    <a:pt x="112" y="159"/>
                  </a:cubicBezTo>
                  <a:cubicBezTo>
                    <a:pt x="111" y="161"/>
                    <a:pt x="110" y="162"/>
                    <a:pt x="109" y="163"/>
                  </a:cubicBezTo>
                  <a:cubicBezTo>
                    <a:pt x="77" y="177"/>
                    <a:pt x="76" y="177"/>
                    <a:pt x="59" y="146"/>
                  </a:cubicBezTo>
                  <a:cubicBezTo>
                    <a:pt x="46" y="122"/>
                    <a:pt x="36" y="98"/>
                    <a:pt x="24" y="74"/>
                  </a:cubicBezTo>
                  <a:cubicBezTo>
                    <a:pt x="17" y="59"/>
                    <a:pt x="9" y="45"/>
                    <a:pt x="0" y="27"/>
                  </a:cubicBezTo>
                  <a:cubicBezTo>
                    <a:pt x="11" y="22"/>
                    <a:pt x="23" y="16"/>
                    <a:pt x="37" y="9"/>
                  </a:cubicBezTo>
                  <a:cubicBezTo>
                    <a:pt x="43" y="23"/>
                    <a:pt x="48" y="33"/>
                    <a:pt x="52" y="44"/>
                  </a:cubicBezTo>
                  <a:cubicBezTo>
                    <a:pt x="57" y="56"/>
                    <a:pt x="63" y="58"/>
                    <a:pt x="75" y="52"/>
                  </a:cubicBezTo>
                  <a:cubicBezTo>
                    <a:pt x="112" y="34"/>
                    <a:pt x="150" y="18"/>
                    <a:pt x="1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6"/>
            <p:cNvSpPr>
              <a:spLocks/>
            </p:cNvSpPr>
            <p:nvPr/>
          </p:nvSpPr>
          <p:spPr bwMode="auto">
            <a:xfrm>
              <a:off x="8486775" y="4560888"/>
              <a:ext cx="379413" cy="411163"/>
            </a:xfrm>
            <a:custGeom>
              <a:avLst/>
              <a:gdLst>
                <a:gd name="T0" fmla="*/ 196 w 196"/>
                <a:gd name="T1" fmla="*/ 76 h 213"/>
                <a:gd name="T2" fmla="*/ 179 w 196"/>
                <a:gd name="T3" fmla="*/ 111 h 213"/>
                <a:gd name="T4" fmla="*/ 161 w 196"/>
                <a:gd name="T5" fmla="*/ 118 h 213"/>
                <a:gd name="T6" fmla="*/ 94 w 196"/>
                <a:gd name="T7" fmla="*/ 110 h 213"/>
                <a:gd name="T8" fmla="*/ 90 w 196"/>
                <a:gd name="T9" fmla="*/ 116 h 213"/>
                <a:gd name="T10" fmla="*/ 151 w 196"/>
                <a:gd name="T11" fmla="*/ 173 h 213"/>
                <a:gd name="T12" fmla="*/ 132 w 196"/>
                <a:gd name="T13" fmla="*/ 213 h 213"/>
                <a:gd name="T14" fmla="*/ 45 w 196"/>
                <a:gd name="T15" fmla="*/ 121 h 213"/>
                <a:gd name="T16" fmla="*/ 35 w 196"/>
                <a:gd name="T17" fmla="*/ 111 h 213"/>
                <a:gd name="T18" fmla="*/ 19 w 196"/>
                <a:gd name="T19" fmla="*/ 26 h 213"/>
                <a:gd name="T20" fmla="*/ 57 w 196"/>
                <a:gd name="T21" fmla="*/ 16 h 213"/>
                <a:gd name="T22" fmla="*/ 50 w 196"/>
                <a:gd name="T23" fmla="*/ 27 h 213"/>
                <a:gd name="T24" fmla="*/ 51 w 196"/>
                <a:gd name="T25" fmla="*/ 61 h 213"/>
                <a:gd name="T26" fmla="*/ 72 w 196"/>
                <a:gd name="T27" fmla="*/ 69 h 213"/>
                <a:gd name="T28" fmla="*/ 196 w 196"/>
                <a:gd name="T29" fmla="*/ 7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213">
                  <a:moveTo>
                    <a:pt x="196" y="76"/>
                  </a:moveTo>
                  <a:cubicBezTo>
                    <a:pt x="189" y="91"/>
                    <a:pt x="186" y="102"/>
                    <a:pt x="179" y="111"/>
                  </a:cubicBezTo>
                  <a:cubicBezTo>
                    <a:pt x="176" y="115"/>
                    <a:pt x="167" y="118"/>
                    <a:pt x="161" y="118"/>
                  </a:cubicBezTo>
                  <a:cubicBezTo>
                    <a:pt x="139" y="116"/>
                    <a:pt x="116" y="113"/>
                    <a:pt x="94" y="110"/>
                  </a:cubicBezTo>
                  <a:cubicBezTo>
                    <a:pt x="93" y="112"/>
                    <a:pt x="91" y="114"/>
                    <a:pt x="90" y="116"/>
                  </a:cubicBezTo>
                  <a:cubicBezTo>
                    <a:pt x="110" y="135"/>
                    <a:pt x="130" y="153"/>
                    <a:pt x="151" y="173"/>
                  </a:cubicBezTo>
                  <a:cubicBezTo>
                    <a:pt x="145" y="186"/>
                    <a:pt x="139" y="198"/>
                    <a:pt x="132" y="213"/>
                  </a:cubicBezTo>
                  <a:cubicBezTo>
                    <a:pt x="101" y="181"/>
                    <a:pt x="73" y="151"/>
                    <a:pt x="45" y="121"/>
                  </a:cubicBezTo>
                  <a:cubicBezTo>
                    <a:pt x="42" y="118"/>
                    <a:pt x="39" y="115"/>
                    <a:pt x="35" y="111"/>
                  </a:cubicBezTo>
                  <a:cubicBezTo>
                    <a:pt x="1" y="77"/>
                    <a:pt x="0" y="70"/>
                    <a:pt x="19" y="26"/>
                  </a:cubicBezTo>
                  <a:cubicBezTo>
                    <a:pt x="30" y="1"/>
                    <a:pt x="32" y="0"/>
                    <a:pt x="57" y="16"/>
                  </a:cubicBezTo>
                  <a:cubicBezTo>
                    <a:pt x="55" y="20"/>
                    <a:pt x="51" y="23"/>
                    <a:pt x="50" y="27"/>
                  </a:cubicBezTo>
                  <a:cubicBezTo>
                    <a:pt x="49" y="38"/>
                    <a:pt x="47" y="50"/>
                    <a:pt x="51" y="61"/>
                  </a:cubicBezTo>
                  <a:cubicBezTo>
                    <a:pt x="52" y="65"/>
                    <a:pt x="64" y="68"/>
                    <a:pt x="72" y="69"/>
                  </a:cubicBezTo>
                  <a:cubicBezTo>
                    <a:pt x="112" y="72"/>
                    <a:pt x="152" y="73"/>
                    <a:pt x="19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7"/>
            <p:cNvSpPr>
              <a:spLocks/>
            </p:cNvSpPr>
            <p:nvPr/>
          </p:nvSpPr>
          <p:spPr bwMode="auto">
            <a:xfrm>
              <a:off x="3052763" y="3773488"/>
              <a:ext cx="300038" cy="306388"/>
            </a:xfrm>
            <a:custGeom>
              <a:avLst/>
              <a:gdLst>
                <a:gd name="T0" fmla="*/ 128 w 156"/>
                <a:gd name="T1" fmla="*/ 0 h 158"/>
                <a:gd name="T2" fmla="*/ 139 w 156"/>
                <a:gd name="T3" fmla="*/ 44 h 158"/>
                <a:gd name="T4" fmla="*/ 69 w 156"/>
                <a:gd name="T5" fmla="*/ 56 h 158"/>
                <a:gd name="T6" fmla="*/ 46 w 156"/>
                <a:gd name="T7" fmla="*/ 82 h 158"/>
                <a:gd name="T8" fmla="*/ 78 w 156"/>
                <a:gd name="T9" fmla="*/ 97 h 158"/>
                <a:gd name="T10" fmla="*/ 146 w 156"/>
                <a:gd name="T11" fmla="*/ 87 h 158"/>
                <a:gd name="T12" fmla="*/ 156 w 156"/>
                <a:gd name="T13" fmla="*/ 133 h 158"/>
                <a:gd name="T14" fmla="*/ 28 w 156"/>
                <a:gd name="T15" fmla="*/ 158 h 158"/>
                <a:gd name="T16" fmla="*/ 18 w 156"/>
                <a:gd name="T17" fmla="*/ 116 h 158"/>
                <a:gd name="T18" fmla="*/ 34 w 156"/>
                <a:gd name="T19" fmla="*/ 108 h 158"/>
                <a:gd name="T20" fmla="*/ 30 w 156"/>
                <a:gd name="T21" fmla="*/ 101 h 158"/>
                <a:gd name="T22" fmla="*/ 7 w 156"/>
                <a:gd name="T23" fmla="*/ 45 h 158"/>
                <a:gd name="T24" fmla="*/ 60 w 156"/>
                <a:gd name="T25" fmla="*/ 9 h 158"/>
                <a:gd name="T26" fmla="*/ 128 w 156"/>
                <a:gd name="T2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6" h="158">
                  <a:moveTo>
                    <a:pt x="128" y="0"/>
                  </a:moveTo>
                  <a:cubicBezTo>
                    <a:pt x="132" y="15"/>
                    <a:pt x="135" y="29"/>
                    <a:pt x="139" y="44"/>
                  </a:cubicBezTo>
                  <a:cubicBezTo>
                    <a:pt x="115" y="48"/>
                    <a:pt x="92" y="53"/>
                    <a:pt x="69" y="56"/>
                  </a:cubicBezTo>
                  <a:cubicBezTo>
                    <a:pt x="54" y="59"/>
                    <a:pt x="43" y="65"/>
                    <a:pt x="46" y="82"/>
                  </a:cubicBezTo>
                  <a:cubicBezTo>
                    <a:pt x="50" y="99"/>
                    <a:pt x="65" y="99"/>
                    <a:pt x="78" y="97"/>
                  </a:cubicBezTo>
                  <a:cubicBezTo>
                    <a:pt x="100" y="95"/>
                    <a:pt x="121" y="91"/>
                    <a:pt x="146" y="87"/>
                  </a:cubicBezTo>
                  <a:cubicBezTo>
                    <a:pt x="149" y="102"/>
                    <a:pt x="152" y="117"/>
                    <a:pt x="156" y="133"/>
                  </a:cubicBezTo>
                  <a:cubicBezTo>
                    <a:pt x="112" y="141"/>
                    <a:pt x="71" y="149"/>
                    <a:pt x="28" y="158"/>
                  </a:cubicBezTo>
                  <a:cubicBezTo>
                    <a:pt x="24" y="142"/>
                    <a:pt x="21" y="130"/>
                    <a:pt x="18" y="116"/>
                  </a:cubicBezTo>
                  <a:cubicBezTo>
                    <a:pt x="23" y="113"/>
                    <a:pt x="28" y="111"/>
                    <a:pt x="34" y="108"/>
                  </a:cubicBezTo>
                  <a:cubicBezTo>
                    <a:pt x="32" y="105"/>
                    <a:pt x="31" y="103"/>
                    <a:pt x="30" y="101"/>
                  </a:cubicBezTo>
                  <a:cubicBezTo>
                    <a:pt x="13" y="86"/>
                    <a:pt x="0" y="68"/>
                    <a:pt x="7" y="45"/>
                  </a:cubicBezTo>
                  <a:cubicBezTo>
                    <a:pt x="15" y="22"/>
                    <a:pt x="37" y="12"/>
                    <a:pt x="60" y="9"/>
                  </a:cubicBezTo>
                  <a:cubicBezTo>
                    <a:pt x="82" y="6"/>
                    <a:pt x="104" y="4"/>
                    <a:pt x="1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8"/>
            <p:cNvSpPr>
              <a:spLocks/>
            </p:cNvSpPr>
            <p:nvPr/>
          </p:nvSpPr>
          <p:spPr bwMode="auto">
            <a:xfrm>
              <a:off x="4656138" y="614363"/>
              <a:ext cx="279400" cy="423863"/>
            </a:xfrm>
            <a:custGeom>
              <a:avLst/>
              <a:gdLst>
                <a:gd name="T0" fmla="*/ 0 w 145"/>
                <a:gd name="T1" fmla="*/ 63 h 219"/>
                <a:gd name="T2" fmla="*/ 7 w 145"/>
                <a:gd name="T3" fmla="*/ 57 h 219"/>
                <a:gd name="T4" fmla="*/ 61 w 145"/>
                <a:gd name="T5" fmla="*/ 67 h 219"/>
                <a:gd name="T6" fmla="*/ 94 w 145"/>
                <a:gd name="T7" fmla="*/ 106 h 219"/>
                <a:gd name="T8" fmla="*/ 100 w 145"/>
                <a:gd name="T9" fmla="*/ 104 h 219"/>
                <a:gd name="T10" fmla="*/ 100 w 145"/>
                <a:gd name="T11" fmla="*/ 84 h 219"/>
                <a:gd name="T12" fmla="*/ 96 w 145"/>
                <a:gd name="T13" fmla="*/ 48 h 219"/>
                <a:gd name="T14" fmla="*/ 133 w 145"/>
                <a:gd name="T15" fmla="*/ 0 h 219"/>
                <a:gd name="T16" fmla="*/ 137 w 145"/>
                <a:gd name="T17" fmla="*/ 63 h 219"/>
                <a:gd name="T18" fmla="*/ 144 w 145"/>
                <a:gd name="T19" fmla="*/ 156 h 219"/>
                <a:gd name="T20" fmla="*/ 93 w 145"/>
                <a:gd name="T21" fmla="*/ 218 h 219"/>
                <a:gd name="T22" fmla="*/ 65 w 145"/>
                <a:gd name="T23" fmla="*/ 203 h 219"/>
                <a:gd name="T24" fmla="*/ 71 w 145"/>
                <a:gd name="T25" fmla="*/ 195 h 219"/>
                <a:gd name="T26" fmla="*/ 81 w 145"/>
                <a:gd name="T27" fmla="*/ 143 h 219"/>
                <a:gd name="T28" fmla="*/ 0 w 145"/>
                <a:gd name="T29" fmla="*/ 6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 h="219">
                  <a:moveTo>
                    <a:pt x="0" y="63"/>
                  </a:moveTo>
                  <a:cubicBezTo>
                    <a:pt x="4" y="60"/>
                    <a:pt x="5" y="58"/>
                    <a:pt x="7" y="57"/>
                  </a:cubicBezTo>
                  <a:cubicBezTo>
                    <a:pt x="38" y="39"/>
                    <a:pt x="38" y="39"/>
                    <a:pt x="61" y="67"/>
                  </a:cubicBezTo>
                  <a:cubicBezTo>
                    <a:pt x="72" y="80"/>
                    <a:pt x="83" y="93"/>
                    <a:pt x="94" y="106"/>
                  </a:cubicBezTo>
                  <a:cubicBezTo>
                    <a:pt x="96" y="105"/>
                    <a:pt x="98" y="105"/>
                    <a:pt x="100" y="104"/>
                  </a:cubicBezTo>
                  <a:cubicBezTo>
                    <a:pt x="100" y="97"/>
                    <a:pt x="101" y="91"/>
                    <a:pt x="100" y="84"/>
                  </a:cubicBezTo>
                  <a:cubicBezTo>
                    <a:pt x="99" y="72"/>
                    <a:pt x="97" y="60"/>
                    <a:pt x="96" y="48"/>
                  </a:cubicBezTo>
                  <a:cubicBezTo>
                    <a:pt x="93" y="13"/>
                    <a:pt x="94" y="13"/>
                    <a:pt x="133" y="0"/>
                  </a:cubicBezTo>
                  <a:cubicBezTo>
                    <a:pt x="134" y="21"/>
                    <a:pt x="135" y="42"/>
                    <a:pt x="137" y="63"/>
                  </a:cubicBezTo>
                  <a:cubicBezTo>
                    <a:pt x="139" y="94"/>
                    <a:pt x="142" y="125"/>
                    <a:pt x="144" y="156"/>
                  </a:cubicBezTo>
                  <a:cubicBezTo>
                    <a:pt x="145" y="189"/>
                    <a:pt x="124" y="214"/>
                    <a:pt x="93" y="218"/>
                  </a:cubicBezTo>
                  <a:cubicBezTo>
                    <a:pt x="85" y="219"/>
                    <a:pt x="75" y="209"/>
                    <a:pt x="65" y="203"/>
                  </a:cubicBezTo>
                  <a:cubicBezTo>
                    <a:pt x="69" y="197"/>
                    <a:pt x="70" y="196"/>
                    <a:pt x="71" y="195"/>
                  </a:cubicBezTo>
                  <a:cubicBezTo>
                    <a:pt x="108" y="180"/>
                    <a:pt x="110" y="171"/>
                    <a:pt x="81" y="143"/>
                  </a:cubicBezTo>
                  <a:cubicBezTo>
                    <a:pt x="54" y="116"/>
                    <a:pt x="27" y="90"/>
                    <a:pt x="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9"/>
            <p:cNvSpPr>
              <a:spLocks/>
            </p:cNvSpPr>
            <p:nvPr/>
          </p:nvSpPr>
          <p:spPr bwMode="auto">
            <a:xfrm>
              <a:off x="3225800" y="2143125"/>
              <a:ext cx="334963" cy="330200"/>
            </a:xfrm>
            <a:custGeom>
              <a:avLst/>
              <a:gdLst>
                <a:gd name="T0" fmla="*/ 173 w 173"/>
                <a:gd name="T1" fmla="*/ 41 h 171"/>
                <a:gd name="T2" fmla="*/ 153 w 173"/>
                <a:gd name="T3" fmla="*/ 85 h 171"/>
                <a:gd name="T4" fmla="*/ 86 w 173"/>
                <a:gd name="T5" fmla="*/ 61 h 171"/>
                <a:gd name="T6" fmla="*/ 59 w 173"/>
                <a:gd name="T7" fmla="*/ 66 h 171"/>
                <a:gd name="T8" fmla="*/ 66 w 173"/>
                <a:gd name="T9" fmla="*/ 96 h 171"/>
                <a:gd name="T10" fmla="*/ 138 w 173"/>
                <a:gd name="T11" fmla="*/ 129 h 171"/>
                <a:gd name="T12" fmla="*/ 122 w 173"/>
                <a:gd name="T13" fmla="*/ 171 h 171"/>
                <a:gd name="T14" fmla="*/ 0 w 173"/>
                <a:gd name="T15" fmla="*/ 121 h 171"/>
                <a:gd name="T16" fmla="*/ 33 w 173"/>
                <a:gd name="T17" fmla="*/ 85 h 171"/>
                <a:gd name="T18" fmla="*/ 29 w 173"/>
                <a:gd name="T19" fmla="*/ 67 h 171"/>
                <a:gd name="T20" fmla="*/ 84 w 173"/>
                <a:gd name="T21" fmla="*/ 9 h 171"/>
                <a:gd name="T22" fmla="*/ 173 w 173"/>
                <a:gd name="T23" fmla="*/ 4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3" h="171">
                  <a:moveTo>
                    <a:pt x="173" y="41"/>
                  </a:moveTo>
                  <a:cubicBezTo>
                    <a:pt x="165" y="58"/>
                    <a:pt x="159" y="71"/>
                    <a:pt x="153" y="85"/>
                  </a:cubicBezTo>
                  <a:cubicBezTo>
                    <a:pt x="131" y="76"/>
                    <a:pt x="109" y="67"/>
                    <a:pt x="86" y="61"/>
                  </a:cubicBezTo>
                  <a:cubicBezTo>
                    <a:pt x="78" y="58"/>
                    <a:pt x="63" y="60"/>
                    <a:pt x="59" y="66"/>
                  </a:cubicBezTo>
                  <a:cubicBezTo>
                    <a:pt x="52" y="75"/>
                    <a:pt x="53" y="89"/>
                    <a:pt x="66" y="96"/>
                  </a:cubicBezTo>
                  <a:cubicBezTo>
                    <a:pt x="89" y="107"/>
                    <a:pt x="112" y="117"/>
                    <a:pt x="138" y="129"/>
                  </a:cubicBezTo>
                  <a:cubicBezTo>
                    <a:pt x="133" y="142"/>
                    <a:pt x="128" y="155"/>
                    <a:pt x="122" y="171"/>
                  </a:cubicBezTo>
                  <a:cubicBezTo>
                    <a:pt x="81" y="154"/>
                    <a:pt x="41" y="138"/>
                    <a:pt x="0" y="121"/>
                  </a:cubicBezTo>
                  <a:cubicBezTo>
                    <a:pt x="10" y="108"/>
                    <a:pt x="2" y="82"/>
                    <a:pt x="33" y="85"/>
                  </a:cubicBezTo>
                  <a:cubicBezTo>
                    <a:pt x="32" y="78"/>
                    <a:pt x="30" y="73"/>
                    <a:pt x="29" y="67"/>
                  </a:cubicBezTo>
                  <a:cubicBezTo>
                    <a:pt x="21" y="30"/>
                    <a:pt x="48" y="0"/>
                    <a:pt x="84" y="9"/>
                  </a:cubicBezTo>
                  <a:cubicBezTo>
                    <a:pt x="114" y="17"/>
                    <a:pt x="143" y="30"/>
                    <a:pt x="173"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0"/>
            <p:cNvSpPr>
              <a:spLocks/>
            </p:cNvSpPr>
            <p:nvPr/>
          </p:nvSpPr>
          <p:spPr bwMode="auto">
            <a:xfrm>
              <a:off x="7096125" y="574675"/>
              <a:ext cx="338138" cy="342900"/>
            </a:xfrm>
            <a:custGeom>
              <a:avLst/>
              <a:gdLst>
                <a:gd name="T0" fmla="*/ 45 w 175"/>
                <a:gd name="T1" fmla="*/ 139 h 178"/>
                <a:gd name="T2" fmla="*/ 0 w 175"/>
                <a:gd name="T3" fmla="*/ 119 h 178"/>
                <a:gd name="T4" fmla="*/ 54 w 175"/>
                <a:gd name="T5" fmla="*/ 0 h 178"/>
                <a:gd name="T6" fmla="*/ 91 w 175"/>
                <a:gd name="T7" fmla="*/ 33 h 178"/>
                <a:gd name="T8" fmla="*/ 117 w 175"/>
                <a:gd name="T9" fmla="*/ 33 h 178"/>
                <a:gd name="T10" fmla="*/ 158 w 175"/>
                <a:gd name="T11" fmla="*/ 99 h 178"/>
                <a:gd name="T12" fmla="*/ 141 w 175"/>
                <a:gd name="T13" fmla="*/ 137 h 178"/>
                <a:gd name="T14" fmla="*/ 124 w 175"/>
                <a:gd name="T15" fmla="*/ 178 h 178"/>
                <a:gd name="T16" fmla="*/ 84 w 175"/>
                <a:gd name="T17" fmla="*/ 158 h 178"/>
                <a:gd name="T18" fmla="*/ 110 w 175"/>
                <a:gd name="T19" fmla="*/ 94 h 178"/>
                <a:gd name="T20" fmla="*/ 104 w 175"/>
                <a:gd name="T21" fmla="*/ 62 h 178"/>
                <a:gd name="T22" fmla="*/ 69 w 175"/>
                <a:gd name="T23" fmla="*/ 76 h 178"/>
                <a:gd name="T24" fmla="*/ 57 w 175"/>
                <a:gd name="T25" fmla="*/ 106 h 178"/>
                <a:gd name="T26" fmla="*/ 45 w 175"/>
                <a:gd name="T27" fmla="*/ 1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5" h="178">
                  <a:moveTo>
                    <a:pt x="45" y="139"/>
                  </a:moveTo>
                  <a:cubicBezTo>
                    <a:pt x="29" y="132"/>
                    <a:pt x="15" y="126"/>
                    <a:pt x="0" y="119"/>
                  </a:cubicBezTo>
                  <a:cubicBezTo>
                    <a:pt x="18" y="79"/>
                    <a:pt x="35" y="41"/>
                    <a:pt x="54" y="0"/>
                  </a:cubicBezTo>
                  <a:cubicBezTo>
                    <a:pt x="67" y="12"/>
                    <a:pt x="90" y="8"/>
                    <a:pt x="91" y="33"/>
                  </a:cubicBezTo>
                  <a:cubicBezTo>
                    <a:pt x="99" y="33"/>
                    <a:pt x="108" y="32"/>
                    <a:pt x="117" y="33"/>
                  </a:cubicBezTo>
                  <a:cubicBezTo>
                    <a:pt x="157" y="34"/>
                    <a:pt x="175" y="63"/>
                    <a:pt x="158" y="99"/>
                  </a:cubicBezTo>
                  <a:cubicBezTo>
                    <a:pt x="153" y="112"/>
                    <a:pt x="147" y="124"/>
                    <a:pt x="141" y="137"/>
                  </a:cubicBezTo>
                  <a:cubicBezTo>
                    <a:pt x="136" y="150"/>
                    <a:pt x="130" y="163"/>
                    <a:pt x="124" y="178"/>
                  </a:cubicBezTo>
                  <a:cubicBezTo>
                    <a:pt x="110" y="171"/>
                    <a:pt x="98" y="165"/>
                    <a:pt x="84" y="158"/>
                  </a:cubicBezTo>
                  <a:cubicBezTo>
                    <a:pt x="93" y="136"/>
                    <a:pt x="101" y="115"/>
                    <a:pt x="110" y="94"/>
                  </a:cubicBezTo>
                  <a:cubicBezTo>
                    <a:pt x="116" y="81"/>
                    <a:pt x="119" y="69"/>
                    <a:pt x="104" y="62"/>
                  </a:cubicBezTo>
                  <a:cubicBezTo>
                    <a:pt x="88" y="55"/>
                    <a:pt x="76" y="63"/>
                    <a:pt x="69" y="76"/>
                  </a:cubicBezTo>
                  <a:cubicBezTo>
                    <a:pt x="64" y="86"/>
                    <a:pt x="61" y="96"/>
                    <a:pt x="57" y="106"/>
                  </a:cubicBezTo>
                  <a:cubicBezTo>
                    <a:pt x="54" y="116"/>
                    <a:pt x="50" y="126"/>
                    <a:pt x="45"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1"/>
            <p:cNvSpPr>
              <a:spLocks noEditPoints="1"/>
            </p:cNvSpPr>
            <p:nvPr/>
          </p:nvSpPr>
          <p:spPr bwMode="auto">
            <a:xfrm>
              <a:off x="6769100" y="479425"/>
              <a:ext cx="328613" cy="301625"/>
            </a:xfrm>
            <a:custGeom>
              <a:avLst/>
              <a:gdLst>
                <a:gd name="T0" fmla="*/ 60 w 170"/>
                <a:gd name="T1" fmla="*/ 81 h 156"/>
                <a:gd name="T2" fmla="*/ 91 w 170"/>
                <a:gd name="T3" fmla="*/ 116 h 156"/>
                <a:gd name="T4" fmla="*/ 142 w 170"/>
                <a:gd name="T5" fmla="*/ 120 h 156"/>
                <a:gd name="T6" fmla="*/ 45 w 170"/>
                <a:gd name="T7" fmla="*/ 132 h 156"/>
                <a:gd name="T8" fmla="*/ 18 w 170"/>
                <a:gd name="T9" fmla="*/ 38 h 156"/>
                <a:gd name="T10" fmla="*/ 116 w 170"/>
                <a:gd name="T11" fmla="*/ 15 h 156"/>
                <a:gd name="T12" fmla="*/ 155 w 170"/>
                <a:gd name="T13" fmla="*/ 105 h 156"/>
                <a:gd name="T14" fmla="*/ 60 w 170"/>
                <a:gd name="T15" fmla="*/ 81 h 156"/>
                <a:gd name="T16" fmla="*/ 114 w 170"/>
                <a:gd name="T17" fmla="*/ 71 h 156"/>
                <a:gd name="T18" fmla="*/ 120 w 170"/>
                <a:gd name="T19" fmla="*/ 65 h 156"/>
                <a:gd name="T20" fmla="*/ 101 w 170"/>
                <a:gd name="T21" fmla="*/ 37 h 156"/>
                <a:gd name="T22" fmla="*/ 71 w 170"/>
                <a:gd name="T23" fmla="*/ 43 h 156"/>
                <a:gd name="T24" fmla="*/ 72 w 170"/>
                <a:gd name="T25" fmla="*/ 60 h 156"/>
                <a:gd name="T26" fmla="*/ 114 w 170"/>
                <a:gd name="T27" fmla="*/ 7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156">
                  <a:moveTo>
                    <a:pt x="60" y="81"/>
                  </a:moveTo>
                  <a:cubicBezTo>
                    <a:pt x="55" y="108"/>
                    <a:pt x="64" y="118"/>
                    <a:pt x="91" y="116"/>
                  </a:cubicBezTo>
                  <a:cubicBezTo>
                    <a:pt x="107" y="115"/>
                    <a:pt x="123" y="118"/>
                    <a:pt x="142" y="120"/>
                  </a:cubicBezTo>
                  <a:cubicBezTo>
                    <a:pt x="121" y="156"/>
                    <a:pt x="76" y="149"/>
                    <a:pt x="45" y="132"/>
                  </a:cubicBezTo>
                  <a:cubicBezTo>
                    <a:pt x="9" y="113"/>
                    <a:pt x="0" y="75"/>
                    <a:pt x="18" y="38"/>
                  </a:cubicBezTo>
                  <a:cubicBezTo>
                    <a:pt x="33" y="8"/>
                    <a:pt x="79" y="0"/>
                    <a:pt x="116" y="15"/>
                  </a:cubicBezTo>
                  <a:cubicBezTo>
                    <a:pt x="156" y="30"/>
                    <a:pt x="170" y="65"/>
                    <a:pt x="155" y="105"/>
                  </a:cubicBezTo>
                  <a:cubicBezTo>
                    <a:pt x="124" y="97"/>
                    <a:pt x="92" y="89"/>
                    <a:pt x="60" y="81"/>
                  </a:cubicBezTo>
                  <a:close/>
                  <a:moveTo>
                    <a:pt x="114" y="71"/>
                  </a:moveTo>
                  <a:cubicBezTo>
                    <a:pt x="116" y="69"/>
                    <a:pt x="118" y="67"/>
                    <a:pt x="120" y="65"/>
                  </a:cubicBezTo>
                  <a:cubicBezTo>
                    <a:pt x="114" y="55"/>
                    <a:pt x="110" y="41"/>
                    <a:pt x="101" y="37"/>
                  </a:cubicBezTo>
                  <a:cubicBezTo>
                    <a:pt x="94" y="33"/>
                    <a:pt x="81" y="39"/>
                    <a:pt x="71" y="43"/>
                  </a:cubicBezTo>
                  <a:cubicBezTo>
                    <a:pt x="69" y="44"/>
                    <a:pt x="70" y="60"/>
                    <a:pt x="72" y="60"/>
                  </a:cubicBezTo>
                  <a:cubicBezTo>
                    <a:pt x="86" y="65"/>
                    <a:pt x="100" y="68"/>
                    <a:pt x="11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2"/>
            <p:cNvSpPr>
              <a:spLocks/>
            </p:cNvSpPr>
            <p:nvPr/>
          </p:nvSpPr>
          <p:spPr bwMode="auto">
            <a:xfrm>
              <a:off x="8885238" y="3144838"/>
              <a:ext cx="292100" cy="276225"/>
            </a:xfrm>
            <a:custGeom>
              <a:avLst/>
              <a:gdLst>
                <a:gd name="T0" fmla="*/ 2 w 151"/>
                <a:gd name="T1" fmla="*/ 47 h 143"/>
                <a:gd name="T2" fmla="*/ 1 w 151"/>
                <a:gd name="T3" fmla="*/ 17 h 143"/>
                <a:gd name="T4" fmla="*/ 16 w 151"/>
                <a:gd name="T5" fmla="*/ 4 h 143"/>
                <a:gd name="T6" fmla="*/ 35 w 151"/>
                <a:gd name="T7" fmla="*/ 0 h 143"/>
                <a:gd name="T8" fmla="*/ 130 w 151"/>
                <a:gd name="T9" fmla="*/ 0 h 143"/>
                <a:gd name="T10" fmla="*/ 113 w 151"/>
                <a:gd name="T11" fmla="*/ 39 h 143"/>
                <a:gd name="T12" fmla="*/ 122 w 151"/>
                <a:gd name="T13" fmla="*/ 53 h 143"/>
                <a:gd name="T14" fmla="*/ 98 w 151"/>
                <a:gd name="T15" fmla="*/ 134 h 143"/>
                <a:gd name="T16" fmla="*/ 13 w 151"/>
                <a:gd name="T17" fmla="*/ 143 h 143"/>
                <a:gd name="T18" fmla="*/ 7 w 151"/>
                <a:gd name="T19" fmla="*/ 94 h 143"/>
                <a:gd name="T20" fmla="*/ 55 w 151"/>
                <a:gd name="T21" fmla="*/ 91 h 143"/>
                <a:gd name="T22" fmla="*/ 92 w 151"/>
                <a:gd name="T23" fmla="*/ 83 h 143"/>
                <a:gd name="T24" fmla="*/ 101 w 151"/>
                <a:gd name="T25" fmla="*/ 62 h 143"/>
                <a:gd name="T26" fmla="*/ 82 w 151"/>
                <a:gd name="T27" fmla="*/ 48 h 143"/>
                <a:gd name="T28" fmla="*/ 2 w 151"/>
                <a:gd name="T29" fmla="*/ 4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 h="143">
                  <a:moveTo>
                    <a:pt x="2" y="47"/>
                  </a:moveTo>
                  <a:cubicBezTo>
                    <a:pt x="2" y="39"/>
                    <a:pt x="0" y="27"/>
                    <a:pt x="1" y="17"/>
                  </a:cubicBezTo>
                  <a:cubicBezTo>
                    <a:pt x="2" y="12"/>
                    <a:pt x="10" y="6"/>
                    <a:pt x="16" y="4"/>
                  </a:cubicBezTo>
                  <a:cubicBezTo>
                    <a:pt x="22" y="1"/>
                    <a:pt x="29" y="0"/>
                    <a:pt x="35" y="0"/>
                  </a:cubicBezTo>
                  <a:cubicBezTo>
                    <a:pt x="66" y="0"/>
                    <a:pt x="97" y="0"/>
                    <a:pt x="130" y="0"/>
                  </a:cubicBezTo>
                  <a:cubicBezTo>
                    <a:pt x="128" y="13"/>
                    <a:pt x="142" y="33"/>
                    <a:pt x="113" y="39"/>
                  </a:cubicBezTo>
                  <a:cubicBezTo>
                    <a:pt x="116" y="45"/>
                    <a:pt x="118" y="50"/>
                    <a:pt x="122" y="53"/>
                  </a:cubicBezTo>
                  <a:cubicBezTo>
                    <a:pt x="151" y="79"/>
                    <a:pt x="151" y="124"/>
                    <a:pt x="98" y="134"/>
                  </a:cubicBezTo>
                  <a:cubicBezTo>
                    <a:pt x="71" y="139"/>
                    <a:pt x="43" y="140"/>
                    <a:pt x="13" y="143"/>
                  </a:cubicBezTo>
                  <a:cubicBezTo>
                    <a:pt x="11" y="127"/>
                    <a:pt x="9" y="112"/>
                    <a:pt x="7" y="94"/>
                  </a:cubicBezTo>
                  <a:cubicBezTo>
                    <a:pt x="24" y="93"/>
                    <a:pt x="40" y="92"/>
                    <a:pt x="55" y="91"/>
                  </a:cubicBezTo>
                  <a:cubicBezTo>
                    <a:pt x="68" y="89"/>
                    <a:pt x="81" y="88"/>
                    <a:pt x="92" y="83"/>
                  </a:cubicBezTo>
                  <a:cubicBezTo>
                    <a:pt x="97" y="81"/>
                    <a:pt x="102" y="68"/>
                    <a:pt x="101" y="62"/>
                  </a:cubicBezTo>
                  <a:cubicBezTo>
                    <a:pt x="99" y="56"/>
                    <a:pt x="89" y="48"/>
                    <a:pt x="82" y="48"/>
                  </a:cubicBezTo>
                  <a:cubicBezTo>
                    <a:pt x="56" y="46"/>
                    <a:pt x="30" y="47"/>
                    <a:pt x="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3"/>
            <p:cNvSpPr>
              <a:spLocks noEditPoints="1"/>
            </p:cNvSpPr>
            <p:nvPr/>
          </p:nvSpPr>
          <p:spPr bwMode="auto">
            <a:xfrm>
              <a:off x="7705725" y="944563"/>
              <a:ext cx="333375" cy="319088"/>
            </a:xfrm>
            <a:custGeom>
              <a:avLst/>
              <a:gdLst>
                <a:gd name="T0" fmla="*/ 133 w 172"/>
                <a:gd name="T1" fmla="*/ 137 h 165"/>
                <a:gd name="T2" fmla="*/ 75 w 172"/>
                <a:gd name="T3" fmla="*/ 88 h 165"/>
                <a:gd name="T4" fmla="*/ 51 w 172"/>
                <a:gd name="T5" fmla="*/ 78 h 165"/>
                <a:gd name="T6" fmla="*/ 56 w 172"/>
                <a:gd name="T7" fmla="*/ 113 h 165"/>
                <a:gd name="T8" fmla="*/ 70 w 172"/>
                <a:gd name="T9" fmla="*/ 120 h 165"/>
                <a:gd name="T10" fmla="*/ 115 w 172"/>
                <a:gd name="T11" fmla="*/ 149 h 165"/>
                <a:gd name="T12" fmla="*/ 17 w 172"/>
                <a:gd name="T13" fmla="*/ 110 h 165"/>
                <a:gd name="T14" fmla="*/ 36 w 172"/>
                <a:gd name="T15" fmla="*/ 23 h 165"/>
                <a:gd name="T16" fmla="*/ 130 w 172"/>
                <a:gd name="T17" fmla="*/ 33 h 165"/>
                <a:gd name="T18" fmla="*/ 133 w 172"/>
                <a:gd name="T19" fmla="*/ 137 h 165"/>
                <a:gd name="T20" fmla="*/ 112 w 172"/>
                <a:gd name="T21" fmla="*/ 92 h 165"/>
                <a:gd name="T22" fmla="*/ 106 w 172"/>
                <a:gd name="T23" fmla="*/ 48 h 165"/>
                <a:gd name="T24" fmla="*/ 78 w 172"/>
                <a:gd name="T25" fmla="*/ 48 h 165"/>
                <a:gd name="T26" fmla="*/ 75 w 172"/>
                <a:gd name="T27" fmla="*/ 61 h 165"/>
                <a:gd name="T28" fmla="*/ 112 w 172"/>
                <a:gd name="T29" fmla="*/ 9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2" h="165">
                  <a:moveTo>
                    <a:pt x="133" y="137"/>
                  </a:moveTo>
                  <a:cubicBezTo>
                    <a:pt x="113" y="120"/>
                    <a:pt x="94" y="103"/>
                    <a:pt x="75" y="88"/>
                  </a:cubicBezTo>
                  <a:cubicBezTo>
                    <a:pt x="68" y="83"/>
                    <a:pt x="59" y="81"/>
                    <a:pt x="51" y="78"/>
                  </a:cubicBezTo>
                  <a:cubicBezTo>
                    <a:pt x="53" y="90"/>
                    <a:pt x="53" y="102"/>
                    <a:pt x="56" y="113"/>
                  </a:cubicBezTo>
                  <a:cubicBezTo>
                    <a:pt x="57" y="116"/>
                    <a:pt x="65" y="120"/>
                    <a:pt x="70" y="120"/>
                  </a:cubicBezTo>
                  <a:cubicBezTo>
                    <a:pt x="91" y="120"/>
                    <a:pt x="103" y="134"/>
                    <a:pt x="115" y="149"/>
                  </a:cubicBezTo>
                  <a:cubicBezTo>
                    <a:pt x="87" y="165"/>
                    <a:pt x="45" y="148"/>
                    <a:pt x="17" y="110"/>
                  </a:cubicBezTo>
                  <a:cubicBezTo>
                    <a:pt x="0" y="86"/>
                    <a:pt x="8" y="48"/>
                    <a:pt x="36" y="23"/>
                  </a:cubicBezTo>
                  <a:cubicBezTo>
                    <a:pt x="62" y="0"/>
                    <a:pt x="98" y="3"/>
                    <a:pt x="130" y="33"/>
                  </a:cubicBezTo>
                  <a:cubicBezTo>
                    <a:pt x="161" y="63"/>
                    <a:pt x="172" y="90"/>
                    <a:pt x="133" y="137"/>
                  </a:cubicBezTo>
                  <a:close/>
                  <a:moveTo>
                    <a:pt x="112" y="92"/>
                  </a:moveTo>
                  <a:cubicBezTo>
                    <a:pt x="124" y="72"/>
                    <a:pt x="119" y="57"/>
                    <a:pt x="106" y="48"/>
                  </a:cubicBezTo>
                  <a:cubicBezTo>
                    <a:pt x="99" y="44"/>
                    <a:pt x="87" y="47"/>
                    <a:pt x="78" y="48"/>
                  </a:cubicBezTo>
                  <a:cubicBezTo>
                    <a:pt x="76" y="49"/>
                    <a:pt x="73" y="60"/>
                    <a:pt x="75" y="61"/>
                  </a:cubicBezTo>
                  <a:cubicBezTo>
                    <a:pt x="86" y="72"/>
                    <a:pt x="98" y="81"/>
                    <a:pt x="112"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4"/>
            <p:cNvSpPr>
              <a:spLocks noEditPoints="1"/>
            </p:cNvSpPr>
            <p:nvPr/>
          </p:nvSpPr>
          <p:spPr bwMode="auto">
            <a:xfrm>
              <a:off x="3133725" y="4094163"/>
              <a:ext cx="304800" cy="309563"/>
            </a:xfrm>
            <a:custGeom>
              <a:avLst/>
              <a:gdLst>
                <a:gd name="T0" fmla="*/ 116 w 158"/>
                <a:gd name="T1" fmla="*/ 0 h 160"/>
                <a:gd name="T2" fmla="*/ 121 w 158"/>
                <a:gd name="T3" fmla="*/ 46 h 160"/>
                <a:gd name="T4" fmla="*/ 147 w 158"/>
                <a:gd name="T5" fmla="*/ 93 h 160"/>
                <a:gd name="T6" fmla="*/ 127 w 158"/>
                <a:gd name="T7" fmla="*/ 145 h 160"/>
                <a:gd name="T8" fmla="*/ 83 w 158"/>
                <a:gd name="T9" fmla="*/ 123 h 160"/>
                <a:gd name="T10" fmla="*/ 51 w 158"/>
                <a:gd name="T11" fmla="*/ 66 h 160"/>
                <a:gd name="T12" fmla="*/ 40 w 158"/>
                <a:gd name="T13" fmla="*/ 105 h 160"/>
                <a:gd name="T14" fmla="*/ 63 w 158"/>
                <a:gd name="T15" fmla="*/ 158 h 160"/>
                <a:gd name="T16" fmla="*/ 24 w 158"/>
                <a:gd name="T17" fmla="*/ 135 h 160"/>
                <a:gd name="T18" fmla="*/ 4 w 158"/>
                <a:gd name="T19" fmla="*/ 67 h 160"/>
                <a:gd name="T20" fmla="*/ 32 w 158"/>
                <a:gd name="T21" fmla="*/ 26 h 160"/>
                <a:gd name="T22" fmla="*/ 116 w 158"/>
                <a:gd name="T23" fmla="*/ 0 h 160"/>
                <a:gd name="T24" fmla="*/ 72 w 158"/>
                <a:gd name="T25" fmla="*/ 61 h 160"/>
                <a:gd name="T26" fmla="*/ 93 w 158"/>
                <a:gd name="T27" fmla="*/ 97 h 160"/>
                <a:gd name="T28" fmla="*/ 113 w 158"/>
                <a:gd name="T29" fmla="*/ 100 h 160"/>
                <a:gd name="T30" fmla="*/ 119 w 158"/>
                <a:gd name="T31" fmla="*/ 84 h 160"/>
                <a:gd name="T32" fmla="*/ 72 w 158"/>
                <a:gd name="T33" fmla="*/ 6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60">
                  <a:moveTo>
                    <a:pt x="116" y="0"/>
                  </a:moveTo>
                  <a:cubicBezTo>
                    <a:pt x="119" y="17"/>
                    <a:pt x="138" y="30"/>
                    <a:pt x="121" y="46"/>
                  </a:cubicBezTo>
                  <a:cubicBezTo>
                    <a:pt x="130" y="62"/>
                    <a:pt x="140" y="77"/>
                    <a:pt x="147" y="93"/>
                  </a:cubicBezTo>
                  <a:cubicBezTo>
                    <a:pt x="158" y="116"/>
                    <a:pt x="150" y="136"/>
                    <a:pt x="127" y="145"/>
                  </a:cubicBezTo>
                  <a:cubicBezTo>
                    <a:pt x="111" y="152"/>
                    <a:pt x="93" y="143"/>
                    <a:pt x="83" y="123"/>
                  </a:cubicBezTo>
                  <a:cubicBezTo>
                    <a:pt x="73" y="104"/>
                    <a:pt x="62" y="85"/>
                    <a:pt x="51" y="66"/>
                  </a:cubicBezTo>
                  <a:cubicBezTo>
                    <a:pt x="30" y="78"/>
                    <a:pt x="25" y="94"/>
                    <a:pt x="40" y="105"/>
                  </a:cubicBezTo>
                  <a:cubicBezTo>
                    <a:pt x="59" y="119"/>
                    <a:pt x="58" y="138"/>
                    <a:pt x="63" y="158"/>
                  </a:cubicBezTo>
                  <a:cubicBezTo>
                    <a:pt x="43" y="160"/>
                    <a:pt x="30" y="148"/>
                    <a:pt x="24" y="135"/>
                  </a:cubicBezTo>
                  <a:cubicBezTo>
                    <a:pt x="14" y="114"/>
                    <a:pt x="8" y="90"/>
                    <a:pt x="4" y="67"/>
                  </a:cubicBezTo>
                  <a:cubicBezTo>
                    <a:pt x="0" y="45"/>
                    <a:pt x="11" y="32"/>
                    <a:pt x="32" y="26"/>
                  </a:cubicBezTo>
                  <a:cubicBezTo>
                    <a:pt x="59" y="17"/>
                    <a:pt x="87" y="9"/>
                    <a:pt x="116" y="0"/>
                  </a:cubicBezTo>
                  <a:close/>
                  <a:moveTo>
                    <a:pt x="72" y="61"/>
                  </a:moveTo>
                  <a:cubicBezTo>
                    <a:pt x="80" y="74"/>
                    <a:pt x="85" y="87"/>
                    <a:pt x="93" y="97"/>
                  </a:cubicBezTo>
                  <a:cubicBezTo>
                    <a:pt x="97" y="101"/>
                    <a:pt x="107" y="102"/>
                    <a:pt x="113" y="100"/>
                  </a:cubicBezTo>
                  <a:cubicBezTo>
                    <a:pt x="117" y="99"/>
                    <a:pt x="120" y="89"/>
                    <a:pt x="119" y="84"/>
                  </a:cubicBezTo>
                  <a:cubicBezTo>
                    <a:pt x="117" y="62"/>
                    <a:pt x="106" y="56"/>
                    <a:pt x="72"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5"/>
            <p:cNvSpPr>
              <a:spLocks noEditPoints="1"/>
            </p:cNvSpPr>
            <p:nvPr/>
          </p:nvSpPr>
          <p:spPr bwMode="auto">
            <a:xfrm>
              <a:off x="8805863" y="3998913"/>
              <a:ext cx="261938" cy="287338"/>
            </a:xfrm>
            <a:custGeom>
              <a:avLst/>
              <a:gdLst>
                <a:gd name="T0" fmla="*/ 73 w 136"/>
                <a:gd name="T1" fmla="*/ 1 h 149"/>
                <a:gd name="T2" fmla="*/ 136 w 136"/>
                <a:gd name="T3" fmla="*/ 64 h 149"/>
                <a:gd name="T4" fmla="*/ 67 w 136"/>
                <a:gd name="T5" fmla="*/ 148 h 149"/>
                <a:gd name="T6" fmla="*/ 0 w 136"/>
                <a:gd name="T7" fmla="*/ 82 h 149"/>
                <a:gd name="T8" fmla="*/ 73 w 136"/>
                <a:gd name="T9" fmla="*/ 1 h 149"/>
                <a:gd name="T10" fmla="*/ 74 w 136"/>
                <a:gd name="T11" fmla="*/ 101 h 149"/>
                <a:gd name="T12" fmla="*/ 105 w 136"/>
                <a:gd name="T13" fmla="*/ 77 h 149"/>
                <a:gd name="T14" fmla="*/ 59 w 136"/>
                <a:gd name="T15" fmla="*/ 45 h 149"/>
                <a:gd name="T16" fmla="*/ 32 w 136"/>
                <a:gd name="T17" fmla="*/ 68 h 149"/>
                <a:gd name="T18" fmla="*/ 74 w 136"/>
                <a:gd name="T19" fmla="*/ 10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49">
                  <a:moveTo>
                    <a:pt x="73" y="1"/>
                  </a:moveTo>
                  <a:cubicBezTo>
                    <a:pt x="107" y="1"/>
                    <a:pt x="136" y="31"/>
                    <a:pt x="136" y="64"/>
                  </a:cubicBezTo>
                  <a:cubicBezTo>
                    <a:pt x="135" y="118"/>
                    <a:pt x="110" y="149"/>
                    <a:pt x="67" y="148"/>
                  </a:cubicBezTo>
                  <a:cubicBezTo>
                    <a:pt x="30" y="148"/>
                    <a:pt x="0" y="118"/>
                    <a:pt x="0" y="82"/>
                  </a:cubicBezTo>
                  <a:cubicBezTo>
                    <a:pt x="1" y="30"/>
                    <a:pt x="27" y="0"/>
                    <a:pt x="73" y="1"/>
                  </a:cubicBezTo>
                  <a:close/>
                  <a:moveTo>
                    <a:pt x="74" y="101"/>
                  </a:moveTo>
                  <a:cubicBezTo>
                    <a:pt x="94" y="102"/>
                    <a:pt x="105" y="93"/>
                    <a:pt x="105" y="77"/>
                  </a:cubicBezTo>
                  <a:cubicBezTo>
                    <a:pt x="106" y="59"/>
                    <a:pt x="87" y="45"/>
                    <a:pt x="59" y="45"/>
                  </a:cubicBezTo>
                  <a:cubicBezTo>
                    <a:pt x="44" y="45"/>
                    <a:pt x="33" y="52"/>
                    <a:pt x="32" y="68"/>
                  </a:cubicBezTo>
                  <a:cubicBezTo>
                    <a:pt x="31" y="84"/>
                    <a:pt x="52" y="101"/>
                    <a:pt x="74"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6"/>
            <p:cNvSpPr>
              <a:spLocks noEditPoints="1"/>
            </p:cNvSpPr>
            <p:nvPr/>
          </p:nvSpPr>
          <p:spPr bwMode="auto">
            <a:xfrm>
              <a:off x="8634413" y="2114550"/>
              <a:ext cx="303213" cy="301625"/>
            </a:xfrm>
            <a:custGeom>
              <a:avLst/>
              <a:gdLst>
                <a:gd name="T0" fmla="*/ 59 w 157"/>
                <a:gd name="T1" fmla="*/ 63 h 156"/>
                <a:gd name="T2" fmla="*/ 45 w 157"/>
                <a:gd name="T3" fmla="*/ 107 h 156"/>
                <a:gd name="T4" fmla="*/ 79 w 157"/>
                <a:gd name="T5" fmla="*/ 154 h 156"/>
                <a:gd name="T6" fmla="*/ 5 w 157"/>
                <a:gd name="T7" fmla="*/ 78 h 156"/>
                <a:gd name="T8" fmla="*/ 65 w 157"/>
                <a:gd name="T9" fmla="*/ 7 h 156"/>
                <a:gd name="T10" fmla="*/ 144 w 157"/>
                <a:gd name="T11" fmla="*/ 68 h 156"/>
                <a:gd name="T12" fmla="*/ 99 w 157"/>
                <a:gd name="T13" fmla="*/ 152 h 156"/>
                <a:gd name="T14" fmla="*/ 59 w 157"/>
                <a:gd name="T15" fmla="*/ 63 h 156"/>
                <a:gd name="T16" fmla="*/ 76 w 157"/>
                <a:gd name="T17" fmla="*/ 49 h 156"/>
                <a:gd name="T18" fmla="*/ 90 w 157"/>
                <a:gd name="T19" fmla="*/ 89 h 156"/>
                <a:gd name="T20" fmla="*/ 108 w 157"/>
                <a:gd name="T21" fmla="*/ 91 h 156"/>
                <a:gd name="T22" fmla="*/ 114 w 157"/>
                <a:gd name="T23" fmla="*/ 60 h 156"/>
                <a:gd name="T24" fmla="*/ 76 w 157"/>
                <a:gd name="T25" fmla="*/ 4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7" h="156">
                  <a:moveTo>
                    <a:pt x="59" y="63"/>
                  </a:moveTo>
                  <a:cubicBezTo>
                    <a:pt x="35" y="73"/>
                    <a:pt x="31" y="90"/>
                    <a:pt x="45" y="107"/>
                  </a:cubicBezTo>
                  <a:cubicBezTo>
                    <a:pt x="57" y="120"/>
                    <a:pt x="66" y="136"/>
                    <a:pt x="79" y="154"/>
                  </a:cubicBezTo>
                  <a:cubicBezTo>
                    <a:pt x="43" y="156"/>
                    <a:pt x="11" y="119"/>
                    <a:pt x="5" y="78"/>
                  </a:cubicBezTo>
                  <a:cubicBezTo>
                    <a:pt x="0" y="46"/>
                    <a:pt x="26" y="13"/>
                    <a:pt x="65" y="7"/>
                  </a:cubicBezTo>
                  <a:cubicBezTo>
                    <a:pt x="104" y="0"/>
                    <a:pt x="126" y="16"/>
                    <a:pt x="144" y="68"/>
                  </a:cubicBezTo>
                  <a:cubicBezTo>
                    <a:pt x="157" y="107"/>
                    <a:pt x="144" y="132"/>
                    <a:pt x="99" y="152"/>
                  </a:cubicBezTo>
                  <a:cubicBezTo>
                    <a:pt x="86" y="122"/>
                    <a:pt x="73" y="93"/>
                    <a:pt x="59" y="63"/>
                  </a:cubicBezTo>
                  <a:close/>
                  <a:moveTo>
                    <a:pt x="76" y="49"/>
                  </a:moveTo>
                  <a:cubicBezTo>
                    <a:pt x="81" y="64"/>
                    <a:pt x="85" y="77"/>
                    <a:pt x="90" y="89"/>
                  </a:cubicBezTo>
                  <a:cubicBezTo>
                    <a:pt x="95" y="99"/>
                    <a:pt x="104" y="100"/>
                    <a:pt x="108" y="91"/>
                  </a:cubicBezTo>
                  <a:cubicBezTo>
                    <a:pt x="113" y="82"/>
                    <a:pt x="117" y="69"/>
                    <a:pt x="114" y="60"/>
                  </a:cubicBezTo>
                  <a:cubicBezTo>
                    <a:pt x="109" y="45"/>
                    <a:pt x="93" y="47"/>
                    <a:pt x="76"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7"/>
            <p:cNvSpPr>
              <a:spLocks noEditPoints="1"/>
            </p:cNvSpPr>
            <p:nvPr/>
          </p:nvSpPr>
          <p:spPr bwMode="auto">
            <a:xfrm>
              <a:off x="3654425" y="1431925"/>
              <a:ext cx="317500" cy="319088"/>
            </a:xfrm>
            <a:custGeom>
              <a:avLst/>
              <a:gdLst>
                <a:gd name="T0" fmla="*/ 138 w 164"/>
                <a:gd name="T1" fmla="*/ 30 h 165"/>
                <a:gd name="T2" fmla="*/ 91 w 164"/>
                <a:gd name="T3" fmla="*/ 87 h 165"/>
                <a:gd name="T4" fmla="*/ 79 w 164"/>
                <a:gd name="T5" fmla="*/ 112 h 165"/>
                <a:gd name="T6" fmla="*/ 97 w 164"/>
                <a:gd name="T7" fmla="*/ 115 h 165"/>
                <a:gd name="T8" fmla="*/ 122 w 164"/>
                <a:gd name="T9" fmla="*/ 97 h 165"/>
                <a:gd name="T10" fmla="*/ 150 w 164"/>
                <a:gd name="T11" fmla="*/ 55 h 165"/>
                <a:gd name="T12" fmla="*/ 153 w 164"/>
                <a:gd name="T13" fmla="*/ 55 h 165"/>
                <a:gd name="T14" fmla="*/ 110 w 164"/>
                <a:gd name="T15" fmla="*/ 148 h 165"/>
                <a:gd name="T16" fmla="*/ 22 w 164"/>
                <a:gd name="T17" fmla="*/ 125 h 165"/>
                <a:gd name="T18" fmla="*/ 51 w 164"/>
                <a:gd name="T19" fmla="*/ 20 h 165"/>
                <a:gd name="T20" fmla="*/ 138 w 164"/>
                <a:gd name="T21" fmla="*/ 30 h 165"/>
                <a:gd name="T22" fmla="*/ 59 w 164"/>
                <a:gd name="T23" fmla="*/ 94 h 165"/>
                <a:gd name="T24" fmla="*/ 83 w 164"/>
                <a:gd name="T25" fmla="*/ 63 h 165"/>
                <a:gd name="T26" fmla="*/ 79 w 164"/>
                <a:gd name="T27" fmla="*/ 48 h 165"/>
                <a:gd name="T28" fmla="*/ 51 w 164"/>
                <a:gd name="T29" fmla="*/ 56 h 165"/>
                <a:gd name="T30" fmla="*/ 59 w 164"/>
                <a:gd name="T31" fmla="*/ 9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4" h="165">
                  <a:moveTo>
                    <a:pt x="138" y="30"/>
                  </a:moveTo>
                  <a:cubicBezTo>
                    <a:pt x="121" y="50"/>
                    <a:pt x="105" y="68"/>
                    <a:pt x="91" y="87"/>
                  </a:cubicBezTo>
                  <a:cubicBezTo>
                    <a:pt x="85" y="94"/>
                    <a:pt x="83" y="103"/>
                    <a:pt x="79" y="112"/>
                  </a:cubicBezTo>
                  <a:cubicBezTo>
                    <a:pt x="85" y="113"/>
                    <a:pt x="91" y="115"/>
                    <a:pt x="97" y="115"/>
                  </a:cubicBezTo>
                  <a:cubicBezTo>
                    <a:pt x="110" y="116"/>
                    <a:pt x="120" y="110"/>
                    <a:pt x="122" y="97"/>
                  </a:cubicBezTo>
                  <a:cubicBezTo>
                    <a:pt x="123" y="77"/>
                    <a:pt x="137" y="67"/>
                    <a:pt x="150" y="55"/>
                  </a:cubicBezTo>
                  <a:cubicBezTo>
                    <a:pt x="151" y="55"/>
                    <a:pt x="152" y="55"/>
                    <a:pt x="153" y="55"/>
                  </a:cubicBezTo>
                  <a:cubicBezTo>
                    <a:pt x="164" y="82"/>
                    <a:pt x="140" y="132"/>
                    <a:pt x="110" y="148"/>
                  </a:cubicBezTo>
                  <a:cubicBezTo>
                    <a:pt x="78" y="165"/>
                    <a:pt x="42" y="158"/>
                    <a:pt x="22" y="125"/>
                  </a:cubicBezTo>
                  <a:cubicBezTo>
                    <a:pt x="0" y="89"/>
                    <a:pt x="5" y="61"/>
                    <a:pt x="51" y="20"/>
                  </a:cubicBezTo>
                  <a:cubicBezTo>
                    <a:pt x="71" y="0"/>
                    <a:pt x="104" y="3"/>
                    <a:pt x="138" y="30"/>
                  </a:cubicBezTo>
                  <a:close/>
                  <a:moveTo>
                    <a:pt x="59" y="94"/>
                  </a:moveTo>
                  <a:cubicBezTo>
                    <a:pt x="67" y="84"/>
                    <a:pt x="76" y="74"/>
                    <a:pt x="83" y="63"/>
                  </a:cubicBezTo>
                  <a:cubicBezTo>
                    <a:pt x="85" y="60"/>
                    <a:pt x="82" y="51"/>
                    <a:pt x="79" y="48"/>
                  </a:cubicBezTo>
                  <a:cubicBezTo>
                    <a:pt x="68" y="40"/>
                    <a:pt x="58" y="43"/>
                    <a:pt x="51" y="56"/>
                  </a:cubicBezTo>
                  <a:cubicBezTo>
                    <a:pt x="42" y="72"/>
                    <a:pt x="43" y="82"/>
                    <a:pt x="59"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8"/>
            <p:cNvSpPr>
              <a:spLocks/>
            </p:cNvSpPr>
            <p:nvPr/>
          </p:nvSpPr>
          <p:spPr bwMode="auto">
            <a:xfrm>
              <a:off x="3038475" y="3092450"/>
              <a:ext cx="273050" cy="277813"/>
            </a:xfrm>
            <a:custGeom>
              <a:avLst/>
              <a:gdLst>
                <a:gd name="T0" fmla="*/ 141 w 141"/>
                <a:gd name="T1" fmla="*/ 7 h 144"/>
                <a:gd name="T2" fmla="*/ 135 w 141"/>
                <a:gd name="T3" fmla="*/ 52 h 144"/>
                <a:gd name="T4" fmla="*/ 71 w 141"/>
                <a:gd name="T5" fmla="*/ 47 h 144"/>
                <a:gd name="T6" fmla="*/ 40 w 141"/>
                <a:gd name="T7" fmla="*/ 56 h 144"/>
                <a:gd name="T8" fmla="*/ 41 w 141"/>
                <a:gd name="T9" fmla="*/ 78 h 144"/>
                <a:gd name="T10" fmla="*/ 59 w 141"/>
                <a:gd name="T11" fmla="*/ 89 h 144"/>
                <a:gd name="T12" fmla="*/ 129 w 141"/>
                <a:gd name="T13" fmla="*/ 98 h 144"/>
                <a:gd name="T14" fmla="*/ 125 w 141"/>
                <a:gd name="T15" fmla="*/ 144 h 144"/>
                <a:gd name="T16" fmla="*/ 16 w 141"/>
                <a:gd name="T17" fmla="*/ 133 h 144"/>
                <a:gd name="T18" fmla="*/ 1 w 141"/>
                <a:gd name="T19" fmla="*/ 116 h 144"/>
                <a:gd name="T20" fmla="*/ 1 w 141"/>
                <a:gd name="T21" fmla="*/ 92 h 144"/>
                <a:gd name="T22" fmla="*/ 22 w 141"/>
                <a:gd name="T23" fmla="*/ 86 h 144"/>
                <a:gd name="T24" fmla="*/ 9 w 141"/>
                <a:gd name="T25" fmla="*/ 25 h 144"/>
                <a:gd name="T26" fmla="*/ 38 w 141"/>
                <a:gd name="T27" fmla="*/ 1 h 144"/>
                <a:gd name="T28" fmla="*/ 141 w 141"/>
                <a:gd name="T29" fmla="*/ 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1" h="144">
                  <a:moveTo>
                    <a:pt x="141" y="7"/>
                  </a:moveTo>
                  <a:cubicBezTo>
                    <a:pt x="139" y="22"/>
                    <a:pt x="138" y="35"/>
                    <a:pt x="135" y="52"/>
                  </a:cubicBezTo>
                  <a:cubicBezTo>
                    <a:pt x="114" y="50"/>
                    <a:pt x="92" y="47"/>
                    <a:pt x="71" y="47"/>
                  </a:cubicBezTo>
                  <a:cubicBezTo>
                    <a:pt x="61" y="47"/>
                    <a:pt x="49" y="51"/>
                    <a:pt x="40" y="56"/>
                  </a:cubicBezTo>
                  <a:cubicBezTo>
                    <a:pt x="37" y="58"/>
                    <a:pt x="38" y="72"/>
                    <a:pt x="41" y="78"/>
                  </a:cubicBezTo>
                  <a:cubicBezTo>
                    <a:pt x="44" y="83"/>
                    <a:pt x="53" y="88"/>
                    <a:pt x="59" y="89"/>
                  </a:cubicBezTo>
                  <a:cubicBezTo>
                    <a:pt x="81" y="93"/>
                    <a:pt x="104" y="95"/>
                    <a:pt x="129" y="98"/>
                  </a:cubicBezTo>
                  <a:cubicBezTo>
                    <a:pt x="128" y="113"/>
                    <a:pt x="126" y="129"/>
                    <a:pt x="125" y="144"/>
                  </a:cubicBezTo>
                  <a:cubicBezTo>
                    <a:pt x="87" y="140"/>
                    <a:pt x="51" y="136"/>
                    <a:pt x="16" y="133"/>
                  </a:cubicBezTo>
                  <a:cubicBezTo>
                    <a:pt x="6" y="131"/>
                    <a:pt x="0" y="128"/>
                    <a:pt x="1" y="116"/>
                  </a:cubicBezTo>
                  <a:cubicBezTo>
                    <a:pt x="2" y="108"/>
                    <a:pt x="1" y="100"/>
                    <a:pt x="1" y="92"/>
                  </a:cubicBezTo>
                  <a:cubicBezTo>
                    <a:pt x="8" y="90"/>
                    <a:pt x="13" y="89"/>
                    <a:pt x="22" y="86"/>
                  </a:cubicBezTo>
                  <a:cubicBezTo>
                    <a:pt x="4" y="67"/>
                    <a:pt x="2" y="47"/>
                    <a:pt x="9" y="25"/>
                  </a:cubicBezTo>
                  <a:cubicBezTo>
                    <a:pt x="14" y="9"/>
                    <a:pt x="21" y="0"/>
                    <a:pt x="38" y="1"/>
                  </a:cubicBezTo>
                  <a:cubicBezTo>
                    <a:pt x="71" y="3"/>
                    <a:pt x="104" y="5"/>
                    <a:pt x="14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9"/>
            <p:cNvSpPr>
              <a:spLocks noEditPoints="1"/>
            </p:cNvSpPr>
            <p:nvPr/>
          </p:nvSpPr>
          <p:spPr bwMode="auto">
            <a:xfrm>
              <a:off x="4602163" y="5897563"/>
              <a:ext cx="387350" cy="458788"/>
            </a:xfrm>
            <a:custGeom>
              <a:avLst/>
              <a:gdLst>
                <a:gd name="T0" fmla="*/ 95 w 201"/>
                <a:gd name="T1" fmla="*/ 41 h 237"/>
                <a:gd name="T2" fmla="*/ 98 w 201"/>
                <a:gd name="T3" fmla="*/ 74 h 237"/>
                <a:gd name="T4" fmla="*/ 121 w 201"/>
                <a:gd name="T5" fmla="*/ 76 h 237"/>
                <a:gd name="T6" fmla="*/ 117 w 201"/>
                <a:gd name="T7" fmla="*/ 50 h 237"/>
                <a:gd name="T8" fmla="*/ 147 w 201"/>
                <a:gd name="T9" fmla="*/ 35 h 237"/>
                <a:gd name="T10" fmla="*/ 168 w 201"/>
                <a:gd name="T11" fmla="*/ 0 h 237"/>
                <a:gd name="T12" fmla="*/ 181 w 201"/>
                <a:gd name="T13" fmla="*/ 40 h 237"/>
                <a:gd name="T14" fmla="*/ 186 w 201"/>
                <a:gd name="T15" fmla="*/ 41 h 237"/>
                <a:gd name="T16" fmla="*/ 200 w 201"/>
                <a:gd name="T17" fmla="*/ 55 h 237"/>
                <a:gd name="T18" fmla="*/ 189 w 201"/>
                <a:gd name="T19" fmla="*/ 66 h 237"/>
                <a:gd name="T20" fmla="*/ 155 w 201"/>
                <a:gd name="T21" fmla="*/ 79 h 237"/>
                <a:gd name="T22" fmla="*/ 155 w 201"/>
                <a:gd name="T23" fmla="*/ 84 h 237"/>
                <a:gd name="T24" fmla="*/ 194 w 201"/>
                <a:gd name="T25" fmla="*/ 89 h 237"/>
                <a:gd name="T26" fmla="*/ 193 w 201"/>
                <a:gd name="T27" fmla="*/ 96 h 237"/>
                <a:gd name="T28" fmla="*/ 163 w 201"/>
                <a:gd name="T29" fmla="*/ 94 h 237"/>
                <a:gd name="T30" fmla="*/ 139 w 201"/>
                <a:gd name="T31" fmla="*/ 100 h 237"/>
                <a:gd name="T32" fmla="*/ 148 w 201"/>
                <a:gd name="T33" fmla="*/ 121 h 237"/>
                <a:gd name="T34" fmla="*/ 129 w 201"/>
                <a:gd name="T35" fmla="*/ 129 h 237"/>
                <a:gd name="T36" fmla="*/ 107 w 201"/>
                <a:gd name="T37" fmla="*/ 156 h 237"/>
                <a:gd name="T38" fmla="*/ 142 w 201"/>
                <a:gd name="T39" fmla="*/ 163 h 237"/>
                <a:gd name="T40" fmla="*/ 163 w 201"/>
                <a:gd name="T41" fmla="*/ 178 h 237"/>
                <a:gd name="T42" fmla="*/ 118 w 201"/>
                <a:gd name="T43" fmla="*/ 178 h 237"/>
                <a:gd name="T44" fmla="*/ 90 w 201"/>
                <a:gd name="T45" fmla="*/ 194 h 237"/>
                <a:gd name="T46" fmla="*/ 68 w 201"/>
                <a:gd name="T47" fmla="*/ 230 h 237"/>
                <a:gd name="T48" fmla="*/ 54 w 201"/>
                <a:gd name="T49" fmla="*/ 237 h 237"/>
                <a:gd name="T50" fmla="*/ 51 w 201"/>
                <a:gd name="T51" fmla="*/ 218 h 237"/>
                <a:gd name="T52" fmla="*/ 70 w 201"/>
                <a:gd name="T53" fmla="*/ 184 h 237"/>
                <a:gd name="T54" fmla="*/ 46 w 201"/>
                <a:gd name="T55" fmla="*/ 168 h 237"/>
                <a:gd name="T56" fmla="*/ 48 w 201"/>
                <a:gd name="T57" fmla="*/ 163 h 237"/>
                <a:gd name="T58" fmla="*/ 67 w 201"/>
                <a:gd name="T59" fmla="*/ 165 h 237"/>
                <a:gd name="T60" fmla="*/ 82 w 201"/>
                <a:gd name="T61" fmla="*/ 154 h 237"/>
                <a:gd name="T62" fmla="*/ 92 w 201"/>
                <a:gd name="T63" fmla="*/ 126 h 237"/>
                <a:gd name="T64" fmla="*/ 106 w 201"/>
                <a:gd name="T65" fmla="*/ 104 h 237"/>
                <a:gd name="T66" fmla="*/ 64 w 201"/>
                <a:gd name="T67" fmla="*/ 106 h 237"/>
                <a:gd name="T68" fmla="*/ 22 w 201"/>
                <a:gd name="T69" fmla="*/ 159 h 237"/>
                <a:gd name="T70" fmla="*/ 0 w 201"/>
                <a:gd name="T71" fmla="*/ 173 h 237"/>
                <a:gd name="T72" fmla="*/ 19 w 201"/>
                <a:gd name="T73" fmla="*/ 134 h 237"/>
                <a:gd name="T74" fmla="*/ 73 w 201"/>
                <a:gd name="T75" fmla="*/ 51 h 237"/>
                <a:gd name="T76" fmla="*/ 96 w 201"/>
                <a:gd name="T77" fmla="*/ 42 h 237"/>
                <a:gd name="T78" fmla="*/ 95 w 201"/>
                <a:gd name="T79" fmla="*/ 41 h 237"/>
                <a:gd name="T80" fmla="*/ 186 w 201"/>
                <a:gd name="T81" fmla="*/ 56 h 237"/>
                <a:gd name="T82" fmla="*/ 180 w 201"/>
                <a:gd name="T83" fmla="*/ 46 h 237"/>
                <a:gd name="T84" fmla="*/ 161 w 201"/>
                <a:gd name="T85" fmla="*/ 56 h 237"/>
                <a:gd name="T86" fmla="*/ 167 w 201"/>
                <a:gd name="T87" fmla="*/ 65 h 237"/>
                <a:gd name="T88" fmla="*/ 186 w 201"/>
                <a:gd name="T89" fmla="*/ 5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1" h="237">
                  <a:moveTo>
                    <a:pt x="95" y="41"/>
                  </a:moveTo>
                  <a:cubicBezTo>
                    <a:pt x="96" y="52"/>
                    <a:pt x="95" y="64"/>
                    <a:pt x="98" y="74"/>
                  </a:cubicBezTo>
                  <a:cubicBezTo>
                    <a:pt x="99" y="77"/>
                    <a:pt x="113" y="75"/>
                    <a:pt x="121" y="76"/>
                  </a:cubicBezTo>
                  <a:cubicBezTo>
                    <a:pt x="120" y="67"/>
                    <a:pt x="118" y="59"/>
                    <a:pt x="117" y="50"/>
                  </a:cubicBezTo>
                  <a:cubicBezTo>
                    <a:pt x="125" y="46"/>
                    <a:pt x="138" y="43"/>
                    <a:pt x="147" y="35"/>
                  </a:cubicBezTo>
                  <a:cubicBezTo>
                    <a:pt x="155" y="27"/>
                    <a:pt x="158" y="13"/>
                    <a:pt x="168" y="0"/>
                  </a:cubicBezTo>
                  <a:cubicBezTo>
                    <a:pt x="172" y="12"/>
                    <a:pt x="176" y="25"/>
                    <a:pt x="181" y="40"/>
                  </a:cubicBezTo>
                  <a:cubicBezTo>
                    <a:pt x="181" y="40"/>
                    <a:pt x="184" y="39"/>
                    <a:pt x="186" y="41"/>
                  </a:cubicBezTo>
                  <a:cubicBezTo>
                    <a:pt x="192" y="45"/>
                    <a:pt x="197" y="50"/>
                    <a:pt x="200" y="55"/>
                  </a:cubicBezTo>
                  <a:cubicBezTo>
                    <a:pt x="201" y="57"/>
                    <a:pt x="194" y="64"/>
                    <a:pt x="189" y="66"/>
                  </a:cubicBezTo>
                  <a:cubicBezTo>
                    <a:pt x="178" y="71"/>
                    <a:pt x="166" y="75"/>
                    <a:pt x="155" y="79"/>
                  </a:cubicBezTo>
                  <a:cubicBezTo>
                    <a:pt x="155" y="81"/>
                    <a:pt x="155" y="82"/>
                    <a:pt x="155" y="84"/>
                  </a:cubicBezTo>
                  <a:cubicBezTo>
                    <a:pt x="168" y="86"/>
                    <a:pt x="181" y="87"/>
                    <a:pt x="194" y="89"/>
                  </a:cubicBezTo>
                  <a:cubicBezTo>
                    <a:pt x="193" y="91"/>
                    <a:pt x="193" y="93"/>
                    <a:pt x="193" y="96"/>
                  </a:cubicBezTo>
                  <a:cubicBezTo>
                    <a:pt x="183" y="95"/>
                    <a:pt x="173" y="93"/>
                    <a:pt x="163" y="94"/>
                  </a:cubicBezTo>
                  <a:cubicBezTo>
                    <a:pt x="155" y="95"/>
                    <a:pt x="147" y="98"/>
                    <a:pt x="139" y="100"/>
                  </a:cubicBezTo>
                  <a:cubicBezTo>
                    <a:pt x="142" y="107"/>
                    <a:pt x="145" y="114"/>
                    <a:pt x="148" y="121"/>
                  </a:cubicBezTo>
                  <a:cubicBezTo>
                    <a:pt x="142" y="124"/>
                    <a:pt x="136" y="126"/>
                    <a:pt x="129" y="129"/>
                  </a:cubicBezTo>
                  <a:cubicBezTo>
                    <a:pt x="139" y="151"/>
                    <a:pt x="114" y="145"/>
                    <a:pt x="107" y="156"/>
                  </a:cubicBezTo>
                  <a:cubicBezTo>
                    <a:pt x="117" y="171"/>
                    <a:pt x="132" y="169"/>
                    <a:pt x="142" y="163"/>
                  </a:cubicBezTo>
                  <a:cubicBezTo>
                    <a:pt x="158" y="153"/>
                    <a:pt x="158" y="164"/>
                    <a:pt x="163" y="178"/>
                  </a:cubicBezTo>
                  <a:cubicBezTo>
                    <a:pt x="146" y="178"/>
                    <a:pt x="132" y="178"/>
                    <a:pt x="118" y="178"/>
                  </a:cubicBezTo>
                  <a:cubicBezTo>
                    <a:pt x="105" y="178"/>
                    <a:pt x="95" y="180"/>
                    <a:pt x="90" y="194"/>
                  </a:cubicBezTo>
                  <a:cubicBezTo>
                    <a:pt x="85" y="207"/>
                    <a:pt x="76" y="218"/>
                    <a:pt x="68" y="230"/>
                  </a:cubicBezTo>
                  <a:cubicBezTo>
                    <a:pt x="65" y="233"/>
                    <a:pt x="59" y="235"/>
                    <a:pt x="54" y="237"/>
                  </a:cubicBezTo>
                  <a:cubicBezTo>
                    <a:pt x="53" y="231"/>
                    <a:pt x="49" y="223"/>
                    <a:pt x="51" y="218"/>
                  </a:cubicBezTo>
                  <a:cubicBezTo>
                    <a:pt x="56" y="206"/>
                    <a:pt x="64" y="194"/>
                    <a:pt x="70" y="184"/>
                  </a:cubicBezTo>
                  <a:cubicBezTo>
                    <a:pt x="60" y="177"/>
                    <a:pt x="53" y="172"/>
                    <a:pt x="46" y="168"/>
                  </a:cubicBezTo>
                  <a:cubicBezTo>
                    <a:pt x="46" y="166"/>
                    <a:pt x="47" y="164"/>
                    <a:pt x="48" y="163"/>
                  </a:cubicBezTo>
                  <a:cubicBezTo>
                    <a:pt x="55" y="164"/>
                    <a:pt x="61" y="166"/>
                    <a:pt x="67" y="165"/>
                  </a:cubicBezTo>
                  <a:cubicBezTo>
                    <a:pt x="73" y="163"/>
                    <a:pt x="82" y="157"/>
                    <a:pt x="82" y="154"/>
                  </a:cubicBezTo>
                  <a:cubicBezTo>
                    <a:pt x="80" y="143"/>
                    <a:pt x="83" y="134"/>
                    <a:pt x="92" y="126"/>
                  </a:cubicBezTo>
                  <a:cubicBezTo>
                    <a:pt x="98" y="121"/>
                    <a:pt x="101" y="112"/>
                    <a:pt x="106" y="104"/>
                  </a:cubicBezTo>
                  <a:cubicBezTo>
                    <a:pt x="89" y="83"/>
                    <a:pt x="80" y="83"/>
                    <a:pt x="64" y="106"/>
                  </a:cubicBezTo>
                  <a:cubicBezTo>
                    <a:pt x="51" y="124"/>
                    <a:pt x="37" y="142"/>
                    <a:pt x="22" y="159"/>
                  </a:cubicBezTo>
                  <a:cubicBezTo>
                    <a:pt x="18" y="165"/>
                    <a:pt x="10" y="167"/>
                    <a:pt x="0" y="173"/>
                  </a:cubicBezTo>
                  <a:cubicBezTo>
                    <a:pt x="1" y="154"/>
                    <a:pt x="4" y="143"/>
                    <a:pt x="19" y="134"/>
                  </a:cubicBezTo>
                  <a:cubicBezTo>
                    <a:pt x="47" y="115"/>
                    <a:pt x="71" y="91"/>
                    <a:pt x="73" y="51"/>
                  </a:cubicBezTo>
                  <a:cubicBezTo>
                    <a:pt x="80" y="48"/>
                    <a:pt x="88" y="45"/>
                    <a:pt x="96" y="42"/>
                  </a:cubicBezTo>
                  <a:lnTo>
                    <a:pt x="95" y="41"/>
                  </a:lnTo>
                  <a:close/>
                  <a:moveTo>
                    <a:pt x="186" y="56"/>
                  </a:moveTo>
                  <a:cubicBezTo>
                    <a:pt x="184" y="52"/>
                    <a:pt x="182" y="49"/>
                    <a:pt x="180" y="46"/>
                  </a:cubicBezTo>
                  <a:cubicBezTo>
                    <a:pt x="173" y="49"/>
                    <a:pt x="167" y="53"/>
                    <a:pt x="161" y="56"/>
                  </a:cubicBezTo>
                  <a:cubicBezTo>
                    <a:pt x="163" y="59"/>
                    <a:pt x="166" y="66"/>
                    <a:pt x="167" y="65"/>
                  </a:cubicBezTo>
                  <a:cubicBezTo>
                    <a:pt x="174" y="63"/>
                    <a:pt x="180" y="59"/>
                    <a:pt x="18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0"/>
            <p:cNvSpPr>
              <a:spLocks noEditPoints="1"/>
            </p:cNvSpPr>
            <p:nvPr/>
          </p:nvSpPr>
          <p:spPr bwMode="auto">
            <a:xfrm>
              <a:off x="5164138" y="474663"/>
              <a:ext cx="285750" cy="269875"/>
            </a:xfrm>
            <a:custGeom>
              <a:avLst/>
              <a:gdLst>
                <a:gd name="T0" fmla="*/ 80 w 148"/>
                <a:gd name="T1" fmla="*/ 0 h 139"/>
                <a:gd name="T2" fmla="*/ 147 w 148"/>
                <a:gd name="T3" fmla="*/ 72 h 139"/>
                <a:gd name="T4" fmla="*/ 62 w 148"/>
                <a:gd name="T5" fmla="*/ 138 h 139"/>
                <a:gd name="T6" fmla="*/ 0 w 148"/>
                <a:gd name="T7" fmla="*/ 68 h 139"/>
                <a:gd name="T8" fmla="*/ 80 w 148"/>
                <a:gd name="T9" fmla="*/ 0 h 139"/>
                <a:gd name="T10" fmla="*/ 73 w 148"/>
                <a:gd name="T11" fmla="*/ 35 h 139"/>
                <a:gd name="T12" fmla="*/ 45 w 148"/>
                <a:gd name="T13" fmla="*/ 62 h 139"/>
                <a:gd name="T14" fmla="*/ 76 w 148"/>
                <a:gd name="T15" fmla="*/ 107 h 139"/>
                <a:gd name="T16" fmla="*/ 101 w 148"/>
                <a:gd name="T17" fmla="*/ 77 h 139"/>
                <a:gd name="T18" fmla="*/ 73 w 148"/>
                <a:gd name="T19" fmla="*/ 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39">
                  <a:moveTo>
                    <a:pt x="80" y="0"/>
                  </a:moveTo>
                  <a:cubicBezTo>
                    <a:pt x="118" y="0"/>
                    <a:pt x="148" y="31"/>
                    <a:pt x="147" y="72"/>
                  </a:cubicBezTo>
                  <a:cubicBezTo>
                    <a:pt x="147" y="106"/>
                    <a:pt x="121" y="136"/>
                    <a:pt x="62" y="138"/>
                  </a:cubicBezTo>
                  <a:cubicBezTo>
                    <a:pt x="29" y="139"/>
                    <a:pt x="1" y="108"/>
                    <a:pt x="0" y="68"/>
                  </a:cubicBezTo>
                  <a:cubicBezTo>
                    <a:pt x="0" y="33"/>
                    <a:pt x="39" y="1"/>
                    <a:pt x="80" y="0"/>
                  </a:cubicBezTo>
                  <a:close/>
                  <a:moveTo>
                    <a:pt x="73" y="35"/>
                  </a:moveTo>
                  <a:cubicBezTo>
                    <a:pt x="53" y="35"/>
                    <a:pt x="45" y="44"/>
                    <a:pt x="45" y="62"/>
                  </a:cubicBezTo>
                  <a:cubicBezTo>
                    <a:pt x="45" y="85"/>
                    <a:pt x="60" y="107"/>
                    <a:pt x="76" y="107"/>
                  </a:cubicBezTo>
                  <a:cubicBezTo>
                    <a:pt x="91" y="107"/>
                    <a:pt x="101" y="95"/>
                    <a:pt x="101" y="77"/>
                  </a:cubicBezTo>
                  <a:cubicBezTo>
                    <a:pt x="101" y="50"/>
                    <a:pt x="92" y="36"/>
                    <a:pt x="73"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1"/>
            <p:cNvSpPr>
              <a:spLocks noEditPoints="1"/>
            </p:cNvSpPr>
            <p:nvPr/>
          </p:nvSpPr>
          <p:spPr bwMode="auto">
            <a:xfrm>
              <a:off x="8870950" y="3454400"/>
              <a:ext cx="279400" cy="323850"/>
            </a:xfrm>
            <a:custGeom>
              <a:avLst/>
              <a:gdLst>
                <a:gd name="T0" fmla="*/ 142 w 144"/>
                <a:gd name="T1" fmla="*/ 88 h 167"/>
                <a:gd name="T2" fmla="*/ 109 w 144"/>
                <a:gd name="T3" fmla="*/ 154 h 167"/>
                <a:gd name="T4" fmla="*/ 33 w 144"/>
                <a:gd name="T5" fmla="*/ 148 h 167"/>
                <a:gd name="T6" fmla="*/ 18 w 144"/>
                <a:gd name="T7" fmla="*/ 126 h 167"/>
                <a:gd name="T8" fmla="*/ 41 w 144"/>
                <a:gd name="T9" fmla="*/ 22 h 167"/>
                <a:gd name="T10" fmla="*/ 142 w 144"/>
                <a:gd name="T11" fmla="*/ 71 h 167"/>
                <a:gd name="T12" fmla="*/ 142 w 144"/>
                <a:gd name="T13" fmla="*/ 88 h 167"/>
                <a:gd name="T14" fmla="*/ 76 w 144"/>
                <a:gd name="T15" fmla="*/ 114 h 167"/>
                <a:gd name="T16" fmla="*/ 114 w 144"/>
                <a:gd name="T17" fmla="*/ 90 h 167"/>
                <a:gd name="T18" fmla="*/ 72 w 144"/>
                <a:gd name="T19" fmla="*/ 59 h 167"/>
                <a:gd name="T20" fmla="*/ 37 w 144"/>
                <a:gd name="T21" fmla="*/ 87 h 167"/>
                <a:gd name="T22" fmla="*/ 76 w 144"/>
                <a:gd name="T23" fmla="*/ 11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67">
                  <a:moveTo>
                    <a:pt x="142" y="88"/>
                  </a:moveTo>
                  <a:cubicBezTo>
                    <a:pt x="144" y="117"/>
                    <a:pt x="135" y="140"/>
                    <a:pt x="109" y="154"/>
                  </a:cubicBezTo>
                  <a:cubicBezTo>
                    <a:pt x="83" y="167"/>
                    <a:pt x="57" y="162"/>
                    <a:pt x="33" y="148"/>
                  </a:cubicBezTo>
                  <a:cubicBezTo>
                    <a:pt x="26" y="144"/>
                    <a:pt x="21" y="134"/>
                    <a:pt x="18" y="126"/>
                  </a:cubicBezTo>
                  <a:cubicBezTo>
                    <a:pt x="0" y="88"/>
                    <a:pt x="10" y="40"/>
                    <a:pt x="41" y="22"/>
                  </a:cubicBezTo>
                  <a:cubicBezTo>
                    <a:pt x="83" y="0"/>
                    <a:pt x="135" y="21"/>
                    <a:pt x="142" y="71"/>
                  </a:cubicBezTo>
                  <a:cubicBezTo>
                    <a:pt x="142" y="76"/>
                    <a:pt x="142" y="83"/>
                    <a:pt x="142" y="88"/>
                  </a:cubicBezTo>
                  <a:close/>
                  <a:moveTo>
                    <a:pt x="76" y="114"/>
                  </a:moveTo>
                  <a:cubicBezTo>
                    <a:pt x="98" y="114"/>
                    <a:pt x="113" y="105"/>
                    <a:pt x="114" y="90"/>
                  </a:cubicBezTo>
                  <a:cubicBezTo>
                    <a:pt x="115" y="76"/>
                    <a:pt x="92" y="58"/>
                    <a:pt x="72" y="59"/>
                  </a:cubicBezTo>
                  <a:cubicBezTo>
                    <a:pt x="52" y="59"/>
                    <a:pt x="38" y="71"/>
                    <a:pt x="37" y="87"/>
                  </a:cubicBezTo>
                  <a:cubicBezTo>
                    <a:pt x="37" y="105"/>
                    <a:pt x="50" y="114"/>
                    <a:pt x="7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2"/>
            <p:cNvSpPr>
              <a:spLocks/>
            </p:cNvSpPr>
            <p:nvPr/>
          </p:nvSpPr>
          <p:spPr bwMode="auto">
            <a:xfrm>
              <a:off x="7416800" y="755650"/>
              <a:ext cx="312738" cy="304800"/>
            </a:xfrm>
            <a:custGeom>
              <a:avLst/>
              <a:gdLst>
                <a:gd name="T0" fmla="*/ 132 w 162"/>
                <a:gd name="T1" fmla="*/ 133 h 158"/>
                <a:gd name="T2" fmla="*/ 72 w 162"/>
                <a:gd name="T3" fmla="*/ 147 h 158"/>
                <a:gd name="T4" fmla="*/ 10 w 162"/>
                <a:gd name="T5" fmla="*/ 92 h 158"/>
                <a:gd name="T6" fmla="*/ 33 w 162"/>
                <a:gd name="T7" fmla="*/ 19 h 158"/>
                <a:gd name="T8" fmla="*/ 97 w 162"/>
                <a:gd name="T9" fmla="*/ 10 h 158"/>
                <a:gd name="T10" fmla="*/ 153 w 162"/>
                <a:gd name="T11" fmla="*/ 53 h 158"/>
                <a:gd name="T12" fmla="*/ 162 w 162"/>
                <a:gd name="T13" fmla="*/ 91 h 158"/>
                <a:gd name="T14" fmla="*/ 116 w 162"/>
                <a:gd name="T15" fmla="*/ 60 h 158"/>
                <a:gd name="T16" fmla="*/ 96 w 162"/>
                <a:gd name="T17" fmla="*/ 44 h 158"/>
                <a:gd name="T18" fmla="*/ 62 w 162"/>
                <a:gd name="T19" fmla="*/ 57 h 158"/>
                <a:gd name="T20" fmla="*/ 55 w 162"/>
                <a:gd name="T21" fmla="*/ 101 h 158"/>
                <a:gd name="T22" fmla="*/ 82 w 162"/>
                <a:gd name="T23" fmla="*/ 111 h 158"/>
                <a:gd name="T24" fmla="*/ 132 w 162"/>
                <a:gd name="T25" fmla="*/ 13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58">
                  <a:moveTo>
                    <a:pt x="132" y="133"/>
                  </a:moveTo>
                  <a:cubicBezTo>
                    <a:pt x="114" y="151"/>
                    <a:pt x="96" y="158"/>
                    <a:pt x="72" y="147"/>
                  </a:cubicBezTo>
                  <a:cubicBezTo>
                    <a:pt x="46" y="135"/>
                    <a:pt x="21" y="123"/>
                    <a:pt x="10" y="92"/>
                  </a:cubicBezTo>
                  <a:cubicBezTo>
                    <a:pt x="0" y="62"/>
                    <a:pt x="13" y="39"/>
                    <a:pt x="33" y="19"/>
                  </a:cubicBezTo>
                  <a:cubicBezTo>
                    <a:pt x="51" y="0"/>
                    <a:pt x="75" y="3"/>
                    <a:pt x="97" y="10"/>
                  </a:cubicBezTo>
                  <a:cubicBezTo>
                    <a:pt x="119" y="17"/>
                    <a:pt x="143" y="27"/>
                    <a:pt x="153" y="53"/>
                  </a:cubicBezTo>
                  <a:cubicBezTo>
                    <a:pt x="157" y="63"/>
                    <a:pt x="158" y="74"/>
                    <a:pt x="162" y="91"/>
                  </a:cubicBezTo>
                  <a:cubicBezTo>
                    <a:pt x="141" y="81"/>
                    <a:pt x="120" y="86"/>
                    <a:pt x="116" y="60"/>
                  </a:cubicBezTo>
                  <a:cubicBezTo>
                    <a:pt x="115" y="53"/>
                    <a:pt x="104" y="46"/>
                    <a:pt x="96" y="44"/>
                  </a:cubicBezTo>
                  <a:cubicBezTo>
                    <a:pt x="82" y="38"/>
                    <a:pt x="70" y="44"/>
                    <a:pt x="62" y="57"/>
                  </a:cubicBezTo>
                  <a:cubicBezTo>
                    <a:pt x="53" y="71"/>
                    <a:pt x="44" y="86"/>
                    <a:pt x="55" y="101"/>
                  </a:cubicBezTo>
                  <a:cubicBezTo>
                    <a:pt x="60" y="107"/>
                    <a:pt x="74" y="112"/>
                    <a:pt x="82" y="111"/>
                  </a:cubicBezTo>
                  <a:cubicBezTo>
                    <a:pt x="105" y="107"/>
                    <a:pt x="117" y="120"/>
                    <a:pt x="132"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3"/>
            <p:cNvSpPr>
              <a:spLocks/>
            </p:cNvSpPr>
            <p:nvPr/>
          </p:nvSpPr>
          <p:spPr bwMode="auto">
            <a:xfrm>
              <a:off x="4068763" y="1038225"/>
              <a:ext cx="304800" cy="293688"/>
            </a:xfrm>
            <a:custGeom>
              <a:avLst/>
              <a:gdLst>
                <a:gd name="T0" fmla="*/ 103 w 158"/>
                <a:gd name="T1" fmla="*/ 5 h 152"/>
                <a:gd name="T2" fmla="*/ 54 w 158"/>
                <a:gd name="T3" fmla="*/ 37 h 152"/>
                <a:gd name="T4" fmla="*/ 40 w 158"/>
                <a:gd name="T5" fmla="*/ 51 h 152"/>
                <a:gd name="T6" fmla="*/ 43 w 158"/>
                <a:gd name="T7" fmla="*/ 63 h 152"/>
                <a:gd name="T8" fmla="*/ 63 w 158"/>
                <a:gd name="T9" fmla="*/ 60 h 152"/>
                <a:gd name="T10" fmla="*/ 101 w 158"/>
                <a:gd name="T11" fmla="*/ 40 h 152"/>
                <a:gd name="T12" fmla="*/ 145 w 158"/>
                <a:gd name="T13" fmla="*/ 49 h 152"/>
                <a:gd name="T14" fmla="*/ 149 w 158"/>
                <a:gd name="T15" fmla="*/ 94 h 152"/>
                <a:gd name="T16" fmla="*/ 82 w 158"/>
                <a:gd name="T17" fmla="*/ 149 h 152"/>
                <a:gd name="T18" fmla="*/ 49 w 158"/>
                <a:gd name="T19" fmla="*/ 144 h 152"/>
                <a:gd name="T20" fmla="*/ 98 w 158"/>
                <a:gd name="T21" fmla="*/ 111 h 152"/>
                <a:gd name="T22" fmla="*/ 119 w 158"/>
                <a:gd name="T23" fmla="*/ 90 h 152"/>
                <a:gd name="T24" fmla="*/ 115 w 158"/>
                <a:gd name="T25" fmla="*/ 79 h 152"/>
                <a:gd name="T26" fmla="*/ 97 w 158"/>
                <a:gd name="T27" fmla="*/ 79 h 152"/>
                <a:gd name="T28" fmla="*/ 55 w 158"/>
                <a:gd name="T29" fmla="*/ 101 h 152"/>
                <a:gd name="T30" fmla="*/ 9 w 158"/>
                <a:gd name="T31" fmla="*/ 89 h 152"/>
                <a:gd name="T32" fmla="*/ 16 w 158"/>
                <a:gd name="T33" fmla="*/ 43 h 152"/>
                <a:gd name="T34" fmla="*/ 92 w 158"/>
                <a:gd name="T35" fmla="*/ 1 h 152"/>
                <a:gd name="T36" fmla="*/ 98 w 158"/>
                <a:gd name="T37" fmla="*/ 1 h 152"/>
                <a:gd name="T38" fmla="*/ 103 w 158"/>
                <a:gd name="T39" fmla="*/ 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152">
                  <a:moveTo>
                    <a:pt x="103" y="5"/>
                  </a:moveTo>
                  <a:cubicBezTo>
                    <a:pt x="89" y="21"/>
                    <a:pt x="81" y="42"/>
                    <a:pt x="54" y="37"/>
                  </a:cubicBezTo>
                  <a:cubicBezTo>
                    <a:pt x="51" y="36"/>
                    <a:pt x="44" y="45"/>
                    <a:pt x="40" y="51"/>
                  </a:cubicBezTo>
                  <a:cubicBezTo>
                    <a:pt x="39" y="54"/>
                    <a:pt x="42" y="63"/>
                    <a:pt x="43" y="63"/>
                  </a:cubicBezTo>
                  <a:cubicBezTo>
                    <a:pt x="49" y="63"/>
                    <a:pt x="57" y="63"/>
                    <a:pt x="63" y="60"/>
                  </a:cubicBezTo>
                  <a:cubicBezTo>
                    <a:pt x="76" y="54"/>
                    <a:pt x="88" y="45"/>
                    <a:pt x="101" y="40"/>
                  </a:cubicBezTo>
                  <a:cubicBezTo>
                    <a:pt x="117" y="33"/>
                    <a:pt x="133" y="35"/>
                    <a:pt x="145" y="49"/>
                  </a:cubicBezTo>
                  <a:cubicBezTo>
                    <a:pt x="157" y="62"/>
                    <a:pt x="158" y="78"/>
                    <a:pt x="149" y="94"/>
                  </a:cubicBezTo>
                  <a:cubicBezTo>
                    <a:pt x="133" y="121"/>
                    <a:pt x="110" y="139"/>
                    <a:pt x="82" y="149"/>
                  </a:cubicBezTo>
                  <a:cubicBezTo>
                    <a:pt x="72" y="152"/>
                    <a:pt x="60" y="148"/>
                    <a:pt x="49" y="144"/>
                  </a:cubicBezTo>
                  <a:cubicBezTo>
                    <a:pt x="64" y="130"/>
                    <a:pt x="70" y="105"/>
                    <a:pt x="98" y="111"/>
                  </a:cubicBezTo>
                  <a:cubicBezTo>
                    <a:pt x="104" y="112"/>
                    <a:pt x="113" y="98"/>
                    <a:pt x="119" y="90"/>
                  </a:cubicBezTo>
                  <a:cubicBezTo>
                    <a:pt x="121" y="88"/>
                    <a:pt x="118" y="79"/>
                    <a:pt x="115" y="79"/>
                  </a:cubicBezTo>
                  <a:cubicBezTo>
                    <a:pt x="110" y="77"/>
                    <a:pt x="102" y="77"/>
                    <a:pt x="97" y="79"/>
                  </a:cubicBezTo>
                  <a:cubicBezTo>
                    <a:pt x="83" y="85"/>
                    <a:pt x="69" y="95"/>
                    <a:pt x="55" y="101"/>
                  </a:cubicBezTo>
                  <a:cubicBezTo>
                    <a:pt x="38" y="109"/>
                    <a:pt x="17" y="103"/>
                    <a:pt x="9" y="89"/>
                  </a:cubicBezTo>
                  <a:cubicBezTo>
                    <a:pt x="0" y="73"/>
                    <a:pt x="4" y="58"/>
                    <a:pt x="16" y="43"/>
                  </a:cubicBezTo>
                  <a:cubicBezTo>
                    <a:pt x="35" y="17"/>
                    <a:pt x="58" y="0"/>
                    <a:pt x="92" y="1"/>
                  </a:cubicBezTo>
                  <a:cubicBezTo>
                    <a:pt x="94" y="1"/>
                    <a:pt x="96" y="1"/>
                    <a:pt x="98" y="1"/>
                  </a:cubicBezTo>
                  <a:cubicBezTo>
                    <a:pt x="99" y="2"/>
                    <a:pt x="100" y="3"/>
                    <a:pt x="10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4"/>
            <p:cNvSpPr>
              <a:spLocks/>
            </p:cNvSpPr>
            <p:nvPr/>
          </p:nvSpPr>
          <p:spPr bwMode="auto">
            <a:xfrm>
              <a:off x="8753475" y="2439988"/>
              <a:ext cx="312738" cy="307975"/>
            </a:xfrm>
            <a:custGeom>
              <a:avLst/>
              <a:gdLst>
                <a:gd name="T0" fmla="*/ 123 w 162"/>
                <a:gd name="T1" fmla="*/ 144 h 159"/>
                <a:gd name="T2" fmla="*/ 113 w 162"/>
                <a:gd name="T3" fmla="*/ 92 h 159"/>
                <a:gd name="T4" fmla="*/ 84 w 162"/>
                <a:gd name="T5" fmla="*/ 54 h 159"/>
                <a:gd name="T6" fmla="*/ 43 w 162"/>
                <a:gd name="T7" fmla="*/ 93 h 159"/>
                <a:gd name="T8" fmla="*/ 53 w 162"/>
                <a:gd name="T9" fmla="*/ 111 h 159"/>
                <a:gd name="T10" fmla="*/ 74 w 162"/>
                <a:gd name="T11" fmla="*/ 156 h 159"/>
                <a:gd name="T12" fmla="*/ 11 w 162"/>
                <a:gd name="T13" fmla="*/ 97 h 159"/>
                <a:gd name="T14" fmla="*/ 40 w 162"/>
                <a:gd name="T15" fmla="*/ 18 h 159"/>
                <a:gd name="T16" fmla="*/ 127 w 162"/>
                <a:gd name="T17" fmla="*/ 30 h 159"/>
                <a:gd name="T18" fmla="*/ 123 w 162"/>
                <a:gd name="T19" fmla="*/ 14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9">
                  <a:moveTo>
                    <a:pt x="123" y="144"/>
                  </a:moveTo>
                  <a:cubicBezTo>
                    <a:pt x="116" y="126"/>
                    <a:pt x="100" y="114"/>
                    <a:pt x="113" y="92"/>
                  </a:cubicBezTo>
                  <a:cubicBezTo>
                    <a:pt x="124" y="73"/>
                    <a:pt x="107" y="54"/>
                    <a:pt x="84" y="54"/>
                  </a:cubicBezTo>
                  <a:cubicBezTo>
                    <a:pt x="53" y="55"/>
                    <a:pt x="39" y="67"/>
                    <a:pt x="43" y="93"/>
                  </a:cubicBezTo>
                  <a:cubicBezTo>
                    <a:pt x="44" y="100"/>
                    <a:pt x="48" y="109"/>
                    <a:pt x="53" y="111"/>
                  </a:cubicBezTo>
                  <a:cubicBezTo>
                    <a:pt x="76" y="120"/>
                    <a:pt x="73" y="139"/>
                    <a:pt x="74" y="156"/>
                  </a:cubicBezTo>
                  <a:cubicBezTo>
                    <a:pt x="43" y="159"/>
                    <a:pt x="24" y="141"/>
                    <a:pt x="11" y="97"/>
                  </a:cubicBezTo>
                  <a:cubicBezTo>
                    <a:pt x="0" y="59"/>
                    <a:pt x="13" y="33"/>
                    <a:pt x="40" y="18"/>
                  </a:cubicBezTo>
                  <a:cubicBezTo>
                    <a:pt x="72" y="0"/>
                    <a:pt x="109" y="5"/>
                    <a:pt x="127" y="30"/>
                  </a:cubicBezTo>
                  <a:cubicBezTo>
                    <a:pt x="146" y="56"/>
                    <a:pt x="162" y="107"/>
                    <a:pt x="123"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5"/>
            <p:cNvSpPr>
              <a:spLocks/>
            </p:cNvSpPr>
            <p:nvPr/>
          </p:nvSpPr>
          <p:spPr bwMode="auto">
            <a:xfrm>
              <a:off x="6270625" y="384175"/>
              <a:ext cx="298450" cy="280988"/>
            </a:xfrm>
            <a:custGeom>
              <a:avLst/>
              <a:gdLst>
                <a:gd name="T0" fmla="*/ 147 w 154"/>
                <a:gd name="T1" fmla="*/ 103 h 145"/>
                <a:gd name="T2" fmla="*/ 61 w 154"/>
                <a:gd name="T3" fmla="*/ 135 h 145"/>
                <a:gd name="T4" fmla="*/ 7 w 154"/>
                <a:gd name="T5" fmla="*/ 57 h 145"/>
                <a:gd name="T6" fmla="*/ 73 w 154"/>
                <a:gd name="T7" fmla="*/ 2 h 145"/>
                <a:gd name="T8" fmla="*/ 154 w 154"/>
                <a:gd name="T9" fmla="*/ 53 h 145"/>
                <a:gd name="T10" fmla="*/ 103 w 154"/>
                <a:gd name="T11" fmla="*/ 39 h 145"/>
                <a:gd name="T12" fmla="*/ 56 w 154"/>
                <a:gd name="T13" fmla="*/ 51 h 145"/>
                <a:gd name="T14" fmla="*/ 62 w 154"/>
                <a:gd name="T15" fmla="*/ 99 h 145"/>
                <a:gd name="T16" fmla="*/ 95 w 154"/>
                <a:gd name="T17" fmla="*/ 103 h 145"/>
                <a:gd name="T18" fmla="*/ 147 w 154"/>
                <a:gd name="T19" fmla="*/ 10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45">
                  <a:moveTo>
                    <a:pt x="147" y="103"/>
                  </a:moveTo>
                  <a:cubicBezTo>
                    <a:pt x="131" y="140"/>
                    <a:pt x="98" y="145"/>
                    <a:pt x="61" y="135"/>
                  </a:cubicBezTo>
                  <a:cubicBezTo>
                    <a:pt x="17" y="123"/>
                    <a:pt x="0" y="96"/>
                    <a:pt x="7" y="57"/>
                  </a:cubicBezTo>
                  <a:cubicBezTo>
                    <a:pt x="12" y="24"/>
                    <a:pt x="37" y="4"/>
                    <a:pt x="73" y="2"/>
                  </a:cubicBezTo>
                  <a:cubicBezTo>
                    <a:pt x="110" y="0"/>
                    <a:pt x="154" y="21"/>
                    <a:pt x="154" y="53"/>
                  </a:cubicBezTo>
                  <a:cubicBezTo>
                    <a:pt x="136" y="53"/>
                    <a:pt x="118" y="61"/>
                    <a:pt x="103" y="39"/>
                  </a:cubicBezTo>
                  <a:cubicBezTo>
                    <a:pt x="91" y="22"/>
                    <a:pt x="63" y="30"/>
                    <a:pt x="56" y="51"/>
                  </a:cubicBezTo>
                  <a:cubicBezTo>
                    <a:pt x="50" y="68"/>
                    <a:pt x="46" y="87"/>
                    <a:pt x="62" y="99"/>
                  </a:cubicBezTo>
                  <a:cubicBezTo>
                    <a:pt x="70" y="105"/>
                    <a:pt x="88" y="108"/>
                    <a:pt x="95" y="103"/>
                  </a:cubicBezTo>
                  <a:cubicBezTo>
                    <a:pt x="114" y="89"/>
                    <a:pt x="130" y="97"/>
                    <a:pt x="14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6"/>
            <p:cNvSpPr>
              <a:spLocks/>
            </p:cNvSpPr>
            <p:nvPr/>
          </p:nvSpPr>
          <p:spPr bwMode="auto">
            <a:xfrm>
              <a:off x="5465763" y="307975"/>
              <a:ext cx="179388" cy="374650"/>
            </a:xfrm>
            <a:custGeom>
              <a:avLst/>
              <a:gdLst>
                <a:gd name="T0" fmla="*/ 89 w 93"/>
                <a:gd name="T1" fmla="*/ 57 h 194"/>
                <a:gd name="T2" fmla="*/ 93 w 93"/>
                <a:gd name="T3" fmla="*/ 83 h 194"/>
                <a:gd name="T4" fmla="*/ 75 w 93"/>
                <a:gd name="T5" fmla="*/ 112 h 194"/>
                <a:gd name="T6" fmla="*/ 87 w 93"/>
                <a:gd name="T7" fmla="*/ 184 h 194"/>
                <a:gd name="T8" fmla="*/ 43 w 93"/>
                <a:gd name="T9" fmla="*/ 194 h 194"/>
                <a:gd name="T10" fmla="*/ 29 w 93"/>
                <a:gd name="T11" fmla="*/ 117 h 194"/>
                <a:gd name="T12" fmla="*/ 19 w 93"/>
                <a:gd name="T13" fmla="*/ 100 h 194"/>
                <a:gd name="T14" fmla="*/ 0 w 93"/>
                <a:gd name="T15" fmla="*/ 72 h 194"/>
                <a:gd name="T16" fmla="*/ 17 w 93"/>
                <a:gd name="T17" fmla="*/ 63 h 194"/>
                <a:gd name="T18" fmla="*/ 87 w 93"/>
                <a:gd name="T19" fmla="*/ 0 h 194"/>
                <a:gd name="T20" fmla="*/ 87 w 93"/>
                <a:gd name="T21" fmla="*/ 24 h 194"/>
                <a:gd name="T22" fmla="*/ 83 w 93"/>
                <a:gd name="T23" fmla="*/ 21 h 194"/>
                <a:gd name="T24" fmla="*/ 61 w 93"/>
                <a:gd name="T25" fmla="*/ 48 h 194"/>
                <a:gd name="T26" fmla="*/ 84 w 93"/>
                <a:gd name="T27" fmla="*/ 60 h 194"/>
                <a:gd name="T28" fmla="*/ 89 w 93"/>
                <a:gd name="T29" fmla="*/ 5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194">
                  <a:moveTo>
                    <a:pt x="89" y="57"/>
                  </a:moveTo>
                  <a:cubicBezTo>
                    <a:pt x="90" y="65"/>
                    <a:pt x="92" y="74"/>
                    <a:pt x="93" y="83"/>
                  </a:cubicBezTo>
                  <a:cubicBezTo>
                    <a:pt x="73" y="85"/>
                    <a:pt x="71" y="95"/>
                    <a:pt x="75" y="112"/>
                  </a:cubicBezTo>
                  <a:cubicBezTo>
                    <a:pt x="81" y="135"/>
                    <a:pt x="83" y="159"/>
                    <a:pt x="87" y="184"/>
                  </a:cubicBezTo>
                  <a:cubicBezTo>
                    <a:pt x="72" y="188"/>
                    <a:pt x="58" y="191"/>
                    <a:pt x="43" y="194"/>
                  </a:cubicBezTo>
                  <a:cubicBezTo>
                    <a:pt x="38" y="168"/>
                    <a:pt x="34" y="142"/>
                    <a:pt x="29" y="117"/>
                  </a:cubicBezTo>
                  <a:cubicBezTo>
                    <a:pt x="27" y="111"/>
                    <a:pt x="24" y="102"/>
                    <a:pt x="19" y="100"/>
                  </a:cubicBezTo>
                  <a:cubicBezTo>
                    <a:pt x="2" y="92"/>
                    <a:pt x="2" y="93"/>
                    <a:pt x="0" y="72"/>
                  </a:cubicBezTo>
                  <a:cubicBezTo>
                    <a:pt x="5" y="69"/>
                    <a:pt x="10" y="67"/>
                    <a:pt x="17" y="63"/>
                  </a:cubicBezTo>
                  <a:cubicBezTo>
                    <a:pt x="4" y="5"/>
                    <a:pt x="47" y="5"/>
                    <a:pt x="87" y="0"/>
                  </a:cubicBezTo>
                  <a:cubicBezTo>
                    <a:pt x="87" y="8"/>
                    <a:pt x="87" y="16"/>
                    <a:pt x="87" y="24"/>
                  </a:cubicBezTo>
                  <a:cubicBezTo>
                    <a:pt x="85" y="23"/>
                    <a:pt x="84" y="22"/>
                    <a:pt x="83" y="21"/>
                  </a:cubicBezTo>
                  <a:cubicBezTo>
                    <a:pt x="76" y="30"/>
                    <a:pt x="68" y="39"/>
                    <a:pt x="61" y="48"/>
                  </a:cubicBezTo>
                  <a:cubicBezTo>
                    <a:pt x="69" y="52"/>
                    <a:pt x="77" y="56"/>
                    <a:pt x="84" y="60"/>
                  </a:cubicBezTo>
                  <a:cubicBezTo>
                    <a:pt x="86" y="59"/>
                    <a:pt x="87" y="58"/>
                    <a:pt x="89"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7"/>
            <p:cNvSpPr>
              <a:spLocks/>
            </p:cNvSpPr>
            <p:nvPr/>
          </p:nvSpPr>
          <p:spPr bwMode="auto">
            <a:xfrm>
              <a:off x="4452938" y="714375"/>
              <a:ext cx="282575" cy="334963"/>
            </a:xfrm>
            <a:custGeom>
              <a:avLst/>
              <a:gdLst>
                <a:gd name="T0" fmla="*/ 0 w 146"/>
                <a:gd name="T1" fmla="*/ 80 h 173"/>
                <a:gd name="T2" fmla="*/ 21 w 146"/>
                <a:gd name="T3" fmla="*/ 0 h 173"/>
                <a:gd name="T4" fmla="*/ 76 w 146"/>
                <a:gd name="T5" fmla="*/ 29 h 173"/>
                <a:gd name="T6" fmla="*/ 95 w 146"/>
                <a:gd name="T7" fmla="*/ 56 h 173"/>
                <a:gd name="T8" fmla="*/ 72 w 146"/>
                <a:gd name="T9" fmla="*/ 70 h 173"/>
                <a:gd name="T10" fmla="*/ 101 w 146"/>
                <a:gd name="T11" fmla="*/ 118 h 173"/>
                <a:gd name="T12" fmla="*/ 129 w 146"/>
                <a:gd name="T13" fmla="*/ 118 h 173"/>
                <a:gd name="T14" fmla="*/ 116 w 146"/>
                <a:gd name="T15" fmla="*/ 158 h 173"/>
                <a:gd name="T16" fmla="*/ 58 w 146"/>
                <a:gd name="T17" fmla="*/ 138 h 173"/>
                <a:gd name="T18" fmla="*/ 35 w 146"/>
                <a:gd name="T19" fmla="*/ 104 h 173"/>
                <a:gd name="T20" fmla="*/ 27 w 146"/>
                <a:gd name="T21" fmla="*/ 98 h 173"/>
                <a:gd name="T22" fmla="*/ 0 w 146"/>
                <a:gd name="T23" fmla="*/ 8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173">
                  <a:moveTo>
                    <a:pt x="0" y="80"/>
                  </a:moveTo>
                  <a:cubicBezTo>
                    <a:pt x="7" y="51"/>
                    <a:pt x="14" y="26"/>
                    <a:pt x="21" y="0"/>
                  </a:cubicBezTo>
                  <a:cubicBezTo>
                    <a:pt x="45" y="7"/>
                    <a:pt x="40" y="52"/>
                    <a:pt x="76" y="29"/>
                  </a:cubicBezTo>
                  <a:cubicBezTo>
                    <a:pt x="82" y="38"/>
                    <a:pt x="88" y="46"/>
                    <a:pt x="95" y="56"/>
                  </a:cubicBezTo>
                  <a:cubicBezTo>
                    <a:pt x="87" y="61"/>
                    <a:pt x="80" y="65"/>
                    <a:pt x="72" y="70"/>
                  </a:cubicBezTo>
                  <a:cubicBezTo>
                    <a:pt x="81" y="87"/>
                    <a:pt x="89" y="104"/>
                    <a:pt x="101" y="118"/>
                  </a:cubicBezTo>
                  <a:cubicBezTo>
                    <a:pt x="104" y="122"/>
                    <a:pt x="117" y="118"/>
                    <a:pt x="129" y="118"/>
                  </a:cubicBezTo>
                  <a:cubicBezTo>
                    <a:pt x="146" y="137"/>
                    <a:pt x="143" y="146"/>
                    <a:pt x="116" y="158"/>
                  </a:cubicBezTo>
                  <a:cubicBezTo>
                    <a:pt x="80" y="173"/>
                    <a:pt x="77" y="171"/>
                    <a:pt x="58" y="138"/>
                  </a:cubicBezTo>
                  <a:cubicBezTo>
                    <a:pt x="52" y="126"/>
                    <a:pt x="43" y="115"/>
                    <a:pt x="35" y="104"/>
                  </a:cubicBezTo>
                  <a:cubicBezTo>
                    <a:pt x="33" y="101"/>
                    <a:pt x="29" y="98"/>
                    <a:pt x="27" y="98"/>
                  </a:cubicBezTo>
                  <a:cubicBezTo>
                    <a:pt x="8" y="104"/>
                    <a:pt x="5" y="89"/>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8"/>
            <p:cNvSpPr>
              <a:spLocks/>
            </p:cNvSpPr>
            <p:nvPr/>
          </p:nvSpPr>
          <p:spPr bwMode="auto">
            <a:xfrm>
              <a:off x="3451225" y="1657350"/>
              <a:ext cx="298450" cy="300038"/>
            </a:xfrm>
            <a:custGeom>
              <a:avLst/>
              <a:gdLst>
                <a:gd name="T0" fmla="*/ 106 w 154"/>
                <a:gd name="T1" fmla="*/ 102 h 155"/>
                <a:gd name="T2" fmla="*/ 51 w 154"/>
                <a:gd name="T3" fmla="*/ 40 h 155"/>
                <a:gd name="T4" fmla="*/ 76 w 154"/>
                <a:gd name="T5" fmla="*/ 0 h 155"/>
                <a:gd name="T6" fmla="*/ 151 w 154"/>
                <a:gd name="T7" fmla="*/ 114 h 155"/>
                <a:gd name="T8" fmla="*/ 149 w 154"/>
                <a:gd name="T9" fmla="*/ 129 h 155"/>
                <a:gd name="T10" fmla="*/ 132 w 154"/>
                <a:gd name="T11" fmla="*/ 155 h 155"/>
                <a:gd name="T12" fmla="*/ 1 w 154"/>
                <a:gd name="T13" fmla="*/ 126 h 155"/>
                <a:gd name="T14" fmla="*/ 0 w 154"/>
                <a:gd name="T15" fmla="*/ 123 h 155"/>
                <a:gd name="T16" fmla="*/ 61 w 154"/>
                <a:gd name="T17" fmla="*/ 98 h 155"/>
                <a:gd name="T18" fmla="*/ 101 w 154"/>
                <a:gd name="T19" fmla="*/ 108 h 155"/>
                <a:gd name="T20" fmla="*/ 106 w 154"/>
                <a:gd name="T21" fmla="*/ 10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 h="155">
                  <a:moveTo>
                    <a:pt x="106" y="102"/>
                  </a:moveTo>
                  <a:cubicBezTo>
                    <a:pt x="88" y="82"/>
                    <a:pt x="70" y="61"/>
                    <a:pt x="51" y="40"/>
                  </a:cubicBezTo>
                  <a:cubicBezTo>
                    <a:pt x="59" y="27"/>
                    <a:pt x="66" y="15"/>
                    <a:pt x="76" y="0"/>
                  </a:cubicBezTo>
                  <a:cubicBezTo>
                    <a:pt x="102" y="40"/>
                    <a:pt x="127" y="76"/>
                    <a:pt x="151" y="114"/>
                  </a:cubicBezTo>
                  <a:cubicBezTo>
                    <a:pt x="154" y="117"/>
                    <a:pt x="151" y="125"/>
                    <a:pt x="149" y="129"/>
                  </a:cubicBezTo>
                  <a:cubicBezTo>
                    <a:pt x="144" y="138"/>
                    <a:pt x="138" y="146"/>
                    <a:pt x="132" y="155"/>
                  </a:cubicBezTo>
                  <a:cubicBezTo>
                    <a:pt x="88" y="145"/>
                    <a:pt x="44" y="136"/>
                    <a:pt x="1" y="126"/>
                  </a:cubicBezTo>
                  <a:cubicBezTo>
                    <a:pt x="1" y="125"/>
                    <a:pt x="0" y="124"/>
                    <a:pt x="0" y="123"/>
                  </a:cubicBezTo>
                  <a:cubicBezTo>
                    <a:pt x="22" y="89"/>
                    <a:pt x="22" y="89"/>
                    <a:pt x="61" y="98"/>
                  </a:cubicBezTo>
                  <a:cubicBezTo>
                    <a:pt x="74" y="102"/>
                    <a:pt x="88" y="105"/>
                    <a:pt x="101" y="108"/>
                  </a:cubicBezTo>
                  <a:cubicBezTo>
                    <a:pt x="103" y="106"/>
                    <a:pt x="104" y="104"/>
                    <a:pt x="106"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9"/>
            <p:cNvSpPr>
              <a:spLocks/>
            </p:cNvSpPr>
            <p:nvPr/>
          </p:nvSpPr>
          <p:spPr bwMode="auto">
            <a:xfrm>
              <a:off x="3054350" y="3594100"/>
              <a:ext cx="368300" cy="147638"/>
            </a:xfrm>
            <a:custGeom>
              <a:avLst/>
              <a:gdLst>
                <a:gd name="T0" fmla="*/ 0 w 191"/>
                <a:gd name="T1" fmla="*/ 16 h 76"/>
                <a:gd name="T2" fmla="*/ 131 w 191"/>
                <a:gd name="T3" fmla="*/ 3 h 76"/>
                <a:gd name="T4" fmla="*/ 182 w 191"/>
                <a:gd name="T5" fmla="*/ 64 h 76"/>
                <a:gd name="T6" fmla="*/ 173 w 191"/>
                <a:gd name="T7" fmla="*/ 76 h 76"/>
                <a:gd name="T8" fmla="*/ 151 w 191"/>
                <a:gd name="T9" fmla="*/ 68 h 76"/>
                <a:gd name="T10" fmla="*/ 124 w 191"/>
                <a:gd name="T11" fmla="*/ 54 h 76"/>
                <a:gd name="T12" fmla="*/ 8 w 191"/>
                <a:gd name="T13" fmla="*/ 59 h 76"/>
                <a:gd name="T14" fmla="*/ 0 w 191"/>
                <a:gd name="T15" fmla="*/ 58 h 76"/>
                <a:gd name="T16" fmla="*/ 0 w 191"/>
                <a:gd name="T17" fmla="*/ 1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76">
                  <a:moveTo>
                    <a:pt x="0" y="16"/>
                  </a:moveTo>
                  <a:cubicBezTo>
                    <a:pt x="46" y="11"/>
                    <a:pt x="89" y="6"/>
                    <a:pt x="131" y="3"/>
                  </a:cubicBezTo>
                  <a:cubicBezTo>
                    <a:pt x="168" y="0"/>
                    <a:pt x="191" y="29"/>
                    <a:pt x="182" y="64"/>
                  </a:cubicBezTo>
                  <a:cubicBezTo>
                    <a:pt x="180" y="68"/>
                    <a:pt x="176" y="76"/>
                    <a:pt x="173" y="76"/>
                  </a:cubicBezTo>
                  <a:cubicBezTo>
                    <a:pt x="165" y="75"/>
                    <a:pt x="152" y="73"/>
                    <a:pt x="151" y="68"/>
                  </a:cubicBezTo>
                  <a:cubicBezTo>
                    <a:pt x="146" y="53"/>
                    <a:pt x="135" y="53"/>
                    <a:pt x="124" y="54"/>
                  </a:cubicBezTo>
                  <a:cubicBezTo>
                    <a:pt x="85" y="56"/>
                    <a:pt x="47" y="57"/>
                    <a:pt x="8" y="59"/>
                  </a:cubicBezTo>
                  <a:cubicBezTo>
                    <a:pt x="6" y="59"/>
                    <a:pt x="3" y="58"/>
                    <a:pt x="0" y="58"/>
                  </a:cubicBezTo>
                  <a:cubicBezTo>
                    <a:pt x="0" y="44"/>
                    <a:pt x="0" y="30"/>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0"/>
            <p:cNvSpPr>
              <a:spLocks/>
            </p:cNvSpPr>
            <p:nvPr/>
          </p:nvSpPr>
          <p:spPr bwMode="auto">
            <a:xfrm>
              <a:off x="8859838" y="3813175"/>
              <a:ext cx="361950" cy="155575"/>
            </a:xfrm>
            <a:custGeom>
              <a:avLst/>
              <a:gdLst>
                <a:gd name="T0" fmla="*/ 187 w 187"/>
                <a:gd name="T1" fmla="*/ 37 h 81"/>
                <a:gd name="T2" fmla="*/ 178 w 187"/>
                <a:gd name="T3" fmla="*/ 81 h 81"/>
                <a:gd name="T4" fmla="*/ 3 w 187"/>
                <a:gd name="T5" fmla="*/ 52 h 81"/>
                <a:gd name="T6" fmla="*/ 0 w 187"/>
                <a:gd name="T7" fmla="*/ 45 h 81"/>
                <a:gd name="T8" fmla="*/ 49 w 187"/>
                <a:gd name="T9" fmla="*/ 10 h 81"/>
                <a:gd name="T10" fmla="*/ 187 w 187"/>
                <a:gd name="T11" fmla="*/ 37 h 81"/>
              </a:gdLst>
              <a:ahLst/>
              <a:cxnLst>
                <a:cxn ang="0">
                  <a:pos x="T0" y="T1"/>
                </a:cxn>
                <a:cxn ang="0">
                  <a:pos x="T2" y="T3"/>
                </a:cxn>
                <a:cxn ang="0">
                  <a:pos x="T4" y="T5"/>
                </a:cxn>
                <a:cxn ang="0">
                  <a:pos x="T6" y="T7"/>
                </a:cxn>
                <a:cxn ang="0">
                  <a:pos x="T8" y="T9"/>
                </a:cxn>
                <a:cxn ang="0">
                  <a:pos x="T10" y="T11"/>
                </a:cxn>
              </a:cxnLst>
              <a:rect l="0" t="0" r="r" b="b"/>
              <a:pathLst>
                <a:path w="187" h="81">
                  <a:moveTo>
                    <a:pt x="187" y="37"/>
                  </a:moveTo>
                  <a:cubicBezTo>
                    <a:pt x="184" y="51"/>
                    <a:pt x="181" y="65"/>
                    <a:pt x="178" y="81"/>
                  </a:cubicBezTo>
                  <a:cubicBezTo>
                    <a:pt x="118" y="71"/>
                    <a:pt x="59" y="61"/>
                    <a:pt x="3" y="52"/>
                  </a:cubicBezTo>
                  <a:cubicBezTo>
                    <a:pt x="1" y="47"/>
                    <a:pt x="0" y="46"/>
                    <a:pt x="0" y="45"/>
                  </a:cubicBezTo>
                  <a:cubicBezTo>
                    <a:pt x="2" y="3"/>
                    <a:pt x="7" y="0"/>
                    <a:pt x="49" y="10"/>
                  </a:cubicBezTo>
                  <a:cubicBezTo>
                    <a:pt x="94" y="20"/>
                    <a:pt x="140" y="28"/>
                    <a:pt x="187"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1"/>
            <p:cNvSpPr>
              <a:spLocks/>
            </p:cNvSpPr>
            <p:nvPr/>
          </p:nvSpPr>
          <p:spPr bwMode="auto">
            <a:xfrm>
              <a:off x="8020050" y="5562600"/>
              <a:ext cx="280988" cy="342900"/>
            </a:xfrm>
            <a:custGeom>
              <a:avLst/>
              <a:gdLst>
                <a:gd name="T0" fmla="*/ 16 w 146"/>
                <a:gd name="T1" fmla="*/ 84 h 177"/>
                <a:gd name="T2" fmla="*/ 22 w 146"/>
                <a:gd name="T3" fmla="*/ 103 h 177"/>
                <a:gd name="T4" fmla="*/ 27 w 146"/>
                <a:gd name="T5" fmla="*/ 103 h 177"/>
                <a:gd name="T6" fmla="*/ 35 w 146"/>
                <a:gd name="T7" fmla="*/ 80 h 177"/>
                <a:gd name="T8" fmla="*/ 55 w 146"/>
                <a:gd name="T9" fmla="*/ 14 h 177"/>
                <a:gd name="T10" fmla="*/ 69 w 146"/>
                <a:gd name="T11" fmla="*/ 0 h 177"/>
                <a:gd name="T12" fmla="*/ 79 w 146"/>
                <a:gd name="T13" fmla="*/ 16 h 177"/>
                <a:gd name="T14" fmla="*/ 73 w 146"/>
                <a:gd name="T15" fmla="*/ 63 h 177"/>
                <a:gd name="T16" fmla="*/ 75 w 146"/>
                <a:gd name="T17" fmla="*/ 81 h 177"/>
                <a:gd name="T18" fmla="*/ 93 w 146"/>
                <a:gd name="T19" fmla="*/ 72 h 177"/>
                <a:gd name="T20" fmla="*/ 112 w 146"/>
                <a:gd name="T21" fmla="*/ 56 h 177"/>
                <a:gd name="T22" fmla="*/ 106 w 146"/>
                <a:gd name="T23" fmla="*/ 81 h 177"/>
                <a:gd name="T24" fmla="*/ 113 w 146"/>
                <a:gd name="T25" fmla="*/ 110 h 177"/>
                <a:gd name="T26" fmla="*/ 146 w 146"/>
                <a:gd name="T27" fmla="*/ 156 h 177"/>
                <a:gd name="T28" fmla="*/ 102 w 146"/>
                <a:gd name="T29" fmla="*/ 170 h 177"/>
                <a:gd name="T30" fmla="*/ 115 w 146"/>
                <a:gd name="T31" fmla="*/ 153 h 177"/>
                <a:gd name="T32" fmla="*/ 105 w 146"/>
                <a:gd name="T33" fmla="*/ 117 h 177"/>
                <a:gd name="T34" fmla="*/ 87 w 146"/>
                <a:gd name="T35" fmla="*/ 125 h 177"/>
                <a:gd name="T36" fmla="*/ 82 w 146"/>
                <a:gd name="T37" fmla="*/ 150 h 177"/>
                <a:gd name="T38" fmla="*/ 48 w 146"/>
                <a:gd name="T39" fmla="*/ 172 h 177"/>
                <a:gd name="T40" fmla="*/ 69 w 146"/>
                <a:gd name="T41" fmla="*/ 117 h 177"/>
                <a:gd name="T42" fmla="*/ 68 w 146"/>
                <a:gd name="T43" fmla="*/ 90 h 177"/>
                <a:gd name="T44" fmla="*/ 69 w 146"/>
                <a:gd name="T45" fmla="*/ 48 h 177"/>
                <a:gd name="T46" fmla="*/ 63 w 146"/>
                <a:gd name="T47" fmla="*/ 35 h 177"/>
                <a:gd name="T48" fmla="*/ 51 w 146"/>
                <a:gd name="T49" fmla="*/ 45 h 177"/>
                <a:gd name="T50" fmla="*/ 31 w 146"/>
                <a:gd name="T51" fmla="*/ 143 h 177"/>
                <a:gd name="T52" fmla="*/ 23 w 146"/>
                <a:gd name="T53" fmla="*/ 158 h 177"/>
                <a:gd name="T54" fmla="*/ 3 w 146"/>
                <a:gd name="T55" fmla="*/ 156 h 177"/>
                <a:gd name="T56" fmla="*/ 3 w 146"/>
                <a:gd name="T57" fmla="*/ 138 h 177"/>
                <a:gd name="T58" fmla="*/ 16 w 146"/>
                <a:gd name="T59" fmla="*/ 8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77">
                  <a:moveTo>
                    <a:pt x="16" y="84"/>
                  </a:moveTo>
                  <a:cubicBezTo>
                    <a:pt x="19" y="92"/>
                    <a:pt x="20" y="97"/>
                    <a:pt x="22" y="103"/>
                  </a:cubicBezTo>
                  <a:cubicBezTo>
                    <a:pt x="24" y="103"/>
                    <a:pt x="25" y="103"/>
                    <a:pt x="27" y="103"/>
                  </a:cubicBezTo>
                  <a:cubicBezTo>
                    <a:pt x="30" y="95"/>
                    <a:pt x="33" y="88"/>
                    <a:pt x="35" y="80"/>
                  </a:cubicBezTo>
                  <a:cubicBezTo>
                    <a:pt x="41" y="58"/>
                    <a:pt x="47" y="35"/>
                    <a:pt x="55" y="14"/>
                  </a:cubicBezTo>
                  <a:cubicBezTo>
                    <a:pt x="57" y="8"/>
                    <a:pt x="64" y="4"/>
                    <a:pt x="69" y="0"/>
                  </a:cubicBezTo>
                  <a:cubicBezTo>
                    <a:pt x="73" y="5"/>
                    <a:pt x="79" y="11"/>
                    <a:pt x="79" y="16"/>
                  </a:cubicBezTo>
                  <a:cubicBezTo>
                    <a:pt x="78" y="32"/>
                    <a:pt x="75" y="47"/>
                    <a:pt x="73" y="63"/>
                  </a:cubicBezTo>
                  <a:cubicBezTo>
                    <a:pt x="73" y="69"/>
                    <a:pt x="75" y="75"/>
                    <a:pt x="75" y="81"/>
                  </a:cubicBezTo>
                  <a:cubicBezTo>
                    <a:pt x="81" y="78"/>
                    <a:pt x="88" y="76"/>
                    <a:pt x="93" y="72"/>
                  </a:cubicBezTo>
                  <a:cubicBezTo>
                    <a:pt x="100" y="67"/>
                    <a:pt x="98" y="47"/>
                    <a:pt x="112" y="56"/>
                  </a:cubicBezTo>
                  <a:cubicBezTo>
                    <a:pt x="127" y="66"/>
                    <a:pt x="111" y="73"/>
                    <a:pt x="106" y="81"/>
                  </a:cubicBezTo>
                  <a:cubicBezTo>
                    <a:pt x="98" y="93"/>
                    <a:pt x="94" y="102"/>
                    <a:pt x="113" y="110"/>
                  </a:cubicBezTo>
                  <a:cubicBezTo>
                    <a:pt x="132" y="117"/>
                    <a:pt x="143" y="134"/>
                    <a:pt x="146" y="156"/>
                  </a:cubicBezTo>
                  <a:cubicBezTo>
                    <a:pt x="133" y="160"/>
                    <a:pt x="120" y="164"/>
                    <a:pt x="102" y="170"/>
                  </a:cubicBezTo>
                  <a:cubicBezTo>
                    <a:pt x="108" y="162"/>
                    <a:pt x="112" y="158"/>
                    <a:pt x="115" y="153"/>
                  </a:cubicBezTo>
                  <a:cubicBezTo>
                    <a:pt x="124" y="139"/>
                    <a:pt x="120" y="125"/>
                    <a:pt x="105" y="117"/>
                  </a:cubicBezTo>
                  <a:cubicBezTo>
                    <a:pt x="95" y="112"/>
                    <a:pt x="89" y="115"/>
                    <a:pt x="87" y="125"/>
                  </a:cubicBezTo>
                  <a:cubicBezTo>
                    <a:pt x="85" y="133"/>
                    <a:pt x="84" y="142"/>
                    <a:pt x="82" y="150"/>
                  </a:cubicBezTo>
                  <a:cubicBezTo>
                    <a:pt x="80" y="173"/>
                    <a:pt x="74" y="177"/>
                    <a:pt x="48" y="172"/>
                  </a:cubicBezTo>
                  <a:cubicBezTo>
                    <a:pt x="55" y="154"/>
                    <a:pt x="63" y="136"/>
                    <a:pt x="69" y="117"/>
                  </a:cubicBezTo>
                  <a:cubicBezTo>
                    <a:pt x="71" y="109"/>
                    <a:pt x="68" y="99"/>
                    <a:pt x="68" y="90"/>
                  </a:cubicBezTo>
                  <a:cubicBezTo>
                    <a:pt x="68" y="76"/>
                    <a:pt x="69" y="62"/>
                    <a:pt x="69" y="48"/>
                  </a:cubicBezTo>
                  <a:cubicBezTo>
                    <a:pt x="69" y="44"/>
                    <a:pt x="65" y="40"/>
                    <a:pt x="63" y="35"/>
                  </a:cubicBezTo>
                  <a:cubicBezTo>
                    <a:pt x="59" y="38"/>
                    <a:pt x="52" y="41"/>
                    <a:pt x="51" y="45"/>
                  </a:cubicBezTo>
                  <a:cubicBezTo>
                    <a:pt x="44" y="78"/>
                    <a:pt x="38" y="110"/>
                    <a:pt x="31" y="143"/>
                  </a:cubicBezTo>
                  <a:cubicBezTo>
                    <a:pt x="30" y="148"/>
                    <a:pt x="27" y="157"/>
                    <a:pt x="23" y="158"/>
                  </a:cubicBezTo>
                  <a:cubicBezTo>
                    <a:pt x="17" y="160"/>
                    <a:pt x="8" y="159"/>
                    <a:pt x="3" y="156"/>
                  </a:cubicBezTo>
                  <a:cubicBezTo>
                    <a:pt x="0" y="154"/>
                    <a:pt x="2" y="144"/>
                    <a:pt x="3" y="138"/>
                  </a:cubicBezTo>
                  <a:cubicBezTo>
                    <a:pt x="7" y="121"/>
                    <a:pt x="11" y="104"/>
                    <a:pt x="16"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2"/>
            <p:cNvSpPr>
              <a:spLocks/>
            </p:cNvSpPr>
            <p:nvPr/>
          </p:nvSpPr>
          <p:spPr bwMode="auto">
            <a:xfrm>
              <a:off x="3863975" y="1212850"/>
              <a:ext cx="242888" cy="301625"/>
            </a:xfrm>
            <a:custGeom>
              <a:avLst/>
              <a:gdLst>
                <a:gd name="T0" fmla="*/ 126 w 126"/>
                <a:gd name="T1" fmla="*/ 127 h 156"/>
                <a:gd name="T2" fmla="*/ 92 w 126"/>
                <a:gd name="T3" fmla="*/ 156 h 156"/>
                <a:gd name="T4" fmla="*/ 0 w 126"/>
                <a:gd name="T5" fmla="*/ 70 h 156"/>
                <a:gd name="T6" fmla="*/ 45 w 126"/>
                <a:gd name="T7" fmla="*/ 43 h 156"/>
                <a:gd name="T8" fmla="*/ 71 w 126"/>
                <a:gd name="T9" fmla="*/ 0 h 156"/>
                <a:gd name="T10" fmla="*/ 72 w 126"/>
                <a:gd name="T11" fmla="*/ 42 h 156"/>
                <a:gd name="T12" fmla="*/ 73 w 126"/>
                <a:gd name="T13" fmla="*/ 66 h 156"/>
                <a:gd name="T14" fmla="*/ 126 w 126"/>
                <a:gd name="T15" fmla="*/ 12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 h="156">
                  <a:moveTo>
                    <a:pt x="126" y="127"/>
                  </a:moveTo>
                  <a:cubicBezTo>
                    <a:pt x="115" y="136"/>
                    <a:pt x="104" y="145"/>
                    <a:pt x="92" y="156"/>
                  </a:cubicBezTo>
                  <a:cubicBezTo>
                    <a:pt x="61" y="127"/>
                    <a:pt x="31" y="99"/>
                    <a:pt x="0" y="70"/>
                  </a:cubicBezTo>
                  <a:cubicBezTo>
                    <a:pt x="14" y="57"/>
                    <a:pt x="20" y="38"/>
                    <a:pt x="45" y="43"/>
                  </a:cubicBezTo>
                  <a:cubicBezTo>
                    <a:pt x="42" y="22"/>
                    <a:pt x="49" y="7"/>
                    <a:pt x="71" y="0"/>
                  </a:cubicBezTo>
                  <a:cubicBezTo>
                    <a:pt x="78" y="14"/>
                    <a:pt x="90" y="26"/>
                    <a:pt x="72" y="42"/>
                  </a:cubicBezTo>
                  <a:cubicBezTo>
                    <a:pt x="68" y="45"/>
                    <a:pt x="69" y="60"/>
                    <a:pt x="73" y="66"/>
                  </a:cubicBezTo>
                  <a:cubicBezTo>
                    <a:pt x="89" y="86"/>
                    <a:pt x="107" y="105"/>
                    <a:pt x="126"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3"/>
            <p:cNvSpPr>
              <a:spLocks noEditPoints="1"/>
            </p:cNvSpPr>
            <p:nvPr/>
          </p:nvSpPr>
          <p:spPr bwMode="auto">
            <a:xfrm>
              <a:off x="7837488" y="5383213"/>
              <a:ext cx="266700" cy="354013"/>
            </a:xfrm>
            <a:custGeom>
              <a:avLst/>
              <a:gdLst>
                <a:gd name="T0" fmla="*/ 107 w 138"/>
                <a:gd name="T1" fmla="*/ 115 h 183"/>
                <a:gd name="T2" fmla="*/ 79 w 138"/>
                <a:gd name="T3" fmla="*/ 106 h 183"/>
                <a:gd name="T4" fmla="*/ 87 w 138"/>
                <a:gd name="T5" fmla="*/ 147 h 183"/>
                <a:gd name="T6" fmla="*/ 83 w 138"/>
                <a:gd name="T7" fmla="*/ 183 h 183"/>
                <a:gd name="T8" fmla="*/ 30 w 138"/>
                <a:gd name="T9" fmla="*/ 158 h 183"/>
                <a:gd name="T10" fmla="*/ 62 w 138"/>
                <a:gd name="T11" fmla="*/ 145 h 183"/>
                <a:gd name="T12" fmla="*/ 0 w 138"/>
                <a:gd name="T13" fmla="*/ 104 h 183"/>
                <a:gd name="T14" fmla="*/ 32 w 138"/>
                <a:gd name="T15" fmla="*/ 99 h 183"/>
                <a:gd name="T16" fmla="*/ 54 w 138"/>
                <a:gd name="T17" fmla="*/ 56 h 183"/>
                <a:gd name="T18" fmla="*/ 34 w 138"/>
                <a:gd name="T19" fmla="*/ 24 h 183"/>
                <a:gd name="T20" fmla="*/ 61 w 138"/>
                <a:gd name="T21" fmla="*/ 16 h 183"/>
                <a:gd name="T22" fmla="*/ 129 w 138"/>
                <a:gd name="T23" fmla="*/ 82 h 183"/>
                <a:gd name="T24" fmla="*/ 103 w 138"/>
                <a:gd name="T25" fmla="*/ 10 h 183"/>
                <a:gd name="T26" fmla="*/ 86 w 138"/>
                <a:gd name="T27" fmla="*/ 28 h 183"/>
                <a:gd name="T28" fmla="*/ 86 w 138"/>
                <a:gd name="T29" fmla="*/ 14 h 183"/>
                <a:gd name="T30" fmla="*/ 99 w 138"/>
                <a:gd name="T31" fmla="*/ 1 h 183"/>
                <a:gd name="T32" fmla="*/ 108 w 138"/>
                <a:gd name="T33" fmla="*/ 6 h 183"/>
                <a:gd name="T34" fmla="*/ 136 w 138"/>
                <a:gd name="T35" fmla="*/ 80 h 183"/>
                <a:gd name="T36" fmla="*/ 131 w 138"/>
                <a:gd name="T37" fmla="*/ 106 h 183"/>
                <a:gd name="T38" fmla="*/ 123 w 138"/>
                <a:gd name="T39" fmla="*/ 130 h 183"/>
                <a:gd name="T40" fmla="*/ 107 w 138"/>
                <a:gd name="T41" fmla="*/ 115 h 183"/>
                <a:gd name="T42" fmla="*/ 111 w 138"/>
                <a:gd name="T43" fmla="*/ 110 h 183"/>
                <a:gd name="T44" fmla="*/ 117 w 138"/>
                <a:gd name="T45" fmla="*/ 94 h 183"/>
                <a:gd name="T46" fmla="*/ 103 w 138"/>
                <a:gd name="T47" fmla="*/ 90 h 183"/>
                <a:gd name="T48" fmla="*/ 103 w 138"/>
                <a:gd name="T49" fmla="*/ 107 h 183"/>
                <a:gd name="T50" fmla="*/ 107 w 138"/>
                <a:gd name="T51" fmla="*/ 115 h 183"/>
                <a:gd name="T52" fmla="*/ 53 w 138"/>
                <a:gd name="T53" fmla="*/ 100 h 183"/>
                <a:gd name="T54" fmla="*/ 49 w 138"/>
                <a:gd name="T55" fmla="*/ 109 h 183"/>
                <a:gd name="T56" fmla="*/ 67 w 138"/>
                <a:gd name="T57" fmla="*/ 118 h 183"/>
                <a:gd name="T58" fmla="*/ 72 w 138"/>
                <a:gd name="T59" fmla="*/ 106 h 183"/>
                <a:gd name="T60" fmla="*/ 53 w 138"/>
                <a:gd name="T61" fmla="*/ 10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83">
                  <a:moveTo>
                    <a:pt x="107" y="115"/>
                  </a:moveTo>
                  <a:cubicBezTo>
                    <a:pt x="100" y="113"/>
                    <a:pt x="93" y="110"/>
                    <a:pt x="79" y="106"/>
                  </a:cubicBezTo>
                  <a:cubicBezTo>
                    <a:pt x="82" y="121"/>
                    <a:pt x="84" y="132"/>
                    <a:pt x="87" y="147"/>
                  </a:cubicBezTo>
                  <a:cubicBezTo>
                    <a:pt x="77" y="154"/>
                    <a:pt x="74" y="166"/>
                    <a:pt x="83" y="183"/>
                  </a:cubicBezTo>
                  <a:cubicBezTo>
                    <a:pt x="66" y="175"/>
                    <a:pt x="49" y="167"/>
                    <a:pt x="30" y="158"/>
                  </a:cubicBezTo>
                  <a:cubicBezTo>
                    <a:pt x="41" y="153"/>
                    <a:pt x="51" y="149"/>
                    <a:pt x="62" y="145"/>
                  </a:cubicBezTo>
                  <a:cubicBezTo>
                    <a:pt x="49" y="118"/>
                    <a:pt x="21" y="118"/>
                    <a:pt x="0" y="104"/>
                  </a:cubicBezTo>
                  <a:cubicBezTo>
                    <a:pt x="11" y="103"/>
                    <a:pt x="21" y="101"/>
                    <a:pt x="32" y="99"/>
                  </a:cubicBezTo>
                  <a:cubicBezTo>
                    <a:pt x="61" y="93"/>
                    <a:pt x="66" y="83"/>
                    <a:pt x="54" y="56"/>
                  </a:cubicBezTo>
                  <a:cubicBezTo>
                    <a:pt x="49" y="46"/>
                    <a:pt x="41" y="36"/>
                    <a:pt x="34" y="24"/>
                  </a:cubicBezTo>
                  <a:cubicBezTo>
                    <a:pt x="43" y="21"/>
                    <a:pt x="52" y="19"/>
                    <a:pt x="61" y="16"/>
                  </a:cubicBezTo>
                  <a:cubicBezTo>
                    <a:pt x="79" y="79"/>
                    <a:pt x="79" y="79"/>
                    <a:pt x="129" y="82"/>
                  </a:cubicBezTo>
                  <a:cubicBezTo>
                    <a:pt x="120" y="58"/>
                    <a:pt x="112" y="36"/>
                    <a:pt x="103" y="10"/>
                  </a:cubicBezTo>
                  <a:cubicBezTo>
                    <a:pt x="95" y="19"/>
                    <a:pt x="91" y="23"/>
                    <a:pt x="86" y="28"/>
                  </a:cubicBezTo>
                  <a:cubicBezTo>
                    <a:pt x="86" y="23"/>
                    <a:pt x="84" y="17"/>
                    <a:pt x="86" y="14"/>
                  </a:cubicBezTo>
                  <a:cubicBezTo>
                    <a:pt x="89" y="9"/>
                    <a:pt x="94" y="5"/>
                    <a:pt x="99" y="1"/>
                  </a:cubicBezTo>
                  <a:cubicBezTo>
                    <a:pt x="100" y="0"/>
                    <a:pt x="107" y="3"/>
                    <a:pt x="108" y="6"/>
                  </a:cubicBezTo>
                  <a:cubicBezTo>
                    <a:pt x="118" y="30"/>
                    <a:pt x="128" y="55"/>
                    <a:pt x="136" y="80"/>
                  </a:cubicBezTo>
                  <a:cubicBezTo>
                    <a:pt x="138" y="88"/>
                    <a:pt x="133" y="98"/>
                    <a:pt x="131" y="106"/>
                  </a:cubicBezTo>
                  <a:cubicBezTo>
                    <a:pt x="128" y="116"/>
                    <a:pt x="125" y="125"/>
                    <a:pt x="123" y="130"/>
                  </a:cubicBezTo>
                  <a:cubicBezTo>
                    <a:pt x="119" y="126"/>
                    <a:pt x="113" y="121"/>
                    <a:pt x="107" y="115"/>
                  </a:cubicBezTo>
                  <a:cubicBezTo>
                    <a:pt x="109" y="114"/>
                    <a:pt x="110" y="112"/>
                    <a:pt x="111" y="110"/>
                  </a:cubicBezTo>
                  <a:cubicBezTo>
                    <a:pt x="113" y="105"/>
                    <a:pt x="115" y="99"/>
                    <a:pt x="117" y="94"/>
                  </a:cubicBezTo>
                  <a:cubicBezTo>
                    <a:pt x="113" y="93"/>
                    <a:pt x="108" y="92"/>
                    <a:pt x="103" y="90"/>
                  </a:cubicBezTo>
                  <a:cubicBezTo>
                    <a:pt x="103" y="96"/>
                    <a:pt x="103" y="101"/>
                    <a:pt x="103" y="107"/>
                  </a:cubicBezTo>
                  <a:cubicBezTo>
                    <a:pt x="104" y="110"/>
                    <a:pt x="106" y="113"/>
                    <a:pt x="107" y="115"/>
                  </a:cubicBezTo>
                  <a:close/>
                  <a:moveTo>
                    <a:pt x="53" y="100"/>
                  </a:moveTo>
                  <a:cubicBezTo>
                    <a:pt x="51" y="103"/>
                    <a:pt x="50" y="106"/>
                    <a:pt x="49" y="109"/>
                  </a:cubicBezTo>
                  <a:cubicBezTo>
                    <a:pt x="55" y="112"/>
                    <a:pt x="61" y="115"/>
                    <a:pt x="67" y="118"/>
                  </a:cubicBezTo>
                  <a:cubicBezTo>
                    <a:pt x="69" y="114"/>
                    <a:pt x="71" y="110"/>
                    <a:pt x="72" y="106"/>
                  </a:cubicBezTo>
                  <a:cubicBezTo>
                    <a:pt x="66" y="104"/>
                    <a:pt x="59" y="102"/>
                    <a:pt x="53"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4"/>
            <p:cNvSpPr>
              <a:spLocks/>
            </p:cNvSpPr>
            <p:nvPr/>
          </p:nvSpPr>
          <p:spPr bwMode="auto">
            <a:xfrm>
              <a:off x="5656263" y="6184900"/>
              <a:ext cx="182563" cy="474663"/>
            </a:xfrm>
            <a:custGeom>
              <a:avLst/>
              <a:gdLst>
                <a:gd name="T0" fmla="*/ 3 w 94"/>
                <a:gd name="T1" fmla="*/ 94 h 245"/>
                <a:gd name="T2" fmla="*/ 8 w 94"/>
                <a:gd name="T3" fmla="*/ 31 h 245"/>
                <a:gd name="T4" fmla="*/ 28 w 94"/>
                <a:gd name="T5" fmla="*/ 64 h 245"/>
                <a:gd name="T6" fmla="*/ 22 w 94"/>
                <a:gd name="T7" fmla="*/ 118 h 245"/>
                <a:gd name="T8" fmla="*/ 29 w 94"/>
                <a:gd name="T9" fmla="*/ 122 h 245"/>
                <a:gd name="T10" fmla="*/ 45 w 94"/>
                <a:gd name="T11" fmla="*/ 104 h 245"/>
                <a:gd name="T12" fmla="*/ 55 w 94"/>
                <a:gd name="T13" fmla="*/ 47 h 245"/>
                <a:gd name="T14" fmla="*/ 65 w 94"/>
                <a:gd name="T15" fmla="*/ 0 h 245"/>
                <a:gd name="T16" fmla="*/ 73 w 94"/>
                <a:gd name="T17" fmla="*/ 49 h 245"/>
                <a:gd name="T18" fmla="*/ 60 w 94"/>
                <a:gd name="T19" fmla="*/ 104 h 245"/>
                <a:gd name="T20" fmla="*/ 88 w 94"/>
                <a:gd name="T21" fmla="*/ 88 h 245"/>
                <a:gd name="T22" fmla="*/ 94 w 94"/>
                <a:gd name="T23" fmla="*/ 90 h 245"/>
                <a:gd name="T24" fmla="*/ 83 w 94"/>
                <a:gd name="T25" fmla="*/ 108 h 245"/>
                <a:gd name="T26" fmla="*/ 49 w 94"/>
                <a:gd name="T27" fmla="*/ 174 h 245"/>
                <a:gd name="T28" fmla="*/ 29 w 94"/>
                <a:gd name="T29" fmla="*/ 245 h 245"/>
                <a:gd name="T30" fmla="*/ 22 w 94"/>
                <a:gd name="T31" fmla="*/ 243 h 245"/>
                <a:gd name="T32" fmla="*/ 38 w 94"/>
                <a:gd name="T33" fmla="*/ 137 h 245"/>
                <a:gd name="T34" fmla="*/ 5 w 94"/>
                <a:gd name="T35" fmla="*/ 152 h 245"/>
                <a:gd name="T36" fmla="*/ 0 w 94"/>
                <a:gd name="T37" fmla="*/ 148 h 245"/>
                <a:gd name="T38" fmla="*/ 10 w 94"/>
                <a:gd name="T39" fmla="*/ 123 h 245"/>
                <a:gd name="T40" fmla="*/ 3 w 94"/>
                <a:gd name="T41" fmla="*/ 93 h 245"/>
                <a:gd name="T42" fmla="*/ 3 w 94"/>
                <a:gd name="T43" fmla="*/ 9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245">
                  <a:moveTo>
                    <a:pt x="3" y="94"/>
                  </a:moveTo>
                  <a:cubicBezTo>
                    <a:pt x="16" y="78"/>
                    <a:pt x="16" y="78"/>
                    <a:pt x="8" y="31"/>
                  </a:cubicBezTo>
                  <a:cubicBezTo>
                    <a:pt x="22" y="33"/>
                    <a:pt x="30" y="46"/>
                    <a:pt x="28" y="64"/>
                  </a:cubicBezTo>
                  <a:cubicBezTo>
                    <a:pt x="26" y="82"/>
                    <a:pt x="24" y="100"/>
                    <a:pt x="22" y="118"/>
                  </a:cubicBezTo>
                  <a:cubicBezTo>
                    <a:pt x="24" y="119"/>
                    <a:pt x="27" y="121"/>
                    <a:pt x="29" y="122"/>
                  </a:cubicBezTo>
                  <a:cubicBezTo>
                    <a:pt x="35" y="116"/>
                    <a:pt x="43" y="111"/>
                    <a:pt x="45" y="104"/>
                  </a:cubicBezTo>
                  <a:cubicBezTo>
                    <a:pt x="50" y="86"/>
                    <a:pt x="52" y="66"/>
                    <a:pt x="55" y="47"/>
                  </a:cubicBezTo>
                  <a:cubicBezTo>
                    <a:pt x="58" y="32"/>
                    <a:pt x="62" y="17"/>
                    <a:pt x="65" y="0"/>
                  </a:cubicBezTo>
                  <a:cubicBezTo>
                    <a:pt x="78" y="11"/>
                    <a:pt x="79" y="11"/>
                    <a:pt x="73" y="49"/>
                  </a:cubicBezTo>
                  <a:cubicBezTo>
                    <a:pt x="71" y="66"/>
                    <a:pt x="66" y="82"/>
                    <a:pt x="60" y="104"/>
                  </a:cubicBezTo>
                  <a:cubicBezTo>
                    <a:pt x="73" y="97"/>
                    <a:pt x="81" y="92"/>
                    <a:pt x="88" y="88"/>
                  </a:cubicBezTo>
                  <a:cubicBezTo>
                    <a:pt x="90" y="89"/>
                    <a:pt x="92" y="89"/>
                    <a:pt x="94" y="90"/>
                  </a:cubicBezTo>
                  <a:cubicBezTo>
                    <a:pt x="90" y="96"/>
                    <a:pt x="88" y="106"/>
                    <a:pt x="83" y="108"/>
                  </a:cubicBezTo>
                  <a:cubicBezTo>
                    <a:pt x="52" y="121"/>
                    <a:pt x="53" y="148"/>
                    <a:pt x="49" y="174"/>
                  </a:cubicBezTo>
                  <a:cubicBezTo>
                    <a:pt x="46" y="198"/>
                    <a:pt x="44" y="223"/>
                    <a:pt x="29" y="245"/>
                  </a:cubicBezTo>
                  <a:cubicBezTo>
                    <a:pt x="27" y="244"/>
                    <a:pt x="25" y="244"/>
                    <a:pt x="22" y="243"/>
                  </a:cubicBezTo>
                  <a:cubicBezTo>
                    <a:pt x="27" y="209"/>
                    <a:pt x="33" y="174"/>
                    <a:pt x="38" y="137"/>
                  </a:cubicBezTo>
                  <a:cubicBezTo>
                    <a:pt x="25" y="143"/>
                    <a:pt x="15" y="147"/>
                    <a:pt x="5" y="152"/>
                  </a:cubicBezTo>
                  <a:cubicBezTo>
                    <a:pt x="3" y="150"/>
                    <a:pt x="2" y="149"/>
                    <a:pt x="0" y="148"/>
                  </a:cubicBezTo>
                  <a:cubicBezTo>
                    <a:pt x="3" y="140"/>
                    <a:pt x="7" y="131"/>
                    <a:pt x="10" y="123"/>
                  </a:cubicBezTo>
                  <a:cubicBezTo>
                    <a:pt x="15" y="111"/>
                    <a:pt x="22" y="99"/>
                    <a:pt x="3" y="93"/>
                  </a:cubicBezTo>
                  <a:lnTo>
                    <a:pt x="3"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5"/>
            <p:cNvSpPr>
              <a:spLocks/>
            </p:cNvSpPr>
            <p:nvPr/>
          </p:nvSpPr>
          <p:spPr bwMode="auto">
            <a:xfrm>
              <a:off x="3041650" y="3435350"/>
              <a:ext cx="254000" cy="101600"/>
            </a:xfrm>
            <a:custGeom>
              <a:avLst/>
              <a:gdLst>
                <a:gd name="T0" fmla="*/ 0 w 131"/>
                <a:gd name="T1" fmla="*/ 52 h 52"/>
                <a:gd name="T2" fmla="*/ 0 w 131"/>
                <a:gd name="T3" fmla="*/ 7 h 52"/>
                <a:gd name="T4" fmla="*/ 123 w 131"/>
                <a:gd name="T5" fmla="*/ 0 h 52"/>
                <a:gd name="T6" fmla="*/ 126 w 131"/>
                <a:gd name="T7" fmla="*/ 5 h 52"/>
                <a:gd name="T8" fmla="*/ 85 w 131"/>
                <a:gd name="T9" fmla="*/ 52 h 52"/>
                <a:gd name="T10" fmla="*/ 0 w 131"/>
                <a:gd name="T11" fmla="*/ 52 h 52"/>
              </a:gdLst>
              <a:ahLst/>
              <a:cxnLst>
                <a:cxn ang="0">
                  <a:pos x="T0" y="T1"/>
                </a:cxn>
                <a:cxn ang="0">
                  <a:pos x="T2" y="T3"/>
                </a:cxn>
                <a:cxn ang="0">
                  <a:pos x="T4" y="T5"/>
                </a:cxn>
                <a:cxn ang="0">
                  <a:pos x="T6" y="T7"/>
                </a:cxn>
                <a:cxn ang="0">
                  <a:pos x="T8" y="T9"/>
                </a:cxn>
                <a:cxn ang="0">
                  <a:pos x="T10" y="T11"/>
                </a:cxn>
              </a:cxnLst>
              <a:rect l="0" t="0" r="r" b="b"/>
              <a:pathLst>
                <a:path w="131" h="52">
                  <a:moveTo>
                    <a:pt x="0" y="52"/>
                  </a:moveTo>
                  <a:cubicBezTo>
                    <a:pt x="0" y="35"/>
                    <a:pt x="0" y="22"/>
                    <a:pt x="0" y="7"/>
                  </a:cubicBezTo>
                  <a:cubicBezTo>
                    <a:pt x="42" y="4"/>
                    <a:pt x="83" y="2"/>
                    <a:pt x="123" y="0"/>
                  </a:cubicBezTo>
                  <a:cubicBezTo>
                    <a:pt x="125" y="3"/>
                    <a:pt x="126" y="4"/>
                    <a:pt x="126" y="5"/>
                  </a:cubicBezTo>
                  <a:cubicBezTo>
                    <a:pt x="131" y="50"/>
                    <a:pt x="130" y="51"/>
                    <a:pt x="85" y="52"/>
                  </a:cubicBezTo>
                  <a:cubicBezTo>
                    <a:pt x="58" y="52"/>
                    <a:pt x="30" y="52"/>
                    <a:pt x="0"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6"/>
            <p:cNvSpPr>
              <a:spLocks/>
            </p:cNvSpPr>
            <p:nvPr/>
          </p:nvSpPr>
          <p:spPr bwMode="auto">
            <a:xfrm>
              <a:off x="4303713" y="898525"/>
              <a:ext cx="215900" cy="258763"/>
            </a:xfrm>
            <a:custGeom>
              <a:avLst/>
              <a:gdLst>
                <a:gd name="T0" fmla="*/ 112 w 112"/>
                <a:gd name="T1" fmla="*/ 109 h 134"/>
                <a:gd name="T2" fmla="*/ 78 w 112"/>
                <a:gd name="T3" fmla="*/ 134 h 134"/>
                <a:gd name="T4" fmla="*/ 0 w 112"/>
                <a:gd name="T5" fmla="*/ 29 h 134"/>
                <a:gd name="T6" fmla="*/ 41 w 112"/>
                <a:gd name="T7" fmla="*/ 0 h 134"/>
                <a:gd name="T8" fmla="*/ 112 w 112"/>
                <a:gd name="T9" fmla="*/ 109 h 134"/>
              </a:gdLst>
              <a:ahLst/>
              <a:cxnLst>
                <a:cxn ang="0">
                  <a:pos x="T0" y="T1"/>
                </a:cxn>
                <a:cxn ang="0">
                  <a:pos x="T2" y="T3"/>
                </a:cxn>
                <a:cxn ang="0">
                  <a:pos x="T4" y="T5"/>
                </a:cxn>
                <a:cxn ang="0">
                  <a:pos x="T6" y="T7"/>
                </a:cxn>
                <a:cxn ang="0">
                  <a:pos x="T8" y="T9"/>
                </a:cxn>
              </a:cxnLst>
              <a:rect l="0" t="0" r="r" b="b"/>
              <a:pathLst>
                <a:path w="112" h="134">
                  <a:moveTo>
                    <a:pt x="112" y="109"/>
                  </a:moveTo>
                  <a:cubicBezTo>
                    <a:pt x="101" y="117"/>
                    <a:pt x="90" y="124"/>
                    <a:pt x="78" y="134"/>
                  </a:cubicBezTo>
                  <a:cubicBezTo>
                    <a:pt x="52" y="99"/>
                    <a:pt x="27" y="66"/>
                    <a:pt x="0" y="29"/>
                  </a:cubicBezTo>
                  <a:cubicBezTo>
                    <a:pt x="14" y="19"/>
                    <a:pt x="27" y="10"/>
                    <a:pt x="41" y="0"/>
                  </a:cubicBezTo>
                  <a:cubicBezTo>
                    <a:pt x="65" y="37"/>
                    <a:pt x="88" y="72"/>
                    <a:pt x="112"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7"/>
            <p:cNvSpPr>
              <a:spLocks/>
            </p:cNvSpPr>
            <p:nvPr/>
          </p:nvSpPr>
          <p:spPr bwMode="auto">
            <a:xfrm>
              <a:off x="3233738" y="4425950"/>
              <a:ext cx="269875" cy="166688"/>
            </a:xfrm>
            <a:custGeom>
              <a:avLst/>
              <a:gdLst>
                <a:gd name="T0" fmla="*/ 16 w 140"/>
                <a:gd name="T1" fmla="*/ 87 h 87"/>
                <a:gd name="T2" fmla="*/ 0 w 140"/>
                <a:gd name="T3" fmla="*/ 43 h 87"/>
                <a:gd name="T4" fmla="*/ 116 w 140"/>
                <a:gd name="T5" fmla="*/ 0 h 87"/>
                <a:gd name="T6" fmla="*/ 120 w 140"/>
                <a:gd name="T7" fmla="*/ 3 h 87"/>
                <a:gd name="T8" fmla="*/ 97 w 140"/>
                <a:gd name="T9" fmla="*/ 58 h 87"/>
                <a:gd name="T10" fmla="*/ 16 w 140"/>
                <a:gd name="T11" fmla="*/ 87 h 87"/>
              </a:gdLst>
              <a:ahLst/>
              <a:cxnLst>
                <a:cxn ang="0">
                  <a:pos x="T0" y="T1"/>
                </a:cxn>
                <a:cxn ang="0">
                  <a:pos x="T2" y="T3"/>
                </a:cxn>
                <a:cxn ang="0">
                  <a:pos x="T4" y="T5"/>
                </a:cxn>
                <a:cxn ang="0">
                  <a:pos x="T6" y="T7"/>
                </a:cxn>
                <a:cxn ang="0">
                  <a:pos x="T8" y="T9"/>
                </a:cxn>
                <a:cxn ang="0">
                  <a:pos x="T10" y="T11"/>
                </a:cxn>
              </a:cxnLst>
              <a:rect l="0" t="0" r="r" b="b"/>
              <a:pathLst>
                <a:path w="140" h="87">
                  <a:moveTo>
                    <a:pt x="16" y="87"/>
                  </a:moveTo>
                  <a:cubicBezTo>
                    <a:pt x="10" y="72"/>
                    <a:pt x="5" y="58"/>
                    <a:pt x="0" y="43"/>
                  </a:cubicBezTo>
                  <a:cubicBezTo>
                    <a:pt x="40" y="28"/>
                    <a:pt x="79" y="13"/>
                    <a:pt x="116" y="0"/>
                  </a:cubicBezTo>
                  <a:cubicBezTo>
                    <a:pt x="119" y="2"/>
                    <a:pt x="120" y="2"/>
                    <a:pt x="120" y="3"/>
                  </a:cubicBezTo>
                  <a:cubicBezTo>
                    <a:pt x="140" y="41"/>
                    <a:pt x="138" y="44"/>
                    <a:pt x="97" y="58"/>
                  </a:cubicBezTo>
                  <a:cubicBezTo>
                    <a:pt x="71" y="67"/>
                    <a:pt x="45" y="77"/>
                    <a:pt x="1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8"/>
            <p:cNvSpPr>
              <a:spLocks/>
            </p:cNvSpPr>
            <p:nvPr/>
          </p:nvSpPr>
          <p:spPr bwMode="auto">
            <a:xfrm>
              <a:off x="3368675" y="1958975"/>
              <a:ext cx="265113" cy="201613"/>
            </a:xfrm>
            <a:custGeom>
              <a:avLst/>
              <a:gdLst>
                <a:gd name="T0" fmla="*/ 0 w 137"/>
                <a:gd name="T1" fmla="*/ 41 h 104"/>
                <a:gd name="T2" fmla="*/ 24 w 137"/>
                <a:gd name="T3" fmla="*/ 0 h 104"/>
                <a:gd name="T4" fmla="*/ 137 w 137"/>
                <a:gd name="T5" fmla="*/ 65 h 104"/>
                <a:gd name="T6" fmla="*/ 118 w 137"/>
                <a:gd name="T7" fmla="*/ 104 h 104"/>
                <a:gd name="T8" fmla="*/ 0 w 137"/>
                <a:gd name="T9" fmla="*/ 41 h 104"/>
              </a:gdLst>
              <a:ahLst/>
              <a:cxnLst>
                <a:cxn ang="0">
                  <a:pos x="T0" y="T1"/>
                </a:cxn>
                <a:cxn ang="0">
                  <a:pos x="T2" y="T3"/>
                </a:cxn>
                <a:cxn ang="0">
                  <a:pos x="T4" y="T5"/>
                </a:cxn>
                <a:cxn ang="0">
                  <a:pos x="T6" y="T7"/>
                </a:cxn>
                <a:cxn ang="0">
                  <a:pos x="T8" y="T9"/>
                </a:cxn>
              </a:cxnLst>
              <a:rect l="0" t="0" r="r" b="b"/>
              <a:pathLst>
                <a:path w="137" h="104">
                  <a:moveTo>
                    <a:pt x="0" y="41"/>
                  </a:moveTo>
                  <a:cubicBezTo>
                    <a:pt x="8" y="27"/>
                    <a:pt x="16" y="14"/>
                    <a:pt x="24" y="0"/>
                  </a:cubicBezTo>
                  <a:cubicBezTo>
                    <a:pt x="62" y="22"/>
                    <a:pt x="98" y="43"/>
                    <a:pt x="137" y="65"/>
                  </a:cubicBezTo>
                  <a:cubicBezTo>
                    <a:pt x="130" y="78"/>
                    <a:pt x="124" y="91"/>
                    <a:pt x="118" y="104"/>
                  </a:cubicBezTo>
                  <a:cubicBezTo>
                    <a:pt x="79" y="83"/>
                    <a:pt x="41" y="63"/>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9"/>
            <p:cNvSpPr>
              <a:spLocks/>
            </p:cNvSpPr>
            <p:nvPr/>
          </p:nvSpPr>
          <p:spPr bwMode="auto">
            <a:xfrm>
              <a:off x="6618288" y="438150"/>
              <a:ext cx="139700" cy="255588"/>
            </a:xfrm>
            <a:custGeom>
              <a:avLst/>
              <a:gdLst>
                <a:gd name="T0" fmla="*/ 72 w 72"/>
                <a:gd name="T1" fmla="*/ 8 h 132"/>
                <a:gd name="T2" fmla="*/ 46 w 72"/>
                <a:gd name="T3" fmla="*/ 132 h 132"/>
                <a:gd name="T4" fmla="*/ 0 w 72"/>
                <a:gd name="T5" fmla="*/ 121 h 132"/>
                <a:gd name="T6" fmla="*/ 26 w 72"/>
                <a:gd name="T7" fmla="*/ 7 h 132"/>
                <a:gd name="T8" fmla="*/ 39 w 72"/>
                <a:gd name="T9" fmla="*/ 0 h 132"/>
                <a:gd name="T10" fmla="*/ 72 w 72"/>
                <a:gd name="T11" fmla="*/ 8 h 132"/>
              </a:gdLst>
              <a:ahLst/>
              <a:cxnLst>
                <a:cxn ang="0">
                  <a:pos x="T0" y="T1"/>
                </a:cxn>
                <a:cxn ang="0">
                  <a:pos x="T2" y="T3"/>
                </a:cxn>
                <a:cxn ang="0">
                  <a:pos x="T4" y="T5"/>
                </a:cxn>
                <a:cxn ang="0">
                  <a:pos x="T6" y="T7"/>
                </a:cxn>
                <a:cxn ang="0">
                  <a:pos x="T8" y="T9"/>
                </a:cxn>
                <a:cxn ang="0">
                  <a:pos x="T10" y="T11"/>
                </a:cxn>
              </a:cxnLst>
              <a:rect l="0" t="0" r="r" b="b"/>
              <a:pathLst>
                <a:path w="72" h="132">
                  <a:moveTo>
                    <a:pt x="72" y="8"/>
                  </a:moveTo>
                  <a:cubicBezTo>
                    <a:pt x="63" y="50"/>
                    <a:pt x="55" y="89"/>
                    <a:pt x="46" y="132"/>
                  </a:cubicBezTo>
                  <a:cubicBezTo>
                    <a:pt x="30" y="128"/>
                    <a:pt x="17" y="125"/>
                    <a:pt x="0" y="121"/>
                  </a:cubicBezTo>
                  <a:cubicBezTo>
                    <a:pt x="9" y="82"/>
                    <a:pt x="17" y="44"/>
                    <a:pt x="26" y="7"/>
                  </a:cubicBezTo>
                  <a:cubicBezTo>
                    <a:pt x="26" y="3"/>
                    <a:pt x="35" y="0"/>
                    <a:pt x="39" y="0"/>
                  </a:cubicBezTo>
                  <a:cubicBezTo>
                    <a:pt x="49" y="1"/>
                    <a:pt x="59" y="5"/>
                    <a:pt x="7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0"/>
            <p:cNvSpPr>
              <a:spLocks/>
            </p:cNvSpPr>
            <p:nvPr/>
          </p:nvSpPr>
          <p:spPr bwMode="auto">
            <a:xfrm>
              <a:off x="7300913" y="5970588"/>
              <a:ext cx="177800" cy="365125"/>
            </a:xfrm>
            <a:custGeom>
              <a:avLst/>
              <a:gdLst>
                <a:gd name="T0" fmla="*/ 92 w 92"/>
                <a:gd name="T1" fmla="*/ 42 h 189"/>
                <a:gd name="T2" fmla="*/ 62 w 92"/>
                <a:gd name="T3" fmla="*/ 138 h 189"/>
                <a:gd name="T4" fmla="*/ 16 w 92"/>
                <a:gd name="T5" fmla="*/ 189 h 189"/>
                <a:gd name="T6" fmla="*/ 13 w 92"/>
                <a:gd name="T7" fmla="*/ 186 h 189"/>
                <a:gd name="T8" fmla="*/ 41 w 92"/>
                <a:gd name="T9" fmla="*/ 159 h 189"/>
                <a:gd name="T10" fmla="*/ 50 w 92"/>
                <a:gd name="T11" fmla="*/ 122 h 189"/>
                <a:gd name="T12" fmla="*/ 41 w 92"/>
                <a:gd name="T13" fmla="*/ 118 h 189"/>
                <a:gd name="T14" fmla="*/ 29 w 92"/>
                <a:gd name="T15" fmla="*/ 139 h 189"/>
                <a:gd name="T16" fmla="*/ 17 w 92"/>
                <a:gd name="T17" fmla="*/ 150 h 189"/>
                <a:gd name="T18" fmla="*/ 1 w 92"/>
                <a:gd name="T19" fmla="*/ 140 h 189"/>
                <a:gd name="T20" fmla="*/ 9 w 92"/>
                <a:gd name="T21" fmla="*/ 127 h 189"/>
                <a:gd name="T22" fmla="*/ 36 w 92"/>
                <a:gd name="T23" fmla="*/ 95 h 189"/>
                <a:gd name="T24" fmla="*/ 37 w 92"/>
                <a:gd name="T25" fmla="*/ 76 h 189"/>
                <a:gd name="T26" fmla="*/ 14 w 92"/>
                <a:gd name="T27" fmla="*/ 7 h 189"/>
                <a:gd name="T28" fmla="*/ 51 w 92"/>
                <a:gd name="T29" fmla="*/ 32 h 189"/>
                <a:gd name="T30" fmla="*/ 55 w 92"/>
                <a:gd name="T31" fmla="*/ 50 h 189"/>
                <a:gd name="T32" fmla="*/ 85 w 92"/>
                <a:gd name="T33" fmla="*/ 35 h 189"/>
                <a:gd name="T34" fmla="*/ 92 w 92"/>
                <a:gd name="T35" fmla="*/ 4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189">
                  <a:moveTo>
                    <a:pt x="92" y="42"/>
                  </a:moveTo>
                  <a:cubicBezTo>
                    <a:pt x="56" y="68"/>
                    <a:pt x="63" y="104"/>
                    <a:pt x="62" y="138"/>
                  </a:cubicBezTo>
                  <a:cubicBezTo>
                    <a:pt x="61" y="168"/>
                    <a:pt x="35" y="175"/>
                    <a:pt x="16" y="189"/>
                  </a:cubicBezTo>
                  <a:cubicBezTo>
                    <a:pt x="15" y="188"/>
                    <a:pt x="14" y="187"/>
                    <a:pt x="13" y="186"/>
                  </a:cubicBezTo>
                  <a:cubicBezTo>
                    <a:pt x="22" y="177"/>
                    <a:pt x="35" y="170"/>
                    <a:pt x="41" y="159"/>
                  </a:cubicBezTo>
                  <a:cubicBezTo>
                    <a:pt x="47" y="149"/>
                    <a:pt x="48" y="134"/>
                    <a:pt x="50" y="122"/>
                  </a:cubicBezTo>
                  <a:cubicBezTo>
                    <a:pt x="47" y="120"/>
                    <a:pt x="44" y="119"/>
                    <a:pt x="41" y="118"/>
                  </a:cubicBezTo>
                  <a:cubicBezTo>
                    <a:pt x="37" y="125"/>
                    <a:pt x="33" y="133"/>
                    <a:pt x="29" y="139"/>
                  </a:cubicBezTo>
                  <a:cubicBezTo>
                    <a:pt x="26" y="144"/>
                    <a:pt x="21" y="150"/>
                    <a:pt x="17" y="150"/>
                  </a:cubicBezTo>
                  <a:cubicBezTo>
                    <a:pt x="11" y="149"/>
                    <a:pt x="5" y="145"/>
                    <a:pt x="1" y="140"/>
                  </a:cubicBezTo>
                  <a:cubicBezTo>
                    <a:pt x="0" y="138"/>
                    <a:pt x="5" y="131"/>
                    <a:pt x="9" y="127"/>
                  </a:cubicBezTo>
                  <a:cubicBezTo>
                    <a:pt x="18" y="116"/>
                    <a:pt x="28" y="106"/>
                    <a:pt x="36" y="95"/>
                  </a:cubicBezTo>
                  <a:cubicBezTo>
                    <a:pt x="39" y="91"/>
                    <a:pt x="39" y="82"/>
                    <a:pt x="37" y="76"/>
                  </a:cubicBezTo>
                  <a:cubicBezTo>
                    <a:pt x="30" y="53"/>
                    <a:pt x="21" y="30"/>
                    <a:pt x="14" y="7"/>
                  </a:cubicBezTo>
                  <a:cubicBezTo>
                    <a:pt x="40" y="0"/>
                    <a:pt x="49" y="6"/>
                    <a:pt x="51" y="32"/>
                  </a:cubicBezTo>
                  <a:cubicBezTo>
                    <a:pt x="51" y="39"/>
                    <a:pt x="54" y="46"/>
                    <a:pt x="55" y="50"/>
                  </a:cubicBezTo>
                  <a:cubicBezTo>
                    <a:pt x="66" y="45"/>
                    <a:pt x="75" y="40"/>
                    <a:pt x="85" y="35"/>
                  </a:cubicBezTo>
                  <a:cubicBezTo>
                    <a:pt x="87" y="38"/>
                    <a:pt x="90" y="40"/>
                    <a:pt x="92"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1"/>
            <p:cNvSpPr>
              <a:spLocks/>
            </p:cNvSpPr>
            <p:nvPr/>
          </p:nvSpPr>
          <p:spPr bwMode="auto">
            <a:xfrm>
              <a:off x="5451475" y="6259513"/>
              <a:ext cx="211138" cy="252413"/>
            </a:xfrm>
            <a:custGeom>
              <a:avLst/>
              <a:gdLst>
                <a:gd name="T0" fmla="*/ 109 w 109"/>
                <a:gd name="T1" fmla="*/ 55 h 131"/>
                <a:gd name="T2" fmla="*/ 102 w 109"/>
                <a:gd name="T3" fmla="*/ 63 h 131"/>
                <a:gd name="T4" fmla="*/ 64 w 109"/>
                <a:gd name="T5" fmla="*/ 131 h 131"/>
                <a:gd name="T6" fmla="*/ 58 w 109"/>
                <a:gd name="T7" fmla="*/ 131 h 131"/>
                <a:gd name="T8" fmla="*/ 44 w 109"/>
                <a:gd name="T9" fmla="*/ 114 h 131"/>
                <a:gd name="T10" fmla="*/ 23 w 109"/>
                <a:gd name="T11" fmla="*/ 126 h 131"/>
                <a:gd name="T12" fmla="*/ 54 w 109"/>
                <a:gd name="T13" fmla="*/ 88 h 131"/>
                <a:gd name="T14" fmla="*/ 64 w 109"/>
                <a:gd name="T15" fmla="*/ 46 h 131"/>
                <a:gd name="T16" fmla="*/ 59 w 109"/>
                <a:gd name="T17" fmla="*/ 42 h 131"/>
                <a:gd name="T18" fmla="*/ 32 w 109"/>
                <a:gd name="T19" fmla="*/ 60 h 131"/>
                <a:gd name="T20" fmla="*/ 0 w 109"/>
                <a:gd name="T21" fmla="*/ 55 h 131"/>
                <a:gd name="T22" fmla="*/ 84 w 109"/>
                <a:gd name="T23" fmla="*/ 0 h 131"/>
                <a:gd name="T24" fmla="*/ 90 w 109"/>
                <a:gd name="T25" fmla="*/ 37 h 131"/>
                <a:gd name="T26" fmla="*/ 76 w 109"/>
                <a:gd name="T27" fmla="*/ 70 h 131"/>
                <a:gd name="T28" fmla="*/ 109 w 109"/>
                <a:gd name="T29" fmla="*/ 56 h 131"/>
                <a:gd name="T30" fmla="*/ 109 w 109"/>
                <a:gd name="T31" fmla="*/ 5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31">
                  <a:moveTo>
                    <a:pt x="109" y="55"/>
                  </a:moveTo>
                  <a:cubicBezTo>
                    <a:pt x="107" y="58"/>
                    <a:pt x="105" y="61"/>
                    <a:pt x="102" y="63"/>
                  </a:cubicBezTo>
                  <a:cubicBezTo>
                    <a:pt x="82" y="81"/>
                    <a:pt x="61" y="99"/>
                    <a:pt x="64" y="131"/>
                  </a:cubicBezTo>
                  <a:cubicBezTo>
                    <a:pt x="62" y="131"/>
                    <a:pt x="60" y="131"/>
                    <a:pt x="58" y="131"/>
                  </a:cubicBezTo>
                  <a:cubicBezTo>
                    <a:pt x="54" y="126"/>
                    <a:pt x="49" y="120"/>
                    <a:pt x="44" y="114"/>
                  </a:cubicBezTo>
                  <a:cubicBezTo>
                    <a:pt x="37" y="118"/>
                    <a:pt x="30" y="122"/>
                    <a:pt x="23" y="126"/>
                  </a:cubicBezTo>
                  <a:cubicBezTo>
                    <a:pt x="12" y="96"/>
                    <a:pt x="27" y="84"/>
                    <a:pt x="54" y="88"/>
                  </a:cubicBezTo>
                  <a:cubicBezTo>
                    <a:pt x="57" y="74"/>
                    <a:pt x="60" y="60"/>
                    <a:pt x="64" y="46"/>
                  </a:cubicBezTo>
                  <a:cubicBezTo>
                    <a:pt x="62" y="45"/>
                    <a:pt x="60" y="43"/>
                    <a:pt x="59" y="42"/>
                  </a:cubicBezTo>
                  <a:cubicBezTo>
                    <a:pt x="50" y="48"/>
                    <a:pt x="39" y="53"/>
                    <a:pt x="32" y="60"/>
                  </a:cubicBezTo>
                  <a:cubicBezTo>
                    <a:pt x="18" y="73"/>
                    <a:pt x="9" y="67"/>
                    <a:pt x="0" y="55"/>
                  </a:cubicBezTo>
                  <a:cubicBezTo>
                    <a:pt x="26" y="34"/>
                    <a:pt x="67" y="38"/>
                    <a:pt x="84" y="0"/>
                  </a:cubicBezTo>
                  <a:cubicBezTo>
                    <a:pt x="93" y="13"/>
                    <a:pt x="100" y="23"/>
                    <a:pt x="90" y="37"/>
                  </a:cubicBezTo>
                  <a:cubicBezTo>
                    <a:pt x="84" y="45"/>
                    <a:pt x="82" y="55"/>
                    <a:pt x="76" y="70"/>
                  </a:cubicBezTo>
                  <a:cubicBezTo>
                    <a:pt x="91" y="63"/>
                    <a:pt x="100" y="59"/>
                    <a:pt x="109" y="56"/>
                  </a:cubicBezTo>
                  <a:cubicBezTo>
                    <a:pt x="109" y="56"/>
                    <a:pt x="109" y="55"/>
                    <a:pt x="109"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2"/>
            <p:cNvSpPr>
              <a:spLocks/>
            </p:cNvSpPr>
            <p:nvPr/>
          </p:nvSpPr>
          <p:spPr bwMode="auto">
            <a:xfrm>
              <a:off x="3138488" y="4521200"/>
              <a:ext cx="87313" cy="106363"/>
            </a:xfrm>
            <a:custGeom>
              <a:avLst/>
              <a:gdLst>
                <a:gd name="T0" fmla="*/ 0 w 45"/>
                <a:gd name="T1" fmla="*/ 9 h 55"/>
                <a:gd name="T2" fmla="*/ 29 w 45"/>
                <a:gd name="T3" fmla="*/ 0 h 55"/>
                <a:gd name="T4" fmla="*/ 45 w 45"/>
                <a:gd name="T5" fmla="*/ 44 h 55"/>
                <a:gd name="T6" fmla="*/ 16 w 45"/>
                <a:gd name="T7" fmla="*/ 55 h 55"/>
                <a:gd name="T8" fmla="*/ 0 w 45"/>
                <a:gd name="T9" fmla="*/ 9 h 55"/>
              </a:gdLst>
              <a:ahLst/>
              <a:cxnLst>
                <a:cxn ang="0">
                  <a:pos x="T0" y="T1"/>
                </a:cxn>
                <a:cxn ang="0">
                  <a:pos x="T2" y="T3"/>
                </a:cxn>
                <a:cxn ang="0">
                  <a:pos x="T4" y="T5"/>
                </a:cxn>
                <a:cxn ang="0">
                  <a:pos x="T6" y="T7"/>
                </a:cxn>
                <a:cxn ang="0">
                  <a:pos x="T8" y="T9"/>
                </a:cxn>
              </a:cxnLst>
              <a:rect l="0" t="0" r="r" b="b"/>
              <a:pathLst>
                <a:path w="45" h="55">
                  <a:moveTo>
                    <a:pt x="0" y="9"/>
                  </a:moveTo>
                  <a:cubicBezTo>
                    <a:pt x="11" y="6"/>
                    <a:pt x="19" y="3"/>
                    <a:pt x="29" y="0"/>
                  </a:cubicBezTo>
                  <a:cubicBezTo>
                    <a:pt x="35" y="16"/>
                    <a:pt x="40" y="29"/>
                    <a:pt x="45" y="44"/>
                  </a:cubicBezTo>
                  <a:cubicBezTo>
                    <a:pt x="35" y="48"/>
                    <a:pt x="27" y="51"/>
                    <a:pt x="16" y="55"/>
                  </a:cubicBezTo>
                  <a:cubicBezTo>
                    <a:pt x="11" y="40"/>
                    <a:pt x="6" y="26"/>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3"/>
            <p:cNvSpPr>
              <a:spLocks/>
            </p:cNvSpPr>
            <p:nvPr/>
          </p:nvSpPr>
          <p:spPr bwMode="auto">
            <a:xfrm>
              <a:off x="2943225" y="3625850"/>
              <a:ext cx="65088" cy="95250"/>
            </a:xfrm>
            <a:custGeom>
              <a:avLst/>
              <a:gdLst>
                <a:gd name="T0" fmla="*/ 33 w 33"/>
                <a:gd name="T1" fmla="*/ 0 h 50"/>
                <a:gd name="T2" fmla="*/ 33 w 33"/>
                <a:gd name="T3" fmla="*/ 43 h 50"/>
                <a:gd name="T4" fmla="*/ 6 w 33"/>
                <a:gd name="T5" fmla="*/ 50 h 50"/>
                <a:gd name="T6" fmla="*/ 0 w 33"/>
                <a:gd name="T7" fmla="*/ 4 h 50"/>
                <a:gd name="T8" fmla="*/ 33 w 33"/>
                <a:gd name="T9" fmla="*/ 0 h 50"/>
              </a:gdLst>
              <a:ahLst/>
              <a:cxnLst>
                <a:cxn ang="0">
                  <a:pos x="T0" y="T1"/>
                </a:cxn>
                <a:cxn ang="0">
                  <a:pos x="T2" y="T3"/>
                </a:cxn>
                <a:cxn ang="0">
                  <a:pos x="T4" y="T5"/>
                </a:cxn>
                <a:cxn ang="0">
                  <a:pos x="T6" y="T7"/>
                </a:cxn>
                <a:cxn ang="0">
                  <a:pos x="T8" y="T9"/>
                </a:cxn>
              </a:cxnLst>
              <a:rect l="0" t="0" r="r" b="b"/>
              <a:pathLst>
                <a:path w="33" h="50">
                  <a:moveTo>
                    <a:pt x="33" y="0"/>
                  </a:moveTo>
                  <a:cubicBezTo>
                    <a:pt x="33" y="16"/>
                    <a:pt x="33" y="29"/>
                    <a:pt x="33" y="43"/>
                  </a:cubicBezTo>
                  <a:cubicBezTo>
                    <a:pt x="25" y="45"/>
                    <a:pt x="18" y="47"/>
                    <a:pt x="6" y="50"/>
                  </a:cubicBezTo>
                  <a:cubicBezTo>
                    <a:pt x="4" y="35"/>
                    <a:pt x="2" y="20"/>
                    <a:pt x="0" y="4"/>
                  </a:cubicBezTo>
                  <a:cubicBezTo>
                    <a:pt x="12" y="2"/>
                    <a:pt x="21" y="1"/>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4"/>
            <p:cNvSpPr>
              <a:spLocks/>
            </p:cNvSpPr>
            <p:nvPr/>
          </p:nvSpPr>
          <p:spPr bwMode="auto">
            <a:xfrm>
              <a:off x="4254500" y="823913"/>
              <a:ext cx="103188" cy="93663"/>
            </a:xfrm>
            <a:custGeom>
              <a:avLst/>
              <a:gdLst>
                <a:gd name="T0" fmla="*/ 54 w 54"/>
                <a:gd name="T1" fmla="*/ 25 h 49"/>
                <a:gd name="T2" fmla="*/ 14 w 54"/>
                <a:gd name="T3" fmla="*/ 49 h 49"/>
                <a:gd name="T4" fmla="*/ 0 w 54"/>
                <a:gd name="T5" fmla="*/ 26 h 49"/>
                <a:gd name="T6" fmla="*/ 34 w 54"/>
                <a:gd name="T7" fmla="*/ 0 h 49"/>
                <a:gd name="T8" fmla="*/ 54 w 54"/>
                <a:gd name="T9" fmla="*/ 25 h 49"/>
              </a:gdLst>
              <a:ahLst/>
              <a:cxnLst>
                <a:cxn ang="0">
                  <a:pos x="T0" y="T1"/>
                </a:cxn>
                <a:cxn ang="0">
                  <a:pos x="T2" y="T3"/>
                </a:cxn>
                <a:cxn ang="0">
                  <a:pos x="T4" y="T5"/>
                </a:cxn>
                <a:cxn ang="0">
                  <a:pos x="T6" y="T7"/>
                </a:cxn>
                <a:cxn ang="0">
                  <a:pos x="T8" y="T9"/>
                </a:cxn>
              </a:cxnLst>
              <a:rect l="0" t="0" r="r" b="b"/>
              <a:pathLst>
                <a:path w="54" h="49">
                  <a:moveTo>
                    <a:pt x="54" y="25"/>
                  </a:moveTo>
                  <a:cubicBezTo>
                    <a:pt x="40" y="33"/>
                    <a:pt x="28" y="41"/>
                    <a:pt x="14" y="49"/>
                  </a:cubicBezTo>
                  <a:cubicBezTo>
                    <a:pt x="9" y="42"/>
                    <a:pt x="5" y="35"/>
                    <a:pt x="0" y="26"/>
                  </a:cubicBezTo>
                  <a:cubicBezTo>
                    <a:pt x="11" y="18"/>
                    <a:pt x="22" y="10"/>
                    <a:pt x="34" y="0"/>
                  </a:cubicBezTo>
                  <a:cubicBezTo>
                    <a:pt x="41" y="8"/>
                    <a:pt x="46" y="15"/>
                    <a:pt x="5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5"/>
            <p:cNvSpPr>
              <a:spLocks/>
            </p:cNvSpPr>
            <p:nvPr/>
          </p:nvSpPr>
          <p:spPr bwMode="auto">
            <a:xfrm>
              <a:off x="3279775" y="1917700"/>
              <a:ext cx="93663" cy="103188"/>
            </a:xfrm>
            <a:custGeom>
              <a:avLst/>
              <a:gdLst>
                <a:gd name="T0" fmla="*/ 28 w 48"/>
                <a:gd name="T1" fmla="*/ 54 h 54"/>
                <a:gd name="T2" fmla="*/ 0 w 48"/>
                <a:gd name="T3" fmla="*/ 40 h 54"/>
                <a:gd name="T4" fmla="*/ 24 w 48"/>
                <a:gd name="T5" fmla="*/ 0 h 54"/>
                <a:gd name="T6" fmla="*/ 48 w 48"/>
                <a:gd name="T7" fmla="*/ 16 h 54"/>
                <a:gd name="T8" fmla="*/ 28 w 48"/>
                <a:gd name="T9" fmla="*/ 54 h 54"/>
              </a:gdLst>
              <a:ahLst/>
              <a:cxnLst>
                <a:cxn ang="0">
                  <a:pos x="T0" y="T1"/>
                </a:cxn>
                <a:cxn ang="0">
                  <a:pos x="T2" y="T3"/>
                </a:cxn>
                <a:cxn ang="0">
                  <a:pos x="T4" y="T5"/>
                </a:cxn>
                <a:cxn ang="0">
                  <a:pos x="T6" y="T7"/>
                </a:cxn>
                <a:cxn ang="0">
                  <a:pos x="T8" y="T9"/>
                </a:cxn>
              </a:cxnLst>
              <a:rect l="0" t="0" r="r" b="b"/>
              <a:pathLst>
                <a:path w="48" h="54">
                  <a:moveTo>
                    <a:pt x="28" y="54"/>
                  </a:moveTo>
                  <a:cubicBezTo>
                    <a:pt x="19" y="49"/>
                    <a:pt x="11" y="45"/>
                    <a:pt x="0" y="40"/>
                  </a:cubicBezTo>
                  <a:cubicBezTo>
                    <a:pt x="8" y="26"/>
                    <a:pt x="15" y="14"/>
                    <a:pt x="24" y="0"/>
                  </a:cubicBezTo>
                  <a:cubicBezTo>
                    <a:pt x="32" y="6"/>
                    <a:pt x="40" y="10"/>
                    <a:pt x="48" y="16"/>
                  </a:cubicBezTo>
                  <a:cubicBezTo>
                    <a:pt x="41" y="29"/>
                    <a:pt x="35" y="41"/>
                    <a:pt x="2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6"/>
            <p:cNvSpPr>
              <a:spLocks/>
            </p:cNvSpPr>
            <p:nvPr/>
          </p:nvSpPr>
          <p:spPr bwMode="auto">
            <a:xfrm>
              <a:off x="6670675" y="338138"/>
              <a:ext cx="107950" cy="69850"/>
            </a:xfrm>
            <a:custGeom>
              <a:avLst/>
              <a:gdLst>
                <a:gd name="T0" fmla="*/ 13 w 56"/>
                <a:gd name="T1" fmla="*/ 0 h 36"/>
                <a:gd name="T2" fmla="*/ 56 w 56"/>
                <a:gd name="T3" fmla="*/ 9 h 36"/>
                <a:gd name="T4" fmla="*/ 52 w 56"/>
                <a:gd name="T5" fmla="*/ 36 h 36"/>
                <a:gd name="T6" fmla="*/ 13 w 56"/>
                <a:gd name="T7" fmla="*/ 0 h 36"/>
              </a:gdLst>
              <a:ahLst/>
              <a:cxnLst>
                <a:cxn ang="0">
                  <a:pos x="T0" y="T1"/>
                </a:cxn>
                <a:cxn ang="0">
                  <a:pos x="T2" y="T3"/>
                </a:cxn>
                <a:cxn ang="0">
                  <a:pos x="T4" y="T5"/>
                </a:cxn>
                <a:cxn ang="0">
                  <a:pos x="T6" y="T7"/>
                </a:cxn>
              </a:cxnLst>
              <a:rect l="0" t="0" r="r" b="b"/>
              <a:pathLst>
                <a:path w="56" h="36">
                  <a:moveTo>
                    <a:pt x="13" y="0"/>
                  </a:moveTo>
                  <a:cubicBezTo>
                    <a:pt x="28" y="3"/>
                    <a:pt x="41" y="6"/>
                    <a:pt x="56" y="9"/>
                  </a:cubicBezTo>
                  <a:cubicBezTo>
                    <a:pt x="54" y="19"/>
                    <a:pt x="53" y="28"/>
                    <a:pt x="52" y="36"/>
                  </a:cubicBezTo>
                  <a:cubicBezTo>
                    <a:pt x="0" y="28"/>
                    <a:pt x="5" y="3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7"/>
            <p:cNvSpPr>
              <a:spLocks/>
            </p:cNvSpPr>
            <p:nvPr/>
          </p:nvSpPr>
          <p:spPr bwMode="auto">
            <a:xfrm>
              <a:off x="2941638" y="3448050"/>
              <a:ext cx="53975" cy="84138"/>
            </a:xfrm>
            <a:custGeom>
              <a:avLst/>
              <a:gdLst>
                <a:gd name="T0" fmla="*/ 28 w 28"/>
                <a:gd name="T1" fmla="*/ 0 h 44"/>
                <a:gd name="T2" fmla="*/ 28 w 28"/>
                <a:gd name="T3" fmla="*/ 44 h 44"/>
                <a:gd name="T4" fmla="*/ 0 w 28"/>
                <a:gd name="T5" fmla="*/ 44 h 44"/>
                <a:gd name="T6" fmla="*/ 4 w 28"/>
                <a:gd name="T7" fmla="*/ 5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cubicBezTo>
                    <a:pt x="28" y="18"/>
                    <a:pt x="28" y="31"/>
                    <a:pt x="28" y="44"/>
                  </a:cubicBezTo>
                  <a:cubicBezTo>
                    <a:pt x="19" y="44"/>
                    <a:pt x="12" y="44"/>
                    <a:pt x="0" y="44"/>
                  </a:cubicBezTo>
                  <a:cubicBezTo>
                    <a:pt x="1" y="31"/>
                    <a:pt x="1" y="18"/>
                    <a:pt x="4" y="5"/>
                  </a:cubicBezTo>
                  <a:cubicBezTo>
                    <a:pt x="5" y="2"/>
                    <a:pt x="19" y="2"/>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58"/>
            <p:cNvSpPr>
              <a:spLocks/>
            </p:cNvSpPr>
            <p:nvPr/>
          </p:nvSpPr>
          <p:spPr bwMode="auto">
            <a:xfrm>
              <a:off x="5554663" y="6164263"/>
              <a:ext cx="133350" cy="65088"/>
            </a:xfrm>
            <a:custGeom>
              <a:avLst/>
              <a:gdLst>
                <a:gd name="T0" fmla="*/ 58 w 69"/>
                <a:gd name="T1" fmla="*/ 0 h 34"/>
                <a:gd name="T2" fmla="*/ 42 w 69"/>
                <a:gd name="T3" fmla="*/ 28 h 34"/>
                <a:gd name="T4" fmla="*/ 0 w 69"/>
                <a:gd name="T5" fmla="*/ 34 h 34"/>
                <a:gd name="T6" fmla="*/ 58 w 69"/>
                <a:gd name="T7" fmla="*/ 0 h 34"/>
              </a:gdLst>
              <a:ahLst/>
              <a:cxnLst>
                <a:cxn ang="0">
                  <a:pos x="T0" y="T1"/>
                </a:cxn>
                <a:cxn ang="0">
                  <a:pos x="T2" y="T3"/>
                </a:cxn>
                <a:cxn ang="0">
                  <a:pos x="T4" y="T5"/>
                </a:cxn>
                <a:cxn ang="0">
                  <a:pos x="T6" y="T7"/>
                </a:cxn>
              </a:cxnLst>
              <a:rect l="0" t="0" r="r" b="b"/>
              <a:pathLst>
                <a:path w="69" h="34">
                  <a:moveTo>
                    <a:pt x="58" y="0"/>
                  </a:moveTo>
                  <a:cubicBezTo>
                    <a:pt x="69" y="24"/>
                    <a:pt x="67" y="26"/>
                    <a:pt x="42" y="28"/>
                  </a:cubicBezTo>
                  <a:cubicBezTo>
                    <a:pt x="28" y="29"/>
                    <a:pt x="15" y="33"/>
                    <a:pt x="0" y="34"/>
                  </a:cubicBezTo>
                  <a:cubicBezTo>
                    <a:pt x="19" y="23"/>
                    <a:pt x="39" y="11"/>
                    <a:pt x="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59"/>
            <p:cNvSpPr>
              <a:spLocks/>
            </p:cNvSpPr>
            <p:nvPr/>
          </p:nvSpPr>
          <p:spPr bwMode="auto">
            <a:xfrm>
              <a:off x="7454900" y="6180138"/>
              <a:ext cx="117475" cy="65088"/>
            </a:xfrm>
            <a:custGeom>
              <a:avLst/>
              <a:gdLst>
                <a:gd name="T0" fmla="*/ 0 w 61"/>
                <a:gd name="T1" fmla="*/ 0 h 34"/>
                <a:gd name="T2" fmla="*/ 61 w 61"/>
                <a:gd name="T3" fmla="*/ 0 h 34"/>
                <a:gd name="T4" fmla="*/ 0 w 61"/>
                <a:gd name="T5" fmla="*/ 0 h 34"/>
              </a:gdLst>
              <a:ahLst/>
              <a:cxnLst>
                <a:cxn ang="0">
                  <a:pos x="T0" y="T1"/>
                </a:cxn>
                <a:cxn ang="0">
                  <a:pos x="T2" y="T3"/>
                </a:cxn>
                <a:cxn ang="0">
                  <a:pos x="T4" y="T5"/>
                </a:cxn>
              </a:cxnLst>
              <a:rect l="0" t="0" r="r" b="b"/>
              <a:pathLst>
                <a:path w="61" h="34">
                  <a:moveTo>
                    <a:pt x="0" y="0"/>
                  </a:moveTo>
                  <a:cubicBezTo>
                    <a:pt x="21" y="0"/>
                    <a:pt x="41" y="0"/>
                    <a:pt x="61" y="0"/>
                  </a:cubicBezTo>
                  <a:cubicBezTo>
                    <a:pt x="46" y="33"/>
                    <a:pt x="27" y="3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60"/>
            <p:cNvSpPr>
              <a:spLocks/>
            </p:cNvSpPr>
            <p:nvPr/>
          </p:nvSpPr>
          <p:spPr bwMode="auto">
            <a:xfrm>
              <a:off x="4784725" y="5884863"/>
              <a:ext cx="68263" cy="93663"/>
            </a:xfrm>
            <a:custGeom>
              <a:avLst/>
              <a:gdLst>
                <a:gd name="T0" fmla="*/ 1 w 35"/>
                <a:gd name="T1" fmla="*/ 49 h 49"/>
                <a:gd name="T2" fmla="*/ 14 w 35"/>
                <a:gd name="T3" fmla="*/ 0 h 49"/>
                <a:gd name="T4" fmla="*/ 35 w 35"/>
                <a:gd name="T5" fmla="*/ 41 h 49"/>
                <a:gd name="T6" fmla="*/ 0 w 35"/>
                <a:gd name="T7" fmla="*/ 48 h 49"/>
                <a:gd name="T8" fmla="*/ 1 w 35"/>
                <a:gd name="T9" fmla="*/ 49 h 49"/>
              </a:gdLst>
              <a:ahLst/>
              <a:cxnLst>
                <a:cxn ang="0">
                  <a:pos x="T0" y="T1"/>
                </a:cxn>
                <a:cxn ang="0">
                  <a:pos x="T2" y="T3"/>
                </a:cxn>
                <a:cxn ang="0">
                  <a:pos x="T4" y="T5"/>
                </a:cxn>
                <a:cxn ang="0">
                  <a:pos x="T6" y="T7"/>
                </a:cxn>
                <a:cxn ang="0">
                  <a:pos x="T8" y="T9"/>
                </a:cxn>
              </a:cxnLst>
              <a:rect l="0" t="0" r="r" b="b"/>
              <a:pathLst>
                <a:path w="35" h="49">
                  <a:moveTo>
                    <a:pt x="1" y="49"/>
                  </a:moveTo>
                  <a:cubicBezTo>
                    <a:pt x="5" y="34"/>
                    <a:pt x="9" y="19"/>
                    <a:pt x="14" y="0"/>
                  </a:cubicBezTo>
                  <a:cubicBezTo>
                    <a:pt x="21" y="14"/>
                    <a:pt x="27" y="26"/>
                    <a:pt x="35" y="41"/>
                  </a:cubicBezTo>
                  <a:cubicBezTo>
                    <a:pt x="21" y="44"/>
                    <a:pt x="11" y="46"/>
                    <a:pt x="0" y="48"/>
                  </a:cubicBezTo>
                  <a:cubicBezTo>
                    <a:pt x="0" y="48"/>
                    <a:pt x="1" y="49"/>
                    <a:pt x="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62"/>
            <p:cNvSpPr>
              <a:spLocks/>
            </p:cNvSpPr>
            <p:nvPr/>
          </p:nvSpPr>
          <p:spPr bwMode="auto">
            <a:xfrm>
              <a:off x="4913313" y="5986463"/>
              <a:ext cx="47625" cy="38100"/>
            </a:xfrm>
            <a:custGeom>
              <a:avLst/>
              <a:gdLst>
                <a:gd name="T0" fmla="*/ 25 w 25"/>
                <a:gd name="T1" fmla="*/ 10 h 20"/>
                <a:gd name="T2" fmla="*/ 6 w 25"/>
                <a:gd name="T3" fmla="*/ 19 h 20"/>
                <a:gd name="T4" fmla="*/ 0 w 25"/>
                <a:gd name="T5" fmla="*/ 10 h 20"/>
                <a:gd name="T6" fmla="*/ 19 w 25"/>
                <a:gd name="T7" fmla="*/ 0 h 20"/>
                <a:gd name="T8" fmla="*/ 25 w 25"/>
                <a:gd name="T9" fmla="*/ 10 h 20"/>
              </a:gdLst>
              <a:ahLst/>
              <a:cxnLst>
                <a:cxn ang="0">
                  <a:pos x="T0" y="T1"/>
                </a:cxn>
                <a:cxn ang="0">
                  <a:pos x="T2" y="T3"/>
                </a:cxn>
                <a:cxn ang="0">
                  <a:pos x="T4" y="T5"/>
                </a:cxn>
                <a:cxn ang="0">
                  <a:pos x="T6" y="T7"/>
                </a:cxn>
                <a:cxn ang="0">
                  <a:pos x="T8" y="T9"/>
                </a:cxn>
              </a:cxnLst>
              <a:rect l="0" t="0" r="r" b="b"/>
              <a:pathLst>
                <a:path w="25" h="20">
                  <a:moveTo>
                    <a:pt x="25" y="10"/>
                  </a:moveTo>
                  <a:cubicBezTo>
                    <a:pt x="19" y="13"/>
                    <a:pt x="13" y="17"/>
                    <a:pt x="6" y="19"/>
                  </a:cubicBezTo>
                  <a:cubicBezTo>
                    <a:pt x="5" y="20"/>
                    <a:pt x="2" y="13"/>
                    <a:pt x="0" y="10"/>
                  </a:cubicBezTo>
                  <a:cubicBezTo>
                    <a:pt x="6" y="7"/>
                    <a:pt x="12" y="3"/>
                    <a:pt x="19" y="0"/>
                  </a:cubicBezTo>
                  <a:cubicBezTo>
                    <a:pt x="21" y="3"/>
                    <a:pt x="23" y="6"/>
                    <a:pt x="2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63"/>
            <p:cNvSpPr>
              <a:spLocks/>
            </p:cNvSpPr>
            <p:nvPr/>
          </p:nvSpPr>
          <p:spPr bwMode="auto">
            <a:xfrm>
              <a:off x="8037513" y="5557838"/>
              <a:ext cx="26988" cy="47625"/>
            </a:xfrm>
            <a:custGeom>
              <a:avLst/>
              <a:gdLst>
                <a:gd name="T0" fmla="*/ 4 w 14"/>
                <a:gd name="T1" fmla="*/ 25 h 25"/>
                <a:gd name="T2" fmla="*/ 0 w 14"/>
                <a:gd name="T3" fmla="*/ 17 h 25"/>
                <a:gd name="T4" fmla="*/ 0 w 14"/>
                <a:gd name="T5" fmla="*/ 0 h 25"/>
                <a:gd name="T6" fmla="*/ 14 w 14"/>
                <a:gd name="T7" fmla="*/ 4 h 25"/>
                <a:gd name="T8" fmla="*/ 8 w 14"/>
                <a:gd name="T9" fmla="*/ 20 h 25"/>
                <a:gd name="T10" fmla="*/ 4 w 14"/>
                <a:gd name="T11" fmla="*/ 25 h 25"/>
                <a:gd name="T12" fmla="*/ 4 w 14"/>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14" h="25">
                  <a:moveTo>
                    <a:pt x="4" y="25"/>
                  </a:moveTo>
                  <a:cubicBezTo>
                    <a:pt x="3" y="23"/>
                    <a:pt x="1" y="20"/>
                    <a:pt x="0" y="17"/>
                  </a:cubicBezTo>
                  <a:cubicBezTo>
                    <a:pt x="0" y="11"/>
                    <a:pt x="0" y="6"/>
                    <a:pt x="0" y="0"/>
                  </a:cubicBezTo>
                  <a:cubicBezTo>
                    <a:pt x="5" y="2"/>
                    <a:pt x="10" y="3"/>
                    <a:pt x="14" y="4"/>
                  </a:cubicBezTo>
                  <a:cubicBezTo>
                    <a:pt x="12" y="9"/>
                    <a:pt x="10" y="15"/>
                    <a:pt x="8" y="20"/>
                  </a:cubicBezTo>
                  <a:cubicBezTo>
                    <a:pt x="7" y="22"/>
                    <a:pt x="6" y="24"/>
                    <a:pt x="4" y="25"/>
                  </a:cubicBezTo>
                  <a:cubicBezTo>
                    <a:pt x="4" y="25"/>
                    <a:pt x="4" y="25"/>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64"/>
            <p:cNvSpPr>
              <a:spLocks/>
            </p:cNvSpPr>
            <p:nvPr/>
          </p:nvSpPr>
          <p:spPr bwMode="auto">
            <a:xfrm>
              <a:off x="7932738" y="5576888"/>
              <a:ext cx="44450" cy="34925"/>
            </a:xfrm>
            <a:custGeom>
              <a:avLst/>
              <a:gdLst>
                <a:gd name="T0" fmla="*/ 4 w 23"/>
                <a:gd name="T1" fmla="*/ 0 h 18"/>
                <a:gd name="T2" fmla="*/ 23 w 23"/>
                <a:gd name="T3" fmla="*/ 6 h 18"/>
                <a:gd name="T4" fmla="*/ 18 w 23"/>
                <a:gd name="T5" fmla="*/ 18 h 18"/>
                <a:gd name="T6" fmla="*/ 0 w 23"/>
                <a:gd name="T7" fmla="*/ 9 h 18"/>
                <a:gd name="T8" fmla="*/ 4 w 23"/>
                <a:gd name="T9" fmla="*/ 0 h 18"/>
              </a:gdLst>
              <a:ahLst/>
              <a:cxnLst>
                <a:cxn ang="0">
                  <a:pos x="T0" y="T1"/>
                </a:cxn>
                <a:cxn ang="0">
                  <a:pos x="T2" y="T3"/>
                </a:cxn>
                <a:cxn ang="0">
                  <a:pos x="T4" y="T5"/>
                </a:cxn>
                <a:cxn ang="0">
                  <a:pos x="T6" y="T7"/>
                </a:cxn>
                <a:cxn ang="0">
                  <a:pos x="T8" y="T9"/>
                </a:cxn>
              </a:cxnLst>
              <a:rect l="0" t="0" r="r" b="b"/>
              <a:pathLst>
                <a:path w="23" h="18">
                  <a:moveTo>
                    <a:pt x="4" y="0"/>
                  </a:moveTo>
                  <a:cubicBezTo>
                    <a:pt x="10" y="2"/>
                    <a:pt x="17" y="4"/>
                    <a:pt x="23" y="6"/>
                  </a:cubicBezTo>
                  <a:cubicBezTo>
                    <a:pt x="22" y="10"/>
                    <a:pt x="20" y="14"/>
                    <a:pt x="18" y="18"/>
                  </a:cubicBezTo>
                  <a:cubicBezTo>
                    <a:pt x="12" y="15"/>
                    <a:pt x="6" y="12"/>
                    <a:pt x="0" y="9"/>
                  </a:cubicBezTo>
                  <a:cubicBezTo>
                    <a:pt x="1" y="6"/>
                    <a:pt x="2"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5"/>
            <p:cNvSpPr>
              <a:spLocks noEditPoints="1"/>
            </p:cNvSpPr>
            <p:nvPr/>
          </p:nvSpPr>
          <p:spPr bwMode="auto">
            <a:xfrm>
              <a:off x="3662363" y="993775"/>
              <a:ext cx="4870450" cy="4892675"/>
            </a:xfrm>
            <a:custGeom>
              <a:avLst/>
              <a:gdLst>
                <a:gd name="T0" fmla="*/ 1228 w 2521"/>
                <a:gd name="T1" fmla="*/ 2517 h 2532"/>
                <a:gd name="T2" fmla="*/ 812 w 2521"/>
                <a:gd name="T3" fmla="*/ 1705 h 2532"/>
                <a:gd name="T4" fmla="*/ 1614 w 2521"/>
                <a:gd name="T5" fmla="*/ 1272 h 2532"/>
                <a:gd name="T6" fmla="*/ 1738 w 2521"/>
                <a:gd name="T7" fmla="*/ 875 h 2532"/>
                <a:gd name="T8" fmla="*/ 1662 w 2521"/>
                <a:gd name="T9" fmla="*/ 1106 h 2532"/>
                <a:gd name="T10" fmla="*/ 803 w 2521"/>
                <a:gd name="T11" fmla="*/ 1627 h 2532"/>
                <a:gd name="T12" fmla="*/ 961 w 2521"/>
                <a:gd name="T13" fmla="*/ 1591 h 2532"/>
                <a:gd name="T14" fmla="*/ 1643 w 2521"/>
                <a:gd name="T15" fmla="*/ 962 h 2532"/>
                <a:gd name="T16" fmla="*/ 1609 w 2521"/>
                <a:gd name="T17" fmla="*/ 921 h 2532"/>
                <a:gd name="T18" fmla="*/ 862 w 2521"/>
                <a:gd name="T19" fmla="*/ 1497 h 2532"/>
                <a:gd name="T20" fmla="*/ 716 w 2521"/>
                <a:gd name="T21" fmla="*/ 1492 h 2532"/>
                <a:gd name="T22" fmla="*/ 1440 w 2521"/>
                <a:gd name="T23" fmla="*/ 1021 h 2532"/>
                <a:gd name="T24" fmla="*/ 1501 w 2521"/>
                <a:gd name="T25" fmla="*/ 666 h 2532"/>
                <a:gd name="T26" fmla="*/ 1160 w 2521"/>
                <a:gd name="T27" fmla="*/ 1164 h 2532"/>
                <a:gd name="T28" fmla="*/ 601 w 2521"/>
                <a:gd name="T29" fmla="*/ 1318 h 2532"/>
                <a:gd name="T30" fmla="*/ 640 w 2521"/>
                <a:gd name="T31" fmla="*/ 1499 h 2532"/>
                <a:gd name="T32" fmla="*/ 793 w 2521"/>
                <a:gd name="T33" fmla="*/ 1717 h 2532"/>
                <a:gd name="T34" fmla="*/ 1408 w 2521"/>
                <a:gd name="T35" fmla="*/ 1776 h 2532"/>
                <a:gd name="T36" fmla="*/ 1851 w 2521"/>
                <a:gd name="T37" fmla="*/ 1131 h 2532"/>
                <a:gd name="T38" fmla="*/ 1574 w 2521"/>
                <a:gd name="T39" fmla="*/ 1563 h 2532"/>
                <a:gd name="T40" fmla="*/ 959 w 2521"/>
                <a:gd name="T41" fmla="*/ 1796 h 2532"/>
                <a:gd name="T42" fmla="*/ 1779 w 2521"/>
                <a:gd name="T43" fmla="*/ 1214 h 2532"/>
                <a:gd name="T44" fmla="*/ 1798 w 2521"/>
                <a:gd name="T45" fmla="*/ 986 h 2532"/>
                <a:gd name="T46" fmla="*/ 1197 w 2521"/>
                <a:gd name="T47" fmla="*/ 1655 h 2532"/>
                <a:gd name="T48" fmla="*/ 2178 w 2521"/>
                <a:gd name="T49" fmla="*/ 932 h 2532"/>
                <a:gd name="T50" fmla="*/ 1947 w 2521"/>
                <a:gd name="T51" fmla="*/ 750 h 2532"/>
                <a:gd name="T52" fmla="*/ 714 w 2521"/>
                <a:gd name="T53" fmla="*/ 235 h 2532"/>
                <a:gd name="T54" fmla="*/ 828 w 2521"/>
                <a:gd name="T55" fmla="*/ 658 h 2532"/>
                <a:gd name="T56" fmla="*/ 851 w 2521"/>
                <a:gd name="T57" fmla="*/ 472 h 2532"/>
                <a:gd name="T58" fmla="*/ 1668 w 2521"/>
                <a:gd name="T59" fmla="*/ 657 h 2532"/>
                <a:gd name="T60" fmla="*/ 1674 w 2521"/>
                <a:gd name="T61" fmla="*/ 1845 h 2532"/>
                <a:gd name="T62" fmla="*/ 1707 w 2521"/>
                <a:gd name="T63" fmla="*/ 1942 h 2532"/>
                <a:gd name="T64" fmla="*/ 1356 w 2521"/>
                <a:gd name="T65" fmla="*/ 2040 h 2532"/>
                <a:gd name="T66" fmla="*/ 360 w 2521"/>
                <a:gd name="T67" fmla="*/ 1606 h 2532"/>
                <a:gd name="T68" fmla="*/ 1166 w 2521"/>
                <a:gd name="T69" fmla="*/ 2122 h 2532"/>
                <a:gd name="T70" fmla="*/ 1832 w 2521"/>
                <a:gd name="T71" fmla="*/ 2280 h 2532"/>
                <a:gd name="T72" fmla="*/ 1764 w 2521"/>
                <a:gd name="T73" fmla="*/ 1953 h 2532"/>
                <a:gd name="T74" fmla="*/ 1323 w 2521"/>
                <a:gd name="T75" fmla="*/ 745 h 2532"/>
                <a:gd name="T76" fmla="*/ 746 w 2521"/>
                <a:gd name="T77" fmla="*/ 1172 h 2532"/>
                <a:gd name="T78" fmla="*/ 666 w 2521"/>
                <a:gd name="T79" fmla="*/ 1335 h 2532"/>
                <a:gd name="T80" fmla="*/ 1315 w 2521"/>
                <a:gd name="T81" fmla="*/ 895 h 2532"/>
                <a:gd name="T82" fmla="*/ 1338 w 2521"/>
                <a:gd name="T83" fmla="*/ 618 h 2532"/>
                <a:gd name="T84" fmla="*/ 633 w 2521"/>
                <a:gd name="T85" fmla="*/ 1009 h 2532"/>
                <a:gd name="T86" fmla="*/ 739 w 2521"/>
                <a:gd name="T87" fmla="*/ 1115 h 2532"/>
                <a:gd name="T88" fmla="*/ 1204 w 2521"/>
                <a:gd name="T89" fmla="*/ 669 h 2532"/>
                <a:gd name="T90" fmla="*/ 1109 w 2521"/>
                <a:gd name="T91" fmla="*/ 716 h 2532"/>
                <a:gd name="T92" fmla="*/ 690 w 2521"/>
                <a:gd name="T93" fmla="*/ 904 h 2532"/>
                <a:gd name="T94" fmla="*/ 1566 w 2521"/>
                <a:gd name="T95" fmla="*/ 1792 h 2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21" h="2532">
                  <a:moveTo>
                    <a:pt x="1248" y="7"/>
                  </a:moveTo>
                  <a:cubicBezTo>
                    <a:pt x="1950" y="0"/>
                    <a:pt x="2521" y="575"/>
                    <a:pt x="2515" y="1277"/>
                  </a:cubicBezTo>
                  <a:cubicBezTo>
                    <a:pt x="2510" y="1935"/>
                    <a:pt x="1954" y="2532"/>
                    <a:pt x="1228" y="2517"/>
                  </a:cubicBezTo>
                  <a:cubicBezTo>
                    <a:pt x="582" y="2503"/>
                    <a:pt x="0" y="1961"/>
                    <a:pt x="2" y="1261"/>
                  </a:cubicBezTo>
                  <a:cubicBezTo>
                    <a:pt x="4" y="530"/>
                    <a:pt x="613" y="5"/>
                    <a:pt x="1248" y="7"/>
                  </a:cubicBezTo>
                  <a:close/>
                  <a:moveTo>
                    <a:pt x="812" y="1705"/>
                  </a:moveTo>
                  <a:cubicBezTo>
                    <a:pt x="890" y="1728"/>
                    <a:pt x="967" y="1720"/>
                    <a:pt x="1043" y="1695"/>
                  </a:cubicBezTo>
                  <a:cubicBezTo>
                    <a:pt x="1207" y="1641"/>
                    <a:pt x="1345" y="1543"/>
                    <a:pt x="1473" y="1431"/>
                  </a:cubicBezTo>
                  <a:cubicBezTo>
                    <a:pt x="1526" y="1385"/>
                    <a:pt x="1570" y="1327"/>
                    <a:pt x="1614" y="1272"/>
                  </a:cubicBezTo>
                  <a:cubicBezTo>
                    <a:pt x="1669" y="1202"/>
                    <a:pt x="1713" y="1125"/>
                    <a:pt x="1739" y="1039"/>
                  </a:cubicBezTo>
                  <a:cubicBezTo>
                    <a:pt x="1753" y="991"/>
                    <a:pt x="1761" y="943"/>
                    <a:pt x="1746" y="894"/>
                  </a:cubicBezTo>
                  <a:cubicBezTo>
                    <a:pt x="1745" y="887"/>
                    <a:pt x="1741" y="881"/>
                    <a:pt x="1738" y="875"/>
                  </a:cubicBezTo>
                  <a:cubicBezTo>
                    <a:pt x="1736" y="876"/>
                    <a:pt x="1734" y="876"/>
                    <a:pt x="1732" y="877"/>
                  </a:cubicBezTo>
                  <a:cubicBezTo>
                    <a:pt x="1732" y="898"/>
                    <a:pt x="1734" y="919"/>
                    <a:pt x="1732" y="940"/>
                  </a:cubicBezTo>
                  <a:cubicBezTo>
                    <a:pt x="1723" y="1001"/>
                    <a:pt x="1695" y="1055"/>
                    <a:pt x="1662" y="1106"/>
                  </a:cubicBezTo>
                  <a:cubicBezTo>
                    <a:pt x="1592" y="1212"/>
                    <a:pt x="1504" y="1302"/>
                    <a:pt x="1402" y="1378"/>
                  </a:cubicBezTo>
                  <a:cubicBezTo>
                    <a:pt x="1276" y="1472"/>
                    <a:pt x="1143" y="1554"/>
                    <a:pt x="991" y="1599"/>
                  </a:cubicBezTo>
                  <a:cubicBezTo>
                    <a:pt x="930" y="1617"/>
                    <a:pt x="867" y="1632"/>
                    <a:pt x="803" y="1627"/>
                  </a:cubicBezTo>
                  <a:cubicBezTo>
                    <a:pt x="779" y="1625"/>
                    <a:pt x="756" y="1619"/>
                    <a:pt x="733" y="1614"/>
                  </a:cubicBezTo>
                  <a:cubicBezTo>
                    <a:pt x="734" y="1612"/>
                    <a:pt x="734" y="1610"/>
                    <a:pt x="734" y="1608"/>
                  </a:cubicBezTo>
                  <a:cubicBezTo>
                    <a:pt x="812" y="1631"/>
                    <a:pt x="887" y="1617"/>
                    <a:pt x="961" y="1591"/>
                  </a:cubicBezTo>
                  <a:cubicBezTo>
                    <a:pt x="1071" y="1551"/>
                    <a:pt x="1167" y="1486"/>
                    <a:pt x="1263" y="1420"/>
                  </a:cubicBezTo>
                  <a:cubicBezTo>
                    <a:pt x="1355" y="1357"/>
                    <a:pt x="1433" y="1278"/>
                    <a:pt x="1504" y="1192"/>
                  </a:cubicBezTo>
                  <a:cubicBezTo>
                    <a:pt x="1562" y="1123"/>
                    <a:pt x="1611" y="1048"/>
                    <a:pt x="1643" y="962"/>
                  </a:cubicBezTo>
                  <a:cubicBezTo>
                    <a:pt x="1663" y="908"/>
                    <a:pt x="1676" y="853"/>
                    <a:pt x="1658" y="795"/>
                  </a:cubicBezTo>
                  <a:cubicBezTo>
                    <a:pt x="1652" y="777"/>
                    <a:pt x="1646" y="760"/>
                    <a:pt x="1624" y="749"/>
                  </a:cubicBezTo>
                  <a:cubicBezTo>
                    <a:pt x="1651" y="811"/>
                    <a:pt x="1635" y="867"/>
                    <a:pt x="1609" y="921"/>
                  </a:cubicBezTo>
                  <a:cubicBezTo>
                    <a:pt x="1570" y="1003"/>
                    <a:pt x="1515" y="1074"/>
                    <a:pt x="1452" y="1138"/>
                  </a:cubicBezTo>
                  <a:cubicBezTo>
                    <a:pt x="1379" y="1212"/>
                    <a:pt x="1297" y="1275"/>
                    <a:pt x="1210" y="1331"/>
                  </a:cubicBezTo>
                  <a:cubicBezTo>
                    <a:pt x="1102" y="1402"/>
                    <a:pt x="990" y="1466"/>
                    <a:pt x="862" y="1497"/>
                  </a:cubicBezTo>
                  <a:cubicBezTo>
                    <a:pt x="810" y="1510"/>
                    <a:pt x="758" y="1517"/>
                    <a:pt x="704" y="1507"/>
                  </a:cubicBezTo>
                  <a:cubicBezTo>
                    <a:pt x="680" y="1502"/>
                    <a:pt x="658" y="1492"/>
                    <a:pt x="644" y="1475"/>
                  </a:cubicBezTo>
                  <a:cubicBezTo>
                    <a:pt x="667" y="1481"/>
                    <a:pt x="691" y="1489"/>
                    <a:pt x="716" y="1492"/>
                  </a:cubicBezTo>
                  <a:cubicBezTo>
                    <a:pt x="779" y="1499"/>
                    <a:pt x="838" y="1481"/>
                    <a:pt x="896" y="1457"/>
                  </a:cubicBezTo>
                  <a:cubicBezTo>
                    <a:pt x="1028" y="1404"/>
                    <a:pt x="1139" y="1321"/>
                    <a:pt x="1246" y="1229"/>
                  </a:cubicBezTo>
                  <a:cubicBezTo>
                    <a:pt x="1318" y="1167"/>
                    <a:pt x="1384" y="1098"/>
                    <a:pt x="1440" y="1021"/>
                  </a:cubicBezTo>
                  <a:cubicBezTo>
                    <a:pt x="1484" y="962"/>
                    <a:pt x="1522" y="899"/>
                    <a:pt x="1543" y="828"/>
                  </a:cubicBezTo>
                  <a:cubicBezTo>
                    <a:pt x="1559" y="776"/>
                    <a:pt x="1560" y="725"/>
                    <a:pt x="1521" y="681"/>
                  </a:cubicBezTo>
                  <a:cubicBezTo>
                    <a:pt x="1516" y="675"/>
                    <a:pt x="1508" y="671"/>
                    <a:pt x="1501" y="666"/>
                  </a:cubicBezTo>
                  <a:cubicBezTo>
                    <a:pt x="1504" y="685"/>
                    <a:pt x="1512" y="701"/>
                    <a:pt x="1514" y="718"/>
                  </a:cubicBezTo>
                  <a:cubicBezTo>
                    <a:pt x="1520" y="767"/>
                    <a:pt x="1498" y="811"/>
                    <a:pt x="1473" y="851"/>
                  </a:cubicBezTo>
                  <a:cubicBezTo>
                    <a:pt x="1392" y="978"/>
                    <a:pt x="1279" y="1075"/>
                    <a:pt x="1160" y="1164"/>
                  </a:cubicBezTo>
                  <a:cubicBezTo>
                    <a:pt x="1081" y="1224"/>
                    <a:pt x="992" y="1270"/>
                    <a:pt x="901" y="1310"/>
                  </a:cubicBezTo>
                  <a:cubicBezTo>
                    <a:pt x="831" y="1340"/>
                    <a:pt x="760" y="1367"/>
                    <a:pt x="682" y="1363"/>
                  </a:cubicBezTo>
                  <a:cubicBezTo>
                    <a:pt x="648" y="1361"/>
                    <a:pt x="617" y="1353"/>
                    <a:pt x="601" y="1318"/>
                  </a:cubicBezTo>
                  <a:cubicBezTo>
                    <a:pt x="600" y="1316"/>
                    <a:pt x="597" y="1315"/>
                    <a:pt x="591" y="1312"/>
                  </a:cubicBezTo>
                  <a:cubicBezTo>
                    <a:pt x="592" y="1322"/>
                    <a:pt x="592" y="1329"/>
                    <a:pt x="592" y="1336"/>
                  </a:cubicBezTo>
                  <a:cubicBezTo>
                    <a:pt x="594" y="1394"/>
                    <a:pt x="619" y="1446"/>
                    <a:pt x="640" y="1499"/>
                  </a:cubicBezTo>
                  <a:cubicBezTo>
                    <a:pt x="656" y="1541"/>
                    <a:pt x="682" y="1579"/>
                    <a:pt x="705" y="1618"/>
                  </a:cubicBezTo>
                  <a:cubicBezTo>
                    <a:pt x="725" y="1651"/>
                    <a:pt x="751" y="1678"/>
                    <a:pt x="783" y="1700"/>
                  </a:cubicBezTo>
                  <a:cubicBezTo>
                    <a:pt x="786" y="1706"/>
                    <a:pt x="789" y="1712"/>
                    <a:pt x="793" y="1717"/>
                  </a:cubicBezTo>
                  <a:cubicBezTo>
                    <a:pt x="831" y="1759"/>
                    <a:pt x="882" y="1784"/>
                    <a:pt x="929" y="1814"/>
                  </a:cubicBezTo>
                  <a:cubicBezTo>
                    <a:pt x="993" y="1855"/>
                    <a:pt x="1064" y="1866"/>
                    <a:pt x="1138" y="1858"/>
                  </a:cubicBezTo>
                  <a:cubicBezTo>
                    <a:pt x="1233" y="1847"/>
                    <a:pt x="1324" y="1821"/>
                    <a:pt x="1408" y="1776"/>
                  </a:cubicBezTo>
                  <a:cubicBezTo>
                    <a:pt x="1582" y="1683"/>
                    <a:pt x="1724" y="1559"/>
                    <a:pt x="1805" y="1375"/>
                  </a:cubicBezTo>
                  <a:cubicBezTo>
                    <a:pt x="1836" y="1304"/>
                    <a:pt x="1857" y="1231"/>
                    <a:pt x="1854" y="1153"/>
                  </a:cubicBezTo>
                  <a:cubicBezTo>
                    <a:pt x="1854" y="1145"/>
                    <a:pt x="1852" y="1138"/>
                    <a:pt x="1851" y="1131"/>
                  </a:cubicBezTo>
                  <a:cubicBezTo>
                    <a:pt x="1845" y="1135"/>
                    <a:pt x="1843" y="1140"/>
                    <a:pt x="1842" y="1145"/>
                  </a:cubicBezTo>
                  <a:cubicBezTo>
                    <a:pt x="1830" y="1187"/>
                    <a:pt x="1822" y="1231"/>
                    <a:pt x="1805" y="1271"/>
                  </a:cubicBezTo>
                  <a:cubicBezTo>
                    <a:pt x="1753" y="1388"/>
                    <a:pt x="1670" y="1480"/>
                    <a:pt x="1574" y="1563"/>
                  </a:cubicBezTo>
                  <a:cubicBezTo>
                    <a:pt x="1437" y="1683"/>
                    <a:pt x="1281" y="1763"/>
                    <a:pt x="1102" y="1797"/>
                  </a:cubicBezTo>
                  <a:cubicBezTo>
                    <a:pt x="1049" y="1807"/>
                    <a:pt x="995" y="1808"/>
                    <a:pt x="941" y="1797"/>
                  </a:cubicBezTo>
                  <a:cubicBezTo>
                    <a:pt x="947" y="1796"/>
                    <a:pt x="953" y="1796"/>
                    <a:pt x="959" y="1796"/>
                  </a:cubicBezTo>
                  <a:cubicBezTo>
                    <a:pt x="1046" y="1802"/>
                    <a:pt x="1129" y="1786"/>
                    <a:pt x="1209" y="1753"/>
                  </a:cubicBezTo>
                  <a:cubicBezTo>
                    <a:pt x="1328" y="1705"/>
                    <a:pt x="1433" y="1634"/>
                    <a:pt x="1529" y="1549"/>
                  </a:cubicBezTo>
                  <a:cubicBezTo>
                    <a:pt x="1636" y="1455"/>
                    <a:pt x="1720" y="1344"/>
                    <a:pt x="1779" y="1214"/>
                  </a:cubicBezTo>
                  <a:cubicBezTo>
                    <a:pt x="1805" y="1156"/>
                    <a:pt x="1823" y="1095"/>
                    <a:pt x="1818" y="1030"/>
                  </a:cubicBezTo>
                  <a:cubicBezTo>
                    <a:pt x="1816" y="1010"/>
                    <a:pt x="1816" y="988"/>
                    <a:pt x="1797" y="967"/>
                  </a:cubicBezTo>
                  <a:cubicBezTo>
                    <a:pt x="1797" y="977"/>
                    <a:pt x="1797" y="982"/>
                    <a:pt x="1798" y="986"/>
                  </a:cubicBezTo>
                  <a:cubicBezTo>
                    <a:pt x="1803" y="1047"/>
                    <a:pt x="1787" y="1104"/>
                    <a:pt x="1760" y="1158"/>
                  </a:cubicBezTo>
                  <a:cubicBezTo>
                    <a:pt x="1686" y="1306"/>
                    <a:pt x="1571" y="1418"/>
                    <a:pt x="1440" y="1515"/>
                  </a:cubicBezTo>
                  <a:cubicBezTo>
                    <a:pt x="1365" y="1570"/>
                    <a:pt x="1283" y="1617"/>
                    <a:pt x="1197" y="1655"/>
                  </a:cubicBezTo>
                  <a:cubicBezTo>
                    <a:pt x="1095" y="1699"/>
                    <a:pt x="991" y="1732"/>
                    <a:pt x="878" y="1723"/>
                  </a:cubicBezTo>
                  <a:cubicBezTo>
                    <a:pt x="856" y="1721"/>
                    <a:pt x="834" y="1711"/>
                    <a:pt x="812" y="1705"/>
                  </a:cubicBezTo>
                  <a:close/>
                  <a:moveTo>
                    <a:pt x="2178" y="932"/>
                  </a:moveTo>
                  <a:cubicBezTo>
                    <a:pt x="2179" y="931"/>
                    <a:pt x="2180" y="930"/>
                    <a:pt x="2180" y="929"/>
                  </a:cubicBezTo>
                  <a:cubicBezTo>
                    <a:pt x="2168" y="917"/>
                    <a:pt x="2156" y="905"/>
                    <a:pt x="2143" y="895"/>
                  </a:cubicBezTo>
                  <a:cubicBezTo>
                    <a:pt x="2078" y="847"/>
                    <a:pt x="2013" y="797"/>
                    <a:pt x="1947" y="750"/>
                  </a:cubicBezTo>
                  <a:cubicBezTo>
                    <a:pt x="1759" y="618"/>
                    <a:pt x="1567" y="495"/>
                    <a:pt x="1356" y="401"/>
                  </a:cubicBezTo>
                  <a:cubicBezTo>
                    <a:pt x="1209" y="335"/>
                    <a:pt x="1061" y="269"/>
                    <a:pt x="899" y="245"/>
                  </a:cubicBezTo>
                  <a:cubicBezTo>
                    <a:pt x="838" y="236"/>
                    <a:pt x="777" y="226"/>
                    <a:pt x="714" y="235"/>
                  </a:cubicBezTo>
                  <a:cubicBezTo>
                    <a:pt x="643" y="246"/>
                    <a:pt x="614" y="290"/>
                    <a:pt x="632" y="359"/>
                  </a:cubicBezTo>
                  <a:cubicBezTo>
                    <a:pt x="638" y="379"/>
                    <a:pt x="645" y="399"/>
                    <a:pt x="654" y="418"/>
                  </a:cubicBezTo>
                  <a:cubicBezTo>
                    <a:pt x="699" y="508"/>
                    <a:pt x="763" y="584"/>
                    <a:pt x="828" y="658"/>
                  </a:cubicBezTo>
                  <a:cubicBezTo>
                    <a:pt x="833" y="664"/>
                    <a:pt x="841" y="669"/>
                    <a:pt x="848" y="674"/>
                  </a:cubicBezTo>
                  <a:cubicBezTo>
                    <a:pt x="834" y="637"/>
                    <a:pt x="818" y="602"/>
                    <a:pt x="808" y="566"/>
                  </a:cubicBezTo>
                  <a:cubicBezTo>
                    <a:pt x="797" y="525"/>
                    <a:pt x="813" y="493"/>
                    <a:pt x="851" y="472"/>
                  </a:cubicBezTo>
                  <a:cubicBezTo>
                    <a:pt x="886" y="454"/>
                    <a:pt x="924" y="451"/>
                    <a:pt x="964" y="453"/>
                  </a:cubicBezTo>
                  <a:cubicBezTo>
                    <a:pt x="1070" y="459"/>
                    <a:pt x="1173" y="483"/>
                    <a:pt x="1275" y="512"/>
                  </a:cubicBezTo>
                  <a:cubicBezTo>
                    <a:pt x="1410" y="550"/>
                    <a:pt x="1540" y="600"/>
                    <a:pt x="1668" y="657"/>
                  </a:cubicBezTo>
                  <a:cubicBezTo>
                    <a:pt x="1812" y="722"/>
                    <a:pt x="1953" y="793"/>
                    <a:pt x="2087" y="876"/>
                  </a:cubicBezTo>
                  <a:cubicBezTo>
                    <a:pt x="2117" y="895"/>
                    <a:pt x="2148" y="913"/>
                    <a:pt x="2178" y="932"/>
                  </a:cubicBezTo>
                  <a:close/>
                  <a:moveTo>
                    <a:pt x="1674" y="1845"/>
                  </a:moveTo>
                  <a:cubicBezTo>
                    <a:pt x="1672" y="1846"/>
                    <a:pt x="1670" y="1848"/>
                    <a:pt x="1668" y="1849"/>
                  </a:cubicBezTo>
                  <a:cubicBezTo>
                    <a:pt x="1672" y="1858"/>
                    <a:pt x="1676" y="1866"/>
                    <a:pt x="1679" y="1874"/>
                  </a:cubicBezTo>
                  <a:cubicBezTo>
                    <a:pt x="1689" y="1897"/>
                    <a:pt x="1700" y="1919"/>
                    <a:pt x="1707" y="1942"/>
                  </a:cubicBezTo>
                  <a:cubicBezTo>
                    <a:pt x="1723" y="1998"/>
                    <a:pt x="1701" y="2041"/>
                    <a:pt x="1648" y="2057"/>
                  </a:cubicBezTo>
                  <a:cubicBezTo>
                    <a:pt x="1631" y="2063"/>
                    <a:pt x="1613" y="2066"/>
                    <a:pt x="1595" y="2067"/>
                  </a:cubicBezTo>
                  <a:cubicBezTo>
                    <a:pt x="1514" y="2074"/>
                    <a:pt x="1433" y="2062"/>
                    <a:pt x="1356" y="2040"/>
                  </a:cubicBezTo>
                  <a:cubicBezTo>
                    <a:pt x="1240" y="2007"/>
                    <a:pt x="1125" y="1972"/>
                    <a:pt x="1012" y="1931"/>
                  </a:cubicBezTo>
                  <a:cubicBezTo>
                    <a:pt x="834" y="1867"/>
                    <a:pt x="665" y="1785"/>
                    <a:pt x="501" y="1690"/>
                  </a:cubicBezTo>
                  <a:cubicBezTo>
                    <a:pt x="454" y="1663"/>
                    <a:pt x="407" y="1634"/>
                    <a:pt x="360" y="1606"/>
                  </a:cubicBezTo>
                  <a:cubicBezTo>
                    <a:pt x="370" y="1619"/>
                    <a:pt x="381" y="1630"/>
                    <a:pt x="393" y="1640"/>
                  </a:cubicBezTo>
                  <a:cubicBezTo>
                    <a:pt x="398" y="1644"/>
                    <a:pt x="404" y="1648"/>
                    <a:pt x="409" y="1652"/>
                  </a:cubicBezTo>
                  <a:cubicBezTo>
                    <a:pt x="645" y="1835"/>
                    <a:pt x="897" y="1993"/>
                    <a:pt x="1166" y="2122"/>
                  </a:cubicBezTo>
                  <a:cubicBezTo>
                    <a:pt x="1259" y="2167"/>
                    <a:pt x="1353" y="2207"/>
                    <a:pt x="1451" y="2237"/>
                  </a:cubicBezTo>
                  <a:cubicBezTo>
                    <a:pt x="1536" y="2263"/>
                    <a:pt x="1622" y="2284"/>
                    <a:pt x="1711" y="2291"/>
                  </a:cubicBezTo>
                  <a:cubicBezTo>
                    <a:pt x="1751" y="2294"/>
                    <a:pt x="1792" y="2294"/>
                    <a:pt x="1832" y="2280"/>
                  </a:cubicBezTo>
                  <a:cubicBezTo>
                    <a:pt x="1872" y="2267"/>
                    <a:pt x="1893" y="2240"/>
                    <a:pt x="1889" y="2198"/>
                  </a:cubicBezTo>
                  <a:cubicBezTo>
                    <a:pt x="1887" y="2171"/>
                    <a:pt x="1880" y="2144"/>
                    <a:pt x="1870" y="2120"/>
                  </a:cubicBezTo>
                  <a:cubicBezTo>
                    <a:pt x="1844" y="2058"/>
                    <a:pt x="1805" y="2005"/>
                    <a:pt x="1764" y="1953"/>
                  </a:cubicBezTo>
                  <a:cubicBezTo>
                    <a:pt x="1735" y="1916"/>
                    <a:pt x="1704" y="1881"/>
                    <a:pt x="1674" y="1845"/>
                  </a:cubicBezTo>
                  <a:close/>
                  <a:moveTo>
                    <a:pt x="1338" y="618"/>
                  </a:moveTo>
                  <a:cubicBezTo>
                    <a:pt x="1358" y="672"/>
                    <a:pt x="1356" y="692"/>
                    <a:pt x="1323" y="745"/>
                  </a:cubicBezTo>
                  <a:cubicBezTo>
                    <a:pt x="1307" y="771"/>
                    <a:pt x="1289" y="796"/>
                    <a:pt x="1269" y="819"/>
                  </a:cubicBezTo>
                  <a:cubicBezTo>
                    <a:pt x="1185" y="916"/>
                    <a:pt x="1087" y="997"/>
                    <a:pt x="977" y="1064"/>
                  </a:cubicBezTo>
                  <a:cubicBezTo>
                    <a:pt x="904" y="1109"/>
                    <a:pt x="830" y="1151"/>
                    <a:pt x="746" y="1172"/>
                  </a:cubicBezTo>
                  <a:cubicBezTo>
                    <a:pt x="696" y="1185"/>
                    <a:pt x="641" y="1206"/>
                    <a:pt x="596" y="1148"/>
                  </a:cubicBezTo>
                  <a:cubicBezTo>
                    <a:pt x="588" y="1189"/>
                    <a:pt x="583" y="1225"/>
                    <a:pt x="589" y="1263"/>
                  </a:cubicBezTo>
                  <a:cubicBezTo>
                    <a:pt x="597" y="1309"/>
                    <a:pt x="620" y="1333"/>
                    <a:pt x="666" y="1335"/>
                  </a:cubicBezTo>
                  <a:cubicBezTo>
                    <a:pt x="690" y="1336"/>
                    <a:pt x="715" y="1333"/>
                    <a:pt x="739" y="1328"/>
                  </a:cubicBezTo>
                  <a:cubicBezTo>
                    <a:pt x="801" y="1315"/>
                    <a:pt x="857" y="1286"/>
                    <a:pt x="911" y="1255"/>
                  </a:cubicBezTo>
                  <a:cubicBezTo>
                    <a:pt x="1071" y="1164"/>
                    <a:pt x="1207" y="1044"/>
                    <a:pt x="1315" y="895"/>
                  </a:cubicBezTo>
                  <a:cubicBezTo>
                    <a:pt x="1351" y="846"/>
                    <a:pt x="1383" y="795"/>
                    <a:pt x="1399" y="735"/>
                  </a:cubicBezTo>
                  <a:cubicBezTo>
                    <a:pt x="1406" y="709"/>
                    <a:pt x="1408" y="683"/>
                    <a:pt x="1398" y="657"/>
                  </a:cubicBezTo>
                  <a:cubicBezTo>
                    <a:pt x="1387" y="631"/>
                    <a:pt x="1365" y="616"/>
                    <a:pt x="1338" y="618"/>
                  </a:cubicBezTo>
                  <a:close/>
                  <a:moveTo>
                    <a:pt x="690" y="904"/>
                  </a:moveTo>
                  <a:cubicBezTo>
                    <a:pt x="685" y="911"/>
                    <a:pt x="680" y="916"/>
                    <a:pt x="677" y="922"/>
                  </a:cubicBezTo>
                  <a:cubicBezTo>
                    <a:pt x="662" y="951"/>
                    <a:pt x="646" y="979"/>
                    <a:pt x="633" y="1009"/>
                  </a:cubicBezTo>
                  <a:cubicBezTo>
                    <a:pt x="624" y="1031"/>
                    <a:pt x="617" y="1055"/>
                    <a:pt x="614" y="1078"/>
                  </a:cubicBezTo>
                  <a:cubicBezTo>
                    <a:pt x="610" y="1114"/>
                    <a:pt x="625" y="1132"/>
                    <a:pt x="661" y="1131"/>
                  </a:cubicBezTo>
                  <a:cubicBezTo>
                    <a:pt x="687" y="1130"/>
                    <a:pt x="715" y="1125"/>
                    <a:pt x="739" y="1115"/>
                  </a:cubicBezTo>
                  <a:cubicBezTo>
                    <a:pt x="825" y="1082"/>
                    <a:pt x="902" y="1032"/>
                    <a:pt x="972" y="971"/>
                  </a:cubicBezTo>
                  <a:cubicBezTo>
                    <a:pt x="1044" y="909"/>
                    <a:pt x="1114" y="844"/>
                    <a:pt x="1165" y="762"/>
                  </a:cubicBezTo>
                  <a:cubicBezTo>
                    <a:pt x="1182" y="734"/>
                    <a:pt x="1196" y="702"/>
                    <a:pt x="1204" y="669"/>
                  </a:cubicBezTo>
                  <a:cubicBezTo>
                    <a:pt x="1214" y="632"/>
                    <a:pt x="1184" y="606"/>
                    <a:pt x="1148" y="617"/>
                  </a:cubicBezTo>
                  <a:cubicBezTo>
                    <a:pt x="1167" y="636"/>
                    <a:pt x="1157" y="654"/>
                    <a:pt x="1145" y="671"/>
                  </a:cubicBezTo>
                  <a:cubicBezTo>
                    <a:pt x="1135" y="687"/>
                    <a:pt x="1123" y="702"/>
                    <a:pt x="1109" y="716"/>
                  </a:cubicBezTo>
                  <a:cubicBezTo>
                    <a:pt x="1054" y="774"/>
                    <a:pt x="989" y="818"/>
                    <a:pt x="919" y="857"/>
                  </a:cubicBezTo>
                  <a:cubicBezTo>
                    <a:pt x="864" y="889"/>
                    <a:pt x="806" y="917"/>
                    <a:pt x="742" y="929"/>
                  </a:cubicBezTo>
                  <a:cubicBezTo>
                    <a:pt x="714" y="934"/>
                    <a:pt x="704" y="930"/>
                    <a:pt x="690" y="904"/>
                  </a:cubicBezTo>
                  <a:close/>
                  <a:moveTo>
                    <a:pt x="1859" y="1346"/>
                  </a:moveTo>
                  <a:cubicBezTo>
                    <a:pt x="1704" y="1677"/>
                    <a:pt x="1445" y="1853"/>
                    <a:pt x="1078" y="1870"/>
                  </a:cubicBezTo>
                  <a:cubicBezTo>
                    <a:pt x="1250" y="1902"/>
                    <a:pt x="1414" y="1889"/>
                    <a:pt x="1566" y="1792"/>
                  </a:cubicBezTo>
                  <a:cubicBezTo>
                    <a:pt x="1732" y="1687"/>
                    <a:pt x="1829" y="1538"/>
                    <a:pt x="1859" y="13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26056253"/>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451430" y="1041400"/>
            <a:ext cx="4412342" cy="4775200"/>
          </a:xfrm>
          <a:prstGeom prst="roundRect">
            <a:avLst>
              <a:gd name="adj" fmla="val 291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6270173" y="1041400"/>
            <a:ext cx="4412342" cy="2264228"/>
          </a:xfrm>
          <a:prstGeom prst="roundRect">
            <a:avLst>
              <a:gd name="adj" fmla="val 291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6270173" y="3552372"/>
            <a:ext cx="4412342" cy="2264228"/>
          </a:xfrm>
          <a:prstGeom prst="roundRect">
            <a:avLst>
              <a:gd name="adj" fmla="val 291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99707" y="1661118"/>
            <a:ext cx="3516217" cy="400110"/>
          </a:xfrm>
          <a:prstGeom prst="rect">
            <a:avLst/>
          </a:prstGeom>
          <a:noFill/>
        </p:spPr>
        <p:txBody>
          <a:bodyPr wrap="square" rtlCol="0">
            <a:spAutoFit/>
          </a:bodyPr>
          <a:lstStyle/>
          <a:p>
            <a:pPr algn="ctr"/>
            <a:r>
              <a:rPr lang="en-US" altLang="zh-CN" sz="2000" b="1" dirty="0">
                <a:solidFill>
                  <a:schemeClr val="bg1"/>
                </a:solidFill>
                <a:latin typeface="思源黑体 CN Medium" panose="020B0600000000000000" pitchFamily="34" charset="-122"/>
                <a:ea typeface="思源黑体 CN Medium" panose="020B0600000000000000" pitchFamily="34" charset="-122"/>
              </a:rPr>
              <a:t>WRITE YOUR TITLE HERE</a:t>
            </a:r>
            <a:endParaRPr lang="zh-CN" altLang="en-US" sz="2000" b="1" dirty="0">
              <a:solidFill>
                <a:schemeClr val="bg1"/>
              </a:solidFill>
              <a:latin typeface="思源黑体 CN Medium" panose="020B0600000000000000" pitchFamily="34" charset="-122"/>
              <a:ea typeface="思源黑体 CN Medium" panose="020B0600000000000000" pitchFamily="34" charset="-122"/>
            </a:endParaRPr>
          </a:p>
        </p:txBody>
      </p:sp>
      <p:sp>
        <p:nvSpPr>
          <p:cNvPr id="6" name="文本框 5"/>
          <p:cNvSpPr txBox="1"/>
          <p:nvPr/>
        </p:nvSpPr>
        <p:spPr>
          <a:xfrm>
            <a:off x="1869995" y="2760801"/>
            <a:ext cx="3645433" cy="2117503"/>
          </a:xfrm>
          <a:prstGeom prst="rect">
            <a:avLst/>
          </a:prstGeom>
          <a:noFill/>
        </p:spPr>
        <p:txBody>
          <a:bodyPr wrap="square" rtlCol="0">
            <a:spAutoFit/>
          </a:bodyPr>
          <a:lstStyle/>
          <a:p>
            <a:pPr>
              <a:lnSpc>
                <a:spcPct val="120000"/>
              </a:lnSpc>
            </a:pPr>
            <a:r>
              <a:rPr lang="en-US" altLang="zh-CN" sz="1400" dirty="0">
                <a:solidFill>
                  <a:schemeClr val="bg1">
                    <a:lumMod val="9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The quick brown fox jumps over the lazy dog. The quick brown fox jumps over the lazy dog. The quick brown fox jumps over the lazy dog. </a:t>
            </a:r>
          </a:p>
          <a:p>
            <a:endParaRPr lang="en-US" altLang="zh-CN" sz="1400" dirty="0">
              <a:solidFill>
                <a:schemeClr val="bg1">
                  <a:lumMod val="95000"/>
                </a:schemeClr>
              </a:solidFill>
              <a:latin typeface="思源黑体 CN Normal" panose="020B0400000000000000" pitchFamily="34" charset="-122"/>
              <a:ea typeface="思源黑体 CN Normal" panose="020B0400000000000000" pitchFamily="34" charset="-122"/>
            </a:endParaRPr>
          </a:p>
        </p:txBody>
      </p:sp>
      <p:sp>
        <p:nvSpPr>
          <p:cNvPr id="7" name="文本框 6"/>
          <p:cNvSpPr txBox="1"/>
          <p:nvPr/>
        </p:nvSpPr>
        <p:spPr>
          <a:xfrm>
            <a:off x="6458793" y="1461063"/>
            <a:ext cx="3516217" cy="400110"/>
          </a:xfrm>
          <a:prstGeom prst="rect">
            <a:avLst/>
          </a:prstGeom>
          <a:noFill/>
        </p:spPr>
        <p:txBody>
          <a:bodyPr wrap="square" rtlCol="0">
            <a:spAutoFit/>
          </a:bodyPr>
          <a:lstStyle/>
          <a:p>
            <a:pPr algn="ctr"/>
            <a:r>
              <a:rPr lang="en-US" altLang="zh-CN" sz="2000" b="1" dirty="0">
                <a:solidFill>
                  <a:schemeClr val="bg1"/>
                </a:solidFill>
                <a:latin typeface="思源黑体 CN Medium" panose="020B0600000000000000" pitchFamily="34" charset="-122"/>
                <a:ea typeface="思源黑体 CN Medium" panose="020B0600000000000000" pitchFamily="34" charset="-122"/>
              </a:rPr>
              <a:t>WRITE YOUR TITLE HERE</a:t>
            </a:r>
            <a:endParaRPr lang="zh-CN" altLang="en-US" sz="2000" b="1" dirty="0">
              <a:solidFill>
                <a:schemeClr val="bg1"/>
              </a:solidFill>
              <a:latin typeface="思源黑体 CN Medium" panose="020B0600000000000000" pitchFamily="34" charset="-122"/>
              <a:ea typeface="思源黑体 CN Medium" panose="020B0600000000000000" pitchFamily="34" charset="-122"/>
            </a:endParaRPr>
          </a:p>
        </p:txBody>
      </p:sp>
      <p:sp>
        <p:nvSpPr>
          <p:cNvPr id="8" name="文本框 7"/>
          <p:cNvSpPr txBox="1"/>
          <p:nvPr/>
        </p:nvSpPr>
        <p:spPr>
          <a:xfrm>
            <a:off x="6529081" y="1990720"/>
            <a:ext cx="3645433" cy="1126462"/>
          </a:xfrm>
          <a:prstGeom prst="rect">
            <a:avLst/>
          </a:prstGeom>
          <a:noFill/>
        </p:spPr>
        <p:txBody>
          <a:bodyPr wrap="square" rtlCol="0">
            <a:spAutoFit/>
          </a:bodyPr>
          <a:lstStyle/>
          <a:p>
            <a:pPr>
              <a:lnSpc>
                <a:spcPct val="120000"/>
              </a:lnSpc>
            </a:pPr>
            <a:r>
              <a:rPr lang="en-US" altLang="zh-CN" sz="1400" dirty="0">
                <a:solidFill>
                  <a:schemeClr val="bg1">
                    <a:lumMod val="9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a:t>
            </a:r>
          </a:p>
        </p:txBody>
      </p:sp>
      <p:sp>
        <p:nvSpPr>
          <p:cNvPr id="9" name="文本框 8"/>
          <p:cNvSpPr txBox="1"/>
          <p:nvPr/>
        </p:nvSpPr>
        <p:spPr>
          <a:xfrm>
            <a:off x="6458793" y="3808111"/>
            <a:ext cx="3516217" cy="400110"/>
          </a:xfrm>
          <a:prstGeom prst="rect">
            <a:avLst/>
          </a:prstGeom>
          <a:noFill/>
        </p:spPr>
        <p:txBody>
          <a:bodyPr wrap="square" rtlCol="0">
            <a:spAutoFit/>
          </a:bodyPr>
          <a:lstStyle/>
          <a:p>
            <a:pPr algn="ctr"/>
            <a:r>
              <a:rPr lang="en-US" altLang="zh-CN" sz="2000" b="1" dirty="0">
                <a:solidFill>
                  <a:schemeClr val="bg1"/>
                </a:solidFill>
                <a:latin typeface="思源黑体 CN Medium" panose="020B0600000000000000" pitchFamily="34" charset="-122"/>
                <a:ea typeface="思源黑体 CN Medium" panose="020B0600000000000000" pitchFamily="34" charset="-122"/>
              </a:rPr>
              <a:t>WRITE YOUR TITLE HERE</a:t>
            </a:r>
            <a:endParaRPr lang="zh-CN" altLang="en-US" sz="2000" b="1" dirty="0">
              <a:solidFill>
                <a:schemeClr val="bg1"/>
              </a:solidFill>
              <a:latin typeface="思源黑体 CN Medium" panose="020B0600000000000000" pitchFamily="34" charset="-122"/>
              <a:ea typeface="思源黑体 CN Medium" panose="020B0600000000000000" pitchFamily="34" charset="-122"/>
            </a:endParaRPr>
          </a:p>
        </p:txBody>
      </p:sp>
      <p:sp>
        <p:nvSpPr>
          <p:cNvPr id="10" name="文本框 9"/>
          <p:cNvSpPr txBox="1"/>
          <p:nvPr/>
        </p:nvSpPr>
        <p:spPr>
          <a:xfrm>
            <a:off x="6529081" y="4337768"/>
            <a:ext cx="3645433" cy="1126462"/>
          </a:xfrm>
          <a:prstGeom prst="rect">
            <a:avLst/>
          </a:prstGeom>
          <a:noFill/>
        </p:spPr>
        <p:txBody>
          <a:bodyPr wrap="square" rtlCol="0">
            <a:spAutoFit/>
          </a:bodyPr>
          <a:lstStyle/>
          <a:p>
            <a:pPr>
              <a:lnSpc>
                <a:spcPct val="120000"/>
              </a:lnSpc>
            </a:pPr>
            <a:r>
              <a:rPr lang="en-US" altLang="zh-CN" sz="1400" dirty="0">
                <a:solidFill>
                  <a:schemeClr val="bg1">
                    <a:lumMod val="9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a:t>
            </a:r>
          </a:p>
        </p:txBody>
      </p:sp>
      <p:cxnSp>
        <p:nvCxnSpPr>
          <p:cNvPr id="12" name="直接连接符 11"/>
          <p:cNvCxnSpPr/>
          <p:nvPr/>
        </p:nvCxnSpPr>
        <p:spPr>
          <a:xfrm>
            <a:off x="2017486" y="2438400"/>
            <a:ext cx="3077028"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678387" y="1890202"/>
            <a:ext cx="3077028"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678387" y="4226080"/>
            <a:ext cx="3077028"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5504568"/>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extLst>
              <p:ext uri="{D42A27DB-BD31-4B8C-83A1-F6EECF244321}">
                <p14:modId xmlns:p14="http://schemas.microsoft.com/office/powerpoint/2010/main" val="3660505209"/>
              </p:ext>
            </p:extLst>
          </p:nvPr>
        </p:nvGraphicFramePr>
        <p:xfrm>
          <a:off x="6996794" y="3581400"/>
          <a:ext cx="3962400" cy="2641600"/>
        </p:xfrm>
        <a:graphic>
          <a:graphicData uri="http://schemas.openxmlformats.org/drawingml/2006/chart">
            <c:chart xmlns:c="http://schemas.openxmlformats.org/drawingml/2006/chart" xmlns:r="http://schemas.openxmlformats.org/officeDocument/2006/relationships" r:id="rId2"/>
          </a:graphicData>
        </a:graphic>
      </p:graphicFrame>
      <p:sp>
        <p:nvSpPr>
          <p:cNvPr id="2" name="矩形 1"/>
          <p:cNvSpPr/>
          <p:nvPr/>
        </p:nvSpPr>
        <p:spPr>
          <a:xfrm>
            <a:off x="-508000" y="-217714"/>
            <a:ext cx="4833257" cy="7257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图表 6"/>
          <p:cNvGraphicFramePr/>
          <p:nvPr>
            <p:extLst>
              <p:ext uri="{D42A27DB-BD31-4B8C-83A1-F6EECF244321}">
                <p14:modId xmlns:p14="http://schemas.microsoft.com/office/powerpoint/2010/main" val="675836279"/>
              </p:ext>
            </p:extLst>
          </p:nvPr>
        </p:nvGraphicFramePr>
        <p:xfrm>
          <a:off x="815503" y="3174999"/>
          <a:ext cx="4823298" cy="3048001"/>
        </p:xfrm>
        <a:graphic>
          <a:graphicData uri="http://schemas.openxmlformats.org/drawingml/2006/chart">
            <c:chart xmlns:c="http://schemas.openxmlformats.org/drawingml/2006/chart" xmlns:r="http://schemas.openxmlformats.org/officeDocument/2006/relationships" r:id="rId3"/>
          </a:graphicData>
        </a:graphic>
      </p:graphicFrame>
      <p:sp>
        <p:nvSpPr>
          <p:cNvPr id="9" name="文本框 8"/>
          <p:cNvSpPr txBox="1"/>
          <p:nvPr/>
        </p:nvSpPr>
        <p:spPr>
          <a:xfrm>
            <a:off x="6388083" y="4513739"/>
            <a:ext cx="5298885" cy="769441"/>
          </a:xfrm>
          <a:prstGeom prst="rect">
            <a:avLst/>
          </a:prstGeom>
          <a:noFill/>
        </p:spPr>
        <p:txBody>
          <a:bodyPr wrap="square" rtlCol="0">
            <a:spAutoFit/>
          </a:bodyPr>
          <a:lstStyle/>
          <a:p>
            <a:pPr algn="ctr"/>
            <a:r>
              <a:rPr lang="en-US" altLang="zh-CN" sz="4400" dirty="0">
                <a:solidFill>
                  <a:schemeClr val="tx1">
                    <a:lumMod val="85000"/>
                    <a:lumOff val="15000"/>
                  </a:schemeClr>
                </a:solidFill>
                <a:latin typeface="思源黑体 CN Medium" panose="020B0600000000000000" pitchFamily="34" charset="-122"/>
                <a:ea typeface="思源黑体 CN Medium" panose="020B0600000000000000" pitchFamily="34" charset="-122"/>
              </a:rPr>
              <a:t>53%</a:t>
            </a:r>
            <a:endParaRPr lang="zh-CN" altLang="en-US" sz="4400" dirty="0">
              <a:solidFill>
                <a:schemeClr val="tx1">
                  <a:lumMod val="85000"/>
                  <a:lumOff val="15000"/>
                </a:schemeClr>
              </a:solidFill>
              <a:latin typeface="思源黑体 CN Medium" panose="020B0600000000000000" pitchFamily="34" charset="-122"/>
              <a:ea typeface="思源黑体 CN Medium" panose="020B0600000000000000" pitchFamily="34" charset="-122"/>
            </a:endParaRPr>
          </a:p>
        </p:txBody>
      </p:sp>
      <p:cxnSp>
        <p:nvCxnSpPr>
          <p:cNvPr id="11" name="直接连接符 10"/>
          <p:cNvCxnSpPr/>
          <p:nvPr/>
        </p:nvCxnSpPr>
        <p:spPr>
          <a:xfrm>
            <a:off x="6223000" y="3364399"/>
            <a:ext cx="0" cy="229868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273794" y="2158281"/>
            <a:ext cx="5298885" cy="400110"/>
          </a:xfrm>
          <a:prstGeom prst="rect">
            <a:avLst/>
          </a:prstGeom>
          <a:noFill/>
        </p:spPr>
        <p:txBody>
          <a:bodyPr wrap="square" rtlCol="0">
            <a:spAutoFit/>
          </a:bodyPr>
          <a:lstStyle/>
          <a:p>
            <a:r>
              <a:rPr lang="en-US" altLang="zh-CN" sz="2000" dirty="0">
                <a:solidFill>
                  <a:schemeClr val="tx1">
                    <a:lumMod val="65000"/>
                    <a:lumOff val="35000"/>
                  </a:schemeClr>
                </a:solidFill>
                <a:latin typeface="思源黑体 CN Medium" panose="020B0600000000000000" pitchFamily="34" charset="-122"/>
                <a:ea typeface="思源黑体 CN Medium" panose="020B0600000000000000" pitchFamily="34" charset="-122"/>
              </a:rPr>
              <a:t>WRITE YOUR TITLE HERE</a:t>
            </a:r>
            <a:endParaRPr lang="zh-CN" altLang="en-US" sz="2000" dirty="0">
              <a:solidFill>
                <a:schemeClr val="tx1">
                  <a:lumMod val="65000"/>
                  <a:lumOff val="35000"/>
                </a:schemeClr>
              </a:solidFill>
              <a:latin typeface="思源黑体 CN Medium" panose="020B0600000000000000" pitchFamily="34" charset="-122"/>
              <a:ea typeface="思源黑体 CN Medium" panose="020B0600000000000000" pitchFamily="34" charset="-122"/>
            </a:endParaRPr>
          </a:p>
        </p:txBody>
      </p:sp>
      <p:sp>
        <p:nvSpPr>
          <p:cNvPr id="13" name="文本框 12"/>
          <p:cNvSpPr txBox="1"/>
          <p:nvPr/>
        </p:nvSpPr>
        <p:spPr>
          <a:xfrm>
            <a:off x="1273795" y="2753667"/>
            <a:ext cx="3891312" cy="646331"/>
          </a:xfrm>
          <a:prstGeom prst="rect">
            <a:avLst/>
          </a:prstGeom>
          <a:noFill/>
        </p:spPr>
        <p:txBody>
          <a:bodyPr wrap="square" rtlCol="0">
            <a:spAutoFit/>
          </a:bodyPr>
          <a:lstStyle/>
          <a:p>
            <a:r>
              <a:rPr lang="en-US" altLang="zh-CN" sz="1200" dirty="0">
                <a:solidFill>
                  <a:schemeClr val="tx1">
                    <a:lumMod val="65000"/>
                    <a:lumOff val="3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a:t>
            </a:r>
          </a:p>
        </p:txBody>
      </p:sp>
      <p:sp>
        <p:nvSpPr>
          <p:cNvPr id="14" name="文本框 13"/>
          <p:cNvSpPr txBox="1"/>
          <p:nvPr/>
        </p:nvSpPr>
        <p:spPr>
          <a:xfrm>
            <a:off x="7280894" y="2153421"/>
            <a:ext cx="5298885" cy="400110"/>
          </a:xfrm>
          <a:prstGeom prst="rect">
            <a:avLst/>
          </a:prstGeom>
          <a:noFill/>
        </p:spPr>
        <p:txBody>
          <a:bodyPr wrap="square" rtlCol="0">
            <a:spAutoFit/>
          </a:bodyPr>
          <a:lstStyle/>
          <a:p>
            <a:r>
              <a:rPr lang="en-US" altLang="zh-CN" sz="2000" dirty="0">
                <a:solidFill>
                  <a:schemeClr val="tx1">
                    <a:lumMod val="65000"/>
                    <a:lumOff val="35000"/>
                  </a:schemeClr>
                </a:solidFill>
                <a:latin typeface="思源黑体 CN Medium" panose="020B0600000000000000" pitchFamily="34" charset="-122"/>
                <a:ea typeface="思源黑体 CN Medium" panose="020B0600000000000000" pitchFamily="34" charset="-122"/>
              </a:rPr>
              <a:t>WRITE YOUR TITLE HERE</a:t>
            </a:r>
            <a:endParaRPr lang="zh-CN" altLang="en-US" sz="2000" dirty="0">
              <a:solidFill>
                <a:schemeClr val="tx1">
                  <a:lumMod val="65000"/>
                  <a:lumOff val="35000"/>
                </a:schemeClr>
              </a:solidFill>
              <a:latin typeface="思源黑体 CN Medium" panose="020B0600000000000000" pitchFamily="34" charset="-122"/>
              <a:ea typeface="思源黑体 CN Medium" panose="020B0600000000000000" pitchFamily="34" charset="-122"/>
            </a:endParaRPr>
          </a:p>
        </p:txBody>
      </p:sp>
      <p:sp>
        <p:nvSpPr>
          <p:cNvPr id="15" name="文本框 14"/>
          <p:cNvSpPr txBox="1"/>
          <p:nvPr/>
        </p:nvSpPr>
        <p:spPr>
          <a:xfrm>
            <a:off x="7280895" y="2753667"/>
            <a:ext cx="3678300" cy="646331"/>
          </a:xfrm>
          <a:prstGeom prst="rect">
            <a:avLst/>
          </a:prstGeom>
          <a:noFill/>
        </p:spPr>
        <p:txBody>
          <a:bodyPr wrap="square" rtlCol="0">
            <a:spAutoFit/>
          </a:bodyPr>
          <a:lstStyle/>
          <a:p>
            <a:r>
              <a:rPr lang="en-US" altLang="zh-CN" sz="1200" dirty="0">
                <a:solidFill>
                  <a:schemeClr val="tx1">
                    <a:lumMod val="65000"/>
                    <a:lumOff val="3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a:t>
            </a:r>
          </a:p>
        </p:txBody>
      </p:sp>
    </p:spTree>
    <p:extLst>
      <p:ext uri="{BB962C8B-B14F-4D97-AF65-F5344CB8AC3E}">
        <p14:creationId xmlns:p14="http://schemas.microsoft.com/office/powerpoint/2010/main" val="2621831563"/>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11364686" y="4404231"/>
            <a:ext cx="4412342" cy="3868058"/>
          </a:xfrm>
          <a:prstGeom prst="roundRect">
            <a:avLst>
              <a:gd name="adj" fmla="val 291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3643085" y="-616857"/>
            <a:ext cx="4412342" cy="3214914"/>
          </a:xfrm>
          <a:prstGeom prst="roundRect">
            <a:avLst>
              <a:gd name="adj" fmla="val 291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801094" y="2742238"/>
            <a:ext cx="5298885" cy="1446550"/>
          </a:xfrm>
          <a:prstGeom prst="rect">
            <a:avLst/>
          </a:prstGeom>
          <a:noFill/>
        </p:spPr>
        <p:txBody>
          <a:bodyPr wrap="square" rtlCol="0">
            <a:spAutoFit/>
          </a:bodyPr>
          <a:lstStyle/>
          <a:p>
            <a:r>
              <a:rPr lang="en-US" altLang="zh-CN" sz="8800" dirty="0">
                <a:solidFill>
                  <a:schemeClr val="accent1"/>
                </a:solidFill>
                <a:latin typeface="思源黑体 CN Medium" panose="020B0600000000000000" pitchFamily="34" charset="-122"/>
                <a:ea typeface="思源黑体 CN Medium" panose="020B0600000000000000" pitchFamily="34" charset="-122"/>
              </a:rPr>
              <a:t>THANKS</a:t>
            </a:r>
            <a:endParaRPr lang="zh-CN" altLang="en-US" sz="8800" dirty="0">
              <a:solidFill>
                <a:schemeClr val="accent1"/>
              </a:solidFill>
              <a:latin typeface="思源黑体 CN Medium" panose="020B0600000000000000" pitchFamily="34" charset="-122"/>
              <a:ea typeface="思源黑体 CN Medium" panose="020B0600000000000000" pitchFamily="34" charset="-122"/>
            </a:endParaRPr>
          </a:p>
        </p:txBody>
      </p:sp>
      <p:sp>
        <p:nvSpPr>
          <p:cNvPr id="3" name="文本框 2"/>
          <p:cNvSpPr txBox="1"/>
          <p:nvPr/>
        </p:nvSpPr>
        <p:spPr>
          <a:xfrm>
            <a:off x="3661394" y="4188788"/>
            <a:ext cx="4936505" cy="430887"/>
          </a:xfrm>
          <a:prstGeom prst="rect">
            <a:avLst/>
          </a:prstGeom>
          <a:noFill/>
        </p:spPr>
        <p:txBody>
          <a:bodyPr wrap="square" rtlCol="0">
            <a:spAutoFit/>
          </a:bodyPr>
          <a:lstStyle/>
          <a:p>
            <a:pPr algn="ctr"/>
            <a:r>
              <a:rPr lang="en-US" altLang="zh-CN" sz="1100" dirty="0">
                <a:solidFill>
                  <a:schemeClr val="tx1">
                    <a:lumMod val="65000"/>
                    <a:lumOff val="3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a:t>
            </a:r>
          </a:p>
        </p:txBody>
      </p:sp>
      <p:sp>
        <p:nvSpPr>
          <p:cNvPr id="4" name="圆角矩形 3"/>
          <p:cNvSpPr/>
          <p:nvPr/>
        </p:nvSpPr>
        <p:spPr>
          <a:xfrm>
            <a:off x="-2206171" y="-2387600"/>
            <a:ext cx="4412342" cy="3214914"/>
          </a:xfrm>
          <a:prstGeom prst="roundRect">
            <a:avLst>
              <a:gd name="adj" fmla="val 291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9869715" y="5965371"/>
            <a:ext cx="4412342" cy="3868058"/>
          </a:xfrm>
          <a:prstGeom prst="roundRect">
            <a:avLst>
              <a:gd name="adj" fmla="val 291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90568123"/>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王海东</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天津科技大学</a:t>
            </a:r>
          </a:p>
        </p:txBody>
      </p:sp>
      <p:pic>
        <p:nvPicPr>
          <p:cNvPr id="6" name="图片 5" descr="图片包含 黑色, 文字&#10;&#10;描述已自动生成">
            <a:extLst>
              <a:ext uri="{FF2B5EF4-FFF2-40B4-BE49-F238E27FC236}">
                <a16:creationId xmlns:a16="http://schemas.microsoft.com/office/drawing/2014/main" id="{4B8E1F44-E5BC-42A8-B3B7-151AB8A6BA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5187696"/>
          </a:xfrm>
          <a:prstGeom prst="rect">
            <a:avLst/>
          </a:prstGeom>
        </p:spPr>
      </p:pic>
    </p:spTree>
    <p:extLst>
      <p:ext uri="{BB962C8B-B14F-4D97-AF65-F5344CB8AC3E}">
        <p14:creationId xmlns:p14="http://schemas.microsoft.com/office/powerpoint/2010/main" val="41442057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05AD407-54CB-4EC6-A82C-71C431BB7E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55572" y="3623128"/>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46557" y="2767013"/>
            <a:ext cx="5298885" cy="584775"/>
          </a:xfrm>
          <a:prstGeom prst="rect">
            <a:avLst/>
          </a:prstGeom>
          <a:noFill/>
        </p:spPr>
        <p:txBody>
          <a:bodyPr wrap="square" rtlCol="0">
            <a:spAutoFit/>
          </a:bodyPr>
          <a:lstStyle/>
          <a:p>
            <a:pPr algn="ctr"/>
            <a:r>
              <a:rPr lang="en-US" altLang="zh-CN" sz="3200" dirty="0">
                <a:solidFill>
                  <a:schemeClr val="tx1">
                    <a:lumMod val="65000"/>
                    <a:lumOff val="35000"/>
                  </a:schemeClr>
                </a:solidFill>
                <a:latin typeface="思源黑体 CN Medium" panose="020B0600000000000000" pitchFamily="34" charset="-122"/>
                <a:ea typeface="思源黑体 CN Medium" panose="020B0600000000000000" pitchFamily="34" charset="-122"/>
              </a:rPr>
              <a:t>WRITE YOUR TITLE HERE</a:t>
            </a:r>
            <a:endParaRPr lang="zh-CN" altLang="en-US" sz="3200" dirty="0">
              <a:solidFill>
                <a:schemeClr val="tx1">
                  <a:lumMod val="65000"/>
                  <a:lumOff val="35000"/>
                </a:schemeClr>
              </a:solidFill>
              <a:latin typeface="思源黑体 CN Medium" panose="020B0600000000000000" pitchFamily="34" charset="-122"/>
              <a:ea typeface="思源黑体 CN Medium" panose="020B0600000000000000" pitchFamily="34" charset="-122"/>
            </a:endParaRPr>
          </a:p>
        </p:txBody>
      </p:sp>
      <p:sp>
        <p:nvSpPr>
          <p:cNvPr id="5" name="矩形 4"/>
          <p:cNvSpPr/>
          <p:nvPr/>
        </p:nvSpPr>
        <p:spPr>
          <a:xfrm>
            <a:off x="1790700" y="4533900"/>
            <a:ext cx="8610600"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433963" y="4533900"/>
            <a:ext cx="1324075" cy="2646878"/>
          </a:xfrm>
          <a:prstGeom prst="rect">
            <a:avLst/>
          </a:prstGeom>
          <a:noFill/>
        </p:spPr>
        <p:txBody>
          <a:bodyPr wrap="square" rtlCol="0">
            <a:spAutoFit/>
          </a:bodyPr>
          <a:lstStyle/>
          <a:p>
            <a:pPr algn="ctr"/>
            <a:r>
              <a:rPr lang="en-US" altLang="zh-CN" sz="16600" b="1" dirty="0">
                <a:solidFill>
                  <a:schemeClr val="bg1"/>
                </a:solidFill>
                <a:latin typeface="思源黑体 CN Medium" panose="020B0600000000000000" pitchFamily="34" charset="-122"/>
                <a:ea typeface="思源黑体 CN Medium" panose="020B0600000000000000" pitchFamily="34" charset="-122"/>
              </a:rPr>
              <a:t>1</a:t>
            </a:r>
            <a:endParaRPr lang="zh-CN" altLang="en-US" sz="16600" b="1" dirty="0">
              <a:solidFill>
                <a:schemeClr val="bg1"/>
              </a:solidFill>
              <a:latin typeface="思源黑体 CN Medium" panose="020B0600000000000000" pitchFamily="34" charset="-122"/>
              <a:ea typeface="思源黑体 CN Medium" panose="020B0600000000000000" pitchFamily="34" charset="-122"/>
            </a:endParaRPr>
          </a:p>
        </p:txBody>
      </p:sp>
      <p:sp>
        <p:nvSpPr>
          <p:cNvPr id="6" name="文本框 5"/>
          <p:cNvSpPr txBox="1"/>
          <p:nvPr/>
        </p:nvSpPr>
        <p:spPr>
          <a:xfrm>
            <a:off x="3446557" y="3459372"/>
            <a:ext cx="5298885" cy="461665"/>
          </a:xfrm>
          <a:prstGeom prst="rect">
            <a:avLst/>
          </a:prstGeom>
          <a:noFill/>
        </p:spPr>
        <p:txBody>
          <a:bodyPr wrap="square" rtlCol="0">
            <a:spAutoFit/>
          </a:bodyPr>
          <a:lstStyle/>
          <a:p>
            <a:pPr algn="ctr"/>
            <a:r>
              <a:rPr lang="en-US" altLang="zh-CN" sz="1200" dirty="0">
                <a:solidFill>
                  <a:schemeClr val="tx1">
                    <a:lumMod val="65000"/>
                    <a:lumOff val="3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a:t>
            </a:r>
          </a:p>
        </p:txBody>
      </p:sp>
      <p:cxnSp>
        <p:nvCxnSpPr>
          <p:cNvPr id="8" name="直接连接符 7"/>
          <p:cNvCxnSpPr/>
          <p:nvPr/>
        </p:nvCxnSpPr>
        <p:spPr>
          <a:xfrm>
            <a:off x="3614056" y="3336262"/>
            <a:ext cx="496388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689100" y="4394200"/>
            <a:ext cx="8851900" cy="3356132"/>
          </a:xfrm>
          <a:prstGeom prst="rect">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2607926"/>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43025" y="893612"/>
            <a:ext cx="3863975" cy="5845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343024" y="2227100"/>
            <a:ext cx="9540876" cy="120749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43024" y="4562061"/>
            <a:ext cx="9540876" cy="120749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63657" y="991428"/>
            <a:ext cx="5298885" cy="461665"/>
          </a:xfrm>
          <a:prstGeom prst="rect">
            <a:avLst/>
          </a:prstGeom>
          <a:noFill/>
        </p:spPr>
        <p:txBody>
          <a:bodyPr wrap="square" rtlCol="0">
            <a:spAutoFit/>
          </a:bodyPr>
          <a:lstStyle/>
          <a:p>
            <a:pPr algn="ctr"/>
            <a:r>
              <a:rPr lang="en-US" altLang="zh-CN" sz="2400" dirty="0">
                <a:solidFill>
                  <a:schemeClr val="bg1"/>
                </a:solidFill>
                <a:latin typeface="思源黑体 CN Medium" panose="020B0600000000000000" pitchFamily="34" charset="-122"/>
                <a:ea typeface="思源黑体 CN Medium" panose="020B0600000000000000" pitchFamily="34" charset="-122"/>
              </a:rPr>
              <a:t>WRITE YOUR TITLE HERE</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sp>
        <p:nvSpPr>
          <p:cNvPr id="13" name="文本框 12"/>
          <p:cNvSpPr txBox="1"/>
          <p:nvPr/>
        </p:nvSpPr>
        <p:spPr>
          <a:xfrm>
            <a:off x="385857" y="4161951"/>
            <a:ext cx="5298885" cy="400110"/>
          </a:xfrm>
          <a:prstGeom prst="rect">
            <a:avLst/>
          </a:prstGeom>
          <a:noFill/>
        </p:spPr>
        <p:txBody>
          <a:bodyPr wrap="square" rtlCol="0">
            <a:spAutoFit/>
          </a:bodyPr>
          <a:lstStyle/>
          <a:p>
            <a:pPr marL="342900" indent="-342900" algn="ctr">
              <a:buFont typeface="Arial" panose="020B0604020202020204" pitchFamily="34" charset="0"/>
              <a:buChar char="•"/>
            </a:pPr>
            <a:r>
              <a:rPr lang="en-US" altLang="zh-CN" sz="2000" dirty="0">
                <a:solidFill>
                  <a:schemeClr val="accent1"/>
                </a:solidFill>
                <a:latin typeface="思源黑体 CN Medium" panose="020B0600000000000000" pitchFamily="34" charset="-122"/>
                <a:ea typeface="思源黑体 CN Medium" panose="020B0600000000000000" pitchFamily="34" charset="-122"/>
              </a:rPr>
              <a:t>WRITE YOUR TITLE HERE</a:t>
            </a:r>
            <a:endParaRPr lang="zh-CN" altLang="en-US" sz="2000" dirty="0">
              <a:solidFill>
                <a:schemeClr val="accent1"/>
              </a:solidFill>
              <a:latin typeface="思源黑体 CN Medium" panose="020B0600000000000000" pitchFamily="34" charset="-122"/>
              <a:ea typeface="思源黑体 CN Medium" panose="020B0600000000000000" pitchFamily="34" charset="-122"/>
            </a:endParaRPr>
          </a:p>
        </p:txBody>
      </p:sp>
      <p:sp>
        <p:nvSpPr>
          <p:cNvPr id="14" name="文本框 13"/>
          <p:cNvSpPr txBox="1"/>
          <p:nvPr/>
        </p:nvSpPr>
        <p:spPr>
          <a:xfrm>
            <a:off x="1450227" y="2421981"/>
            <a:ext cx="9334441" cy="954107"/>
          </a:xfrm>
          <a:prstGeom prst="rect">
            <a:avLst/>
          </a:prstGeom>
          <a:noFill/>
        </p:spPr>
        <p:txBody>
          <a:bodyPr wrap="square" rtlCol="0">
            <a:spAutoFit/>
          </a:bodyPr>
          <a:lstStyle/>
          <a:p>
            <a:r>
              <a:rPr lang="en-US" altLang="zh-CN" sz="1400" dirty="0">
                <a:solidFill>
                  <a:schemeClr val="tx1">
                    <a:lumMod val="50000"/>
                    <a:lumOff val="50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The quick brown fox jumps over the lazy dog. The quick brown fox jumps over the lazy dog. The quick brown fox jumps over the lazy dog. </a:t>
            </a:r>
          </a:p>
          <a:p>
            <a:endParaRPr lang="en-US" altLang="zh-CN" sz="1400" dirty="0">
              <a:solidFill>
                <a:schemeClr val="tx1">
                  <a:lumMod val="50000"/>
                  <a:lumOff val="50000"/>
                </a:schemeClr>
              </a:solidFill>
              <a:latin typeface="思源黑体 CN Normal" panose="020B0400000000000000" pitchFamily="34" charset="-122"/>
              <a:ea typeface="思源黑体 CN Normal" panose="020B0400000000000000" pitchFamily="34" charset="-122"/>
            </a:endParaRPr>
          </a:p>
        </p:txBody>
      </p:sp>
      <p:sp>
        <p:nvSpPr>
          <p:cNvPr id="15" name="文本框 14"/>
          <p:cNvSpPr txBox="1"/>
          <p:nvPr/>
        </p:nvSpPr>
        <p:spPr>
          <a:xfrm>
            <a:off x="1450227" y="4791617"/>
            <a:ext cx="9334441" cy="954107"/>
          </a:xfrm>
          <a:prstGeom prst="rect">
            <a:avLst/>
          </a:prstGeom>
          <a:noFill/>
        </p:spPr>
        <p:txBody>
          <a:bodyPr wrap="square" rtlCol="0">
            <a:spAutoFit/>
          </a:bodyPr>
          <a:lstStyle/>
          <a:p>
            <a:r>
              <a:rPr lang="en-US" altLang="zh-CN" sz="1400" dirty="0">
                <a:solidFill>
                  <a:schemeClr val="tx1">
                    <a:lumMod val="50000"/>
                    <a:lumOff val="50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The quick brown fox jumps over the lazy dog. The quick brown fox jumps over the lazy dog. The quick brown fox jumps over the lazy dog. </a:t>
            </a:r>
          </a:p>
          <a:p>
            <a:endParaRPr lang="en-US" altLang="zh-CN" sz="1400" dirty="0">
              <a:solidFill>
                <a:schemeClr val="tx1">
                  <a:lumMod val="50000"/>
                  <a:lumOff val="50000"/>
                </a:schemeClr>
              </a:solidFill>
              <a:latin typeface="思源黑体 CN Normal" panose="020B0400000000000000" pitchFamily="34" charset="-122"/>
              <a:ea typeface="思源黑体 CN Normal" panose="020B0400000000000000" pitchFamily="34" charset="-122"/>
            </a:endParaRPr>
          </a:p>
        </p:txBody>
      </p:sp>
      <p:sp>
        <p:nvSpPr>
          <p:cNvPr id="16" name="文本框 15"/>
          <p:cNvSpPr txBox="1"/>
          <p:nvPr/>
        </p:nvSpPr>
        <p:spPr>
          <a:xfrm>
            <a:off x="385857" y="1829768"/>
            <a:ext cx="5298885" cy="400110"/>
          </a:xfrm>
          <a:prstGeom prst="rect">
            <a:avLst/>
          </a:prstGeom>
          <a:noFill/>
        </p:spPr>
        <p:txBody>
          <a:bodyPr wrap="square" rtlCol="0">
            <a:spAutoFit/>
          </a:bodyPr>
          <a:lstStyle/>
          <a:p>
            <a:pPr marL="342900" indent="-342900" algn="ctr">
              <a:buFont typeface="Arial" panose="020B0604020202020204" pitchFamily="34" charset="0"/>
              <a:buChar char="•"/>
            </a:pPr>
            <a:r>
              <a:rPr lang="en-US" altLang="zh-CN" sz="2000" dirty="0">
                <a:solidFill>
                  <a:schemeClr val="accent1"/>
                </a:solidFill>
                <a:latin typeface="思源黑体 CN Medium" panose="020B0600000000000000" pitchFamily="34" charset="-122"/>
                <a:ea typeface="思源黑体 CN Medium" panose="020B0600000000000000" pitchFamily="34" charset="-122"/>
              </a:rPr>
              <a:t>WRITE YOUR TITLE HERE</a:t>
            </a:r>
            <a:endParaRPr lang="zh-CN" altLang="en-US" sz="2000" dirty="0">
              <a:solidFill>
                <a:schemeClr val="accent1"/>
              </a:solidFill>
              <a:latin typeface="思源黑体 CN Medium" panose="020B0600000000000000" pitchFamily="34" charset="-122"/>
              <a:ea typeface="思源黑体 CN Medium" panose="020B0600000000000000" pitchFamily="34" charset="-122"/>
            </a:endParaRPr>
          </a:p>
        </p:txBody>
      </p:sp>
    </p:spTree>
    <p:extLst>
      <p:ext uri="{BB962C8B-B14F-4D97-AF65-F5344CB8AC3E}">
        <p14:creationId xmlns:p14="http://schemas.microsoft.com/office/powerpoint/2010/main" val="1012134069"/>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6625919" y="2220888"/>
            <a:ext cx="1600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5414849" y="1569989"/>
            <a:ext cx="1433967" cy="1336659"/>
          </a:xfrm>
          <a:prstGeom prst="rect">
            <a:avLst/>
          </a:prstGeom>
          <a:solidFill>
            <a:schemeClr val="bg1"/>
          </a:solidFill>
          <a:ln>
            <a:solidFill>
              <a:schemeClr val="accent1">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nvCxnSpPr>
        <p:spPr>
          <a:xfrm>
            <a:off x="3972833" y="4658289"/>
            <a:ext cx="1600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414849" y="4007390"/>
            <a:ext cx="1433967" cy="1336659"/>
          </a:xfrm>
          <a:prstGeom prst="rect">
            <a:avLst/>
          </a:prstGeom>
          <a:solidFill>
            <a:schemeClr val="bg1"/>
          </a:solid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84134" y="4071973"/>
            <a:ext cx="1295400" cy="120749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7450613" y="2597166"/>
            <a:ext cx="3351187" cy="954107"/>
          </a:xfrm>
          <a:prstGeom prst="rect">
            <a:avLst/>
          </a:prstGeom>
          <a:noFill/>
        </p:spPr>
        <p:txBody>
          <a:bodyPr wrap="square" rtlCol="0">
            <a:spAutoFit/>
          </a:bodyPr>
          <a:lstStyle/>
          <a:p>
            <a:r>
              <a:rPr lang="en-US" altLang="zh-CN" sz="1400" dirty="0">
                <a:solidFill>
                  <a:schemeClr val="tx1">
                    <a:lumMod val="50000"/>
                    <a:lumOff val="50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a:t>
            </a:r>
          </a:p>
          <a:p>
            <a:endParaRPr lang="en-US" altLang="zh-CN" sz="1400" dirty="0">
              <a:solidFill>
                <a:schemeClr val="tx1">
                  <a:lumMod val="50000"/>
                  <a:lumOff val="50000"/>
                </a:schemeClr>
              </a:solidFill>
              <a:latin typeface="思源黑体 CN Normal" panose="020B0400000000000000" pitchFamily="34" charset="-122"/>
              <a:ea typeface="思源黑体 CN Normal" panose="020B0400000000000000" pitchFamily="34" charset="-122"/>
            </a:endParaRPr>
          </a:p>
        </p:txBody>
      </p:sp>
      <p:sp>
        <p:nvSpPr>
          <p:cNvPr id="17" name="矩形 16"/>
          <p:cNvSpPr/>
          <p:nvPr/>
        </p:nvSpPr>
        <p:spPr>
          <a:xfrm>
            <a:off x="5484134" y="1634572"/>
            <a:ext cx="1295400" cy="12074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637748" y="2324080"/>
            <a:ext cx="988171" cy="400110"/>
          </a:xfrm>
          <a:prstGeom prst="rect">
            <a:avLst/>
          </a:prstGeom>
          <a:noFill/>
        </p:spPr>
        <p:txBody>
          <a:bodyPr wrap="square" rtlCol="0">
            <a:spAutoFit/>
          </a:bodyPr>
          <a:lstStyle/>
          <a:p>
            <a:pPr algn="ctr"/>
            <a:r>
              <a:rPr lang="en-US" altLang="zh-CN" sz="2000" dirty="0">
                <a:solidFill>
                  <a:schemeClr val="bg1"/>
                </a:solidFill>
                <a:latin typeface="思源黑体 CN Medium" panose="020B0600000000000000" pitchFamily="34" charset="-122"/>
                <a:ea typeface="思源黑体 CN Medium" panose="020B0600000000000000" pitchFamily="34" charset="-122"/>
              </a:rPr>
              <a:t>LIKE</a:t>
            </a:r>
            <a:endParaRPr lang="zh-CN" altLang="en-US" sz="2000" dirty="0">
              <a:solidFill>
                <a:schemeClr val="bg1"/>
              </a:solidFill>
              <a:latin typeface="思源黑体 CN Medium" panose="020B0600000000000000" pitchFamily="34" charset="-122"/>
              <a:ea typeface="思源黑体 CN Medium" panose="020B0600000000000000" pitchFamily="34" charset="-122"/>
            </a:endParaRPr>
          </a:p>
        </p:txBody>
      </p:sp>
      <p:sp>
        <p:nvSpPr>
          <p:cNvPr id="18" name="文本框 17"/>
          <p:cNvSpPr txBox="1"/>
          <p:nvPr/>
        </p:nvSpPr>
        <p:spPr>
          <a:xfrm>
            <a:off x="5637748" y="4761481"/>
            <a:ext cx="988171" cy="400110"/>
          </a:xfrm>
          <a:prstGeom prst="rect">
            <a:avLst/>
          </a:prstGeom>
          <a:noFill/>
        </p:spPr>
        <p:txBody>
          <a:bodyPr wrap="square" rtlCol="0">
            <a:spAutoFit/>
          </a:bodyPr>
          <a:lstStyle/>
          <a:p>
            <a:pPr algn="ctr"/>
            <a:r>
              <a:rPr lang="en-US" altLang="zh-CN" sz="2000" dirty="0">
                <a:solidFill>
                  <a:schemeClr val="bg1"/>
                </a:solidFill>
                <a:latin typeface="思源黑体 CN Medium" panose="020B0600000000000000" pitchFamily="34" charset="-122"/>
                <a:ea typeface="思源黑体 CN Medium" panose="020B0600000000000000" pitchFamily="34" charset="-122"/>
              </a:rPr>
              <a:t>DILIKE</a:t>
            </a:r>
            <a:endParaRPr lang="zh-CN" altLang="en-US" sz="2000" dirty="0">
              <a:solidFill>
                <a:schemeClr val="bg1"/>
              </a:solidFill>
              <a:latin typeface="思源黑体 CN Medium" panose="020B0600000000000000" pitchFamily="34" charset="-122"/>
              <a:ea typeface="思源黑体 CN Medium" panose="020B0600000000000000" pitchFamily="34" charset="-122"/>
            </a:endParaRPr>
          </a:p>
        </p:txBody>
      </p:sp>
      <p:sp>
        <p:nvSpPr>
          <p:cNvPr id="13" name="文本框 12"/>
          <p:cNvSpPr txBox="1"/>
          <p:nvPr/>
        </p:nvSpPr>
        <p:spPr>
          <a:xfrm>
            <a:off x="7538527" y="2014433"/>
            <a:ext cx="3572901" cy="400110"/>
          </a:xfrm>
          <a:prstGeom prst="rect">
            <a:avLst/>
          </a:prstGeom>
          <a:solidFill>
            <a:schemeClr val="accent1"/>
          </a:solidFill>
        </p:spPr>
        <p:txBody>
          <a:bodyPr wrap="square" rtlCol="0">
            <a:spAutoFit/>
          </a:bodyPr>
          <a:lstStyle/>
          <a:p>
            <a:pPr algn="ctr"/>
            <a:r>
              <a:rPr lang="en-US" altLang="zh-CN" sz="2000" dirty="0">
                <a:solidFill>
                  <a:schemeClr val="bg1"/>
                </a:solidFill>
                <a:latin typeface="思源黑体 CN Medium" panose="020B0600000000000000" pitchFamily="34" charset="-122"/>
                <a:ea typeface="思源黑体 CN Medium" panose="020B0600000000000000" pitchFamily="34" charset="-122"/>
              </a:rPr>
              <a:t>WRITE YOUR TITLE HERE</a:t>
            </a:r>
            <a:endParaRPr lang="zh-CN" altLang="en-US" sz="2000" dirty="0">
              <a:solidFill>
                <a:schemeClr val="bg1"/>
              </a:solidFill>
              <a:latin typeface="思源黑体 CN Medium" panose="020B0600000000000000" pitchFamily="34" charset="-122"/>
              <a:ea typeface="思源黑体 CN Medium" panose="020B0600000000000000" pitchFamily="34" charset="-122"/>
            </a:endParaRPr>
          </a:p>
        </p:txBody>
      </p:sp>
      <p:sp>
        <p:nvSpPr>
          <p:cNvPr id="20" name="文本框 19"/>
          <p:cNvSpPr txBox="1"/>
          <p:nvPr/>
        </p:nvSpPr>
        <p:spPr>
          <a:xfrm>
            <a:off x="1575011" y="4451834"/>
            <a:ext cx="3572901" cy="400110"/>
          </a:xfrm>
          <a:prstGeom prst="rect">
            <a:avLst/>
          </a:prstGeom>
          <a:solidFill>
            <a:schemeClr val="tx1">
              <a:lumMod val="75000"/>
              <a:lumOff val="25000"/>
            </a:schemeClr>
          </a:solidFill>
        </p:spPr>
        <p:txBody>
          <a:bodyPr wrap="square" rtlCol="0">
            <a:spAutoFit/>
          </a:bodyPr>
          <a:lstStyle/>
          <a:p>
            <a:pPr algn="ctr"/>
            <a:r>
              <a:rPr lang="en-US" altLang="zh-CN" sz="2000" dirty="0">
                <a:solidFill>
                  <a:schemeClr val="bg1"/>
                </a:solidFill>
                <a:latin typeface="思源黑体 CN Medium" panose="020B0600000000000000" pitchFamily="34" charset="-122"/>
                <a:ea typeface="思源黑体 CN Medium" panose="020B0600000000000000" pitchFamily="34" charset="-122"/>
              </a:rPr>
              <a:t>WRITE YOUR TITLE HERE</a:t>
            </a:r>
            <a:endParaRPr lang="zh-CN" altLang="en-US" sz="2000" dirty="0">
              <a:solidFill>
                <a:schemeClr val="bg1"/>
              </a:solidFill>
              <a:latin typeface="思源黑体 CN Medium" panose="020B0600000000000000" pitchFamily="34" charset="-122"/>
              <a:ea typeface="思源黑体 CN Medium" panose="020B0600000000000000" pitchFamily="34" charset="-122"/>
            </a:endParaRPr>
          </a:p>
        </p:txBody>
      </p:sp>
      <p:sp>
        <p:nvSpPr>
          <p:cNvPr id="21" name="文本框 20"/>
          <p:cNvSpPr txBox="1"/>
          <p:nvPr/>
        </p:nvSpPr>
        <p:spPr>
          <a:xfrm>
            <a:off x="1501191" y="5034567"/>
            <a:ext cx="3351187" cy="954107"/>
          </a:xfrm>
          <a:prstGeom prst="rect">
            <a:avLst/>
          </a:prstGeom>
          <a:noFill/>
        </p:spPr>
        <p:txBody>
          <a:bodyPr wrap="square" rtlCol="0">
            <a:spAutoFit/>
          </a:bodyPr>
          <a:lstStyle/>
          <a:p>
            <a:r>
              <a:rPr lang="en-US" altLang="zh-CN" sz="1400" dirty="0">
                <a:solidFill>
                  <a:schemeClr val="tx1">
                    <a:lumMod val="50000"/>
                    <a:lumOff val="50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a:t>
            </a:r>
          </a:p>
          <a:p>
            <a:endParaRPr lang="en-US" altLang="zh-CN" sz="1400" dirty="0">
              <a:solidFill>
                <a:schemeClr val="tx1">
                  <a:lumMod val="50000"/>
                  <a:lumOff val="50000"/>
                </a:schemeClr>
              </a:solidFill>
              <a:latin typeface="思源黑体 CN Normal" panose="020B0400000000000000" pitchFamily="34" charset="-122"/>
              <a:ea typeface="思源黑体 CN Normal" panose="020B0400000000000000" pitchFamily="34" charset="-122"/>
            </a:endParaRPr>
          </a:p>
        </p:txBody>
      </p:sp>
      <p:sp>
        <p:nvSpPr>
          <p:cNvPr id="10" name="乘号 9"/>
          <p:cNvSpPr/>
          <p:nvPr/>
        </p:nvSpPr>
        <p:spPr>
          <a:xfrm>
            <a:off x="5815692" y="4214731"/>
            <a:ext cx="632282" cy="632282"/>
          </a:xfrm>
          <a:prstGeom prst="mathMultiply">
            <a:avLst>
              <a:gd name="adj1" fmla="val 1749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L 形 21"/>
          <p:cNvSpPr/>
          <p:nvPr/>
        </p:nvSpPr>
        <p:spPr>
          <a:xfrm rot="19824883">
            <a:off x="5831488" y="1793034"/>
            <a:ext cx="653170" cy="303853"/>
          </a:xfrm>
          <a:prstGeom prst="corner">
            <a:avLst>
              <a:gd name="adj1" fmla="val 37013"/>
              <a:gd name="adj2" fmla="val 359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90785267"/>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54923" y="3141633"/>
            <a:ext cx="3419476" cy="2235201"/>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58182" y="2428077"/>
            <a:ext cx="3516217" cy="400110"/>
          </a:xfrm>
          <a:prstGeom prst="rect">
            <a:avLst/>
          </a:prstGeom>
          <a:noFill/>
        </p:spPr>
        <p:txBody>
          <a:bodyPr wrap="square" rtlCol="0">
            <a:spAutoFit/>
          </a:bodyPr>
          <a:lstStyle/>
          <a:p>
            <a:pPr algn="ctr"/>
            <a:r>
              <a:rPr lang="en-US" altLang="zh-CN" sz="2000" b="1" dirty="0">
                <a:solidFill>
                  <a:schemeClr val="accent1"/>
                </a:solidFill>
                <a:latin typeface="思源黑体 CN Medium" panose="020B0600000000000000" pitchFamily="34" charset="-122"/>
                <a:ea typeface="思源黑体 CN Medium" panose="020B0600000000000000" pitchFamily="34" charset="-122"/>
              </a:rPr>
              <a:t>WRITE YOUR TITLE HERE</a:t>
            </a:r>
            <a:endParaRPr lang="zh-CN" altLang="en-US" sz="2000" b="1" dirty="0">
              <a:solidFill>
                <a:schemeClr val="accent1"/>
              </a:solidFill>
              <a:latin typeface="思源黑体 CN Medium" panose="020B0600000000000000" pitchFamily="34" charset="-122"/>
              <a:ea typeface="思源黑体 CN Medium" panose="020B0600000000000000" pitchFamily="34" charset="-122"/>
            </a:endParaRPr>
          </a:p>
        </p:txBody>
      </p:sp>
      <p:sp>
        <p:nvSpPr>
          <p:cNvPr id="13" name="文本框 12"/>
          <p:cNvSpPr txBox="1"/>
          <p:nvPr/>
        </p:nvSpPr>
        <p:spPr>
          <a:xfrm>
            <a:off x="4620817" y="2428077"/>
            <a:ext cx="3388756" cy="400110"/>
          </a:xfrm>
          <a:prstGeom prst="rect">
            <a:avLst/>
          </a:prstGeom>
          <a:noFill/>
        </p:spPr>
        <p:txBody>
          <a:bodyPr wrap="square" rtlCol="0">
            <a:spAutoFit/>
          </a:bodyPr>
          <a:lstStyle/>
          <a:p>
            <a:pPr algn="ctr"/>
            <a:r>
              <a:rPr lang="en-US" altLang="zh-CN" sz="2000" b="1" dirty="0">
                <a:solidFill>
                  <a:schemeClr val="accent1"/>
                </a:solidFill>
                <a:latin typeface="思源黑体 CN Medium" panose="020B0600000000000000" pitchFamily="34" charset="-122"/>
                <a:ea typeface="思源黑体 CN Medium" panose="020B0600000000000000" pitchFamily="34" charset="-122"/>
              </a:rPr>
              <a:t>WRITE YOUR TITLE HERE</a:t>
            </a:r>
            <a:endParaRPr lang="zh-CN" altLang="en-US" sz="2000" b="1" dirty="0">
              <a:solidFill>
                <a:schemeClr val="accent1"/>
              </a:solidFill>
              <a:latin typeface="思源黑体 CN Medium" panose="020B0600000000000000" pitchFamily="34" charset="-122"/>
              <a:ea typeface="思源黑体 CN Medium" panose="020B0600000000000000" pitchFamily="34" charset="-122"/>
            </a:endParaRPr>
          </a:p>
        </p:txBody>
      </p:sp>
      <p:sp>
        <p:nvSpPr>
          <p:cNvPr id="15" name="文本框 14"/>
          <p:cNvSpPr txBox="1"/>
          <p:nvPr/>
        </p:nvSpPr>
        <p:spPr>
          <a:xfrm>
            <a:off x="879509" y="3465513"/>
            <a:ext cx="3170304" cy="2031325"/>
          </a:xfrm>
          <a:prstGeom prst="rect">
            <a:avLst/>
          </a:prstGeom>
          <a:noFill/>
        </p:spPr>
        <p:txBody>
          <a:bodyPr wrap="square" rtlCol="0">
            <a:spAutoFit/>
          </a:bodyPr>
          <a:lstStyle/>
          <a:p>
            <a:r>
              <a:rPr lang="en-US" altLang="zh-CN" sz="1400" dirty="0">
                <a:solidFill>
                  <a:schemeClr val="tx1">
                    <a:lumMod val="50000"/>
                    <a:lumOff val="50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The quick brown fox jumps over the lazy dog. The quick brown fox jumps over the lazy dog. The quick brown fox jumps over the lazy dog. </a:t>
            </a:r>
          </a:p>
          <a:p>
            <a:endParaRPr lang="en-US" altLang="zh-CN" sz="1400" dirty="0">
              <a:solidFill>
                <a:schemeClr val="tx1">
                  <a:lumMod val="50000"/>
                  <a:lumOff val="50000"/>
                </a:schemeClr>
              </a:solidFill>
              <a:latin typeface="思源黑体 CN Normal" panose="020B0400000000000000" pitchFamily="34" charset="-122"/>
              <a:ea typeface="思源黑体 CN Normal" panose="020B0400000000000000" pitchFamily="34" charset="-122"/>
            </a:endParaRPr>
          </a:p>
        </p:txBody>
      </p:sp>
      <p:sp>
        <p:nvSpPr>
          <p:cNvPr id="16" name="矩形 15"/>
          <p:cNvSpPr/>
          <p:nvPr/>
        </p:nvSpPr>
        <p:spPr>
          <a:xfrm>
            <a:off x="4501423" y="3141633"/>
            <a:ext cx="3419476" cy="2235201"/>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7554963" y="2428077"/>
            <a:ext cx="4760136" cy="400110"/>
          </a:xfrm>
          <a:prstGeom prst="rect">
            <a:avLst/>
          </a:prstGeom>
          <a:noFill/>
        </p:spPr>
        <p:txBody>
          <a:bodyPr wrap="square" rtlCol="0">
            <a:spAutoFit/>
          </a:bodyPr>
          <a:lstStyle/>
          <a:p>
            <a:pPr algn="ctr"/>
            <a:r>
              <a:rPr lang="en-US" altLang="zh-CN" sz="2000" b="1" dirty="0">
                <a:solidFill>
                  <a:schemeClr val="accent1"/>
                </a:solidFill>
                <a:latin typeface="思源黑体 CN Medium" panose="020B0600000000000000" pitchFamily="34" charset="-122"/>
                <a:ea typeface="思源黑体 CN Medium" panose="020B0600000000000000" pitchFamily="34" charset="-122"/>
              </a:rPr>
              <a:t>WRITE YOUR TITLE HERE</a:t>
            </a:r>
            <a:endParaRPr lang="zh-CN" altLang="en-US" sz="2000" b="1" dirty="0">
              <a:solidFill>
                <a:schemeClr val="accent1"/>
              </a:solidFill>
              <a:latin typeface="思源黑体 CN Medium" panose="020B0600000000000000" pitchFamily="34" charset="-122"/>
              <a:ea typeface="思源黑体 CN Medium" panose="020B0600000000000000" pitchFamily="34" charset="-122"/>
            </a:endParaRPr>
          </a:p>
        </p:txBody>
      </p:sp>
      <p:sp>
        <p:nvSpPr>
          <p:cNvPr id="19" name="矩形 18"/>
          <p:cNvSpPr/>
          <p:nvPr/>
        </p:nvSpPr>
        <p:spPr>
          <a:xfrm>
            <a:off x="8270830" y="3141633"/>
            <a:ext cx="3419476" cy="2235201"/>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4699755" y="3465513"/>
            <a:ext cx="3170304" cy="2031325"/>
          </a:xfrm>
          <a:prstGeom prst="rect">
            <a:avLst/>
          </a:prstGeom>
          <a:noFill/>
        </p:spPr>
        <p:txBody>
          <a:bodyPr wrap="square" rtlCol="0">
            <a:spAutoFit/>
          </a:bodyPr>
          <a:lstStyle/>
          <a:p>
            <a:r>
              <a:rPr lang="en-US" altLang="zh-CN" sz="1400" dirty="0">
                <a:solidFill>
                  <a:schemeClr val="tx1">
                    <a:lumMod val="50000"/>
                    <a:lumOff val="50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The quick brown fox jumps over the lazy dog. The quick brown fox jumps over the lazy dog. The quick brown fox jumps over the lazy dog. </a:t>
            </a:r>
          </a:p>
          <a:p>
            <a:endParaRPr lang="en-US" altLang="zh-CN" sz="1400" dirty="0">
              <a:solidFill>
                <a:schemeClr val="tx1">
                  <a:lumMod val="50000"/>
                  <a:lumOff val="50000"/>
                </a:schemeClr>
              </a:solidFill>
              <a:latin typeface="思源黑体 CN Normal" panose="020B0400000000000000" pitchFamily="34" charset="-122"/>
              <a:ea typeface="思源黑体 CN Normal" panose="020B0400000000000000" pitchFamily="34" charset="-122"/>
            </a:endParaRPr>
          </a:p>
        </p:txBody>
      </p:sp>
      <p:sp>
        <p:nvSpPr>
          <p:cNvPr id="21" name="文本框 20"/>
          <p:cNvSpPr txBox="1"/>
          <p:nvPr/>
        </p:nvSpPr>
        <p:spPr>
          <a:xfrm>
            <a:off x="8395415" y="3465513"/>
            <a:ext cx="3170304" cy="2031325"/>
          </a:xfrm>
          <a:prstGeom prst="rect">
            <a:avLst/>
          </a:prstGeom>
          <a:noFill/>
        </p:spPr>
        <p:txBody>
          <a:bodyPr wrap="square" rtlCol="0">
            <a:spAutoFit/>
          </a:bodyPr>
          <a:lstStyle/>
          <a:p>
            <a:r>
              <a:rPr lang="en-US" altLang="zh-CN" sz="1400" dirty="0">
                <a:solidFill>
                  <a:schemeClr val="tx1">
                    <a:lumMod val="50000"/>
                    <a:lumOff val="50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The quick brown fox jumps over the lazy dog. The quick brown fox jumps over the lazy dog. The quick brown fox jumps over the lazy dog. </a:t>
            </a:r>
          </a:p>
          <a:p>
            <a:endParaRPr lang="en-US" altLang="zh-CN" sz="1400" dirty="0">
              <a:solidFill>
                <a:schemeClr val="tx1">
                  <a:lumMod val="50000"/>
                  <a:lumOff val="50000"/>
                </a:schemeClr>
              </a:solidFill>
              <a:latin typeface="思源黑体 CN Normal" panose="020B0400000000000000" pitchFamily="34" charset="-122"/>
              <a:ea typeface="思源黑体 CN Normal" panose="020B0400000000000000" pitchFamily="34" charset="-122"/>
            </a:endParaRPr>
          </a:p>
        </p:txBody>
      </p:sp>
      <p:sp>
        <p:nvSpPr>
          <p:cNvPr id="22" name="文本框 21"/>
          <p:cNvSpPr txBox="1"/>
          <p:nvPr/>
        </p:nvSpPr>
        <p:spPr>
          <a:xfrm>
            <a:off x="3505670" y="1265567"/>
            <a:ext cx="5558473" cy="584775"/>
          </a:xfrm>
          <a:prstGeom prst="rect">
            <a:avLst/>
          </a:prstGeom>
          <a:solidFill>
            <a:schemeClr val="accent1"/>
          </a:solidFill>
        </p:spPr>
        <p:txBody>
          <a:bodyPr wrap="square" lIns="72000" tIns="36000" rIns="72000" bIns="36000" rtlCol="0" anchor="ctr">
            <a:spAutoFit/>
          </a:bodyPr>
          <a:lstStyle/>
          <a:p>
            <a:pPr algn="ctr"/>
            <a:r>
              <a:rPr lang="en-US" altLang="zh-CN" sz="3200" b="1" dirty="0">
                <a:solidFill>
                  <a:schemeClr val="bg1"/>
                </a:solidFill>
                <a:latin typeface="思源黑体 CN Medium" panose="020B0600000000000000" pitchFamily="34" charset="-122"/>
                <a:ea typeface="思源黑体 CN Medium" panose="020B0600000000000000" pitchFamily="34" charset="-122"/>
              </a:rPr>
              <a:t>WRITE YOUR TITLE HERE</a:t>
            </a:r>
            <a:endParaRPr lang="zh-CN" altLang="en-US" sz="3200" b="1" dirty="0">
              <a:solidFill>
                <a:schemeClr val="bg1"/>
              </a:solidFill>
              <a:latin typeface="思源黑体 CN Medium" panose="020B0600000000000000" pitchFamily="34" charset="-122"/>
              <a:ea typeface="思源黑体 CN Medium" panose="020B0600000000000000" pitchFamily="34" charset="-122"/>
            </a:endParaRPr>
          </a:p>
        </p:txBody>
      </p:sp>
      <p:sp>
        <p:nvSpPr>
          <p:cNvPr id="2" name="矩形 1"/>
          <p:cNvSpPr/>
          <p:nvPr/>
        </p:nvSpPr>
        <p:spPr>
          <a:xfrm>
            <a:off x="1023620" y="3102431"/>
            <a:ext cx="638809" cy="784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791574" y="3102431"/>
            <a:ext cx="638809" cy="784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8538074" y="3102431"/>
            <a:ext cx="638809" cy="784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29792496"/>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86468" y="4078318"/>
            <a:ext cx="1727200" cy="1569660"/>
          </a:xfrm>
          <a:prstGeom prst="rect">
            <a:avLst/>
          </a:prstGeom>
          <a:noFill/>
        </p:spPr>
        <p:txBody>
          <a:bodyPr wrap="square" rtlCol="0">
            <a:spAutoFit/>
          </a:bodyPr>
          <a:lstStyle/>
          <a:p>
            <a:r>
              <a:rPr lang="en-US" altLang="zh-CN" sz="9600" b="1" dirty="0">
                <a:solidFill>
                  <a:schemeClr val="accent1"/>
                </a:solidFill>
                <a:latin typeface="思源黑体 CN Medium" panose="020B0600000000000000" pitchFamily="34" charset="-122"/>
                <a:ea typeface="思源黑体 CN Medium" panose="020B0600000000000000" pitchFamily="34" charset="-122"/>
              </a:rPr>
              <a:t>1</a:t>
            </a:r>
            <a:endParaRPr lang="zh-CN" altLang="en-US" sz="9600" b="1" dirty="0">
              <a:solidFill>
                <a:schemeClr val="accent1"/>
              </a:solidFill>
              <a:latin typeface="思源黑体 CN Medium" panose="020B0600000000000000" pitchFamily="34" charset="-122"/>
              <a:ea typeface="思源黑体 CN Medium" panose="020B0600000000000000" pitchFamily="34" charset="-122"/>
            </a:endParaRPr>
          </a:p>
        </p:txBody>
      </p:sp>
      <p:sp>
        <p:nvSpPr>
          <p:cNvPr id="3" name="文本框 2"/>
          <p:cNvSpPr txBox="1"/>
          <p:nvPr/>
        </p:nvSpPr>
        <p:spPr>
          <a:xfrm>
            <a:off x="4534765" y="3329360"/>
            <a:ext cx="1727200" cy="1569660"/>
          </a:xfrm>
          <a:prstGeom prst="rect">
            <a:avLst/>
          </a:prstGeom>
          <a:noFill/>
        </p:spPr>
        <p:txBody>
          <a:bodyPr wrap="square" rtlCol="0">
            <a:spAutoFit/>
          </a:bodyPr>
          <a:lstStyle/>
          <a:p>
            <a:r>
              <a:rPr lang="en-US" altLang="zh-CN" sz="9600" b="1" dirty="0">
                <a:solidFill>
                  <a:schemeClr val="accent1"/>
                </a:solidFill>
                <a:latin typeface="思源黑体 CN Medium" panose="020B0600000000000000" pitchFamily="34" charset="-122"/>
                <a:ea typeface="思源黑体 CN Medium" panose="020B0600000000000000" pitchFamily="34" charset="-122"/>
              </a:rPr>
              <a:t>2</a:t>
            </a:r>
            <a:endParaRPr lang="zh-CN" altLang="en-US" sz="9600" b="1" dirty="0">
              <a:solidFill>
                <a:schemeClr val="accent1"/>
              </a:solidFill>
              <a:latin typeface="思源黑体 CN Medium" panose="020B0600000000000000" pitchFamily="34" charset="-122"/>
              <a:ea typeface="思源黑体 CN Medium" panose="020B0600000000000000" pitchFamily="34" charset="-122"/>
            </a:endParaRPr>
          </a:p>
        </p:txBody>
      </p:sp>
      <p:sp>
        <p:nvSpPr>
          <p:cNvPr id="4" name="文本框 3"/>
          <p:cNvSpPr txBox="1"/>
          <p:nvPr/>
        </p:nvSpPr>
        <p:spPr>
          <a:xfrm>
            <a:off x="6946475" y="2580401"/>
            <a:ext cx="1727200" cy="1569660"/>
          </a:xfrm>
          <a:prstGeom prst="rect">
            <a:avLst/>
          </a:prstGeom>
          <a:noFill/>
        </p:spPr>
        <p:txBody>
          <a:bodyPr wrap="square" rtlCol="0">
            <a:spAutoFit/>
          </a:bodyPr>
          <a:lstStyle/>
          <a:p>
            <a:r>
              <a:rPr lang="en-US" altLang="zh-CN" sz="9600" b="1" dirty="0">
                <a:solidFill>
                  <a:schemeClr val="accent1"/>
                </a:solidFill>
                <a:latin typeface="思源黑体 CN Medium" panose="020B0600000000000000" pitchFamily="34" charset="-122"/>
                <a:ea typeface="思源黑体 CN Medium" panose="020B0600000000000000" pitchFamily="34" charset="-122"/>
              </a:rPr>
              <a:t>3</a:t>
            </a:r>
            <a:endParaRPr lang="zh-CN" altLang="en-US" sz="9600" b="1" dirty="0">
              <a:solidFill>
                <a:schemeClr val="accent1"/>
              </a:solidFill>
              <a:latin typeface="思源黑体 CN Medium" panose="020B0600000000000000" pitchFamily="34" charset="-122"/>
              <a:ea typeface="思源黑体 CN Medium" panose="020B0600000000000000" pitchFamily="34" charset="-122"/>
            </a:endParaRPr>
          </a:p>
        </p:txBody>
      </p:sp>
      <p:sp>
        <p:nvSpPr>
          <p:cNvPr id="5" name="文本框 4"/>
          <p:cNvSpPr txBox="1"/>
          <p:nvPr/>
        </p:nvSpPr>
        <p:spPr>
          <a:xfrm>
            <a:off x="9318831" y="2104322"/>
            <a:ext cx="1727200" cy="1569660"/>
          </a:xfrm>
          <a:prstGeom prst="rect">
            <a:avLst/>
          </a:prstGeom>
          <a:noFill/>
        </p:spPr>
        <p:txBody>
          <a:bodyPr wrap="square" rtlCol="0">
            <a:spAutoFit/>
          </a:bodyPr>
          <a:lstStyle/>
          <a:p>
            <a:r>
              <a:rPr lang="en-US" altLang="zh-CN" sz="9600" b="1" dirty="0">
                <a:solidFill>
                  <a:schemeClr val="accent1"/>
                </a:solidFill>
                <a:latin typeface="思源黑体 CN Medium" panose="020B0600000000000000" pitchFamily="34" charset="-122"/>
                <a:ea typeface="思源黑体 CN Medium" panose="020B0600000000000000" pitchFamily="34" charset="-122"/>
              </a:rPr>
              <a:t>4</a:t>
            </a:r>
            <a:endParaRPr lang="zh-CN" altLang="en-US" sz="9600" b="1" dirty="0">
              <a:solidFill>
                <a:schemeClr val="accent1"/>
              </a:solidFill>
              <a:latin typeface="思源黑体 CN Medium" panose="020B0600000000000000" pitchFamily="34" charset="-122"/>
              <a:ea typeface="思源黑体 CN Medium" panose="020B0600000000000000" pitchFamily="34" charset="-122"/>
            </a:endParaRPr>
          </a:p>
        </p:txBody>
      </p:sp>
      <p:sp>
        <p:nvSpPr>
          <p:cNvPr id="6" name="矩形 5"/>
          <p:cNvSpPr/>
          <p:nvPr/>
        </p:nvSpPr>
        <p:spPr>
          <a:xfrm>
            <a:off x="1484393" y="5399315"/>
            <a:ext cx="2042581" cy="2409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92856" y="4673600"/>
            <a:ext cx="2042581" cy="31350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301319" y="3889828"/>
            <a:ext cx="2042581" cy="39188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749616" y="3465514"/>
            <a:ext cx="2042581" cy="43431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343025" y="409489"/>
            <a:ext cx="3516217" cy="400110"/>
          </a:xfrm>
          <a:prstGeom prst="rect">
            <a:avLst/>
          </a:prstGeom>
          <a:noFill/>
        </p:spPr>
        <p:txBody>
          <a:bodyPr wrap="square" rtlCol="0">
            <a:spAutoFit/>
          </a:bodyPr>
          <a:lstStyle/>
          <a:p>
            <a:pPr algn="ctr"/>
            <a:r>
              <a:rPr lang="en-US" altLang="zh-CN" sz="2000" b="1" dirty="0">
                <a:solidFill>
                  <a:schemeClr val="accent1"/>
                </a:solidFill>
                <a:latin typeface="思源黑体 CN Medium" panose="020B0600000000000000" pitchFamily="34" charset="-122"/>
                <a:ea typeface="思源黑体 CN Medium" panose="020B0600000000000000" pitchFamily="34" charset="-122"/>
              </a:rPr>
              <a:t>WRITE YOUR TITLE HERE</a:t>
            </a:r>
            <a:endParaRPr lang="zh-CN" altLang="en-US" sz="2000" b="1" dirty="0">
              <a:solidFill>
                <a:schemeClr val="accent1"/>
              </a:solidFill>
              <a:latin typeface="思源黑体 CN Medium" panose="020B0600000000000000" pitchFamily="34" charset="-122"/>
              <a:ea typeface="思源黑体 CN Medium" panose="020B0600000000000000" pitchFamily="34" charset="-122"/>
            </a:endParaRPr>
          </a:p>
        </p:txBody>
      </p:sp>
      <p:sp>
        <p:nvSpPr>
          <p:cNvPr id="18" name="文本框 17"/>
          <p:cNvSpPr txBox="1"/>
          <p:nvPr/>
        </p:nvSpPr>
        <p:spPr>
          <a:xfrm>
            <a:off x="1631651" y="5574150"/>
            <a:ext cx="1851713" cy="769441"/>
          </a:xfrm>
          <a:prstGeom prst="rect">
            <a:avLst/>
          </a:prstGeom>
          <a:noFill/>
        </p:spPr>
        <p:txBody>
          <a:bodyPr wrap="square" rtlCol="0">
            <a:spAutoFit/>
          </a:bodyPr>
          <a:lstStyle/>
          <a:p>
            <a:pPr algn="ctr"/>
            <a:r>
              <a:rPr lang="en-US" altLang="zh-CN" sz="1100" dirty="0">
                <a:solidFill>
                  <a:schemeClr val="bg1">
                    <a:lumMod val="9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a:t>
            </a:r>
          </a:p>
        </p:txBody>
      </p:sp>
      <p:sp>
        <p:nvSpPr>
          <p:cNvPr id="19" name="文本框 18"/>
          <p:cNvSpPr txBox="1"/>
          <p:nvPr/>
        </p:nvSpPr>
        <p:spPr>
          <a:xfrm>
            <a:off x="3988289" y="4836400"/>
            <a:ext cx="1851713" cy="769441"/>
          </a:xfrm>
          <a:prstGeom prst="rect">
            <a:avLst/>
          </a:prstGeom>
          <a:noFill/>
        </p:spPr>
        <p:txBody>
          <a:bodyPr wrap="square" rtlCol="0">
            <a:spAutoFit/>
          </a:bodyPr>
          <a:lstStyle/>
          <a:p>
            <a:pPr algn="ctr"/>
            <a:r>
              <a:rPr lang="en-US" altLang="zh-CN" sz="1100" dirty="0">
                <a:solidFill>
                  <a:schemeClr val="bg1">
                    <a:lumMod val="9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a:t>
            </a:r>
          </a:p>
        </p:txBody>
      </p:sp>
      <p:sp>
        <p:nvSpPr>
          <p:cNvPr id="20" name="文本框 19"/>
          <p:cNvSpPr txBox="1"/>
          <p:nvPr/>
        </p:nvSpPr>
        <p:spPr>
          <a:xfrm>
            <a:off x="6424989" y="4060586"/>
            <a:ext cx="1851713" cy="769441"/>
          </a:xfrm>
          <a:prstGeom prst="rect">
            <a:avLst/>
          </a:prstGeom>
          <a:noFill/>
        </p:spPr>
        <p:txBody>
          <a:bodyPr wrap="square" rtlCol="0">
            <a:spAutoFit/>
          </a:bodyPr>
          <a:lstStyle/>
          <a:p>
            <a:pPr algn="ctr"/>
            <a:r>
              <a:rPr lang="en-US" altLang="zh-CN" sz="1100" dirty="0">
                <a:solidFill>
                  <a:schemeClr val="bg1">
                    <a:lumMod val="9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a:t>
            </a:r>
          </a:p>
        </p:txBody>
      </p:sp>
      <p:sp>
        <p:nvSpPr>
          <p:cNvPr id="21" name="文本框 20"/>
          <p:cNvSpPr txBox="1"/>
          <p:nvPr/>
        </p:nvSpPr>
        <p:spPr>
          <a:xfrm>
            <a:off x="8845049" y="3673982"/>
            <a:ext cx="1851713" cy="769441"/>
          </a:xfrm>
          <a:prstGeom prst="rect">
            <a:avLst/>
          </a:prstGeom>
          <a:noFill/>
        </p:spPr>
        <p:txBody>
          <a:bodyPr wrap="square" rtlCol="0">
            <a:spAutoFit/>
          </a:bodyPr>
          <a:lstStyle/>
          <a:p>
            <a:pPr algn="ctr"/>
            <a:r>
              <a:rPr lang="en-US" altLang="zh-CN" sz="1100" dirty="0">
                <a:solidFill>
                  <a:schemeClr val="bg1">
                    <a:lumMod val="9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a:t>
            </a:r>
          </a:p>
        </p:txBody>
      </p:sp>
      <p:sp>
        <p:nvSpPr>
          <p:cNvPr id="15" name="文本框 14"/>
          <p:cNvSpPr txBox="1"/>
          <p:nvPr/>
        </p:nvSpPr>
        <p:spPr>
          <a:xfrm>
            <a:off x="1484393" y="1147234"/>
            <a:ext cx="3227591" cy="738664"/>
          </a:xfrm>
          <a:prstGeom prst="rect">
            <a:avLst/>
          </a:prstGeom>
          <a:noFill/>
        </p:spPr>
        <p:txBody>
          <a:bodyPr wrap="square" rtlCol="0">
            <a:spAutoFit/>
          </a:bodyPr>
          <a:lstStyle/>
          <a:p>
            <a:r>
              <a:rPr lang="en-US" altLang="zh-CN" sz="1400" dirty="0">
                <a:solidFill>
                  <a:schemeClr val="tx1">
                    <a:lumMod val="85000"/>
                    <a:lumOff val="1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a:t>
            </a:r>
          </a:p>
        </p:txBody>
      </p:sp>
      <p:sp>
        <p:nvSpPr>
          <p:cNvPr id="22" name="矩形 21"/>
          <p:cNvSpPr/>
          <p:nvPr/>
        </p:nvSpPr>
        <p:spPr>
          <a:xfrm>
            <a:off x="1565470" y="906347"/>
            <a:ext cx="749106" cy="780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81519532"/>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267061" y="1065213"/>
            <a:ext cx="4800600" cy="4800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607715" y="1065213"/>
            <a:ext cx="4800600" cy="4800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446557" y="2767013"/>
            <a:ext cx="5298885" cy="584775"/>
          </a:xfrm>
          <a:prstGeom prst="rect">
            <a:avLst/>
          </a:prstGeom>
          <a:noFill/>
        </p:spPr>
        <p:txBody>
          <a:bodyPr wrap="square" rtlCol="0">
            <a:spAutoFit/>
          </a:bodyPr>
          <a:lstStyle/>
          <a:p>
            <a:pPr algn="ctr"/>
            <a:r>
              <a:rPr lang="en-US" altLang="zh-CN" sz="3200" dirty="0">
                <a:solidFill>
                  <a:schemeClr val="tx1">
                    <a:lumMod val="65000"/>
                    <a:lumOff val="35000"/>
                  </a:schemeClr>
                </a:solidFill>
                <a:latin typeface="思源黑体 CN Medium" panose="020B0600000000000000" pitchFamily="34" charset="-122"/>
                <a:ea typeface="思源黑体 CN Medium" panose="020B0600000000000000" pitchFamily="34" charset="-122"/>
              </a:rPr>
              <a:t>WRITE YOUR TITLE HERE</a:t>
            </a:r>
            <a:endParaRPr lang="zh-CN" altLang="en-US" sz="3200" dirty="0">
              <a:solidFill>
                <a:schemeClr val="tx1">
                  <a:lumMod val="65000"/>
                  <a:lumOff val="35000"/>
                </a:schemeClr>
              </a:solidFill>
              <a:latin typeface="思源黑体 CN Medium" panose="020B0600000000000000" pitchFamily="34" charset="-122"/>
              <a:ea typeface="思源黑体 CN Medium" panose="020B0600000000000000" pitchFamily="34" charset="-122"/>
            </a:endParaRPr>
          </a:p>
        </p:txBody>
      </p:sp>
      <p:sp>
        <p:nvSpPr>
          <p:cNvPr id="6" name="文本框 5"/>
          <p:cNvSpPr txBox="1"/>
          <p:nvPr/>
        </p:nvSpPr>
        <p:spPr>
          <a:xfrm>
            <a:off x="3446557" y="3647413"/>
            <a:ext cx="5298885" cy="520720"/>
          </a:xfrm>
          <a:prstGeom prst="rect">
            <a:avLst/>
          </a:prstGeom>
          <a:noFill/>
        </p:spPr>
        <p:txBody>
          <a:bodyPr wrap="square" rtlCol="0">
            <a:spAutoFit/>
          </a:bodyPr>
          <a:lstStyle/>
          <a:p>
            <a:pPr algn="ctr">
              <a:lnSpc>
                <a:spcPct val="120000"/>
              </a:lnSpc>
            </a:pPr>
            <a:r>
              <a:rPr lang="en-US" altLang="zh-CN" sz="1200" dirty="0">
                <a:solidFill>
                  <a:schemeClr val="tx1">
                    <a:lumMod val="65000"/>
                    <a:lumOff val="35000"/>
                  </a:schemeClr>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a:t>
            </a:r>
          </a:p>
        </p:txBody>
      </p:sp>
      <p:cxnSp>
        <p:nvCxnSpPr>
          <p:cNvPr id="8" name="直接连接符 7"/>
          <p:cNvCxnSpPr/>
          <p:nvPr/>
        </p:nvCxnSpPr>
        <p:spPr>
          <a:xfrm>
            <a:off x="3614056" y="3465513"/>
            <a:ext cx="496388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rot="5400000">
            <a:off x="33934" y="2135935"/>
            <a:ext cx="1324075" cy="2646878"/>
          </a:xfrm>
          <a:prstGeom prst="rect">
            <a:avLst/>
          </a:prstGeom>
          <a:noFill/>
        </p:spPr>
        <p:txBody>
          <a:bodyPr wrap="square" rtlCol="0">
            <a:spAutoFit/>
          </a:bodyPr>
          <a:lstStyle/>
          <a:p>
            <a:pPr algn="ctr"/>
            <a:r>
              <a:rPr lang="en-US" altLang="zh-CN" sz="16600" b="1" dirty="0">
                <a:solidFill>
                  <a:schemeClr val="bg1"/>
                </a:solidFill>
                <a:latin typeface="思源黑体 CN Medium" panose="020B0600000000000000" pitchFamily="34" charset="-122"/>
                <a:ea typeface="思源黑体 CN Medium" panose="020B0600000000000000" pitchFamily="34" charset="-122"/>
              </a:rPr>
              <a:t>2</a:t>
            </a:r>
            <a:endParaRPr lang="zh-CN" altLang="en-US" sz="16600" b="1" dirty="0">
              <a:solidFill>
                <a:schemeClr val="bg1"/>
              </a:solidFill>
              <a:latin typeface="思源黑体 CN Medium" panose="020B0600000000000000" pitchFamily="34" charset="-122"/>
              <a:ea typeface="思源黑体 CN Medium" panose="020B0600000000000000" pitchFamily="34" charset="-122"/>
            </a:endParaRPr>
          </a:p>
        </p:txBody>
      </p:sp>
      <p:sp>
        <p:nvSpPr>
          <p:cNvPr id="14" name="文本框 13"/>
          <p:cNvSpPr txBox="1"/>
          <p:nvPr/>
        </p:nvSpPr>
        <p:spPr>
          <a:xfrm rot="5400000" flipH="1" flipV="1">
            <a:off x="10816237" y="2135936"/>
            <a:ext cx="1324075" cy="2646878"/>
          </a:xfrm>
          <a:prstGeom prst="rect">
            <a:avLst/>
          </a:prstGeom>
          <a:noFill/>
        </p:spPr>
        <p:txBody>
          <a:bodyPr wrap="square" rtlCol="0">
            <a:spAutoFit/>
          </a:bodyPr>
          <a:lstStyle/>
          <a:p>
            <a:pPr algn="ctr"/>
            <a:r>
              <a:rPr lang="en-US" altLang="zh-CN" sz="16600" b="1" dirty="0">
                <a:solidFill>
                  <a:schemeClr val="bg1"/>
                </a:solidFill>
                <a:latin typeface="思源黑体 CN Medium" panose="020B0600000000000000" pitchFamily="34" charset="-122"/>
                <a:ea typeface="思源黑体 CN Medium" panose="020B0600000000000000" pitchFamily="34" charset="-122"/>
              </a:rPr>
              <a:t>2</a:t>
            </a:r>
            <a:endParaRPr lang="zh-CN" altLang="en-US" sz="16600" b="1" dirty="0">
              <a:solidFill>
                <a:schemeClr val="bg1"/>
              </a:solidFill>
              <a:latin typeface="思源黑体 CN Medium" panose="020B0600000000000000" pitchFamily="34" charset="-122"/>
              <a:ea typeface="思源黑体 CN Medium" panose="020B0600000000000000" pitchFamily="34" charset="-122"/>
            </a:endParaRPr>
          </a:p>
        </p:txBody>
      </p:sp>
      <p:sp>
        <p:nvSpPr>
          <p:cNvPr id="12" name="椭圆 11"/>
          <p:cNvSpPr/>
          <p:nvPr/>
        </p:nvSpPr>
        <p:spPr>
          <a:xfrm>
            <a:off x="10092406" y="890558"/>
            <a:ext cx="5149910" cy="5149910"/>
          </a:xfrm>
          <a:prstGeom prst="ellipse">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782370" y="890558"/>
            <a:ext cx="5149910" cy="5149910"/>
          </a:xfrm>
          <a:prstGeom prst="ellipse">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5643375" y="1568224"/>
            <a:ext cx="905249" cy="903164"/>
            <a:chOff x="2671763" y="0"/>
            <a:chExt cx="6894513" cy="6878638"/>
          </a:xfrm>
          <a:solidFill>
            <a:schemeClr val="accent1"/>
          </a:solidFill>
        </p:grpSpPr>
        <p:sp>
          <p:nvSpPr>
            <p:cNvPr id="16" name="Freeform 5"/>
            <p:cNvSpPr>
              <a:spLocks noEditPoints="1"/>
            </p:cNvSpPr>
            <p:nvPr/>
          </p:nvSpPr>
          <p:spPr bwMode="auto">
            <a:xfrm>
              <a:off x="2671763" y="0"/>
              <a:ext cx="6894513" cy="6878638"/>
            </a:xfrm>
            <a:custGeom>
              <a:avLst/>
              <a:gdLst>
                <a:gd name="T0" fmla="*/ 1773 w 3569"/>
                <a:gd name="T1" fmla="*/ 0 h 3560"/>
                <a:gd name="T2" fmla="*/ 3542 w 3569"/>
                <a:gd name="T3" fmla="*/ 1727 h 3560"/>
                <a:gd name="T4" fmla="*/ 1795 w 3569"/>
                <a:gd name="T5" fmla="*/ 3548 h 3560"/>
                <a:gd name="T6" fmla="*/ 1 w 3569"/>
                <a:gd name="T7" fmla="*/ 1777 h 3560"/>
                <a:gd name="T8" fmla="*/ 1773 w 3569"/>
                <a:gd name="T9" fmla="*/ 0 h 3560"/>
                <a:gd name="T10" fmla="*/ 1770 w 3569"/>
                <a:gd name="T11" fmla="*/ 3497 h 3560"/>
                <a:gd name="T12" fmla="*/ 3491 w 3569"/>
                <a:gd name="T13" fmla="*/ 1737 h 3560"/>
                <a:gd name="T14" fmla="*/ 1713 w 3569"/>
                <a:gd name="T15" fmla="*/ 53 h 3560"/>
                <a:gd name="T16" fmla="*/ 52 w 3569"/>
                <a:gd name="T17" fmla="*/ 1783 h 3560"/>
                <a:gd name="T18" fmla="*/ 1770 w 3569"/>
                <a:gd name="T19" fmla="*/ 3497 h 3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9" h="3560">
                  <a:moveTo>
                    <a:pt x="1773" y="0"/>
                  </a:moveTo>
                  <a:cubicBezTo>
                    <a:pt x="2743" y="2"/>
                    <a:pt x="3517" y="781"/>
                    <a:pt x="3542" y="1727"/>
                  </a:cubicBezTo>
                  <a:cubicBezTo>
                    <a:pt x="3569" y="2729"/>
                    <a:pt x="2767" y="3537"/>
                    <a:pt x="1795" y="3548"/>
                  </a:cubicBezTo>
                  <a:cubicBezTo>
                    <a:pt x="804" y="3560"/>
                    <a:pt x="1" y="2760"/>
                    <a:pt x="1" y="1777"/>
                  </a:cubicBezTo>
                  <a:cubicBezTo>
                    <a:pt x="0" y="799"/>
                    <a:pt x="792" y="1"/>
                    <a:pt x="1773" y="0"/>
                  </a:cubicBezTo>
                  <a:close/>
                  <a:moveTo>
                    <a:pt x="1770" y="3497"/>
                  </a:moveTo>
                  <a:cubicBezTo>
                    <a:pt x="2723" y="3498"/>
                    <a:pt x="3512" y="2713"/>
                    <a:pt x="3491" y="1737"/>
                  </a:cubicBezTo>
                  <a:cubicBezTo>
                    <a:pt x="3472" y="809"/>
                    <a:pt x="2696" y="22"/>
                    <a:pt x="1713" y="53"/>
                  </a:cubicBezTo>
                  <a:cubicBezTo>
                    <a:pt x="821" y="81"/>
                    <a:pt x="50" y="818"/>
                    <a:pt x="52" y="1783"/>
                  </a:cubicBezTo>
                  <a:cubicBezTo>
                    <a:pt x="54" y="2729"/>
                    <a:pt x="825" y="3494"/>
                    <a:pt x="1770" y="34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
            <p:cNvSpPr>
              <a:spLocks noEditPoints="1"/>
            </p:cNvSpPr>
            <p:nvPr/>
          </p:nvSpPr>
          <p:spPr bwMode="auto">
            <a:xfrm>
              <a:off x="3454400" y="800100"/>
              <a:ext cx="5300663" cy="5275263"/>
            </a:xfrm>
            <a:custGeom>
              <a:avLst/>
              <a:gdLst>
                <a:gd name="T0" fmla="*/ 1364 w 2744"/>
                <a:gd name="T1" fmla="*/ 0 h 2730"/>
                <a:gd name="T2" fmla="*/ 2729 w 2744"/>
                <a:gd name="T3" fmla="*/ 1334 h 2730"/>
                <a:gd name="T4" fmla="*/ 1386 w 2744"/>
                <a:gd name="T5" fmla="*/ 2720 h 2730"/>
                <a:gd name="T6" fmla="*/ 4 w 2744"/>
                <a:gd name="T7" fmla="*/ 1371 h 2730"/>
                <a:gd name="T8" fmla="*/ 1364 w 2744"/>
                <a:gd name="T9" fmla="*/ 0 h 2730"/>
                <a:gd name="T10" fmla="*/ 1366 w 2744"/>
                <a:gd name="T11" fmla="*/ 2685 h 2730"/>
                <a:gd name="T12" fmla="*/ 2689 w 2744"/>
                <a:gd name="T13" fmla="*/ 1338 h 2730"/>
                <a:gd name="T14" fmla="*/ 1331 w 2744"/>
                <a:gd name="T15" fmla="*/ 35 h 2730"/>
                <a:gd name="T16" fmla="*/ 44 w 2744"/>
                <a:gd name="T17" fmla="*/ 1378 h 2730"/>
                <a:gd name="T18" fmla="*/ 1366 w 2744"/>
                <a:gd name="T19" fmla="*/ 2685 h 2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4" h="2730">
                  <a:moveTo>
                    <a:pt x="1364" y="0"/>
                  </a:moveTo>
                  <a:cubicBezTo>
                    <a:pt x="2111" y="1"/>
                    <a:pt x="2715" y="598"/>
                    <a:pt x="2729" y="1334"/>
                  </a:cubicBezTo>
                  <a:cubicBezTo>
                    <a:pt x="2744" y="2112"/>
                    <a:pt x="2112" y="2711"/>
                    <a:pt x="1386" y="2720"/>
                  </a:cubicBezTo>
                  <a:cubicBezTo>
                    <a:pt x="638" y="2730"/>
                    <a:pt x="8" y="2130"/>
                    <a:pt x="4" y="1371"/>
                  </a:cubicBezTo>
                  <a:cubicBezTo>
                    <a:pt x="0" y="607"/>
                    <a:pt x="617" y="3"/>
                    <a:pt x="1364" y="0"/>
                  </a:cubicBezTo>
                  <a:close/>
                  <a:moveTo>
                    <a:pt x="1366" y="2685"/>
                  </a:moveTo>
                  <a:cubicBezTo>
                    <a:pt x="2087" y="2689"/>
                    <a:pt x="2702" y="2094"/>
                    <a:pt x="2689" y="1338"/>
                  </a:cubicBezTo>
                  <a:cubicBezTo>
                    <a:pt x="2677" y="624"/>
                    <a:pt x="2085" y="17"/>
                    <a:pt x="1331" y="35"/>
                  </a:cubicBezTo>
                  <a:cubicBezTo>
                    <a:pt x="634" y="52"/>
                    <a:pt x="37" y="633"/>
                    <a:pt x="44" y="1378"/>
                  </a:cubicBezTo>
                  <a:cubicBezTo>
                    <a:pt x="51" y="2103"/>
                    <a:pt x="646" y="2687"/>
                    <a:pt x="1366" y="26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7"/>
            <p:cNvSpPr>
              <a:spLocks/>
            </p:cNvSpPr>
            <p:nvPr/>
          </p:nvSpPr>
          <p:spPr bwMode="auto">
            <a:xfrm>
              <a:off x="3009900" y="2446338"/>
              <a:ext cx="403225" cy="396875"/>
            </a:xfrm>
            <a:custGeom>
              <a:avLst/>
              <a:gdLst>
                <a:gd name="T0" fmla="*/ 0 w 209"/>
                <a:gd name="T1" fmla="*/ 168 h 205"/>
                <a:gd name="T2" fmla="*/ 10 w 209"/>
                <a:gd name="T3" fmla="*/ 118 h 205"/>
                <a:gd name="T4" fmla="*/ 79 w 209"/>
                <a:gd name="T5" fmla="*/ 135 h 205"/>
                <a:gd name="T6" fmla="*/ 123 w 209"/>
                <a:gd name="T7" fmla="*/ 146 h 205"/>
                <a:gd name="T8" fmla="*/ 160 w 209"/>
                <a:gd name="T9" fmla="*/ 124 h 205"/>
                <a:gd name="T10" fmla="*/ 140 w 209"/>
                <a:gd name="T11" fmla="*/ 83 h 205"/>
                <a:gd name="T12" fmla="*/ 28 w 209"/>
                <a:gd name="T13" fmla="*/ 49 h 205"/>
                <a:gd name="T14" fmla="*/ 43 w 209"/>
                <a:gd name="T15" fmla="*/ 0 h 205"/>
                <a:gd name="T16" fmla="*/ 161 w 209"/>
                <a:gd name="T17" fmla="*/ 35 h 205"/>
                <a:gd name="T18" fmla="*/ 203 w 209"/>
                <a:gd name="T19" fmla="*/ 111 h 205"/>
                <a:gd name="T20" fmla="*/ 174 w 209"/>
                <a:gd name="T21" fmla="*/ 177 h 205"/>
                <a:gd name="T22" fmla="*/ 106 w 209"/>
                <a:gd name="T23" fmla="*/ 197 h 205"/>
                <a:gd name="T24" fmla="*/ 0 w 209"/>
                <a:gd name="T25" fmla="*/ 168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205">
                  <a:moveTo>
                    <a:pt x="0" y="168"/>
                  </a:moveTo>
                  <a:cubicBezTo>
                    <a:pt x="3" y="151"/>
                    <a:pt x="6" y="135"/>
                    <a:pt x="10" y="118"/>
                  </a:cubicBezTo>
                  <a:cubicBezTo>
                    <a:pt x="34" y="123"/>
                    <a:pt x="56" y="129"/>
                    <a:pt x="79" y="135"/>
                  </a:cubicBezTo>
                  <a:cubicBezTo>
                    <a:pt x="93" y="138"/>
                    <a:pt x="108" y="142"/>
                    <a:pt x="123" y="146"/>
                  </a:cubicBezTo>
                  <a:cubicBezTo>
                    <a:pt x="140" y="150"/>
                    <a:pt x="158" y="140"/>
                    <a:pt x="160" y="124"/>
                  </a:cubicBezTo>
                  <a:cubicBezTo>
                    <a:pt x="162" y="103"/>
                    <a:pt x="164" y="90"/>
                    <a:pt x="140" y="83"/>
                  </a:cubicBezTo>
                  <a:cubicBezTo>
                    <a:pt x="103" y="73"/>
                    <a:pt x="67" y="61"/>
                    <a:pt x="28" y="49"/>
                  </a:cubicBezTo>
                  <a:cubicBezTo>
                    <a:pt x="33" y="33"/>
                    <a:pt x="38" y="17"/>
                    <a:pt x="43" y="0"/>
                  </a:cubicBezTo>
                  <a:cubicBezTo>
                    <a:pt x="83" y="12"/>
                    <a:pt x="123" y="21"/>
                    <a:pt x="161" y="35"/>
                  </a:cubicBezTo>
                  <a:cubicBezTo>
                    <a:pt x="190" y="45"/>
                    <a:pt x="209" y="78"/>
                    <a:pt x="203" y="111"/>
                  </a:cubicBezTo>
                  <a:cubicBezTo>
                    <a:pt x="198" y="134"/>
                    <a:pt x="188" y="158"/>
                    <a:pt x="174" y="177"/>
                  </a:cubicBezTo>
                  <a:cubicBezTo>
                    <a:pt x="159" y="199"/>
                    <a:pt x="134" y="205"/>
                    <a:pt x="106" y="197"/>
                  </a:cubicBezTo>
                  <a:cubicBezTo>
                    <a:pt x="72" y="186"/>
                    <a:pt x="36" y="178"/>
                    <a:pt x="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8"/>
            <p:cNvSpPr>
              <a:spLocks noEditPoints="1"/>
            </p:cNvSpPr>
            <p:nvPr/>
          </p:nvSpPr>
          <p:spPr bwMode="auto">
            <a:xfrm>
              <a:off x="8097838" y="1287463"/>
              <a:ext cx="393700" cy="396875"/>
            </a:xfrm>
            <a:custGeom>
              <a:avLst/>
              <a:gdLst>
                <a:gd name="T0" fmla="*/ 131 w 203"/>
                <a:gd name="T1" fmla="*/ 98 h 206"/>
                <a:gd name="T2" fmla="*/ 131 w 203"/>
                <a:gd name="T3" fmla="*/ 136 h 206"/>
                <a:gd name="T4" fmla="*/ 162 w 203"/>
                <a:gd name="T5" fmla="*/ 165 h 206"/>
                <a:gd name="T6" fmla="*/ 131 w 203"/>
                <a:gd name="T7" fmla="*/ 178 h 206"/>
                <a:gd name="T8" fmla="*/ 134 w 203"/>
                <a:gd name="T9" fmla="*/ 206 h 206"/>
                <a:gd name="T10" fmla="*/ 94 w 203"/>
                <a:gd name="T11" fmla="*/ 206 h 206"/>
                <a:gd name="T12" fmla="*/ 67 w 203"/>
                <a:gd name="T13" fmla="*/ 164 h 206"/>
                <a:gd name="T14" fmla="*/ 10 w 203"/>
                <a:gd name="T15" fmla="*/ 99 h 206"/>
                <a:gd name="T16" fmla="*/ 17 w 203"/>
                <a:gd name="T17" fmla="*/ 53 h 206"/>
                <a:gd name="T18" fmla="*/ 75 w 203"/>
                <a:gd name="T19" fmla="*/ 41 h 206"/>
                <a:gd name="T20" fmla="*/ 89 w 203"/>
                <a:gd name="T21" fmla="*/ 48 h 206"/>
                <a:gd name="T22" fmla="*/ 115 w 203"/>
                <a:gd name="T23" fmla="*/ 9 h 206"/>
                <a:gd name="T24" fmla="*/ 141 w 203"/>
                <a:gd name="T25" fmla="*/ 0 h 206"/>
                <a:gd name="T26" fmla="*/ 202 w 203"/>
                <a:gd name="T27" fmla="*/ 67 h 206"/>
                <a:gd name="T28" fmla="*/ 167 w 203"/>
                <a:gd name="T29" fmla="*/ 101 h 206"/>
                <a:gd name="T30" fmla="*/ 131 w 203"/>
                <a:gd name="T31" fmla="*/ 98 h 206"/>
                <a:gd name="T32" fmla="*/ 90 w 203"/>
                <a:gd name="T33" fmla="*/ 136 h 206"/>
                <a:gd name="T34" fmla="*/ 90 w 203"/>
                <a:gd name="T35" fmla="*/ 95 h 206"/>
                <a:gd name="T36" fmla="*/ 79 w 203"/>
                <a:gd name="T37" fmla="*/ 76 h 206"/>
                <a:gd name="T38" fmla="*/ 52 w 203"/>
                <a:gd name="T39" fmla="*/ 89 h 206"/>
                <a:gd name="T40" fmla="*/ 90 w 203"/>
                <a:gd name="T41" fmla="*/ 136 h 206"/>
                <a:gd name="T42" fmla="*/ 159 w 203"/>
                <a:gd name="T43" fmla="*/ 36 h 206"/>
                <a:gd name="T44" fmla="*/ 132 w 203"/>
                <a:gd name="T45" fmla="*/ 59 h 206"/>
                <a:gd name="T46" fmla="*/ 152 w 203"/>
                <a:gd name="T47" fmla="*/ 71 h 206"/>
                <a:gd name="T48" fmla="*/ 171 w 203"/>
                <a:gd name="T49" fmla="*/ 54 h 206"/>
                <a:gd name="T50" fmla="*/ 159 w 203"/>
                <a:gd name="T51" fmla="*/ 3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3" h="206">
                  <a:moveTo>
                    <a:pt x="131" y="98"/>
                  </a:moveTo>
                  <a:cubicBezTo>
                    <a:pt x="131" y="111"/>
                    <a:pt x="131" y="122"/>
                    <a:pt x="131" y="136"/>
                  </a:cubicBezTo>
                  <a:cubicBezTo>
                    <a:pt x="155" y="131"/>
                    <a:pt x="156" y="149"/>
                    <a:pt x="162" y="165"/>
                  </a:cubicBezTo>
                  <a:cubicBezTo>
                    <a:pt x="151" y="169"/>
                    <a:pt x="141" y="173"/>
                    <a:pt x="131" y="178"/>
                  </a:cubicBezTo>
                  <a:cubicBezTo>
                    <a:pt x="132" y="187"/>
                    <a:pt x="133" y="195"/>
                    <a:pt x="134" y="206"/>
                  </a:cubicBezTo>
                  <a:cubicBezTo>
                    <a:pt x="121" y="206"/>
                    <a:pt x="109" y="206"/>
                    <a:pt x="94" y="206"/>
                  </a:cubicBezTo>
                  <a:cubicBezTo>
                    <a:pt x="101" y="182"/>
                    <a:pt x="82" y="176"/>
                    <a:pt x="67" y="164"/>
                  </a:cubicBezTo>
                  <a:cubicBezTo>
                    <a:pt x="45" y="145"/>
                    <a:pt x="27" y="123"/>
                    <a:pt x="10" y="99"/>
                  </a:cubicBezTo>
                  <a:cubicBezTo>
                    <a:pt x="0" y="85"/>
                    <a:pt x="5" y="67"/>
                    <a:pt x="17" y="53"/>
                  </a:cubicBezTo>
                  <a:cubicBezTo>
                    <a:pt x="33" y="36"/>
                    <a:pt x="54" y="36"/>
                    <a:pt x="75" y="41"/>
                  </a:cubicBezTo>
                  <a:cubicBezTo>
                    <a:pt x="80" y="43"/>
                    <a:pt x="84" y="46"/>
                    <a:pt x="89" y="48"/>
                  </a:cubicBezTo>
                  <a:cubicBezTo>
                    <a:pt x="98" y="34"/>
                    <a:pt x="104" y="20"/>
                    <a:pt x="115" y="9"/>
                  </a:cubicBezTo>
                  <a:cubicBezTo>
                    <a:pt x="120" y="3"/>
                    <a:pt x="132" y="0"/>
                    <a:pt x="141" y="0"/>
                  </a:cubicBezTo>
                  <a:cubicBezTo>
                    <a:pt x="168" y="0"/>
                    <a:pt x="203" y="40"/>
                    <a:pt x="202" y="67"/>
                  </a:cubicBezTo>
                  <a:cubicBezTo>
                    <a:pt x="201" y="86"/>
                    <a:pt x="187" y="101"/>
                    <a:pt x="167" y="101"/>
                  </a:cubicBezTo>
                  <a:cubicBezTo>
                    <a:pt x="156" y="101"/>
                    <a:pt x="144" y="99"/>
                    <a:pt x="131" y="98"/>
                  </a:cubicBezTo>
                  <a:close/>
                  <a:moveTo>
                    <a:pt x="90" y="136"/>
                  </a:moveTo>
                  <a:cubicBezTo>
                    <a:pt x="90" y="121"/>
                    <a:pt x="92" y="108"/>
                    <a:pt x="90" y="95"/>
                  </a:cubicBezTo>
                  <a:cubicBezTo>
                    <a:pt x="89" y="88"/>
                    <a:pt x="84" y="78"/>
                    <a:pt x="79" y="76"/>
                  </a:cubicBezTo>
                  <a:cubicBezTo>
                    <a:pt x="68" y="73"/>
                    <a:pt x="57" y="76"/>
                    <a:pt x="52" y="89"/>
                  </a:cubicBezTo>
                  <a:cubicBezTo>
                    <a:pt x="44" y="113"/>
                    <a:pt x="53" y="126"/>
                    <a:pt x="90" y="136"/>
                  </a:cubicBezTo>
                  <a:close/>
                  <a:moveTo>
                    <a:pt x="159" y="36"/>
                  </a:moveTo>
                  <a:cubicBezTo>
                    <a:pt x="134" y="33"/>
                    <a:pt x="133" y="48"/>
                    <a:pt x="132" y="59"/>
                  </a:cubicBezTo>
                  <a:cubicBezTo>
                    <a:pt x="132" y="63"/>
                    <a:pt x="146" y="72"/>
                    <a:pt x="152" y="71"/>
                  </a:cubicBezTo>
                  <a:cubicBezTo>
                    <a:pt x="160" y="69"/>
                    <a:pt x="171" y="60"/>
                    <a:pt x="171" y="54"/>
                  </a:cubicBezTo>
                  <a:cubicBezTo>
                    <a:pt x="172" y="47"/>
                    <a:pt x="162" y="39"/>
                    <a:pt x="15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9"/>
            <p:cNvSpPr>
              <a:spLocks/>
            </p:cNvSpPr>
            <p:nvPr/>
          </p:nvSpPr>
          <p:spPr bwMode="auto">
            <a:xfrm>
              <a:off x="5894388" y="260350"/>
              <a:ext cx="323850" cy="388938"/>
            </a:xfrm>
            <a:custGeom>
              <a:avLst/>
              <a:gdLst>
                <a:gd name="T0" fmla="*/ 159 w 168"/>
                <a:gd name="T1" fmla="*/ 56 h 201"/>
                <a:gd name="T2" fmla="*/ 123 w 168"/>
                <a:gd name="T3" fmla="*/ 61 h 201"/>
                <a:gd name="T4" fmla="*/ 110 w 168"/>
                <a:gd name="T5" fmla="*/ 55 h 201"/>
                <a:gd name="T6" fmla="*/ 78 w 168"/>
                <a:gd name="T7" fmla="*/ 40 h 201"/>
                <a:gd name="T8" fmla="*/ 59 w 168"/>
                <a:gd name="T9" fmla="*/ 51 h 201"/>
                <a:gd name="T10" fmla="*/ 73 w 168"/>
                <a:gd name="T11" fmla="*/ 67 h 201"/>
                <a:gd name="T12" fmla="*/ 137 w 168"/>
                <a:gd name="T13" fmla="*/ 89 h 201"/>
                <a:gd name="T14" fmla="*/ 168 w 168"/>
                <a:gd name="T15" fmla="*/ 124 h 201"/>
                <a:gd name="T16" fmla="*/ 139 w 168"/>
                <a:gd name="T17" fmla="*/ 183 h 201"/>
                <a:gd name="T18" fmla="*/ 42 w 168"/>
                <a:gd name="T19" fmla="*/ 189 h 201"/>
                <a:gd name="T20" fmla="*/ 6 w 168"/>
                <a:gd name="T21" fmla="*/ 134 h 201"/>
                <a:gd name="T22" fmla="*/ 47 w 168"/>
                <a:gd name="T23" fmla="*/ 135 h 201"/>
                <a:gd name="T24" fmla="*/ 59 w 168"/>
                <a:gd name="T25" fmla="*/ 145 h 201"/>
                <a:gd name="T26" fmla="*/ 102 w 168"/>
                <a:gd name="T27" fmla="*/ 159 h 201"/>
                <a:gd name="T28" fmla="*/ 116 w 168"/>
                <a:gd name="T29" fmla="*/ 141 h 201"/>
                <a:gd name="T30" fmla="*/ 101 w 168"/>
                <a:gd name="T31" fmla="*/ 123 h 201"/>
                <a:gd name="T32" fmla="*/ 37 w 168"/>
                <a:gd name="T33" fmla="*/ 101 h 201"/>
                <a:gd name="T34" fmla="*/ 38 w 168"/>
                <a:gd name="T35" fmla="*/ 18 h 201"/>
                <a:gd name="T36" fmla="*/ 133 w 168"/>
                <a:gd name="T37" fmla="*/ 17 h 201"/>
                <a:gd name="T38" fmla="*/ 159 w 168"/>
                <a:gd name="T39" fmla="*/ 5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8" h="201">
                  <a:moveTo>
                    <a:pt x="159" y="56"/>
                  </a:moveTo>
                  <a:cubicBezTo>
                    <a:pt x="146" y="58"/>
                    <a:pt x="134" y="60"/>
                    <a:pt x="123" y="61"/>
                  </a:cubicBezTo>
                  <a:cubicBezTo>
                    <a:pt x="119" y="61"/>
                    <a:pt x="114" y="57"/>
                    <a:pt x="110" y="55"/>
                  </a:cubicBezTo>
                  <a:cubicBezTo>
                    <a:pt x="100" y="50"/>
                    <a:pt x="89" y="42"/>
                    <a:pt x="78" y="40"/>
                  </a:cubicBezTo>
                  <a:cubicBezTo>
                    <a:pt x="73" y="39"/>
                    <a:pt x="65" y="47"/>
                    <a:pt x="59" y="51"/>
                  </a:cubicBezTo>
                  <a:cubicBezTo>
                    <a:pt x="64" y="57"/>
                    <a:pt x="67" y="64"/>
                    <a:pt x="73" y="67"/>
                  </a:cubicBezTo>
                  <a:cubicBezTo>
                    <a:pt x="94" y="75"/>
                    <a:pt x="116" y="81"/>
                    <a:pt x="137" y="89"/>
                  </a:cubicBezTo>
                  <a:cubicBezTo>
                    <a:pt x="152" y="96"/>
                    <a:pt x="167" y="101"/>
                    <a:pt x="168" y="124"/>
                  </a:cubicBezTo>
                  <a:cubicBezTo>
                    <a:pt x="168" y="149"/>
                    <a:pt x="161" y="170"/>
                    <a:pt x="139" y="183"/>
                  </a:cubicBezTo>
                  <a:cubicBezTo>
                    <a:pt x="108" y="201"/>
                    <a:pt x="74" y="201"/>
                    <a:pt x="42" y="189"/>
                  </a:cubicBezTo>
                  <a:cubicBezTo>
                    <a:pt x="21" y="181"/>
                    <a:pt x="11" y="161"/>
                    <a:pt x="6" y="134"/>
                  </a:cubicBezTo>
                  <a:cubicBezTo>
                    <a:pt x="21" y="134"/>
                    <a:pt x="34" y="133"/>
                    <a:pt x="47" y="135"/>
                  </a:cubicBezTo>
                  <a:cubicBezTo>
                    <a:pt x="51" y="135"/>
                    <a:pt x="56" y="141"/>
                    <a:pt x="59" y="145"/>
                  </a:cubicBezTo>
                  <a:cubicBezTo>
                    <a:pt x="69" y="160"/>
                    <a:pt x="86" y="167"/>
                    <a:pt x="102" y="159"/>
                  </a:cubicBezTo>
                  <a:cubicBezTo>
                    <a:pt x="108" y="156"/>
                    <a:pt x="116" y="147"/>
                    <a:pt x="116" y="141"/>
                  </a:cubicBezTo>
                  <a:cubicBezTo>
                    <a:pt x="115" y="135"/>
                    <a:pt x="108" y="125"/>
                    <a:pt x="101" y="123"/>
                  </a:cubicBezTo>
                  <a:cubicBezTo>
                    <a:pt x="80" y="114"/>
                    <a:pt x="57" y="111"/>
                    <a:pt x="37" y="101"/>
                  </a:cubicBezTo>
                  <a:cubicBezTo>
                    <a:pt x="0" y="81"/>
                    <a:pt x="2" y="38"/>
                    <a:pt x="38" y="18"/>
                  </a:cubicBezTo>
                  <a:cubicBezTo>
                    <a:pt x="70" y="1"/>
                    <a:pt x="101" y="0"/>
                    <a:pt x="133" y="17"/>
                  </a:cubicBezTo>
                  <a:cubicBezTo>
                    <a:pt x="149" y="25"/>
                    <a:pt x="158" y="37"/>
                    <a:pt x="159"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0"/>
            <p:cNvSpPr>
              <a:spLocks noEditPoints="1"/>
            </p:cNvSpPr>
            <p:nvPr/>
          </p:nvSpPr>
          <p:spPr bwMode="auto">
            <a:xfrm>
              <a:off x="8591550" y="4276725"/>
              <a:ext cx="403225" cy="360363"/>
            </a:xfrm>
            <a:custGeom>
              <a:avLst/>
              <a:gdLst>
                <a:gd name="T0" fmla="*/ 166 w 209"/>
                <a:gd name="T1" fmla="*/ 139 h 187"/>
                <a:gd name="T2" fmla="*/ 161 w 209"/>
                <a:gd name="T3" fmla="*/ 187 h 187"/>
                <a:gd name="T4" fmla="*/ 128 w 209"/>
                <a:gd name="T5" fmla="*/ 176 h 187"/>
                <a:gd name="T6" fmla="*/ 43 w 209"/>
                <a:gd name="T7" fmla="*/ 144 h 187"/>
                <a:gd name="T8" fmla="*/ 10 w 209"/>
                <a:gd name="T9" fmla="*/ 81 h 187"/>
                <a:gd name="T10" fmla="*/ 44 w 209"/>
                <a:gd name="T11" fmla="*/ 16 h 187"/>
                <a:gd name="T12" fmla="*/ 85 w 209"/>
                <a:gd name="T13" fmla="*/ 12 h 187"/>
                <a:gd name="T14" fmla="*/ 52 w 209"/>
                <a:gd name="T15" fmla="*/ 55 h 187"/>
                <a:gd name="T16" fmla="*/ 40 w 209"/>
                <a:gd name="T17" fmla="*/ 76 h 187"/>
                <a:gd name="T18" fmla="*/ 51 w 209"/>
                <a:gd name="T19" fmla="*/ 95 h 187"/>
                <a:gd name="T20" fmla="*/ 77 w 209"/>
                <a:gd name="T21" fmla="*/ 106 h 187"/>
                <a:gd name="T22" fmla="*/ 127 w 209"/>
                <a:gd name="T23" fmla="*/ 29 h 187"/>
                <a:gd name="T24" fmla="*/ 201 w 209"/>
                <a:gd name="T25" fmla="*/ 71 h 187"/>
                <a:gd name="T26" fmla="*/ 166 w 209"/>
                <a:gd name="T27" fmla="*/ 139 h 187"/>
                <a:gd name="T28" fmla="*/ 134 w 209"/>
                <a:gd name="T29" fmla="*/ 125 h 187"/>
                <a:gd name="T30" fmla="*/ 162 w 209"/>
                <a:gd name="T31" fmla="*/ 105 h 187"/>
                <a:gd name="T32" fmla="*/ 126 w 209"/>
                <a:gd name="T33" fmla="*/ 76 h 187"/>
                <a:gd name="T34" fmla="*/ 99 w 209"/>
                <a:gd name="T35" fmla="*/ 95 h 187"/>
                <a:gd name="T36" fmla="*/ 134 w 209"/>
                <a:gd name="T37" fmla="*/ 12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9" h="187">
                  <a:moveTo>
                    <a:pt x="166" y="139"/>
                  </a:moveTo>
                  <a:cubicBezTo>
                    <a:pt x="184" y="158"/>
                    <a:pt x="165" y="170"/>
                    <a:pt x="161" y="187"/>
                  </a:cubicBezTo>
                  <a:cubicBezTo>
                    <a:pt x="149" y="183"/>
                    <a:pt x="139" y="180"/>
                    <a:pt x="128" y="176"/>
                  </a:cubicBezTo>
                  <a:cubicBezTo>
                    <a:pt x="100" y="165"/>
                    <a:pt x="71" y="154"/>
                    <a:pt x="43" y="144"/>
                  </a:cubicBezTo>
                  <a:cubicBezTo>
                    <a:pt x="14" y="133"/>
                    <a:pt x="0" y="109"/>
                    <a:pt x="10" y="81"/>
                  </a:cubicBezTo>
                  <a:cubicBezTo>
                    <a:pt x="18" y="58"/>
                    <a:pt x="30" y="36"/>
                    <a:pt x="44" y="16"/>
                  </a:cubicBezTo>
                  <a:cubicBezTo>
                    <a:pt x="52" y="4"/>
                    <a:pt x="68" y="0"/>
                    <a:pt x="85" y="12"/>
                  </a:cubicBezTo>
                  <a:cubicBezTo>
                    <a:pt x="75" y="27"/>
                    <a:pt x="72" y="46"/>
                    <a:pt x="52" y="55"/>
                  </a:cubicBezTo>
                  <a:cubicBezTo>
                    <a:pt x="45" y="58"/>
                    <a:pt x="40" y="69"/>
                    <a:pt x="40" y="76"/>
                  </a:cubicBezTo>
                  <a:cubicBezTo>
                    <a:pt x="40" y="82"/>
                    <a:pt x="46" y="91"/>
                    <a:pt x="51" y="95"/>
                  </a:cubicBezTo>
                  <a:cubicBezTo>
                    <a:pt x="58" y="100"/>
                    <a:pt x="67" y="102"/>
                    <a:pt x="77" y="106"/>
                  </a:cubicBezTo>
                  <a:cubicBezTo>
                    <a:pt x="73" y="66"/>
                    <a:pt x="81" y="34"/>
                    <a:pt x="127" y="29"/>
                  </a:cubicBezTo>
                  <a:cubicBezTo>
                    <a:pt x="153" y="26"/>
                    <a:pt x="194" y="50"/>
                    <a:pt x="201" y="71"/>
                  </a:cubicBezTo>
                  <a:cubicBezTo>
                    <a:pt x="209" y="94"/>
                    <a:pt x="197" y="117"/>
                    <a:pt x="166" y="139"/>
                  </a:cubicBezTo>
                  <a:close/>
                  <a:moveTo>
                    <a:pt x="134" y="125"/>
                  </a:moveTo>
                  <a:cubicBezTo>
                    <a:pt x="152" y="126"/>
                    <a:pt x="162" y="119"/>
                    <a:pt x="162" y="105"/>
                  </a:cubicBezTo>
                  <a:cubicBezTo>
                    <a:pt x="163" y="91"/>
                    <a:pt x="144" y="75"/>
                    <a:pt x="126" y="76"/>
                  </a:cubicBezTo>
                  <a:cubicBezTo>
                    <a:pt x="113" y="76"/>
                    <a:pt x="100" y="79"/>
                    <a:pt x="99" y="95"/>
                  </a:cubicBezTo>
                  <a:cubicBezTo>
                    <a:pt x="98" y="111"/>
                    <a:pt x="115" y="125"/>
                    <a:pt x="134"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1"/>
            <p:cNvSpPr>
              <a:spLocks/>
            </p:cNvSpPr>
            <p:nvPr/>
          </p:nvSpPr>
          <p:spPr bwMode="auto">
            <a:xfrm>
              <a:off x="3713163" y="5380038"/>
              <a:ext cx="577850" cy="434975"/>
            </a:xfrm>
            <a:custGeom>
              <a:avLst/>
              <a:gdLst>
                <a:gd name="T0" fmla="*/ 134 w 299"/>
                <a:gd name="T1" fmla="*/ 100 h 225"/>
                <a:gd name="T2" fmla="*/ 119 w 299"/>
                <a:gd name="T3" fmla="*/ 107 h 225"/>
                <a:gd name="T4" fmla="*/ 54 w 299"/>
                <a:gd name="T5" fmla="*/ 126 h 225"/>
                <a:gd name="T6" fmla="*/ 0 w 299"/>
                <a:gd name="T7" fmla="*/ 80 h 225"/>
                <a:gd name="T8" fmla="*/ 63 w 299"/>
                <a:gd name="T9" fmla="*/ 109 h 225"/>
                <a:gd name="T10" fmla="*/ 122 w 299"/>
                <a:gd name="T11" fmla="*/ 77 h 225"/>
                <a:gd name="T12" fmla="*/ 120 w 299"/>
                <a:gd name="T13" fmla="*/ 70 h 225"/>
                <a:gd name="T14" fmla="*/ 86 w 299"/>
                <a:gd name="T15" fmla="*/ 70 h 225"/>
                <a:gd name="T16" fmla="*/ 66 w 299"/>
                <a:gd name="T17" fmla="*/ 47 h 225"/>
                <a:gd name="T18" fmla="*/ 69 w 299"/>
                <a:gd name="T19" fmla="*/ 32 h 225"/>
                <a:gd name="T20" fmla="*/ 131 w 299"/>
                <a:gd name="T21" fmla="*/ 55 h 225"/>
                <a:gd name="T22" fmla="*/ 148 w 299"/>
                <a:gd name="T23" fmla="*/ 56 h 225"/>
                <a:gd name="T24" fmla="*/ 208 w 299"/>
                <a:gd name="T25" fmla="*/ 7 h 225"/>
                <a:gd name="T26" fmla="*/ 225 w 299"/>
                <a:gd name="T27" fmla="*/ 2 h 225"/>
                <a:gd name="T28" fmla="*/ 264 w 299"/>
                <a:gd name="T29" fmla="*/ 23 h 225"/>
                <a:gd name="T30" fmla="*/ 294 w 299"/>
                <a:gd name="T31" fmla="*/ 43 h 225"/>
                <a:gd name="T32" fmla="*/ 299 w 299"/>
                <a:gd name="T33" fmla="*/ 59 h 225"/>
                <a:gd name="T34" fmla="*/ 283 w 299"/>
                <a:gd name="T35" fmla="*/ 62 h 225"/>
                <a:gd name="T36" fmla="*/ 234 w 299"/>
                <a:gd name="T37" fmla="*/ 50 h 225"/>
                <a:gd name="T38" fmla="*/ 211 w 299"/>
                <a:gd name="T39" fmla="*/ 55 h 225"/>
                <a:gd name="T40" fmla="*/ 204 w 299"/>
                <a:gd name="T41" fmla="*/ 69 h 225"/>
                <a:gd name="T42" fmla="*/ 217 w 299"/>
                <a:gd name="T43" fmla="*/ 70 h 225"/>
                <a:gd name="T44" fmla="*/ 235 w 299"/>
                <a:gd name="T45" fmla="*/ 87 h 225"/>
                <a:gd name="T46" fmla="*/ 234 w 299"/>
                <a:gd name="T47" fmla="*/ 95 h 225"/>
                <a:gd name="T48" fmla="*/ 216 w 299"/>
                <a:gd name="T49" fmla="*/ 96 h 225"/>
                <a:gd name="T50" fmla="*/ 211 w 299"/>
                <a:gd name="T51" fmla="*/ 94 h 225"/>
                <a:gd name="T52" fmla="*/ 151 w 299"/>
                <a:gd name="T53" fmla="*/ 123 h 225"/>
                <a:gd name="T54" fmla="*/ 140 w 299"/>
                <a:gd name="T55" fmla="*/ 181 h 225"/>
                <a:gd name="T56" fmla="*/ 153 w 299"/>
                <a:gd name="T57" fmla="*/ 225 h 225"/>
                <a:gd name="T58" fmla="*/ 115 w 299"/>
                <a:gd name="T59" fmla="*/ 212 h 225"/>
                <a:gd name="T60" fmla="*/ 102 w 299"/>
                <a:gd name="T61" fmla="*/ 183 h 225"/>
                <a:gd name="T62" fmla="*/ 128 w 299"/>
                <a:gd name="T63" fmla="*/ 123 h 225"/>
                <a:gd name="T64" fmla="*/ 138 w 299"/>
                <a:gd name="T65" fmla="*/ 105 h 225"/>
                <a:gd name="T66" fmla="*/ 134 w 299"/>
                <a:gd name="T67" fmla="*/ 10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9" h="225">
                  <a:moveTo>
                    <a:pt x="134" y="100"/>
                  </a:moveTo>
                  <a:cubicBezTo>
                    <a:pt x="129" y="103"/>
                    <a:pt x="124" y="106"/>
                    <a:pt x="119" y="107"/>
                  </a:cubicBezTo>
                  <a:cubicBezTo>
                    <a:pt x="97" y="114"/>
                    <a:pt x="76" y="123"/>
                    <a:pt x="54" y="126"/>
                  </a:cubicBezTo>
                  <a:cubicBezTo>
                    <a:pt x="27" y="130"/>
                    <a:pt x="8" y="113"/>
                    <a:pt x="0" y="80"/>
                  </a:cubicBezTo>
                  <a:cubicBezTo>
                    <a:pt x="20" y="95"/>
                    <a:pt x="36" y="118"/>
                    <a:pt x="63" y="109"/>
                  </a:cubicBezTo>
                  <a:cubicBezTo>
                    <a:pt x="84" y="101"/>
                    <a:pt x="106" y="94"/>
                    <a:pt x="122" y="77"/>
                  </a:cubicBezTo>
                  <a:cubicBezTo>
                    <a:pt x="121" y="75"/>
                    <a:pt x="121" y="72"/>
                    <a:pt x="120" y="70"/>
                  </a:cubicBezTo>
                  <a:cubicBezTo>
                    <a:pt x="108" y="70"/>
                    <a:pt x="97" y="70"/>
                    <a:pt x="86" y="70"/>
                  </a:cubicBezTo>
                  <a:cubicBezTo>
                    <a:pt x="65" y="70"/>
                    <a:pt x="62" y="67"/>
                    <a:pt x="66" y="47"/>
                  </a:cubicBezTo>
                  <a:cubicBezTo>
                    <a:pt x="67" y="41"/>
                    <a:pt x="68" y="36"/>
                    <a:pt x="69" y="32"/>
                  </a:cubicBezTo>
                  <a:cubicBezTo>
                    <a:pt x="90" y="40"/>
                    <a:pt x="110" y="48"/>
                    <a:pt x="131" y="55"/>
                  </a:cubicBezTo>
                  <a:cubicBezTo>
                    <a:pt x="136" y="57"/>
                    <a:pt x="144" y="58"/>
                    <a:pt x="148" y="56"/>
                  </a:cubicBezTo>
                  <a:cubicBezTo>
                    <a:pt x="168" y="40"/>
                    <a:pt x="188" y="23"/>
                    <a:pt x="208" y="7"/>
                  </a:cubicBezTo>
                  <a:cubicBezTo>
                    <a:pt x="213" y="3"/>
                    <a:pt x="221" y="0"/>
                    <a:pt x="225" y="2"/>
                  </a:cubicBezTo>
                  <a:cubicBezTo>
                    <a:pt x="238" y="8"/>
                    <a:pt x="251" y="16"/>
                    <a:pt x="264" y="23"/>
                  </a:cubicBezTo>
                  <a:cubicBezTo>
                    <a:pt x="274" y="30"/>
                    <a:pt x="285" y="36"/>
                    <a:pt x="294" y="43"/>
                  </a:cubicBezTo>
                  <a:cubicBezTo>
                    <a:pt x="297" y="46"/>
                    <a:pt x="297" y="54"/>
                    <a:pt x="299" y="59"/>
                  </a:cubicBezTo>
                  <a:cubicBezTo>
                    <a:pt x="293" y="60"/>
                    <a:pt x="288" y="63"/>
                    <a:pt x="283" y="62"/>
                  </a:cubicBezTo>
                  <a:cubicBezTo>
                    <a:pt x="266" y="58"/>
                    <a:pt x="251" y="52"/>
                    <a:pt x="234" y="50"/>
                  </a:cubicBezTo>
                  <a:cubicBezTo>
                    <a:pt x="227" y="48"/>
                    <a:pt x="218" y="51"/>
                    <a:pt x="211" y="55"/>
                  </a:cubicBezTo>
                  <a:cubicBezTo>
                    <a:pt x="207" y="57"/>
                    <a:pt x="206" y="64"/>
                    <a:pt x="204" y="69"/>
                  </a:cubicBezTo>
                  <a:cubicBezTo>
                    <a:pt x="208" y="69"/>
                    <a:pt x="214" y="68"/>
                    <a:pt x="217" y="70"/>
                  </a:cubicBezTo>
                  <a:cubicBezTo>
                    <a:pt x="223" y="75"/>
                    <a:pt x="229" y="81"/>
                    <a:pt x="235" y="87"/>
                  </a:cubicBezTo>
                  <a:cubicBezTo>
                    <a:pt x="236" y="88"/>
                    <a:pt x="234" y="95"/>
                    <a:pt x="234" y="95"/>
                  </a:cubicBezTo>
                  <a:cubicBezTo>
                    <a:pt x="228" y="96"/>
                    <a:pt x="222" y="96"/>
                    <a:pt x="216" y="96"/>
                  </a:cubicBezTo>
                  <a:cubicBezTo>
                    <a:pt x="214" y="96"/>
                    <a:pt x="212" y="95"/>
                    <a:pt x="211" y="94"/>
                  </a:cubicBezTo>
                  <a:cubicBezTo>
                    <a:pt x="168" y="79"/>
                    <a:pt x="166" y="79"/>
                    <a:pt x="151" y="123"/>
                  </a:cubicBezTo>
                  <a:cubicBezTo>
                    <a:pt x="144" y="142"/>
                    <a:pt x="140" y="162"/>
                    <a:pt x="140" y="181"/>
                  </a:cubicBezTo>
                  <a:cubicBezTo>
                    <a:pt x="140" y="197"/>
                    <a:pt x="149" y="212"/>
                    <a:pt x="153" y="225"/>
                  </a:cubicBezTo>
                  <a:cubicBezTo>
                    <a:pt x="143" y="222"/>
                    <a:pt x="129" y="216"/>
                    <a:pt x="115" y="212"/>
                  </a:cubicBezTo>
                  <a:cubicBezTo>
                    <a:pt x="99" y="207"/>
                    <a:pt x="98" y="194"/>
                    <a:pt x="102" y="183"/>
                  </a:cubicBezTo>
                  <a:cubicBezTo>
                    <a:pt x="108" y="162"/>
                    <a:pt x="119" y="143"/>
                    <a:pt x="128" y="123"/>
                  </a:cubicBezTo>
                  <a:cubicBezTo>
                    <a:pt x="131" y="117"/>
                    <a:pt x="135" y="111"/>
                    <a:pt x="138" y="105"/>
                  </a:cubicBezTo>
                  <a:cubicBezTo>
                    <a:pt x="137" y="103"/>
                    <a:pt x="136" y="102"/>
                    <a:pt x="134"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2"/>
            <p:cNvSpPr>
              <a:spLocks/>
            </p:cNvSpPr>
            <p:nvPr/>
          </p:nvSpPr>
          <p:spPr bwMode="auto">
            <a:xfrm>
              <a:off x="8834438" y="2755900"/>
              <a:ext cx="354013" cy="328613"/>
            </a:xfrm>
            <a:custGeom>
              <a:avLst/>
              <a:gdLst>
                <a:gd name="T0" fmla="*/ 183 w 183"/>
                <a:gd name="T1" fmla="*/ 47 h 170"/>
                <a:gd name="T2" fmla="*/ 127 w 183"/>
                <a:gd name="T3" fmla="*/ 57 h 170"/>
                <a:gd name="T4" fmla="*/ 147 w 183"/>
                <a:gd name="T5" fmla="*/ 104 h 170"/>
                <a:gd name="T6" fmla="*/ 119 w 183"/>
                <a:gd name="T7" fmla="*/ 151 h 170"/>
                <a:gd name="T8" fmla="*/ 28 w 183"/>
                <a:gd name="T9" fmla="*/ 170 h 170"/>
                <a:gd name="T10" fmla="*/ 17 w 183"/>
                <a:gd name="T11" fmla="*/ 126 h 170"/>
                <a:gd name="T12" fmla="*/ 90 w 183"/>
                <a:gd name="T13" fmla="*/ 107 h 170"/>
                <a:gd name="T14" fmla="*/ 107 w 183"/>
                <a:gd name="T15" fmla="*/ 91 h 170"/>
                <a:gd name="T16" fmla="*/ 86 w 183"/>
                <a:gd name="T17" fmla="*/ 69 h 170"/>
                <a:gd name="T18" fmla="*/ 11 w 183"/>
                <a:gd name="T19" fmla="*/ 80 h 170"/>
                <a:gd name="T20" fmla="*/ 0 w 183"/>
                <a:gd name="T21" fmla="*/ 34 h 170"/>
                <a:gd name="T22" fmla="*/ 120 w 183"/>
                <a:gd name="T23" fmla="*/ 12 h 170"/>
                <a:gd name="T24" fmla="*/ 153 w 183"/>
                <a:gd name="T25" fmla="*/ 5 h 170"/>
                <a:gd name="T26" fmla="*/ 179 w 183"/>
                <a:gd name="T27" fmla="*/ 23 h 170"/>
                <a:gd name="T28" fmla="*/ 183 w 183"/>
                <a:gd name="T29" fmla="*/ 4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3" h="170">
                  <a:moveTo>
                    <a:pt x="183" y="47"/>
                  </a:moveTo>
                  <a:cubicBezTo>
                    <a:pt x="162" y="51"/>
                    <a:pt x="144" y="54"/>
                    <a:pt x="127" y="57"/>
                  </a:cubicBezTo>
                  <a:cubicBezTo>
                    <a:pt x="134" y="74"/>
                    <a:pt x="142" y="88"/>
                    <a:pt x="147" y="104"/>
                  </a:cubicBezTo>
                  <a:cubicBezTo>
                    <a:pt x="152" y="125"/>
                    <a:pt x="140" y="145"/>
                    <a:pt x="119" y="151"/>
                  </a:cubicBezTo>
                  <a:cubicBezTo>
                    <a:pt x="90" y="158"/>
                    <a:pt x="60" y="163"/>
                    <a:pt x="28" y="170"/>
                  </a:cubicBezTo>
                  <a:cubicBezTo>
                    <a:pt x="24" y="154"/>
                    <a:pt x="21" y="140"/>
                    <a:pt x="17" y="126"/>
                  </a:cubicBezTo>
                  <a:cubicBezTo>
                    <a:pt x="42" y="119"/>
                    <a:pt x="66" y="114"/>
                    <a:pt x="90" y="107"/>
                  </a:cubicBezTo>
                  <a:cubicBezTo>
                    <a:pt x="97" y="104"/>
                    <a:pt x="107" y="97"/>
                    <a:pt x="107" y="91"/>
                  </a:cubicBezTo>
                  <a:cubicBezTo>
                    <a:pt x="108" y="79"/>
                    <a:pt x="103" y="66"/>
                    <a:pt x="86" y="69"/>
                  </a:cubicBezTo>
                  <a:cubicBezTo>
                    <a:pt x="62" y="72"/>
                    <a:pt x="37" y="76"/>
                    <a:pt x="11" y="80"/>
                  </a:cubicBezTo>
                  <a:cubicBezTo>
                    <a:pt x="7" y="65"/>
                    <a:pt x="4" y="50"/>
                    <a:pt x="0" y="34"/>
                  </a:cubicBezTo>
                  <a:cubicBezTo>
                    <a:pt x="41" y="26"/>
                    <a:pt x="80" y="19"/>
                    <a:pt x="120" y="12"/>
                  </a:cubicBezTo>
                  <a:cubicBezTo>
                    <a:pt x="131" y="10"/>
                    <a:pt x="142" y="8"/>
                    <a:pt x="153" y="5"/>
                  </a:cubicBezTo>
                  <a:cubicBezTo>
                    <a:pt x="170" y="0"/>
                    <a:pt x="178" y="6"/>
                    <a:pt x="179" y="23"/>
                  </a:cubicBezTo>
                  <a:cubicBezTo>
                    <a:pt x="180" y="30"/>
                    <a:pt x="181" y="37"/>
                    <a:pt x="183"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3"/>
            <p:cNvSpPr>
              <a:spLocks/>
            </p:cNvSpPr>
            <p:nvPr/>
          </p:nvSpPr>
          <p:spPr bwMode="auto">
            <a:xfrm>
              <a:off x="8501063" y="1722438"/>
              <a:ext cx="406400" cy="352425"/>
            </a:xfrm>
            <a:custGeom>
              <a:avLst/>
              <a:gdLst>
                <a:gd name="T0" fmla="*/ 90 w 211"/>
                <a:gd name="T1" fmla="*/ 20 h 183"/>
                <a:gd name="T2" fmla="*/ 124 w 211"/>
                <a:gd name="T3" fmla="*/ 0 h 183"/>
                <a:gd name="T4" fmla="*/ 166 w 211"/>
                <a:gd name="T5" fmla="*/ 71 h 183"/>
                <a:gd name="T6" fmla="*/ 211 w 211"/>
                <a:gd name="T7" fmla="*/ 141 h 183"/>
                <a:gd name="T8" fmla="*/ 176 w 211"/>
                <a:gd name="T9" fmla="*/ 166 h 183"/>
                <a:gd name="T10" fmla="*/ 161 w 211"/>
                <a:gd name="T11" fmla="*/ 140 h 183"/>
                <a:gd name="T12" fmla="*/ 126 w 211"/>
                <a:gd name="T13" fmla="*/ 129 h 183"/>
                <a:gd name="T14" fmla="*/ 26 w 211"/>
                <a:gd name="T15" fmla="*/ 183 h 183"/>
                <a:gd name="T16" fmla="*/ 0 w 211"/>
                <a:gd name="T17" fmla="*/ 143 h 183"/>
                <a:gd name="T18" fmla="*/ 99 w 211"/>
                <a:gd name="T19" fmla="*/ 82 h 183"/>
                <a:gd name="T20" fmla="*/ 107 w 211"/>
                <a:gd name="T21" fmla="*/ 51 h 183"/>
                <a:gd name="T22" fmla="*/ 90 w 211"/>
                <a:gd name="T23" fmla="*/ 2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1" h="183">
                  <a:moveTo>
                    <a:pt x="90" y="20"/>
                  </a:moveTo>
                  <a:cubicBezTo>
                    <a:pt x="102" y="13"/>
                    <a:pt x="112" y="7"/>
                    <a:pt x="124" y="0"/>
                  </a:cubicBezTo>
                  <a:cubicBezTo>
                    <a:pt x="138" y="24"/>
                    <a:pt x="152" y="48"/>
                    <a:pt x="166" y="71"/>
                  </a:cubicBezTo>
                  <a:cubicBezTo>
                    <a:pt x="181" y="94"/>
                    <a:pt x="195" y="117"/>
                    <a:pt x="211" y="141"/>
                  </a:cubicBezTo>
                  <a:cubicBezTo>
                    <a:pt x="199" y="149"/>
                    <a:pt x="189" y="157"/>
                    <a:pt x="176" y="166"/>
                  </a:cubicBezTo>
                  <a:cubicBezTo>
                    <a:pt x="170" y="156"/>
                    <a:pt x="165" y="148"/>
                    <a:pt x="161" y="140"/>
                  </a:cubicBezTo>
                  <a:cubicBezTo>
                    <a:pt x="148" y="116"/>
                    <a:pt x="149" y="116"/>
                    <a:pt x="126" y="129"/>
                  </a:cubicBezTo>
                  <a:cubicBezTo>
                    <a:pt x="94" y="147"/>
                    <a:pt x="61" y="164"/>
                    <a:pt x="26" y="183"/>
                  </a:cubicBezTo>
                  <a:cubicBezTo>
                    <a:pt x="17" y="170"/>
                    <a:pt x="9" y="157"/>
                    <a:pt x="0" y="143"/>
                  </a:cubicBezTo>
                  <a:cubicBezTo>
                    <a:pt x="34" y="122"/>
                    <a:pt x="66" y="101"/>
                    <a:pt x="99" y="82"/>
                  </a:cubicBezTo>
                  <a:cubicBezTo>
                    <a:pt x="114" y="74"/>
                    <a:pt x="118" y="66"/>
                    <a:pt x="107" y="51"/>
                  </a:cubicBezTo>
                  <a:cubicBezTo>
                    <a:pt x="101" y="42"/>
                    <a:pt x="96" y="31"/>
                    <a:pt x="9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4"/>
            <p:cNvSpPr>
              <a:spLocks noEditPoints="1"/>
            </p:cNvSpPr>
            <p:nvPr/>
          </p:nvSpPr>
          <p:spPr bwMode="auto">
            <a:xfrm>
              <a:off x="6408738" y="6156325"/>
              <a:ext cx="411163" cy="452438"/>
            </a:xfrm>
            <a:custGeom>
              <a:avLst/>
              <a:gdLst>
                <a:gd name="T0" fmla="*/ 0 w 213"/>
                <a:gd name="T1" fmla="*/ 197 h 234"/>
                <a:gd name="T2" fmla="*/ 47 w 213"/>
                <a:gd name="T3" fmla="*/ 125 h 234"/>
                <a:gd name="T4" fmla="*/ 53 w 213"/>
                <a:gd name="T5" fmla="*/ 107 h 234"/>
                <a:gd name="T6" fmla="*/ 39 w 213"/>
                <a:gd name="T7" fmla="*/ 95 h 234"/>
                <a:gd name="T8" fmla="*/ 23 w 213"/>
                <a:gd name="T9" fmla="*/ 88 h 234"/>
                <a:gd name="T10" fmla="*/ 43 w 213"/>
                <a:gd name="T11" fmla="*/ 38 h 234"/>
                <a:gd name="T12" fmla="*/ 48 w 213"/>
                <a:gd name="T13" fmla="*/ 27 h 234"/>
                <a:gd name="T14" fmla="*/ 83 w 213"/>
                <a:gd name="T15" fmla="*/ 48 h 234"/>
                <a:gd name="T16" fmla="*/ 77 w 213"/>
                <a:gd name="T17" fmla="*/ 66 h 234"/>
                <a:gd name="T18" fmla="*/ 71 w 213"/>
                <a:gd name="T19" fmla="*/ 76 h 234"/>
                <a:gd name="T20" fmla="*/ 115 w 213"/>
                <a:gd name="T21" fmla="*/ 53 h 234"/>
                <a:gd name="T22" fmla="*/ 126 w 213"/>
                <a:gd name="T23" fmla="*/ 0 h 234"/>
                <a:gd name="T24" fmla="*/ 158 w 213"/>
                <a:gd name="T25" fmla="*/ 25 h 234"/>
                <a:gd name="T26" fmla="*/ 155 w 213"/>
                <a:gd name="T27" fmla="*/ 36 h 234"/>
                <a:gd name="T28" fmla="*/ 134 w 213"/>
                <a:gd name="T29" fmla="*/ 77 h 234"/>
                <a:gd name="T30" fmla="*/ 144 w 213"/>
                <a:gd name="T31" fmla="*/ 94 h 234"/>
                <a:gd name="T32" fmla="*/ 154 w 213"/>
                <a:gd name="T33" fmla="*/ 124 h 234"/>
                <a:gd name="T34" fmla="*/ 165 w 213"/>
                <a:gd name="T35" fmla="*/ 154 h 234"/>
                <a:gd name="T36" fmla="*/ 213 w 213"/>
                <a:gd name="T37" fmla="*/ 163 h 234"/>
                <a:gd name="T38" fmla="*/ 153 w 213"/>
                <a:gd name="T39" fmla="*/ 176 h 234"/>
                <a:gd name="T40" fmla="*/ 134 w 213"/>
                <a:gd name="T41" fmla="*/ 181 h 234"/>
                <a:gd name="T42" fmla="*/ 91 w 213"/>
                <a:gd name="T43" fmla="*/ 219 h 234"/>
                <a:gd name="T44" fmla="*/ 79 w 213"/>
                <a:gd name="T45" fmla="*/ 234 h 234"/>
                <a:gd name="T46" fmla="*/ 50 w 213"/>
                <a:gd name="T47" fmla="*/ 218 h 234"/>
                <a:gd name="T48" fmla="*/ 53 w 213"/>
                <a:gd name="T49" fmla="*/ 150 h 234"/>
                <a:gd name="T50" fmla="*/ 0 w 213"/>
                <a:gd name="T51" fmla="*/ 197 h 234"/>
                <a:gd name="T52" fmla="*/ 118 w 213"/>
                <a:gd name="T53" fmla="*/ 75 h 234"/>
                <a:gd name="T54" fmla="*/ 89 w 213"/>
                <a:gd name="T55" fmla="*/ 89 h 234"/>
                <a:gd name="T56" fmla="*/ 70 w 213"/>
                <a:gd name="T57" fmla="*/ 111 h 234"/>
                <a:gd name="T58" fmla="*/ 81 w 213"/>
                <a:gd name="T59" fmla="*/ 188 h 234"/>
                <a:gd name="T60" fmla="*/ 88 w 213"/>
                <a:gd name="T61" fmla="*/ 203 h 234"/>
                <a:gd name="T62" fmla="*/ 109 w 213"/>
                <a:gd name="T63" fmla="*/ 195 h 234"/>
                <a:gd name="T64" fmla="*/ 111 w 213"/>
                <a:gd name="T65" fmla="*/ 134 h 234"/>
                <a:gd name="T66" fmla="*/ 135 w 213"/>
                <a:gd name="T67" fmla="*/ 113 h 234"/>
                <a:gd name="T68" fmla="*/ 118 w 213"/>
                <a:gd name="T69" fmla="*/ 75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 h="234">
                  <a:moveTo>
                    <a:pt x="0" y="197"/>
                  </a:moveTo>
                  <a:cubicBezTo>
                    <a:pt x="17" y="172"/>
                    <a:pt x="32" y="149"/>
                    <a:pt x="47" y="125"/>
                  </a:cubicBezTo>
                  <a:cubicBezTo>
                    <a:pt x="50" y="120"/>
                    <a:pt x="52" y="113"/>
                    <a:pt x="53" y="107"/>
                  </a:cubicBezTo>
                  <a:cubicBezTo>
                    <a:pt x="54" y="98"/>
                    <a:pt x="52" y="91"/>
                    <a:pt x="39" y="95"/>
                  </a:cubicBezTo>
                  <a:cubicBezTo>
                    <a:pt x="35" y="96"/>
                    <a:pt x="30" y="92"/>
                    <a:pt x="23" y="88"/>
                  </a:cubicBezTo>
                  <a:cubicBezTo>
                    <a:pt x="50" y="77"/>
                    <a:pt x="50" y="59"/>
                    <a:pt x="43" y="38"/>
                  </a:cubicBezTo>
                  <a:cubicBezTo>
                    <a:pt x="42" y="36"/>
                    <a:pt x="46" y="31"/>
                    <a:pt x="48" y="27"/>
                  </a:cubicBezTo>
                  <a:cubicBezTo>
                    <a:pt x="60" y="34"/>
                    <a:pt x="72" y="40"/>
                    <a:pt x="83" y="48"/>
                  </a:cubicBezTo>
                  <a:cubicBezTo>
                    <a:pt x="85" y="49"/>
                    <a:pt x="80" y="60"/>
                    <a:pt x="77" y="66"/>
                  </a:cubicBezTo>
                  <a:cubicBezTo>
                    <a:pt x="76" y="70"/>
                    <a:pt x="73" y="73"/>
                    <a:pt x="71" y="76"/>
                  </a:cubicBezTo>
                  <a:cubicBezTo>
                    <a:pt x="83" y="79"/>
                    <a:pt x="82" y="78"/>
                    <a:pt x="115" y="53"/>
                  </a:cubicBezTo>
                  <a:cubicBezTo>
                    <a:pt x="136" y="38"/>
                    <a:pt x="114" y="20"/>
                    <a:pt x="126" y="0"/>
                  </a:cubicBezTo>
                  <a:cubicBezTo>
                    <a:pt x="137" y="8"/>
                    <a:pt x="148" y="16"/>
                    <a:pt x="158" y="25"/>
                  </a:cubicBezTo>
                  <a:cubicBezTo>
                    <a:pt x="160" y="26"/>
                    <a:pt x="157" y="33"/>
                    <a:pt x="155" y="36"/>
                  </a:cubicBezTo>
                  <a:cubicBezTo>
                    <a:pt x="148" y="50"/>
                    <a:pt x="139" y="63"/>
                    <a:pt x="134" y="77"/>
                  </a:cubicBezTo>
                  <a:cubicBezTo>
                    <a:pt x="132" y="81"/>
                    <a:pt x="139" y="92"/>
                    <a:pt x="144" y="94"/>
                  </a:cubicBezTo>
                  <a:cubicBezTo>
                    <a:pt x="163" y="100"/>
                    <a:pt x="164" y="110"/>
                    <a:pt x="154" y="124"/>
                  </a:cubicBezTo>
                  <a:cubicBezTo>
                    <a:pt x="144" y="139"/>
                    <a:pt x="150" y="149"/>
                    <a:pt x="165" y="154"/>
                  </a:cubicBezTo>
                  <a:cubicBezTo>
                    <a:pt x="181" y="158"/>
                    <a:pt x="197" y="160"/>
                    <a:pt x="213" y="163"/>
                  </a:cubicBezTo>
                  <a:cubicBezTo>
                    <a:pt x="193" y="190"/>
                    <a:pt x="186" y="191"/>
                    <a:pt x="153" y="176"/>
                  </a:cubicBezTo>
                  <a:cubicBezTo>
                    <a:pt x="148" y="174"/>
                    <a:pt x="137" y="177"/>
                    <a:pt x="134" y="181"/>
                  </a:cubicBezTo>
                  <a:cubicBezTo>
                    <a:pt x="123" y="198"/>
                    <a:pt x="116" y="218"/>
                    <a:pt x="91" y="219"/>
                  </a:cubicBezTo>
                  <a:cubicBezTo>
                    <a:pt x="87" y="219"/>
                    <a:pt x="83" y="229"/>
                    <a:pt x="79" y="234"/>
                  </a:cubicBezTo>
                  <a:cubicBezTo>
                    <a:pt x="69" y="229"/>
                    <a:pt x="59" y="223"/>
                    <a:pt x="50" y="218"/>
                  </a:cubicBezTo>
                  <a:cubicBezTo>
                    <a:pt x="67" y="209"/>
                    <a:pt x="69" y="176"/>
                    <a:pt x="53" y="150"/>
                  </a:cubicBezTo>
                  <a:cubicBezTo>
                    <a:pt x="35" y="165"/>
                    <a:pt x="42" y="209"/>
                    <a:pt x="0" y="197"/>
                  </a:cubicBezTo>
                  <a:close/>
                  <a:moveTo>
                    <a:pt x="118" y="75"/>
                  </a:moveTo>
                  <a:cubicBezTo>
                    <a:pt x="108" y="81"/>
                    <a:pt x="98" y="90"/>
                    <a:pt x="89" y="89"/>
                  </a:cubicBezTo>
                  <a:cubicBezTo>
                    <a:pt x="70" y="88"/>
                    <a:pt x="69" y="98"/>
                    <a:pt x="70" y="111"/>
                  </a:cubicBezTo>
                  <a:cubicBezTo>
                    <a:pt x="73" y="136"/>
                    <a:pt x="77" y="162"/>
                    <a:pt x="81" y="188"/>
                  </a:cubicBezTo>
                  <a:cubicBezTo>
                    <a:pt x="81" y="193"/>
                    <a:pt x="86" y="203"/>
                    <a:pt x="88" y="203"/>
                  </a:cubicBezTo>
                  <a:cubicBezTo>
                    <a:pt x="95" y="203"/>
                    <a:pt x="104" y="200"/>
                    <a:pt x="109" y="195"/>
                  </a:cubicBezTo>
                  <a:cubicBezTo>
                    <a:pt x="128" y="176"/>
                    <a:pt x="128" y="161"/>
                    <a:pt x="111" y="134"/>
                  </a:cubicBezTo>
                  <a:cubicBezTo>
                    <a:pt x="135" y="136"/>
                    <a:pt x="137" y="134"/>
                    <a:pt x="135" y="113"/>
                  </a:cubicBezTo>
                  <a:cubicBezTo>
                    <a:pt x="93" y="117"/>
                    <a:pt x="133" y="83"/>
                    <a:pt x="118"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5"/>
            <p:cNvSpPr>
              <a:spLocks/>
            </p:cNvSpPr>
            <p:nvPr/>
          </p:nvSpPr>
          <p:spPr bwMode="auto">
            <a:xfrm>
              <a:off x="3208338" y="4664075"/>
              <a:ext cx="403225" cy="342900"/>
            </a:xfrm>
            <a:custGeom>
              <a:avLst/>
              <a:gdLst>
                <a:gd name="T0" fmla="*/ 189 w 209"/>
                <a:gd name="T1" fmla="*/ 0 h 177"/>
                <a:gd name="T2" fmla="*/ 209 w 209"/>
                <a:gd name="T3" fmla="*/ 44 h 177"/>
                <a:gd name="T4" fmla="*/ 86 w 209"/>
                <a:gd name="T5" fmla="*/ 106 h 177"/>
                <a:gd name="T6" fmla="*/ 112 w 209"/>
                <a:gd name="T7" fmla="*/ 159 h 177"/>
                <a:gd name="T8" fmla="*/ 109 w 209"/>
                <a:gd name="T9" fmla="*/ 163 h 177"/>
                <a:gd name="T10" fmla="*/ 59 w 209"/>
                <a:gd name="T11" fmla="*/ 146 h 177"/>
                <a:gd name="T12" fmla="*/ 24 w 209"/>
                <a:gd name="T13" fmla="*/ 74 h 177"/>
                <a:gd name="T14" fmla="*/ 0 w 209"/>
                <a:gd name="T15" fmla="*/ 27 h 177"/>
                <a:gd name="T16" fmla="*/ 37 w 209"/>
                <a:gd name="T17" fmla="*/ 9 h 177"/>
                <a:gd name="T18" fmla="*/ 52 w 209"/>
                <a:gd name="T19" fmla="*/ 44 h 177"/>
                <a:gd name="T20" fmla="*/ 75 w 209"/>
                <a:gd name="T21" fmla="*/ 52 h 177"/>
                <a:gd name="T22" fmla="*/ 189 w 209"/>
                <a:gd name="T2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9" h="177">
                  <a:moveTo>
                    <a:pt x="189" y="0"/>
                  </a:moveTo>
                  <a:cubicBezTo>
                    <a:pt x="196" y="15"/>
                    <a:pt x="202" y="28"/>
                    <a:pt x="209" y="44"/>
                  </a:cubicBezTo>
                  <a:cubicBezTo>
                    <a:pt x="168" y="65"/>
                    <a:pt x="128" y="85"/>
                    <a:pt x="86" y="106"/>
                  </a:cubicBezTo>
                  <a:cubicBezTo>
                    <a:pt x="96" y="125"/>
                    <a:pt x="104" y="142"/>
                    <a:pt x="112" y="159"/>
                  </a:cubicBezTo>
                  <a:cubicBezTo>
                    <a:pt x="111" y="161"/>
                    <a:pt x="110" y="162"/>
                    <a:pt x="109" y="163"/>
                  </a:cubicBezTo>
                  <a:cubicBezTo>
                    <a:pt x="77" y="177"/>
                    <a:pt x="76" y="177"/>
                    <a:pt x="59" y="146"/>
                  </a:cubicBezTo>
                  <a:cubicBezTo>
                    <a:pt x="46" y="122"/>
                    <a:pt x="36" y="98"/>
                    <a:pt x="24" y="74"/>
                  </a:cubicBezTo>
                  <a:cubicBezTo>
                    <a:pt x="17" y="59"/>
                    <a:pt x="9" y="45"/>
                    <a:pt x="0" y="27"/>
                  </a:cubicBezTo>
                  <a:cubicBezTo>
                    <a:pt x="11" y="22"/>
                    <a:pt x="23" y="16"/>
                    <a:pt x="37" y="9"/>
                  </a:cubicBezTo>
                  <a:cubicBezTo>
                    <a:pt x="43" y="23"/>
                    <a:pt x="48" y="33"/>
                    <a:pt x="52" y="44"/>
                  </a:cubicBezTo>
                  <a:cubicBezTo>
                    <a:pt x="57" y="56"/>
                    <a:pt x="63" y="58"/>
                    <a:pt x="75" y="52"/>
                  </a:cubicBezTo>
                  <a:cubicBezTo>
                    <a:pt x="112" y="34"/>
                    <a:pt x="150" y="18"/>
                    <a:pt x="1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6"/>
            <p:cNvSpPr>
              <a:spLocks/>
            </p:cNvSpPr>
            <p:nvPr/>
          </p:nvSpPr>
          <p:spPr bwMode="auto">
            <a:xfrm>
              <a:off x="8486775" y="4560888"/>
              <a:ext cx="379413" cy="411163"/>
            </a:xfrm>
            <a:custGeom>
              <a:avLst/>
              <a:gdLst>
                <a:gd name="T0" fmla="*/ 196 w 196"/>
                <a:gd name="T1" fmla="*/ 76 h 213"/>
                <a:gd name="T2" fmla="*/ 179 w 196"/>
                <a:gd name="T3" fmla="*/ 111 h 213"/>
                <a:gd name="T4" fmla="*/ 161 w 196"/>
                <a:gd name="T5" fmla="*/ 118 h 213"/>
                <a:gd name="T6" fmla="*/ 94 w 196"/>
                <a:gd name="T7" fmla="*/ 110 h 213"/>
                <a:gd name="T8" fmla="*/ 90 w 196"/>
                <a:gd name="T9" fmla="*/ 116 h 213"/>
                <a:gd name="T10" fmla="*/ 151 w 196"/>
                <a:gd name="T11" fmla="*/ 173 h 213"/>
                <a:gd name="T12" fmla="*/ 132 w 196"/>
                <a:gd name="T13" fmla="*/ 213 h 213"/>
                <a:gd name="T14" fmla="*/ 45 w 196"/>
                <a:gd name="T15" fmla="*/ 121 h 213"/>
                <a:gd name="T16" fmla="*/ 35 w 196"/>
                <a:gd name="T17" fmla="*/ 111 h 213"/>
                <a:gd name="T18" fmla="*/ 19 w 196"/>
                <a:gd name="T19" fmla="*/ 26 h 213"/>
                <a:gd name="T20" fmla="*/ 57 w 196"/>
                <a:gd name="T21" fmla="*/ 16 h 213"/>
                <a:gd name="T22" fmla="*/ 50 w 196"/>
                <a:gd name="T23" fmla="*/ 27 h 213"/>
                <a:gd name="T24" fmla="*/ 51 w 196"/>
                <a:gd name="T25" fmla="*/ 61 h 213"/>
                <a:gd name="T26" fmla="*/ 72 w 196"/>
                <a:gd name="T27" fmla="*/ 69 h 213"/>
                <a:gd name="T28" fmla="*/ 196 w 196"/>
                <a:gd name="T29" fmla="*/ 7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213">
                  <a:moveTo>
                    <a:pt x="196" y="76"/>
                  </a:moveTo>
                  <a:cubicBezTo>
                    <a:pt x="189" y="91"/>
                    <a:pt x="186" y="102"/>
                    <a:pt x="179" y="111"/>
                  </a:cubicBezTo>
                  <a:cubicBezTo>
                    <a:pt x="176" y="115"/>
                    <a:pt x="167" y="118"/>
                    <a:pt x="161" y="118"/>
                  </a:cubicBezTo>
                  <a:cubicBezTo>
                    <a:pt x="139" y="116"/>
                    <a:pt x="116" y="113"/>
                    <a:pt x="94" y="110"/>
                  </a:cubicBezTo>
                  <a:cubicBezTo>
                    <a:pt x="93" y="112"/>
                    <a:pt x="91" y="114"/>
                    <a:pt x="90" y="116"/>
                  </a:cubicBezTo>
                  <a:cubicBezTo>
                    <a:pt x="110" y="135"/>
                    <a:pt x="130" y="153"/>
                    <a:pt x="151" y="173"/>
                  </a:cubicBezTo>
                  <a:cubicBezTo>
                    <a:pt x="145" y="186"/>
                    <a:pt x="139" y="198"/>
                    <a:pt x="132" y="213"/>
                  </a:cubicBezTo>
                  <a:cubicBezTo>
                    <a:pt x="101" y="181"/>
                    <a:pt x="73" y="151"/>
                    <a:pt x="45" y="121"/>
                  </a:cubicBezTo>
                  <a:cubicBezTo>
                    <a:pt x="42" y="118"/>
                    <a:pt x="39" y="115"/>
                    <a:pt x="35" y="111"/>
                  </a:cubicBezTo>
                  <a:cubicBezTo>
                    <a:pt x="1" y="77"/>
                    <a:pt x="0" y="70"/>
                    <a:pt x="19" y="26"/>
                  </a:cubicBezTo>
                  <a:cubicBezTo>
                    <a:pt x="30" y="1"/>
                    <a:pt x="32" y="0"/>
                    <a:pt x="57" y="16"/>
                  </a:cubicBezTo>
                  <a:cubicBezTo>
                    <a:pt x="55" y="20"/>
                    <a:pt x="51" y="23"/>
                    <a:pt x="50" y="27"/>
                  </a:cubicBezTo>
                  <a:cubicBezTo>
                    <a:pt x="49" y="38"/>
                    <a:pt x="47" y="50"/>
                    <a:pt x="51" y="61"/>
                  </a:cubicBezTo>
                  <a:cubicBezTo>
                    <a:pt x="52" y="65"/>
                    <a:pt x="64" y="68"/>
                    <a:pt x="72" y="69"/>
                  </a:cubicBezTo>
                  <a:cubicBezTo>
                    <a:pt x="112" y="72"/>
                    <a:pt x="152" y="73"/>
                    <a:pt x="19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7"/>
            <p:cNvSpPr>
              <a:spLocks/>
            </p:cNvSpPr>
            <p:nvPr/>
          </p:nvSpPr>
          <p:spPr bwMode="auto">
            <a:xfrm>
              <a:off x="3052763" y="3773488"/>
              <a:ext cx="300038" cy="306388"/>
            </a:xfrm>
            <a:custGeom>
              <a:avLst/>
              <a:gdLst>
                <a:gd name="T0" fmla="*/ 128 w 156"/>
                <a:gd name="T1" fmla="*/ 0 h 158"/>
                <a:gd name="T2" fmla="*/ 139 w 156"/>
                <a:gd name="T3" fmla="*/ 44 h 158"/>
                <a:gd name="T4" fmla="*/ 69 w 156"/>
                <a:gd name="T5" fmla="*/ 56 h 158"/>
                <a:gd name="T6" fmla="*/ 46 w 156"/>
                <a:gd name="T7" fmla="*/ 82 h 158"/>
                <a:gd name="T8" fmla="*/ 78 w 156"/>
                <a:gd name="T9" fmla="*/ 97 h 158"/>
                <a:gd name="T10" fmla="*/ 146 w 156"/>
                <a:gd name="T11" fmla="*/ 87 h 158"/>
                <a:gd name="T12" fmla="*/ 156 w 156"/>
                <a:gd name="T13" fmla="*/ 133 h 158"/>
                <a:gd name="T14" fmla="*/ 28 w 156"/>
                <a:gd name="T15" fmla="*/ 158 h 158"/>
                <a:gd name="T16" fmla="*/ 18 w 156"/>
                <a:gd name="T17" fmla="*/ 116 h 158"/>
                <a:gd name="T18" fmla="*/ 34 w 156"/>
                <a:gd name="T19" fmla="*/ 108 h 158"/>
                <a:gd name="T20" fmla="*/ 30 w 156"/>
                <a:gd name="T21" fmla="*/ 101 h 158"/>
                <a:gd name="T22" fmla="*/ 7 w 156"/>
                <a:gd name="T23" fmla="*/ 45 h 158"/>
                <a:gd name="T24" fmla="*/ 60 w 156"/>
                <a:gd name="T25" fmla="*/ 9 h 158"/>
                <a:gd name="T26" fmla="*/ 128 w 156"/>
                <a:gd name="T2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6" h="158">
                  <a:moveTo>
                    <a:pt x="128" y="0"/>
                  </a:moveTo>
                  <a:cubicBezTo>
                    <a:pt x="132" y="15"/>
                    <a:pt x="135" y="29"/>
                    <a:pt x="139" y="44"/>
                  </a:cubicBezTo>
                  <a:cubicBezTo>
                    <a:pt x="115" y="48"/>
                    <a:pt x="92" y="53"/>
                    <a:pt x="69" y="56"/>
                  </a:cubicBezTo>
                  <a:cubicBezTo>
                    <a:pt x="54" y="59"/>
                    <a:pt x="43" y="65"/>
                    <a:pt x="46" y="82"/>
                  </a:cubicBezTo>
                  <a:cubicBezTo>
                    <a:pt x="50" y="99"/>
                    <a:pt x="65" y="99"/>
                    <a:pt x="78" y="97"/>
                  </a:cubicBezTo>
                  <a:cubicBezTo>
                    <a:pt x="100" y="95"/>
                    <a:pt x="121" y="91"/>
                    <a:pt x="146" y="87"/>
                  </a:cubicBezTo>
                  <a:cubicBezTo>
                    <a:pt x="149" y="102"/>
                    <a:pt x="152" y="117"/>
                    <a:pt x="156" y="133"/>
                  </a:cubicBezTo>
                  <a:cubicBezTo>
                    <a:pt x="112" y="141"/>
                    <a:pt x="71" y="149"/>
                    <a:pt x="28" y="158"/>
                  </a:cubicBezTo>
                  <a:cubicBezTo>
                    <a:pt x="24" y="142"/>
                    <a:pt x="21" y="130"/>
                    <a:pt x="18" y="116"/>
                  </a:cubicBezTo>
                  <a:cubicBezTo>
                    <a:pt x="23" y="113"/>
                    <a:pt x="28" y="111"/>
                    <a:pt x="34" y="108"/>
                  </a:cubicBezTo>
                  <a:cubicBezTo>
                    <a:pt x="32" y="105"/>
                    <a:pt x="31" y="103"/>
                    <a:pt x="30" y="101"/>
                  </a:cubicBezTo>
                  <a:cubicBezTo>
                    <a:pt x="13" y="86"/>
                    <a:pt x="0" y="68"/>
                    <a:pt x="7" y="45"/>
                  </a:cubicBezTo>
                  <a:cubicBezTo>
                    <a:pt x="15" y="22"/>
                    <a:pt x="37" y="12"/>
                    <a:pt x="60" y="9"/>
                  </a:cubicBezTo>
                  <a:cubicBezTo>
                    <a:pt x="82" y="6"/>
                    <a:pt x="104" y="4"/>
                    <a:pt x="1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8"/>
            <p:cNvSpPr>
              <a:spLocks/>
            </p:cNvSpPr>
            <p:nvPr/>
          </p:nvSpPr>
          <p:spPr bwMode="auto">
            <a:xfrm>
              <a:off x="4656138" y="614363"/>
              <a:ext cx="279400" cy="423863"/>
            </a:xfrm>
            <a:custGeom>
              <a:avLst/>
              <a:gdLst>
                <a:gd name="T0" fmla="*/ 0 w 145"/>
                <a:gd name="T1" fmla="*/ 63 h 219"/>
                <a:gd name="T2" fmla="*/ 7 w 145"/>
                <a:gd name="T3" fmla="*/ 57 h 219"/>
                <a:gd name="T4" fmla="*/ 61 w 145"/>
                <a:gd name="T5" fmla="*/ 67 h 219"/>
                <a:gd name="T6" fmla="*/ 94 w 145"/>
                <a:gd name="T7" fmla="*/ 106 h 219"/>
                <a:gd name="T8" fmla="*/ 100 w 145"/>
                <a:gd name="T9" fmla="*/ 104 h 219"/>
                <a:gd name="T10" fmla="*/ 100 w 145"/>
                <a:gd name="T11" fmla="*/ 84 h 219"/>
                <a:gd name="T12" fmla="*/ 96 w 145"/>
                <a:gd name="T13" fmla="*/ 48 h 219"/>
                <a:gd name="T14" fmla="*/ 133 w 145"/>
                <a:gd name="T15" fmla="*/ 0 h 219"/>
                <a:gd name="T16" fmla="*/ 137 w 145"/>
                <a:gd name="T17" fmla="*/ 63 h 219"/>
                <a:gd name="T18" fmla="*/ 144 w 145"/>
                <a:gd name="T19" fmla="*/ 156 h 219"/>
                <a:gd name="T20" fmla="*/ 93 w 145"/>
                <a:gd name="T21" fmla="*/ 218 h 219"/>
                <a:gd name="T22" fmla="*/ 65 w 145"/>
                <a:gd name="T23" fmla="*/ 203 h 219"/>
                <a:gd name="T24" fmla="*/ 71 w 145"/>
                <a:gd name="T25" fmla="*/ 195 h 219"/>
                <a:gd name="T26" fmla="*/ 81 w 145"/>
                <a:gd name="T27" fmla="*/ 143 h 219"/>
                <a:gd name="T28" fmla="*/ 0 w 145"/>
                <a:gd name="T29" fmla="*/ 6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 h="219">
                  <a:moveTo>
                    <a:pt x="0" y="63"/>
                  </a:moveTo>
                  <a:cubicBezTo>
                    <a:pt x="4" y="60"/>
                    <a:pt x="5" y="58"/>
                    <a:pt x="7" y="57"/>
                  </a:cubicBezTo>
                  <a:cubicBezTo>
                    <a:pt x="38" y="39"/>
                    <a:pt x="38" y="39"/>
                    <a:pt x="61" y="67"/>
                  </a:cubicBezTo>
                  <a:cubicBezTo>
                    <a:pt x="72" y="80"/>
                    <a:pt x="83" y="93"/>
                    <a:pt x="94" y="106"/>
                  </a:cubicBezTo>
                  <a:cubicBezTo>
                    <a:pt x="96" y="105"/>
                    <a:pt x="98" y="105"/>
                    <a:pt x="100" y="104"/>
                  </a:cubicBezTo>
                  <a:cubicBezTo>
                    <a:pt x="100" y="97"/>
                    <a:pt x="101" y="91"/>
                    <a:pt x="100" y="84"/>
                  </a:cubicBezTo>
                  <a:cubicBezTo>
                    <a:pt x="99" y="72"/>
                    <a:pt x="97" y="60"/>
                    <a:pt x="96" y="48"/>
                  </a:cubicBezTo>
                  <a:cubicBezTo>
                    <a:pt x="93" y="13"/>
                    <a:pt x="94" y="13"/>
                    <a:pt x="133" y="0"/>
                  </a:cubicBezTo>
                  <a:cubicBezTo>
                    <a:pt x="134" y="21"/>
                    <a:pt x="135" y="42"/>
                    <a:pt x="137" y="63"/>
                  </a:cubicBezTo>
                  <a:cubicBezTo>
                    <a:pt x="139" y="94"/>
                    <a:pt x="142" y="125"/>
                    <a:pt x="144" y="156"/>
                  </a:cubicBezTo>
                  <a:cubicBezTo>
                    <a:pt x="145" y="189"/>
                    <a:pt x="124" y="214"/>
                    <a:pt x="93" y="218"/>
                  </a:cubicBezTo>
                  <a:cubicBezTo>
                    <a:pt x="85" y="219"/>
                    <a:pt x="75" y="209"/>
                    <a:pt x="65" y="203"/>
                  </a:cubicBezTo>
                  <a:cubicBezTo>
                    <a:pt x="69" y="197"/>
                    <a:pt x="70" y="196"/>
                    <a:pt x="71" y="195"/>
                  </a:cubicBezTo>
                  <a:cubicBezTo>
                    <a:pt x="108" y="180"/>
                    <a:pt x="110" y="171"/>
                    <a:pt x="81" y="143"/>
                  </a:cubicBezTo>
                  <a:cubicBezTo>
                    <a:pt x="54" y="116"/>
                    <a:pt x="27" y="90"/>
                    <a:pt x="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9"/>
            <p:cNvSpPr>
              <a:spLocks/>
            </p:cNvSpPr>
            <p:nvPr/>
          </p:nvSpPr>
          <p:spPr bwMode="auto">
            <a:xfrm>
              <a:off x="3225800" y="2143125"/>
              <a:ext cx="334963" cy="330200"/>
            </a:xfrm>
            <a:custGeom>
              <a:avLst/>
              <a:gdLst>
                <a:gd name="T0" fmla="*/ 173 w 173"/>
                <a:gd name="T1" fmla="*/ 41 h 171"/>
                <a:gd name="T2" fmla="*/ 153 w 173"/>
                <a:gd name="T3" fmla="*/ 85 h 171"/>
                <a:gd name="T4" fmla="*/ 86 w 173"/>
                <a:gd name="T5" fmla="*/ 61 h 171"/>
                <a:gd name="T6" fmla="*/ 59 w 173"/>
                <a:gd name="T7" fmla="*/ 66 h 171"/>
                <a:gd name="T8" fmla="*/ 66 w 173"/>
                <a:gd name="T9" fmla="*/ 96 h 171"/>
                <a:gd name="T10" fmla="*/ 138 w 173"/>
                <a:gd name="T11" fmla="*/ 129 h 171"/>
                <a:gd name="T12" fmla="*/ 122 w 173"/>
                <a:gd name="T13" fmla="*/ 171 h 171"/>
                <a:gd name="T14" fmla="*/ 0 w 173"/>
                <a:gd name="T15" fmla="*/ 121 h 171"/>
                <a:gd name="T16" fmla="*/ 33 w 173"/>
                <a:gd name="T17" fmla="*/ 85 h 171"/>
                <a:gd name="T18" fmla="*/ 29 w 173"/>
                <a:gd name="T19" fmla="*/ 67 h 171"/>
                <a:gd name="T20" fmla="*/ 84 w 173"/>
                <a:gd name="T21" fmla="*/ 9 h 171"/>
                <a:gd name="T22" fmla="*/ 173 w 173"/>
                <a:gd name="T23" fmla="*/ 4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3" h="171">
                  <a:moveTo>
                    <a:pt x="173" y="41"/>
                  </a:moveTo>
                  <a:cubicBezTo>
                    <a:pt x="165" y="58"/>
                    <a:pt x="159" y="71"/>
                    <a:pt x="153" y="85"/>
                  </a:cubicBezTo>
                  <a:cubicBezTo>
                    <a:pt x="131" y="76"/>
                    <a:pt x="109" y="67"/>
                    <a:pt x="86" y="61"/>
                  </a:cubicBezTo>
                  <a:cubicBezTo>
                    <a:pt x="78" y="58"/>
                    <a:pt x="63" y="60"/>
                    <a:pt x="59" y="66"/>
                  </a:cubicBezTo>
                  <a:cubicBezTo>
                    <a:pt x="52" y="75"/>
                    <a:pt x="53" y="89"/>
                    <a:pt x="66" y="96"/>
                  </a:cubicBezTo>
                  <a:cubicBezTo>
                    <a:pt x="89" y="107"/>
                    <a:pt x="112" y="117"/>
                    <a:pt x="138" y="129"/>
                  </a:cubicBezTo>
                  <a:cubicBezTo>
                    <a:pt x="133" y="142"/>
                    <a:pt x="128" y="155"/>
                    <a:pt x="122" y="171"/>
                  </a:cubicBezTo>
                  <a:cubicBezTo>
                    <a:pt x="81" y="154"/>
                    <a:pt x="41" y="138"/>
                    <a:pt x="0" y="121"/>
                  </a:cubicBezTo>
                  <a:cubicBezTo>
                    <a:pt x="10" y="108"/>
                    <a:pt x="2" y="82"/>
                    <a:pt x="33" y="85"/>
                  </a:cubicBezTo>
                  <a:cubicBezTo>
                    <a:pt x="32" y="78"/>
                    <a:pt x="30" y="73"/>
                    <a:pt x="29" y="67"/>
                  </a:cubicBezTo>
                  <a:cubicBezTo>
                    <a:pt x="21" y="30"/>
                    <a:pt x="48" y="0"/>
                    <a:pt x="84" y="9"/>
                  </a:cubicBezTo>
                  <a:cubicBezTo>
                    <a:pt x="114" y="17"/>
                    <a:pt x="143" y="30"/>
                    <a:pt x="173"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0"/>
            <p:cNvSpPr>
              <a:spLocks/>
            </p:cNvSpPr>
            <p:nvPr/>
          </p:nvSpPr>
          <p:spPr bwMode="auto">
            <a:xfrm>
              <a:off x="7096125" y="574675"/>
              <a:ext cx="338138" cy="342900"/>
            </a:xfrm>
            <a:custGeom>
              <a:avLst/>
              <a:gdLst>
                <a:gd name="T0" fmla="*/ 45 w 175"/>
                <a:gd name="T1" fmla="*/ 139 h 178"/>
                <a:gd name="T2" fmla="*/ 0 w 175"/>
                <a:gd name="T3" fmla="*/ 119 h 178"/>
                <a:gd name="T4" fmla="*/ 54 w 175"/>
                <a:gd name="T5" fmla="*/ 0 h 178"/>
                <a:gd name="T6" fmla="*/ 91 w 175"/>
                <a:gd name="T7" fmla="*/ 33 h 178"/>
                <a:gd name="T8" fmla="*/ 117 w 175"/>
                <a:gd name="T9" fmla="*/ 33 h 178"/>
                <a:gd name="T10" fmla="*/ 158 w 175"/>
                <a:gd name="T11" fmla="*/ 99 h 178"/>
                <a:gd name="T12" fmla="*/ 141 w 175"/>
                <a:gd name="T13" fmla="*/ 137 h 178"/>
                <a:gd name="T14" fmla="*/ 124 w 175"/>
                <a:gd name="T15" fmla="*/ 178 h 178"/>
                <a:gd name="T16" fmla="*/ 84 w 175"/>
                <a:gd name="T17" fmla="*/ 158 h 178"/>
                <a:gd name="T18" fmla="*/ 110 w 175"/>
                <a:gd name="T19" fmla="*/ 94 h 178"/>
                <a:gd name="T20" fmla="*/ 104 w 175"/>
                <a:gd name="T21" fmla="*/ 62 h 178"/>
                <a:gd name="T22" fmla="*/ 69 w 175"/>
                <a:gd name="T23" fmla="*/ 76 h 178"/>
                <a:gd name="T24" fmla="*/ 57 w 175"/>
                <a:gd name="T25" fmla="*/ 106 h 178"/>
                <a:gd name="T26" fmla="*/ 45 w 175"/>
                <a:gd name="T27" fmla="*/ 1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5" h="178">
                  <a:moveTo>
                    <a:pt x="45" y="139"/>
                  </a:moveTo>
                  <a:cubicBezTo>
                    <a:pt x="29" y="132"/>
                    <a:pt x="15" y="126"/>
                    <a:pt x="0" y="119"/>
                  </a:cubicBezTo>
                  <a:cubicBezTo>
                    <a:pt x="18" y="79"/>
                    <a:pt x="35" y="41"/>
                    <a:pt x="54" y="0"/>
                  </a:cubicBezTo>
                  <a:cubicBezTo>
                    <a:pt x="67" y="12"/>
                    <a:pt x="90" y="8"/>
                    <a:pt x="91" y="33"/>
                  </a:cubicBezTo>
                  <a:cubicBezTo>
                    <a:pt x="99" y="33"/>
                    <a:pt x="108" y="32"/>
                    <a:pt x="117" y="33"/>
                  </a:cubicBezTo>
                  <a:cubicBezTo>
                    <a:pt x="157" y="34"/>
                    <a:pt x="175" y="63"/>
                    <a:pt x="158" y="99"/>
                  </a:cubicBezTo>
                  <a:cubicBezTo>
                    <a:pt x="153" y="112"/>
                    <a:pt x="147" y="124"/>
                    <a:pt x="141" y="137"/>
                  </a:cubicBezTo>
                  <a:cubicBezTo>
                    <a:pt x="136" y="150"/>
                    <a:pt x="130" y="163"/>
                    <a:pt x="124" y="178"/>
                  </a:cubicBezTo>
                  <a:cubicBezTo>
                    <a:pt x="110" y="171"/>
                    <a:pt x="98" y="165"/>
                    <a:pt x="84" y="158"/>
                  </a:cubicBezTo>
                  <a:cubicBezTo>
                    <a:pt x="93" y="136"/>
                    <a:pt x="101" y="115"/>
                    <a:pt x="110" y="94"/>
                  </a:cubicBezTo>
                  <a:cubicBezTo>
                    <a:pt x="116" y="81"/>
                    <a:pt x="119" y="69"/>
                    <a:pt x="104" y="62"/>
                  </a:cubicBezTo>
                  <a:cubicBezTo>
                    <a:pt x="88" y="55"/>
                    <a:pt x="76" y="63"/>
                    <a:pt x="69" y="76"/>
                  </a:cubicBezTo>
                  <a:cubicBezTo>
                    <a:pt x="64" y="86"/>
                    <a:pt x="61" y="96"/>
                    <a:pt x="57" y="106"/>
                  </a:cubicBezTo>
                  <a:cubicBezTo>
                    <a:pt x="54" y="116"/>
                    <a:pt x="50" y="126"/>
                    <a:pt x="45"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1"/>
            <p:cNvSpPr>
              <a:spLocks noEditPoints="1"/>
            </p:cNvSpPr>
            <p:nvPr/>
          </p:nvSpPr>
          <p:spPr bwMode="auto">
            <a:xfrm>
              <a:off x="6769100" y="479425"/>
              <a:ext cx="328613" cy="301625"/>
            </a:xfrm>
            <a:custGeom>
              <a:avLst/>
              <a:gdLst>
                <a:gd name="T0" fmla="*/ 60 w 170"/>
                <a:gd name="T1" fmla="*/ 81 h 156"/>
                <a:gd name="T2" fmla="*/ 91 w 170"/>
                <a:gd name="T3" fmla="*/ 116 h 156"/>
                <a:gd name="T4" fmla="*/ 142 w 170"/>
                <a:gd name="T5" fmla="*/ 120 h 156"/>
                <a:gd name="T6" fmla="*/ 45 w 170"/>
                <a:gd name="T7" fmla="*/ 132 h 156"/>
                <a:gd name="T8" fmla="*/ 18 w 170"/>
                <a:gd name="T9" fmla="*/ 38 h 156"/>
                <a:gd name="T10" fmla="*/ 116 w 170"/>
                <a:gd name="T11" fmla="*/ 15 h 156"/>
                <a:gd name="T12" fmla="*/ 155 w 170"/>
                <a:gd name="T13" fmla="*/ 105 h 156"/>
                <a:gd name="T14" fmla="*/ 60 w 170"/>
                <a:gd name="T15" fmla="*/ 81 h 156"/>
                <a:gd name="T16" fmla="*/ 114 w 170"/>
                <a:gd name="T17" fmla="*/ 71 h 156"/>
                <a:gd name="T18" fmla="*/ 120 w 170"/>
                <a:gd name="T19" fmla="*/ 65 h 156"/>
                <a:gd name="T20" fmla="*/ 101 w 170"/>
                <a:gd name="T21" fmla="*/ 37 h 156"/>
                <a:gd name="T22" fmla="*/ 71 w 170"/>
                <a:gd name="T23" fmla="*/ 43 h 156"/>
                <a:gd name="T24" fmla="*/ 72 w 170"/>
                <a:gd name="T25" fmla="*/ 60 h 156"/>
                <a:gd name="T26" fmla="*/ 114 w 170"/>
                <a:gd name="T27" fmla="*/ 7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156">
                  <a:moveTo>
                    <a:pt x="60" y="81"/>
                  </a:moveTo>
                  <a:cubicBezTo>
                    <a:pt x="55" y="108"/>
                    <a:pt x="64" y="118"/>
                    <a:pt x="91" y="116"/>
                  </a:cubicBezTo>
                  <a:cubicBezTo>
                    <a:pt x="107" y="115"/>
                    <a:pt x="123" y="118"/>
                    <a:pt x="142" y="120"/>
                  </a:cubicBezTo>
                  <a:cubicBezTo>
                    <a:pt x="121" y="156"/>
                    <a:pt x="76" y="149"/>
                    <a:pt x="45" y="132"/>
                  </a:cubicBezTo>
                  <a:cubicBezTo>
                    <a:pt x="9" y="113"/>
                    <a:pt x="0" y="75"/>
                    <a:pt x="18" y="38"/>
                  </a:cubicBezTo>
                  <a:cubicBezTo>
                    <a:pt x="33" y="8"/>
                    <a:pt x="79" y="0"/>
                    <a:pt x="116" y="15"/>
                  </a:cubicBezTo>
                  <a:cubicBezTo>
                    <a:pt x="156" y="30"/>
                    <a:pt x="170" y="65"/>
                    <a:pt x="155" y="105"/>
                  </a:cubicBezTo>
                  <a:cubicBezTo>
                    <a:pt x="124" y="97"/>
                    <a:pt x="92" y="89"/>
                    <a:pt x="60" y="81"/>
                  </a:cubicBezTo>
                  <a:close/>
                  <a:moveTo>
                    <a:pt x="114" y="71"/>
                  </a:moveTo>
                  <a:cubicBezTo>
                    <a:pt x="116" y="69"/>
                    <a:pt x="118" y="67"/>
                    <a:pt x="120" y="65"/>
                  </a:cubicBezTo>
                  <a:cubicBezTo>
                    <a:pt x="114" y="55"/>
                    <a:pt x="110" y="41"/>
                    <a:pt x="101" y="37"/>
                  </a:cubicBezTo>
                  <a:cubicBezTo>
                    <a:pt x="94" y="33"/>
                    <a:pt x="81" y="39"/>
                    <a:pt x="71" y="43"/>
                  </a:cubicBezTo>
                  <a:cubicBezTo>
                    <a:pt x="69" y="44"/>
                    <a:pt x="70" y="60"/>
                    <a:pt x="72" y="60"/>
                  </a:cubicBezTo>
                  <a:cubicBezTo>
                    <a:pt x="86" y="65"/>
                    <a:pt x="100" y="68"/>
                    <a:pt x="11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2"/>
            <p:cNvSpPr>
              <a:spLocks/>
            </p:cNvSpPr>
            <p:nvPr/>
          </p:nvSpPr>
          <p:spPr bwMode="auto">
            <a:xfrm>
              <a:off x="8885238" y="3144838"/>
              <a:ext cx="292100" cy="276225"/>
            </a:xfrm>
            <a:custGeom>
              <a:avLst/>
              <a:gdLst>
                <a:gd name="T0" fmla="*/ 2 w 151"/>
                <a:gd name="T1" fmla="*/ 47 h 143"/>
                <a:gd name="T2" fmla="*/ 1 w 151"/>
                <a:gd name="T3" fmla="*/ 17 h 143"/>
                <a:gd name="T4" fmla="*/ 16 w 151"/>
                <a:gd name="T5" fmla="*/ 4 h 143"/>
                <a:gd name="T6" fmla="*/ 35 w 151"/>
                <a:gd name="T7" fmla="*/ 0 h 143"/>
                <a:gd name="T8" fmla="*/ 130 w 151"/>
                <a:gd name="T9" fmla="*/ 0 h 143"/>
                <a:gd name="T10" fmla="*/ 113 w 151"/>
                <a:gd name="T11" fmla="*/ 39 h 143"/>
                <a:gd name="T12" fmla="*/ 122 w 151"/>
                <a:gd name="T13" fmla="*/ 53 h 143"/>
                <a:gd name="T14" fmla="*/ 98 w 151"/>
                <a:gd name="T15" fmla="*/ 134 h 143"/>
                <a:gd name="T16" fmla="*/ 13 w 151"/>
                <a:gd name="T17" fmla="*/ 143 h 143"/>
                <a:gd name="T18" fmla="*/ 7 w 151"/>
                <a:gd name="T19" fmla="*/ 94 h 143"/>
                <a:gd name="T20" fmla="*/ 55 w 151"/>
                <a:gd name="T21" fmla="*/ 91 h 143"/>
                <a:gd name="T22" fmla="*/ 92 w 151"/>
                <a:gd name="T23" fmla="*/ 83 h 143"/>
                <a:gd name="T24" fmla="*/ 101 w 151"/>
                <a:gd name="T25" fmla="*/ 62 h 143"/>
                <a:gd name="T26" fmla="*/ 82 w 151"/>
                <a:gd name="T27" fmla="*/ 48 h 143"/>
                <a:gd name="T28" fmla="*/ 2 w 151"/>
                <a:gd name="T29" fmla="*/ 4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 h="143">
                  <a:moveTo>
                    <a:pt x="2" y="47"/>
                  </a:moveTo>
                  <a:cubicBezTo>
                    <a:pt x="2" y="39"/>
                    <a:pt x="0" y="27"/>
                    <a:pt x="1" y="17"/>
                  </a:cubicBezTo>
                  <a:cubicBezTo>
                    <a:pt x="2" y="12"/>
                    <a:pt x="10" y="6"/>
                    <a:pt x="16" y="4"/>
                  </a:cubicBezTo>
                  <a:cubicBezTo>
                    <a:pt x="22" y="1"/>
                    <a:pt x="29" y="0"/>
                    <a:pt x="35" y="0"/>
                  </a:cubicBezTo>
                  <a:cubicBezTo>
                    <a:pt x="66" y="0"/>
                    <a:pt x="97" y="0"/>
                    <a:pt x="130" y="0"/>
                  </a:cubicBezTo>
                  <a:cubicBezTo>
                    <a:pt x="128" y="13"/>
                    <a:pt x="142" y="33"/>
                    <a:pt x="113" y="39"/>
                  </a:cubicBezTo>
                  <a:cubicBezTo>
                    <a:pt x="116" y="45"/>
                    <a:pt x="118" y="50"/>
                    <a:pt x="122" y="53"/>
                  </a:cubicBezTo>
                  <a:cubicBezTo>
                    <a:pt x="151" y="79"/>
                    <a:pt x="151" y="124"/>
                    <a:pt x="98" y="134"/>
                  </a:cubicBezTo>
                  <a:cubicBezTo>
                    <a:pt x="71" y="139"/>
                    <a:pt x="43" y="140"/>
                    <a:pt x="13" y="143"/>
                  </a:cubicBezTo>
                  <a:cubicBezTo>
                    <a:pt x="11" y="127"/>
                    <a:pt x="9" y="112"/>
                    <a:pt x="7" y="94"/>
                  </a:cubicBezTo>
                  <a:cubicBezTo>
                    <a:pt x="24" y="93"/>
                    <a:pt x="40" y="92"/>
                    <a:pt x="55" y="91"/>
                  </a:cubicBezTo>
                  <a:cubicBezTo>
                    <a:pt x="68" y="89"/>
                    <a:pt x="81" y="88"/>
                    <a:pt x="92" y="83"/>
                  </a:cubicBezTo>
                  <a:cubicBezTo>
                    <a:pt x="97" y="81"/>
                    <a:pt x="102" y="68"/>
                    <a:pt x="101" y="62"/>
                  </a:cubicBezTo>
                  <a:cubicBezTo>
                    <a:pt x="99" y="56"/>
                    <a:pt x="89" y="48"/>
                    <a:pt x="82" y="48"/>
                  </a:cubicBezTo>
                  <a:cubicBezTo>
                    <a:pt x="56" y="46"/>
                    <a:pt x="30" y="47"/>
                    <a:pt x="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3"/>
            <p:cNvSpPr>
              <a:spLocks noEditPoints="1"/>
            </p:cNvSpPr>
            <p:nvPr/>
          </p:nvSpPr>
          <p:spPr bwMode="auto">
            <a:xfrm>
              <a:off x="7705725" y="944563"/>
              <a:ext cx="333375" cy="319088"/>
            </a:xfrm>
            <a:custGeom>
              <a:avLst/>
              <a:gdLst>
                <a:gd name="T0" fmla="*/ 133 w 172"/>
                <a:gd name="T1" fmla="*/ 137 h 165"/>
                <a:gd name="T2" fmla="*/ 75 w 172"/>
                <a:gd name="T3" fmla="*/ 88 h 165"/>
                <a:gd name="T4" fmla="*/ 51 w 172"/>
                <a:gd name="T5" fmla="*/ 78 h 165"/>
                <a:gd name="T6" fmla="*/ 56 w 172"/>
                <a:gd name="T7" fmla="*/ 113 h 165"/>
                <a:gd name="T8" fmla="*/ 70 w 172"/>
                <a:gd name="T9" fmla="*/ 120 h 165"/>
                <a:gd name="T10" fmla="*/ 115 w 172"/>
                <a:gd name="T11" fmla="*/ 149 h 165"/>
                <a:gd name="T12" fmla="*/ 17 w 172"/>
                <a:gd name="T13" fmla="*/ 110 h 165"/>
                <a:gd name="T14" fmla="*/ 36 w 172"/>
                <a:gd name="T15" fmla="*/ 23 h 165"/>
                <a:gd name="T16" fmla="*/ 130 w 172"/>
                <a:gd name="T17" fmla="*/ 33 h 165"/>
                <a:gd name="T18" fmla="*/ 133 w 172"/>
                <a:gd name="T19" fmla="*/ 137 h 165"/>
                <a:gd name="T20" fmla="*/ 112 w 172"/>
                <a:gd name="T21" fmla="*/ 92 h 165"/>
                <a:gd name="T22" fmla="*/ 106 w 172"/>
                <a:gd name="T23" fmla="*/ 48 h 165"/>
                <a:gd name="T24" fmla="*/ 78 w 172"/>
                <a:gd name="T25" fmla="*/ 48 h 165"/>
                <a:gd name="T26" fmla="*/ 75 w 172"/>
                <a:gd name="T27" fmla="*/ 61 h 165"/>
                <a:gd name="T28" fmla="*/ 112 w 172"/>
                <a:gd name="T29" fmla="*/ 9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2" h="165">
                  <a:moveTo>
                    <a:pt x="133" y="137"/>
                  </a:moveTo>
                  <a:cubicBezTo>
                    <a:pt x="113" y="120"/>
                    <a:pt x="94" y="103"/>
                    <a:pt x="75" y="88"/>
                  </a:cubicBezTo>
                  <a:cubicBezTo>
                    <a:pt x="68" y="83"/>
                    <a:pt x="59" y="81"/>
                    <a:pt x="51" y="78"/>
                  </a:cubicBezTo>
                  <a:cubicBezTo>
                    <a:pt x="53" y="90"/>
                    <a:pt x="53" y="102"/>
                    <a:pt x="56" y="113"/>
                  </a:cubicBezTo>
                  <a:cubicBezTo>
                    <a:pt x="57" y="116"/>
                    <a:pt x="65" y="120"/>
                    <a:pt x="70" y="120"/>
                  </a:cubicBezTo>
                  <a:cubicBezTo>
                    <a:pt x="91" y="120"/>
                    <a:pt x="103" y="134"/>
                    <a:pt x="115" y="149"/>
                  </a:cubicBezTo>
                  <a:cubicBezTo>
                    <a:pt x="87" y="165"/>
                    <a:pt x="45" y="148"/>
                    <a:pt x="17" y="110"/>
                  </a:cubicBezTo>
                  <a:cubicBezTo>
                    <a:pt x="0" y="86"/>
                    <a:pt x="8" y="48"/>
                    <a:pt x="36" y="23"/>
                  </a:cubicBezTo>
                  <a:cubicBezTo>
                    <a:pt x="62" y="0"/>
                    <a:pt x="98" y="3"/>
                    <a:pt x="130" y="33"/>
                  </a:cubicBezTo>
                  <a:cubicBezTo>
                    <a:pt x="161" y="63"/>
                    <a:pt x="172" y="90"/>
                    <a:pt x="133" y="137"/>
                  </a:cubicBezTo>
                  <a:close/>
                  <a:moveTo>
                    <a:pt x="112" y="92"/>
                  </a:moveTo>
                  <a:cubicBezTo>
                    <a:pt x="124" y="72"/>
                    <a:pt x="119" y="57"/>
                    <a:pt x="106" y="48"/>
                  </a:cubicBezTo>
                  <a:cubicBezTo>
                    <a:pt x="99" y="44"/>
                    <a:pt x="87" y="47"/>
                    <a:pt x="78" y="48"/>
                  </a:cubicBezTo>
                  <a:cubicBezTo>
                    <a:pt x="76" y="49"/>
                    <a:pt x="73" y="60"/>
                    <a:pt x="75" y="61"/>
                  </a:cubicBezTo>
                  <a:cubicBezTo>
                    <a:pt x="86" y="72"/>
                    <a:pt x="98" y="81"/>
                    <a:pt x="112"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4"/>
            <p:cNvSpPr>
              <a:spLocks noEditPoints="1"/>
            </p:cNvSpPr>
            <p:nvPr/>
          </p:nvSpPr>
          <p:spPr bwMode="auto">
            <a:xfrm>
              <a:off x="3133725" y="4094163"/>
              <a:ext cx="304800" cy="309563"/>
            </a:xfrm>
            <a:custGeom>
              <a:avLst/>
              <a:gdLst>
                <a:gd name="T0" fmla="*/ 116 w 158"/>
                <a:gd name="T1" fmla="*/ 0 h 160"/>
                <a:gd name="T2" fmla="*/ 121 w 158"/>
                <a:gd name="T3" fmla="*/ 46 h 160"/>
                <a:gd name="T4" fmla="*/ 147 w 158"/>
                <a:gd name="T5" fmla="*/ 93 h 160"/>
                <a:gd name="T6" fmla="*/ 127 w 158"/>
                <a:gd name="T7" fmla="*/ 145 h 160"/>
                <a:gd name="T8" fmla="*/ 83 w 158"/>
                <a:gd name="T9" fmla="*/ 123 h 160"/>
                <a:gd name="T10" fmla="*/ 51 w 158"/>
                <a:gd name="T11" fmla="*/ 66 h 160"/>
                <a:gd name="T12" fmla="*/ 40 w 158"/>
                <a:gd name="T13" fmla="*/ 105 h 160"/>
                <a:gd name="T14" fmla="*/ 63 w 158"/>
                <a:gd name="T15" fmla="*/ 158 h 160"/>
                <a:gd name="T16" fmla="*/ 24 w 158"/>
                <a:gd name="T17" fmla="*/ 135 h 160"/>
                <a:gd name="T18" fmla="*/ 4 w 158"/>
                <a:gd name="T19" fmla="*/ 67 h 160"/>
                <a:gd name="T20" fmla="*/ 32 w 158"/>
                <a:gd name="T21" fmla="*/ 26 h 160"/>
                <a:gd name="T22" fmla="*/ 116 w 158"/>
                <a:gd name="T23" fmla="*/ 0 h 160"/>
                <a:gd name="T24" fmla="*/ 72 w 158"/>
                <a:gd name="T25" fmla="*/ 61 h 160"/>
                <a:gd name="T26" fmla="*/ 93 w 158"/>
                <a:gd name="T27" fmla="*/ 97 h 160"/>
                <a:gd name="T28" fmla="*/ 113 w 158"/>
                <a:gd name="T29" fmla="*/ 100 h 160"/>
                <a:gd name="T30" fmla="*/ 119 w 158"/>
                <a:gd name="T31" fmla="*/ 84 h 160"/>
                <a:gd name="T32" fmla="*/ 72 w 158"/>
                <a:gd name="T33" fmla="*/ 6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60">
                  <a:moveTo>
                    <a:pt x="116" y="0"/>
                  </a:moveTo>
                  <a:cubicBezTo>
                    <a:pt x="119" y="17"/>
                    <a:pt x="138" y="30"/>
                    <a:pt x="121" y="46"/>
                  </a:cubicBezTo>
                  <a:cubicBezTo>
                    <a:pt x="130" y="62"/>
                    <a:pt x="140" y="77"/>
                    <a:pt x="147" y="93"/>
                  </a:cubicBezTo>
                  <a:cubicBezTo>
                    <a:pt x="158" y="116"/>
                    <a:pt x="150" y="136"/>
                    <a:pt x="127" y="145"/>
                  </a:cubicBezTo>
                  <a:cubicBezTo>
                    <a:pt x="111" y="152"/>
                    <a:pt x="93" y="143"/>
                    <a:pt x="83" y="123"/>
                  </a:cubicBezTo>
                  <a:cubicBezTo>
                    <a:pt x="73" y="104"/>
                    <a:pt x="62" y="85"/>
                    <a:pt x="51" y="66"/>
                  </a:cubicBezTo>
                  <a:cubicBezTo>
                    <a:pt x="30" y="78"/>
                    <a:pt x="25" y="94"/>
                    <a:pt x="40" y="105"/>
                  </a:cubicBezTo>
                  <a:cubicBezTo>
                    <a:pt x="59" y="119"/>
                    <a:pt x="58" y="138"/>
                    <a:pt x="63" y="158"/>
                  </a:cubicBezTo>
                  <a:cubicBezTo>
                    <a:pt x="43" y="160"/>
                    <a:pt x="30" y="148"/>
                    <a:pt x="24" y="135"/>
                  </a:cubicBezTo>
                  <a:cubicBezTo>
                    <a:pt x="14" y="114"/>
                    <a:pt x="8" y="90"/>
                    <a:pt x="4" y="67"/>
                  </a:cubicBezTo>
                  <a:cubicBezTo>
                    <a:pt x="0" y="45"/>
                    <a:pt x="11" y="32"/>
                    <a:pt x="32" y="26"/>
                  </a:cubicBezTo>
                  <a:cubicBezTo>
                    <a:pt x="59" y="17"/>
                    <a:pt x="87" y="9"/>
                    <a:pt x="116" y="0"/>
                  </a:cubicBezTo>
                  <a:close/>
                  <a:moveTo>
                    <a:pt x="72" y="61"/>
                  </a:moveTo>
                  <a:cubicBezTo>
                    <a:pt x="80" y="74"/>
                    <a:pt x="85" y="87"/>
                    <a:pt x="93" y="97"/>
                  </a:cubicBezTo>
                  <a:cubicBezTo>
                    <a:pt x="97" y="101"/>
                    <a:pt x="107" y="102"/>
                    <a:pt x="113" y="100"/>
                  </a:cubicBezTo>
                  <a:cubicBezTo>
                    <a:pt x="117" y="99"/>
                    <a:pt x="120" y="89"/>
                    <a:pt x="119" y="84"/>
                  </a:cubicBezTo>
                  <a:cubicBezTo>
                    <a:pt x="117" y="62"/>
                    <a:pt x="106" y="56"/>
                    <a:pt x="72"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5"/>
            <p:cNvSpPr>
              <a:spLocks noEditPoints="1"/>
            </p:cNvSpPr>
            <p:nvPr/>
          </p:nvSpPr>
          <p:spPr bwMode="auto">
            <a:xfrm>
              <a:off x="8805863" y="3998913"/>
              <a:ext cx="261938" cy="287338"/>
            </a:xfrm>
            <a:custGeom>
              <a:avLst/>
              <a:gdLst>
                <a:gd name="T0" fmla="*/ 73 w 136"/>
                <a:gd name="T1" fmla="*/ 1 h 149"/>
                <a:gd name="T2" fmla="*/ 136 w 136"/>
                <a:gd name="T3" fmla="*/ 64 h 149"/>
                <a:gd name="T4" fmla="*/ 67 w 136"/>
                <a:gd name="T5" fmla="*/ 148 h 149"/>
                <a:gd name="T6" fmla="*/ 0 w 136"/>
                <a:gd name="T7" fmla="*/ 82 h 149"/>
                <a:gd name="T8" fmla="*/ 73 w 136"/>
                <a:gd name="T9" fmla="*/ 1 h 149"/>
                <a:gd name="T10" fmla="*/ 74 w 136"/>
                <a:gd name="T11" fmla="*/ 101 h 149"/>
                <a:gd name="T12" fmla="*/ 105 w 136"/>
                <a:gd name="T13" fmla="*/ 77 h 149"/>
                <a:gd name="T14" fmla="*/ 59 w 136"/>
                <a:gd name="T15" fmla="*/ 45 h 149"/>
                <a:gd name="T16" fmla="*/ 32 w 136"/>
                <a:gd name="T17" fmla="*/ 68 h 149"/>
                <a:gd name="T18" fmla="*/ 74 w 136"/>
                <a:gd name="T19" fmla="*/ 10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49">
                  <a:moveTo>
                    <a:pt x="73" y="1"/>
                  </a:moveTo>
                  <a:cubicBezTo>
                    <a:pt x="107" y="1"/>
                    <a:pt x="136" y="31"/>
                    <a:pt x="136" y="64"/>
                  </a:cubicBezTo>
                  <a:cubicBezTo>
                    <a:pt x="135" y="118"/>
                    <a:pt x="110" y="149"/>
                    <a:pt x="67" y="148"/>
                  </a:cubicBezTo>
                  <a:cubicBezTo>
                    <a:pt x="30" y="148"/>
                    <a:pt x="0" y="118"/>
                    <a:pt x="0" y="82"/>
                  </a:cubicBezTo>
                  <a:cubicBezTo>
                    <a:pt x="1" y="30"/>
                    <a:pt x="27" y="0"/>
                    <a:pt x="73" y="1"/>
                  </a:cubicBezTo>
                  <a:close/>
                  <a:moveTo>
                    <a:pt x="74" y="101"/>
                  </a:moveTo>
                  <a:cubicBezTo>
                    <a:pt x="94" y="102"/>
                    <a:pt x="105" y="93"/>
                    <a:pt x="105" y="77"/>
                  </a:cubicBezTo>
                  <a:cubicBezTo>
                    <a:pt x="106" y="59"/>
                    <a:pt x="87" y="45"/>
                    <a:pt x="59" y="45"/>
                  </a:cubicBezTo>
                  <a:cubicBezTo>
                    <a:pt x="44" y="45"/>
                    <a:pt x="33" y="52"/>
                    <a:pt x="32" y="68"/>
                  </a:cubicBezTo>
                  <a:cubicBezTo>
                    <a:pt x="31" y="84"/>
                    <a:pt x="52" y="101"/>
                    <a:pt x="74"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6"/>
            <p:cNvSpPr>
              <a:spLocks noEditPoints="1"/>
            </p:cNvSpPr>
            <p:nvPr/>
          </p:nvSpPr>
          <p:spPr bwMode="auto">
            <a:xfrm>
              <a:off x="8634413" y="2114550"/>
              <a:ext cx="303213" cy="301625"/>
            </a:xfrm>
            <a:custGeom>
              <a:avLst/>
              <a:gdLst>
                <a:gd name="T0" fmla="*/ 59 w 157"/>
                <a:gd name="T1" fmla="*/ 63 h 156"/>
                <a:gd name="T2" fmla="*/ 45 w 157"/>
                <a:gd name="T3" fmla="*/ 107 h 156"/>
                <a:gd name="T4" fmla="*/ 79 w 157"/>
                <a:gd name="T5" fmla="*/ 154 h 156"/>
                <a:gd name="T6" fmla="*/ 5 w 157"/>
                <a:gd name="T7" fmla="*/ 78 h 156"/>
                <a:gd name="T8" fmla="*/ 65 w 157"/>
                <a:gd name="T9" fmla="*/ 7 h 156"/>
                <a:gd name="T10" fmla="*/ 144 w 157"/>
                <a:gd name="T11" fmla="*/ 68 h 156"/>
                <a:gd name="T12" fmla="*/ 99 w 157"/>
                <a:gd name="T13" fmla="*/ 152 h 156"/>
                <a:gd name="T14" fmla="*/ 59 w 157"/>
                <a:gd name="T15" fmla="*/ 63 h 156"/>
                <a:gd name="T16" fmla="*/ 76 w 157"/>
                <a:gd name="T17" fmla="*/ 49 h 156"/>
                <a:gd name="T18" fmla="*/ 90 w 157"/>
                <a:gd name="T19" fmla="*/ 89 h 156"/>
                <a:gd name="T20" fmla="*/ 108 w 157"/>
                <a:gd name="T21" fmla="*/ 91 h 156"/>
                <a:gd name="T22" fmla="*/ 114 w 157"/>
                <a:gd name="T23" fmla="*/ 60 h 156"/>
                <a:gd name="T24" fmla="*/ 76 w 157"/>
                <a:gd name="T25" fmla="*/ 4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7" h="156">
                  <a:moveTo>
                    <a:pt x="59" y="63"/>
                  </a:moveTo>
                  <a:cubicBezTo>
                    <a:pt x="35" y="73"/>
                    <a:pt x="31" y="90"/>
                    <a:pt x="45" y="107"/>
                  </a:cubicBezTo>
                  <a:cubicBezTo>
                    <a:pt x="57" y="120"/>
                    <a:pt x="66" y="136"/>
                    <a:pt x="79" y="154"/>
                  </a:cubicBezTo>
                  <a:cubicBezTo>
                    <a:pt x="43" y="156"/>
                    <a:pt x="11" y="119"/>
                    <a:pt x="5" y="78"/>
                  </a:cubicBezTo>
                  <a:cubicBezTo>
                    <a:pt x="0" y="46"/>
                    <a:pt x="26" y="13"/>
                    <a:pt x="65" y="7"/>
                  </a:cubicBezTo>
                  <a:cubicBezTo>
                    <a:pt x="104" y="0"/>
                    <a:pt x="126" y="16"/>
                    <a:pt x="144" y="68"/>
                  </a:cubicBezTo>
                  <a:cubicBezTo>
                    <a:pt x="157" y="107"/>
                    <a:pt x="144" y="132"/>
                    <a:pt x="99" y="152"/>
                  </a:cubicBezTo>
                  <a:cubicBezTo>
                    <a:pt x="86" y="122"/>
                    <a:pt x="73" y="93"/>
                    <a:pt x="59" y="63"/>
                  </a:cubicBezTo>
                  <a:close/>
                  <a:moveTo>
                    <a:pt x="76" y="49"/>
                  </a:moveTo>
                  <a:cubicBezTo>
                    <a:pt x="81" y="64"/>
                    <a:pt x="85" y="77"/>
                    <a:pt x="90" y="89"/>
                  </a:cubicBezTo>
                  <a:cubicBezTo>
                    <a:pt x="95" y="99"/>
                    <a:pt x="104" y="100"/>
                    <a:pt x="108" y="91"/>
                  </a:cubicBezTo>
                  <a:cubicBezTo>
                    <a:pt x="113" y="82"/>
                    <a:pt x="117" y="69"/>
                    <a:pt x="114" y="60"/>
                  </a:cubicBezTo>
                  <a:cubicBezTo>
                    <a:pt x="109" y="45"/>
                    <a:pt x="93" y="47"/>
                    <a:pt x="76"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7"/>
            <p:cNvSpPr>
              <a:spLocks noEditPoints="1"/>
            </p:cNvSpPr>
            <p:nvPr/>
          </p:nvSpPr>
          <p:spPr bwMode="auto">
            <a:xfrm>
              <a:off x="3654425" y="1431925"/>
              <a:ext cx="317500" cy="319088"/>
            </a:xfrm>
            <a:custGeom>
              <a:avLst/>
              <a:gdLst>
                <a:gd name="T0" fmla="*/ 138 w 164"/>
                <a:gd name="T1" fmla="*/ 30 h 165"/>
                <a:gd name="T2" fmla="*/ 91 w 164"/>
                <a:gd name="T3" fmla="*/ 87 h 165"/>
                <a:gd name="T4" fmla="*/ 79 w 164"/>
                <a:gd name="T5" fmla="*/ 112 h 165"/>
                <a:gd name="T6" fmla="*/ 97 w 164"/>
                <a:gd name="T7" fmla="*/ 115 h 165"/>
                <a:gd name="T8" fmla="*/ 122 w 164"/>
                <a:gd name="T9" fmla="*/ 97 h 165"/>
                <a:gd name="T10" fmla="*/ 150 w 164"/>
                <a:gd name="T11" fmla="*/ 55 h 165"/>
                <a:gd name="T12" fmla="*/ 153 w 164"/>
                <a:gd name="T13" fmla="*/ 55 h 165"/>
                <a:gd name="T14" fmla="*/ 110 w 164"/>
                <a:gd name="T15" fmla="*/ 148 h 165"/>
                <a:gd name="T16" fmla="*/ 22 w 164"/>
                <a:gd name="T17" fmla="*/ 125 h 165"/>
                <a:gd name="T18" fmla="*/ 51 w 164"/>
                <a:gd name="T19" fmla="*/ 20 h 165"/>
                <a:gd name="T20" fmla="*/ 138 w 164"/>
                <a:gd name="T21" fmla="*/ 30 h 165"/>
                <a:gd name="T22" fmla="*/ 59 w 164"/>
                <a:gd name="T23" fmla="*/ 94 h 165"/>
                <a:gd name="T24" fmla="*/ 83 w 164"/>
                <a:gd name="T25" fmla="*/ 63 h 165"/>
                <a:gd name="T26" fmla="*/ 79 w 164"/>
                <a:gd name="T27" fmla="*/ 48 h 165"/>
                <a:gd name="T28" fmla="*/ 51 w 164"/>
                <a:gd name="T29" fmla="*/ 56 h 165"/>
                <a:gd name="T30" fmla="*/ 59 w 164"/>
                <a:gd name="T31" fmla="*/ 9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4" h="165">
                  <a:moveTo>
                    <a:pt x="138" y="30"/>
                  </a:moveTo>
                  <a:cubicBezTo>
                    <a:pt x="121" y="50"/>
                    <a:pt x="105" y="68"/>
                    <a:pt x="91" y="87"/>
                  </a:cubicBezTo>
                  <a:cubicBezTo>
                    <a:pt x="85" y="94"/>
                    <a:pt x="83" y="103"/>
                    <a:pt x="79" y="112"/>
                  </a:cubicBezTo>
                  <a:cubicBezTo>
                    <a:pt x="85" y="113"/>
                    <a:pt x="91" y="115"/>
                    <a:pt x="97" y="115"/>
                  </a:cubicBezTo>
                  <a:cubicBezTo>
                    <a:pt x="110" y="116"/>
                    <a:pt x="120" y="110"/>
                    <a:pt x="122" y="97"/>
                  </a:cubicBezTo>
                  <a:cubicBezTo>
                    <a:pt x="123" y="77"/>
                    <a:pt x="137" y="67"/>
                    <a:pt x="150" y="55"/>
                  </a:cubicBezTo>
                  <a:cubicBezTo>
                    <a:pt x="151" y="55"/>
                    <a:pt x="152" y="55"/>
                    <a:pt x="153" y="55"/>
                  </a:cubicBezTo>
                  <a:cubicBezTo>
                    <a:pt x="164" y="82"/>
                    <a:pt x="140" y="132"/>
                    <a:pt x="110" y="148"/>
                  </a:cubicBezTo>
                  <a:cubicBezTo>
                    <a:pt x="78" y="165"/>
                    <a:pt x="42" y="158"/>
                    <a:pt x="22" y="125"/>
                  </a:cubicBezTo>
                  <a:cubicBezTo>
                    <a:pt x="0" y="89"/>
                    <a:pt x="5" y="61"/>
                    <a:pt x="51" y="20"/>
                  </a:cubicBezTo>
                  <a:cubicBezTo>
                    <a:pt x="71" y="0"/>
                    <a:pt x="104" y="3"/>
                    <a:pt x="138" y="30"/>
                  </a:cubicBezTo>
                  <a:close/>
                  <a:moveTo>
                    <a:pt x="59" y="94"/>
                  </a:moveTo>
                  <a:cubicBezTo>
                    <a:pt x="67" y="84"/>
                    <a:pt x="76" y="74"/>
                    <a:pt x="83" y="63"/>
                  </a:cubicBezTo>
                  <a:cubicBezTo>
                    <a:pt x="85" y="60"/>
                    <a:pt x="82" y="51"/>
                    <a:pt x="79" y="48"/>
                  </a:cubicBezTo>
                  <a:cubicBezTo>
                    <a:pt x="68" y="40"/>
                    <a:pt x="58" y="43"/>
                    <a:pt x="51" y="56"/>
                  </a:cubicBezTo>
                  <a:cubicBezTo>
                    <a:pt x="42" y="72"/>
                    <a:pt x="43" y="82"/>
                    <a:pt x="59"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8"/>
            <p:cNvSpPr>
              <a:spLocks/>
            </p:cNvSpPr>
            <p:nvPr/>
          </p:nvSpPr>
          <p:spPr bwMode="auto">
            <a:xfrm>
              <a:off x="3038475" y="3092450"/>
              <a:ext cx="273050" cy="277813"/>
            </a:xfrm>
            <a:custGeom>
              <a:avLst/>
              <a:gdLst>
                <a:gd name="T0" fmla="*/ 141 w 141"/>
                <a:gd name="T1" fmla="*/ 7 h 144"/>
                <a:gd name="T2" fmla="*/ 135 w 141"/>
                <a:gd name="T3" fmla="*/ 52 h 144"/>
                <a:gd name="T4" fmla="*/ 71 w 141"/>
                <a:gd name="T5" fmla="*/ 47 h 144"/>
                <a:gd name="T6" fmla="*/ 40 w 141"/>
                <a:gd name="T7" fmla="*/ 56 h 144"/>
                <a:gd name="T8" fmla="*/ 41 w 141"/>
                <a:gd name="T9" fmla="*/ 78 h 144"/>
                <a:gd name="T10" fmla="*/ 59 w 141"/>
                <a:gd name="T11" fmla="*/ 89 h 144"/>
                <a:gd name="T12" fmla="*/ 129 w 141"/>
                <a:gd name="T13" fmla="*/ 98 h 144"/>
                <a:gd name="T14" fmla="*/ 125 w 141"/>
                <a:gd name="T15" fmla="*/ 144 h 144"/>
                <a:gd name="T16" fmla="*/ 16 w 141"/>
                <a:gd name="T17" fmla="*/ 133 h 144"/>
                <a:gd name="T18" fmla="*/ 1 w 141"/>
                <a:gd name="T19" fmla="*/ 116 h 144"/>
                <a:gd name="T20" fmla="*/ 1 w 141"/>
                <a:gd name="T21" fmla="*/ 92 h 144"/>
                <a:gd name="T22" fmla="*/ 22 w 141"/>
                <a:gd name="T23" fmla="*/ 86 h 144"/>
                <a:gd name="T24" fmla="*/ 9 w 141"/>
                <a:gd name="T25" fmla="*/ 25 h 144"/>
                <a:gd name="T26" fmla="*/ 38 w 141"/>
                <a:gd name="T27" fmla="*/ 1 h 144"/>
                <a:gd name="T28" fmla="*/ 141 w 141"/>
                <a:gd name="T29" fmla="*/ 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1" h="144">
                  <a:moveTo>
                    <a:pt x="141" y="7"/>
                  </a:moveTo>
                  <a:cubicBezTo>
                    <a:pt x="139" y="22"/>
                    <a:pt x="138" y="35"/>
                    <a:pt x="135" y="52"/>
                  </a:cubicBezTo>
                  <a:cubicBezTo>
                    <a:pt x="114" y="50"/>
                    <a:pt x="92" y="47"/>
                    <a:pt x="71" y="47"/>
                  </a:cubicBezTo>
                  <a:cubicBezTo>
                    <a:pt x="61" y="47"/>
                    <a:pt x="49" y="51"/>
                    <a:pt x="40" y="56"/>
                  </a:cubicBezTo>
                  <a:cubicBezTo>
                    <a:pt x="37" y="58"/>
                    <a:pt x="38" y="72"/>
                    <a:pt x="41" y="78"/>
                  </a:cubicBezTo>
                  <a:cubicBezTo>
                    <a:pt x="44" y="83"/>
                    <a:pt x="53" y="88"/>
                    <a:pt x="59" y="89"/>
                  </a:cubicBezTo>
                  <a:cubicBezTo>
                    <a:pt x="81" y="93"/>
                    <a:pt x="104" y="95"/>
                    <a:pt x="129" y="98"/>
                  </a:cubicBezTo>
                  <a:cubicBezTo>
                    <a:pt x="128" y="113"/>
                    <a:pt x="126" y="129"/>
                    <a:pt x="125" y="144"/>
                  </a:cubicBezTo>
                  <a:cubicBezTo>
                    <a:pt x="87" y="140"/>
                    <a:pt x="51" y="136"/>
                    <a:pt x="16" y="133"/>
                  </a:cubicBezTo>
                  <a:cubicBezTo>
                    <a:pt x="6" y="131"/>
                    <a:pt x="0" y="128"/>
                    <a:pt x="1" y="116"/>
                  </a:cubicBezTo>
                  <a:cubicBezTo>
                    <a:pt x="2" y="108"/>
                    <a:pt x="1" y="100"/>
                    <a:pt x="1" y="92"/>
                  </a:cubicBezTo>
                  <a:cubicBezTo>
                    <a:pt x="8" y="90"/>
                    <a:pt x="13" y="89"/>
                    <a:pt x="22" y="86"/>
                  </a:cubicBezTo>
                  <a:cubicBezTo>
                    <a:pt x="4" y="67"/>
                    <a:pt x="2" y="47"/>
                    <a:pt x="9" y="25"/>
                  </a:cubicBezTo>
                  <a:cubicBezTo>
                    <a:pt x="14" y="9"/>
                    <a:pt x="21" y="0"/>
                    <a:pt x="38" y="1"/>
                  </a:cubicBezTo>
                  <a:cubicBezTo>
                    <a:pt x="71" y="3"/>
                    <a:pt x="104" y="5"/>
                    <a:pt x="14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9"/>
            <p:cNvSpPr>
              <a:spLocks noEditPoints="1"/>
            </p:cNvSpPr>
            <p:nvPr/>
          </p:nvSpPr>
          <p:spPr bwMode="auto">
            <a:xfrm>
              <a:off x="4602163" y="5897563"/>
              <a:ext cx="387350" cy="458788"/>
            </a:xfrm>
            <a:custGeom>
              <a:avLst/>
              <a:gdLst>
                <a:gd name="T0" fmla="*/ 95 w 201"/>
                <a:gd name="T1" fmla="*/ 41 h 237"/>
                <a:gd name="T2" fmla="*/ 98 w 201"/>
                <a:gd name="T3" fmla="*/ 74 h 237"/>
                <a:gd name="T4" fmla="*/ 121 w 201"/>
                <a:gd name="T5" fmla="*/ 76 h 237"/>
                <a:gd name="T6" fmla="*/ 117 w 201"/>
                <a:gd name="T7" fmla="*/ 50 h 237"/>
                <a:gd name="T8" fmla="*/ 147 w 201"/>
                <a:gd name="T9" fmla="*/ 35 h 237"/>
                <a:gd name="T10" fmla="*/ 168 w 201"/>
                <a:gd name="T11" fmla="*/ 0 h 237"/>
                <a:gd name="T12" fmla="*/ 181 w 201"/>
                <a:gd name="T13" fmla="*/ 40 h 237"/>
                <a:gd name="T14" fmla="*/ 186 w 201"/>
                <a:gd name="T15" fmla="*/ 41 h 237"/>
                <a:gd name="T16" fmla="*/ 200 w 201"/>
                <a:gd name="T17" fmla="*/ 55 h 237"/>
                <a:gd name="T18" fmla="*/ 189 w 201"/>
                <a:gd name="T19" fmla="*/ 66 h 237"/>
                <a:gd name="T20" fmla="*/ 155 w 201"/>
                <a:gd name="T21" fmla="*/ 79 h 237"/>
                <a:gd name="T22" fmla="*/ 155 w 201"/>
                <a:gd name="T23" fmla="*/ 84 h 237"/>
                <a:gd name="T24" fmla="*/ 194 w 201"/>
                <a:gd name="T25" fmla="*/ 89 h 237"/>
                <a:gd name="T26" fmla="*/ 193 w 201"/>
                <a:gd name="T27" fmla="*/ 96 h 237"/>
                <a:gd name="T28" fmla="*/ 163 w 201"/>
                <a:gd name="T29" fmla="*/ 94 h 237"/>
                <a:gd name="T30" fmla="*/ 139 w 201"/>
                <a:gd name="T31" fmla="*/ 100 h 237"/>
                <a:gd name="T32" fmla="*/ 148 w 201"/>
                <a:gd name="T33" fmla="*/ 121 h 237"/>
                <a:gd name="T34" fmla="*/ 129 w 201"/>
                <a:gd name="T35" fmla="*/ 129 h 237"/>
                <a:gd name="T36" fmla="*/ 107 w 201"/>
                <a:gd name="T37" fmla="*/ 156 h 237"/>
                <a:gd name="T38" fmla="*/ 142 w 201"/>
                <a:gd name="T39" fmla="*/ 163 h 237"/>
                <a:gd name="T40" fmla="*/ 163 w 201"/>
                <a:gd name="T41" fmla="*/ 178 h 237"/>
                <a:gd name="T42" fmla="*/ 118 w 201"/>
                <a:gd name="T43" fmla="*/ 178 h 237"/>
                <a:gd name="T44" fmla="*/ 90 w 201"/>
                <a:gd name="T45" fmla="*/ 194 h 237"/>
                <a:gd name="T46" fmla="*/ 68 w 201"/>
                <a:gd name="T47" fmla="*/ 230 h 237"/>
                <a:gd name="T48" fmla="*/ 54 w 201"/>
                <a:gd name="T49" fmla="*/ 237 h 237"/>
                <a:gd name="T50" fmla="*/ 51 w 201"/>
                <a:gd name="T51" fmla="*/ 218 h 237"/>
                <a:gd name="T52" fmla="*/ 70 w 201"/>
                <a:gd name="T53" fmla="*/ 184 h 237"/>
                <a:gd name="T54" fmla="*/ 46 w 201"/>
                <a:gd name="T55" fmla="*/ 168 h 237"/>
                <a:gd name="T56" fmla="*/ 48 w 201"/>
                <a:gd name="T57" fmla="*/ 163 h 237"/>
                <a:gd name="T58" fmla="*/ 67 w 201"/>
                <a:gd name="T59" fmla="*/ 165 h 237"/>
                <a:gd name="T60" fmla="*/ 82 w 201"/>
                <a:gd name="T61" fmla="*/ 154 h 237"/>
                <a:gd name="T62" fmla="*/ 92 w 201"/>
                <a:gd name="T63" fmla="*/ 126 h 237"/>
                <a:gd name="T64" fmla="*/ 106 w 201"/>
                <a:gd name="T65" fmla="*/ 104 h 237"/>
                <a:gd name="T66" fmla="*/ 64 w 201"/>
                <a:gd name="T67" fmla="*/ 106 h 237"/>
                <a:gd name="T68" fmla="*/ 22 w 201"/>
                <a:gd name="T69" fmla="*/ 159 h 237"/>
                <a:gd name="T70" fmla="*/ 0 w 201"/>
                <a:gd name="T71" fmla="*/ 173 h 237"/>
                <a:gd name="T72" fmla="*/ 19 w 201"/>
                <a:gd name="T73" fmla="*/ 134 h 237"/>
                <a:gd name="T74" fmla="*/ 73 w 201"/>
                <a:gd name="T75" fmla="*/ 51 h 237"/>
                <a:gd name="T76" fmla="*/ 96 w 201"/>
                <a:gd name="T77" fmla="*/ 42 h 237"/>
                <a:gd name="T78" fmla="*/ 95 w 201"/>
                <a:gd name="T79" fmla="*/ 41 h 237"/>
                <a:gd name="T80" fmla="*/ 186 w 201"/>
                <a:gd name="T81" fmla="*/ 56 h 237"/>
                <a:gd name="T82" fmla="*/ 180 w 201"/>
                <a:gd name="T83" fmla="*/ 46 h 237"/>
                <a:gd name="T84" fmla="*/ 161 w 201"/>
                <a:gd name="T85" fmla="*/ 56 h 237"/>
                <a:gd name="T86" fmla="*/ 167 w 201"/>
                <a:gd name="T87" fmla="*/ 65 h 237"/>
                <a:gd name="T88" fmla="*/ 186 w 201"/>
                <a:gd name="T89" fmla="*/ 5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1" h="237">
                  <a:moveTo>
                    <a:pt x="95" y="41"/>
                  </a:moveTo>
                  <a:cubicBezTo>
                    <a:pt x="96" y="52"/>
                    <a:pt x="95" y="64"/>
                    <a:pt x="98" y="74"/>
                  </a:cubicBezTo>
                  <a:cubicBezTo>
                    <a:pt x="99" y="77"/>
                    <a:pt x="113" y="75"/>
                    <a:pt x="121" y="76"/>
                  </a:cubicBezTo>
                  <a:cubicBezTo>
                    <a:pt x="120" y="67"/>
                    <a:pt x="118" y="59"/>
                    <a:pt x="117" y="50"/>
                  </a:cubicBezTo>
                  <a:cubicBezTo>
                    <a:pt x="125" y="46"/>
                    <a:pt x="138" y="43"/>
                    <a:pt x="147" y="35"/>
                  </a:cubicBezTo>
                  <a:cubicBezTo>
                    <a:pt x="155" y="27"/>
                    <a:pt x="158" y="13"/>
                    <a:pt x="168" y="0"/>
                  </a:cubicBezTo>
                  <a:cubicBezTo>
                    <a:pt x="172" y="12"/>
                    <a:pt x="176" y="25"/>
                    <a:pt x="181" y="40"/>
                  </a:cubicBezTo>
                  <a:cubicBezTo>
                    <a:pt x="181" y="40"/>
                    <a:pt x="184" y="39"/>
                    <a:pt x="186" y="41"/>
                  </a:cubicBezTo>
                  <a:cubicBezTo>
                    <a:pt x="192" y="45"/>
                    <a:pt x="197" y="50"/>
                    <a:pt x="200" y="55"/>
                  </a:cubicBezTo>
                  <a:cubicBezTo>
                    <a:pt x="201" y="57"/>
                    <a:pt x="194" y="64"/>
                    <a:pt x="189" y="66"/>
                  </a:cubicBezTo>
                  <a:cubicBezTo>
                    <a:pt x="178" y="71"/>
                    <a:pt x="166" y="75"/>
                    <a:pt x="155" y="79"/>
                  </a:cubicBezTo>
                  <a:cubicBezTo>
                    <a:pt x="155" y="81"/>
                    <a:pt x="155" y="82"/>
                    <a:pt x="155" y="84"/>
                  </a:cubicBezTo>
                  <a:cubicBezTo>
                    <a:pt x="168" y="86"/>
                    <a:pt x="181" y="87"/>
                    <a:pt x="194" y="89"/>
                  </a:cubicBezTo>
                  <a:cubicBezTo>
                    <a:pt x="193" y="91"/>
                    <a:pt x="193" y="93"/>
                    <a:pt x="193" y="96"/>
                  </a:cubicBezTo>
                  <a:cubicBezTo>
                    <a:pt x="183" y="95"/>
                    <a:pt x="173" y="93"/>
                    <a:pt x="163" y="94"/>
                  </a:cubicBezTo>
                  <a:cubicBezTo>
                    <a:pt x="155" y="95"/>
                    <a:pt x="147" y="98"/>
                    <a:pt x="139" y="100"/>
                  </a:cubicBezTo>
                  <a:cubicBezTo>
                    <a:pt x="142" y="107"/>
                    <a:pt x="145" y="114"/>
                    <a:pt x="148" y="121"/>
                  </a:cubicBezTo>
                  <a:cubicBezTo>
                    <a:pt x="142" y="124"/>
                    <a:pt x="136" y="126"/>
                    <a:pt x="129" y="129"/>
                  </a:cubicBezTo>
                  <a:cubicBezTo>
                    <a:pt x="139" y="151"/>
                    <a:pt x="114" y="145"/>
                    <a:pt x="107" y="156"/>
                  </a:cubicBezTo>
                  <a:cubicBezTo>
                    <a:pt x="117" y="171"/>
                    <a:pt x="132" y="169"/>
                    <a:pt x="142" y="163"/>
                  </a:cubicBezTo>
                  <a:cubicBezTo>
                    <a:pt x="158" y="153"/>
                    <a:pt x="158" y="164"/>
                    <a:pt x="163" y="178"/>
                  </a:cubicBezTo>
                  <a:cubicBezTo>
                    <a:pt x="146" y="178"/>
                    <a:pt x="132" y="178"/>
                    <a:pt x="118" y="178"/>
                  </a:cubicBezTo>
                  <a:cubicBezTo>
                    <a:pt x="105" y="178"/>
                    <a:pt x="95" y="180"/>
                    <a:pt x="90" y="194"/>
                  </a:cubicBezTo>
                  <a:cubicBezTo>
                    <a:pt x="85" y="207"/>
                    <a:pt x="76" y="218"/>
                    <a:pt x="68" y="230"/>
                  </a:cubicBezTo>
                  <a:cubicBezTo>
                    <a:pt x="65" y="233"/>
                    <a:pt x="59" y="235"/>
                    <a:pt x="54" y="237"/>
                  </a:cubicBezTo>
                  <a:cubicBezTo>
                    <a:pt x="53" y="231"/>
                    <a:pt x="49" y="223"/>
                    <a:pt x="51" y="218"/>
                  </a:cubicBezTo>
                  <a:cubicBezTo>
                    <a:pt x="56" y="206"/>
                    <a:pt x="64" y="194"/>
                    <a:pt x="70" y="184"/>
                  </a:cubicBezTo>
                  <a:cubicBezTo>
                    <a:pt x="60" y="177"/>
                    <a:pt x="53" y="172"/>
                    <a:pt x="46" y="168"/>
                  </a:cubicBezTo>
                  <a:cubicBezTo>
                    <a:pt x="46" y="166"/>
                    <a:pt x="47" y="164"/>
                    <a:pt x="48" y="163"/>
                  </a:cubicBezTo>
                  <a:cubicBezTo>
                    <a:pt x="55" y="164"/>
                    <a:pt x="61" y="166"/>
                    <a:pt x="67" y="165"/>
                  </a:cubicBezTo>
                  <a:cubicBezTo>
                    <a:pt x="73" y="163"/>
                    <a:pt x="82" y="157"/>
                    <a:pt x="82" y="154"/>
                  </a:cubicBezTo>
                  <a:cubicBezTo>
                    <a:pt x="80" y="143"/>
                    <a:pt x="83" y="134"/>
                    <a:pt x="92" y="126"/>
                  </a:cubicBezTo>
                  <a:cubicBezTo>
                    <a:pt x="98" y="121"/>
                    <a:pt x="101" y="112"/>
                    <a:pt x="106" y="104"/>
                  </a:cubicBezTo>
                  <a:cubicBezTo>
                    <a:pt x="89" y="83"/>
                    <a:pt x="80" y="83"/>
                    <a:pt x="64" y="106"/>
                  </a:cubicBezTo>
                  <a:cubicBezTo>
                    <a:pt x="51" y="124"/>
                    <a:pt x="37" y="142"/>
                    <a:pt x="22" y="159"/>
                  </a:cubicBezTo>
                  <a:cubicBezTo>
                    <a:pt x="18" y="165"/>
                    <a:pt x="10" y="167"/>
                    <a:pt x="0" y="173"/>
                  </a:cubicBezTo>
                  <a:cubicBezTo>
                    <a:pt x="1" y="154"/>
                    <a:pt x="4" y="143"/>
                    <a:pt x="19" y="134"/>
                  </a:cubicBezTo>
                  <a:cubicBezTo>
                    <a:pt x="47" y="115"/>
                    <a:pt x="71" y="91"/>
                    <a:pt x="73" y="51"/>
                  </a:cubicBezTo>
                  <a:cubicBezTo>
                    <a:pt x="80" y="48"/>
                    <a:pt x="88" y="45"/>
                    <a:pt x="96" y="42"/>
                  </a:cubicBezTo>
                  <a:lnTo>
                    <a:pt x="95" y="41"/>
                  </a:lnTo>
                  <a:close/>
                  <a:moveTo>
                    <a:pt x="186" y="56"/>
                  </a:moveTo>
                  <a:cubicBezTo>
                    <a:pt x="184" y="52"/>
                    <a:pt x="182" y="49"/>
                    <a:pt x="180" y="46"/>
                  </a:cubicBezTo>
                  <a:cubicBezTo>
                    <a:pt x="173" y="49"/>
                    <a:pt x="167" y="53"/>
                    <a:pt x="161" y="56"/>
                  </a:cubicBezTo>
                  <a:cubicBezTo>
                    <a:pt x="163" y="59"/>
                    <a:pt x="166" y="66"/>
                    <a:pt x="167" y="65"/>
                  </a:cubicBezTo>
                  <a:cubicBezTo>
                    <a:pt x="174" y="63"/>
                    <a:pt x="180" y="59"/>
                    <a:pt x="18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0"/>
            <p:cNvSpPr>
              <a:spLocks noEditPoints="1"/>
            </p:cNvSpPr>
            <p:nvPr/>
          </p:nvSpPr>
          <p:spPr bwMode="auto">
            <a:xfrm>
              <a:off x="5164138" y="474663"/>
              <a:ext cx="285750" cy="269875"/>
            </a:xfrm>
            <a:custGeom>
              <a:avLst/>
              <a:gdLst>
                <a:gd name="T0" fmla="*/ 80 w 148"/>
                <a:gd name="T1" fmla="*/ 0 h 139"/>
                <a:gd name="T2" fmla="*/ 147 w 148"/>
                <a:gd name="T3" fmla="*/ 72 h 139"/>
                <a:gd name="T4" fmla="*/ 62 w 148"/>
                <a:gd name="T5" fmla="*/ 138 h 139"/>
                <a:gd name="T6" fmla="*/ 0 w 148"/>
                <a:gd name="T7" fmla="*/ 68 h 139"/>
                <a:gd name="T8" fmla="*/ 80 w 148"/>
                <a:gd name="T9" fmla="*/ 0 h 139"/>
                <a:gd name="T10" fmla="*/ 73 w 148"/>
                <a:gd name="T11" fmla="*/ 35 h 139"/>
                <a:gd name="T12" fmla="*/ 45 w 148"/>
                <a:gd name="T13" fmla="*/ 62 h 139"/>
                <a:gd name="T14" fmla="*/ 76 w 148"/>
                <a:gd name="T15" fmla="*/ 107 h 139"/>
                <a:gd name="T16" fmla="*/ 101 w 148"/>
                <a:gd name="T17" fmla="*/ 77 h 139"/>
                <a:gd name="T18" fmla="*/ 73 w 148"/>
                <a:gd name="T19" fmla="*/ 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39">
                  <a:moveTo>
                    <a:pt x="80" y="0"/>
                  </a:moveTo>
                  <a:cubicBezTo>
                    <a:pt x="118" y="0"/>
                    <a:pt x="148" y="31"/>
                    <a:pt x="147" y="72"/>
                  </a:cubicBezTo>
                  <a:cubicBezTo>
                    <a:pt x="147" y="106"/>
                    <a:pt x="121" y="136"/>
                    <a:pt x="62" y="138"/>
                  </a:cubicBezTo>
                  <a:cubicBezTo>
                    <a:pt x="29" y="139"/>
                    <a:pt x="1" y="108"/>
                    <a:pt x="0" y="68"/>
                  </a:cubicBezTo>
                  <a:cubicBezTo>
                    <a:pt x="0" y="33"/>
                    <a:pt x="39" y="1"/>
                    <a:pt x="80" y="0"/>
                  </a:cubicBezTo>
                  <a:close/>
                  <a:moveTo>
                    <a:pt x="73" y="35"/>
                  </a:moveTo>
                  <a:cubicBezTo>
                    <a:pt x="53" y="35"/>
                    <a:pt x="45" y="44"/>
                    <a:pt x="45" y="62"/>
                  </a:cubicBezTo>
                  <a:cubicBezTo>
                    <a:pt x="45" y="85"/>
                    <a:pt x="60" y="107"/>
                    <a:pt x="76" y="107"/>
                  </a:cubicBezTo>
                  <a:cubicBezTo>
                    <a:pt x="91" y="107"/>
                    <a:pt x="101" y="95"/>
                    <a:pt x="101" y="77"/>
                  </a:cubicBezTo>
                  <a:cubicBezTo>
                    <a:pt x="101" y="50"/>
                    <a:pt x="92" y="36"/>
                    <a:pt x="73"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1"/>
            <p:cNvSpPr>
              <a:spLocks noEditPoints="1"/>
            </p:cNvSpPr>
            <p:nvPr/>
          </p:nvSpPr>
          <p:spPr bwMode="auto">
            <a:xfrm>
              <a:off x="8870950" y="3454400"/>
              <a:ext cx="279400" cy="323850"/>
            </a:xfrm>
            <a:custGeom>
              <a:avLst/>
              <a:gdLst>
                <a:gd name="T0" fmla="*/ 142 w 144"/>
                <a:gd name="T1" fmla="*/ 88 h 167"/>
                <a:gd name="T2" fmla="*/ 109 w 144"/>
                <a:gd name="T3" fmla="*/ 154 h 167"/>
                <a:gd name="T4" fmla="*/ 33 w 144"/>
                <a:gd name="T5" fmla="*/ 148 h 167"/>
                <a:gd name="T6" fmla="*/ 18 w 144"/>
                <a:gd name="T7" fmla="*/ 126 h 167"/>
                <a:gd name="T8" fmla="*/ 41 w 144"/>
                <a:gd name="T9" fmla="*/ 22 h 167"/>
                <a:gd name="T10" fmla="*/ 142 w 144"/>
                <a:gd name="T11" fmla="*/ 71 h 167"/>
                <a:gd name="T12" fmla="*/ 142 w 144"/>
                <a:gd name="T13" fmla="*/ 88 h 167"/>
                <a:gd name="T14" fmla="*/ 76 w 144"/>
                <a:gd name="T15" fmla="*/ 114 h 167"/>
                <a:gd name="T16" fmla="*/ 114 w 144"/>
                <a:gd name="T17" fmla="*/ 90 h 167"/>
                <a:gd name="T18" fmla="*/ 72 w 144"/>
                <a:gd name="T19" fmla="*/ 59 h 167"/>
                <a:gd name="T20" fmla="*/ 37 w 144"/>
                <a:gd name="T21" fmla="*/ 87 h 167"/>
                <a:gd name="T22" fmla="*/ 76 w 144"/>
                <a:gd name="T23" fmla="*/ 11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67">
                  <a:moveTo>
                    <a:pt x="142" y="88"/>
                  </a:moveTo>
                  <a:cubicBezTo>
                    <a:pt x="144" y="117"/>
                    <a:pt x="135" y="140"/>
                    <a:pt x="109" y="154"/>
                  </a:cubicBezTo>
                  <a:cubicBezTo>
                    <a:pt x="83" y="167"/>
                    <a:pt x="57" y="162"/>
                    <a:pt x="33" y="148"/>
                  </a:cubicBezTo>
                  <a:cubicBezTo>
                    <a:pt x="26" y="144"/>
                    <a:pt x="21" y="134"/>
                    <a:pt x="18" y="126"/>
                  </a:cubicBezTo>
                  <a:cubicBezTo>
                    <a:pt x="0" y="88"/>
                    <a:pt x="10" y="40"/>
                    <a:pt x="41" y="22"/>
                  </a:cubicBezTo>
                  <a:cubicBezTo>
                    <a:pt x="83" y="0"/>
                    <a:pt x="135" y="21"/>
                    <a:pt x="142" y="71"/>
                  </a:cubicBezTo>
                  <a:cubicBezTo>
                    <a:pt x="142" y="76"/>
                    <a:pt x="142" y="83"/>
                    <a:pt x="142" y="88"/>
                  </a:cubicBezTo>
                  <a:close/>
                  <a:moveTo>
                    <a:pt x="76" y="114"/>
                  </a:moveTo>
                  <a:cubicBezTo>
                    <a:pt x="98" y="114"/>
                    <a:pt x="113" y="105"/>
                    <a:pt x="114" y="90"/>
                  </a:cubicBezTo>
                  <a:cubicBezTo>
                    <a:pt x="115" y="76"/>
                    <a:pt x="92" y="58"/>
                    <a:pt x="72" y="59"/>
                  </a:cubicBezTo>
                  <a:cubicBezTo>
                    <a:pt x="52" y="59"/>
                    <a:pt x="38" y="71"/>
                    <a:pt x="37" y="87"/>
                  </a:cubicBezTo>
                  <a:cubicBezTo>
                    <a:pt x="37" y="105"/>
                    <a:pt x="50" y="114"/>
                    <a:pt x="7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2"/>
            <p:cNvSpPr>
              <a:spLocks/>
            </p:cNvSpPr>
            <p:nvPr/>
          </p:nvSpPr>
          <p:spPr bwMode="auto">
            <a:xfrm>
              <a:off x="7416800" y="755650"/>
              <a:ext cx="312738" cy="304800"/>
            </a:xfrm>
            <a:custGeom>
              <a:avLst/>
              <a:gdLst>
                <a:gd name="T0" fmla="*/ 132 w 162"/>
                <a:gd name="T1" fmla="*/ 133 h 158"/>
                <a:gd name="T2" fmla="*/ 72 w 162"/>
                <a:gd name="T3" fmla="*/ 147 h 158"/>
                <a:gd name="T4" fmla="*/ 10 w 162"/>
                <a:gd name="T5" fmla="*/ 92 h 158"/>
                <a:gd name="T6" fmla="*/ 33 w 162"/>
                <a:gd name="T7" fmla="*/ 19 h 158"/>
                <a:gd name="T8" fmla="*/ 97 w 162"/>
                <a:gd name="T9" fmla="*/ 10 h 158"/>
                <a:gd name="T10" fmla="*/ 153 w 162"/>
                <a:gd name="T11" fmla="*/ 53 h 158"/>
                <a:gd name="T12" fmla="*/ 162 w 162"/>
                <a:gd name="T13" fmla="*/ 91 h 158"/>
                <a:gd name="T14" fmla="*/ 116 w 162"/>
                <a:gd name="T15" fmla="*/ 60 h 158"/>
                <a:gd name="T16" fmla="*/ 96 w 162"/>
                <a:gd name="T17" fmla="*/ 44 h 158"/>
                <a:gd name="T18" fmla="*/ 62 w 162"/>
                <a:gd name="T19" fmla="*/ 57 h 158"/>
                <a:gd name="T20" fmla="*/ 55 w 162"/>
                <a:gd name="T21" fmla="*/ 101 h 158"/>
                <a:gd name="T22" fmla="*/ 82 w 162"/>
                <a:gd name="T23" fmla="*/ 111 h 158"/>
                <a:gd name="T24" fmla="*/ 132 w 162"/>
                <a:gd name="T25" fmla="*/ 13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58">
                  <a:moveTo>
                    <a:pt x="132" y="133"/>
                  </a:moveTo>
                  <a:cubicBezTo>
                    <a:pt x="114" y="151"/>
                    <a:pt x="96" y="158"/>
                    <a:pt x="72" y="147"/>
                  </a:cubicBezTo>
                  <a:cubicBezTo>
                    <a:pt x="46" y="135"/>
                    <a:pt x="21" y="123"/>
                    <a:pt x="10" y="92"/>
                  </a:cubicBezTo>
                  <a:cubicBezTo>
                    <a:pt x="0" y="62"/>
                    <a:pt x="13" y="39"/>
                    <a:pt x="33" y="19"/>
                  </a:cubicBezTo>
                  <a:cubicBezTo>
                    <a:pt x="51" y="0"/>
                    <a:pt x="75" y="3"/>
                    <a:pt x="97" y="10"/>
                  </a:cubicBezTo>
                  <a:cubicBezTo>
                    <a:pt x="119" y="17"/>
                    <a:pt x="143" y="27"/>
                    <a:pt x="153" y="53"/>
                  </a:cubicBezTo>
                  <a:cubicBezTo>
                    <a:pt x="157" y="63"/>
                    <a:pt x="158" y="74"/>
                    <a:pt x="162" y="91"/>
                  </a:cubicBezTo>
                  <a:cubicBezTo>
                    <a:pt x="141" y="81"/>
                    <a:pt x="120" y="86"/>
                    <a:pt x="116" y="60"/>
                  </a:cubicBezTo>
                  <a:cubicBezTo>
                    <a:pt x="115" y="53"/>
                    <a:pt x="104" y="46"/>
                    <a:pt x="96" y="44"/>
                  </a:cubicBezTo>
                  <a:cubicBezTo>
                    <a:pt x="82" y="38"/>
                    <a:pt x="70" y="44"/>
                    <a:pt x="62" y="57"/>
                  </a:cubicBezTo>
                  <a:cubicBezTo>
                    <a:pt x="53" y="71"/>
                    <a:pt x="44" y="86"/>
                    <a:pt x="55" y="101"/>
                  </a:cubicBezTo>
                  <a:cubicBezTo>
                    <a:pt x="60" y="107"/>
                    <a:pt x="74" y="112"/>
                    <a:pt x="82" y="111"/>
                  </a:cubicBezTo>
                  <a:cubicBezTo>
                    <a:pt x="105" y="107"/>
                    <a:pt x="117" y="120"/>
                    <a:pt x="132"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3"/>
            <p:cNvSpPr>
              <a:spLocks/>
            </p:cNvSpPr>
            <p:nvPr/>
          </p:nvSpPr>
          <p:spPr bwMode="auto">
            <a:xfrm>
              <a:off x="4068763" y="1038225"/>
              <a:ext cx="304800" cy="293688"/>
            </a:xfrm>
            <a:custGeom>
              <a:avLst/>
              <a:gdLst>
                <a:gd name="T0" fmla="*/ 103 w 158"/>
                <a:gd name="T1" fmla="*/ 5 h 152"/>
                <a:gd name="T2" fmla="*/ 54 w 158"/>
                <a:gd name="T3" fmla="*/ 37 h 152"/>
                <a:gd name="T4" fmla="*/ 40 w 158"/>
                <a:gd name="T5" fmla="*/ 51 h 152"/>
                <a:gd name="T6" fmla="*/ 43 w 158"/>
                <a:gd name="T7" fmla="*/ 63 h 152"/>
                <a:gd name="T8" fmla="*/ 63 w 158"/>
                <a:gd name="T9" fmla="*/ 60 h 152"/>
                <a:gd name="T10" fmla="*/ 101 w 158"/>
                <a:gd name="T11" fmla="*/ 40 h 152"/>
                <a:gd name="T12" fmla="*/ 145 w 158"/>
                <a:gd name="T13" fmla="*/ 49 h 152"/>
                <a:gd name="T14" fmla="*/ 149 w 158"/>
                <a:gd name="T15" fmla="*/ 94 h 152"/>
                <a:gd name="T16" fmla="*/ 82 w 158"/>
                <a:gd name="T17" fmla="*/ 149 h 152"/>
                <a:gd name="T18" fmla="*/ 49 w 158"/>
                <a:gd name="T19" fmla="*/ 144 h 152"/>
                <a:gd name="T20" fmla="*/ 98 w 158"/>
                <a:gd name="T21" fmla="*/ 111 h 152"/>
                <a:gd name="T22" fmla="*/ 119 w 158"/>
                <a:gd name="T23" fmla="*/ 90 h 152"/>
                <a:gd name="T24" fmla="*/ 115 w 158"/>
                <a:gd name="T25" fmla="*/ 79 h 152"/>
                <a:gd name="T26" fmla="*/ 97 w 158"/>
                <a:gd name="T27" fmla="*/ 79 h 152"/>
                <a:gd name="T28" fmla="*/ 55 w 158"/>
                <a:gd name="T29" fmla="*/ 101 h 152"/>
                <a:gd name="T30" fmla="*/ 9 w 158"/>
                <a:gd name="T31" fmla="*/ 89 h 152"/>
                <a:gd name="T32" fmla="*/ 16 w 158"/>
                <a:gd name="T33" fmla="*/ 43 h 152"/>
                <a:gd name="T34" fmla="*/ 92 w 158"/>
                <a:gd name="T35" fmla="*/ 1 h 152"/>
                <a:gd name="T36" fmla="*/ 98 w 158"/>
                <a:gd name="T37" fmla="*/ 1 h 152"/>
                <a:gd name="T38" fmla="*/ 103 w 158"/>
                <a:gd name="T39" fmla="*/ 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152">
                  <a:moveTo>
                    <a:pt x="103" y="5"/>
                  </a:moveTo>
                  <a:cubicBezTo>
                    <a:pt x="89" y="21"/>
                    <a:pt x="81" y="42"/>
                    <a:pt x="54" y="37"/>
                  </a:cubicBezTo>
                  <a:cubicBezTo>
                    <a:pt x="51" y="36"/>
                    <a:pt x="44" y="45"/>
                    <a:pt x="40" y="51"/>
                  </a:cubicBezTo>
                  <a:cubicBezTo>
                    <a:pt x="39" y="54"/>
                    <a:pt x="42" y="63"/>
                    <a:pt x="43" y="63"/>
                  </a:cubicBezTo>
                  <a:cubicBezTo>
                    <a:pt x="49" y="63"/>
                    <a:pt x="57" y="63"/>
                    <a:pt x="63" y="60"/>
                  </a:cubicBezTo>
                  <a:cubicBezTo>
                    <a:pt x="76" y="54"/>
                    <a:pt x="88" y="45"/>
                    <a:pt x="101" y="40"/>
                  </a:cubicBezTo>
                  <a:cubicBezTo>
                    <a:pt x="117" y="33"/>
                    <a:pt x="133" y="35"/>
                    <a:pt x="145" y="49"/>
                  </a:cubicBezTo>
                  <a:cubicBezTo>
                    <a:pt x="157" y="62"/>
                    <a:pt x="158" y="78"/>
                    <a:pt x="149" y="94"/>
                  </a:cubicBezTo>
                  <a:cubicBezTo>
                    <a:pt x="133" y="121"/>
                    <a:pt x="110" y="139"/>
                    <a:pt x="82" y="149"/>
                  </a:cubicBezTo>
                  <a:cubicBezTo>
                    <a:pt x="72" y="152"/>
                    <a:pt x="60" y="148"/>
                    <a:pt x="49" y="144"/>
                  </a:cubicBezTo>
                  <a:cubicBezTo>
                    <a:pt x="64" y="130"/>
                    <a:pt x="70" y="105"/>
                    <a:pt x="98" y="111"/>
                  </a:cubicBezTo>
                  <a:cubicBezTo>
                    <a:pt x="104" y="112"/>
                    <a:pt x="113" y="98"/>
                    <a:pt x="119" y="90"/>
                  </a:cubicBezTo>
                  <a:cubicBezTo>
                    <a:pt x="121" y="88"/>
                    <a:pt x="118" y="79"/>
                    <a:pt x="115" y="79"/>
                  </a:cubicBezTo>
                  <a:cubicBezTo>
                    <a:pt x="110" y="77"/>
                    <a:pt x="102" y="77"/>
                    <a:pt x="97" y="79"/>
                  </a:cubicBezTo>
                  <a:cubicBezTo>
                    <a:pt x="83" y="85"/>
                    <a:pt x="69" y="95"/>
                    <a:pt x="55" y="101"/>
                  </a:cubicBezTo>
                  <a:cubicBezTo>
                    <a:pt x="38" y="109"/>
                    <a:pt x="17" y="103"/>
                    <a:pt x="9" y="89"/>
                  </a:cubicBezTo>
                  <a:cubicBezTo>
                    <a:pt x="0" y="73"/>
                    <a:pt x="4" y="58"/>
                    <a:pt x="16" y="43"/>
                  </a:cubicBezTo>
                  <a:cubicBezTo>
                    <a:pt x="35" y="17"/>
                    <a:pt x="58" y="0"/>
                    <a:pt x="92" y="1"/>
                  </a:cubicBezTo>
                  <a:cubicBezTo>
                    <a:pt x="94" y="1"/>
                    <a:pt x="96" y="1"/>
                    <a:pt x="98" y="1"/>
                  </a:cubicBezTo>
                  <a:cubicBezTo>
                    <a:pt x="99" y="2"/>
                    <a:pt x="100" y="3"/>
                    <a:pt x="10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4"/>
            <p:cNvSpPr>
              <a:spLocks/>
            </p:cNvSpPr>
            <p:nvPr/>
          </p:nvSpPr>
          <p:spPr bwMode="auto">
            <a:xfrm>
              <a:off x="8753475" y="2439988"/>
              <a:ext cx="312738" cy="307975"/>
            </a:xfrm>
            <a:custGeom>
              <a:avLst/>
              <a:gdLst>
                <a:gd name="T0" fmla="*/ 123 w 162"/>
                <a:gd name="T1" fmla="*/ 144 h 159"/>
                <a:gd name="T2" fmla="*/ 113 w 162"/>
                <a:gd name="T3" fmla="*/ 92 h 159"/>
                <a:gd name="T4" fmla="*/ 84 w 162"/>
                <a:gd name="T5" fmla="*/ 54 h 159"/>
                <a:gd name="T6" fmla="*/ 43 w 162"/>
                <a:gd name="T7" fmla="*/ 93 h 159"/>
                <a:gd name="T8" fmla="*/ 53 w 162"/>
                <a:gd name="T9" fmla="*/ 111 h 159"/>
                <a:gd name="T10" fmla="*/ 74 w 162"/>
                <a:gd name="T11" fmla="*/ 156 h 159"/>
                <a:gd name="T12" fmla="*/ 11 w 162"/>
                <a:gd name="T13" fmla="*/ 97 h 159"/>
                <a:gd name="T14" fmla="*/ 40 w 162"/>
                <a:gd name="T15" fmla="*/ 18 h 159"/>
                <a:gd name="T16" fmla="*/ 127 w 162"/>
                <a:gd name="T17" fmla="*/ 30 h 159"/>
                <a:gd name="T18" fmla="*/ 123 w 162"/>
                <a:gd name="T19" fmla="*/ 14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9">
                  <a:moveTo>
                    <a:pt x="123" y="144"/>
                  </a:moveTo>
                  <a:cubicBezTo>
                    <a:pt x="116" y="126"/>
                    <a:pt x="100" y="114"/>
                    <a:pt x="113" y="92"/>
                  </a:cubicBezTo>
                  <a:cubicBezTo>
                    <a:pt x="124" y="73"/>
                    <a:pt x="107" y="54"/>
                    <a:pt x="84" y="54"/>
                  </a:cubicBezTo>
                  <a:cubicBezTo>
                    <a:pt x="53" y="55"/>
                    <a:pt x="39" y="67"/>
                    <a:pt x="43" y="93"/>
                  </a:cubicBezTo>
                  <a:cubicBezTo>
                    <a:pt x="44" y="100"/>
                    <a:pt x="48" y="109"/>
                    <a:pt x="53" y="111"/>
                  </a:cubicBezTo>
                  <a:cubicBezTo>
                    <a:pt x="76" y="120"/>
                    <a:pt x="73" y="139"/>
                    <a:pt x="74" y="156"/>
                  </a:cubicBezTo>
                  <a:cubicBezTo>
                    <a:pt x="43" y="159"/>
                    <a:pt x="24" y="141"/>
                    <a:pt x="11" y="97"/>
                  </a:cubicBezTo>
                  <a:cubicBezTo>
                    <a:pt x="0" y="59"/>
                    <a:pt x="13" y="33"/>
                    <a:pt x="40" y="18"/>
                  </a:cubicBezTo>
                  <a:cubicBezTo>
                    <a:pt x="72" y="0"/>
                    <a:pt x="109" y="5"/>
                    <a:pt x="127" y="30"/>
                  </a:cubicBezTo>
                  <a:cubicBezTo>
                    <a:pt x="146" y="56"/>
                    <a:pt x="162" y="107"/>
                    <a:pt x="123"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5"/>
            <p:cNvSpPr>
              <a:spLocks/>
            </p:cNvSpPr>
            <p:nvPr/>
          </p:nvSpPr>
          <p:spPr bwMode="auto">
            <a:xfrm>
              <a:off x="6270625" y="384175"/>
              <a:ext cx="298450" cy="280988"/>
            </a:xfrm>
            <a:custGeom>
              <a:avLst/>
              <a:gdLst>
                <a:gd name="T0" fmla="*/ 147 w 154"/>
                <a:gd name="T1" fmla="*/ 103 h 145"/>
                <a:gd name="T2" fmla="*/ 61 w 154"/>
                <a:gd name="T3" fmla="*/ 135 h 145"/>
                <a:gd name="T4" fmla="*/ 7 w 154"/>
                <a:gd name="T5" fmla="*/ 57 h 145"/>
                <a:gd name="T6" fmla="*/ 73 w 154"/>
                <a:gd name="T7" fmla="*/ 2 h 145"/>
                <a:gd name="T8" fmla="*/ 154 w 154"/>
                <a:gd name="T9" fmla="*/ 53 h 145"/>
                <a:gd name="T10" fmla="*/ 103 w 154"/>
                <a:gd name="T11" fmla="*/ 39 h 145"/>
                <a:gd name="T12" fmla="*/ 56 w 154"/>
                <a:gd name="T13" fmla="*/ 51 h 145"/>
                <a:gd name="T14" fmla="*/ 62 w 154"/>
                <a:gd name="T15" fmla="*/ 99 h 145"/>
                <a:gd name="T16" fmla="*/ 95 w 154"/>
                <a:gd name="T17" fmla="*/ 103 h 145"/>
                <a:gd name="T18" fmla="*/ 147 w 154"/>
                <a:gd name="T19" fmla="*/ 10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45">
                  <a:moveTo>
                    <a:pt x="147" y="103"/>
                  </a:moveTo>
                  <a:cubicBezTo>
                    <a:pt x="131" y="140"/>
                    <a:pt x="98" y="145"/>
                    <a:pt x="61" y="135"/>
                  </a:cubicBezTo>
                  <a:cubicBezTo>
                    <a:pt x="17" y="123"/>
                    <a:pt x="0" y="96"/>
                    <a:pt x="7" y="57"/>
                  </a:cubicBezTo>
                  <a:cubicBezTo>
                    <a:pt x="12" y="24"/>
                    <a:pt x="37" y="4"/>
                    <a:pt x="73" y="2"/>
                  </a:cubicBezTo>
                  <a:cubicBezTo>
                    <a:pt x="110" y="0"/>
                    <a:pt x="154" y="21"/>
                    <a:pt x="154" y="53"/>
                  </a:cubicBezTo>
                  <a:cubicBezTo>
                    <a:pt x="136" y="53"/>
                    <a:pt x="118" y="61"/>
                    <a:pt x="103" y="39"/>
                  </a:cubicBezTo>
                  <a:cubicBezTo>
                    <a:pt x="91" y="22"/>
                    <a:pt x="63" y="30"/>
                    <a:pt x="56" y="51"/>
                  </a:cubicBezTo>
                  <a:cubicBezTo>
                    <a:pt x="50" y="68"/>
                    <a:pt x="46" y="87"/>
                    <a:pt x="62" y="99"/>
                  </a:cubicBezTo>
                  <a:cubicBezTo>
                    <a:pt x="70" y="105"/>
                    <a:pt x="88" y="108"/>
                    <a:pt x="95" y="103"/>
                  </a:cubicBezTo>
                  <a:cubicBezTo>
                    <a:pt x="114" y="89"/>
                    <a:pt x="130" y="97"/>
                    <a:pt x="14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6"/>
            <p:cNvSpPr>
              <a:spLocks/>
            </p:cNvSpPr>
            <p:nvPr/>
          </p:nvSpPr>
          <p:spPr bwMode="auto">
            <a:xfrm>
              <a:off x="5465763" y="307975"/>
              <a:ext cx="179388" cy="374650"/>
            </a:xfrm>
            <a:custGeom>
              <a:avLst/>
              <a:gdLst>
                <a:gd name="T0" fmla="*/ 89 w 93"/>
                <a:gd name="T1" fmla="*/ 57 h 194"/>
                <a:gd name="T2" fmla="*/ 93 w 93"/>
                <a:gd name="T3" fmla="*/ 83 h 194"/>
                <a:gd name="T4" fmla="*/ 75 w 93"/>
                <a:gd name="T5" fmla="*/ 112 h 194"/>
                <a:gd name="T6" fmla="*/ 87 w 93"/>
                <a:gd name="T7" fmla="*/ 184 h 194"/>
                <a:gd name="T8" fmla="*/ 43 w 93"/>
                <a:gd name="T9" fmla="*/ 194 h 194"/>
                <a:gd name="T10" fmla="*/ 29 w 93"/>
                <a:gd name="T11" fmla="*/ 117 h 194"/>
                <a:gd name="T12" fmla="*/ 19 w 93"/>
                <a:gd name="T13" fmla="*/ 100 h 194"/>
                <a:gd name="T14" fmla="*/ 0 w 93"/>
                <a:gd name="T15" fmla="*/ 72 h 194"/>
                <a:gd name="T16" fmla="*/ 17 w 93"/>
                <a:gd name="T17" fmla="*/ 63 h 194"/>
                <a:gd name="T18" fmla="*/ 87 w 93"/>
                <a:gd name="T19" fmla="*/ 0 h 194"/>
                <a:gd name="T20" fmla="*/ 87 w 93"/>
                <a:gd name="T21" fmla="*/ 24 h 194"/>
                <a:gd name="T22" fmla="*/ 83 w 93"/>
                <a:gd name="T23" fmla="*/ 21 h 194"/>
                <a:gd name="T24" fmla="*/ 61 w 93"/>
                <a:gd name="T25" fmla="*/ 48 h 194"/>
                <a:gd name="T26" fmla="*/ 84 w 93"/>
                <a:gd name="T27" fmla="*/ 60 h 194"/>
                <a:gd name="T28" fmla="*/ 89 w 93"/>
                <a:gd name="T29" fmla="*/ 5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194">
                  <a:moveTo>
                    <a:pt x="89" y="57"/>
                  </a:moveTo>
                  <a:cubicBezTo>
                    <a:pt x="90" y="65"/>
                    <a:pt x="92" y="74"/>
                    <a:pt x="93" y="83"/>
                  </a:cubicBezTo>
                  <a:cubicBezTo>
                    <a:pt x="73" y="85"/>
                    <a:pt x="71" y="95"/>
                    <a:pt x="75" y="112"/>
                  </a:cubicBezTo>
                  <a:cubicBezTo>
                    <a:pt x="81" y="135"/>
                    <a:pt x="83" y="159"/>
                    <a:pt x="87" y="184"/>
                  </a:cubicBezTo>
                  <a:cubicBezTo>
                    <a:pt x="72" y="188"/>
                    <a:pt x="58" y="191"/>
                    <a:pt x="43" y="194"/>
                  </a:cubicBezTo>
                  <a:cubicBezTo>
                    <a:pt x="38" y="168"/>
                    <a:pt x="34" y="142"/>
                    <a:pt x="29" y="117"/>
                  </a:cubicBezTo>
                  <a:cubicBezTo>
                    <a:pt x="27" y="111"/>
                    <a:pt x="24" y="102"/>
                    <a:pt x="19" y="100"/>
                  </a:cubicBezTo>
                  <a:cubicBezTo>
                    <a:pt x="2" y="92"/>
                    <a:pt x="2" y="93"/>
                    <a:pt x="0" y="72"/>
                  </a:cubicBezTo>
                  <a:cubicBezTo>
                    <a:pt x="5" y="69"/>
                    <a:pt x="10" y="67"/>
                    <a:pt x="17" y="63"/>
                  </a:cubicBezTo>
                  <a:cubicBezTo>
                    <a:pt x="4" y="5"/>
                    <a:pt x="47" y="5"/>
                    <a:pt x="87" y="0"/>
                  </a:cubicBezTo>
                  <a:cubicBezTo>
                    <a:pt x="87" y="8"/>
                    <a:pt x="87" y="16"/>
                    <a:pt x="87" y="24"/>
                  </a:cubicBezTo>
                  <a:cubicBezTo>
                    <a:pt x="85" y="23"/>
                    <a:pt x="84" y="22"/>
                    <a:pt x="83" y="21"/>
                  </a:cubicBezTo>
                  <a:cubicBezTo>
                    <a:pt x="76" y="30"/>
                    <a:pt x="68" y="39"/>
                    <a:pt x="61" y="48"/>
                  </a:cubicBezTo>
                  <a:cubicBezTo>
                    <a:pt x="69" y="52"/>
                    <a:pt x="77" y="56"/>
                    <a:pt x="84" y="60"/>
                  </a:cubicBezTo>
                  <a:cubicBezTo>
                    <a:pt x="86" y="59"/>
                    <a:pt x="87" y="58"/>
                    <a:pt x="89"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7"/>
            <p:cNvSpPr>
              <a:spLocks/>
            </p:cNvSpPr>
            <p:nvPr/>
          </p:nvSpPr>
          <p:spPr bwMode="auto">
            <a:xfrm>
              <a:off x="4452938" y="714375"/>
              <a:ext cx="282575" cy="334963"/>
            </a:xfrm>
            <a:custGeom>
              <a:avLst/>
              <a:gdLst>
                <a:gd name="T0" fmla="*/ 0 w 146"/>
                <a:gd name="T1" fmla="*/ 80 h 173"/>
                <a:gd name="T2" fmla="*/ 21 w 146"/>
                <a:gd name="T3" fmla="*/ 0 h 173"/>
                <a:gd name="T4" fmla="*/ 76 w 146"/>
                <a:gd name="T5" fmla="*/ 29 h 173"/>
                <a:gd name="T6" fmla="*/ 95 w 146"/>
                <a:gd name="T7" fmla="*/ 56 h 173"/>
                <a:gd name="T8" fmla="*/ 72 w 146"/>
                <a:gd name="T9" fmla="*/ 70 h 173"/>
                <a:gd name="T10" fmla="*/ 101 w 146"/>
                <a:gd name="T11" fmla="*/ 118 h 173"/>
                <a:gd name="T12" fmla="*/ 129 w 146"/>
                <a:gd name="T13" fmla="*/ 118 h 173"/>
                <a:gd name="T14" fmla="*/ 116 w 146"/>
                <a:gd name="T15" fmla="*/ 158 h 173"/>
                <a:gd name="T16" fmla="*/ 58 w 146"/>
                <a:gd name="T17" fmla="*/ 138 h 173"/>
                <a:gd name="T18" fmla="*/ 35 w 146"/>
                <a:gd name="T19" fmla="*/ 104 h 173"/>
                <a:gd name="T20" fmla="*/ 27 w 146"/>
                <a:gd name="T21" fmla="*/ 98 h 173"/>
                <a:gd name="T22" fmla="*/ 0 w 146"/>
                <a:gd name="T23" fmla="*/ 8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173">
                  <a:moveTo>
                    <a:pt x="0" y="80"/>
                  </a:moveTo>
                  <a:cubicBezTo>
                    <a:pt x="7" y="51"/>
                    <a:pt x="14" y="26"/>
                    <a:pt x="21" y="0"/>
                  </a:cubicBezTo>
                  <a:cubicBezTo>
                    <a:pt x="45" y="7"/>
                    <a:pt x="40" y="52"/>
                    <a:pt x="76" y="29"/>
                  </a:cubicBezTo>
                  <a:cubicBezTo>
                    <a:pt x="82" y="38"/>
                    <a:pt x="88" y="46"/>
                    <a:pt x="95" y="56"/>
                  </a:cubicBezTo>
                  <a:cubicBezTo>
                    <a:pt x="87" y="61"/>
                    <a:pt x="80" y="65"/>
                    <a:pt x="72" y="70"/>
                  </a:cubicBezTo>
                  <a:cubicBezTo>
                    <a:pt x="81" y="87"/>
                    <a:pt x="89" y="104"/>
                    <a:pt x="101" y="118"/>
                  </a:cubicBezTo>
                  <a:cubicBezTo>
                    <a:pt x="104" y="122"/>
                    <a:pt x="117" y="118"/>
                    <a:pt x="129" y="118"/>
                  </a:cubicBezTo>
                  <a:cubicBezTo>
                    <a:pt x="146" y="137"/>
                    <a:pt x="143" y="146"/>
                    <a:pt x="116" y="158"/>
                  </a:cubicBezTo>
                  <a:cubicBezTo>
                    <a:pt x="80" y="173"/>
                    <a:pt x="77" y="171"/>
                    <a:pt x="58" y="138"/>
                  </a:cubicBezTo>
                  <a:cubicBezTo>
                    <a:pt x="52" y="126"/>
                    <a:pt x="43" y="115"/>
                    <a:pt x="35" y="104"/>
                  </a:cubicBezTo>
                  <a:cubicBezTo>
                    <a:pt x="33" y="101"/>
                    <a:pt x="29" y="98"/>
                    <a:pt x="27" y="98"/>
                  </a:cubicBezTo>
                  <a:cubicBezTo>
                    <a:pt x="8" y="104"/>
                    <a:pt x="5" y="89"/>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
            <p:cNvSpPr>
              <a:spLocks/>
            </p:cNvSpPr>
            <p:nvPr/>
          </p:nvSpPr>
          <p:spPr bwMode="auto">
            <a:xfrm>
              <a:off x="3451225" y="1657350"/>
              <a:ext cx="298450" cy="300038"/>
            </a:xfrm>
            <a:custGeom>
              <a:avLst/>
              <a:gdLst>
                <a:gd name="T0" fmla="*/ 106 w 154"/>
                <a:gd name="T1" fmla="*/ 102 h 155"/>
                <a:gd name="T2" fmla="*/ 51 w 154"/>
                <a:gd name="T3" fmla="*/ 40 h 155"/>
                <a:gd name="T4" fmla="*/ 76 w 154"/>
                <a:gd name="T5" fmla="*/ 0 h 155"/>
                <a:gd name="T6" fmla="*/ 151 w 154"/>
                <a:gd name="T7" fmla="*/ 114 h 155"/>
                <a:gd name="T8" fmla="*/ 149 w 154"/>
                <a:gd name="T9" fmla="*/ 129 h 155"/>
                <a:gd name="T10" fmla="*/ 132 w 154"/>
                <a:gd name="T11" fmla="*/ 155 h 155"/>
                <a:gd name="T12" fmla="*/ 1 w 154"/>
                <a:gd name="T13" fmla="*/ 126 h 155"/>
                <a:gd name="T14" fmla="*/ 0 w 154"/>
                <a:gd name="T15" fmla="*/ 123 h 155"/>
                <a:gd name="T16" fmla="*/ 61 w 154"/>
                <a:gd name="T17" fmla="*/ 98 h 155"/>
                <a:gd name="T18" fmla="*/ 101 w 154"/>
                <a:gd name="T19" fmla="*/ 108 h 155"/>
                <a:gd name="T20" fmla="*/ 106 w 154"/>
                <a:gd name="T21" fmla="*/ 10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 h="155">
                  <a:moveTo>
                    <a:pt x="106" y="102"/>
                  </a:moveTo>
                  <a:cubicBezTo>
                    <a:pt x="88" y="82"/>
                    <a:pt x="70" y="61"/>
                    <a:pt x="51" y="40"/>
                  </a:cubicBezTo>
                  <a:cubicBezTo>
                    <a:pt x="59" y="27"/>
                    <a:pt x="66" y="15"/>
                    <a:pt x="76" y="0"/>
                  </a:cubicBezTo>
                  <a:cubicBezTo>
                    <a:pt x="102" y="40"/>
                    <a:pt x="127" y="76"/>
                    <a:pt x="151" y="114"/>
                  </a:cubicBezTo>
                  <a:cubicBezTo>
                    <a:pt x="154" y="117"/>
                    <a:pt x="151" y="125"/>
                    <a:pt x="149" y="129"/>
                  </a:cubicBezTo>
                  <a:cubicBezTo>
                    <a:pt x="144" y="138"/>
                    <a:pt x="138" y="146"/>
                    <a:pt x="132" y="155"/>
                  </a:cubicBezTo>
                  <a:cubicBezTo>
                    <a:pt x="88" y="145"/>
                    <a:pt x="44" y="136"/>
                    <a:pt x="1" y="126"/>
                  </a:cubicBezTo>
                  <a:cubicBezTo>
                    <a:pt x="1" y="125"/>
                    <a:pt x="0" y="124"/>
                    <a:pt x="0" y="123"/>
                  </a:cubicBezTo>
                  <a:cubicBezTo>
                    <a:pt x="22" y="89"/>
                    <a:pt x="22" y="89"/>
                    <a:pt x="61" y="98"/>
                  </a:cubicBezTo>
                  <a:cubicBezTo>
                    <a:pt x="74" y="102"/>
                    <a:pt x="88" y="105"/>
                    <a:pt x="101" y="108"/>
                  </a:cubicBezTo>
                  <a:cubicBezTo>
                    <a:pt x="103" y="106"/>
                    <a:pt x="104" y="104"/>
                    <a:pt x="106"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9"/>
            <p:cNvSpPr>
              <a:spLocks/>
            </p:cNvSpPr>
            <p:nvPr/>
          </p:nvSpPr>
          <p:spPr bwMode="auto">
            <a:xfrm>
              <a:off x="3054350" y="3594100"/>
              <a:ext cx="368300" cy="147638"/>
            </a:xfrm>
            <a:custGeom>
              <a:avLst/>
              <a:gdLst>
                <a:gd name="T0" fmla="*/ 0 w 191"/>
                <a:gd name="T1" fmla="*/ 16 h 76"/>
                <a:gd name="T2" fmla="*/ 131 w 191"/>
                <a:gd name="T3" fmla="*/ 3 h 76"/>
                <a:gd name="T4" fmla="*/ 182 w 191"/>
                <a:gd name="T5" fmla="*/ 64 h 76"/>
                <a:gd name="T6" fmla="*/ 173 w 191"/>
                <a:gd name="T7" fmla="*/ 76 h 76"/>
                <a:gd name="T8" fmla="*/ 151 w 191"/>
                <a:gd name="T9" fmla="*/ 68 h 76"/>
                <a:gd name="T10" fmla="*/ 124 w 191"/>
                <a:gd name="T11" fmla="*/ 54 h 76"/>
                <a:gd name="T12" fmla="*/ 8 w 191"/>
                <a:gd name="T13" fmla="*/ 59 h 76"/>
                <a:gd name="T14" fmla="*/ 0 w 191"/>
                <a:gd name="T15" fmla="*/ 58 h 76"/>
                <a:gd name="T16" fmla="*/ 0 w 191"/>
                <a:gd name="T17" fmla="*/ 1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76">
                  <a:moveTo>
                    <a:pt x="0" y="16"/>
                  </a:moveTo>
                  <a:cubicBezTo>
                    <a:pt x="46" y="11"/>
                    <a:pt x="89" y="6"/>
                    <a:pt x="131" y="3"/>
                  </a:cubicBezTo>
                  <a:cubicBezTo>
                    <a:pt x="168" y="0"/>
                    <a:pt x="191" y="29"/>
                    <a:pt x="182" y="64"/>
                  </a:cubicBezTo>
                  <a:cubicBezTo>
                    <a:pt x="180" y="68"/>
                    <a:pt x="176" y="76"/>
                    <a:pt x="173" y="76"/>
                  </a:cubicBezTo>
                  <a:cubicBezTo>
                    <a:pt x="165" y="75"/>
                    <a:pt x="152" y="73"/>
                    <a:pt x="151" y="68"/>
                  </a:cubicBezTo>
                  <a:cubicBezTo>
                    <a:pt x="146" y="53"/>
                    <a:pt x="135" y="53"/>
                    <a:pt x="124" y="54"/>
                  </a:cubicBezTo>
                  <a:cubicBezTo>
                    <a:pt x="85" y="56"/>
                    <a:pt x="47" y="57"/>
                    <a:pt x="8" y="59"/>
                  </a:cubicBezTo>
                  <a:cubicBezTo>
                    <a:pt x="6" y="59"/>
                    <a:pt x="3" y="58"/>
                    <a:pt x="0" y="58"/>
                  </a:cubicBezTo>
                  <a:cubicBezTo>
                    <a:pt x="0" y="44"/>
                    <a:pt x="0" y="30"/>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0"/>
            <p:cNvSpPr>
              <a:spLocks/>
            </p:cNvSpPr>
            <p:nvPr/>
          </p:nvSpPr>
          <p:spPr bwMode="auto">
            <a:xfrm>
              <a:off x="8859838" y="3813175"/>
              <a:ext cx="361950" cy="155575"/>
            </a:xfrm>
            <a:custGeom>
              <a:avLst/>
              <a:gdLst>
                <a:gd name="T0" fmla="*/ 187 w 187"/>
                <a:gd name="T1" fmla="*/ 37 h 81"/>
                <a:gd name="T2" fmla="*/ 178 w 187"/>
                <a:gd name="T3" fmla="*/ 81 h 81"/>
                <a:gd name="T4" fmla="*/ 3 w 187"/>
                <a:gd name="T5" fmla="*/ 52 h 81"/>
                <a:gd name="T6" fmla="*/ 0 w 187"/>
                <a:gd name="T7" fmla="*/ 45 h 81"/>
                <a:gd name="T8" fmla="*/ 49 w 187"/>
                <a:gd name="T9" fmla="*/ 10 h 81"/>
                <a:gd name="T10" fmla="*/ 187 w 187"/>
                <a:gd name="T11" fmla="*/ 37 h 81"/>
              </a:gdLst>
              <a:ahLst/>
              <a:cxnLst>
                <a:cxn ang="0">
                  <a:pos x="T0" y="T1"/>
                </a:cxn>
                <a:cxn ang="0">
                  <a:pos x="T2" y="T3"/>
                </a:cxn>
                <a:cxn ang="0">
                  <a:pos x="T4" y="T5"/>
                </a:cxn>
                <a:cxn ang="0">
                  <a:pos x="T6" y="T7"/>
                </a:cxn>
                <a:cxn ang="0">
                  <a:pos x="T8" y="T9"/>
                </a:cxn>
                <a:cxn ang="0">
                  <a:pos x="T10" y="T11"/>
                </a:cxn>
              </a:cxnLst>
              <a:rect l="0" t="0" r="r" b="b"/>
              <a:pathLst>
                <a:path w="187" h="81">
                  <a:moveTo>
                    <a:pt x="187" y="37"/>
                  </a:moveTo>
                  <a:cubicBezTo>
                    <a:pt x="184" y="51"/>
                    <a:pt x="181" y="65"/>
                    <a:pt x="178" y="81"/>
                  </a:cubicBezTo>
                  <a:cubicBezTo>
                    <a:pt x="118" y="71"/>
                    <a:pt x="59" y="61"/>
                    <a:pt x="3" y="52"/>
                  </a:cubicBezTo>
                  <a:cubicBezTo>
                    <a:pt x="1" y="47"/>
                    <a:pt x="0" y="46"/>
                    <a:pt x="0" y="45"/>
                  </a:cubicBezTo>
                  <a:cubicBezTo>
                    <a:pt x="2" y="3"/>
                    <a:pt x="7" y="0"/>
                    <a:pt x="49" y="10"/>
                  </a:cubicBezTo>
                  <a:cubicBezTo>
                    <a:pt x="94" y="20"/>
                    <a:pt x="140" y="28"/>
                    <a:pt x="187"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1"/>
            <p:cNvSpPr>
              <a:spLocks/>
            </p:cNvSpPr>
            <p:nvPr/>
          </p:nvSpPr>
          <p:spPr bwMode="auto">
            <a:xfrm>
              <a:off x="8020050" y="5562600"/>
              <a:ext cx="280988" cy="342900"/>
            </a:xfrm>
            <a:custGeom>
              <a:avLst/>
              <a:gdLst>
                <a:gd name="T0" fmla="*/ 16 w 146"/>
                <a:gd name="T1" fmla="*/ 84 h 177"/>
                <a:gd name="T2" fmla="*/ 22 w 146"/>
                <a:gd name="T3" fmla="*/ 103 h 177"/>
                <a:gd name="T4" fmla="*/ 27 w 146"/>
                <a:gd name="T5" fmla="*/ 103 h 177"/>
                <a:gd name="T6" fmla="*/ 35 w 146"/>
                <a:gd name="T7" fmla="*/ 80 h 177"/>
                <a:gd name="T8" fmla="*/ 55 w 146"/>
                <a:gd name="T9" fmla="*/ 14 h 177"/>
                <a:gd name="T10" fmla="*/ 69 w 146"/>
                <a:gd name="T11" fmla="*/ 0 h 177"/>
                <a:gd name="T12" fmla="*/ 79 w 146"/>
                <a:gd name="T13" fmla="*/ 16 h 177"/>
                <a:gd name="T14" fmla="*/ 73 w 146"/>
                <a:gd name="T15" fmla="*/ 63 h 177"/>
                <a:gd name="T16" fmla="*/ 75 w 146"/>
                <a:gd name="T17" fmla="*/ 81 h 177"/>
                <a:gd name="T18" fmla="*/ 93 w 146"/>
                <a:gd name="T19" fmla="*/ 72 h 177"/>
                <a:gd name="T20" fmla="*/ 112 w 146"/>
                <a:gd name="T21" fmla="*/ 56 h 177"/>
                <a:gd name="T22" fmla="*/ 106 w 146"/>
                <a:gd name="T23" fmla="*/ 81 h 177"/>
                <a:gd name="T24" fmla="*/ 113 w 146"/>
                <a:gd name="T25" fmla="*/ 110 h 177"/>
                <a:gd name="T26" fmla="*/ 146 w 146"/>
                <a:gd name="T27" fmla="*/ 156 h 177"/>
                <a:gd name="T28" fmla="*/ 102 w 146"/>
                <a:gd name="T29" fmla="*/ 170 h 177"/>
                <a:gd name="T30" fmla="*/ 115 w 146"/>
                <a:gd name="T31" fmla="*/ 153 h 177"/>
                <a:gd name="T32" fmla="*/ 105 w 146"/>
                <a:gd name="T33" fmla="*/ 117 h 177"/>
                <a:gd name="T34" fmla="*/ 87 w 146"/>
                <a:gd name="T35" fmla="*/ 125 h 177"/>
                <a:gd name="T36" fmla="*/ 82 w 146"/>
                <a:gd name="T37" fmla="*/ 150 h 177"/>
                <a:gd name="T38" fmla="*/ 48 w 146"/>
                <a:gd name="T39" fmla="*/ 172 h 177"/>
                <a:gd name="T40" fmla="*/ 69 w 146"/>
                <a:gd name="T41" fmla="*/ 117 h 177"/>
                <a:gd name="T42" fmla="*/ 68 w 146"/>
                <a:gd name="T43" fmla="*/ 90 h 177"/>
                <a:gd name="T44" fmla="*/ 69 w 146"/>
                <a:gd name="T45" fmla="*/ 48 h 177"/>
                <a:gd name="T46" fmla="*/ 63 w 146"/>
                <a:gd name="T47" fmla="*/ 35 h 177"/>
                <a:gd name="T48" fmla="*/ 51 w 146"/>
                <a:gd name="T49" fmla="*/ 45 h 177"/>
                <a:gd name="T50" fmla="*/ 31 w 146"/>
                <a:gd name="T51" fmla="*/ 143 h 177"/>
                <a:gd name="T52" fmla="*/ 23 w 146"/>
                <a:gd name="T53" fmla="*/ 158 h 177"/>
                <a:gd name="T54" fmla="*/ 3 w 146"/>
                <a:gd name="T55" fmla="*/ 156 h 177"/>
                <a:gd name="T56" fmla="*/ 3 w 146"/>
                <a:gd name="T57" fmla="*/ 138 h 177"/>
                <a:gd name="T58" fmla="*/ 16 w 146"/>
                <a:gd name="T59" fmla="*/ 8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77">
                  <a:moveTo>
                    <a:pt x="16" y="84"/>
                  </a:moveTo>
                  <a:cubicBezTo>
                    <a:pt x="19" y="92"/>
                    <a:pt x="20" y="97"/>
                    <a:pt x="22" y="103"/>
                  </a:cubicBezTo>
                  <a:cubicBezTo>
                    <a:pt x="24" y="103"/>
                    <a:pt x="25" y="103"/>
                    <a:pt x="27" y="103"/>
                  </a:cubicBezTo>
                  <a:cubicBezTo>
                    <a:pt x="30" y="95"/>
                    <a:pt x="33" y="88"/>
                    <a:pt x="35" y="80"/>
                  </a:cubicBezTo>
                  <a:cubicBezTo>
                    <a:pt x="41" y="58"/>
                    <a:pt x="47" y="35"/>
                    <a:pt x="55" y="14"/>
                  </a:cubicBezTo>
                  <a:cubicBezTo>
                    <a:pt x="57" y="8"/>
                    <a:pt x="64" y="4"/>
                    <a:pt x="69" y="0"/>
                  </a:cubicBezTo>
                  <a:cubicBezTo>
                    <a:pt x="73" y="5"/>
                    <a:pt x="79" y="11"/>
                    <a:pt x="79" y="16"/>
                  </a:cubicBezTo>
                  <a:cubicBezTo>
                    <a:pt x="78" y="32"/>
                    <a:pt x="75" y="47"/>
                    <a:pt x="73" y="63"/>
                  </a:cubicBezTo>
                  <a:cubicBezTo>
                    <a:pt x="73" y="69"/>
                    <a:pt x="75" y="75"/>
                    <a:pt x="75" y="81"/>
                  </a:cubicBezTo>
                  <a:cubicBezTo>
                    <a:pt x="81" y="78"/>
                    <a:pt x="88" y="76"/>
                    <a:pt x="93" y="72"/>
                  </a:cubicBezTo>
                  <a:cubicBezTo>
                    <a:pt x="100" y="67"/>
                    <a:pt x="98" y="47"/>
                    <a:pt x="112" y="56"/>
                  </a:cubicBezTo>
                  <a:cubicBezTo>
                    <a:pt x="127" y="66"/>
                    <a:pt x="111" y="73"/>
                    <a:pt x="106" y="81"/>
                  </a:cubicBezTo>
                  <a:cubicBezTo>
                    <a:pt x="98" y="93"/>
                    <a:pt x="94" y="102"/>
                    <a:pt x="113" y="110"/>
                  </a:cubicBezTo>
                  <a:cubicBezTo>
                    <a:pt x="132" y="117"/>
                    <a:pt x="143" y="134"/>
                    <a:pt x="146" y="156"/>
                  </a:cubicBezTo>
                  <a:cubicBezTo>
                    <a:pt x="133" y="160"/>
                    <a:pt x="120" y="164"/>
                    <a:pt x="102" y="170"/>
                  </a:cubicBezTo>
                  <a:cubicBezTo>
                    <a:pt x="108" y="162"/>
                    <a:pt x="112" y="158"/>
                    <a:pt x="115" y="153"/>
                  </a:cubicBezTo>
                  <a:cubicBezTo>
                    <a:pt x="124" y="139"/>
                    <a:pt x="120" y="125"/>
                    <a:pt x="105" y="117"/>
                  </a:cubicBezTo>
                  <a:cubicBezTo>
                    <a:pt x="95" y="112"/>
                    <a:pt x="89" y="115"/>
                    <a:pt x="87" y="125"/>
                  </a:cubicBezTo>
                  <a:cubicBezTo>
                    <a:pt x="85" y="133"/>
                    <a:pt x="84" y="142"/>
                    <a:pt x="82" y="150"/>
                  </a:cubicBezTo>
                  <a:cubicBezTo>
                    <a:pt x="80" y="173"/>
                    <a:pt x="74" y="177"/>
                    <a:pt x="48" y="172"/>
                  </a:cubicBezTo>
                  <a:cubicBezTo>
                    <a:pt x="55" y="154"/>
                    <a:pt x="63" y="136"/>
                    <a:pt x="69" y="117"/>
                  </a:cubicBezTo>
                  <a:cubicBezTo>
                    <a:pt x="71" y="109"/>
                    <a:pt x="68" y="99"/>
                    <a:pt x="68" y="90"/>
                  </a:cubicBezTo>
                  <a:cubicBezTo>
                    <a:pt x="68" y="76"/>
                    <a:pt x="69" y="62"/>
                    <a:pt x="69" y="48"/>
                  </a:cubicBezTo>
                  <a:cubicBezTo>
                    <a:pt x="69" y="44"/>
                    <a:pt x="65" y="40"/>
                    <a:pt x="63" y="35"/>
                  </a:cubicBezTo>
                  <a:cubicBezTo>
                    <a:pt x="59" y="38"/>
                    <a:pt x="52" y="41"/>
                    <a:pt x="51" y="45"/>
                  </a:cubicBezTo>
                  <a:cubicBezTo>
                    <a:pt x="44" y="78"/>
                    <a:pt x="38" y="110"/>
                    <a:pt x="31" y="143"/>
                  </a:cubicBezTo>
                  <a:cubicBezTo>
                    <a:pt x="30" y="148"/>
                    <a:pt x="27" y="157"/>
                    <a:pt x="23" y="158"/>
                  </a:cubicBezTo>
                  <a:cubicBezTo>
                    <a:pt x="17" y="160"/>
                    <a:pt x="8" y="159"/>
                    <a:pt x="3" y="156"/>
                  </a:cubicBezTo>
                  <a:cubicBezTo>
                    <a:pt x="0" y="154"/>
                    <a:pt x="2" y="144"/>
                    <a:pt x="3" y="138"/>
                  </a:cubicBezTo>
                  <a:cubicBezTo>
                    <a:pt x="7" y="121"/>
                    <a:pt x="11" y="104"/>
                    <a:pt x="16"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2"/>
            <p:cNvSpPr>
              <a:spLocks/>
            </p:cNvSpPr>
            <p:nvPr/>
          </p:nvSpPr>
          <p:spPr bwMode="auto">
            <a:xfrm>
              <a:off x="3863975" y="1212850"/>
              <a:ext cx="242888" cy="301625"/>
            </a:xfrm>
            <a:custGeom>
              <a:avLst/>
              <a:gdLst>
                <a:gd name="T0" fmla="*/ 126 w 126"/>
                <a:gd name="T1" fmla="*/ 127 h 156"/>
                <a:gd name="T2" fmla="*/ 92 w 126"/>
                <a:gd name="T3" fmla="*/ 156 h 156"/>
                <a:gd name="T4" fmla="*/ 0 w 126"/>
                <a:gd name="T5" fmla="*/ 70 h 156"/>
                <a:gd name="T6" fmla="*/ 45 w 126"/>
                <a:gd name="T7" fmla="*/ 43 h 156"/>
                <a:gd name="T8" fmla="*/ 71 w 126"/>
                <a:gd name="T9" fmla="*/ 0 h 156"/>
                <a:gd name="T10" fmla="*/ 72 w 126"/>
                <a:gd name="T11" fmla="*/ 42 h 156"/>
                <a:gd name="T12" fmla="*/ 73 w 126"/>
                <a:gd name="T13" fmla="*/ 66 h 156"/>
                <a:gd name="T14" fmla="*/ 126 w 126"/>
                <a:gd name="T15" fmla="*/ 12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 h="156">
                  <a:moveTo>
                    <a:pt x="126" y="127"/>
                  </a:moveTo>
                  <a:cubicBezTo>
                    <a:pt x="115" y="136"/>
                    <a:pt x="104" y="145"/>
                    <a:pt x="92" y="156"/>
                  </a:cubicBezTo>
                  <a:cubicBezTo>
                    <a:pt x="61" y="127"/>
                    <a:pt x="31" y="99"/>
                    <a:pt x="0" y="70"/>
                  </a:cubicBezTo>
                  <a:cubicBezTo>
                    <a:pt x="14" y="57"/>
                    <a:pt x="20" y="38"/>
                    <a:pt x="45" y="43"/>
                  </a:cubicBezTo>
                  <a:cubicBezTo>
                    <a:pt x="42" y="22"/>
                    <a:pt x="49" y="7"/>
                    <a:pt x="71" y="0"/>
                  </a:cubicBezTo>
                  <a:cubicBezTo>
                    <a:pt x="78" y="14"/>
                    <a:pt x="90" y="26"/>
                    <a:pt x="72" y="42"/>
                  </a:cubicBezTo>
                  <a:cubicBezTo>
                    <a:pt x="68" y="45"/>
                    <a:pt x="69" y="60"/>
                    <a:pt x="73" y="66"/>
                  </a:cubicBezTo>
                  <a:cubicBezTo>
                    <a:pt x="89" y="86"/>
                    <a:pt x="107" y="105"/>
                    <a:pt x="126"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3"/>
            <p:cNvSpPr>
              <a:spLocks noEditPoints="1"/>
            </p:cNvSpPr>
            <p:nvPr/>
          </p:nvSpPr>
          <p:spPr bwMode="auto">
            <a:xfrm>
              <a:off x="7837488" y="5383213"/>
              <a:ext cx="266700" cy="354013"/>
            </a:xfrm>
            <a:custGeom>
              <a:avLst/>
              <a:gdLst>
                <a:gd name="T0" fmla="*/ 107 w 138"/>
                <a:gd name="T1" fmla="*/ 115 h 183"/>
                <a:gd name="T2" fmla="*/ 79 w 138"/>
                <a:gd name="T3" fmla="*/ 106 h 183"/>
                <a:gd name="T4" fmla="*/ 87 w 138"/>
                <a:gd name="T5" fmla="*/ 147 h 183"/>
                <a:gd name="T6" fmla="*/ 83 w 138"/>
                <a:gd name="T7" fmla="*/ 183 h 183"/>
                <a:gd name="T8" fmla="*/ 30 w 138"/>
                <a:gd name="T9" fmla="*/ 158 h 183"/>
                <a:gd name="T10" fmla="*/ 62 w 138"/>
                <a:gd name="T11" fmla="*/ 145 h 183"/>
                <a:gd name="T12" fmla="*/ 0 w 138"/>
                <a:gd name="T13" fmla="*/ 104 h 183"/>
                <a:gd name="T14" fmla="*/ 32 w 138"/>
                <a:gd name="T15" fmla="*/ 99 h 183"/>
                <a:gd name="T16" fmla="*/ 54 w 138"/>
                <a:gd name="T17" fmla="*/ 56 h 183"/>
                <a:gd name="T18" fmla="*/ 34 w 138"/>
                <a:gd name="T19" fmla="*/ 24 h 183"/>
                <a:gd name="T20" fmla="*/ 61 w 138"/>
                <a:gd name="T21" fmla="*/ 16 h 183"/>
                <a:gd name="T22" fmla="*/ 129 w 138"/>
                <a:gd name="T23" fmla="*/ 82 h 183"/>
                <a:gd name="T24" fmla="*/ 103 w 138"/>
                <a:gd name="T25" fmla="*/ 10 h 183"/>
                <a:gd name="T26" fmla="*/ 86 w 138"/>
                <a:gd name="T27" fmla="*/ 28 h 183"/>
                <a:gd name="T28" fmla="*/ 86 w 138"/>
                <a:gd name="T29" fmla="*/ 14 h 183"/>
                <a:gd name="T30" fmla="*/ 99 w 138"/>
                <a:gd name="T31" fmla="*/ 1 h 183"/>
                <a:gd name="T32" fmla="*/ 108 w 138"/>
                <a:gd name="T33" fmla="*/ 6 h 183"/>
                <a:gd name="T34" fmla="*/ 136 w 138"/>
                <a:gd name="T35" fmla="*/ 80 h 183"/>
                <a:gd name="T36" fmla="*/ 131 w 138"/>
                <a:gd name="T37" fmla="*/ 106 h 183"/>
                <a:gd name="T38" fmla="*/ 123 w 138"/>
                <a:gd name="T39" fmla="*/ 130 h 183"/>
                <a:gd name="T40" fmla="*/ 107 w 138"/>
                <a:gd name="T41" fmla="*/ 115 h 183"/>
                <a:gd name="T42" fmla="*/ 111 w 138"/>
                <a:gd name="T43" fmla="*/ 110 h 183"/>
                <a:gd name="T44" fmla="*/ 117 w 138"/>
                <a:gd name="T45" fmla="*/ 94 h 183"/>
                <a:gd name="T46" fmla="*/ 103 w 138"/>
                <a:gd name="T47" fmla="*/ 90 h 183"/>
                <a:gd name="T48" fmla="*/ 103 w 138"/>
                <a:gd name="T49" fmla="*/ 107 h 183"/>
                <a:gd name="T50" fmla="*/ 107 w 138"/>
                <a:gd name="T51" fmla="*/ 115 h 183"/>
                <a:gd name="T52" fmla="*/ 53 w 138"/>
                <a:gd name="T53" fmla="*/ 100 h 183"/>
                <a:gd name="T54" fmla="*/ 49 w 138"/>
                <a:gd name="T55" fmla="*/ 109 h 183"/>
                <a:gd name="T56" fmla="*/ 67 w 138"/>
                <a:gd name="T57" fmla="*/ 118 h 183"/>
                <a:gd name="T58" fmla="*/ 72 w 138"/>
                <a:gd name="T59" fmla="*/ 106 h 183"/>
                <a:gd name="T60" fmla="*/ 53 w 138"/>
                <a:gd name="T61" fmla="*/ 10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83">
                  <a:moveTo>
                    <a:pt x="107" y="115"/>
                  </a:moveTo>
                  <a:cubicBezTo>
                    <a:pt x="100" y="113"/>
                    <a:pt x="93" y="110"/>
                    <a:pt x="79" y="106"/>
                  </a:cubicBezTo>
                  <a:cubicBezTo>
                    <a:pt x="82" y="121"/>
                    <a:pt x="84" y="132"/>
                    <a:pt x="87" y="147"/>
                  </a:cubicBezTo>
                  <a:cubicBezTo>
                    <a:pt x="77" y="154"/>
                    <a:pt x="74" y="166"/>
                    <a:pt x="83" y="183"/>
                  </a:cubicBezTo>
                  <a:cubicBezTo>
                    <a:pt x="66" y="175"/>
                    <a:pt x="49" y="167"/>
                    <a:pt x="30" y="158"/>
                  </a:cubicBezTo>
                  <a:cubicBezTo>
                    <a:pt x="41" y="153"/>
                    <a:pt x="51" y="149"/>
                    <a:pt x="62" y="145"/>
                  </a:cubicBezTo>
                  <a:cubicBezTo>
                    <a:pt x="49" y="118"/>
                    <a:pt x="21" y="118"/>
                    <a:pt x="0" y="104"/>
                  </a:cubicBezTo>
                  <a:cubicBezTo>
                    <a:pt x="11" y="103"/>
                    <a:pt x="21" y="101"/>
                    <a:pt x="32" y="99"/>
                  </a:cubicBezTo>
                  <a:cubicBezTo>
                    <a:pt x="61" y="93"/>
                    <a:pt x="66" y="83"/>
                    <a:pt x="54" y="56"/>
                  </a:cubicBezTo>
                  <a:cubicBezTo>
                    <a:pt x="49" y="46"/>
                    <a:pt x="41" y="36"/>
                    <a:pt x="34" y="24"/>
                  </a:cubicBezTo>
                  <a:cubicBezTo>
                    <a:pt x="43" y="21"/>
                    <a:pt x="52" y="19"/>
                    <a:pt x="61" y="16"/>
                  </a:cubicBezTo>
                  <a:cubicBezTo>
                    <a:pt x="79" y="79"/>
                    <a:pt x="79" y="79"/>
                    <a:pt x="129" y="82"/>
                  </a:cubicBezTo>
                  <a:cubicBezTo>
                    <a:pt x="120" y="58"/>
                    <a:pt x="112" y="36"/>
                    <a:pt x="103" y="10"/>
                  </a:cubicBezTo>
                  <a:cubicBezTo>
                    <a:pt x="95" y="19"/>
                    <a:pt x="91" y="23"/>
                    <a:pt x="86" y="28"/>
                  </a:cubicBezTo>
                  <a:cubicBezTo>
                    <a:pt x="86" y="23"/>
                    <a:pt x="84" y="17"/>
                    <a:pt x="86" y="14"/>
                  </a:cubicBezTo>
                  <a:cubicBezTo>
                    <a:pt x="89" y="9"/>
                    <a:pt x="94" y="5"/>
                    <a:pt x="99" y="1"/>
                  </a:cubicBezTo>
                  <a:cubicBezTo>
                    <a:pt x="100" y="0"/>
                    <a:pt x="107" y="3"/>
                    <a:pt x="108" y="6"/>
                  </a:cubicBezTo>
                  <a:cubicBezTo>
                    <a:pt x="118" y="30"/>
                    <a:pt x="128" y="55"/>
                    <a:pt x="136" y="80"/>
                  </a:cubicBezTo>
                  <a:cubicBezTo>
                    <a:pt x="138" y="88"/>
                    <a:pt x="133" y="98"/>
                    <a:pt x="131" y="106"/>
                  </a:cubicBezTo>
                  <a:cubicBezTo>
                    <a:pt x="128" y="116"/>
                    <a:pt x="125" y="125"/>
                    <a:pt x="123" y="130"/>
                  </a:cubicBezTo>
                  <a:cubicBezTo>
                    <a:pt x="119" y="126"/>
                    <a:pt x="113" y="121"/>
                    <a:pt x="107" y="115"/>
                  </a:cubicBezTo>
                  <a:cubicBezTo>
                    <a:pt x="109" y="114"/>
                    <a:pt x="110" y="112"/>
                    <a:pt x="111" y="110"/>
                  </a:cubicBezTo>
                  <a:cubicBezTo>
                    <a:pt x="113" y="105"/>
                    <a:pt x="115" y="99"/>
                    <a:pt x="117" y="94"/>
                  </a:cubicBezTo>
                  <a:cubicBezTo>
                    <a:pt x="113" y="93"/>
                    <a:pt x="108" y="92"/>
                    <a:pt x="103" y="90"/>
                  </a:cubicBezTo>
                  <a:cubicBezTo>
                    <a:pt x="103" y="96"/>
                    <a:pt x="103" y="101"/>
                    <a:pt x="103" y="107"/>
                  </a:cubicBezTo>
                  <a:cubicBezTo>
                    <a:pt x="104" y="110"/>
                    <a:pt x="106" y="113"/>
                    <a:pt x="107" y="115"/>
                  </a:cubicBezTo>
                  <a:close/>
                  <a:moveTo>
                    <a:pt x="53" y="100"/>
                  </a:moveTo>
                  <a:cubicBezTo>
                    <a:pt x="51" y="103"/>
                    <a:pt x="50" y="106"/>
                    <a:pt x="49" y="109"/>
                  </a:cubicBezTo>
                  <a:cubicBezTo>
                    <a:pt x="55" y="112"/>
                    <a:pt x="61" y="115"/>
                    <a:pt x="67" y="118"/>
                  </a:cubicBezTo>
                  <a:cubicBezTo>
                    <a:pt x="69" y="114"/>
                    <a:pt x="71" y="110"/>
                    <a:pt x="72" y="106"/>
                  </a:cubicBezTo>
                  <a:cubicBezTo>
                    <a:pt x="66" y="104"/>
                    <a:pt x="59" y="102"/>
                    <a:pt x="53"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4"/>
            <p:cNvSpPr>
              <a:spLocks/>
            </p:cNvSpPr>
            <p:nvPr/>
          </p:nvSpPr>
          <p:spPr bwMode="auto">
            <a:xfrm>
              <a:off x="5656263" y="6184900"/>
              <a:ext cx="182563" cy="474663"/>
            </a:xfrm>
            <a:custGeom>
              <a:avLst/>
              <a:gdLst>
                <a:gd name="T0" fmla="*/ 3 w 94"/>
                <a:gd name="T1" fmla="*/ 94 h 245"/>
                <a:gd name="T2" fmla="*/ 8 w 94"/>
                <a:gd name="T3" fmla="*/ 31 h 245"/>
                <a:gd name="T4" fmla="*/ 28 w 94"/>
                <a:gd name="T5" fmla="*/ 64 h 245"/>
                <a:gd name="T6" fmla="*/ 22 w 94"/>
                <a:gd name="T7" fmla="*/ 118 h 245"/>
                <a:gd name="T8" fmla="*/ 29 w 94"/>
                <a:gd name="T9" fmla="*/ 122 h 245"/>
                <a:gd name="T10" fmla="*/ 45 w 94"/>
                <a:gd name="T11" fmla="*/ 104 h 245"/>
                <a:gd name="T12" fmla="*/ 55 w 94"/>
                <a:gd name="T13" fmla="*/ 47 h 245"/>
                <a:gd name="T14" fmla="*/ 65 w 94"/>
                <a:gd name="T15" fmla="*/ 0 h 245"/>
                <a:gd name="T16" fmla="*/ 73 w 94"/>
                <a:gd name="T17" fmla="*/ 49 h 245"/>
                <a:gd name="T18" fmla="*/ 60 w 94"/>
                <a:gd name="T19" fmla="*/ 104 h 245"/>
                <a:gd name="T20" fmla="*/ 88 w 94"/>
                <a:gd name="T21" fmla="*/ 88 h 245"/>
                <a:gd name="T22" fmla="*/ 94 w 94"/>
                <a:gd name="T23" fmla="*/ 90 h 245"/>
                <a:gd name="T24" fmla="*/ 83 w 94"/>
                <a:gd name="T25" fmla="*/ 108 h 245"/>
                <a:gd name="T26" fmla="*/ 49 w 94"/>
                <a:gd name="T27" fmla="*/ 174 h 245"/>
                <a:gd name="T28" fmla="*/ 29 w 94"/>
                <a:gd name="T29" fmla="*/ 245 h 245"/>
                <a:gd name="T30" fmla="*/ 22 w 94"/>
                <a:gd name="T31" fmla="*/ 243 h 245"/>
                <a:gd name="T32" fmla="*/ 38 w 94"/>
                <a:gd name="T33" fmla="*/ 137 h 245"/>
                <a:gd name="T34" fmla="*/ 5 w 94"/>
                <a:gd name="T35" fmla="*/ 152 h 245"/>
                <a:gd name="T36" fmla="*/ 0 w 94"/>
                <a:gd name="T37" fmla="*/ 148 h 245"/>
                <a:gd name="T38" fmla="*/ 10 w 94"/>
                <a:gd name="T39" fmla="*/ 123 h 245"/>
                <a:gd name="T40" fmla="*/ 3 w 94"/>
                <a:gd name="T41" fmla="*/ 93 h 245"/>
                <a:gd name="T42" fmla="*/ 3 w 94"/>
                <a:gd name="T43" fmla="*/ 9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245">
                  <a:moveTo>
                    <a:pt x="3" y="94"/>
                  </a:moveTo>
                  <a:cubicBezTo>
                    <a:pt x="16" y="78"/>
                    <a:pt x="16" y="78"/>
                    <a:pt x="8" y="31"/>
                  </a:cubicBezTo>
                  <a:cubicBezTo>
                    <a:pt x="22" y="33"/>
                    <a:pt x="30" y="46"/>
                    <a:pt x="28" y="64"/>
                  </a:cubicBezTo>
                  <a:cubicBezTo>
                    <a:pt x="26" y="82"/>
                    <a:pt x="24" y="100"/>
                    <a:pt x="22" y="118"/>
                  </a:cubicBezTo>
                  <a:cubicBezTo>
                    <a:pt x="24" y="119"/>
                    <a:pt x="27" y="121"/>
                    <a:pt x="29" y="122"/>
                  </a:cubicBezTo>
                  <a:cubicBezTo>
                    <a:pt x="35" y="116"/>
                    <a:pt x="43" y="111"/>
                    <a:pt x="45" y="104"/>
                  </a:cubicBezTo>
                  <a:cubicBezTo>
                    <a:pt x="50" y="86"/>
                    <a:pt x="52" y="66"/>
                    <a:pt x="55" y="47"/>
                  </a:cubicBezTo>
                  <a:cubicBezTo>
                    <a:pt x="58" y="32"/>
                    <a:pt x="62" y="17"/>
                    <a:pt x="65" y="0"/>
                  </a:cubicBezTo>
                  <a:cubicBezTo>
                    <a:pt x="78" y="11"/>
                    <a:pt x="79" y="11"/>
                    <a:pt x="73" y="49"/>
                  </a:cubicBezTo>
                  <a:cubicBezTo>
                    <a:pt x="71" y="66"/>
                    <a:pt x="66" y="82"/>
                    <a:pt x="60" y="104"/>
                  </a:cubicBezTo>
                  <a:cubicBezTo>
                    <a:pt x="73" y="97"/>
                    <a:pt x="81" y="92"/>
                    <a:pt x="88" y="88"/>
                  </a:cubicBezTo>
                  <a:cubicBezTo>
                    <a:pt x="90" y="89"/>
                    <a:pt x="92" y="89"/>
                    <a:pt x="94" y="90"/>
                  </a:cubicBezTo>
                  <a:cubicBezTo>
                    <a:pt x="90" y="96"/>
                    <a:pt x="88" y="106"/>
                    <a:pt x="83" y="108"/>
                  </a:cubicBezTo>
                  <a:cubicBezTo>
                    <a:pt x="52" y="121"/>
                    <a:pt x="53" y="148"/>
                    <a:pt x="49" y="174"/>
                  </a:cubicBezTo>
                  <a:cubicBezTo>
                    <a:pt x="46" y="198"/>
                    <a:pt x="44" y="223"/>
                    <a:pt x="29" y="245"/>
                  </a:cubicBezTo>
                  <a:cubicBezTo>
                    <a:pt x="27" y="244"/>
                    <a:pt x="25" y="244"/>
                    <a:pt x="22" y="243"/>
                  </a:cubicBezTo>
                  <a:cubicBezTo>
                    <a:pt x="27" y="209"/>
                    <a:pt x="33" y="174"/>
                    <a:pt x="38" y="137"/>
                  </a:cubicBezTo>
                  <a:cubicBezTo>
                    <a:pt x="25" y="143"/>
                    <a:pt x="15" y="147"/>
                    <a:pt x="5" y="152"/>
                  </a:cubicBezTo>
                  <a:cubicBezTo>
                    <a:pt x="3" y="150"/>
                    <a:pt x="2" y="149"/>
                    <a:pt x="0" y="148"/>
                  </a:cubicBezTo>
                  <a:cubicBezTo>
                    <a:pt x="3" y="140"/>
                    <a:pt x="7" y="131"/>
                    <a:pt x="10" y="123"/>
                  </a:cubicBezTo>
                  <a:cubicBezTo>
                    <a:pt x="15" y="111"/>
                    <a:pt x="22" y="99"/>
                    <a:pt x="3" y="93"/>
                  </a:cubicBezTo>
                  <a:lnTo>
                    <a:pt x="3"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5"/>
            <p:cNvSpPr>
              <a:spLocks/>
            </p:cNvSpPr>
            <p:nvPr/>
          </p:nvSpPr>
          <p:spPr bwMode="auto">
            <a:xfrm>
              <a:off x="3041650" y="3435350"/>
              <a:ext cx="254000" cy="101600"/>
            </a:xfrm>
            <a:custGeom>
              <a:avLst/>
              <a:gdLst>
                <a:gd name="T0" fmla="*/ 0 w 131"/>
                <a:gd name="T1" fmla="*/ 52 h 52"/>
                <a:gd name="T2" fmla="*/ 0 w 131"/>
                <a:gd name="T3" fmla="*/ 7 h 52"/>
                <a:gd name="T4" fmla="*/ 123 w 131"/>
                <a:gd name="T5" fmla="*/ 0 h 52"/>
                <a:gd name="T6" fmla="*/ 126 w 131"/>
                <a:gd name="T7" fmla="*/ 5 h 52"/>
                <a:gd name="T8" fmla="*/ 85 w 131"/>
                <a:gd name="T9" fmla="*/ 52 h 52"/>
                <a:gd name="T10" fmla="*/ 0 w 131"/>
                <a:gd name="T11" fmla="*/ 52 h 52"/>
              </a:gdLst>
              <a:ahLst/>
              <a:cxnLst>
                <a:cxn ang="0">
                  <a:pos x="T0" y="T1"/>
                </a:cxn>
                <a:cxn ang="0">
                  <a:pos x="T2" y="T3"/>
                </a:cxn>
                <a:cxn ang="0">
                  <a:pos x="T4" y="T5"/>
                </a:cxn>
                <a:cxn ang="0">
                  <a:pos x="T6" y="T7"/>
                </a:cxn>
                <a:cxn ang="0">
                  <a:pos x="T8" y="T9"/>
                </a:cxn>
                <a:cxn ang="0">
                  <a:pos x="T10" y="T11"/>
                </a:cxn>
              </a:cxnLst>
              <a:rect l="0" t="0" r="r" b="b"/>
              <a:pathLst>
                <a:path w="131" h="52">
                  <a:moveTo>
                    <a:pt x="0" y="52"/>
                  </a:moveTo>
                  <a:cubicBezTo>
                    <a:pt x="0" y="35"/>
                    <a:pt x="0" y="22"/>
                    <a:pt x="0" y="7"/>
                  </a:cubicBezTo>
                  <a:cubicBezTo>
                    <a:pt x="42" y="4"/>
                    <a:pt x="83" y="2"/>
                    <a:pt x="123" y="0"/>
                  </a:cubicBezTo>
                  <a:cubicBezTo>
                    <a:pt x="125" y="3"/>
                    <a:pt x="126" y="4"/>
                    <a:pt x="126" y="5"/>
                  </a:cubicBezTo>
                  <a:cubicBezTo>
                    <a:pt x="131" y="50"/>
                    <a:pt x="130" y="51"/>
                    <a:pt x="85" y="52"/>
                  </a:cubicBezTo>
                  <a:cubicBezTo>
                    <a:pt x="58" y="52"/>
                    <a:pt x="30" y="52"/>
                    <a:pt x="0"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6"/>
            <p:cNvSpPr>
              <a:spLocks/>
            </p:cNvSpPr>
            <p:nvPr/>
          </p:nvSpPr>
          <p:spPr bwMode="auto">
            <a:xfrm>
              <a:off x="4303713" y="898525"/>
              <a:ext cx="215900" cy="258763"/>
            </a:xfrm>
            <a:custGeom>
              <a:avLst/>
              <a:gdLst>
                <a:gd name="T0" fmla="*/ 112 w 112"/>
                <a:gd name="T1" fmla="*/ 109 h 134"/>
                <a:gd name="T2" fmla="*/ 78 w 112"/>
                <a:gd name="T3" fmla="*/ 134 h 134"/>
                <a:gd name="T4" fmla="*/ 0 w 112"/>
                <a:gd name="T5" fmla="*/ 29 h 134"/>
                <a:gd name="T6" fmla="*/ 41 w 112"/>
                <a:gd name="T7" fmla="*/ 0 h 134"/>
                <a:gd name="T8" fmla="*/ 112 w 112"/>
                <a:gd name="T9" fmla="*/ 109 h 134"/>
              </a:gdLst>
              <a:ahLst/>
              <a:cxnLst>
                <a:cxn ang="0">
                  <a:pos x="T0" y="T1"/>
                </a:cxn>
                <a:cxn ang="0">
                  <a:pos x="T2" y="T3"/>
                </a:cxn>
                <a:cxn ang="0">
                  <a:pos x="T4" y="T5"/>
                </a:cxn>
                <a:cxn ang="0">
                  <a:pos x="T6" y="T7"/>
                </a:cxn>
                <a:cxn ang="0">
                  <a:pos x="T8" y="T9"/>
                </a:cxn>
              </a:cxnLst>
              <a:rect l="0" t="0" r="r" b="b"/>
              <a:pathLst>
                <a:path w="112" h="134">
                  <a:moveTo>
                    <a:pt x="112" y="109"/>
                  </a:moveTo>
                  <a:cubicBezTo>
                    <a:pt x="101" y="117"/>
                    <a:pt x="90" y="124"/>
                    <a:pt x="78" y="134"/>
                  </a:cubicBezTo>
                  <a:cubicBezTo>
                    <a:pt x="52" y="99"/>
                    <a:pt x="27" y="66"/>
                    <a:pt x="0" y="29"/>
                  </a:cubicBezTo>
                  <a:cubicBezTo>
                    <a:pt x="14" y="19"/>
                    <a:pt x="27" y="10"/>
                    <a:pt x="41" y="0"/>
                  </a:cubicBezTo>
                  <a:cubicBezTo>
                    <a:pt x="65" y="37"/>
                    <a:pt x="88" y="72"/>
                    <a:pt x="112"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7"/>
            <p:cNvSpPr>
              <a:spLocks/>
            </p:cNvSpPr>
            <p:nvPr/>
          </p:nvSpPr>
          <p:spPr bwMode="auto">
            <a:xfrm>
              <a:off x="3233738" y="4425950"/>
              <a:ext cx="269875" cy="166688"/>
            </a:xfrm>
            <a:custGeom>
              <a:avLst/>
              <a:gdLst>
                <a:gd name="T0" fmla="*/ 16 w 140"/>
                <a:gd name="T1" fmla="*/ 87 h 87"/>
                <a:gd name="T2" fmla="*/ 0 w 140"/>
                <a:gd name="T3" fmla="*/ 43 h 87"/>
                <a:gd name="T4" fmla="*/ 116 w 140"/>
                <a:gd name="T5" fmla="*/ 0 h 87"/>
                <a:gd name="T6" fmla="*/ 120 w 140"/>
                <a:gd name="T7" fmla="*/ 3 h 87"/>
                <a:gd name="T8" fmla="*/ 97 w 140"/>
                <a:gd name="T9" fmla="*/ 58 h 87"/>
                <a:gd name="T10" fmla="*/ 16 w 140"/>
                <a:gd name="T11" fmla="*/ 87 h 87"/>
              </a:gdLst>
              <a:ahLst/>
              <a:cxnLst>
                <a:cxn ang="0">
                  <a:pos x="T0" y="T1"/>
                </a:cxn>
                <a:cxn ang="0">
                  <a:pos x="T2" y="T3"/>
                </a:cxn>
                <a:cxn ang="0">
                  <a:pos x="T4" y="T5"/>
                </a:cxn>
                <a:cxn ang="0">
                  <a:pos x="T6" y="T7"/>
                </a:cxn>
                <a:cxn ang="0">
                  <a:pos x="T8" y="T9"/>
                </a:cxn>
                <a:cxn ang="0">
                  <a:pos x="T10" y="T11"/>
                </a:cxn>
              </a:cxnLst>
              <a:rect l="0" t="0" r="r" b="b"/>
              <a:pathLst>
                <a:path w="140" h="87">
                  <a:moveTo>
                    <a:pt x="16" y="87"/>
                  </a:moveTo>
                  <a:cubicBezTo>
                    <a:pt x="10" y="72"/>
                    <a:pt x="5" y="58"/>
                    <a:pt x="0" y="43"/>
                  </a:cubicBezTo>
                  <a:cubicBezTo>
                    <a:pt x="40" y="28"/>
                    <a:pt x="79" y="13"/>
                    <a:pt x="116" y="0"/>
                  </a:cubicBezTo>
                  <a:cubicBezTo>
                    <a:pt x="119" y="2"/>
                    <a:pt x="120" y="2"/>
                    <a:pt x="120" y="3"/>
                  </a:cubicBezTo>
                  <a:cubicBezTo>
                    <a:pt x="140" y="41"/>
                    <a:pt x="138" y="44"/>
                    <a:pt x="97" y="58"/>
                  </a:cubicBezTo>
                  <a:cubicBezTo>
                    <a:pt x="71" y="67"/>
                    <a:pt x="45" y="77"/>
                    <a:pt x="1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8"/>
            <p:cNvSpPr>
              <a:spLocks/>
            </p:cNvSpPr>
            <p:nvPr/>
          </p:nvSpPr>
          <p:spPr bwMode="auto">
            <a:xfrm>
              <a:off x="3368675" y="1958975"/>
              <a:ext cx="265113" cy="201613"/>
            </a:xfrm>
            <a:custGeom>
              <a:avLst/>
              <a:gdLst>
                <a:gd name="T0" fmla="*/ 0 w 137"/>
                <a:gd name="T1" fmla="*/ 41 h 104"/>
                <a:gd name="T2" fmla="*/ 24 w 137"/>
                <a:gd name="T3" fmla="*/ 0 h 104"/>
                <a:gd name="T4" fmla="*/ 137 w 137"/>
                <a:gd name="T5" fmla="*/ 65 h 104"/>
                <a:gd name="T6" fmla="*/ 118 w 137"/>
                <a:gd name="T7" fmla="*/ 104 h 104"/>
                <a:gd name="T8" fmla="*/ 0 w 137"/>
                <a:gd name="T9" fmla="*/ 41 h 104"/>
              </a:gdLst>
              <a:ahLst/>
              <a:cxnLst>
                <a:cxn ang="0">
                  <a:pos x="T0" y="T1"/>
                </a:cxn>
                <a:cxn ang="0">
                  <a:pos x="T2" y="T3"/>
                </a:cxn>
                <a:cxn ang="0">
                  <a:pos x="T4" y="T5"/>
                </a:cxn>
                <a:cxn ang="0">
                  <a:pos x="T6" y="T7"/>
                </a:cxn>
                <a:cxn ang="0">
                  <a:pos x="T8" y="T9"/>
                </a:cxn>
              </a:cxnLst>
              <a:rect l="0" t="0" r="r" b="b"/>
              <a:pathLst>
                <a:path w="137" h="104">
                  <a:moveTo>
                    <a:pt x="0" y="41"/>
                  </a:moveTo>
                  <a:cubicBezTo>
                    <a:pt x="8" y="27"/>
                    <a:pt x="16" y="14"/>
                    <a:pt x="24" y="0"/>
                  </a:cubicBezTo>
                  <a:cubicBezTo>
                    <a:pt x="62" y="22"/>
                    <a:pt x="98" y="43"/>
                    <a:pt x="137" y="65"/>
                  </a:cubicBezTo>
                  <a:cubicBezTo>
                    <a:pt x="130" y="78"/>
                    <a:pt x="124" y="91"/>
                    <a:pt x="118" y="104"/>
                  </a:cubicBezTo>
                  <a:cubicBezTo>
                    <a:pt x="79" y="83"/>
                    <a:pt x="41" y="63"/>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9"/>
            <p:cNvSpPr>
              <a:spLocks/>
            </p:cNvSpPr>
            <p:nvPr/>
          </p:nvSpPr>
          <p:spPr bwMode="auto">
            <a:xfrm>
              <a:off x="6618288" y="438150"/>
              <a:ext cx="139700" cy="255588"/>
            </a:xfrm>
            <a:custGeom>
              <a:avLst/>
              <a:gdLst>
                <a:gd name="T0" fmla="*/ 72 w 72"/>
                <a:gd name="T1" fmla="*/ 8 h 132"/>
                <a:gd name="T2" fmla="*/ 46 w 72"/>
                <a:gd name="T3" fmla="*/ 132 h 132"/>
                <a:gd name="T4" fmla="*/ 0 w 72"/>
                <a:gd name="T5" fmla="*/ 121 h 132"/>
                <a:gd name="T6" fmla="*/ 26 w 72"/>
                <a:gd name="T7" fmla="*/ 7 h 132"/>
                <a:gd name="T8" fmla="*/ 39 w 72"/>
                <a:gd name="T9" fmla="*/ 0 h 132"/>
                <a:gd name="T10" fmla="*/ 72 w 72"/>
                <a:gd name="T11" fmla="*/ 8 h 132"/>
              </a:gdLst>
              <a:ahLst/>
              <a:cxnLst>
                <a:cxn ang="0">
                  <a:pos x="T0" y="T1"/>
                </a:cxn>
                <a:cxn ang="0">
                  <a:pos x="T2" y="T3"/>
                </a:cxn>
                <a:cxn ang="0">
                  <a:pos x="T4" y="T5"/>
                </a:cxn>
                <a:cxn ang="0">
                  <a:pos x="T6" y="T7"/>
                </a:cxn>
                <a:cxn ang="0">
                  <a:pos x="T8" y="T9"/>
                </a:cxn>
                <a:cxn ang="0">
                  <a:pos x="T10" y="T11"/>
                </a:cxn>
              </a:cxnLst>
              <a:rect l="0" t="0" r="r" b="b"/>
              <a:pathLst>
                <a:path w="72" h="132">
                  <a:moveTo>
                    <a:pt x="72" y="8"/>
                  </a:moveTo>
                  <a:cubicBezTo>
                    <a:pt x="63" y="50"/>
                    <a:pt x="55" y="89"/>
                    <a:pt x="46" y="132"/>
                  </a:cubicBezTo>
                  <a:cubicBezTo>
                    <a:pt x="30" y="128"/>
                    <a:pt x="17" y="125"/>
                    <a:pt x="0" y="121"/>
                  </a:cubicBezTo>
                  <a:cubicBezTo>
                    <a:pt x="9" y="82"/>
                    <a:pt x="17" y="44"/>
                    <a:pt x="26" y="7"/>
                  </a:cubicBezTo>
                  <a:cubicBezTo>
                    <a:pt x="26" y="3"/>
                    <a:pt x="35" y="0"/>
                    <a:pt x="39" y="0"/>
                  </a:cubicBezTo>
                  <a:cubicBezTo>
                    <a:pt x="49" y="1"/>
                    <a:pt x="59" y="5"/>
                    <a:pt x="7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0"/>
            <p:cNvSpPr>
              <a:spLocks/>
            </p:cNvSpPr>
            <p:nvPr/>
          </p:nvSpPr>
          <p:spPr bwMode="auto">
            <a:xfrm>
              <a:off x="7300913" y="5970588"/>
              <a:ext cx="177800" cy="365125"/>
            </a:xfrm>
            <a:custGeom>
              <a:avLst/>
              <a:gdLst>
                <a:gd name="T0" fmla="*/ 92 w 92"/>
                <a:gd name="T1" fmla="*/ 42 h 189"/>
                <a:gd name="T2" fmla="*/ 62 w 92"/>
                <a:gd name="T3" fmla="*/ 138 h 189"/>
                <a:gd name="T4" fmla="*/ 16 w 92"/>
                <a:gd name="T5" fmla="*/ 189 h 189"/>
                <a:gd name="T6" fmla="*/ 13 w 92"/>
                <a:gd name="T7" fmla="*/ 186 h 189"/>
                <a:gd name="T8" fmla="*/ 41 w 92"/>
                <a:gd name="T9" fmla="*/ 159 h 189"/>
                <a:gd name="T10" fmla="*/ 50 w 92"/>
                <a:gd name="T11" fmla="*/ 122 h 189"/>
                <a:gd name="T12" fmla="*/ 41 w 92"/>
                <a:gd name="T13" fmla="*/ 118 h 189"/>
                <a:gd name="T14" fmla="*/ 29 w 92"/>
                <a:gd name="T15" fmla="*/ 139 h 189"/>
                <a:gd name="T16" fmla="*/ 17 w 92"/>
                <a:gd name="T17" fmla="*/ 150 h 189"/>
                <a:gd name="T18" fmla="*/ 1 w 92"/>
                <a:gd name="T19" fmla="*/ 140 h 189"/>
                <a:gd name="T20" fmla="*/ 9 w 92"/>
                <a:gd name="T21" fmla="*/ 127 h 189"/>
                <a:gd name="T22" fmla="*/ 36 w 92"/>
                <a:gd name="T23" fmla="*/ 95 h 189"/>
                <a:gd name="T24" fmla="*/ 37 w 92"/>
                <a:gd name="T25" fmla="*/ 76 h 189"/>
                <a:gd name="T26" fmla="*/ 14 w 92"/>
                <a:gd name="T27" fmla="*/ 7 h 189"/>
                <a:gd name="T28" fmla="*/ 51 w 92"/>
                <a:gd name="T29" fmla="*/ 32 h 189"/>
                <a:gd name="T30" fmla="*/ 55 w 92"/>
                <a:gd name="T31" fmla="*/ 50 h 189"/>
                <a:gd name="T32" fmla="*/ 85 w 92"/>
                <a:gd name="T33" fmla="*/ 35 h 189"/>
                <a:gd name="T34" fmla="*/ 92 w 92"/>
                <a:gd name="T35" fmla="*/ 4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189">
                  <a:moveTo>
                    <a:pt x="92" y="42"/>
                  </a:moveTo>
                  <a:cubicBezTo>
                    <a:pt x="56" y="68"/>
                    <a:pt x="63" y="104"/>
                    <a:pt x="62" y="138"/>
                  </a:cubicBezTo>
                  <a:cubicBezTo>
                    <a:pt x="61" y="168"/>
                    <a:pt x="35" y="175"/>
                    <a:pt x="16" y="189"/>
                  </a:cubicBezTo>
                  <a:cubicBezTo>
                    <a:pt x="15" y="188"/>
                    <a:pt x="14" y="187"/>
                    <a:pt x="13" y="186"/>
                  </a:cubicBezTo>
                  <a:cubicBezTo>
                    <a:pt x="22" y="177"/>
                    <a:pt x="35" y="170"/>
                    <a:pt x="41" y="159"/>
                  </a:cubicBezTo>
                  <a:cubicBezTo>
                    <a:pt x="47" y="149"/>
                    <a:pt x="48" y="134"/>
                    <a:pt x="50" y="122"/>
                  </a:cubicBezTo>
                  <a:cubicBezTo>
                    <a:pt x="47" y="120"/>
                    <a:pt x="44" y="119"/>
                    <a:pt x="41" y="118"/>
                  </a:cubicBezTo>
                  <a:cubicBezTo>
                    <a:pt x="37" y="125"/>
                    <a:pt x="33" y="133"/>
                    <a:pt x="29" y="139"/>
                  </a:cubicBezTo>
                  <a:cubicBezTo>
                    <a:pt x="26" y="144"/>
                    <a:pt x="21" y="150"/>
                    <a:pt x="17" y="150"/>
                  </a:cubicBezTo>
                  <a:cubicBezTo>
                    <a:pt x="11" y="149"/>
                    <a:pt x="5" y="145"/>
                    <a:pt x="1" y="140"/>
                  </a:cubicBezTo>
                  <a:cubicBezTo>
                    <a:pt x="0" y="138"/>
                    <a:pt x="5" y="131"/>
                    <a:pt x="9" y="127"/>
                  </a:cubicBezTo>
                  <a:cubicBezTo>
                    <a:pt x="18" y="116"/>
                    <a:pt x="28" y="106"/>
                    <a:pt x="36" y="95"/>
                  </a:cubicBezTo>
                  <a:cubicBezTo>
                    <a:pt x="39" y="91"/>
                    <a:pt x="39" y="82"/>
                    <a:pt x="37" y="76"/>
                  </a:cubicBezTo>
                  <a:cubicBezTo>
                    <a:pt x="30" y="53"/>
                    <a:pt x="21" y="30"/>
                    <a:pt x="14" y="7"/>
                  </a:cubicBezTo>
                  <a:cubicBezTo>
                    <a:pt x="40" y="0"/>
                    <a:pt x="49" y="6"/>
                    <a:pt x="51" y="32"/>
                  </a:cubicBezTo>
                  <a:cubicBezTo>
                    <a:pt x="51" y="39"/>
                    <a:pt x="54" y="46"/>
                    <a:pt x="55" y="50"/>
                  </a:cubicBezTo>
                  <a:cubicBezTo>
                    <a:pt x="66" y="45"/>
                    <a:pt x="75" y="40"/>
                    <a:pt x="85" y="35"/>
                  </a:cubicBezTo>
                  <a:cubicBezTo>
                    <a:pt x="87" y="38"/>
                    <a:pt x="90" y="40"/>
                    <a:pt x="92"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1"/>
            <p:cNvSpPr>
              <a:spLocks/>
            </p:cNvSpPr>
            <p:nvPr/>
          </p:nvSpPr>
          <p:spPr bwMode="auto">
            <a:xfrm>
              <a:off x="5451475" y="6259513"/>
              <a:ext cx="211138" cy="252413"/>
            </a:xfrm>
            <a:custGeom>
              <a:avLst/>
              <a:gdLst>
                <a:gd name="T0" fmla="*/ 109 w 109"/>
                <a:gd name="T1" fmla="*/ 55 h 131"/>
                <a:gd name="T2" fmla="*/ 102 w 109"/>
                <a:gd name="T3" fmla="*/ 63 h 131"/>
                <a:gd name="T4" fmla="*/ 64 w 109"/>
                <a:gd name="T5" fmla="*/ 131 h 131"/>
                <a:gd name="T6" fmla="*/ 58 w 109"/>
                <a:gd name="T7" fmla="*/ 131 h 131"/>
                <a:gd name="T8" fmla="*/ 44 w 109"/>
                <a:gd name="T9" fmla="*/ 114 h 131"/>
                <a:gd name="T10" fmla="*/ 23 w 109"/>
                <a:gd name="T11" fmla="*/ 126 h 131"/>
                <a:gd name="T12" fmla="*/ 54 w 109"/>
                <a:gd name="T13" fmla="*/ 88 h 131"/>
                <a:gd name="T14" fmla="*/ 64 w 109"/>
                <a:gd name="T15" fmla="*/ 46 h 131"/>
                <a:gd name="T16" fmla="*/ 59 w 109"/>
                <a:gd name="T17" fmla="*/ 42 h 131"/>
                <a:gd name="T18" fmla="*/ 32 w 109"/>
                <a:gd name="T19" fmla="*/ 60 h 131"/>
                <a:gd name="T20" fmla="*/ 0 w 109"/>
                <a:gd name="T21" fmla="*/ 55 h 131"/>
                <a:gd name="T22" fmla="*/ 84 w 109"/>
                <a:gd name="T23" fmla="*/ 0 h 131"/>
                <a:gd name="T24" fmla="*/ 90 w 109"/>
                <a:gd name="T25" fmla="*/ 37 h 131"/>
                <a:gd name="T26" fmla="*/ 76 w 109"/>
                <a:gd name="T27" fmla="*/ 70 h 131"/>
                <a:gd name="T28" fmla="*/ 109 w 109"/>
                <a:gd name="T29" fmla="*/ 56 h 131"/>
                <a:gd name="T30" fmla="*/ 109 w 109"/>
                <a:gd name="T31" fmla="*/ 5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31">
                  <a:moveTo>
                    <a:pt x="109" y="55"/>
                  </a:moveTo>
                  <a:cubicBezTo>
                    <a:pt x="107" y="58"/>
                    <a:pt x="105" y="61"/>
                    <a:pt x="102" y="63"/>
                  </a:cubicBezTo>
                  <a:cubicBezTo>
                    <a:pt x="82" y="81"/>
                    <a:pt x="61" y="99"/>
                    <a:pt x="64" y="131"/>
                  </a:cubicBezTo>
                  <a:cubicBezTo>
                    <a:pt x="62" y="131"/>
                    <a:pt x="60" y="131"/>
                    <a:pt x="58" y="131"/>
                  </a:cubicBezTo>
                  <a:cubicBezTo>
                    <a:pt x="54" y="126"/>
                    <a:pt x="49" y="120"/>
                    <a:pt x="44" y="114"/>
                  </a:cubicBezTo>
                  <a:cubicBezTo>
                    <a:pt x="37" y="118"/>
                    <a:pt x="30" y="122"/>
                    <a:pt x="23" y="126"/>
                  </a:cubicBezTo>
                  <a:cubicBezTo>
                    <a:pt x="12" y="96"/>
                    <a:pt x="27" y="84"/>
                    <a:pt x="54" y="88"/>
                  </a:cubicBezTo>
                  <a:cubicBezTo>
                    <a:pt x="57" y="74"/>
                    <a:pt x="60" y="60"/>
                    <a:pt x="64" y="46"/>
                  </a:cubicBezTo>
                  <a:cubicBezTo>
                    <a:pt x="62" y="45"/>
                    <a:pt x="60" y="43"/>
                    <a:pt x="59" y="42"/>
                  </a:cubicBezTo>
                  <a:cubicBezTo>
                    <a:pt x="50" y="48"/>
                    <a:pt x="39" y="53"/>
                    <a:pt x="32" y="60"/>
                  </a:cubicBezTo>
                  <a:cubicBezTo>
                    <a:pt x="18" y="73"/>
                    <a:pt x="9" y="67"/>
                    <a:pt x="0" y="55"/>
                  </a:cubicBezTo>
                  <a:cubicBezTo>
                    <a:pt x="26" y="34"/>
                    <a:pt x="67" y="38"/>
                    <a:pt x="84" y="0"/>
                  </a:cubicBezTo>
                  <a:cubicBezTo>
                    <a:pt x="93" y="13"/>
                    <a:pt x="100" y="23"/>
                    <a:pt x="90" y="37"/>
                  </a:cubicBezTo>
                  <a:cubicBezTo>
                    <a:pt x="84" y="45"/>
                    <a:pt x="82" y="55"/>
                    <a:pt x="76" y="70"/>
                  </a:cubicBezTo>
                  <a:cubicBezTo>
                    <a:pt x="91" y="63"/>
                    <a:pt x="100" y="59"/>
                    <a:pt x="109" y="56"/>
                  </a:cubicBezTo>
                  <a:cubicBezTo>
                    <a:pt x="109" y="56"/>
                    <a:pt x="109" y="55"/>
                    <a:pt x="109"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52"/>
            <p:cNvSpPr>
              <a:spLocks/>
            </p:cNvSpPr>
            <p:nvPr/>
          </p:nvSpPr>
          <p:spPr bwMode="auto">
            <a:xfrm>
              <a:off x="3138488" y="4521200"/>
              <a:ext cx="87313" cy="106363"/>
            </a:xfrm>
            <a:custGeom>
              <a:avLst/>
              <a:gdLst>
                <a:gd name="T0" fmla="*/ 0 w 45"/>
                <a:gd name="T1" fmla="*/ 9 h 55"/>
                <a:gd name="T2" fmla="*/ 29 w 45"/>
                <a:gd name="T3" fmla="*/ 0 h 55"/>
                <a:gd name="T4" fmla="*/ 45 w 45"/>
                <a:gd name="T5" fmla="*/ 44 h 55"/>
                <a:gd name="T6" fmla="*/ 16 w 45"/>
                <a:gd name="T7" fmla="*/ 55 h 55"/>
                <a:gd name="T8" fmla="*/ 0 w 45"/>
                <a:gd name="T9" fmla="*/ 9 h 55"/>
              </a:gdLst>
              <a:ahLst/>
              <a:cxnLst>
                <a:cxn ang="0">
                  <a:pos x="T0" y="T1"/>
                </a:cxn>
                <a:cxn ang="0">
                  <a:pos x="T2" y="T3"/>
                </a:cxn>
                <a:cxn ang="0">
                  <a:pos x="T4" y="T5"/>
                </a:cxn>
                <a:cxn ang="0">
                  <a:pos x="T6" y="T7"/>
                </a:cxn>
                <a:cxn ang="0">
                  <a:pos x="T8" y="T9"/>
                </a:cxn>
              </a:cxnLst>
              <a:rect l="0" t="0" r="r" b="b"/>
              <a:pathLst>
                <a:path w="45" h="55">
                  <a:moveTo>
                    <a:pt x="0" y="9"/>
                  </a:moveTo>
                  <a:cubicBezTo>
                    <a:pt x="11" y="6"/>
                    <a:pt x="19" y="3"/>
                    <a:pt x="29" y="0"/>
                  </a:cubicBezTo>
                  <a:cubicBezTo>
                    <a:pt x="35" y="16"/>
                    <a:pt x="40" y="29"/>
                    <a:pt x="45" y="44"/>
                  </a:cubicBezTo>
                  <a:cubicBezTo>
                    <a:pt x="35" y="48"/>
                    <a:pt x="27" y="51"/>
                    <a:pt x="16" y="55"/>
                  </a:cubicBezTo>
                  <a:cubicBezTo>
                    <a:pt x="11" y="40"/>
                    <a:pt x="6" y="26"/>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3"/>
            <p:cNvSpPr>
              <a:spLocks/>
            </p:cNvSpPr>
            <p:nvPr/>
          </p:nvSpPr>
          <p:spPr bwMode="auto">
            <a:xfrm>
              <a:off x="2943225" y="3625850"/>
              <a:ext cx="65088" cy="95250"/>
            </a:xfrm>
            <a:custGeom>
              <a:avLst/>
              <a:gdLst>
                <a:gd name="T0" fmla="*/ 33 w 33"/>
                <a:gd name="T1" fmla="*/ 0 h 50"/>
                <a:gd name="T2" fmla="*/ 33 w 33"/>
                <a:gd name="T3" fmla="*/ 43 h 50"/>
                <a:gd name="T4" fmla="*/ 6 w 33"/>
                <a:gd name="T5" fmla="*/ 50 h 50"/>
                <a:gd name="T6" fmla="*/ 0 w 33"/>
                <a:gd name="T7" fmla="*/ 4 h 50"/>
                <a:gd name="T8" fmla="*/ 33 w 33"/>
                <a:gd name="T9" fmla="*/ 0 h 50"/>
              </a:gdLst>
              <a:ahLst/>
              <a:cxnLst>
                <a:cxn ang="0">
                  <a:pos x="T0" y="T1"/>
                </a:cxn>
                <a:cxn ang="0">
                  <a:pos x="T2" y="T3"/>
                </a:cxn>
                <a:cxn ang="0">
                  <a:pos x="T4" y="T5"/>
                </a:cxn>
                <a:cxn ang="0">
                  <a:pos x="T6" y="T7"/>
                </a:cxn>
                <a:cxn ang="0">
                  <a:pos x="T8" y="T9"/>
                </a:cxn>
              </a:cxnLst>
              <a:rect l="0" t="0" r="r" b="b"/>
              <a:pathLst>
                <a:path w="33" h="50">
                  <a:moveTo>
                    <a:pt x="33" y="0"/>
                  </a:moveTo>
                  <a:cubicBezTo>
                    <a:pt x="33" y="16"/>
                    <a:pt x="33" y="29"/>
                    <a:pt x="33" y="43"/>
                  </a:cubicBezTo>
                  <a:cubicBezTo>
                    <a:pt x="25" y="45"/>
                    <a:pt x="18" y="47"/>
                    <a:pt x="6" y="50"/>
                  </a:cubicBezTo>
                  <a:cubicBezTo>
                    <a:pt x="4" y="35"/>
                    <a:pt x="2" y="20"/>
                    <a:pt x="0" y="4"/>
                  </a:cubicBezTo>
                  <a:cubicBezTo>
                    <a:pt x="12" y="2"/>
                    <a:pt x="21" y="1"/>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4"/>
            <p:cNvSpPr>
              <a:spLocks/>
            </p:cNvSpPr>
            <p:nvPr/>
          </p:nvSpPr>
          <p:spPr bwMode="auto">
            <a:xfrm>
              <a:off x="4254500" y="823913"/>
              <a:ext cx="103188" cy="93663"/>
            </a:xfrm>
            <a:custGeom>
              <a:avLst/>
              <a:gdLst>
                <a:gd name="T0" fmla="*/ 54 w 54"/>
                <a:gd name="T1" fmla="*/ 25 h 49"/>
                <a:gd name="T2" fmla="*/ 14 w 54"/>
                <a:gd name="T3" fmla="*/ 49 h 49"/>
                <a:gd name="T4" fmla="*/ 0 w 54"/>
                <a:gd name="T5" fmla="*/ 26 h 49"/>
                <a:gd name="T6" fmla="*/ 34 w 54"/>
                <a:gd name="T7" fmla="*/ 0 h 49"/>
                <a:gd name="T8" fmla="*/ 54 w 54"/>
                <a:gd name="T9" fmla="*/ 25 h 49"/>
              </a:gdLst>
              <a:ahLst/>
              <a:cxnLst>
                <a:cxn ang="0">
                  <a:pos x="T0" y="T1"/>
                </a:cxn>
                <a:cxn ang="0">
                  <a:pos x="T2" y="T3"/>
                </a:cxn>
                <a:cxn ang="0">
                  <a:pos x="T4" y="T5"/>
                </a:cxn>
                <a:cxn ang="0">
                  <a:pos x="T6" y="T7"/>
                </a:cxn>
                <a:cxn ang="0">
                  <a:pos x="T8" y="T9"/>
                </a:cxn>
              </a:cxnLst>
              <a:rect l="0" t="0" r="r" b="b"/>
              <a:pathLst>
                <a:path w="54" h="49">
                  <a:moveTo>
                    <a:pt x="54" y="25"/>
                  </a:moveTo>
                  <a:cubicBezTo>
                    <a:pt x="40" y="33"/>
                    <a:pt x="28" y="41"/>
                    <a:pt x="14" y="49"/>
                  </a:cubicBezTo>
                  <a:cubicBezTo>
                    <a:pt x="9" y="42"/>
                    <a:pt x="5" y="35"/>
                    <a:pt x="0" y="26"/>
                  </a:cubicBezTo>
                  <a:cubicBezTo>
                    <a:pt x="11" y="18"/>
                    <a:pt x="22" y="10"/>
                    <a:pt x="34" y="0"/>
                  </a:cubicBezTo>
                  <a:cubicBezTo>
                    <a:pt x="41" y="8"/>
                    <a:pt x="46" y="15"/>
                    <a:pt x="5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5"/>
            <p:cNvSpPr>
              <a:spLocks/>
            </p:cNvSpPr>
            <p:nvPr/>
          </p:nvSpPr>
          <p:spPr bwMode="auto">
            <a:xfrm>
              <a:off x="3279775" y="1917700"/>
              <a:ext cx="93663" cy="103188"/>
            </a:xfrm>
            <a:custGeom>
              <a:avLst/>
              <a:gdLst>
                <a:gd name="T0" fmla="*/ 28 w 48"/>
                <a:gd name="T1" fmla="*/ 54 h 54"/>
                <a:gd name="T2" fmla="*/ 0 w 48"/>
                <a:gd name="T3" fmla="*/ 40 h 54"/>
                <a:gd name="T4" fmla="*/ 24 w 48"/>
                <a:gd name="T5" fmla="*/ 0 h 54"/>
                <a:gd name="T6" fmla="*/ 48 w 48"/>
                <a:gd name="T7" fmla="*/ 16 h 54"/>
                <a:gd name="T8" fmla="*/ 28 w 48"/>
                <a:gd name="T9" fmla="*/ 54 h 54"/>
              </a:gdLst>
              <a:ahLst/>
              <a:cxnLst>
                <a:cxn ang="0">
                  <a:pos x="T0" y="T1"/>
                </a:cxn>
                <a:cxn ang="0">
                  <a:pos x="T2" y="T3"/>
                </a:cxn>
                <a:cxn ang="0">
                  <a:pos x="T4" y="T5"/>
                </a:cxn>
                <a:cxn ang="0">
                  <a:pos x="T6" y="T7"/>
                </a:cxn>
                <a:cxn ang="0">
                  <a:pos x="T8" y="T9"/>
                </a:cxn>
              </a:cxnLst>
              <a:rect l="0" t="0" r="r" b="b"/>
              <a:pathLst>
                <a:path w="48" h="54">
                  <a:moveTo>
                    <a:pt x="28" y="54"/>
                  </a:moveTo>
                  <a:cubicBezTo>
                    <a:pt x="19" y="49"/>
                    <a:pt x="11" y="45"/>
                    <a:pt x="0" y="40"/>
                  </a:cubicBezTo>
                  <a:cubicBezTo>
                    <a:pt x="8" y="26"/>
                    <a:pt x="15" y="14"/>
                    <a:pt x="24" y="0"/>
                  </a:cubicBezTo>
                  <a:cubicBezTo>
                    <a:pt x="32" y="6"/>
                    <a:pt x="40" y="10"/>
                    <a:pt x="48" y="16"/>
                  </a:cubicBezTo>
                  <a:cubicBezTo>
                    <a:pt x="41" y="29"/>
                    <a:pt x="35" y="41"/>
                    <a:pt x="2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6"/>
            <p:cNvSpPr>
              <a:spLocks/>
            </p:cNvSpPr>
            <p:nvPr/>
          </p:nvSpPr>
          <p:spPr bwMode="auto">
            <a:xfrm>
              <a:off x="6670675" y="338138"/>
              <a:ext cx="107950" cy="69850"/>
            </a:xfrm>
            <a:custGeom>
              <a:avLst/>
              <a:gdLst>
                <a:gd name="T0" fmla="*/ 13 w 56"/>
                <a:gd name="T1" fmla="*/ 0 h 36"/>
                <a:gd name="T2" fmla="*/ 56 w 56"/>
                <a:gd name="T3" fmla="*/ 9 h 36"/>
                <a:gd name="T4" fmla="*/ 52 w 56"/>
                <a:gd name="T5" fmla="*/ 36 h 36"/>
                <a:gd name="T6" fmla="*/ 13 w 56"/>
                <a:gd name="T7" fmla="*/ 0 h 36"/>
              </a:gdLst>
              <a:ahLst/>
              <a:cxnLst>
                <a:cxn ang="0">
                  <a:pos x="T0" y="T1"/>
                </a:cxn>
                <a:cxn ang="0">
                  <a:pos x="T2" y="T3"/>
                </a:cxn>
                <a:cxn ang="0">
                  <a:pos x="T4" y="T5"/>
                </a:cxn>
                <a:cxn ang="0">
                  <a:pos x="T6" y="T7"/>
                </a:cxn>
              </a:cxnLst>
              <a:rect l="0" t="0" r="r" b="b"/>
              <a:pathLst>
                <a:path w="56" h="36">
                  <a:moveTo>
                    <a:pt x="13" y="0"/>
                  </a:moveTo>
                  <a:cubicBezTo>
                    <a:pt x="28" y="3"/>
                    <a:pt x="41" y="6"/>
                    <a:pt x="56" y="9"/>
                  </a:cubicBezTo>
                  <a:cubicBezTo>
                    <a:pt x="54" y="19"/>
                    <a:pt x="53" y="28"/>
                    <a:pt x="52" y="36"/>
                  </a:cubicBezTo>
                  <a:cubicBezTo>
                    <a:pt x="0" y="28"/>
                    <a:pt x="5" y="3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57"/>
            <p:cNvSpPr>
              <a:spLocks/>
            </p:cNvSpPr>
            <p:nvPr/>
          </p:nvSpPr>
          <p:spPr bwMode="auto">
            <a:xfrm>
              <a:off x="2941638" y="3448050"/>
              <a:ext cx="53975" cy="84138"/>
            </a:xfrm>
            <a:custGeom>
              <a:avLst/>
              <a:gdLst>
                <a:gd name="T0" fmla="*/ 28 w 28"/>
                <a:gd name="T1" fmla="*/ 0 h 44"/>
                <a:gd name="T2" fmla="*/ 28 w 28"/>
                <a:gd name="T3" fmla="*/ 44 h 44"/>
                <a:gd name="T4" fmla="*/ 0 w 28"/>
                <a:gd name="T5" fmla="*/ 44 h 44"/>
                <a:gd name="T6" fmla="*/ 4 w 28"/>
                <a:gd name="T7" fmla="*/ 5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cubicBezTo>
                    <a:pt x="28" y="18"/>
                    <a:pt x="28" y="31"/>
                    <a:pt x="28" y="44"/>
                  </a:cubicBezTo>
                  <a:cubicBezTo>
                    <a:pt x="19" y="44"/>
                    <a:pt x="12" y="44"/>
                    <a:pt x="0" y="44"/>
                  </a:cubicBezTo>
                  <a:cubicBezTo>
                    <a:pt x="1" y="31"/>
                    <a:pt x="1" y="18"/>
                    <a:pt x="4" y="5"/>
                  </a:cubicBezTo>
                  <a:cubicBezTo>
                    <a:pt x="5" y="2"/>
                    <a:pt x="19" y="2"/>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58"/>
            <p:cNvSpPr>
              <a:spLocks/>
            </p:cNvSpPr>
            <p:nvPr/>
          </p:nvSpPr>
          <p:spPr bwMode="auto">
            <a:xfrm>
              <a:off x="5554663" y="6164263"/>
              <a:ext cx="133350" cy="65088"/>
            </a:xfrm>
            <a:custGeom>
              <a:avLst/>
              <a:gdLst>
                <a:gd name="T0" fmla="*/ 58 w 69"/>
                <a:gd name="T1" fmla="*/ 0 h 34"/>
                <a:gd name="T2" fmla="*/ 42 w 69"/>
                <a:gd name="T3" fmla="*/ 28 h 34"/>
                <a:gd name="T4" fmla="*/ 0 w 69"/>
                <a:gd name="T5" fmla="*/ 34 h 34"/>
                <a:gd name="T6" fmla="*/ 58 w 69"/>
                <a:gd name="T7" fmla="*/ 0 h 34"/>
              </a:gdLst>
              <a:ahLst/>
              <a:cxnLst>
                <a:cxn ang="0">
                  <a:pos x="T0" y="T1"/>
                </a:cxn>
                <a:cxn ang="0">
                  <a:pos x="T2" y="T3"/>
                </a:cxn>
                <a:cxn ang="0">
                  <a:pos x="T4" y="T5"/>
                </a:cxn>
                <a:cxn ang="0">
                  <a:pos x="T6" y="T7"/>
                </a:cxn>
              </a:cxnLst>
              <a:rect l="0" t="0" r="r" b="b"/>
              <a:pathLst>
                <a:path w="69" h="34">
                  <a:moveTo>
                    <a:pt x="58" y="0"/>
                  </a:moveTo>
                  <a:cubicBezTo>
                    <a:pt x="69" y="24"/>
                    <a:pt x="67" y="26"/>
                    <a:pt x="42" y="28"/>
                  </a:cubicBezTo>
                  <a:cubicBezTo>
                    <a:pt x="28" y="29"/>
                    <a:pt x="15" y="33"/>
                    <a:pt x="0" y="34"/>
                  </a:cubicBezTo>
                  <a:cubicBezTo>
                    <a:pt x="19" y="23"/>
                    <a:pt x="39" y="11"/>
                    <a:pt x="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59"/>
            <p:cNvSpPr>
              <a:spLocks/>
            </p:cNvSpPr>
            <p:nvPr/>
          </p:nvSpPr>
          <p:spPr bwMode="auto">
            <a:xfrm>
              <a:off x="7454900" y="6180138"/>
              <a:ext cx="117475" cy="65088"/>
            </a:xfrm>
            <a:custGeom>
              <a:avLst/>
              <a:gdLst>
                <a:gd name="T0" fmla="*/ 0 w 61"/>
                <a:gd name="T1" fmla="*/ 0 h 34"/>
                <a:gd name="T2" fmla="*/ 61 w 61"/>
                <a:gd name="T3" fmla="*/ 0 h 34"/>
                <a:gd name="T4" fmla="*/ 0 w 61"/>
                <a:gd name="T5" fmla="*/ 0 h 34"/>
              </a:gdLst>
              <a:ahLst/>
              <a:cxnLst>
                <a:cxn ang="0">
                  <a:pos x="T0" y="T1"/>
                </a:cxn>
                <a:cxn ang="0">
                  <a:pos x="T2" y="T3"/>
                </a:cxn>
                <a:cxn ang="0">
                  <a:pos x="T4" y="T5"/>
                </a:cxn>
              </a:cxnLst>
              <a:rect l="0" t="0" r="r" b="b"/>
              <a:pathLst>
                <a:path w="61" h="34">
                  <a:moveTo>
                    <a:pt x="0" y="0"/>
                  </a:moveTo>
                  <a:cubicBezTo>
                    <a:pt x="21" y="0"/>
                    <a:pt x="41" y="0"/>
                    <a:pt x="61" y="0"/>
                  </a:cubicBezTo>
                  <a:cubicBezTo>
                    <a:pt x="46" y="33"/>
                    <a:pt x="27" y="3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60"/>
            <p:cNvSpPr>
              <a:spLocks/>
            </p:cNvSpPr>
            <p:nvPr/>
          </p:nvSpPr>
          <p:spPr bwMode="auto">
            <a:xfrm>
              <a:off x="4784725" y="5884863"/>
              <a:ext cx="68263" cy="93663"/>
            </a:xfrm>
            <a:custGeom>
              <a:avLst/>
              <a:gdLst>
                <a:gd name="T0" fmla="*/ 1 w 35"/>
                <a:gd name="T1" fmla="*/ 49 h 49"/>
                <a:gd name="T2" fmla="*/ 14 w 35"/>
                <a:gd name="T3" fmla="*/ 0 h 49"/>
                <a:gd name="T4" fmla="*/ 35 w 35"/>
                <a:gd name="T5" fmla="*/ 41 h 49"/>
                <a:gd name="T6" fmla="*/ 0 w 35"/>
                <a:gd name="T7" fmla="*/ 48 h 49"/>
                <a:gd name="T8" fmla="*/ 1 w 35"/>
                <a:gd name="T9" fmla="*/ 49 h 49"/>
              </a:gdLst>
              <a:ahLst/>
              <a:cxnLst>
                <a:cxn ang="0">
                  <a:pos x="T0" y="T1"/>
                </a:cxn>
                <a:cxn ang="0">
                  <a:pos x="T2" y="T3"/>
                </a:cxn>
                <a:cxn ang="0">
                  <a:pos x="T4" y="T5"/>
                </a:cxn>
                <a:cxn ang="0">
                  <a:pos x="T6" y="T7"/>
                </a:cxn>
                <a:cxn ang="0">
                  <a:pos x="T8" y="T9"/>
                </a:cxn>
              </a:cxnLst>
              <a:rect l="0" t="0" r="r" b="b"/>
              <a:pathLst>
                <a:path w="35" h="49">
                  <a:moveTo>
                    <a:pt x="1" y="49"/>
                  </a:moveTo>
                  <a:cubicBezTo>
                    <a:pt x="5" y="34"/>
                    <a:pt x="9" y="19"/>
                    <a:pt x="14" y="0"/>
                  </a:cubicBezTo>
                  <a:cubicBezTo>
                    <a:pt x="21" y="14"/>
                    <a:pt x="27" y="26"/>
                    <a:pt x="35" y="41"/>
                  </a:cubicBezTo>
                  <a:cubicBezTo>
                    <a:pt x="21" y="44"/>
                    <a:pt x="11" y="46"/>
                    <a:pt x="0" y="48"/>
                  </a:cubicBezTo>
                  <a:cubicBezTo>
                    <a:pt x="0" y="48"/>
                    <a:pt x="1" y="49"/>
                    <a:pt x="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62"/>
            <p:cNvSpPr>
              <a:spLocks/>
            </p:cNvSpPr>
            <p:nvPr/>
          </p:nvSpPr>
          <p:spPr bwMode="auto">
            <a:xfrm>
              <a:off x="4913313" y="5986463"/>
              <a:ext cx="47625" cy="38100"/>
            </a:xfrm>
            <a:custGeom>
              <a:avLst/>
              <a:gdLst>
                <a:gd name="T0" fmla="*/ 25 w 25"/>
                <a:gd name="T1" fmla="*/ 10 h 20"/>
                <a:gd name="T2" fmla="*/ 6 w 25"/>
                <a:gd name="T3" fmla="*/ 19 h 20"/>
                <a:gd name="T4" fmla="*/ 0 w 25"/>
                <a:gd name="T5" fmla="*/ 10 h 20"/>
                <a:gd name="T6" fmla="*/ 19 w 25"/>
                <a:gd name="T7" fmla="*/ 0 h 20"/>
                <a:gd name="T8" fmla="*/ 25 w 25"/>
                <a:gd name="T9" fmla="*/ 10 h 20"/>
              </a:gdLst>
              <a:ahLst/>
              <a:cxnLst>
                <a:cxn ang="0">
                  <a:pos x="T0" y="T1"/>
                </a:cxn>
                <a:cxn ang="0">
                  <a:pos x="T2" y="T3"/>
                </a:cxn>
                <a:cxn ang="0">
                  <a:pos x="T4" y="T5"/>
                </a:cxn>
                <a:cxn ang="0">
                  <a:pos x="T6" y="T7"/>
                </a:cxn>
                <a:cxn ang="0">
                  <a:pos x="T8" y="T9"/>
                </a:cxn>
              </a:cxnLst>
              <a:rect l="0" t="0" r="r" b="b"/>
              <a:pathLst>
                <a:path w="25" h="20">
                  <a:moveTo>
                    <a:pt x="25" y="10"/>
                  </a:moveTo>
                  <a:cubicBezTo>
                    <a:pt x="19" y="13"/>
                    <a:pt x="13" y="17"/>
                    <a:pt x="6" y="19"/>
                  </a:cubicBezTo>
                  <a:cubicBezTo>
                    <a:pt x="5" y="20"/>
                    <a:pt x="2" y="13"/>
                    <a:pt x="0" y="10"/>
                  </a:cubicBezTo>
                  <a:cubicBezTo>
                    <a:pt x="6" y="7"/>
                    <a:pt x="12" y="3"/>
                    <a:pt x="19" y="0"/>
                  </a:cubicBezTo>
                  <a:cubicBezTo>
                    <a:pt x="21" y="3"/>
                    <a:pt x="23" y="6"/>
                    <a:pt x="2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63"/>
            <p:cNvSpPr>
              <a:spLocks/>
            </p:cNvSpPr>
            <p:nvPr/>
          </p:nvSpPr>
          <p:spPr bwMode="auto">
            <a:xfrm>
              <a:off x="8037513" y="5557838"/>
              <a:ext cx="26988" cy="47625"/>
            </a:xfrm>
            <a:custGeom>
              <a:avLst/>
              <a:gdLst>
                <a:gd name="T0" fmla="*/ 4 w 14"/>
                <a:gd name="T1" fmla="*/ 25 h 25"/>
                <a:gd name="T2" fmla="*/ 0 w 14"/>
                <a:gd name="T3" fmla="*/ 17 h 25"/>
                <a:gd name="T4" fmla="*/ 0 w 14"/>
                <a:gd name="T5" fmla="*/ 0 h 25"/>
                <a:gd name="T6" fmla="*/ 14 w 14"/>
                <a:gd name="T7" fmla="*/ 4 h 25"/>
                <a:gd name="T8" fmla="*/ 8 w 14"/>
                <a:gd name="T9" fmla="*/ 20 h 25"/>
                <a:gd name="T10" fmla="*/ 4 w 14"/>
                <a:gd name="T11" fmla="*/ 25 h 25"/>
                <a:gd name="T12" fmla="*/ 4 w 14"/>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14" h="25">
                  <a:moveTo>
                    <a:pt x="4" y="25"/>
                  </a:moveTo>
                  <a:cubicBezTo>
                    <a:pt x="3" y="23"/>
                    <a:pt x="1" y="20"/>
                    <a:pt x="0" y="17"/>
                  </a:cubicBezTo>
                  <a:cubicBezTo>
                    <a:pt x="0" y="11"/>
                    <a:pt x="0" y="6"/>
                    <a:pt x="0" y="0"/>
                  </a:cubicBezTo>
                  <a:cubicBezTo>
                    <a:pt x="5" y="2"/>
                    <a:pt x="10" y="3"/>
                    <a:pt x="14" y="4"/>
                  </a:cubicBezTo>
                  <a:cubicBezTo>
                    <a:pt x="12" y="9"/>
                    <a:pt x="10" y="15"/>
                    <a:pt x="8" y="20"/>
                  </a:cubicBezTo>
                  <a:cubicBezTo>
                    <a:pt x="7" y="22"/>
                    <a:pt x="6" y="24"/>
                    <a:pt x="4" y="25"/>
                  </a:cubicBezTo>
                  <a:cubicBezTo>
                    <a:pt x="4" y="25"/>
                    <a:pt x="4" y="25"/>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64"/>
            <p:cNvSpPr>
              <a:spLocks/>
            </p:cNvSpPr>
            <p:nvPr/>
          </p:nvSpPr>
          <p:spPr bwMode="auto">
            <a:xfrm>
              <a:off x="7932738" y="5576888"/>
              <a:ext cx="44450" cy="34925"/>
            </a:xfrm>
            <a:custGeom>
              <a:avLst/>
              <a:gdLst>
                <a:gd name="T0" fmla="*/ 4 w 23"/>
                <a:gd name="T1" fmla="*/ 0 h 18"/>
                <a:gd name="T2" fmla="*/ 23 w 23"/>
                <a:gd name="T3" fmla="*/ 6 h 18"/>
                <a:gd name="T4" fmla="*/ 18 w 23"/>
                <a:gd name="T5" fmla="*/ 18 h 18"/>
                <a:gd name="T6" fmla="*/ 0 w 23"/>
                <a:gd name="T7" fmla="*/ 9 h 18"/>
                <a:gd name="T8" fmla="*/ 4 w 23"/>
                <a:gd name="T9" fmla="*/ 0 h 18"/>
              </a:gdLst>
              <a:ahLst/>
              <a:cxnLst>
                <a:cxn ang="0">
                  <a:pos x="T0" y="T1"/>
                </a:cxn>
                <a:cxn ang="0">
                  <a:pos x="T2" y="T3"/>
                </a:cxn>
                <a:cxn ang="0">
                  <a:pos x="T4" y="T5"/>
                </a:cxn>
                <a:cxn ang="0">
                  <a:pos x="T6" y="T7"/>
                </a:cxn>
                <a:cxn ang="0">
                  <a:pos x="T8" y="T9"/>
                </a:cxn>
              </a:cxnLst>
              <a:rect l="0" t="0" r="r" b="b"/>
              <a:pathLst>
                <a:path w="23" h="18">
                  <a:moveTo>
                    <a:pt x="4" y="0"/>
                  </a:moveTo>
                  <a:cubicBezTo>
                    <a:pt x="10" y="2"/>
                    <a:pt x="17" y="4"/>
                    <a:pt x="23" y="6"/>
                  </a:cubicBezTo>
                  <a:cubicBezTo>
                    <a:pt x="22" y="10"/>
                    <a:pt x="20" y="14"/>
                    <a:pt x="18" y="18"/>
                  </a:cubicBezTo>
                  <a:cubicBezTo>
                    <a:pt x="12" y="15"/>
                    <a:pt x="6" y="12"/>
                    <a:pt x="0" y="9"/>
                  </a:cubicBezTo>
                  <a:cubicBezTo>
                    <a:pt x="1" y="6"/>
                    <a:pt x="2"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65"/>
            <p:cNvSpPr>
              <a:spLocks noEditPoints="1"/>
            </p:cNvSpPr>
            <p:nvPr/>
          </p:nvSpPr>
          <p:spPr bwMode="auto">
            <a:xfrm>
              <a:off x="3662363" y="993775"/>
              <a:ext cx="4870450" cy="4892675"/>
            </a:xfrm>
            <a:custGeom>
              <a:avLst/>
              <a:gdLst>
                <a:gd name="T0" fmla="*/ 1228 w 2521"/>
                <a:gd name="T1" fmla="*/ 2517 h 2532"/>
                <a:gd name="T2" fmla="*/ 812 w 2521"/>
                <a:gd name="T3" fmla="*/ 1705 h 2532"/>
                <a:gd name="T4" fmla="*/ 1614 w 2521"/>
                <a:gd name="T5" fmla="*/ 1272 h 2532"/>
                <a:gd name="T6" fmla="*/ 1738 w 2521"/>
                <a:gd name="T7" fmla="*/ 875 h 2532"/>
                <a:gd name="T8" fmla="*/ 1662 w 2521"/>
                <a:gd name="T9" fmla="*/ 1106 h 2532"/>
                <a:gd name="T10" fmla="*/ 803 w 2521"/>
                <a:gd name="T11" fmla="*/ 1627 h 2532"/>
                <a:gd name="T12" fmla="*/ 961 w 2521"/>
                <a:gd name="T13" fmla="*/ 1591 h 2532"/>
                <a:gd name="T14" fmla="*/ 1643 w 2521"/>
                <a:gd name="T15" fmla="*/ 962 h 2532"/>
                <a:gd name="T16" fmla="*/ 1609 w 2521"/>
                <a:gd name="T17" fmla="*/ 921 h 2532"/>
                <a:gd name="T18" fmla="*/ 862 w 2521"/>
                <a:gd name="T19" fmla="*/ 1497 h 2532"/>
                <a:gd name="T20" fmla="*/ 716 w 2521"/>
                <a:gd name="T21" fmla="*/ 1492 h 2532"/>
                <a:gd name="T22" fmla="*/ 1440 w 2521"/>
                <a:gd name="T23" fmla="*/ 1021 h 2532"/>
                <a:gd name="T24" fmla="*/ 1501 w 2521"/>
                <a:gd name="T25" fmla="*/ 666 h 2532"/>
                <a:gd name="T26" fmla="*/ 1160 w 2521"/>
                <a:gd name="T27" fmla="*/ 1164 h 2532"/>
                <a:gd name="T28" fmla="*/ 601 w 2521"/>
                <a:gd name="T29" fmla="*/ 1318 h 2532"/>
                <a:gd name="T30" fmla="*/ 640 w 2521"/>
                <a:gd name="T31" fmla="*/ 1499 h 2532"/>
                <a:gd name="T32" fmla="*/ 793 w 2521"/>
                <a:gd name="T33" fmla="*/ 1717 h 2532"/>
                <a:gd name="T34" fmla="*/ 1408 w 2521"/>
                <a:gd name="T35" fmla="*/ 1776 h 2532"/>
                <a:gd name="T36" fmla="*/ 1851 w 2521"/>
                <a:gd name="T37" fmla="*/ 1131 h 2532"/>
                <a:gd name="T38" fmla="*/ 1574 w 2521"/>
                <a:gd name="T39" fmla="*/ 1563 h 2532"/>
                <a:gd name="T40" fmla="*/ 959 w 2521"/>
                <a:gd name="T41" fmla="*/ 1796 h 2532"/>
                <a:gd name="T42" fmla="*/ 1779 w 2521"/>
                <a:gd name="T43" fmla="*/ 1214 h 2532"/>
                <a:gd name="T44" fmla="*/ 1798 w 2521"/>
                <a:gd name="T45" fmla="*/ 986 h 2532"/>
                <a:gd name="T46" fmla="*/ 1197 w 2521"/>
                <a:gd name="T47" fmla="*/ 1655 h 2532"/>
                <a:gd name="T48" fmla="*/ 2178 w 2521"/>
                <a:gd name="T49" fmla="*/ 932 h 2532"/>
                <a:gd name="T50" fmla="*/ 1947 w 2521"/>
                <a:gd name="T51" fmla="*/ 750 h 2532"/>
                <a:gd name="T52" fmla="*/ 714 w 2521"/>
                <a:gd name="T53" fmla="*/ 235 h 2532"/>
                <a:gd name="T54" fmla="*/ 828 w 2521"/>
                <a:gd name="T55" fmla="*/ 658 h 2532"/>
                <a:gd name="T56" fmla="*/ 851 w 2521"/>
                <a:gd name="T57" fmla="*/ 472 h 2532"/>
                <a:gd name="T58" fmla="*/ 1668 w 2521"/>
                <a:gd name="T59" fmla="*/ 657 h 2532"/>
                <a:gd name="T60" fmla="*/ 1674 w 2521"/>
                <a:gd name="T61" fmla="*/ 1845 h 2532"/>
                <a:gd name="T62" fmla="*/ 1707 w 2521"/>
                <a:gd name="T63" fmla="*/ 1942 h 2532"/>
                <a:gd name="T64" fmla="*/ 1356 w 2521"/>
                <a:gd name="T65" fmla="*/ 2040 h 2532"/>
                <a:gd name="T66" fmla="*/ 360 w 2521"/>
                <a:gd name="T67" fmla="*/ 1606 h 2532"/>
                <a:gd name="T68" fmla="*/ 1166 w 2521"/>
                <a:gd name="T69" fmla="*/ 2122 h 2532"/>
                <a:gd name="T70" fmla="*/ 1832 w 2521"/>
                <a:gd name="T71" fmla="*/ 2280 h 2532"/>
                <a:gd name="T72" fmla="*/ 1764 w 2521"/>
                <a:gd name="T73" fmla="*/ 1953 h 2532"/>
                <a:gd name="T74" fmla="*/ 1323 w 2521"/>
                <a:gd name="T75" fmla="*/ 745 h 2532"/>
                <a:gd name="T76" fmla="*/ 746 w 2521"/>
                <a:gd name="T77" fmla="*/ 1172 h 2532"/>
                <a:gd name="T78" fmla="*/ 666 w 2521"/>
                <a:gd name="T79" fmla="*/ 1335 h 2532"/>
                <a:gd name="T80" fmla="*/ 1315 w 2521"/>
                <a:gd name="T81" fmla="*/ 895 h 2532"/>
                <a:gd name="T82" fmla="*/ 1338 w 2521"/>
                <a:gd name="T83" fmla="*/ 618 h 2532"/>
                <a:gd name="T84" fmla="*/ 633 w 2521"/>
                <a:gd name="T85" fmla="*/ 1009 h 2532"/>
                <a:gd name="T86" fmla="*/ 739 w 2521"/>
                <a:gd name="T87" fmla="*/ 1115 h 2532"/>
                <a:gd name="T88" fmla="*/ 1204 w 2521"/>
                <a:gd name="T89" fmla="*/ 669 h 2532"/>
                <a:gd name="T90" fmla="*/ 1109 w 2521"/>
                <a:gd name="T91" fmla="*/ 716 h 2532"/>
                <a:gd name="T92" fmla="*/ 690 w 2521"/>
                <a:gd name="T93" fmla="*/ 904 h 2532"/>
                <a:gd name="T94" fmla="*/ 1566 w 2521"/>
                <a:gd name="T95" fmla="*/ 1792 h 2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21" h="2532">
                  <a:moveTo>
                    <a:pt x="1248" y="7"/>
                  </a:moveTo>
                  <a:cubicBezTo>
                    <a:pt x="1950" y="0"/>
                    <a:pt x="2521" y="575"/>
                    <a:pt x="2515" y="1277"/>
                  </a:cubicBezTo>
                  <a:cubicBezTo>
                    <a:pt x="2510" y="1935"/>
                    <a:pt x="1954" y="2532"/>
                    <a:pt x="1228" y="2517"/>
                  </a:cubicBezTo>
                  <a:cubicBezTo>
                    <a:pt x="582" y="2503"/>
                    <a:pt x="0" y="1961"/>
                    <a:pt x="2" y="1261"/>
                  </a:cubicBezTo>
                  <a:cubicBezTo>
                    <a:pt x="4" y="530"/>
                    <a:pt x="613" y="5"/>
                    <a:pt x="1248" y="7"/>
                  </a:cubicBezTo>
                  <a:close/>
                  <a:moveTo>
                    <a:pt x="812" y="1705"/>
                  </a:moveTo>
                  <a:cubicBezTo>
                    <a:pt x="890" y="1728"/>
                    <a:pt x="967" y="1720"/>
                    <a:pt x="1043" y="1695"/>
                  </a:cubicBezTo>
                  <a:cubicBezTo>
                    <a:pt x="1207" y="1641"/>
                    <a:pt x="1345" y="1543"/>
                    <a:pt x="1473" y="1431"/>
                  </a:cubicBezTo>
                  <a:cubicBezTo>
                    <a:pt x="1526" y="1385"/>
                    <a:pt x="1570" y="1327"/>
                    <a:pt x="1614" y="1272"/>
                  </a:cubicBezTo>
                  <a:cubicBezTo>
                    <a:pt x="1669" y="1202"/>
                    <a:pt x="1713" y="1125"/>
                    <a:pt x="1739" y="1039"/>
                  </a:cubicBezTo>
                  <a:cubicBezTo>
                    <a:pt x="1753" y="991"/>
                    <a:pt x="1761" y="943"/>
                    <a:pt x="1746" y="894"/>
                  </a:cubicBezTo>
                  <a:cubicBezTo>
                    <a:pt x="1745" y="887"/>
                    <a:pt x="1741" y="881"/>
                    <a:pt x="1738" y="875"/>
                  </a:cubicBezTo>
                  <a:cubicBezTo>
                    <a:pt x="1736" y="876"/>
                    <a:pt x="1734" y="876"/>
                    <a:pt x="1732" y="877"/>
                  </a:cubicBezTo>
                  <a:cubicBezTo>
                    <a:pt x="1732" y="898"/>
                    <a:pt x="1734" y="919"/>
                    <a:pt x="1732" y="940"/>
                  </a:cubicBezTo>
                  <a:cubicBezTo>
                    <a:pt x="1723" y="1001"/>
                    <a:pt x="1695" y="1055"/>
                    <a:pt x="1662" y="1106"/>
                  </a:cubicBezTo>
                  <a:cubicBezTo>
                    <a:pt x="1592" y="1212"/>
                    <a:pt x="1504" y="1302"/>
                    <a:pt x="1402" y="1378"/>
                  </a:cubicBezTo>
                  <a:cubicBezTo>
                    <a:pt x="1276" y="1472"/>
                    <a:pt x="1143" y="1554"/>
                    <a:pt x="991" y="1599"/>
                  </a:cubicBezTo>
                  <a:cubicBezTo>
                    <a:pt x="930" y="1617"/>
                    <a:pt x="867" y="1632"/>
                    <a:pt x="803" y="1627"/>
                  </a:cubicBezTo>
                  <a:cubicBezTo>
                    <a:pt x="779" y="1625"/>
                    <a:pt x="756" y="1619"/>
                    <a:pt x="733" y="1614"/>
                  </a:cubicBezTo>
                  <a:cubicBezTo>
                    <a:pt x="734" y="1612"/>
                    <a:pt x="734" y="1610"/>
                    <a:pt x="734" y="1608"/>
                  </a:cubicBezTo>
                  <a:cubicBezTo>
                    <a:pt x="812" y="1631"/>
                    <a:pt x="887" y="1617"/>
                    <a:pt x="961" y="1591"/>
                  </a:cubicBezTo>
                  <a:cubicBezTo>
                    <a:pt x="1071" y="1551"/>
                    <a:pt x="1167" y="1486"/>
                    <a:pt x="1263" y="1420"/>
                  </a:cubicBezTo>
                  <a:cubicBezTo>
                    <a:pt x="1355" y="1357"/>
                    <a:pt x="1433" y="1278"/>
                    <a:pt x="1504" y="1192"/>
                  </a:cubicBezTo>
                  <a:cubicBezTo>
                    <a:pt x="1562" y="1123"/>
                    <a:pt x="1611" y="1048"/>
                    <a:pt x="1643" y="962"/>
                  </a:cubicBezTo>
                  <a:cubicBezTo>
                    <a:pt x="1663" y="908"/>
                    <a:pt x="1676" y="853"/>
                    <a:pt x="1658" y="795"/>
                  </a:cubicBezTo>
                  <a:cubicBezTo>
                    <a:pt x="1652" y="777"/>
                    <a:pt x="1646" y="760"/>
                    <a:pt x="1624" y="749"/>
                  </a:cubicBezTo>
                  <a:cubicBezTo>
                    <a:pt x="1651" y="811"/>
                    <a:pt x="1635" y="867"/>
                    <a:pt x="1609" y="921"/>
                  </a:cubicBezTo>
                  <a:cubicBezTo>
                    <a:pt x="1570" y="1003"/>
                    <a:pt x="1515" y="1074"/>
                    <a:pt x="1452" y="1138"/>
                  </a:cubicBezTo>
                  <a:cubicBezTo>
                    <a:pt x="1379" y="1212"/>
                    <a:pt x="1297" y="1275"/>
                    <a:pt x="1210" y="1331"/>
                  </a:cubicBezTo>
                  <a:cubicBezTo>
                    <a:pt x="1102" y="1402"/>
                    <a:pt x="990" y="1466"/>
                    <a:pt x="862" y="1497"/>
                  </a:cubicBezTo>
                  <a:cubicBezTo>
                    <a:pt x="810" y="1510"/>
                    <a:pt x="758" y="1517"/>
                    <a:pt x="704" y="1507"/>
                  </a:cubicBezTo>
                  <a:cubicBezTo>
                    <a:pt x="680" y="1502"/>
                    <a:pt x="658" y="1492"/>
                    <a:pt x="644" y="1475"/>
                  </a:cubicBezTo>
                  <a:cubicBezTo>
                    <a:pt x="667" y="1481"/>
                    <a:pt x="691" y="1489"/>
                    <a:pt x="716" y="1492"/>
                  </a:cubicBezTo>
                  <a:cubicBezTo>
                    <a:pt x="779" y="1499"/>
                    <a:pt x="838" y="1481"/>
                    <a:pt x="896" y="1457"/>
                  </a:cubicBezTo>
                  <a:cubicBezTo>
                    <a:pt x="1028" y="1404"/>
                    <a:pt x="1139" y="1321"/>
                    <a:pt x="1246" y="1229"/>
                  </a:cubicBezTo>
                  <a:cubicBezTo>
                    <a:pt x="1318" y="1167"/>
                    <a:pt x="1384" y="1098"/>
                    <a:pt x="1440" y="1021"/>
                  </a:cubicBezTo>
                  <a:cubicBezTo>
                    <a:pt x="1484" y="962"/>
                    <a:pt x="1522" y="899"/>
                    <a:pt x="1543" y="828"/>
                  </a:cubicBezTo>
                  <a:cubicBezTo>
                    <a:pt x="1559" y="776"/>
                    <a:pt x="1560" y="725"/>
                    <a:pt x="1521" y="681"/>
                  </a:cubicBezTo>
                  <a:cubicBezTo>
                    <a:pt x="1516" y="675"/>
                    <a:pt x="1508" y="671"/>
                    <a:pt x="1501" y="666"/>
                  </a:cubicBezTo>
                  <a:cubicBezTo>
                    <a:pt x="1504" y="685"/>
                    <a:pt x="1512" y="701"/>
                    <a:pt x="1514" y="718"/>
                  </a:cubicBezTo>
                  <a:cubicBezTo>
                    <a:pt x="1520" y="767"/>
                    <a:pt x="1498" y="811"/>
                    <a:pt x="1473" y="851"/>
                  </a:cubicBezTo>
                  <a:cubicBezTo>
                    <a:pt x="1392" y="978"/>
                    <a:pt x="1279" y="1075"/>
                    <a:pt x="1160" y="1164"/>
                  </a:cubicBezTo>
                  <a:cubicBezTo>
                    <a:pt x="1081" y="1224"/>
                    <a:pt x="992" y="1270"/>
                    <a:pt x="901" y="1310"/>
                  </a:cubicBezTo>
                  <a:cubicBezTo>
                    <a:pt x="831" y="1340"/>
                    <a:pt x="760" y="1367"/>
                    <a:pt x="682" y="1363"/>
                  </a:cubicBezTo>
                  <a:cubicBezTo>
                    <a:pt x="648" y="1361"/>
                    <a:pt x="617" y="1353"/>
                    <a:pt x="601" y="1318"/>
                  </a:cubicBezTo>
                  <a:cubicBezTo>
                    <a:pt x="600" y="1316"/>
                    <a:pt x="597" y="1315"/>
                    <a:pt x="591" y="1312"/>
                  </a:cubicBezTo>
                  <a:cubicBezTo>
                    <a:pt x="592" y="1322"/>
                    <a:pt x="592" y="1329"/>
                    <a:pt x="592" y="1336"/>
                  </a:cubicBezTo>
                  <a:cubicBezTo>
                    <a:pt x="594" y="1394"/>
                    <a:pt x="619" y="1446"/>
                    <a:pt x="640" y="1499"/>
                  </a:cubicBezTo>
                  <a:cubicBezTo>
                    <a:pt x="656" y="1541"/>
                    <a:pt x="682" y="1579"/>
                    <a:pt x="705" y="1618"/>
                  </a:cubicBezTo>
                  <a:cubicBezTo>
                    <a:pt x="725" y="1651"/>
                    <a:pt x="751" y="1678"/>
                    <a:pt x="783" y="1700"/>
                  </a:cubicBezTo>
                  <a:cubicBezTo>
                    <a:pt x="786" y="1706"/>
                    <a:pt x="789" y="1712"/>
                    <a:pt x="793" y="1717"/>
                  </a:cubicBezTo>
                  <a:cubicBezTo>
                    <a:pt x="831" y="1759"/>
                    <a:pt x="882" y="1784"/>
                    <a:pt x="929" y="1814"/>
                  </a:cubicBezTo>
                  <a:cubicBezTo>
                    <a:pt x="993" y="1855"/>
                    <a:pt x="1064" y="1866"/>
                    <a:pt x="1138" y="1858"/>
                  </a:cubicBezTo>
                  <a:cubicBezTo>
                    <a:pt x="1233" y="1847"/>
                    <a:pt x="1324" y="1821"/>
                    <a:pt x="1408" y="1776"/>
                  </a:cubicBezTo>
                  <a:cubicBezTo>
                    <a:pt x="1582" y="1683"/>
                    <a:pt x="1724" y="1559"/>
                    <a:pt x="1805" y="1375"/>
                  </a:cubicBezTo>
                  <a:cubicBezTo>
                    <a:pt x="1836" y="1304"/>
                    <a:pt x="1857" y="1231"/>
                    <a:pt x="1854" y="1153"/>
                  </a:cubicBezTo>
                  <a:cubicBezTo>
                    <a:pt x="1854" y="1145"/>
                    <a:pt x="1852" y="1138"/>
                    <a:pt x="1851" y="1131"/>
                  </a:cubicBezTo>
                  <a:cubicBezTo>
                    <a:pt x="1845" y="1135"/>
                    <a:pt x="1843" y="1140"/>
                    <a:pt x="1842" y="1145"/>
                  </a:cubicBezTo>
                  <a:cubicBezTo>
                    <a:pt x="1830" y="1187"/>
                    <a:pt x="1822" y="1231"/>
                    <a:pt x="1805" y="1271"/>
                  </a:cubicBezTo>
                  <a:cubicBezTo>
                    <a:pt x="1753" y="1388"/>
                    <a:pt x="1670" y="1480"/>
                    <a:pt x="1574" y="1563"/>
                  </a:cubicBezTo>
                  <a:cubicBezTo>
                    <a:pt x="1437" y="1683"/>
                    <a:pt x="1281" y="1763"/>
                    <a:pt x="1102" y="1797"/>
                  </a:cubicBezTo>
                  <a:cubicBezTo>
                    <a:pt x="1049" y="1807"/>
                    <a:pt x="995" y="1808"/>
                    <a:pt x="941" y="1797"/>
                  </a:cubicBezTo>
                  <a:cubicBezTo>
                    <a:pt x="947" y="1796"/>
                    <a:pt x="953" y="1796"/>
                    <a:pt x="959" y="1796"/>
                  </a:cubicBezTo>
                  <a:cubicBezTo>
                    <a:pt x="1046" y="1802"/>
                    <a:pt x="1129" y="1786"/>
                    <a:pt x="1209" y="1753"/>
                  </a:cubicBezTo>
                  <a:cubicBezTo>
                    <a:pt x="1328" y="1705"/>
                    <a:pt x="1433" y="1634"/>
                    <a:pt x="1529" y="1549"/>
                  </a:cubicBezTo>
                  <a:cubicBezTo>
                    <a:pt x="1636" y="1455"/>
                    <a:pt x="1720" y="1344"/>
                    <a:pt x="1779" y="1214"/>
                  </a:cubicBezTo>
                  <a:cubicBezTo>
                    <a:pt x="1805" y="1156"/>
                    <a:pt x="1823" y="1095"/>
                    <a:pt x="1818" y="1030"/>
                  </a:cubicBezTo>
                  <a:cubicBezTo>
                    <a:pt x="1816" y="1010"/>
                    <a:pt x="1816" y="988"/>
                    <a:pt x="1797" y="967"/>
                  </a:cubicBezTo>
                  <a:cubicBezTo>
                    <a:pt x="1797" y="977"/>
                    <a:pt x="1797" y="982"/>
                    <a:pt x="1798" y="986"/>
                  </a:cubicBezTo>
                  <a:cubicBezTo>
                    <a:pt x="1803" y="1047"/>
                    <a:pt x="1787" y="1104"/>
                    <a:pt x="1760" y="1158"/>
                  </a:cubicBezTo>
                  <a:cubicBezTo>
                    <a:pt x="1686" y="1306"/>
                    <a:pt x="1571" y="1418"/>
                    <a:pt x="1440" y="1515"/>
                  </a:cubicBezTo>
                  <a:cubicBezTo>
                    <a:pt x="1365" y="1570"/>
                    <a:pt x="1283" y="1617"/>
                    <a:pt x="1197" y="1655"/>
                  </a:cubicBezTo>
                  <a:cubicBezTo>
                    <a:pt x="1095" y="1699"/>
                    <a:pt x="991" y="1732"/>
                    <a:pt x="878" y="1723"/>
                  </a:cubicBezTo>
                  <a:cubicBezTo>
                    <a:pt x="856" y="1721"/>
                    <a:pt x="834" y="1711"/>
                    <a:pt x="812" y="1705"/>
                  </a:cubicBezTo>
                  <a:close/>
                  <a:moveTo>
                    <a:pt x="2178" y="932"/>
                  </a:moveTo>
                  <a:cubicBezTo>
                    <a:pt x="2179" y="931"/>
                    <a:pt x="2180" y="930"/>
                    <a:pt x="2180" y="929"/>
                  </a:cubicBezTo>
                  <a:cubicBezTo>
                    <a:pt x="2168" y="917"/>
                    <a:pt x="2156" y="905"/>
                    <a:pt x="2143" y="895"/>
                  </a:cubicBezTo>
                  <a:cubicBezTo>
                    <a:pt x="2078" y="847"/>
                    <a:pt x="2013" y="797"/>
                    <a:pt x="1947" y="750"/>
                  </a:cubicBezTo>
                  <a:cubicBezTo>
                    <a:pt x="1759" y="618"/>
                    <a:pt x="1567" y="495"/>
                    <a:pt x="1356" y="401"/>
                  </a:cubicBezTo>
                  <a:cubicBezTo>
                    <a:pt x="1209" y="335"/>
                    <a:pt x="1061" y="269"/>
                    <a:pt x="899" y="245"/>
                  </a:cubicBezTo>
                  <a:cubicBezTo>
                    <a:pt x="838" y="236"/>
                    <a:pt x="777" y="226"/>
                    <a:pt x="714" y="235"/>
                  </a:cubicBezTo>
                  <a:cubicBezTo>
                    <a:pt x="643" y="246"/>
                    <a:pt x="614" y="290"/>
                    <a:pt x="632" y="359"/>
                  </a:cubicBezTo>
                  <a:cubicBezTo>
                    <a:pt x="638" y="379"/>
                    <a:pt x="645" y="399"/>
                    <a:pt x="654" y="418"/>
                  </a:cubicBezTo>
                  <a:cubicBezTo>
                    <a:pt x="699" y="508"/>
                    <a:pt x="763" y="584"/>
                    <a:pt x="828" y="658"/>
                  </a:cubicBezTo>
                  <a:cubicBezTo>
                    <a:pt x="833" y="664"/>
                    <a:pt x="841" y="669"/>
                    <a:pt x="848" y="674"/>
                  </a:cubicBezTo>
                  <a:cubicBezTo>
                    <a:pt x="834" y="637"/>
                    <a:pt x="818" y="602"/>
                    <a:pt x="808" y="566"/>
                  </a:cubicBezTo>
                  <a:cubicBezTo>
                    <a:pt x="797" y="525"/>
                    <a:pt x="813" y="493"/>
                    <a:pt x="851" y="472"/>
                  </a:cubicBezTo>
                  <a:cubicBezTo>
                    <a:pt x="886" y="454"/>
                    <a:pt x="924" y="451"/>
                    <a:pt x="964" y="453"/>
                  </a:cubicBezTo>
                  <a:cubicBezTo>
                    <a:pt x="1070" y="459"/>
                    <a:pt x="1173" y="483"/>
                    <a:pt x="1275" y="512"/>
                  </a:cubicBezTo>
                  <a:cubicBezTo>
                    <a:pt x="1410" y="550"/>
                    <a:pt x="1540" y="600"/>
                    <a:pt x="1668" y="657"/>
                  </a:cubicBezTo>
                  <a:cubicBezTo>
                    <a:pt x="1812" y="722"/>
                    <a:pt x="1953" y="793"/>
                    <a:pt x="2087" y="876"/>
                  </a:cubicBezTo>
                  <a:cubicBezTo>
                    <a:pt x="2117" y="895"/>
                    <a:pt x="2148" y="913"/>
                    <a:pt x="2178" y="932"/>
                  </a:cubicBezTo>
                  <a:close/>
                  <a:moveTo>
                    <a:pt x="1674" y="1845"/>
                  </a:moveTo>
                  <a:cubicBezTo>
                    <a:pt x="1672" y="1846"/>
                    <a:pt x="1670" y="1848"/>
                    <a:pt x="1668" y="1849"/>
                  </a:cubicBezTo>
                  <a:cubicBezTo>
                    <a:pt x="1672" y="1858"/>
                    <a:pt x="1676" y="1866"/>
                    <a:pt x="1679" y="1874"/>
                  </a:cubicBezTo>
                  <a:cubicBezTo>
                    <a:pt x="1689" y="1897"/>
                    <a:pt x="1700" y="1919"/>
                    <a:pt x="1707" y="1942"/>
                  </a:cubicBezTo>
                  <a:cubicBezTo>
                    <a:pt x="1723" y="1998"/>
                    <a:pt x="1701" y="2041"/>
                    <a:pt x="1648" y="2057"/>
                  </a:cubicBezTo>
                  <a:cubicBezTo>
                    <a:pt x="1631" y="2063"/>
                    <a:pt x="1613" y="2066"/>
                    <a:pt x="1595" y="2067"/>
                  </a:cubicBezTo>
                  <a:cubicBezTo>
                    <a:pt x="1514" y="2074"/>
                    <a:pt x="1433" y="2062"/>
                    <a:pt x="1356" y="2040"/>
                  </a:cubicBezTo>
                  <a:cubicBezTo>
                    <a:pt x="1240" y="2007"/>
                    <a:pt x="1125" y="1972"/>
                    <a:pt x="1012" y="1931"/>
                  </a:cubicBezTo>
                  <a:cubicBezTo>
                    <a:pt x="834" y="1867"/>
                    <a:pt x="665" y="1785"/>
                    <a:pt x="501" y="1690"/>
                  </a:cubicBezTo>
                  <a:cubicBezTo>
                    <a:pt x="454" y="1663"/>
                    <a:pt x="407" y="1634"/>
                    <a:pt x="360" y="1606"/>
                  </a:cubicBezTo>
                  <a:cubicBezTo>
                    <a:pt x="370" y="1619"/>
                    <a:pt x="381" y="1630"/>
                    <a:pt x="393" y="1640"/>
                  </a:cubicBezTo>
                  <a:cubicBezTo>
                    <a:pt x="398" y="1644"/>
                    <a:pt x="404" y="1648"/>
                    <a:pt x="409" y="1652"/>
                  </a:cubicBezTo>
                  <a:cubicBezTo>
                    <a:pt x="645" y="1835"/>
                    <a:pt x="897" y="1993"/>
                    <a:pt x="1166" y="2122"/>
                  </a:cubicBezTo>
                  <a:cubicBezTo>
                    <a:pt x="1259" y="2167"/>
                    <a:pt x="1353" y="2207"/>
                    <a:pt x="1451" y="2237"/>
                  </a:cubicBezTo>
                  <a:cubicBezTo>
                    <a:pt x="1536" y="2263"/>
                    <a:pt x="1622" y="2284"/>
                    <a:pt x="1711" y="2291"/>
                  </a:cubicBezTo>
                  <a:cubicBezTo>
                    <a:pt x="1751" y="2294"/>
                    <a:pt x="1792" y="2294"/>
                    <a:pt x="1832" y="2280"/>
                  </a:cubicBezTo>
                  <a:cubicBezTo>
                    <a:pt x="1872" y="2267"/>
                    <a:pt x="1893" y="2240"/>
                    <a:pt x="1889" y="2198"/>
                  </a:cubicBezTo>
                  <a:cubicBezTo>
                    <a:pt x="1887" y="2171"/>
                    <a:pt x="1880" y="2144"/>
                    <a:pt x="1870" y="2120"/>
                  </a:cubicBezTo>
                  <a:cubicBezTo>
                    <a:pt x="1844" y="2058"/>
                    <a:pt x="1805" y="2005"/>
                    <a:pt x="1764" y="1953"/>
                  </a:cubicBezTo>
                  <a:cubicBezTo>
                    <a:pt x="1735" y="1916"/>
                    <a:pt x="1704" y="1881"/>
                    <a:pt x="1674" y="1845"/>
                  </a:cubicBezTo>
                  <a:close/>
                  <a:moveTo>
                    <a:pt x="1338" y="618"/>
                  </a:moveTo>
                  <a:cubicBezTo>
                    <a:pt x="1358" y="672"/>
                    <a:pt x="1356" y="692"/>
                    <a:pt x="1323" y="745"/>
                  </a:cubicBezTo>
                  <a:cubicBezTo>
                    <a:pt x="1307" y="771"/>
                    <a:pt x="1289" y="796"/>
                    <a:pt x="1269" y="819"/>
                  </a:cubicBezTo>
                  <a:cubicBezTo>
                    <a:pt x="1185" y="916"/>
                    <a:pt x="1087" y="997"/>
                    <a:pt x="977" y="1064"/>
                  </a:cubicBezTo>
                  <a:cubicBezTo>
                    <a:pt x="904" y="1109"/>
                    <a:pt x="830" y="1151"/>
                    <a:pt x="746" y="1172"/>
                  </a:cubicBezTo>
                  <a:cubicBezTo>
                    <a:pt x="696" y="1185"/>
                    <a:pt x="641" y="1206"/>
                    <a:pt x="596" y="1148"/>
                  </a:cubicBezTo>
                  <a:cubicBezTo>
                    <a:pt x="588" y="1189"/>
                    <a:pt x="583" y="1225"/>
                    <a:pt x="589" y="1263"/>
                  </a:cubicBezTo>
                  <a:cubicBezTo>
                    <a:pt x="597" y="1309"/>
                    <a:pt x="620" y="1333"/>
                    <a:pt x="666" y="1335"/>
                  </a:cubicBezTo>
                  <a:cubicBezTo>
                    <a:pt x="690" y="1336"/>
                    <a:pt x="715" y="1333"/>
                    <a:pt x="739" y="1328"/>
                  </a:cubicBezTo>
                  <a:cubicBezTo>
                    <a:pt x="801" y="1315"/>
                    <a:pt x="857" y="1286"/>
                    <a:pt x="911" y="1255"/>
                  </a:cubicBezTo>
                  <a:cubicBezTo>
                    <a:pt x="1071" y="1164"/>
                    <a:pt x="1207" y="1044"/>
                    <a:pt x="1315" y="895"/>
                  </a:cubicBezTo>
                  <a:cubicBezTo>
                    <a:pt x="1351" y="846"/>
                    <a:pt x="1383" y="795"/>
                    <a:pt x="1399" y="735"/>
                  </a:cubicBezTo>
                  <a:cubicBezTo>
                    <a:pt x="1406" y="709"/>
                    <a:pt x="1408" y="683"/>
                    <a:pt x="1398" y="657"/>
                  </a:cubicBezTo>
                  <a:cubicBezTo>
                    <a:pt x="1387" y="631"/>
                    <a:pt x="1365" y="616"/>
                    <a:pt x="1338" y="618"/>
                  </a:cubicBezTo>
                  <a:close/>
                  <a:moveTo>
                    <a:pt x="690" y="904"/>
                  </a:moveTo>
                  <a:cubicBezTo>
                    <a:pt x="685" y="911"/>
                    <a:pt x="680" y="916"/>
                    <a:pt x="677" y="922"/>
                  </a:cubicBezTo>
                  <a:cubicBezTo>
                    <a:pt x="662" y="951"/>
                    <a:pt x="646" y="979"/>
                    <a:pt x="633" y="1009"/>
                  </a:cubicBezTo>
                  <a:cubicBezTo>
                    <a:pt x="624" y="1031"/>
                    <a:pt x="617" y="1055"/>
                    <a:pt x="614" y="1078"/>
                  </a:cubicBezTo>
                  <a:cubicBezTo>
                    <a:pt x="610" y="1114"/>
                    <a:pt x="625" y="1132"/>
                    <a:pt x="661" y="1131"/>
                  </a:cubicBezTo>
                  <a:cubicBezTo>
                    <a:pt x="687" y="1130"/>
                    <a:pt x="715" y="1125"/>
                    <a:pt x="739" y="1115"/>
                  </a:cubicBezTo>
                  <a:cubicBezTo>
                    <a:pt x="825" y="1082"/>
                    <a:pt x="902" y="1032"/>
                    <a:pt x="972" y="971"/>
                  </a:cubicBezTo>
                  <a:cubicBezTo>
                    <a:pt x="1044" y="909"/>
                    <a:pt x="1114" y="844"/>
                    <a:pt x="1165" y="762"/>
                  </a:cubicBezTo>
                  <a:cubicBezTo>
                    <a:pt x="1182" y="734"/>
                    <a:pt x="1196" y="702"/>
                    <a:pt x="1204" y="669"/>
                  </a:cubicBezTo>
                  <a:cubicBezTo>
                    <a:pt x="1214" y="632"/>
                    <a:pt x="1184" y="606"/>
                    <a:pt x="1148" y="617"/>
                  </a:cubicBezTo>
                  <a:cubicBezTo>
                    <a:pt x="1167" y="636"/>
                    <a:pt x="1157" y="654"/>
                    <a:pt x="1145" y="671"/>
                  </a:cubicBezTo>
                  <a:cubicBezTo>
                    <a:pt x="1135" y="687"/>
                    <a:pt x="1123" y="702"/>
                    <a:pt x="1109" y="716"/>
                  </a:cubicBezTo>
                  <a:cubicBezTo>
                    <a:pt x="1054" y="774"/>
                    <a:pt x="989" y="818"/>
                    <a:pt x="919" y="857"/>
                  </a:cubicBezTo>
                  <a:cubicBezTo>
                    <a:pt x="864" y="889"/>
                    <a:pt x="806" y="917"/>
                    <a:pt x="742" y="929"/>
                  </a:cubicBezTo>
                  <a:cubicBezTo>
                    <a:pt x="714" y="934"/>
                    <a:pt x="704" y="930"/>
                    <a:pt x="690" y="904"/>
                  </a:cubicBezTo>
                  <a:close/>
                  <a:moveTo>
                    <a:pt x="1859" y="1346"/>
                  </a:moveTo>
                  <a:cubicBezTo>
                    <a:pt x="1704" y="1677"/>
                    <a:pt x="1445" y="1853"/>
                    <a:pt x="1078" y="1870"/>
                  </a:cubicBezTo>
                  <a:cubicBezTo>
                    <a:pt x="1250" y="1902"/>
                    <a:pt x="1414" y="1889"/>
                    <a:pt x="1566" y="1792"/>
                  </a:cubicBezTo>
                  <a:cubicBezTo>
                    <a:pt x="1732" y="1687"/>
                    <a:pt x="1829" y="1538"/>
                    <a:pt x="1859" y="13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160979138"/>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90500" y="-5724786"/>
            <a:ext cx="13306500" cy="133065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960799" y="6616700"/>
            <a:ext cx="138371" cy="13788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262165" y="6616700"/>
            <a:ext cx="138371" cy="137885"/>
          </a:xfrm>
          <a:prstGeom prst="rect">
            <a:avLst/>
          </a:prstGeom>
          <a:solidFill>
            <a:srgbClr val="F8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568794" y="6616700"/>
            <a:ext cx="138371" cy="13788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845019" y="6616700"/>
            <a:ext cx="138371" cy="13788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446557" y="2767013"/>
            <a:ext cx="5298885" cy="584775"/>
          </a:xfrm>
          <a:prstGeom prst="rect">
            <a:avLst/>
          </a:prstGeom>
          <a:noFill/>
        </p:spPr>
        <p:txBody>
          <a:bodyPr wrap="square" rtlCol="0">
            <a:spAutoFit/>
          </a:bodyPr>
          <a:lstStyle/>
          <a:p>
            <a:pPr algn="ctr"/>
            <a:r>
              <a:rPr lang="en-US" altLang="zh-CN" sz="3200" b="1" dirty="0">
                <a:solidFill>
                  <a:schemeClr val="bg1"/>
                </a:solidFill>
                <a:latin typeface="思源黑体 CN Medium" panose="020B0600000000000000" pitchFamily="34" charset="-122"/>
                <a:ea typeface="思源黑体 CN Medium" panose="020B0600000000000000" pitchFamily="34" charset="-122"/>
              </a:rPr>
              <a:t>WRITE YOUR TITLE HERE</a:t>
            </a:r>
            <a:endParaRPr lang="zh-CN" altLang="en-US" sz="3200" b="1" dirty="0">
              <a:solidFill>
                <a:schemeClr val="bg1"/>
              </a:solidFill>
              <a:latin typeface="思源黑体 CN Medium" panose="020B0600000000000000" pitchFamily="34" charset="-122"/>
              <a:ea typeface="思源黑体 CN Medium" panose="020B0600000000000000" pitchFamily="34" charset="-122"/>
            </a:endParaRPr>
          </a:p>
        </p:txBody>
      </p:sp>
      <p:sp>
        <p:nvSpPr>
          <p:cNvPr id="8" name="文本框 7"/>
          <p:cNvSpPr txBox="1"/>
          <p:nvPr/>
        </p:nvSpPr>
        <p:spPr>
          <a:xfrm>
            <a:off x="2593228" y="3622013"/>
            <a:ext cx="7005542" cy="1520416"/>
          </a:xfrm>
          <a:prstGeom prst="rect">
            <a:avLst/>
          </a:prstGeom>
          <a:noFill/>
        </p:spPr>
        <p:txBody>
          <a:bodyPr wrap="square" rtlCol="0">
            <a:spAutoFit/>
          </a:bodyPr>
          <a:lstStyle/>
          <a:p>
            <a:pPr algn="ctr">
              <a:lnSpc>
                <a:spcPct val="120000"/>
              </a:lnSpc>
            </a:pPr>
            <a:r>
              <a:rPr lang="en-US" altLang="zh-CN" sz="1600" dirty="0">
                <a:solidFill>
                  <a:schemeClr val="bg1"/>
                </a:solidFill>
                <a:latin typeface="思源黑体 CN Normal" panose="020B0400000000000000" pitchFamily="34" charset="-122"/>
                <a:ea typeface="思源黑体 CN Normal" panose="020B0400000000000000" pitchFamily="34" charset="-122"/>
              </a:rPr>
              <a:t>The quick brown fox jumps over the lazy dog. The quick brown fox jumps over the lazy dog. The quick brown fox jumps over the lazy dog. The quick brown fox jumps over the lazy dog. The quick brown fox jumps over the lazy dog. The quick brown fox jumps over the lazy dog. </a:t>
            </a:r>
          </a:p>
          <a:p>
            <a:pPr algn="ctr"/>
            <a:endParaRPr lang="en-US" altLang="zh-CN" sz="1600" dirty="0">
              <a:solidFill>
                <a:schemeClr val="bg1"/>
              </a:solidFill>
              <a:latin typeface="思源黑体 CN Normal" panose="020B0400000000000000" pitchFamily="34" charset="-122"/>
              <a:ea typeface="思源黑体 CN Normal" panose="020B0400000000000000" pitchFamily="34" charset="-122"/>
            </a:endParaRPr>
          </a:p>
        </p:txBody>
      </p:sp>
      <p:cxnSp>
        <p:nvCxnSpPr>
          <p:cNvPr id="13" name="直接连接符 12"/>
          <p:cNvCxnSpPr/>
          <p:nvPr/>
        </p:nvCxnSpPr>
        <p:spPr>
          <a:xfrm>
            <a:off x="3714750" y="3465513"/>
            <a:ext cx="47625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199307" y="-5554244"/>
            <a:ext cx="13306500" cy="13306500"/>
          </a:xfrm>
          <a:prstGeom prst="ellipse">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65500315"/>
      </p:ext>
    </p:extLst>
  </p:cSld>
  <p:clrMapOvr>
    <a:masterClrMapping/>
  </p:clrMapOvr>
  <p:transition spd="slow">
    <p:push dir="u"/>
  </p:transition>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F84242"/>
      </a:accent1>
      <a:accent2>
        <a:srgbClr val="FF630F"/>
      </a:accent2>
      <a:accent3>
        <a:srgbClr val="FDA437"/>
      </a:accent3>
      <a:accent4>
        <a:srgbClr val="3ACDD9"/>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1359</TotalTime>
  <Words>1653</Words>
  <Application>Microsoft Office PowerPoint</Application>
  <PresentationFormat>宽屏</PresentationFormat>
  <Paragraphs>120</Paragraphs>
  <Slides>25</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25</vt:i4>
      </vt:variant>
    </vt:vector>
  </HeadingPairs>
  <TitlesOfParts>
    <vt:vector size="36" baseType="lpstr">
      <vt:lpstr>思源黑体 CN Medium</vt:lpstr>
      <vt:lpstr>思源黑体 CN Normal</vt:lpstr>
      <vt:lpstr>微软雅黑</vt:lpstr>
      <vt:lpstr>Arial</vt:lpstr>
      <vt:lpstr>Calibri</vt:lpstr>
      <vt:lpstr>Calibri Light</vt:lpstr>
      <vt:lpstr>Century Gothic</vt:lpstr>
      <vt:lpstr>Segoe UI</vt:lpstr>
      <vt:lpstr>Segoe UI Light</vt:lpstr>
      <vt:lpstr>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阳 秦</dc:creator>
  <cp:lastModifiedBy>Yunxuan Liu</cp:lastModifiedBy>
  <cp:revision>69</cp:revision>
  <dcterms:created xsi:type="dcterms:W3CDTF">2019-03-21T14:55:07Z</dcterms:created>
  <dcterms:modified xsi:type="dcterms:W3CDTF">2019-04-13T10:15:16Z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2019-03-22T06:47:56.0644319Z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f92b241c-97c8-498a-8cd3-16042464c891</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