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4" r:id="rId2"/>
    <p:sldId id="295" r:id="rId3"/>
    <p:sldId id="337" r:id="rId4"/>
    <p:sldId id="344" r:id="rId5"/>
    <p:sldId id="359" r:id="rId6"/>
    <p:sldId id="358" r:id="rId7"/>
    <p:sldId id="349" r:id="rId8"/>
    <p:sldId id="362" r:id="rId9"/>
    <p:sldId id="360" r:id="rId10"/>
    <p:sldId id="352" r:id="rId11"/>
    <p:sldId id="350" r:id="rId12"/>
    <p:sldId id="351" r:id="rId13"/>
    <p:sldId id="363" r:id="rId14"/>
    <p:sldId id="332" r:id="rId15"/>
    <p:sldId id="361" r:id="rId16"/>
    <p:sldId id="318" r:id="rId17"/>
    <p:sldId id="348" r:id="rId18"/>
    <p:sldId id="364" r:id="rId19"/>
    <p:sldId id="345" r:id="rId20"/>
    <p:sldId id="347" r:id="rId21"/>
    <p:sldId id="279" r:id="rId22"/>
    <p:sldId id="346" r:id="rId23"/>
    <p:sldId id="323" r:id="rId24"/>
    <p:sldId id="354"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456D"/>
    <a:srgbClr val="FFFFFE"/>
    <a:srgbClr val="F95E7A"/>
    <a:srgbClr val="FEAAAF"/>
    <a:srgbClr val="E3082E"/>
    <a:srgbClr val="556E37"/>
    <a:srgbClr val="4E690B"/>
    <a:srgbClr val="FF6680"/>
    <a:srgbClr val="D60000"/>
    <a:srgbClr val="80AD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21" autoAdjust="0"/>
    <p:restoredTop sz="94660"/>
  </p:normalViewPr>
  <p:slideViewPr>
    <p:cSldViewPr>
      <p:cViewPr varScale="1">
        <p:scale>
          <a:sx n="108" d="100"/>
          <a:sy n="108" d="100"/>
        </p:scale>
        <p:origin x="516" y="96"/>
      </p:cViewPr>
      <p:guideLst>
        <p:guide orient="horz" pos="2160"/>
        <p:guide pos="3840"/>
      </p:guideLst>
    </p:cSldViewPr>
  </p:slideViewPr>
  <p:notesTextViewPr>
    <p:cViewPr>
      <p:scale>
        <a:sx n="1" d="1"/>
        <a:sy n="1" d="1"/>
      </p:scale>
      <p:origin x="0" y="0"/>
    </p:cViewPr>
  </p:notesTextViewPr>
  <p:sorterViewPr>
    <p:cViewPr>
      <p:scale>
        <a:sx n="100" d="100"/>
        <a:sy n="100" d="100"/>
      </p:scale>
      <p:origin x="0" y="37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9A18F-4E26-4B2F-B1D2-2F3F2782C148}" type="datetimeFigureOut">
              <a:rPr lang="zh-CN" altLang="en-US" smtClean="0"/>
              <a:t>2018\2\1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F956-FC7D-4434-9D9E-CC985997F4EF}" type="slidenum">
              <a:rPr lang="zh-CN" altLang="en-US" smtClean="0"/>
              <a:t>‹#›</a:t>
            </a:fld>
            <a:endParaRPr lang="zh-CN" altLang="en-US"/>
          </a:p>
        </p:txBody>
      </p:sp>
    </p:spTree>
    <p:extLst>
      <p:ext uri="{BB962C8B-B14F-4D97-AF65-F5344CB8AC3E}">
        <p14:creationId xmlns:p14="http://schemas.microsoft.com/office/powerpoint/2010/main" val="2329440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44B8F-7351-485A-AC38-E1DEE3966067}" type="slidenum">
              <a:rPr lang="zh-CN" altLang="en-US" smtClean="0"/>
              <a:t>1</a:t>
            </a:fld>
            <a:endParaRPr lang="zh-CN" altLang="en-US"/>
          </a:p>
        </p:txBody>
      </p:sp>
    </p:spTree>
    <p:extLst>
      <p:ext uri="{BB962C8B-B14F-4D97-AF65-F5344CB8AC3E}">
        <p14:creationId xmlns:p14="http://schemas.microsoft.com/office/powerpoint/2010/main" val="255833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10</a:t>
            </a:fld>
            <a:endParaRPr lang="zh-CN" altLang="en-US"/>
          </a:p>
        </p:txBody>
      </p:sp>
    </p:spTree>
    <p:extLst>
      <p:ext uri="{BB962C8B-B14F-4D97-AF65-F5344CB8AC3E}">
        <p14:creationId xmlns:p14="http://schemas.microsoft.com/office/powerpoint/2010/main" val="496365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8081D1-2B7D-4DC3-B3C1-C2930E13F71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8081D1-2B7D-4DC3-B3C1-C2930E13F71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13</a:t>
            </a:fld>
            <a:endParaRPr lang="zh-CN" altLang="en-US"/>
          </a:p>
        </p:txBody>
      </p:sp>
    </p:spTree>
    <p:extLst>
      <p:ext uri="{BB962C8B-B14F-4D97-AF65-F5344CB8AC3E}">
        <p14:creationId xmlns:p14="http://schemas.microsoft.com/office/powerpoint/2010/main" val="417121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14</a:t>
            </a:fld>
            <a:endParaRPr lang="zh-CN" altLang="en-US"/>
          </a:p>
        </p:txBody>
      </p:sp>
    </p:spTree>
    <p:extLst>
      <p:ext uri="{BB962C8B-B14F-4D97-AF65-F5344CB8AC3E}">
        <p14:creationId xmlns:p14="http://schemas.microsoft.com/office/powerpoint/2010/main" val="2028577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15</a:t>
            </a:fld>
            <a:endParaRPr lang="zh-CN" altLang="en-US"/>
          </a:p>
        </p:txBody>
      </p:sp>
    </p:spTree>
    <p:extLst>
      <p:ext uri="{BB962C8B-B14F-4D97-AF65-F5344CB8AC3E}">
        <p14:creationId xmlns:p14="http://schemas.microsoft.com/office/powerpoint/2010/main" val="1988001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197142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1742065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18</a:t>
            </a:fld>
            <a:endParaRPr lang="zh-CN" altLang="en-US"/>
          </a:p>
        </p:txBody>
      </p:sp>
    </p:spTree>
    <p:extLst>
      <p:ext uri="{BB962C8B-B14F-4D97-AF65-F5344CB8AC3E}">
        <p14:creationId xmlns:p14="http://schemas.microsoft.com/office/powerpoint/2010/main" val="4171219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A8C5BE-3C00-4CA3-9155-65BAE90245F7}" type="slidenum">
              <a:rPr lang="zh-CN" altLang="en-US" smtClean="0"/>
              <a:t>19</a:t>
            </a:fld>
            <a:endParaRPr lang="zh-CN" altLang="en-US"/>
          </a:p>
        </p:txBody>
      </p:sp>
    </p:spTree>
    <p:extLst>
      <p:ext uri="{BB962C8B-B14F-4D97-AF65-F5344CB8AC3E}">
        <p14:creationId xmlns:p14="http://schemas.microsoft.com/office/powerpoint/2010/main" val="433483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2</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20</a:t>
            </a:fld>
            <a:endParaRPr lang="zh-CN" altLang="en-US"/>
          </a:p>
        </p:txBody>
      </p:sp>
    </p:spTree>
    <p:extLst>
      <p:ext uri="{BB962C8B-B14F-4D97-AF65-F5344CB8AC3E}">
        <p14:creationId xmlns:p14="http://schemas.microsoft.com/office/powerpoint/2010/main" val="4072625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21</a:t>
            </a:fld>
            <a:endParaRPr lang="zh-CN" altLang="en-US"/>
          </a:p>
        </p:txBody>
      </p:sp>
    </p:spTree>
    <p:extLst>
      <p:ext uri="{BB962C8B-B14F-4D97-AF65-F5344CB8AC3E}">
        <p14:creationId xmlns:p14="http://schemas.microsoft.com/office/powerpoint/2010/main" val="946719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120476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3685450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24</a:t>
            </a:fld>
            <a:endParaRPr lang="zh-CN" altLang="en-US"/>
          </a:p>
        </p:txBody>
      </p:sp>
    </p:spTree>
    <p:extLst>
      <p:ext uri="{BB962C8B-B14F-4D97-AF65-F5344CB8AC3E}">
        <p14:creationId xmlns:p14="http://schemas.microsoft.com/office/powerpoint/2010/main" val="1382954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25</a:t>
            </a:fld>
            <a:endParaRPr lang="zh-CN" altLang="en-US"/>
          </a:p>
        </p:txBody>
      </p:sp>
    </p:spTree>
    <p:extLst>
      <p:ext uri="{BB962C8B-B14F-4D97-AF65-F5344CB8AC3E}">
        <p14:creationId xmlns:p14="http://schemas.microsoft.com/office/powerpoint/2010/main" val="124741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3</a:t>
            </a:fld>
            <a:endParaRPr lang="zh-CN" altLang="en-US"/>
          </a:p>
        </p:txBody>
      </p:sp>
    </p:spTree>
    <p:extLst>
      <p:ext uri="{BB962C8B-B14F-4D97-AF65-F5344CB8AC3E}">
        <p14:creationId xmlns:p14="http://schemas.microsoft.com/office/powerpoint/2010/main" val="417121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4</a:t>
            </a:fld>
            <a:endParaRPr lang="zh-CN" altLang="en-US"/>
          </a:p>
        </p:txBody>
      </p:sp>
    </p:spTree>
    <p:extLst>
      <p:ext uri="{BB962C8B-B14F-4D97-AF65-F5344CB8AC3E}">
        <p14:creationId xmlns:p14="http://schemas.microsoft.com/office/powerpoint/2010/main" val="917990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E90E-5776-4F8A-ACD8-F3C897C8876C}" type="slidenum">
              <a:rPr lang="zh-CN" altLang="en-US" smtClean="0"/>
              <a:t>5</a:t>
            </a:fld>
            <a:endParaRPr lang="zh-CN" altLang="en-US"/>
          </a:p>
        </p:txBody>
      </p:sp>
    </p:spTree>
    <p:extLst>
      <p:ext uri="{BB962C8B-B14F-4D97-AF65-F5344CB8AC3E}">
        <p14:creationId xmlns:p14="http://schemas.microsoft.com/office/powerpoint/2010/main" val="124381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E90E-5776-4F8A-ACD8-F3C897C8876C}" type="slidenum">
              <a:rPr lang="zh-CN" altLang="en-US" smtClean="0"/>
              <a:t>6</a:t>
            </a:fld>
            <a:endParaRPr lang="zh-CN" altLang="en-US"/>
          </a:p>
        </p:txBody>
      </p:sp>
    </p:spTree>
    <p:extLst>
      <p:ext uri="{BB962C8B-B14F-4D97-AF65-F5344CB8AC3E}">
        <p14:creationId xmlns:p14="http://schemas.microsoft.com/office/powerpoint/2010/main" val="1137273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44B8F-7351-485A-AC38-E1DEE3966067}" type="slidenum">
              <a:rPr lang="zh-CN" altLang="en-US" smtClean="0"/>
              <a:t>7</a:t>
            </a:fld>
            <a:endParaRPr lang="zh-CN" altLang="en-US"/>
          </a:p>
        </p:txBody>
      </p:sp>
    </p:spTree>
    <p:extLst>
      <p:ext uri="{BB962C8B-B14F-4D97-AF65-F5344CB8AC3E}">
        <p14:creationId xmlns:p14="http://schemas.microsoft.com/office/powerpoint/2010/main" val="2113601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8</a:t>
            </a:fld>
            <a:endParaRPr lang="zh-CN" altLang="en-US"/>
          </a:p>
        </p:txBody>
      </p:sp>
    </p:spTree>
    <p:extLst>
      <p:ext uri="{BB962C8B-B14F-4D97-AF65-F5344CB8AC3E}">
        <p14:creationId xmlns:p14="http://schemas.microsoft.com/office/powerpoint/2010/main" val="417121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A02782-9340-43E4-8991-AFCA740F1FB6}" type="slidenum">
              <a:rPr lang="zh-CN" altLang="en-US" smtClean="0"/>
              <a:t>9</a:t>
            </a:fld>
            <a:endParaRPr lang="zh-CN" altLang="en-US"/>
          </a:p>
        </p:txBody>
      </p:sp>
    </p:spTree>
    <p:extLst>
      <p:ext uri="{BB962C8B-B14F-4D97-AF65-F5344CB8AC3E}">
        <p14:creationId xmlns:p14="http://schemas.microsoft.com/office/powerpoint/2010/main" val="1869748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2931F4-194C-4DD9-9505-42FC048612EF}" type="datetimeFigureOut">
              <a:rPr lang="zh-CN" altLang="en-US" smtClean="0"/>
              <a:t>2018\2\1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spTree>
    <p:extLst>
      <p:ext uri="{BB962C8B-B14F-4D97-AF65-F5344CB8AC3E}">
        <p14:creationId xmlns:p14="http://schemas.microsoft.com/office/powerpoint/2010/main" val="1937073602"/>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0116290"/>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zh-CN"/>
          </a:p>
        </p:txBody>
      </p:sp>
      <p:sp>
        <p:nvSpPr>
          <p:cNvPr id="3" name="Footer Placeholder 2"/>
          <p:cNvSpPr>
            <a:spLocks noGrp="1"/>
          </p:cNvSpPr>
          <p:nvPr>
            <p:ph type="ftr" sz="quarter" idx="11"/>
          </p:nvPr>
        </p:nvSpPr>
        <p:spPr/>
        <p:txBody>
          <a:bodyPr/>
          <a:lstStyle/>
          <a:p>
            <a:endParaRPr lang="zh-CN" altLang="zh-CN"/>
          </a:p>
        </p:txBody>
      </p:sp>
      <p:sp>
        <p:nvSpPr>
          <p:cNvPr id="4" name="Slide Number Placeholder 3"/>
          <p:cNvSpPr>
            <a:spLocks noGrp="1"/>
          </p:cNvSpPr>
          <p:nvPr>
            <p:ph type="sldNum" sz="quarter" idx="12"/>
          </p:nvPr>
        </p:nvSpPr>
        <p:spPr/>
        <p:txBody>
          <a:bodyPr/>
          <a:lstStyle/>
          <a:p>
            <a:fld id="{8BAE5F5E-0CEB-43A7-B509-3E25857CB029}" type="slidenum">
              <a:rPr lang="zh-CN" altLang="zh-CN" smtClean="0"/>
              <a:t>‹#›</a:t>
            </a:fld>
            <a:endParaRPr lang="zh-CN" altLang="zh-CN"/>
          </a:p>
        </p:txBody>
      </p:sp>
    </p:spTree>
    <p:extLst>
      <p:ext uri="{BB962C8B-B14F-4D97-AF65-F5344CB8AC3E}">
        <p14:creationId xmlns:p14="http://schemas.microsoft.com/office/powerpoint/2010/main" val="1495238244"/>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007427"/>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7855376"/>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127152"/>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69266521"/>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lIns="91438" tIns="45719" rIns="91438" bIns="45719"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7"/>
            <a:ext cx="9144000" cy="1655763"/>
          </a:xfrm>
          <a:prstGeom prst="rect">
            <a:avLst/>
          </a:prstGeom>
        </p:spPr>
        <p:txBody>
          <a:bodyPr lIns="91438" tIns="45719" rIns="91438" bIns="45719"/>
          <a:lstStyle>
            <a:lvl1pPr marL="0" indent="0" algn="ctr">
              <a:buNone/>
              <a:defRPr sz="2400"/>
            </a:lvl1pPr>
            <a:lvl2pPr marL="457189" indent="0" algn="ctr">
              <a:buNone/>
              <a:defRPr sz="2000"/>
            </a:lvl2pPr>
            <a:lvl3pPr marL="914377" indent="0" algn="ctr">
              <a:buNone/>
              <a:defRPr sz="19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609600" y="6356352"/>
            <a:ext cx="2844800" cy="365125"/>
          </a:xfrm>
          <a:prstGeom prst="rect">
            <a:avLst/>
          </a:prstGeom>
        </p:spPr>
        <p:txBody>
          <a:bodyPr lIns="91438" tIns="45719" rIns="91438" bIns="45719"/>
          <a:lstStyle/>
          <a:p>
            <a:fld id="{C03495CA-CB87-42F5-AD11-A63647B25AC0}" type="datetimeFigureOut">
              <a:rPr lang="zh-CN" altLang="en-US" smtClean="0"/>
              <a:t>2018\2\1 Thursday</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lIns="91438" tIns="45719" rIns="91438" bIns="45719"/>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lIns="91438" tIns="45719" rIns="91438" bIns="45719"/>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3752579369"/>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t>2018\2\1 Thursday</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t>‹#›</a:t>
            </a:fld>
            <a:endParaRPr lang="zh-CN" altLang="en-US"/>
          </a:p>
        </p:txBody>
      </p:sp>
      <p:pic>
        <p:nvPicPr>
          <p:cNvPr id="8" name="图片 7"/>
          <p:cNvPicPr>
            <a:picLocks noChangeAspect="1"/>
          </p:cNvPicPr>
          <p:nvPr userDrawn="1"/>
        </p:nvPicPr>
        <p:blipFill rotWithShape="1">
          <a:blip r:embed="rId10" cstate="print">
            <a:extLst>
              <a:ext uri="{28A0092B-C50C-407E-A947-70E740481C1C}">
                <a14:useLocalDpi xmlns:a14="http://schemas.microsoft.com/office/drawing/2010/main" val="0"/>
              </a:ext>
            </a:extLst>
          </a:blip>
          <a:srcRect b="10674"/>
          <a:stretch/>
        </p:blipFill>
        <p:spPr>
          <a:xfrm>
            <a:off x="-1" y="180"/>
            <a:ext cx="12192325" cy="6857820"/>
          </a:xfrm>
          <a:prstGeom prst="rect">
            <a:avLst/>
          </a:prstGeom>
        </p:spPr>
      </p:pic>
      <p:sp>
        <p:nvSpPr>
          <p:cNvPr id="9" name="文本框 109"/>
          <p:cNvSpPr txBox="1"/>
          <p:nvPr userDrawn="1"/>
        </p:nvSpPr>
        <p:spPr>
          <a:xfrm>
            <a:off x="4828105" y="134464"/>
            <a:ext cx="2636047" cy="518428"/>
          </a:xfrm>
          <a:prstGeom prst="rect">
            <a:avLst/>
          </a:prstGeom>
          <a:noFill/>
        </p:spPr>
        <p:txBody>
          <a:bodyPr wrap="square" lIns="86695" tIns="43347" rIns="86695" bIns="43347">
            <a:spAutoFit/>
          </a:bodyPr>
          <a:lstStyle/>
          <a:p>
            <a:pPr algn="ctr"/>
            <a:r>
              <a:rPr lang="zh-CN" altLang="en-US" sz="2800" b="1" spc="-31" dirty="0">
                <a:solidFill>
                  <a:srgbClr val="F5456D"/>
                </a:solidFill>
                <a:latin typeface="微软雅黑"/>
                <a:ea typeface="微软雅黑"/>
                <a:cs typeface="+mn-ea"/>
                <a:sym typeface="微软雅黑"/>
              </a:rPr>
              <a:t>输入标题信息</a:t>
            </a:r>
            <a:endParaRPr lang="en-US" altLang="zh-CN" sz="2800" b="1" spc="-31" dirty="0">
              <a:solidFill>
                <a:srgbClr val="F5456D"/>
              </a:solidFill>
              <a:latin typeface="微软雅黑"/>
              <a:ea typeface="微软雅黑"/>
              <a:cs typeface="+mn-ea"/>
              <a:sym typeface="微软雅黑"/>
            </a:endParaRPr>
          </a:p>
        </p:txBody>
      </p:sp>
    </p:spTree>
    <p:extLst>
      <p:ext uri="{BB962C8B-B14F-4D97-AF65-F5344CB8AC3E}">
        <p14:creationId xmlns:p14="http://schemas.microsoft.com/office/powerpoint/2010/main" val="153745898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8" r:id="rId3"/>
    <p:sldLayoutId id="2147483662" r:id="rId4"/>
    <p:sldLayoutId id="2147483664" r:id="rId5"/>
    <p:sldLayoutId id="2147483665" r:id="rId6"/>
    <p:sldLayoutId id="2147483666" r:id="rId7"/>
    <p:sldLayoutId id="2147483667" r:id="rId8"/>
  </p:sldLayoutIdLst>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notesSlide" Target="../notesSlides/notesSlide1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1.xml"/><Relationship Id="rId5" Type="http://schemas.openxmlformats.org/officeDocument/2006/relationships/tags" Target="../tags/tag18.xml"/><Relationship Id="rId4"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jpeg"/><Relationship Id="rId5" Type="http://schemas.openxmlformats.org/officeDocument/2006/relationships/notesSlide" Target="../notesSlides/notesSlide11.xml"/><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6" Type="http://schemas.microsoft.com/office/2007/relationships/hdphoto" Target="../media/hdphoto3.wdp"/><Relationship Id="rId5" Type="http://schemas.openxmlformats.org/officeDocument/2006/relationships/image" Target="../media/image4.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tags" Target="../tags/tag27.xml"/><Relationship Id="rId6" Type="http://schemas.microsoft.com/office/2007/relationships/hdphoto" Target="../media/hdphoto3.wdp"/><Relationship Id="rId5" Type="http://schemas.openxmlformats.org/officeDocument/2006/relationships/image" Target="../media/image4.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tags" Target="../tags/tag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 Id="rId6" Type="http://schemas.microsoft.com/office/2007/relationships/hdphoto" Target="../media/hdphoto1.wdp"/><Relationship Id="rId5" Type="http://schemas.openxmlformats.org/officeDocument/2006/relationships/image" Target="../media/image2.jpe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3.wdp"/><Relationship Id="rId5" Type="http://schemas.openxmlformats.org/officeDocument/2006/relationships/image" Target="../media/image4.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6.xml"/><Relationship Id="rId7"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6" Type="http://schemas.microsoft.com/office/2007/relationships/hdphoto" Target="../media/hdphoto3.wdp"/><Relationship Id="rId5" Type="http://schemas.openxmlformats.org/officeDocument/2006/relationships/image" Target="../media/image4.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1" y="180"/>
            <a:ext cx="12192325" cy="6857819"/>
          </a:xfrm>
          <a:prstGeom prst="rect">
            <a:avLst/>
          </a:prstGeom>
        </p:spPr>
      </p:pic>
      <p:sp>
        <p:nvSpPr>
          <p:cNvPr id="15" name="TextBox 2"/>
          <p:cNvSpPr txBox="1"/>
          <p:nvPr/>
        </p:nvSpPr>
        <p:spPr>
          <a:xfrm>
            <a:off x="1509007" y="2527449"/>
            <a:ext cx="9174307" cy="1323439"/>
          </a:xfrm>
          <a:prstGeom prst="rect">
            <a:avLst/>
          </a:prstGeom>
          <a:noFill/>
        </p:spPr>
        <p:txBody>
          <a:bodyPr wrap="none" rtlCol="0">
            <a:spAutoFit/>
          </a:bodyPr>
          <a:lstStyle/>
          <a:p>
            <a:pPr algn="ctr"/>
            <a:r>
              <a:rPr lang="zh-CN" altLang="en-US" sz="4800"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简约清新粉色</a:t>
            </a:r>
            <a:r>
              <a:rPr lang="zh-CN" altLang="en-US" sz="8000"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年终汇报</a:t>
            </a:r>
            <a:r>
              <a:rPr lang="en-US" altLang="zh-CN" sz="4800"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PPT</a:t>
            </a:r>
            <a:endParaRPr lang="zh-CN" altLang="en-US" sz="4800"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endParaRPr>
          </a:p>
        </p:txBody>
      </p:sp>
      <p:sp>
        <p:nvSpPr>
          <p:cNvPr id="16" name="矩形 15"/>
          <p:cNvSpPr/>
          <p:nvPr/>
        </p:nvSpPr>
        <p:spPr>
          <a:xfrm>
            <a:off x="3970031" y="4278012"/>
            <a:ext cx="4368172" cy="553998"/>
          </a:xfrm>
          <a:prstGeom prst="rect">
            <a:avLst/>
          </a:prstGeom>
        </p:spPr>
        <p:txBody>
          <a:bodyPr wrap="square">
            <a:spAutoFit/>
          </a:bodyPr>
          <a:lstStyle/>
          <a:p>
            <a:pPr algn="ctr"/>
            <a:r>
              <a:rPr lang="en-US" altLang="zh-CN" sz="1000" dirty="0">
                <a:solidFill>
                  <a:srgbClr val="FFFFFE"/>
                </a:solidFill>
                <a:latin typeface="微软雅黑"/>
                <a:ea typeface="微软雅黑"/>
                <a:sym typeface="微软雅黑"/>
              </a:rPr>
              <a:t>Your content to play here, or through your copy, paste in this box, and select only the text. Your content to play here, or through your copy, paste in this box, and select only the text.</a:t>
            </a:r>
          </a:p>
        </p:txBody>
      </p:sp>
      <p:sp>
        <p:nvSpPr>
          <p:cNvPr id="18" name="TextBox 7"/>
          <p:cNvSpPr txBox="1"/>
          <p:nvPr/>
        </p:nvSpPr>
        <p:spPr>
          <a:xfrm>
            <a:off x="3589955" y="3850888"/>
            <a:ext cx="5128328" cy="369332"/>
          </a:xfrm>
          <a:prstGeom prst="rect">
            <a:avLst/>
          </a:prstGeom>
          <a:noFill/>
        </p:spPr>
        <p:txBody>
          <a:bodyPr wrap="none" rtlCol="0">
            <a:spAutoFit/>
          </a:bodyPr>
          <a:lstStyle/>
          <a:p>
            <a:pPr algn="ctr"/>
            <a:r>
              <a:rPr lang="zh-CN" altLang="en-US"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适用于商务总结</a:t>
            </a:r>
            <a:r>
              <a:rPr lang="en-US" altLang="zh-CN"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a:t>
            </a:r>
            <a:r>
              <a:rPr lang="zh-CN" altLang="en-US"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教育教学</a:t>
            </a:r>
            <a:r>
              <a:rPr lang="en-US" altLang="zh-CN"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a:t>
            </a:r>
            <a:r>
              <a:rPr lang="zh-CN" altLang="en-US"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医学护理</a:t>
            </a:r>
            <a:r>
              <a:rPr lang="en-US" altLang="zh-CN"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a:t>
            </a:r>
            <a:r>
              <a:rPr lang="zh-CN" altLang="en-US"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工作汇报等</a:t>
            </a:r>
          </a:p>
        </p:txBody>
      </p:sp>
      <p:sp>
        <p:nvSpPr>
          <p:cNvPr id="20" name="TextBox 2"/>
          <p:cNvSpPr txBox="1"/>
          <p:nvPr/>
        </p:nvSpPr>
        <p:spPr>
          <a:xfrm>
            <a:off x="2435796" y="980728"/>
            <a:ext cx="3068469" cy="1862048"/>
          </a:xfrm>
          <a:prstGeom prst="rect">
            <a:avLst/>
          </a:prstGeom>
          <a:noFill/>
        </p:spPr>
        <p:txBody>
          <a:bodyPr wrap="none" rtlCol="0">
            <a:spAutoFit/>
          </a:bodyPr>
          <a:lstStyle/>
          <a:p>
            <a:pPr algn="ctr"/>
            <a:r>
              <a:rPr lang="en-US" altLang="zh-CN" sz="11500" dirty="0">
                <a:solidFill>
                  <a:srgbClr val="FFFFFE"/>
                </a:solidFill>
                <a:effectLst>
                  <a:outerShdw blurRad="38100" dist="38100" dir="2700000" algn="tl">
                    <a:srgbClr val="000000">
                      <a:alpha val="43137"/>
                    </a:srgbClr>
                  </a:outerShdw>
                </a:effectLst>
                <a:latin typeface="Impact" panose="020B0806030902050204" pitchFamily="34" charset="0"/>
                <a:ea typeface="微软雅黑"/>
                <a:sym typeface="微软雅黑"/>
              </a:rPr>
              <a:t>201X</a:t>
            </a:r>
            <a:endParaRPr lang="zh-CN" altLang="en-US" sz="11500" dirty="0">
              <a:solidFill>
                <a:srgbClr val="FFFFFE"/>
              </a:solidFill>
              <a:effectLst>
                <a:outerShdw blurRad="38100" dist="38100" dir="2700000" algn="tl">
                  <a:srgbClr val="000000">
                    <a:alpha val="43137"/>
                  </a:srgbClr>
                </a:outerShdw>
              </a:effectLst>
              <a:latin typeface="Impact" panose="020B0806030902050204" pitchFamily="34" charset="0"/>
              <a:ea typeface="微软雅黑"/>
              <a:sym typeface="微软雅黑"/>
            </a:endParaRPr>
          </a:p>
        </p:txBody>
      </p:sp>
      <p:sp>
        <p:nvSpPr>
          <p:cNvPr id="5" name="矩形 4"/>
          <p:cNvSpPr/>
          <p:nvPr/>
        </p:nvSpPr>
        <p:spPr>
          <a:xfrm>
            <a:off x="5502345" y="1701264"/>
            <a:ext cx="2031325" cy="646331"/>
          </a:xfrm>
          <a:prstGeom prst="rect">
            <a:avLst/>
          </a:prstGeom>
        </p:spPr>
        <p:txBody>
          <a:bodyPr wrap="none">
            <a:spAutoFit/>
          </a:bodyPr>
          <a:lstStyle/>
          <a:p>
            <a:r>
              <a:rPr lang="zh-CN" altLang="en-US" sz="3600" b="1" dirty="0">
                <a:ln w="12700">
                  <a:noFill/>
                  <a:prstDash val="solid"/>
                </a:ln>
                <a:solidFill>
                  <a:srgbClr val="FFFFFE"/>
                </a:solidFill>
                <a:effectLst>
                  <a:outerShdw blurRad="38100" dist="38100" dir="2700000" algn="tl">
                    <a:srgbClr val="000000">
                      <a:alpha val="43137"/>
                    </a:srgbClr>
                  </a:outerShdw>
                </a:effectLst>
                <a:latin typeface="微软雅黑"/>
                <a:ea typeface="微软雅黑"/>
                <a:sym typeface="微软雅黑"/>
              </a:rPr>
              <a:t>简约模板</a:t>
            </a:r>
            <a:endParaRPr lang="zh-CN" altLang="en-US" sz="1200" dirty="0">
              <a:latin typeface="微软雅黑"/>
              <a:ea typeface="微软雅黑"/>
              <a:sym typeface="微软雅黑"/>
            </a:endParaRPr>
          </a:p>
        </p:txBody>
      </p:sp>
    </p:spTree>
    <p:extLst>
      <p:ext uri="{BB962C8B-B14F-4D97-AF65-F5344CB8AC3E}">
        <p14:creationId xmlns:p14="http://schemas.microsoft.com/office/powerpoint/2010/main" val="1812249412"/>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0"/>
                                        </p:tgtEl>
                                      </p:cBhvr>
                                    </p:animEffect>
                                    <p:animScale>
                                      <p:cBhvr>
                                        <p:cTn id="7" dur="250" autoRev="1" fill="hold"/>
                                        <p:tgtEl>
                                          <p:spTgt spid="2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par>
                          <p:cTn id="16" fill="hold">
                            <p:stCondLst>
                              <p:cond delay="1000"/>
                            </p:stCondLst>
                            <p:childTnLst>
                              <p:par>
                                <p:cTn id="17" presetID="53" presetClass="entr" presetSubtype="528"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fltVal val="0.5"/>
                                          </p:val>
                                        </p:tav>
                                        <p:tav tm="100000">
                                          <p:val>
                                            <p:strVal val="#ppt_x"/>
                                          </p:val>
                                        </p:tav>
                                      </p:tavLst>
                                    </p:anim>
                                    <p:anim calcmode="lin" valueType="num">
                                      <p:cBhvr>
                                        <p:cTn id="23" dur="500" fill="hold"/>
                                        <p:tgtEl>
                                          <p:spTgt spid="18"/>
                                        </p:tgtEl>
                                        <p:attrNameLst>
                                          <p:attrName>ppt_y</p:attrName>
                                        </p:attrNameLst>
                                      </p:cBhvr>
                                      <p:tavLst>
                                        <p:tav tm="0">
                                          <p:val>
                                            <p:fltVal val="0.5"/>
                                          </p:val>
                                        </p:tav>
                                        <p:tav tm="100000">
                                          <p:val>
                                            <p:strVal val="#ppt_y"/>
                                          </p:val>
                                        </p:tav>
                                      </p:tavLst>
                                    </p:anim>
                                  </p:childTnLst>
                                </p:cTn>
                              </p:par>
                            </p:childTnLst>
                          </p:cTn>
                        </p:par>
                        <p:par>
                          <p:cTn id="24" fill="hold">
                            <p:stCondLst>
                              <p:cond delay="26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12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微软雅黑"/>
              <a:ea typeface="微软雅黑"/>
              <a:cs typeface="+mn-ea"/>
              <a:sym typeface="微软雅黑"/>
            </a:endParaRPr>
          </a:p>
        </p:txBody>
      </p:sp>
      <p:grpSp>
        <p:nvGrpSpPr>
          <p:cNvPr id="6" name="PA_组合 1"/>
          <p:cNvGrpSpPr/>
          <p:nvPr>
            <p:custDataLst>
              <p:tags r:id="rId1"/>
            </p:custDataLst>
          </p:nvPr>
        </p:nvGrpSpPr>
        <p:grpSpPr>
          <a:xfrm>
            <a:off x="3916616" y="2503317"/>
            <a:ext cx="4939191" cy="4135547"/>
            <a:chOff x="4711483" y="653160"/>
            <a:chExt cx="7406816" cy="6201666"/>
          </a:xfrm>
          <a:solidFill>
            <a:srgbClr val="F5456D"/>
          </a:solidFill>
        </p:grpSpPr>
        <p:sp>
          <p:nvSpPr>
            <p:cNvPr id="21" name="Freeform: Shape 2"/>
            <p:cNvSpPr/>
            <p:nvPr/>
          </p:nvSpPr>
          <p:spPr bwMode="auto">
            <a:xfrm>
              <a:off x="7529225" y="2847975"/>
              <a:ext cx="1361091" cy="4006851"/>
            </a:xfrm>
            <a:custGeom>
              <a:avLst/>
              <a:gdLst>
                <a:gd name="T0" fmla="*/ 0 w 407"/>
                <a:gd name="T1" fmla="*/ 33 h 1302"/>
                <a:gd name="T2" fmla="*/ 77 w 407"/>
                <a:gd name="T3" fmla="*/ 1302 h 1302"/>
                <a:gd name="T4" fmla="*/ 368 w 407"/>
                <a:gd name="T5" fmla="*/ 1302 h 1302"/>
                <a:gd name="T6" fmla="*/ 354 w 407"/>
                <a:gd name="T7" fmla="*/ 656 h 1302"/>
                <a:gd name="T8" fmla="*/ 49 w 407"/>
                <a:gd name="T9" fmla="*/ 0 h 1302"/>
                <a:gd name="T10" fmla="*/ 0 w 407"/>
                <a:gd name="T11" fmla="*/ 33 h 1302"/>
              </a:gdLst>
              <a:ahLst/>
              <a:cxnLst>
                <a:cxn ang="0">
                  <a:pos x="T0" y="T1"/>
                </a:cxn>
                <a:cxn ang="0">
                  <a:pos x="T2" y="T3"/>
                </a:cxn>
                <a:cxn ang="0">
                  <a:pos x="T4" y="T5"/>
                </a:cxn>
                <a:cxn ang="0">
                  <a:pos x="T6" y="T7"/>
                </a:cxn>
                <a:cxn ang="0">
                  <a:pos x="T8" y="T9"/>
                </a:cxn>
                <a:cxn ang="0">
                  <a:pos x="T10" y="T11"/>
                </a:cxn>
              </a:cxnLst>
              <a:rect l="0" t="0" r="r" b="b"/>
              <a:pathLst>
                <a:path w="407" h="1302">
                  <a:moveTo>
                    <a:pt x="0" y="33"/>
                  </a:moveTo>
                  <a:cubicBezTo>
                    <a:pt x="228" y="442"/>
                    <a:pt x="210" y="885"/>
                    <a:pt x="77" y="1302"/>
                  </a:cubicBezTo>
                  <a:cubicBezTo>
                    <a:pt x="368" y="1302"/>
                    <a:pt x="368" y="1302"/>
                    <a:pt x="368" y="1302"/>
                  </a:cubicBezTo>
                  <a:cubicBezTo>
                    <a:pt x="402" y="1058"/>
                    <a:pt x="407" y="897"/>
                    <a:pt x="354" y="656"/>
                  </a:cubicBezTo>
                  <a:cubicBezTo>
                    <a:pt x="302" y="416"/>
                    <a:pt x="196" y="189"/>
                    <a:pt x="49" y="0"/>
                  </a:cubicBezTo>
                  <a:lnTo>
                    <a:pt x="0" y="33"/>
                  </a:ln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2" name="Freeform: Shape 3"/>
            <p:cNvSpPr/>
            <p:nvPr/>
          </p:nvSpPr>
          <p:spPr bwMode="auto">
            <a:xfrm>
              <a:off x="6560850" y="3962401"/>
              <a:ext cx="1798637" cy="944563"/>
            </a:xfrm>
            <a:custGeom>
              <a:avLst/>
              <a:gdLst>
                <a:gd name="T0" fmla="*/ 127 w 585"/>
                <a:gd name="T1" fmla="*/ 29 h 307"/>
                <a:gd name="T2" fmla="*/ 82 w 585"/>
                <a:gd name="T3" fmla="*/ 0 h 307"/>
                <a:gd name="T4" fmla="*/ 0 w 585"/>
                <a:gd name="T5" fmla="*/ 18 h 307"/>
                <a:gd name="T6" fmla="*/ 102 w 585"/>
                <a:gd name="T7" fmla="*/ 106 h 307"/>
                <a:gd name="T8" fmla="*/ 581 w 585"/>
                <a:gd name="T9" fmla="*/ 307 h 307"/>
                <a:gd name="T10" fmla="*/ 585 w 585"/>
                <a:gd name="T11" fmla="*/ 168 h 307"/>
                <a:gd name="T12" fmla="*/ 127 w 585"/>
                <a:gd name="T13" fmla="*/ 29 h 307"/>
              </a:gdLst>
              <a:ahLst/>
              <a:cxnLst>
                <a:cxn ang="0">
                  <a:pos x="T0" y="T1"/>
                </a:cxn>
                <a:cxn ang="0">
                  <a:pos x="T2" y="T3"/>
                </a:cxn>
                <a:cxn ang="0">
                  <a:pos x="T4" y="T5"/>
                </a:cxn>
                <a:cxn ang="0">
                  <a:pos x="T6" y="T7"/>
                </a:cxn>
                <a:cxn ang="0">
                  <a:pos x="T8" y="T9"/>
                </a:cxn>
                <a:cxn ang="0">
                  <a:pos x="T10" y="T11"/>
                </a:cxn>
                <a:cxn ang="0">
                  <a:pos x="T12" y="T13"/>
                </a:cxn>
              </a:cxnLst>
              <a:rect l="0" t="0" r="r" b="b"/>
              <a:pathLst>
                <a:path w="585" h="307">
                  <a:moveTo>
                    <a:pt x="127" y="29"/>
                  </a:moveTo>
                  <a:cubicBezTo>
                    <a:pt x="112" y="20"/>
                    <a:pt x="97" y="11"/>
                    <a:pt x="82" y="0"/>
                  </a:cubicBezTo>
                  <a:cubicBezTo>
                    <a:pt x="0" y="18"/>
                    <a:pt x="0" y="18"/>
                    <a:pt x="0" y="18"/>
                  </a:cubicBezTo>
                  <a:cubicBezTo>
                    <a:pt x="33" y="50"/>
                    <a:pt x="67" y="79"/>
                    <a:pt x="102" y="106"/>
                  </a:cubicBezTo>
                  <a:cubicBezTo>
                    <a:pt x="251" y="215"/>
                    <a:pt x="411" y="279"/>
                    <a:pt x="581" y="307"/>
                  </a:cubicBezTo>
                  <a:cubicBezTo>
                    <a:pt x="585" y="168"/>
                    <a:pt x="585" y="168"/>
                    <a:pt x="585" y="168"/>
                  </a:cubicBezTo>
                  <a:cubicBezTo>
                    <a:pt x="432" y="161"/>
                    <a:pt x="271" y="116"/>
                    <a:pt x="127" y="29"/>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3" name="Freeform: Shape 4"/>
            <p:cNvSpPr/>
            <p:nvPr/>
          </p:nvSpPr>
          <p:spPr bwMode="auto">
            <a:xfrm>
              <a:off x="8305511" y="2722173"/>
              <a:ext cx="1124935" cy="2118256"/>
            </a:xfrm>
            <a:custGeom>
              <a:avLst/>
              <a:gdLst>
                <a:gd name="T0" fmla="*/ 234 w 266"/>
                <a:gd name="T1" fmla="*/ 0 h 614"/>
                <a:gd name="T2" fmla="*/ 193 w 266"/>
                <a:gd name="T3" fmla="*/ 156 h 614"/>
                <a:gd name="T4" fmla="*/ 50 w 266"/>
                <a:gd name="T5" fmla="*/ 429 h 614"/>
                <a:gd name="T6" fmla="*/ 0 w 266"/>
                <a:gd name="T7" fmla="*/ 489 h 614"/>
                <a:gd name="T8" fmla="*/ 36 w 266"/>
                <a:gd name="T9" fmla="*/ 614 h 614"/>
                <a:gd name="T10" fmla="*/ 102 w 266"/>
                <a:gd name="T11" fmla="*/ 517 h 614"/>
                <a:gd name="T12" fmla="*/ 235 w 266"/>
                <a:gd name="T13" fmla="*/ 202 h 614"/>
                <a:gd name="T14" fmla="*/ 266 w 266"/>
                <a:gd name="T15" fmla="*/ 49 h 614"/>
                <a:gd name="T16" fmla="*/ 234 w 266"/>
                <a:gd name="T17" fmla="*/ 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614">
                  <a:moveTo>
                    <a:pt x="234" y="0"/>
                  </a:moveTo>
                  <a:cubicBezTo>
                    <a:pt x="224" y="55"/>
                    <a:pt x="210" y="108"/>
                    <a:pt x="193" y="156"/>
                  </a:cubicBezTo>
                  <a:cubicBezTo>
                    <a:pt x="157" y="262"/>
                    <a:pt x="107" y="353"/>
                    <a:pt x="50" y="429"/>
                  </a:cubicBezTo>
                  <a:cubicBezTo>
                    <a:pt x="34" y="450"/>
                    <a:pt x="17" y="470"/>
                    <a:pt x="0" y="489"/>
                  </a:cubicBezTo>
                  <a:cubicBezTo>
                    <a:pt x="36" y="614"/>
                    <a:pt x="36" y="614"/>
                    <a:pt x="36" y="614"/>
                  </a:cubicBezTo>
                  <a:cubicBezTo>
                    <a:pt x="59" y="583"/>
                    <a:pt x="81" y="551"/>
                    <a:pt x="102" y="517"/>
                  </a:cubicBezTo>
                  <a:cubicBezTo>
                    <a:pt x="157" y="426"/>
                    <a:pt x="203" y="321"/>
                    <a:pt x="235" y="202"/>
                  </a:cubicBezTo>
                  <a:cubicBezTo>
                    <a:pt x="247" y="153"/>
                    <a:pt x="258" y="102"/>
                    <a:pt x="266" y="49"/>
                  </a:cubicBezTo>
                  <a:lnTo>
                    <a:pt x="234" y="0"/>
                  </a:ln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4" name="Freeform: Shape 8"/>
            <p:cNvSpPr/>
            <p:nvPr/>
          </p:nvSpPr>
          <p:spPr bwMode="auto">
            <a:xfrm rot="4500000">
              <a:off x="9766417" y="2289417"/>
              <a:ext cx="1706563" cy="2997200"/>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5" name="Freeform: Shape 9"/>
            <p:cNvSpPr/>
            <p:nvPr/>
          </p:nvSpPr>
          <p:spPr bwMode="auto">
            <a:xfrm>
              <a:off x="8179526" y="2176029"/>
              <a:ext cx="861125" cy="151237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6" name="Freeform: Shape 10"/>
            <p:cNvSpPr/>
            <p:nvPr/>
          </p:nvSpPr>
          <p:spPr bwMode="auto">
            <a:xfrm rot="1034185">
              <a:off x="9254180" y="653160"/>
              <a:ext cx="1318753" cy="2316099"/>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7" name="Freeform: Shape 11"/>
            <p:cNvSpPr/>
            <p:nvPr/>
          </p:nvSpPr>
          <p:spPr bwMode="auto">
            <a:xfrm rot="18372114">
              <a:off x="5210156" y="2030235"/>
              <a:ext cx="1318753" cy="2316099"/>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8" name="Freeform: Shape 12"/>
            <p:cNvSpPr/>
            <p:nvPr/>
          </p:nvSpPr>
          <p:spPr bwMode="auto">
            <a:xfrm rot="19386348">
              <a:off x="7118909" y="3187239"/>
              <a:ext cx="646103" cy="113473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29" name="Freeform: Shape 13"/>
            <p:cNvSpPr/>
            <p:nvPr/>
          </p:nvSpPr>
          <p:spPr bwMode="auto">
            <a:xfrm rot="8899099">
              <a:off x="8945094" y="4344303"/>
              <a:ext cx="646103" cy="113473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0" name="Freeform: Shape 14"/>
            <p:cNvSpPr/>
            <p:nvPr/>
          </p:nvSpPr>
          <p:spPr bwMode="auto">
            <a:xfrm rot="14235448">
              <a:off x="5841078" y="4043924"/>
              <a:ext cx="678703" cy="1191992"/>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1" name="Freeform: Shape 15"/>
            <p:cNvSpPr/>
            <p:nvPr/>
          </p:nvSpPr>
          <p:spPr bwMode="auto">
            <a:xfrm rot="19765408">
              <a:off x="6422390" y="858042"/>
              <a:ext cx="1202479" cy="2111889"/>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2" name="Freeform: Shape 16"/>
            <p:cNvSpPr/>
            <p:nvPr/>
          </p:nvSpPr>
          <p:spPr bwMode="auto">
            <a:xfrm rot="14235448">
              <a:off x="7585773" y="4857255"/>
              <a:ext cx="292603" cy="513893"/>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3" name="Freeform: Shape 17"/>
            <p:cNvSpPr/>
            <p:nvPr/>
          </p:nvSpPr>
          <p:spPr bwMode="auto">
            <a:xfrm rot="10800000">
              <a:off x="6704262" y="4479826"/>
              <a:ext cx="351047" cy="616535"/>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4" name="Freeform: Shape 18"/>
            <p:cNvSpPr/>
            <p:nvPr/>
          </p:nvSpPr>
          <p:spPr bwMode="auto">
            <a:xfrm rot="829878">
              <a:off x="7801869" y="2175347"/>
              <a:ext cx="326321" cy="573111"/>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5" name="Freeform: Shape 19"/>
            <p:cNvSpPr/>
            <p:nvPr/>
          </p:nvSpPr>
          <p:spPr bwMode="auto">
            <a:xfrm rot="17678962">
              <a:off x="7080688" y="2794874"/>
              <a:ext cx="313088" cy="549871"/>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36" name="TextBox 20"/>
            <p:cNvSpPr txBox="1"/>
            <p:nvPr/>
          </p:nvSpPr>
          <p:spPr>
            <a:xfrm>
              <a:off x="9510084" y="3594695"/>
              <a:ext cx="1419242" cy="346157"/>
            </a:xfrm>
            <a:prstGeom prst="rect">
              <a:avLst/>
            </a:prstGeom>
            <a:grpFill/>
          </p:spPr>
          <p:txBody>
            <a:bodyPr wrap="none">
              <a:normAutofit fontScale="77500" lnSpcReduction="20000"/>
            </a:bodyPr>
            <a:lstStyle/>
            <a:p>
              <a:pPr marL="0" marR="0" lvl="0" indent="0" defTabSz="91376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solidFill>
                  <a:effectLst/>
                  <a:uLnTx/>
                  <a:uFillTx/>
                  <a:latin typeface="微软雅黑"/>
                  <a:ea typeface="微软雅黑"/>
                  <a:cs typeface="+mn-ea"/>
                  <a:sym typeface="微软雅黑"/>
                </a:rPr>
                <a:t>标题文本预设</a:t>
              </a:r>
            </a:p>
          </p:txBody>
        </p:sp>
        <p:sp>
          <p:nvSpPr>
            <p:cNvPr id="37" name="TextBox 21"/>
            <p:cNvSpPr txBox="1"/>
            <p:nvPr/>
          </p:nvSpPr>
          <p:spPr>
            <a:xfrm rot="1784377">
              <a:off x="5270709" y="3047324"/>
              <a:ext cx="1419242" cy="346157"/>
            </a:xfrm>
            <a:prstGeom prst="rect">
              <a:avLst/>
            </a:prstGeom>
            <a:grpFill/>
          </p:spPr>
          <p:txBody>
            <a:bodyPr wrap="none">
              <a:normAutofit fontScale="77500" lnSpcReduction="20000"/>
            </a:bodyPr>
            <a:lstStyle/>
            <a:p>
              <a:pPr marL="0" marR="0" lvl="0" indent="0" defTabSz="91376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solidFill>
                  <a:effectLst/>
                  <a:uLnTx/>
                  <a:uFillTx/>
                  <a:latin typeface="微软雅黑"/>
                  <a:ea typeface="微软雅黑"/>
                  <a:cs typeface="+mn-ea"/>
                  <a:sym typeface="微软雅黑"/>
                </a:rPr>
                <a:t>标题文本预设</a:t>
              </a:r>
            </a:p>
          </p:txBody>
        </p:sp>
        <p:sp>
          <p:nvSpPr>
            <p:cNvPr id="40" name="TextBox 22"/>
            <p:cNvSpPr txBox="1"/>
            <p:nvPr/>
          </p:nvSpPr>
          <p:spPr>
            <a:xfrm rot="3552194">
              <a:off x="6318654" y="1776012"/>
              <a:ext cx="1419242" cy="346157"/>
            </a:xfrm>
            <a:prstGeom prst="rect">
              <a:avLst/>
            </a:prstGeom>
            <a:grpFill/>
          </p:spPr>
          <p:txBody>
            <a:bodyPr wrap="none">
              <a:normAutofit fontScale="77500" lnSpcReduction="20000"/>
            </a:bodyPr>
            <a:lstStyle/>
            <a:p>
              <a:pPr marL="0" marR="0" lvl="0" indent="0" defTabSz="91376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ea"/>
                  <a:sym typeface="微软雅黑"/>
                </a:rPr>
                <a:t>标题文本预设</a:t>
              </a:r>
            </a:p>
          </p:txBody>
        </p:sp>
        <p:sp>
          <p:nvSpPr>
            <p:cNvPr id="41" name="TextBox 23"/>
            <p:cNvSpPr txBox="1"/>
            <p:nvPr/>
          </p:nvSpPr>
          <p:spPr>
            <a:xfrm rot="17333049">
              <a:off x="9173298" y="1670430"/>
              <a:ext cx="1419242" cy="346157"/>
            </a:xfrm>
            <a:prstGeom prst="rect">
              <a:avLst/>
            </a:prstGeom>
            <a:grpFill/>
          </p:spPr>
          <p:txBody>
            <a:bodyPr wrap="none">
              <a:normAutofit fontScale="77500" lnSpcReduction="20000"/>
            </a:bodyPr>
            <a:lstStyle/>
            <a:p>
              <a:pPr marL="0" marR="0" lvl="0" indent="0" defTabSz="913765"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prstClr val="white"/>
                  </a:solidFill>
                  <a:effectLst/>
                  <a:uLnTx/>
                  <a:uFillTx/>
                  <a:latin typeface="微软雅黑"/>
                  <a:ea typeface="微软雅黑"/>
                  <a:cs typeface="+mn-ea"/>
                  <a:sym typeface="微软雅黑"/>
                </a:rPr>
                <a:t>标题文本预设</a:t>
              </a:r>
            </a:p>
          </p:txBody>
        </p:sp>
        <p:sp>
          <p:nvSpPr>
            <p:cNvPr id="42" name="Freeform: Shape 24"/>
            <p:cNvSpPr/>
            <p:nvPr/>
          </p:nvSpPr>
          <p:spPr bwMode="auto">
            <a:xfrm rot="829878">
              <a:off x="8191357" y="1845295"/>
              <a:ext cx="326321" cy="573111"/>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grpFill/>
            <a:ln>
              <a:noFill/>
            </a:ln>
          </p:spPr>
          <p:txBody>
            <a:bodyPr anchor="ct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grpSp>
      <p:grpSp>
        <p:nvGrpSpPr>
          <p:cNvPr id="43" name="PA_组合 2"/>
          <p:cNvGrpSpPr/>
          <p:nvPr>
            <p:custDataLst>
              <p:tags r:id="rId2"/>
            </p:custDataLst>
          </p:nvPr>
        </p:nvGrpSpPr>
        <p:grpSpPr>
          <a:xfrm>
            <a:off x="1514900" y="4221872"/>
            <a:ext cx="2736304" cy="769339"/>
            <a:chOff x="2089920" y="1855732"/>
            <a:chExt cx="2328737" cy="1362855"/>
          </a:xfrm>
        </p:grpSpPr>
        <p:sp>
          <p:nvSpPr>
            <p:cNvPr id="44" name="矩形 43"/>
            <p:cNvSpPr/>
            <p:nvPr/>
          </p:nvSpPr>
          <p:spPr>
            <a:xfrm>
              <a:off x="2668611" y="1855732"/>
              <a:ext cx="768339" cy="545216"/>
            </a:xfrm>
            <a:prstGeom prst="rect">
              <a:avLst/>
            </a:prstGeom>
            <a:noFill/>
          </p:spPr>
          <p:txBody>
            <a:bodyPr wrap="none" rtlCol="0">
              <a:spAutoFit/>
            </a:bodyPr>
            <a:lstStyle/>
            <a:p>
              <a:pPr algn="r"/>
              <a:r>
                <a:rPr lang="zh-CN" altLang="en-US" sz="1400" b="1" dirty="0">
                  <a:solidFill>
                    <a:prstClr val="black"/>
                  </a:solidFill>
                  <a:latin typeface="微软雅黑"/>
                  <a:ea typeface="微软雅黑"/>
                  <a:cs typeface="+mn-ea"/>
                  <a:sym typeface="微软雅黑"/>
                </a:rPr>
                <a:t>输入标题</a:t>
              </a:r>
            </a:p>
          </p:txBody>
        </p:sp>
        <p:sp>
          <p:nvSpPr>
            <p:cNvPr id="45" name="文本框 8"/>
            <p:cNvSpPr txBox="1"/>
            <p:nvPr/>
          </p:nvSpPr>
          <p:spPr>
            <a:xfrm>
              <a:off x="2089920" y="2131451"/>
              <a:ext cx="2328737" cy="10871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grpSp>
        <p:nvGrpSpPr>
          <p:cNvPr id="46" name="PA_组合 2"/>
          <p:cNvGrpSpPr/>
          <p:nvPr>
            <p:custDataLst>
              <p:tags r:id="rId3"/>
            </p:custDataLst>
          </p:nvPr>
        </p:nvGrpSpPr>
        <p:grpSpPr>
          <a:xfrm>
            <a:off x="1953690" y="2117284"/>
            <a:ext cx="2736304" cy="769339"/>
            <a:chOff x="2089920" y="1855732"/>
            <a:chExt cx="2328737" cy="1362855"/>
          </a:xfrm>
        </p:grpSpPr>
        <p:sp>
          <p:nvSpPr>
            <p:cNvPr id="47" name="矩形 46"/>
            <p:cNvSpPr/>
            <p:nvPr/>
          </p:nvSpPr>
          <p:spPr>
            <a:xfrm>
              <a:off x="2668611" y="1855732"/>
              <a:ext cx="768339" cy="545216"/>
            </a:xfrm>
            <a:prstGeom prst="rect">
              <a:avLst/>
            </a:prstGeom>
            <a:noFill/>
          </p:spPr>
          <p:txBody>
            <a:bodyPr wrap="none" rtlCol="0">
              <a:spAutoFit/>
            </a:bodyPr>
            <a:lstStyle/>
            <a:p>
              <a:pPr algn="r"/>
              <a:r>
                <a:rPr lang="zh-CN" altLang="en-US" sz="1400" b="1" dirty="0">
                  <a:solidFill>
                    <a:prstClr val="black"/>
                  </a:solidFill>
                  <a:latin typeface="微软雅黑"/>
                  <a:ea typeface="微软雅黑"/>
                  <a:cs typeface="+mn-ea"/>
                  <a:sym typeface="微软雅黑"/>
                </a:rPr>
                <a:t>输入标题</a:t>
              </a:r>
            </a:p>
          </p:txBody>
        </p:sp>
        <p:sp>
          <p:nvSpPr>
            <p:cNvPr id="48" name="文本框 8"/>
            <p:cNvSpPr txBox="1"/>
            <p:nvPr/>
          </p:nvSpPr>
          <p:spPr>
            <a:xfrm>
              <a:off x="2089920" y="2131451"/>
              <a:ext cx="2328737" cy="10871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grpSp>
        <p:nvGrpSpPr>
          <p:cNvPr id="49" name="PA_组合 2"/>
          <p:cNvGrpSpPr/>
          <p:nvPr>
            <p:custDataLst>
              <p:tags r:id="rId4"/>
            </p:custDataLst>
          </p:nvPr>
        </p:nvGrpSpPr>
        <p:grpSpPr>
          <a:xfrm>
            <a:off x="7645782" y="2117284"/>
            <a:ext cx="2736304" cy="769339"/>
            <a:chOff x="2089920" y="1855732"/>
            <a:chExt cx="2328737" cy="1362855"/>
          </a:xfrm>
        </p:grpSpPr>
        <p:sp>
          <p:nvSpPr>
            <p:cNvPr id="50" name="矩形 49"/>
            <p:cNvSpPr/>
            <p:nvPr/>
          </p:nvSpPr>
          <p:spPr>
            <a:xfrm>
              <a:off x="2668611" y="1855732"/>
              <a:ext cx="768339" cy="545216"/>
            </a:xfrm>
            <a:prstGeom prst="rect">
              <a:avLst/>
            </a:prstGeom>
            <a:noFill/>
          </p:spPr>
          <p:txBody>
            <a:bodyPr wrap="none" rtlCol="0">
              <a:spAutoFit/>
            </a:bodyPr>
            <a:lstStyle/>
            <a:p>
              <a:pPr algn="r"/>
              <a:r>
                <a:rPr lang="zh-CN" altLang="en-US" sz="1400" b="1" dirty="0">
                  <a:solidFill>
                    <a:prstClr val="black"/>
                  </a:solidFill>
                  <a:latin typeface="微软雅黑"/>
                  <a:ea typeface="微软雅黑"/>
                  <a:cs typeface="+mn-ea"/>
                  <a:sym typeface="微软雅黑"/>
                </a:rPr>
                <a:t>输入标题</a:t>
              </a:r>
            </a:p>
          </p:txBody>
        </p:sp>
        <p:sp>
          <p:nvSpPr>
            <p:cNvPr id="51" name="文本框 8"/>
            <p:cNvSpPr txBox="1"/>
            <p:nvPr/>
          </p:nvSpPr>
          <p:spPr>
            <a:xfrm>
              <a:off x="2089920" y="2131451"/>
              <a:ext cx="2328737" cy="10871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grpSp>
        <p:nvGrpSpPr>
          <p:cNvPr id="52" name="PA_组合 2"/>
          <p:cNvGrpSpPr/>
          <p:nvPr>
            <p:custDataLst>
              <p:tags r:id="rId5"/>
            </p:custDataLst>
          </p:nvPr>
        </p:nvGrpSpPr>
        <p:grpSpPr>
          <a:xfrm>
            <a:off x="8639783" y="3798650"/>
            <a:ext cx="2736304" cy="769339"/>
            <a:chOff x="2089920" y="1855732"/>
            <a:chExt cx="2328737" cy="1362855"/>
          </a:xfrm>
        </p:grpSpPr>
        <p:sp>
          <p:nvSpPr>
            <p:cNvPr id="53" name="矩形 52"/>
            <p:cNvSpPr/>
            <p:nvPr/>
          </p:nvSpPr>
          <p:spPr>
            <a:xfrm>
              <a:off x="2668611" y="1855732"/>
              <a:ext cx="768339" cy="545216"/>
            </a:xfrm>
            <a:prstGeom prst="rect">
              <a:avLst/>
            </a:prstGeom>
            <a:noFill/>
          </p:spPr>
          <p:txBody>
            <a:bodyPr wrap="none" rtlCol="0">
              <a:spAutoFit/>
            </a:bodyPr>
            <a:lstStyle/>
            <a:p>
              <a:pPr algn="r"/>
              <a:r>
                <a:rPr lang="zh-CN" altLang="en-US" sz="1400" b="1" dirty="0">
                  <a:solidFill>
                    <a:prstClr val="black"/>
                  </a:solidFill>
                  <a:latin typeface="微软雅黑"/>
                  <a:ea typeface="微软雅黑"/>
                  <a:cs typeface="+mn-ea"/>
                  <a:sym typeface="微软雅黑"/>
                </a:rPr>
                <a:t>输入标题</a:t>
              </a:r>
            </a:p>
          </p:txBody>
        </p:sp>
        <p:sp>
          <p:nvSpPr>
            <p:cNvPr id="54" name="文本框 8"/>
            <p:cNvSpPr txBox="1"/>
            <p:nvPr/>
          </p:nvSpPr>
          <p:spPr>
            <a:xfrm>
              <a:off x="2089920" y="2131451"/>
              <a:ext cx="2328737" cy="10871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spTree>
    <p:extLst>
      <p:ext uri="{BB962C8B-B14F-4D97-AF65-F5344CB8AC3E}">
        <p14:creationId xmlns:p14="http://schemas.microsoft.com/office/powerpoint/2010/main" val="1311401120"/>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56752" y="1677891"/>
            <a:ext cx="6335248" cy="4223498"/>
          </a:xfrm>
          <a:prstGeom prst="rect">
            <a:avLst/>
          </a:prstGeom>
        </p:spPr>
      </p:pic>
      <p:sp>
        <p:nvSpPr>
          <p:cNvPr id="30" name="Freeform 5"/>
          <p:cNvSpPr>
            <a:spLocks noEditPoints="1"/>
          </p:cNvSpPr>
          <p:nvPr/>
        </p:nvSpPr>
        <p:spPr bwMode="auto">
          <a:xfrm>
            <a:off x="911424" y="1870871"/>
            <a:ext cx="702109" cy="613307"/>
          </a:xfrm>
          <a:custGeom>
            <a:avLst/>
            <a:gdLst>
              <a:gd name="T0" fmla="*/ 16589 w 16888"/>
              <a:gd name="T1" fmla="*/ 3248 h 14752"/>
              <a:gd name="T2" fmla="*/ 15608 w 16888"/>
              <a:gd name="T3" fmla="*/ 1623 h 14752"/>
              <a:gd name="T4" fmla="*/ 14099 w 16888"/>
              <a:gd name="T5" fmla="*/ 489 h 14752"/>
              <a:gd name="T6" fmla="*/ 12223 w 16888"/>
              <a:gd name="T7" fmla="*/ 6 h 14752"/>
              <a:gd name="T8" fmla="*/ 11098 w 16888"/>
              <a:gd name="T9" fmla="*/ 77 h 14752"/>
              <a:gd name="T10" fmla="*/ 10153 w 16888"/>
              <a:gd name="T11" fmla="*/ 346 h 14752"/>
              <a:gd name="T12" fmla="*/ 9289 w 16888"/>
              <a:gd name="T13" fmla="*/ 796 h 14752"/>
              <a:gd name="T14" fmla="*/ 8531 w 16888"/>
              <a:gd name="T15" fmla="*/ 1414 h 14752"/>
              <a:gd name="T16" fmla="*/ 7795 w 16888"/>
              <a:gd name="T17" fmla="*/ 935 h 14752"/>
              <a:gd name="T18" fmla="*/ 6953 w 16888"/>
              <a:gd name="T19" fmla="*/ 442 h 14752"/>
              <a:gd name="T20" fmla="*/ 6027 w 16888"/>
              <a:gd name="T21" fmla="*/ 127 h 14752"/>
              <a:gd name="T22" fmla="*/ 5043 w 16888"/>
              <a:gd name="T23" fmla="*/ 2 h 14752"/>
              <a:gd name="T24" fmla="*/ 3230 w 16888"/>
              <a:gd name="T25" fmla="*/ 301 h 14752"/>
              <a:gd name="T26" fmla="*/ 1614 w 16888"/>
              <a:gd name="T27" fmla="*/ 1287 h 14752"/>
              <a:gd name="T28" fmla="*/ 487 w 16888"/>
              <a:gd name="T29" fmla="*/ 2804 h 14752"/>
              <a:gd name="T30" fmla="*/ 6 w 16888"/>
              <a:gd name="T31" fmla="*/ 4691 h 14752"/>
              <a:gd name="T32" fmla="*/ 66 w 16888"/>
              <a:gd name="T33" fmla="*/ 5762 h 14752"/>
              <a:gd name="T34" fmla="*/ 303 w 16888"/>
              <a:gd name="T35" fmla="*/ 6656 h 14752"/>
              <a:gd name="T36" fmla="*/ 702 w 16888"/>
              <a:gd name="T37" fmla="*/ 7487 h 14752"/>
              <a:gd name="T38" fmla="*/ 1256 w 16888"/>
              <a:gd name="T39" fmla="*/ 8236 h 14752"/>
              <a:gd name="T40" fmla="*/ 7700 w 16888"/>
              <a:gd name="T41" fmla="*/ 14461 h 14752"/>
              <a:gd name="T42" fmla="*/ 7866 w 16888"/>
              <a:gd name="T43" fmla="*/ 14589 h 14752"/>
              <a:gd name="T44" fmla="*/ 8052 w 16888"/>
              <a:gd name="T45" fmla="*/ 14682 h 14752"/>
              <a:gd name="T46" fmla="*/ 8256 w 16888"/>
              <a:gd name="T47" fmla="*/ 14736 h 14752"/>
              <a:gd name="T48" fmla="*/ 8471 w 16888"/>
              <a:gd name="T49" fmla="*/ 14752 h 14752"/>
              <a:gd name="T50" fmla="*/ 8686 w 16888"/>
              <a:gd name="T51" fmla="*/ 14725 h 14752"/>
              <a:gd name="T52" fmla="*/ 8890 w 16888"/>
              <a:gd name="T53" fmla="*/ 14657 h 14752"/>
              <a:gd name="T54" fmla="*/ 9078 w 16888"/>
              <a:gd name="T55" fmla="*/ 14552 h 14752"/>
              <a:gd name="T56" fmla="*/ 9316 w 16888"/>
              <a:gd name="T57" fmla="*/ 14348 h 14752"/>
              <a:gd name="T58" fmla="*/ 12516 w 16888"/>
              <a:gd name="T59" fmla="*/ 11290 h 14752"/>
              <a:gd name="T60" fmla="*/ 15506 w 16888"/>
              <a:gd name="T61" fmla="*/ 8395 h 14752"/>
              <a:gd name="T62" fmla="*/ 16098 w 16888"/>
              <a:gd name="T63" fmla="*/ 7647 h 14752"/>
              <a:gd name="T64" fmla="*/ 16531 w 16888"/>
              <a:gd name="T65" fmla="*/ 6807 h 14752"/>
              <a:gd name="T66" fmla="*/ 16797 w 16888"/>
              <a:gd name="T67" fmla="*/ 5899 h 14752"/>
              <a:gd name="T68" fmla="*/ 16888 w 16888"/>
              <a:gd name="T69" fmla="*/ 4945 h 14752"/>
              <a:gd name="T70" fmla="*/ 4061 w 16888"/>
              <a:gd name="T71" fmla="*/ 2641 h 14752"/>
              <a:gd name="T72" fmla="*/ 3233 w 16888"/>
              <a:gd name="T73" fmla="*/ 3145 h 14752"/>
              <a:gd name="T74" fmla="*/ 2657 w 16888"/>
              <a:gd name="T75" fmla="*/ 3922 h 14752"/>
              <a:gd name="T76" fmla="*/ 2412 w 16888"/>
              <a:gd name="T77" fmla="*/ 4888 h 14752"/>
              <a:gd name="T78" fmla="*/ 2385 w 16888"/>
              <a:gd name="T79" fmla="*/ 5148 h 14752"/>
              <a:gd name="T80" fmla="*/ 2308 w 16888"/>
              <a:gd name="T81" fmla="*/ 5274 h 14752"/>
              <a:gd name="T82" fmla="*/ 2191 w 16888"/>
              <a:gd name="T83" fmla="*/ 5361 h 14752"/>
              <a:gd name="T84" fmla="*/ 2047 w 16888"/>
              <a:gd name="T85" fmla="*/ 5400 h 14752"/>
              <a:gd name="T86" fmla="*/ 1897 w 16888"/>
              <a:gd name="T87" fmla="*/ 5376 h 14752"/>
              <a:gd name="T88" fmla="*/ 1771 w 16888"/>
              <a:gd name="T89" fmla="*/ 5300 h 14752"/>
              <a:gd name="T90" fmla="*/ 1684 w 16888"/>
              <a:gd name="T91" fmla="*/ 5183 h 14752"/>
              <a:gd name="T92" fmla="*/ 1646 w 16888"/>
              <a:gd name="T93" fmla="*/ 5037 h 14752"/>
              <a:gd name="T94" fmla="*/ 1845 w 16888"/>
              <a:gd name="T95" fmla="*/ 3888 h 14752"/>
              <a:gd name="T96" fmla="*/ 2497 w 16888"/>
              <a:gd name="T97" fmla="*/ 2809 h 14752"/>
              <a:gd name="T98" fmla="*/ 3502 w 16888"/>
              <a:gd name="T99" fmla="*/ 2055 h 14752"/>
              <a:gd name="T100" fmla="*/ 4750 w 16888"/>
              <a:gd name="T101" fmla="*/ 1734 h 14752"/>
              <a:gd name="T102" fmla="*/ 5047 w 16888"/>
              <a:gd name="T103" fmla="*/ 1753 h 14752"/>
              <a:gd name="T104" fmla="*/ 5173 w 16888"/>
              <a:gd name="T105" fmla="*/ 1831 h 14752"/>
              <a:gd name="T106" fmla="*/ 5262 w 16888"/>
              <a:gd name="T107" fmla="*/ 1948 h 14752"/>
              <a:gd name="T108" fmla="*/ 5299 w 16888"/>
              <a:gd name="T109" fmla="*/ 2093 h 14752"/>
              <a:gd name="T110" fmla="*/ 5276 w 16888"/>
              <a:gd name="T111" fmla="*/ 2239 h 14752"/>
              <a:gd name="T112" fmla="*/ 5204 w 16888"/>
              <a:gd name="T113" fmla="*/ 2361 h 14752"/>
              <a:gd name="T114" fmla="*/ 5090 w 16888"/>
              <a:gd name="T115" fmla="*/ 2448 h 14752"/>
              <a:gd name="T116" fmla="*/ 4946 w 16888"/>
              <a:gd name="T117" fmla="*/ 2485 h 14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8" h="14752">
                <a:moveTo>
                  <a:pt x="16888" y="4945"/>
                </a:moveTo>
                <a:lnTo>
                  <a:pt x="16882" y="4691"/>
                </a:lnTo>
                <a:lnTo>
                  <a:pt x="16863" y="4440"/>
                </a:lnTo>
                <a:lnTo>
                  <a:pt x="16831" y="4194"/>
                </a:lnTo>
                <a:lnTo>
                  <a:pt x="16788" y="3951"/>
                </a:lnTo>
                <a:lnTo>
                  <a:pt x="16733" y="3712"/>
                </a:lnTo>
                <a:lnTo>
                  <a:pt x="16666" y="3477"/>
                </a:lnTo>
                <a:lnTo>
                  <a:pt x="16589" y="3248"/>
                </a:lnTo>
                <a:lnTo>
                  <a:pt x="16501" y="3023"/>
                </a:lnTo>
                <a:lnTo>
                  <a:pt x="16401" y="2804"/>
                </a:lnTo>
                <a:lnTo>
                  <a:pt x="16293" y="2591"/>
                </a:lnTo>
                <a:lnTo>
                  <a:pt x="16174" y="2385"/>
                </a:lnTo>
                <a:lnTo>
                  <a:pt x="16047" y="2184"/>
                </a:lnTo>
                <a:lnTo>
                  <a:pt x="15908" y="1989"/>
                </a:lnTo>
                <a:lnTo>
                  <a:pt x="15763" y="1803"/>
                </a:lnTo>
                <a:lnTo>
                  <a:pt x="15608" y="1623"/>
                </a:lnTo>
                <a:lnTo>
                  <a:pt x="15445" y="1451"/>
                </a:lnTo>
                <a:lnTo>
                  <a:pt x="15274" y="1287"/>
                </a:lnTo>
                <a:lnTo>
                  <a:pt x="15096" y="1132"/>
                </a:lnTo>
                <a:lnTo>
                  <a:pt x="14910" y="985"/>
                </a:lnTo>
                <a:lnTo>
                  <a:pt x="14717" y="847"/>
                </a:lnTo>
                <a:lnTo>
                  <a:pt x="14517" y="718"/>
                </a:lnTo>
                <a:lnTo>
                  <a:pt x="14312" y="599"/>
                </a:lnTo>
                <a:lnTo>
                  <a:pt x="14099" y="489"/>
                </a:lnTo>
                <a:lnTo>
                  <a:pt x="13882" y="390"/>
                </a:lnTo>
                <a:lnTo>
                  <a:pt x="13658" y="301"/>
                </a:lnTo>
                <a:lnTo>
                  <a:pt x="13430" y="223"/>
                </a:lnTo>
                <a:lnTo>
                  <a:pt x="13197" y="157"/>
                </a:lnTo>
                <a:lnTo>
                  <a:pt x="12959" y="100"/>
                </a:lnTo>
                <a:lnTo>
                  <a:pt x="12718" y="57"/>
                </a:lnTo>
                <a:lnTo>
                  <a:pt x="12472" y="25"/>
                </a:lnTo>
                <a:lnTo>
                  <a:pt x="12223" y="6"/>
                </a:lnTo>
                <a:lnTo>
                  <a:pt x="11970" y="0"/>
                </a:lnTo>
                <a:lnTo>
                  <a:pt x="11844" y="2"/>
                </a:lnTo>
                <a:lnTo>
                  <a:pt x="11718" y="6"/>
                </a:lnTo>
                <a:lnTo>
                  <a:pt x="11593" y="15"/>
                </a:lnTo>
                <a:lnTo>
                  <a:pt x="11468" y="25"/>
                </a:lnTo>
                <a:lnTo>
                  <a:pt x="11343" y="39"/>
                </a:lnTo>
                <a:lnTo>
                  <a:pt x="11220" y="57"/>
                </a:lnTo>
                <a:lnTo>
                  <a:pt x="11098" y="77"/>
                </a:lnTo>
                <a:lnTo>
                  <a:pt x="10976" y="100"/>
                </a:lnTo>
                <a:lnTo>
                  <a:pt x="10856" y="127"/>
                </a:lnTo>
                <a:lnTo>
                  <a:pt x="10735" y="155"/>
                </a:lnTo>
                <a:lnTo>
                  <a:pt x="10617" y="188"/>
                </a:lnTo>
                <a:lnTo>
                  <a:pt x="10499" y="223"/>
                </a:lnTo>
                <a:lnTo>
                  <a:pt x="10383" y="261"/>
                </a:lnTo>
                <a:lnTo>
                  <a:pt x="10268" y="302"/>
                </a:lnTo>
                <a:lnTo>
                  <a:pt x="10153" y="346"/>
                </a:lnTo>
                <a:lnTo>
                  <a:pt x="10040" y="392"/>
                </a:lnTo>
                <a:lnTo>
                  <a:pt x="9929" y="442"/>
                </a:lnTo>
                <a:lnTo>
                  <a:pt x="9818" y="494"/>
                </a:lnTo>
                <a:lnTo>
                  <a:pt x="9710" y="549"/>
                </a:lnTo>
                <a:lnTo>
                  <a:pt x="9602" y="607"/>
                </a:lnTo>
                <a:lnTo>
                  <a:pt x="9496" y="667"/>
                </a:lnTo>
                <a:lnTo>
                  <a:pt x="9392" y="731"/>
                </a:lnTo>
                <a:lnTo>
                  <a:pt x="9289" y="796"/>
                </a:lnTo>
                <a:lnTo>
                  <a:pt x="9188" y="864"/>
                </a:lnTo>
                <a:lnTo>
                  <a:pt x="9089" y="935"/>
                </a:lnTo>
                <a:lnTo>
                  <a:pt x="8991" y="1009"/>
                </a:lnTo>
                <a:lnTo>
                  <a:pt x="8895" y="1085"/>
                </a:lnTo>
                <a:lnTo>
                  <a:pt x="8801" y="1163"/>
                </a:lnTo>
                <a:lnTo>
                  <a:pt x="8709" y="1245"/>
                </a:lnTo>
                <a:lnTo>
                  <a:pt x="8618" y="1328"/>
                </a:lnTo>
                <a:lnTo>
                  <a:pt x="8531" y="1414"/>
                </a:lnTo>
                <a:lnTo>
                  <a:pt x="8444" y="1503"/>
                </a:lnTo>
                <a:lnTo>
                  <a:pt x="8357" y="1414"/>
                </a:lnTo>
                <a:lnTo>
                  <a:pt x="8268" y="1328"/>
                </a:lnTo>
                <a:lnTo>
                  <a:pt x="8177" y="1245"/>
                </a:lnTo>
                <a:lnTo>
                  <a:pt x="8084" y="1163"/>
                </a:lnTo>
                <a:lnTo>
                  <a:pt x="7989" y="1085"/>
                </a:lnTo>
                <a:lnTo>
                  <a:pt x="7893" y="1009"/>
                </a:lnTo>
                <a:lnTo>
                  <a:pt x="7795" y="935"/>
                </a:lnTo>
                <a:lnTo>
                  <a:pt x="7695" y="864"/>
                </a:lnTo>
                <a:lnTo>
                  <a:pt x="7593" y="796"/>
                </a:lnTo>
                <a:lnTo>
                  <a:pt x="7490" y="731"/>
                </a:lnTo>
                <a:lnTo>
                  <a:pt x="7385" y="667"/>
                </a:lnTo>
                <a:lnTo>
                  <a:pt x="7280" y="607"/>
                </a:lnTo>
                <a:lnTo>
                  <a:pt x="7172" y="549"/>
                </a:lnTo>
                <a:lnTo>
                  <a:pt x="7062" y="494"/>
                </a:lnTo>
                <a:lnTo>
                  <a:pt x="6953" y="442"/>
                </a:lnTo>
                <a:lnTo>
                  <a:pt x="6841" y="392"/>
                </a:lnTo>
                <a:lnTo>
                  <a:pt x="6728" y="346"/>
                </a:lnTo>
                <a:lnTo>
                  <a:pt x="6614" y="302"/>
                </a:lnTo>
                <a:lnTo>
                  <a:pt x="6499" y="261"/>
                </a:lnTo>
                <a:lnTo>
                  <a:pt x="6383" y="223"/>
                </a:lnTo>
                <a:lnTo>
                  <a:pt x="6264" y="188"/>
                </a:lnTo>
                <a:lnTo>
                  <a:pt x="6146" y="155"/>
                </a:lnTo>
                <a:lnTo>
                  <a:pt x="6027" y="127"/>
                </a:lnTo>
                <a:lnTo>
                  <a:pt x="5907" y="100"/>
                </a:lnTo>
                <a:lnTo>
                  <a:pt x="5785" y="77"/>
                </a:lnTo>
                <a:lnTo>
                  <a:pt x="5664" y="57"/>
                </a:lnTo>
                <a:lnTo>
                  <a:pt x="5541" y="39"/>
                </a:lnTo>
                <a:lnTo>
                  <a:pt x="5418" y="25"/>
                </a:lnTo>
                <a:lnTo>
                  <a:pt x="5293" y="15"/>
                </a:lnTo>
                <a:lnTo>
                  <a:pt x="5169" y="6"/>
                </a:lnTo>
                <a:lnTo>
                  <a:pt x="5043" y="2"/>
                </a:lnTo>
                <a:lnTo>
                  <a:pt x="4918" y="0"/>
                </a:lnTo>
                <a:lnTo>
                  <a:pt x="4665" y="6"/>
                </a:lnTo>
                <a:lnTo>
                  <a:pt x="4416" y="25"/>
                </a:lnTo>
                <a:lnTo>
                  <a:pt x="4170" y="57"/>
                </a:lnTo>
                <a:lnTo>
                  <a:pt x="3929" y="100"/>
                </a:lnTo>
                <a:lnTo>
                  <a:pt x="3691" y="157"/>
                </a:lnTo>
                <a:lnTo>
                  <a:pt x="3458" y="223"/>
                </a:lnTo>
                <a:lnTo>
                  <a:pt x="3230" y="301"/>
                </a:lnTo>
                <a:lnTo>
                  <a:pt x="3006" y="390"/>
                </a:lnTo>
                <a:lnTo>
                  <a:pt x="2789" y="489"/>
                </a:lnTo>
                <a:lnTo>
                  <a:pt x="2576" y="599"/>
                </a:lnTo>
                <a:lnTo>
                  <a:pt x="2371" y="718"/>
                </a:lnTo>
                <a:lnTo>
                  <a:pt x="2171" y="847"/>
                </a:lnTo>
                <a:lnTo>
                  <a:pt x="1978" y="985"/>
                </a:lnTo>
                <a:lnTo>
                  <a:pt x="1792" y="1132"/>
                </a:lnTo>
                <a:lnTo>
                  <a:pt x="1614" y="1287"/>
                </a:lnTo>
                <a:lnTo>
                  <a:pt x="1443" y="1451"/>
                </a:lnTo>
                <a:lnTo>
                  <a:pt x="1280" y="1623"/>
                </a:lnTo>
                <a:lnTo>
                  <a:pt x="1125" y="1803"/>
                </a:lnTo>
                <a:lnTo>
                  <a:pt x="980" y="1989"/>
                </a:lnTo>
                <a:lnTo>
                  <a:pt x="841" y="2184"/>
                </a:lnTo>
                <a:lnTo>
                  <a:pt x="714" y="2385"/>
                </a:lnTo>
                <a:lnTo>
                  <a:pt x="595" y="2591"/>
                </a:lnTo>
                <a:lnTo>
                  <a:pt x="487" y="2804"/>
                </a:lnTo>
                <a:lnTo>
                  <a:pt x="387" y="3023"/>
                </a:lnTo>
                <a:lnTo>
                  <a:pt x="299" y="3248"/>
                </a:lnTo>
                <a:lnTo>
                  <a:pt x="222" y="3477"/>
                </a:lnTo>
                <a:lnTo>
                  <a:pt x="155" y="3712"/>
                </a:lnTo>
                <a:lnTo>
                  <a:pt x="100" y="3951"/>
                </a:lnTo>
                <a:lnTo>
                  <a:pt x="57" y="4194"/>
                </a:lnTo>
                <a:lnTo>
                  <a:pt x="25" y="4440"/>
                </a:lnTo>
                <a:lnTo>
                  <a:pt x="6" y="4691"/>
                </a:lnTo>
                <a:lnTo>
                  <a:pt x="0" y="4945"/>
                </a:lnTo>
                <a:lnTo>
                  <a:pt x="1" y="5063"/>
                </a:lnTo>
                <a:lnTo>
                  <a:pt x="5" y="5181"/>
                </a:lnTo>
                <a:lnTo>
                  <a:pt x="13" y="5299"/>
                </a:lnTo>
                <a:lnTo>
                  <a:pt x="22" y="5415"/>
                </a:lnTo>
                <a:lnTo>
                  <a:pt x="35" y="5532"/>
                </a:lnTo>
                <a:lnTo>
                  <a:pt x="50" y="5648"/>
                </a:lnTo>
                <a:lnTo>
                  <a:pt x="66" y="5762"/>
                </a:lnTo>
                <a:lnTo>
                  <a:pt x="88" y="5878"/>
                </a:lnTo>
                <a:lnTo>
                  <a:pt x="111" y="5991"/>
                </a:lnTo>
                <a:lnTo>
                  <a:pt x="136" y="6104"/>
                </a:lnTo>
                <a:lnTo>
                  <a:pt x="165" y="6216"/>
                </a:lnTo>
                <a:lnTo>
                  <a:pt x="195" y="6327"/>
                </a:lnTo>
                <a:lnTo>
                  <a:pt x="229" y="6438"/>
                </a:lnTo>
                <a:lnTo>
                  <a:pt x="265" y="6547"/>
                </a:lnTo>
                <a:lnTo>
                  <a:pt x="303" y="6656"/>
                </a:lnTo>
                <a:lnTo>
                  <a:pt x="344" y="6764"/>
                </a:lnTo>
                <a:lnTo>
                  <a:pt x="388" y="6871"/>
                </a:lnTo>
                <a:lnTo>
                  <a:pt x="434" y="6976"/>
                </a:lnTo>
                <a:lnTo>
                  <a:pt x="482" y="7080"/>
                </a:lnTo>
                <a:lnTo>
                  <a:pt x="534" y="7184"/>
                </a:lnTo>
                <a:lnTo>
                  <a:pt x="588" y="7286"/>
                </a:lnTo>
                <a:lnTo>
                  <a:pt x="644" y="7387"/>
                </a:lnTo>
                <a:lnTo>
                  <a:pt x="702" y="7487"/>
                </a:lnTo>
                <a:lnTo>
                  <a:pt x="763" y="7585"/>
                </a:lnTo>
                <a:lnTo>
                  <a:pt x="826" y="7683"/>
                </a:lnTo>
                <a:lnTo>
                  <a:pt x="892" y="7778"/>
                </a:lnTo>
                <a:lnTo>
                  <a:pt x="961" y="7873"/>
                </a:lnTo>
                <a:lnTo>
                  <a:pt x="1031" y="7966"/>
                </a:lnTo>
                <a:lnTo>
                  <a:pt x="1104" y="8057"/>
                </a:lnTo>
                <a:lnTo>
                  <a:pt x="1179" y="8148"/>
                </a:lnTo>
                <a:lnTo>
                  <a:pt x="1256" y="8236"/>
                </a:lnTo>
                <a:lnTo>
                  <a:pt x="1336" y="8324"/>
                </a:lnTo>
                <a:lnTo>
                  <a:pt x="1348" y="8337"/>
                </a:lnTo>
                <a:lnTo>
                  <a:pt x="1358" y="8350"/>
                </a:lnTo>
                <a:lnTo>
                  <a:pt x="1369" y="8364"/>
                </a:lnTo>
                <a:lnTo>
                  <a:pt x="1382" y="8377"/>
                </a:lnTo>
                <a:lnTo>
                  <a:pt x="1454" y="8450"/>
                </a:lnTo>
                <a:lnTo>
                  <a:pt x="7681" y="14442"/>
                </a:lnTo>
                <a:lnTo>
                  <a:pt x="7700" y="14461"/>
                </a:lnTo>
                <a:lnTo>
                  <a:pt x="7719" y="14479"/>
                </a:lnTo>
                <a:lnTo>
                  <a:pt x="7739" y="14496"/>
                </a:lnTo>
                <a:lnTo>
                  <a:pt x="7759" y="14513"/>
                </a:lnTo>
                <a:lnTo>
                  <a:pt x="7779" y="14530"/>
                </a:lnTo>
                <a:lnTo>
                  <a:pt x="7800" y="14546"/>
                </a:lnTo>
                <a:lnTo>
                  <a:pt x="7821" y="14561"/>
                </a:lnTo>
                <a:lnTo>
                  <a:pt x="7843" y="14575"/>
                </a:lnTo>
                <a:lnTo>
                  <a:pt x="7866" y="14589"/>
                </a:lnTo>
                <a:lnTo>
                  <a:pt x="7888" y="14603"/>
                </a:lnTo>
                <a:lnTo>
                  <a:pt x="7910" y="14616"/>
                </a:lnTo>
                <a:lnTo>
                  <a:pt x="7933" y="14628"/>
                </a:lnTo>
                <a:lnTo>
                  <a:pt x="7956" y="14640"/>
                </a:lnTo>
                <a:lnTo>
                  <a:pt x="7981" y="14652"/>
                </a:lnTo>
                <a:lnTo>
                  <a:pt x="8004" y="14662"/>
                </a:lnTo>
                <a:lnTo>
                  <a:pt x="8028" y="14673"/>
                </a:lnTo>
                <a:lnTo>
                  <a:pt x="8052" y="14682"/>
                </a:lnTo>
                <a:lnTo>
                  <a:pt x="8078" y="14691"/>
                </a:lnTo>
                <a:lnTo>
                  <a:pt x="8102" y="14699"/>
                </a:lnTo>
                <a:lnTo>
                  <a:pt x="8127" y="14707"/>
                </a:lnTo>
                <a:lnTo>
                  <a:pt x="8153" y="14714"/>
                </a:lnTo>
                <a:lnTo>
                  <a:pt x="8178" y="14720"/>
                </a:lnTo>
                <a:lnTo>
                  <a:pt x="8204" y="14727"/>
                </a:lnTo>
                <a:lnTo>
                  <a:pt x="8230" y="14732"/>
                </a:lnTo>
                <a:lnTo>
                  <a:pt x="8256" y="14736"/>
                </a:lnTo>
                <a:lnTo>
                  <a:pt x="8283" y="14740"/>
                </a:lnTo>
                <a:lnTo>
                  <a:pt x="8309" y="14744"/>
                </a:lnTo>
                <a:lnTo>
                  <a:pt x="8336" y="14747"/>
                </a:lnTo>
                <a:lnTo>
                  <a:pt x="8363" y="14749"/>
                </a:lnTo>
                <a:lnTo>
                  <a:pt x="8390" y="14751"/>
                </a:lnTo>
                <a:lnTo>
                  <a:pt x="8417" y="14752"/>
                </a:lnTo>
                <a:lnTo>
                  <a:pt x="8444" y="14752"/>
                </a:lnTo>
                <a:lnTo>
                  <a:pt x="8471" y="14752"/>
                </a:lnTo>
                <a:lnTo>
                  <a:pt x="8499" y="14751"/>
                </a:lnTo>
                <a:lnTo>
                  <a:pt x="8525" y="14749"/>
                </a:lnTo>
                <a:lnTo>
                  <a:pt x="8553" y="14747"/>
                </a:lnTo>
                <a:lnTo>
                  <a:pt x="8579" y="14744"/>
                </a:lnTo>
                <a:lnTo>
                  <a:pt x="8607" y="14739"/>
                </a:lnTo>
                <a:lnTo>
                  <a:pt x="8633" y="14735"/>
                </a:lnTo>
                <a:lnTo>
                  <a:pt x="8659" y="14731"/>
                </a:lnTo>
                <a:lnTo>
                  <a:pt x="8686" y="14725"/>
                </a:lnTo>
                <a:lnTo>
                  <a:pt x="8712" y="14718"/>
                </a:lnTo>
                <a:lnTo>
                  <a:pt x="8738" y="14712"/>
                </a:lnTo>
                <a:lnTo>
                  <a:pt x="8764" y="14704"/>
                </a:lnTo>
                <a:lnTo>
                  <a:pt x="8790" y="14696"/>
                </a:lnTo>
                <a:lnTo>
                  <a:pt x="8816" y="14687"/>
                </a:lnTo>
                <a:lnTo>
                  <a:pt x="8841" y="14678"/>
                </a:lnTo>
                <a:lnTo>
                  <a:pt x="8865" y="14667"/>
                </a:lnTo>
                <a:lnTo>
                  <a:pt x="8890" y="14657"/>
                </a:lnTo>
                <a:lnTo>
                  <a:pt x="8915" y="14646"/>
                </a:lnTo>
                <a:lnTo>
                  <a:pt x="8939" y="14635"/>
                </a:lnTo>
                <a:lnTo>
                  <a:pt x="8963" y="14622"/>
                </a:lnTo>
                <a:lnTo>
                  <a:pt x="8987" y="14609"/>
                </a:lnTo>
                <a:lnTo>
                  <a:pt x="9011" y="14595"/>
                </a:lnTo>
                <a:lnTo>
                  <a:pt x="9033" y="14582"/>
                </a:lnTo>
                <a:lnTo>
                  <a:pt x="9056" y="14568"/>
                </a:lnTo>
                <a:lnTo>
                  <a:pt x="9078" y="14552"/>
                </a:lnTo>
                <a:lnTo>
                  <a:pt x="9101" y="14537"/>
                </a:lnTo>
                <a:lnTo>
                  <a:pt x="9123" y="14521"/>
                </a:lnTo>
                <a:lnTo>
                  <a:pt x="9144" y="14505"/>
                </a:lnTo>
                <a:lnTo>
                  <a:pt x="9165" y="14488"/>
                </a:lnTo>
                <a:lnTo>
                  <a:pt x="9186" y="14470"/>
                </a:lnTo>
                <a:lnTo>
                  <a:pt x="9206" y="14452"/>
                </a:lnTo>
                <a:lnTo>
                  <a:pt x="9226" y="14434"/>
                </a:lnTo>
                <a:lnTo>
                  <a:pt x="9316" y="14348"/>
                </a:lnTo>
                <a:lnTo>
                  <a:pt x="9505" y="14170"/>
                </a:lnTo>
                <a:lnTo>
                  <a:pt x="9778" y="13909"/>
                </a:lnTo>
                <a:lnTo>
                  <a:pt x="10124" y="13579"/>
                </a:lnTo>
                <a:lnTo>
                  <a:pt x="10532" y="13190"/>
                </a:lnTo>
                <a:lnTo>
                  <a:pt x="10987" y="12755"/>
                </a:lnTo>
                <a:lnTo>
                  <a:pt x="11478" y="12286"/>
                </a:lnTo>
                <a:lnTo>
                  <a:pt x="11992" y="11793"/>
                </a:lnTo>
                <a:lnTo>
                  <a:pt x="12516" y="11290"/>
                </a:lnTo>
                <a:lnTo>
                  <a:pt x="13040" y="10787"/>
                </a:lnTo>
                <a:lnTo>
                  <a:pt x="13548" y="10298"/>
                </a:lnTo>
                <a:lnTo>
                  <a:pt x="14032" y="9833"/>
                </a:lnTo>
                <a:lnTo>
                  <a:pt x="14476" y="9403"/>
                </a:lnTo>
                <a:lnTo>
                  <a:pt x="14869" y="9021"/>
                </a:lnTo>
                <a:lnTo>
                  <a:pt x="15198" y="8700"/>
                </a:lnTo>
                <a:lnTo>
                  <a:pt x="15451" y="8450"/>
                </a:lnTo>
                <a:lnTo>
                  <a:pt x="15506" y="8395"/>
                </a:lnTo>
                <a:lnTo>
                  <a:pt x="15589" y="8308"/>
                </a:lnTo>
                <a:lnTo>
                  <a:pt x="15669" y="8219"/>
                </a:lnTo>
                <a:lnTo>
                  <a:pt x="15746" y="8127"/>
                </a:lnTo>
                <a:lnTo>
                  <a:pt x="15822" y="8034"/>
                </a:lnTo>
                <a:lnTo>
                  <a:pt x="15895" y="7940"/>
                </a:lnTo>
                <a:lnTo>
                  <a:pt x="15964" y="7843"/>
                </a:lnTo>
                <a:lnTo>
                  <a:pt x="16033" y="7746"/>
                </a:lnTo>
                <a:lnTo>
                  <a:pt x="16098" y="7647"/>
                </a:lnTo>
                <a:lnTo>
                  <a:pt x="16161" y="7546"/>
                </a:lnTo>
                <a:lnTo>
                  <a:pt x="16222" y="7445"/>
                </a:lnTo>
                <a:lnTo>
                  <a:pt x="16280" y="7341"/>
                </a:lnTo>
                <a:lnTo>
                  <a:pt x="16335" y="7236"/>
                </a:lnTo>
                <a:lnTo>
                  <a:pt x="16388" y="7131"/>
                </a:lnTo>
                <a:lnTo>
                  <a:pt x="16438" y="7024"/>
                </a:lnTo>
                <a:lnTo>
                  <a:pt x="16486" y="6916"/>
                </a:lnTo>
                <a:lnTo>
                  <a:pt x="16531" y="6807"/>
                </a:lnTo>
                <a:lnTo>
                  <a:pt x="16573" y="6697"/>
                </a:lnTo>
                <a:lnTo>
                  <a:pt x="16614" y="6585"/>
                </a:lnTo>
                <a:lnTo>
                  <a:pt x="16652" y="6473"/>
                </a:lnTo>
                <a:lnTo>
                  <a:pt x="16685" y="6360"/>
                </a:lnTo>
                <a:lnTo>
                  <a:pt x="16718" y="6246"/>
                </a:lnTo>
                <a:lnTo>
                  <a:pt x="16747" y="6131"/>
                </a:lnTo>
                <a:lnTo>
                  <a:pt x="16774" y="6015"/>
                </a:lnTo>
                <a:lnTo>
                  <a:pt x="16797" y="5899"/>
                </a:lnTo>
                <a:lnTo>
                  <a:pt x="16818" y="5781"/>
                </a:lnTo>
                <a:lnTo>
                  <a:pt x="16837" y="5664"/>
                </a:lnTo>
                <a:lnTo>
                  <a:pt x="16852" y="5545"/>
                </a:lnTo>
                <a:lnTo>
                  <a:pt x="16865" y="5426"/>
                </a:lnTo>
                <a:lnTo>
                  <a:pt x="16875" y="5306"/>
                </a:lnTo>
                <a:lnTo>
                  <a:pt x="16883" y="5186"/>
                </a:lnTo>
                <a:lnTo>
                  <a:pt x="16887" y="5065"/>
                </a:lnTo>
                <a:lnTo>
                  <a:pt x="16888" y="4945"/>
                </a:lnTo>
                <a:close/>
                <a:moveTo>
                  <a:pt x="4926" y="2486"/>
                </a:moveTo>
                <a:lnTo>
                  <a:pt x="4797" y="2489"/>
                </a:lnTo>
                <a:lnTo>
                  <a:pt x="4668" y="2499"/>
                </a:lnTo>
                <a:lnTo>
                  <a:pt x="4543" y="2516"/>
                </a:lnTo>
                <a:lnTo>
                  <a:pt x="4419" y="2538"/>
                </a:lnTo>
                <a:lnTo>
                  <a:pt x="4297" y="2565"/>
                </a:lnTo>
                <a:lnTo>
                  <a:pt x="4178" y="2600"/>
                </a:lnTo>
                <a:lnTo>
                  <a:pt x="4061" y="2641"/>
                </a:lnTo>
                <a:lnTo>
                  <a:pt x="3947" y="2686"/>
                </a:lnTo>
                <a:lnTo>
                  <a:pt x="3835" y="2737"/>
                </a:lnTo>
                <a:lnTo>
                  <a:pt x="3726" y="2793"/>
                </a:lnTo>
                <a:lnTo>
                  <a:pt x="3620" y="2853"/>
                </a:lnTo>
                <a:lnTo>
                  <a:pt x="3519" y="2920"/>
                </a:lnTo>
                <a:lnTo>
                  <a:pt x="3420" y="2991"/>
                </a:lnTo>
                <a:lnTo>
                  <a:pt x="3325" y="3066"/>
                </a:lnTo>
                <a:lnTo>
                  <a:pt x="3233" y="3145"/>
                </a:lnTo>
                <a:lnTo>
                  <a:pt x="3146" y="3230"/>
                </a:lnTo>
                <a:lnTo>
                  <a:pt x="3063" y="3317"/>
                </a:lnTo>
                <a:lnTo>
                  <a:pt x="2984" y="3409"/>
                </a:lnTo>
                <a:lnTo>
                  <a:pt x="2909" y="3505"/>
                </a:lnTo>
                <a:lnTo>
                  <a:pt x="2838" y="3604"/>
                </a:lnTo>
                <a:lnTo>
                  <a:pt x="2773" y="3707"/>
                </a:lnTo>
                <a:lnTo>
                  <a:pt x="2713" y="3813"/>
                </a:lnTo>
                <a:lnTo>
                  <a:pt x="2657" y="3922"/>
                </a:lnTo>
                <a:lnTo>
                  <a:pt x="2606" y="4034"/>
                </a:lnTo>
                <a:lnTo>
                  <a:pt x="2562" y="4149"/>
                </a:lnTo>
                <a:lnTo>
                  <a:pt x="2522" y="4267"/>
                </a:lnTo>
                <a:lnTo>
                  <a:pt x="2488" y="4386"/>
                </a:lnTo>
                <a:lnTo>
                  <a:pt x="2459" y="4509"/>
                </a:lnTo>
                <a:lnTo>
                  <a:pt x="2437" y="4633"/>
                </a:lnTo>
                <a:lnTo>
                  <a:pt x="2421" y="4760"/>
                </a:lnTo>
                <a:lnTo>
                  <a:pt x="2412" y="4888"/>
                </a:lnTo>
                <a:lnTo>
                  <a:pt x="2409" y="5018"/>
                </a:lnTo>
                <a:lnTo>
                  <a:pt x="2409" y="5037"/>
                </a:lnTo>
                <a:lnTo>
                  <a:pt x="2407" y="5056"/>
                </a:lnTo>
                <a:lnTo>
                  <a:pt x="2404" y="5075"/>
                </a:lnTo>
                <a:lnTo>
                  <a:pt x="2401" y="5094"/>
                </a:lnTo>
                <a:lnTo>
                  <a:pt x="2397" y="5113"/>
                </a:lnTo>
                <a:lnTo>
                  <a:pt x="2392" y="5131"/>
                </a:lnTo>
                <a:lnTo>
                  <a:pt x="2385" y="5148"/>
                </a:lnTo>
                <a:lnTo>
                  <a:pt x="2378" y="5166"/>
                </a:lnTo>
                <a:lnTo>
                  <a:pt x="2371" y="5183"/>
                </a:lnTo>
                <a:lnTo>
                  <a:pt x="2362" y="5199"/>
                </a:lnTo>
                <a:lnTo>
                  <a:pt x="2353" y="5216"/>
                </a:lnTo>
                <a:lnTo>
                  <a:pt x="2343" y="5230"/>
                </a:lnTo>
                <a:lnTo>
                  <a:pt x="2333" y="5245"/>
                </a:lnTo>
                <a:lnTo>
                  <a:pt x="2321" y="5260"/>
                </a:lnTo>
                <a:lnTo>
                  <a:pt x="2308" y="5274"/>
                </a:lnTo>
                <a:lnTo>
                  <a:pt x="2296" y="5287"/>
                </a:lnTo>
                <a:lnTo>
                  <a:pt x="2283" y="5300"/>
                </a:lnTo>
                <a:lnTo>
                  <a:pt x="2269" y="5312"/>
                </a:lnTo>
                <a:lnTo>
                  <a:pt x="2255" y="5323"/>
                </a:lnTo>
                <a:lnTo>
                  <a:pt x="2240" y="5334"/>
                </a:lnTo>
                <a:lnTo>
                  <a:pt x="2224" y="5345"/>
                </a:lnTo>
                <a:lnTo>
                  <a:pt x="2208" y="5353"/>
                </a:lnTo>
                <a:lnTo>
                  <a:pt x="2191" y="5361"/>
                </a:lnTo>
                <a:lnTo>
                  <a:pt x="2174" y="5370"/>
                </a:lnTo>
                <a:lnTo>
                  <a:pt x="2157" y="5376"/>
                </a:lnTo>
                <a:lnTo>
                  <a:pt x="2139" y="5383"/>
                </a:lnTo>
                <a:lnTo>
                  <a:pt x="2122" y="5388"/>
                </a:lnTo>
                <a:lnTo>
                  <a:pt x="2104" y="5392"/>
                </a:lnTo>
                <a:lnTo>
                  <a:pt x="2085" y="5395"/>
                </a:lnTo>
                <a:lnTo>
                  <a:pt x="2066" y="5398"/>
                </a:lnTo>
                <a:lnTo>
                  <a:pt x="2047" y="5400"/>
                </a:lnTo>
                <a:lnTo>
                  <a:pt x="2027" y="5400"/>
                </a:lnTo>
                <a:lnTo>
                  <a:pt x="2008" y="5400"/>
                </a:lnTo>
                <a:lnTo>
                  <a:pt x="1989" y="5398"/>
                </a:lnTo>
                <a:lnTo>
                  <a:pt x="1970" y="5395"/>
                </a:lnTo>
                <a:lnTo>
                  <a:pt x="1951" y="5392"/>
                </a:lnTo>
                <a:lnTo>
                  <a:pt x="1933" y="5388"/>
                </a:lnTo>
                <a:lnTo>
                  <a:pt x="1914" y="5383"/>
                </a:lnTo>
                <a:lnTo>
                  <a:pt x="1897" y="5376"/>
                </a:lnTo>
                <a:lnTo>
                  <a:pt x="1879" y="5370"/>
                </a:lnTo>
                <a:lnTo>
                  <a:pt x="1862" y="5361"/>
                </a:lnTo>
                <a:lnTo>
                  <a:pt x="1846" y="5353"/>
                </a:lnTo>
                <a:lnTo>
                  <a:pt x="1830" y="5345"/>
                </a:lnTo>
                <a:lnTo>
                  <a:pt x="1814" y="5334"/>
                </a:lnTo>
                <a:lnTo>
                  <a:pt x="1800" y="5323"/>
                </a:lnTo>
                <a:lnTo>
                  <a:pt x="1785" y="5312"/>
                </a:lnTo>
                <a:lnTo>
                  <a:pt x="1771" y="5300"/>
                </a:lnTo>
                <a:lnTo>
                  <a:pt x="1757" y="5287"/>
                </a:lnTo>
                <a:lnTo>
                  <a:pt x="1745" y="5274"/>
                </a:lnTo>
                <a:lnTo>
                  <a:pt x="1733" y="5260"/>
                </a:lnTo>
                <a:lnTo>
                  <a:pt x="1722" y="5245"/>
                </a:lnTo>
                <a:lnTo>
                  <a:pt x="1711" y="5230"/>
                </a:lnTo>
                <a:lnTo>
                  <a:pt x="1700" y="5216"/>
                </a:lnTo>
                <a:lnTo>
                  <a:pt x="1692" y="5199"/>
                </a:lnTo>
                <a:lnTo>
                  <a:pt x="1684" y="5183"/>
                </a:lnTo>
                <a:lnTo>
                  <a:pt x="1675" y="5166"/>
                </a:lnTo>
                <a:lnTo>
                  <a:pt x="1669" y="5148"/>
                </a:lnTo>
                <a:lnTo>
                  <a:pt x="1662" y="5131"/>
                </a:lnTo>
                <a:lnTo>
                  <a:pt x="1657" y="5113"/>
                </a:lnTo>
                <a:lnTo>
                  <a:pt x="1653" y="5094"/>
                </a:lnTo>
                <a:lnTo>
                  <a:pt x="1650" y="5075"/>
                </a:lnTo>
                <a:lnTo>
                  <a:pt x="1648" y="5056"/>
                </a:lnTo>
                <a:lnTo>
                  <a:pt x="1646" y="5037"/>
                </a:lnTo>
                <a:lnTo>
                  <a:pt x="1646" y="5018"/>
                </a:lnTo>
                <a:lnTo>
                  <a:pt x="1650" y="4849"/>
                </a:lnTo>
                <a:lnTo>
                  <a:pt x="1662" y="4682"/>
                </a:lnTo>
                <a:lnTo>
                  <a:pt x="1684" y="4518"/>
                </a:lnTo>
                <a:lnTo>
                  <a:pt x="1712" y="4356"/>
                </a:lnTo>
                <a:lnTo>
                  <a:pt x="1749" y="4197"/>
                </a:lnTo>
                <a:lnTo>
                  <a:pt x="1793" y="4042"/>
                </a:lnTo>
                <a:lnTo>
                  <a:pt x="1845" y="3888"/>
                </a:lnTo>
                <a:lnTo>
                  <a:pt x="1903" y="3739"/>
                </a:lnTo>
                <a:lnTo>
                  <a:pt x="1970" y="3593"/>
                </a:lnTo>
                <a:lnTo>
                  <a:pt x="2041" y="3452"/>
                </a:lnTo>
                <a:lnTo>
                  <a:pt x="2120" y="3314"/>
                </a:lnTo>
                <a:lnTo>
                  <a:pt x="2206" y="3181"/>
                </a:lnTo>
                <a:lnTo>
                  <a:pt x="2298" y="3052"/>
                </a:lnTo>
                <a:lnTo>
                  <a:pt x="2395" y="2928"/>
                </a:lnTo>
                <a:lnTo>
                  <a:pt x="2497" y="2809"/>
                </a:lnTo>
                <a:lnTo>
                  <a:pt x="2606" y="2694"/>
                </a:lnTo>
                <a:lnTo>
                  <a:pt x="2720" y="2586"/>
                </a:lnTo>
                <a:lnTo>
                  <a:pt x="2839" y="2482"/>
                </a:lnTo>
                <a:lnTo>
                  <a:pt x="2963" y="2385"/>
                </a:lnTo>
                <a:lnTo>
                  <a:pt x="3092" y="2293"/>
                </a:lnTo>
                <a:lnTo>
                  <a:pt x="3223" y="2207"/>
                </a:lnTo>
                <a:lnTo>
                  <a:pt x="3361" y="2128"/>
                </a:lnTo>
                <a:lnTo>
                  <a:pt x="3502" y="2055"/>
                </a:lnTo>
                <a:lnTo>
                  <a:pt x="3647" y="1989"/>
                </a:lnTo>
                <a:lnTo>
                  <a:pt x="3796" y="1930"/>
                </a:lnTo>
                <a:lnTo>
                  <a:pt x="3948" y="1878"/>
                </a:lnTo>
                <a:lnTo>
                  <a:pt x="4102" y="1834"/>
                </a:lnTo>
                <a:lnTo>
                  <a:pt x="4260" y="1797"/>
                </a:lnTo>
                <a:lnTo>
                  <a:pt x="4420" y="1768"/>
                </a:lnTo>
                <a:lnTo>
                  <a:pt x="4584" y="1747"/>
                </a:lnTo>
                <a:lnTo>
                  <a:pt x="4750" y="1734"/>
                </a:lnTo>
                <a:lnTo>
                  <a:pt x="4918" y="1730"/>
                </a:lnTo>
                <a:lnTo>
                  <a:pt x="4937" y="1731"/>
                </a:lnTo>
                <a:lnTo>
                  <a:pt x="4956" y="1732"/>
                </a:lnTo>
                <a:lnTo>
                  <a:pt x="4975" y="1734"/>
                </a:lnTo>
                <a:lnTo>
                  <a:pt x="4994" y="1739"/>
                </a:lnTo>
                <a:lnTo>
                  <a:pt x="5013" y="1743"/>
                </a:lnTo>
                <a:lnTo>
                  <a:pt x="5031" y="1748"/>
                </a:lnTo>
                <a:lnTo>
                  <a:pt x="5047" y="1753"/>
                </a:lnTo>
                <a:lnTo>
                  <a:pt x="5065" y="1761"/>
                </a:lnTo>
                <a:lnTo>
                  <a:pt x="5082" y="1768"/>
                </a:lnTo>
                <a:lnTo>
                  <a:pt x="5098" y="1777"/>
                </a:lnTo>
                <a:lnTo>
                  <a:pt x="5115" y="1786"/>
                </a:lnTo>
                <a:lnTo>
                  <a:pt x="5130" y="1796"/>
                </a:lnTo>
                <a:lnTo>
                  <a:pt x="5145" y="1806"/>
                </a:lnTo>
                <a:lnTo>
                  <a:pt x="5159" y="1818"/>
                </a:lnTo>
                <a:lnTo>
                  <a:pt x="5173" y="1831"/>
                </a:lnTo>
                <a:lnTo>
                  <a:pt x="5187" y="1843"/>
                </a:lnTo>
                <a:lnTo>
                  <a:pt x="5199" y="1856"/>
                </a:lnTo>
                <a:lnTo>
                  <a:pt x="5211" y="1870"/>
                </a:lnTo>
                <a:lnTo>
                  <a:pt x="5223" y="1884"/>
                </a:lnTo>
                <a:lnTo>
                  <a:pt x="5233" y="1899"/>
                </a:lnTo>
                <a:lnTo>
                  <a:pt x="5244" y="1915"/>
                </a:lnTo>
                <a:lnTo>
                  <a:pt x="5252" y="1931"/>
                </a:lnTo>
                <a:lnTo>
                  <a:pt x="5262" y="1948"/>
                </a:lnTo>
                <a:lnTo>
                  <a:pt x="5269" y="1965"/>
                </a:lnTo>
                <a:lnTo>
                  <a:pt x="5275" y="1982"/>
                </a:lnTo>
                <a:lnTo>
                  <a:pt x="5282" y="2000"/>
                </a:lnTo>
                <a:lnTo>
                  <a:pt x="5287" y="2018"/>
                </a:lnTo>
                <a:lnTo>
                  <a:pt x="5291" y="2036"/>
                </a:lnTo>
                <a:lnTo>
                  <a:pt x="5294" y="2055"/>
                </a:lnTo>
                <a:lnTo>
                  <a:pt x="5298" y="2074"/>
                </a:lnTo>
                <a:lnTo>
                  <a:pt x="5299" y="2093"/>
                </a:lnTo>
                <a:lnTo>
                  <a:pt x="5299" y="2113"/>
                </a:lnTo>
                <a:lnTo>
                  <a:pt x="5299" y="2131"/>
                </a:lnTo>
                <a:lnTo>
                  <a:pt x="5298" y="2150"/>
                </a:lnTo>
                <a:lnTo>
                  <a:pt x="5294" y="2168"/>
                </a:lnTo>
                <a:lnTo>
                  <a:pt x="5291" y="2186"/>
                </a:lnTo>
                <a:lnTo>
                  <a:pt x="5288" y="2204"/>
                </a:lnTo>
                <a:lnTo>
                  <a:pt x="5283" y="2222"/>
                </a:lnTo>
                <a:lnTo>
                  <a:pt x="5276" y="2239"/>
                </a:lnTo>
                <a:lnTo>
                  <a:pt x="5270" y="2256"/>
                </a:lnTo>
                <a:lnTo>
                  <a:pt x="5263" y="2271"/>
                </a:lnTo>
                <a:lnTo>
                  <a:pt x="5254" y="2288"/>
                </a:lnTo>
                <a:lnTo>
                  <a:pt x="5246" y="2303"/>
                </a:lnTo>
                <a:lnTo>
                  <a:pt x="5236" y="2319"/>
                </a:lnTo>
                <a:lnTo>
                  <a:pt x="5226" y="2334"/>
                </a:lnTo>
                <a:lnTo>
                  <a:pt x="5215" y="2348"/>
                </a:lnTo>
                <a:lnTo>
                  <a:pt x="5204" y="2361"/>
                </a:lnTo>
                <a:lnTo>
                  <a:pt x="5191" y="2374"/>
                </a:lnTo>
                <a:lnTo>
                  <a:pt x="5178" y="2387"/>
                </a:lnTo>
                <a:lnTo>
                  <a:pt x="5165" y="2398"/>
                </a:lnTo>
                <a:lnTo>
                  <a:pt x="5151" y="2410"/>
                </a:lnTo>
                <a:lnTo>
                  <a:pt x="5136" y="2421"/>
                </a:lnTo>
                <a:lnTo>
                  <a:pt x="5121" y="2430"/>
                </a:lnTo>
                <a:lnTo>
                  <a:pt x="5105" y="2440"/>
                </a:lnTo>
                <a:lnTo>
                  <a:pt x="5090" y="2448"/>
                </a:lnTo>
                <a:lnTo>
                  <a:pt x="5073" y="2455"/>
                </a:lnTo>
                <a:lnTo>
                  <a:pt x="5056" y="2463"/>
                </a:lnTo>
                <a:lnTo>
                  <a:pt x="5039" y="2468"/>
                </a:lnTo>
                <a:lnTo>
                  <a:pt x="5021" y="2473"/>
                </a:lnTo>
                <a:lnTo>
                  <a:pt x="5002" y="2478"/>
                </a:lnTo>
                <a:lnTo>
                  <a:pt x="4984" y="2482"/>
                </a:lnTo>
                <a:lnTo>
                  <a:pt x="4965" y="2484"/>
                </a:lnTo>
                <a:lnTo>
                  <a:pt x="4946" y="2485"/>
                </a:lnTo>
                <a:lnTo>
                  <a:pt x="4926" y="2486"/>
                </a:lnTo>
                <a:close/>
              </a:path>
            </a:pathLst>
          </a:custGeom>
          <a:solidFill>
            <a:srgbClr val="F5456D"/>
          </a:solidFill>
          <a:ln>
            <a:noFill/>
          </a:ln>
        </p:spPr>
        <p:txBody>
          <a:bodyPr vert="horz" wrap="square" lIns="91438" tIns="45719" rIns="91438" bIns="45719" numCol="1" anchor="t" anchorCtr="0" compatLnSpc="1"/>
          <a:lstStyle/>
          <a:p>
            <a:endParaRPr lang="zh-CN" altLang="en-US" dirty="0">
              <a:latin typeface="微软雅黑"/>
              <a:ea typeface="微软雅黑"/>
              <a:sym typeface="微软雅黑"/>
            </a:endParaRPr>
          </a:p>
        </p:txBody>
      </p:sp>
      <p:sp>
        <p:nvSpPr>
          <p:cNvPr id="31" name="文本框 30"/>
          <p:cNvSpPr txBox="1"/>
          <p:nvPr/>
        </p:nvSpPr>
        <p:spPr>
          <a:xfrm>
            <a:off x="1027768" y="1854359"/>
            <a:ext cx="351907" cy="677108"/>
          </a:xfrm>
          <a:prstGeom prst="rect">
            <a:avLst/>
          </a:prstGeom>
          <a:noFill/>
        </p:spPr>
        <p:txBody>
          <a:bodyPr wrap="square" lIns="121917" tIns="60958" rIns="121917" bIns="60958" rtlCol="0">
            <a:spAutoFit/>
          </a:bodyPr>
          <a:lstStyle/>
          <a:p>
            <a:r>
              <a:rPr lang="en-US" altLang="zh-CN" sz="3600" dirty="0">
                <a:solidFill>
                  <a:schemeClr val="bg1"/>
                </a:solidFill>
                <a:latin typeface="微软雅黑"/>
                <a:ea typeface="微软雅黑"/>
                <a:sym typeface="微软雅黑"/>
              </a:rPr>
              <a:t>1</a:t>
            </a:r>
            <a:endParaRPr lang="zh-CN" altLang="en-US" sz="3600" dirty="0">
              <a:solidFill>
                <a:schemeClr val="bg1"/>
              </a:solidFill>
              <a:latin typeface="微软雅黑"/>
              <a:ea typeface="微软雅黑"/>
              <a:sym typeface="微软雅黑"/>
            </a:endParaRPr>
          </a:p>
        </p:txBody>
      </p:sp>
      <p:sp>
        <p:nvSpPr>
          <p:cNvPr id="34" name="Freeform 5"/>
          <p:cNvSpPr>
            <a:spLocks noEditPoints="1"/>
          </p:cNvSpPr>
          <p:nvPr/>
        </p:nvSpPr>
        <p:spPr bwMode="auto">
          <a:xfrm>
            <a:off x="911424" y="3509169"/>
            <a:ext cx="702109" cy="613307"/>
          </a:xfrm>
          <a:custGeom>
            <a:avLst/>
            <a:gdLst>
              <a:gd name="T0" fmla="*/ 16589 w 16888"/>
              <a:gd name="T1" fmla="*/ 3248 h 14752"/>
              <a:gd name="T2" fmla="*/ 15608 w 16888"/>
              <a:gd name="T3" fmla="*/ 1623 h 14752"/>
              <a:gd name="T4" fmla="*/ 14099 w 16888"/>
              <a:gd name="T5" fmla="*/ 489 h 14752"/>
              <a:gd name="T6" fmla="*/ 12223 w 16888"/>
              <a:gd name="T7" fmla="*/ 6 h 14752"/>
              <a:gd name="T8" fmla="*/ 11098 w 16888"/>
              <a:gd name="T9" fmla="*/ 77 h 14752"/>
              <a:gd name="T10" fmla="*/ 10153 w 16888"/>
              <a:gd name="T11" fmla="*/ 346 h 14752"/>
              <a:gd name="T12" fmla="*/ 9289 w 16888"/>
              <a:gd name="T13" fmla="*/ 796 h 14752"/>
              <a:gd name="T14" fmla="*/ 8531 w 16888"/>
              <a:gd name="T15" fmla="*/ 1414 h 14752"/>
              <a:gd name="T16" fmla="*/ 7795 w 16888"/>
              <a:gd name="T17" fmla="*/ 935 h 14752"/>
              <a:gd name="T18" fmla="*/ 6953 w 16888"/>
              <a:gd name="T19" fmla="*/ 442 h 14752"/>
              <a:gd name="T20" fmla="*/ 6027 w 16888"/>
              <a:gd name="T21" fmla="*/ 127 h 14752"/>
              <a:gd name="T22" fmla="*/ 5043 w 16888"/>
              <a:gd name="T23" fmla="*/ 2 h 14752"/>
              <a:gd name="T24" fmla="*/ 3230 w 16888"/>
              <a:gd name="T25" fmla="*/ 301 h 14752"/>
              <a:gd name="T26" fmla="*/ 1614 w 16888"/>
              <a:gd name="T27" fmla="*/ 1287 h 14752"/>
              <a:gd name="T28" fmla="*/ 487 w 16888"/>
              <a:gd name="T29" fmla="*/ 2804 h 14752"/>
              <a:gd name="T30" fmla="*/ 6 w 16888"/>
              <a:gd name="T31" fmla="*/ 4691 h 14752"/>
              <a:gd name="T32" fmla="*/ 66 w 16888"/>
              <a:gd name="T33" fmla="*/ 5762 h 14752"/>
              <a:gd name="T34" fmla="*/ 303 w 16888"/>
              <a:gd name="T35" fmla="*/ 6656 h 14752"/>
              <a:gd name="T36" fmla="*/ 702 w 16888"/>
              <a:gd name="T37" fmla="*/ 7487 h 14752"/>
              <a:gd name="T38" fmla="*/ 1256 w 16888"/>
              <a:gd name="T39" fmla="*/ 8236 h 14752"/>
              <a:gd name="T40" fmla="*/ 7700 w 16888"/>
              <a:gd name="T41" fmla="*/ 14461 h 14752"/>
              <a:gd name="T42" fmla="*/ 7866 w 16888"/>
              <a:gd name="T43" fmla="*/ 14589 h 14752"/>
              <a:gd name="T44" fmla="*/ 8052 w 16888"/>
              <a:gd name="T45" fmla="*/ 14682 h 14752"/>
              <a:gd name="T46" fmla="*/ 8256 w 16888"/>
              <a:gd name="T47" fmla="*/ 14736 h 14752"/>
              <a:gd name="T48" fmla="*/ 8471 w 16888"/>
              <a:gd name="T49" fmla="*/ 14752 h 14752"/>
              <a:gd name="T50" fmla="*/ 8686 w 16888"/>
              <a:gd name="T51" fmla="*/ 14725 h 14752"/>
              <a:gd name="T52" fmla="*/ 8890 w 16888"/>
              <a:gd name="T53" fmla="*/ 14657 h 14752"/>
              <a:gd name="T54" fmla="*/ 9078 w 16888"/>
              <a:gd name="T55" fmla="*/ 14552 h 14752"/>
              <a:gd name="T56" fmla="*/ 9316 w 16888"/>
              <a:gd name="T57" fmla="*/ 14348 h 14752"/>
              <a:gd name="T58" fmla="*/ 12516 w 16888"/>
              <a:gd name="T59" fmla="*/ 11290 h 14752"/>
              <a:gd name="T60" fmla="*/ 15506 w 16888"/>
              <a:gd name="T61" fmla="*/ 8395 h 14752"/>
              <a:gd name="T62" fmla="*/ 16098 w 16888"/>
              <a:gd name="T63" fmla="*/ 7647 h 14752"/>
              <a:gd name="T64" fmla="*/ 16531 w 16888"/>
              <a:gd name="T65" fmla="*/ 6807 h 14752"/>
              <a:gd name="T66" fmla="*/ 16797 w 16888"/>
              <a:gd name="T67" fmla="*/ 5899 h 14752"/>
              <a:gd name="T68" fmla="*/ 16888 w 16888"/>
              <a:gd name="T69" fmla="*/ 4945 h 14752"/>
              <a:gd name="T70" fmla="*/ 4061 w 16888"/>
              <a:gd name="T71" fmla="*/ 2641 h 14752"/>
              <a:gd name="T72" fmla="*/ 3233 w 16888"/>
              <a:gd name="T73" fmla="*/ 3145 h 14752"/>
              <a:gd name="T74" fmla="*/ 2657 w 16888"/>
              <a:gd name="T75" fmla="*/ 3922 h 14752"/>
              <a:gd name="T76" fmla="*/ 2412 w 16888"/>
              <a:gd name="T77" fmla="*/ 4888 h 14752"/>
              <a:gd name="T78" fmla="*/ 2385 w 16888"/>
              <a:gd name="T79" fmla="*/ 5148 h 14752"/>
              <a:gd name="T80" fmla="*/ 2308 w 16888"/>
              <a:gd name="T81" fmla="*/ 5274 h 14752"/>
              <a:gd name="T82" fmla="*/ 2191 w 16888"/>
              <a:gd name="T83" fmla="*/ 5361 h 14752"/>
              <a:gd name="T84" fmla="*/ 2047 w 16888"/>
              <a:gd name="T85" fmla="*/ 5400 h 14752"/>
              <a:gd name="T86" fmla="*/ 1897 w 16888"/>
              <a:gd name="T87" fmla="*/ 5376 h 14752"/>
              <a:gd name="T88" fmla="*/ 1771 w 16888"/>
              <a:gd name="T89" fmla="*/ 5300 h 14752"/>
              <a:gd name="T90" fmla="*/ 1684 w 16888"/>
              <a:gd name="T91" fmla="*/ 5183 h 14752"/>
              <a:gd name="T92" fmla="*/ 1646 w 16888"/>
              <a:gd name="T93" fmla="*/ 5037 h 14752"/>
              <a:gd name="T94" fmla="*/ 1845 w 16888"/>
              <a:gd name="T95" fmla="*/ 3888 h 14752"/>
              <a:gd name="T96" fmla="*/ 2497 w 16888"/>
              <a:gd name="T97" fmla="*/ 2809 h 14752"/>
              <a:gd name="T98" fmla="*/ 3502 w 16888"/>
              <a:gd name="T99" fmla="*/ 2055 h 14752"/>
              <a:gd name="T100" fmla="*/ 4750 w 16888"/>
              <a:gd name="T101" fmla="*/ 1734 h 14752"/>
              <a:gd name="T102" fmla="*/ 5047 w 16888"/>
              <a:gd name="T103" fmla="*/ 1753 h 14752"/>
              <a:gd name="T104" fmla="*/ 5173 w 16888"/>
              <a:gd name="T105" fmla="*/ 1831 h 14752"/>
              <a:gd name="T106" fmla="*/ 5262 w 16888"/>
              <a:gd name="T107" fmla="*/ 1948 h 14752"/>
              <a:gd name="T108" fmla="*/ 5299 w 16888"/>
              <a:gd name="T109" fmla="*/ 2093 h 14752"/>
              <a:gd name="T110" fmla="*/ 5276 w 16888"/>
              <a:gd name="T111" fmla="*/ 2239 h 14752"/>
              <a:gd name="T112" fmla="*/ 5204 w 16888"/>
              <a:gd name="T113" fmla="*/ 2361 h 14752"/>
              <a:gd name="T114" fmla="*/ 5090 w 16888"/>
              <a:gd name="T115" fmla="*/ 2448 h 14752"/>
              <a:gd name="T116" fmla="*/ 4946 w 16888"/>
              <a:gd name="T117" fmla="*/ 2485 h 14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8" h="14752">
                <a:moveTo>
                  <a:pt x="16888" y="4945"/>
                </a:moveTo>
                <a:lnTo>
                  <a:pt x="16882" y="4691"/>
                </a:lnTo>
                <a:lnTo>
                  <a:pt x="16863" y="4440"/>
                </a:lnTo>
                <a:lnTo>
                  <a:pt x="16831" y="4194"/>
                </a:lnTo>
                <a:lnTo>
                  <a:pt x="16788" y="3951"/>
                </a:lnTo>
                <a:lnTo>
                  <a:pt x="16733" y="3712"/>
                </a:lnTo>
                <a:lnTo>
                  <a:pt x="16666" y="3477"/>
                </a:lnTo>
                <a:lnTo>
                  <a:pt x="16589" y="3248"/>
                </a:lnTo>
                <a:lnTo>
                  <a:pt x="16501" y="3023"/>
                </a:lnTo>
                <a:lnTo>
                  <a:pt x="16401" y="2804"/>
                </a:lnTo>
                <a:lnTo>
                  <a:pt x="16293" y="2591"/>
                </a:lnTo>
                <a:lnTo>
                  <a:pt x="16174" y="2385"/>
                </a:lnTo>
                <a:lnTo>
                  <a:pt x="16047" y="2184"/>
                </a:lnTo>
                <a:lnTo>
                  <a:pt x="15908" y="1989"/>
                </a:lnTo>
                <a:lnTo>
                  <a:pt x="15763" y="1803"/>
                </a:lnTo>
                <a:lnTo>
                  <a:pt x="15608" y="1623"/>
                </a:lnTo>
                <a:lnTo>
                  <a:pt x="15445" y="1451"/>
                </a:lnTo>
                <a:lnTo>
                  <a:pt x="15274" y="1287"/>
                </a:lnTo>
                <a:lnTo>
                  <a:pt x="15096" y="1132"/>
                </a:lnTo>
                <a:lnTo>
                  <a:pt x="14910" y="985"/>
                </a:lnTo>
                <a:lnTo>
                  <a:pt x="14717" y="847"/>
                </a:lnTo>
                <a:lnTo>
                  <a:pt x="14517" y="718"/>
                </a:lnTo>
                <a:lnTo>
                  <a:pt x="14312" y="599"/>
                </a:lnTo>
                <a:lnTo>
                  <a:pt x="14099" y="489"/>
                </a:lnTo>
                <a:lnTo>
                  <a:pt x="13882" y="390"/>
                </a:lnTo>
                <a:lnTo>
                  <a:pt x="13658" y="301"/>
                </a:lnTo>
                <a:lnTo>
                  <a:pt x="13430" y="223"/>
                </a:lnTo>
                <a:lnTo>
                  <a:pt x="13197" y="157"/>
                </a:lnTo>
                <a:lnTo>
                  <a:pt x="12959" y="100"/>
                </a:lnTo>
                <a:lnTo>
                  <a:pt x="12718" y="57"/>
                </a:lnTo>
                <a:lnTo>
                  <a:pt x="12472" y="25"/>
                </a:lnTo>
                <a:lnTo>
                  <a:pt x="12223" y="6"/>
                </a:lnTo>
                <a:lnTo>
                  <a:pt x="11970" y="0"/>
                </a:lnTo>
                <a:lnTo>
                  <a:pt x="11844" y="2"/>
                </a:lnTo>
                <a:lnTo>
                  <a:pt x="11718" y="6"/>
                </a:lnTo>
                <a:lnTo>
                  <a:pt x="11593" y="15"/>
                </a:lnTo>
                <a:lnTo>
                  <a:pt x="11468" y="25"/>
                </a:lnTo>
                <a:lnTo>
                  <a:pt x="11343" y="39"/>
                </a:lnTo>
                <a:lnTo>
                  <a:pt x="11220" y="57"/>
                </a:lnTo>
                <a:lnTo>
                  <a:pt x="11098" y="77"/>
                </a:lnTo>
                <a:lnTo>
                  <a:pt x="10976" y="100"/>
                </a:lnTo>
                <a:lnTo>
                  <a:pt x="10856" y="127"/>
                </a:lnTo>
                <a:lnTo>
                  <a:pt x="10735" y="155"/>
                </a:lnTo>
                <a:lnTo>
                  <a:pt x="10617" y="188"/>
                </a:lnTo>
                <a:lnTo>
                  <a:pt x="10499" y="223"/>
                </a:lnTo>
                <a:lnTo>
                  <a:pt x="10383" y="261"/>
                </a:lnTo>
                <a:lnTo>
                  <a:pt x="10268" y="302"/>
                </a:lnTo>
                <a:lnTo>
                  <a:pt x="10153" y="346"/>
                </a:lnTo>
                <a:lnTo>
                  <a:pt x="10040" y="392"/>
                </a:lnTo>
                <a:lnTo>
                  <a:pt x="9929" y="442"/>
                </a:lnTo>
                <a:lnTo>
                  <a:pt x="9818" y="494"/>
                </a:lnTo>
                <a:lnTo>
                  <a:pt x="9710" y="549"/>
                </a:lnTo>
                <a:lnTo>
                  <a:pt x="9602" y="607"/>
                </a:lnTo>
                <a:lnTo>
                  <a:pt x="9496" y="667"/>
                </a:lnTo>
                <a:lnTo>
                  <a:pt x="9392" y="731"/>
                </a:lnTo>
                <a:lnTo>
                  <a:pt x="9289" y="796"/>
                </a:lnTo>
                <a:lnTo>
                  <a:pt x="9188" y="864"/>
                </a:lnTo>
                <a:lnTo>
                  <a:pt x="9089" y="935"/>
                </a:lnTo>
                <a:lnTo>
                  <a:pt x="8991" y="1009"/>
                </a:lnTo>
                <a:lnTo>
                  <a:pt x="8895" y="1085"/>
                </a:lnTo>
                <a:lnTo>
                  <a:pt x="8801" y="1163"/>
                </a:lnTo>
                <a:lnTo>
                  <a:pt x="8709" y="1245"/>
                </a:lnTo>
                <a:lnTo>
                  <a:pt x="8618" y="1328"/>
                </a:lnTo>
                <a:lnTo>
                  <a:pt x="8531" y="1414"/>
                </a:lnTo>
                <a:lnTo>
                  <a:pt x="8444" y="1503"/>
                </a:lnTo>
                <a:lnTo>
                  <a:pt x="8357" y="1414"/>
                </a:lnTo>
                <a:lnTo>
                  <a:pt x="8268" y="1328"/>
                </a:lnTo>
                <a:lnTo>
                  <a:pt x="8177" y="1245"/>
                </a:lnTo>
                <a:lnTo>
                  <a:pt x="8084" y="1163"/>
                </a:lnTo>
                <a:lnTo>
                  <a:pt x="7989" y="1085"/>
                </a:lnTo>
                <a:lnTo>
                  <a:pt x="7893" y="1009"/>
                </a:lnTo>
                <a:lnTo>
                  <a:pt x="7795" y="935"/>
                </a:lnTo>
                <a:lnTo>
                  <a:pt x="7695" y="864"/>
                </a:lnTo>
                <a:lnTo>
                  <a:pt x="7593" y="796"/>
                </a:lnTo>
                <a:lnTo>
                  <a:pt x="7490" y="731"/>
                </a:lnTo>
                <a:lnTo>
                  <a:pt x="7385" y="667"/>
                </a:lnTo>
                <a:lnTo>
                  <a:pt x="7280" y="607"/>
                </a:lnTo>
                <a:lnTo>
                  <a:pt x="7172" y="549"/>
                </a:lnTo>
                <a:lnTo>
                  <a:pt x="7062" y="494"/>
                </a:lnTo>
                <a:lnTo>
                  <a:pt x="6953" y="442"/>
                </a:lnTo>
                <a:lnTo>
                  <a:pt x="6841" y="392"/>
                </a:lnTo>
                <a:lnTo>
                  <a:pt x="6728" y="346"/>
                </a:lnTo>
                <a:lnTo>
                  <a:pt x="6614" y="302"/>
                </a:lnTo>
                <a:lnTo>
                  <a:pt x="6499" y="261"/>
                </a:lnTo>
                <a:lnTo>
                  <a:pt x="6383" y="223"/>
                </a:lnTo>
                <a:lnTo>
                  <a:pt x="6264" y="188"/>
                </a:lnTo>
                <a:lnTo>
                  <a:pt x="6146" y="155"/>
                </a:lnTo>
                <a:lnTo>
                  <a:pt x="6027" y="127"/>
                </a:lnTo>
                <a:lnTo>
                  <a:pt x="5907" y="100"/>
                </a:lnTo>
                <a:lnTo>
                  <a:pt x="5785" y="77"/>
                </a:lnTo>
                <a:lnTo>
                  <a:pt x="5664" y="57"/>
                </a:lnTo>
                <a:lnTo>
                  <a:pt x="5541" y="39"/>
                </a:lnTo>
                <a:lnTo>
                  <a:pt x="5418" y="25"/>
                </a:lnTo>
                <a:lnTo>
                  <a:pt x="5293" y="15"/>
                </a:lnTo>
                <a:lnTo>
                  <a:pt x="5169" y="6"/>
                </a:lnTo>
                <a:lnTo>
                  <a:pt x="5043" y="2"/>
                </a:lnTo>
                <a:lnTo>
                  <a:pt x="4918" y="0"/>
                </a:lnTo>
                <a:lnTo>
                  <a:pt x="4665" y="6"/>
                </a:lnTo>
                <a:lnTo>
                  <a:pt x="4416" y="25"/>
                </a:lnTo>
                <a:lnTo>
                  <a:pt x="4170" y="57"/>
                </a:lnTo>
                <a:lnTo>
                  <a:pt x="3929" y="100"/>
                </a:lnTo>
                <a:lnTo>
                  <a:pt x="3691" y="157"/>
                </a:lnTo>
                <a:lnTo>
                  <a:pt x="3458" y="223"/>
                </a:lnTo>
                <a:lnTo>
                  <a:pt x="3230" y="301"/>
                </a:lnTo>
                <a:lnTo>
                  <a:pt x="3006" y="390"/>
                </a:lnTo>
                <a:lnTo>
                  <a:pt x="2789" y="489"/>
                </a:lnTo>
                <a:lnTo>
                  <a:pt x="2576" y="599"/>
                </a:lnTo>
                <a:lnTo>
                  <a:pt x="2371" y="718"/>
                </a:lnTo>
                <a:lnTo>
                  <a:pt x="2171" y="847"/>
                </a:lnTo>
                <a:lnTo>
                  <a:pt x="1978" y="985"/>
                </a:lnTo>
                <a:lnTo>
                  <a:pt x="1792" y="1132"/>
                </a:lnTo>
                <a:lnTo>
                  <a:pt x="1614" y="1287"/>
                </a:lnTo>
                <a:lnTo>
                  <a:pt x="1443" y="1451"/>
                </a:lnTo>
                <a:lnTo>
                  <a:pt x="1280" y="1623"/>
                </a:lnTo>
                <a:lnTo>
                  <a:pt x="1125" y="1803"/>
                </a:lnTo>
                <a:lnTo>
                  <a:pt x="980" y="1989"/>
                </a:lnTo>
                <a:lnTo>
                  <a:pt x="841" y="2184"/>
                </a:lnTo>
                <a:lnTo>
                  <a:pt x="714" y="2385"/>
                </a:lnTo>
                <a:lnTo>
                  <a:pt x="595" y="2591"/>
                </a:lnTo>
                <a:lnTo>
                  <a:pt x="487" y="2804"/>
                </a:lnTo>
                <a:lnTo>
                  <a:pt x="387" y="3023"/>
                </a:lnTo>
                <a:lnTo>
                  <a:pt x="299" y="3248"/>
                </a:lnTo>
                <a:lnTo>
                  <a:pt x="222" y="3477"/>
                </a:lnTo>
                <a:lnTo>
                  <a:pt x="155" y="3712"/>
                </a:lnTo>
                <a:lnTo>
                  <a:pt x="100" y="3951"/>
                </a:lnTo>
                <a:lnTo>
                  <a:pt x="57" y="4194"/>
                </a:lnTo>
                <a:lnTo>
                  <a:pt x="25" y="4440"/>
                </a:lnTo>
                <a:lnTo>
                  <a:pt x="6" y="4691"/>
                </a:lnTo>
                <a:lnTo>
                  <a:pt x="0" y="4945"/>
                </a:lnTo>
                <a:lnTo>
                  <a:pt x="1" y="5063"/>
                </a:lnTo>
                <a:lnTo>
                  <a:pt x="5" y="5181"/>
                </a:lnTo>
                <a:lnTo>
                  <a:pt x="13" y="5299"/>
                </a:lnTo>
                <a:lnTo>
                  <a:pt x="22" y="5415"/>
                </a:lnTo>
                <a:lnTo>
                  <a:pt x="35" y="5532"/>
                </a:lnTo>
                <a:lnTo>
                  <a:pt x="50" y="5648"/>
                </a:lnTo>
                <a:lnTo>
                  <a:pt x="66" y="5762"/>
                </a:lnTo>
                <a:lnTo>
                  <a:pt x="88" y="5878"/>
                </a:lnTo>
                <a:lnTo>
                  <a:pt x="111" y="5991"/>
                </a:lnTo>
                <a:lnTo>
                  <a:pt x="136" y="6104"/>
                </a:lnTo>
                <a:lnTo>
                  <a:pt x="165" y="6216"/>
                </a:lnTo>
                <a:lnTo>
                  <a:pt x="195" y="6327"/>
                </a:lnTo>
                <a:lnTo>
                  <a:pt x="229" y="6438"/>
                </a:lnTo>
                <a:lnTo>
                  <a:pt x="265" y="6547"/>
                </a:lnTo>
                <a:lnTo>
                  <a:pt x="303" y="6656"/>
                </a:lnTo>
                <a:lnTo>
                  <a:pt x="344" y="6764"/>
                </a:lnTo>
                <a:lnTo>
                  <a:pt x="388" y="6871"/>
                </a:lnTo>
                <a:lnTo>
                  <a:pt x="434" y="6976"/>
                </a:lnTo>
                <a:lnTo>
                  <a:pt x="482" y="7080"/>
                </a:lnTo>
                <a:lnTo>
                  <a:pt x="534" y="7184"/>
                </a:lnTo>
                <a:lnTo>
                  <a:pt x="588" y="7286"/>
                </a:lnTo>
                <a:lnTo>
                  <a:pt x="644" y="7387"/>
                </a:lnTo>
                <a:lnTo>
                  <a:pt x="702" y="7487"/>
                </a:lnTo>
                <a:lnTo>
                  <a:pt x="763" y="7585"/>
                </a:lnTo>
                <a:lnTo>
                  <a:pt x="826" y="7683"/>
                </a:lnTo>
                <a:lnTo>
                  <a:pt x="892" y="7778"/>
                </a:lnTo>
                <a:lnTo>
                  <a:pt x="961" y="7873"/>
                </a:lnTo>
                <a:lnTo>
                  <a:pt x="1031" y="7966"/>
                </a:lnTo>
                <a:lnTo>
                  <a:pt x="1104" y="8057"/>
                </a:lnTo>
                <a:lnTo>
                  <a:pt x="1179" y="8148"/>
                </a:lnTo>
                <a:lnTo>
                  <a:pt x="1256" y="8236"/>
                </a:lnTo>
                <a:lnTo>
                  <a:pt x="1336" y="8324"/>
                </a:lnTo>
                <a:lnTo>
                  <a:pt x="1348" y="8337"/>
                </a:lnTo>
                <a:lnTo>
                  <a:pt x="1358" y="8350"/>
                </a:lnTo>
                <a:lnTo>
                  <a:pt x="1369" y="8364"/>
                </a:lnTo>
                <a:lnTo>
                  <a:pt x="1382" y="8377"/>
                </a:lnTo>
                <a:lnTo>
                  <a:pt x="1454" y="8450"/>
                </a:lnTo>
                <a:lnTo>
                  <a:pt x="7681" y="14442"/>
                </a:lnTo>
                <a:lnTo>
                  <a:pt x="7700" y="14461"/>
                </a:lnTo>
                <a:lnTo>
                  <a:pt x="7719" y="14479"/>
                </a:lnTo>
                <a:lnTo>
                  <a:pt x="7739" y="14496"/>
                </a:lnTo>
                <a:lnTo>
                  <a:pt x="7759" y="14513"/>
                </a:lnTo>
                <a:lnTo>
                  <a:pt x="7779" y="14530"/>
                </a:lnTo>
                <a:lnTo>
                  <a:pt x="7800" y="14546"/>
                </a:lnTo>
                <a:lnTo>
                  <a:pt x="7821" y="14561"/>
                </a:lnTo>
                <a:lnTo>
                  <a:pt x="7843" y="14575"/>
                </a:lnTo>
                <a:lnTo>
                  <a:pt x="7866" y="14589"/>
                </a:lnTo>
                <a:lnTo>
                  <a:pt x="7888" y="14603"/>
                </a:lnTo>
                <a:lnTo>
                  <a:pt x="7910" y="14616"/>
                </a:lnTo>
                <a:lnTo>
                  <a:pt x="7933" y="14628"/>
                </a:lnTo>
                <a:lnTo>
                  <a:pt x="7956" y="14640"/>
                </a:lnTo>
                <a:lnTo>
                  <a:pt x="7981" y="14652"/>
                </a:lnTo>
                <a:lnTo>
                  <a:pt x="8004" y="14662"/>
                </a:lnTo>
                <a:lnTo>
                  <a:pt x="8028" y="14673"/>
                </a:lnTo>
                <a:lnTo>
                  <a:pt x="8052" y="14682"/>
                </a:lnTo>
                <a:lnTo>
                  <a:pt x="8078" y="14691"/>
                </a:lnTo>
                <a:lnTo>
                  <a:pt x="8102" y="14699"/>
                </a:lnTo>
                <a:lnTo>
                  <a:pt x="8127" y="14707"/>
                </a:lnTo>
                <a:lnTo>
                  <a:pt x="8153" y="14714"/>
                </a:lnTo>
                <a:lnTo>
                  <a:pt x="8178" y="14720"/>
                </a:lnTo>
                <a:lnTo>
                  <a:pt x="8204" y="14727"/>
                </a:lnTo>
                <a:lnTo>
                  <a:pt x="8230" y="14732"/>
                </a:lnTo>
                <a:lnTo>
                  <a:pt x="8256" y="14736"/>
                </a:lnTo>
                <a:lnTo>
                  <a:pt x="8283" y="14740"/>
                </a:lnTo>
                <a:lnTo>
                  <a:pt x="8309" y="14744"/>
                </a:lnTo>
                <a:lnTo>
                  <a:pt x="8336" y="14747"/>
                </a:lnTo>
                <a:lnTo>
                  <a:pt x="8363" y="14749"/>
                </a:lnTo>
                <a:lnTo>
                  <a:pt x="8390" y="14751"/>
                </a:lnTo>
                <a:lnTo>
                  <a:pt x="8417" y="14752"/>
                </a:lnTo>
                <a:lnTo>
                  <a:pt x="8444" y="14752"/>
                </a:lnTo>
                <a:lnTo>
                  <a:pt x="8471" y="14752"/>
                </a:lnTo>
                <a:lnTo>
                  <a:pt x="8499" y="14751"/>
                </a:lnTo>
                <a:lnTo>
                  <a:pt x="8525" y="14749"/>
                </a:lnTo>
                <a:lnTo>
                  <a:pt x="8553" y="14747"/>
                </a:lnTo>
                <a:lnTo>
                  <a:pt x="8579" y="14744"/>
                </a:lnTo>
                <a:lnTo>
                  <a:pt x="8607" y="14739"/>
                </a:lnTo>
                <a:lnTo>
                  <a:pt x="8633" y="14735"/>
                </a:lnTo>
                <a:lnTo>
                  <a:pt x="8659" y="14731"/>
                </a:lnTo>
                <a:lnTo>
                  <a:pt x="8686" y="14725"/>
                </a:lnTo>
                <a:lnTo>
                  <a:pt x="8712" y="14718"/>
                </a:lnTo>
                <a:lnTo>
                  <a:pt x="8738" y="14712"/>
                </a:lnTo>
                <a:lnTo>
                  <a:pt x="8764" y="14704"/>
                </a:lnTo>
                <a:lnTo>
                  <a:pt x="8790" y="14696"/>
                </a:lnTo>
                <a:lnTo>
                  <a:pt x="8816" y="14687"/>
                </a:lnTo>
                <a:lnTo>
                  <a:pt x="8841" y="14678"/>
                </a:lnTo>
                <a:lnTo>
                  <a:pt x="8865" y="14667"/>
                </a:lnTo>
                <a:lnTo>
                  <a:pt x="8890" y="14657"/>
                </a:lnTo>
                <a:lnTo>
                  <a:pt x="8915" y="14646"/>
                </a:lnTo>
                <a:lnTo>
                  <a:pt x="8939" y="14635"/>
                </a:lnTo>
                <a:lnTo>
                  <a:pt x="8963" y="14622"/>
                </a:lnTo>
                <a:lnTo>
                  <a:pt x="8987" y="14609"/>
                </a:lnTo>
                <a:lnTo>
                  <a:pt x="9011" y="14595"/>
                </a:lnTo>
                <a:lnTo>
                  <a:pt x="9033" y="14582"/>
                </a:lnTo>
                <a:lnTo>
                  <a:pt x="9056" y="14568"/>
                </a:lnTo>
                <a:lnTo>
                  <a:pt x="9078" y="14552"/>
                </a:lnTo>
                <a:lnTo>
                  <a:pt x="9101" y="14537"/>
                </a:lnTo>
                <a:lnTo>
                  <a:pt x="9123" y="14521"/>
                </a:lnTo>
                <a:lnTo>
                  <a:pt x="9144" y="14505"/>
                </a:lnTo>
                <a:lnTo>
                  <a:pt x="9165" y="14488"/>
                </a:lnTo>
                <a:lnTo>
                  <a:pt x="9186" y="14470"/>
                </a:lnTo>
                <a:lnTo>
                  <a:pt x="9206" y="14452"/>
                </a:lnTo>
                <a:lnTo>
                  <a:pt x="9226" y="14434"/>
                </a:lnTo>
                <a:lnTo>
                  <a:pt x="9316" y="14348"/>
                </a:lnTo>
                <a:lnTo>
                  <a:pt x="9505" y="14170"/>
                </a:lnTo>
                <a:lnTo>
                  <a:pt x="9778" y="13909"/>
                </a:lnTo>
                <a:lnTo>
                  <a:pt x="10124" y="13579"/>
                </a:lnTo>
                <a:lnTo>
                  <a:pt x="10532" y="13190"/>
                </a:lnTo>
                <a:lnTo>
                  <a:pt x="10987" y="12755"/>
                </a:lnTo>
                <a:lnTo>
                  <a:pt x="11478" y="12286"/>
                </a:lnTo>
                <a:lnTo>
                  <a:pt x="11992" y="11793"/>
                </a:lnTo>
                <a:lnTo>
                  <a:pt x="12516" y="11290"/>
                </a:lnTo>
                <a:lnTo>
                  <a:pt x="13040" y="10787"/>
                </a:lnTo>
                <a:lnTo>
                  <a:pt x="13548" y="10298"/>
                </a:lnTo>
                <a:lnTo>
                  <a:pt x="14032" y="9833"/>
                </a:lnTo>
                <a:lnTo>
                  <a:pt x="14476" y="9403"/>
                </a:lnTo>
                <a:lnTo>
                  <a:pt x="14869" y="9021"/>
                </a:lnTo>
                <a:lnTo>
                  <a:pt x="15198" y="8700"/>
                </a:lnTo>
                <a:lnTo>
                  <a:pt x="15451" y="8450"/>
                </a:lnTo>
                <a:lnTo>
                  <a:pt x="15506" y="8395"/>
                </a:lnTo>
                <a:lnTo>
                  <a:pt x="15589" y="8308"/>
                </a:lnTo>
                <a:lnTo>
                  <a:pt x="15669" y="8219"/>
                </a:lnTo>
                <a:lnTo>
                  <a:pt x="15746" y="8127"/>
                </a:lnTo>
                <a:lnTo>
                  <a:pt x="15822" y="8034"/>
                </a:lnTo>
                <a:lnTo>
                  <a:pt x="15895" y="7940"/>
                </a:lnTo>
                <a:lnTo>
                  <a:pt x="15964" y="7843"/>
                </a:lnTo>
                <a:lnTo>
                  <a:pt x="16033" y="7746"/>
                </a:lnTo>
                <a:lnTo>
                  <a:pt x="16098" y="7647"/>
                </a:lnTo>
                <a:lnTo>
                  <a:pt x="16161" y="7546"/>
                </a:lnTo>
                <a:lnTo>
                  <a:pt x="16222" y="7445"/>
                </a:lnTo>
                <a:lnTo>
                  <a:pt x="16280" y="7341"/>
                </a:lnTo>
                <a:lnTo>
                  <a:pt x="16335" y="7236"/>
                </a:lnTo>
                <a:lnTo>
                  <a:pt x="16388" y="7131"/>
                </a:lnTo>
                <a:lnTo>
                  <a:pt x="16438" y="7024"/>
                </a:lnTo>
                <a:lnTo>
                  <a:pt x="16486" y="6916"/>
                </a:lnTo>
                <a:lnTo>
                  <a:pt x="16531" y="6807"/>
                </a:lnTo>
                <a:lnTo>
                  <a:pt x="16573" y="6697"/>
                </a:lnTo>
                <a:lnTo>
                  <a:pt x="16614" y="6585"/>
                </a:lnTo>
                <a:lnTo>
                  <a:pt x="16652" y="6473"/>
                </a:lnTo>
                <a:lnTo>
                  <a:pt x="16685" y="6360"/>
                </a:lnTo>
                <a:lnTo>
                  <a:pt x="16718" y="6246"/>
                </a:lnTo>
                <a:lnTo>
                  <a:pt x="16747" y="6131"/>
                </a:lnTo>
                <a:lnTo>
                  <a:pt x="16774" y="6015"/>
                </a:lnTo>
                <a:lnTo>
                  <a:pt x="16797" y="5899"/>
                </a:lnTo>
                <a:lnTo>
                  <a:pt x="16818" y="5781"/>
                </a:lnTo>
                <a:lnTo>
                  <a:pt x="16837" y="5664"/>
                </a:lnTo>
                <a:lnTo>
                  <a:pt x="16852" y="5545"/>
                </a:lnTo>
                <a:lnTo>
                  <a:pt x="16865" y="5426"/>
                </a:lnTo>
                <a:lnTo>
                  <a:pt x="16875" y="5306"/>
                </a:lnTo>
                <a:lnTo>
                  <a:pt x="16883" y="5186"/>
                </a:lnTo>
                <a:lnTo>
                  <a:pt x="16887" y="5065"/>
                </a:lnTo>
                <a:lnTo>
                  <a:pt x="16888" y="4945"/>
                </a:lnTo>
                <a:close/>
                <a:moveTo>
                  <a:pt x="4926" y="2486"/>
                </a:moveTo>
                <a:lnTo>
                  <a:pt x="4797" y="2489"/>
                </a:lnTo>
                <a:lnTo>
                  <a:pt x="4668" y="2499"/>
                </a:lnTo>
                <a:lnTo>
                  <a:pt x="4543" y="2516"/>
                </a:lnTo>
                <a:lnTo>
                  <a:pt x="4419" y="2538"/>
                </a:lnTo>
                <a:lnTo>
                  <a:pt x="4297" y="2565"/>
                </a:lnTo>
                <a:lnTo>
                  <a:pt x="4178" y="2600"/>
                </a:lnTo>
                <a:lnTo>
                  <a:pt x="4061" y="2641"/>
                </a:lnTo>
                <a:lnTo>
                  <a:pt x="3947" y="2686"/>
                </a:lnTo>
                <a:lnTo>
                  <a:pt x="3835" y="2737"/>
                </a:lnTo>
                <a:lnTo>
                  <a:pt x="3726" y="2793"/>
                </a:lnTo>
                <a:lnTo>
                  <a:pt x="3620" y="2853"/>
                </a:lnTo>
                <a:lnTo>
                  <a:pt x="3519" y="2920"/>
                </a:lnTo>
                <a:lnTo>
                  <a:pt x="3420" y="2991"/>
                </a:lnTo>
                <a:lnTo>
                  <a:pt x="3325" y="3066"/>
                </a:lnTo>
                <a:lnTo>
                  <a:pt x="3233" y="3145"/>
                </a:lnTo>
                <a:lnTo>
                  <a:pt x="3146" y="3230"/>
                </a:lnTo>
                <a:lnTo>
                  <a:pt x="3063" y="3317"/>
                </a:lnTo>
                <a:lnTo>
                  <a:pt x="2984" y="3409"/>
                </a:lnTo>
                <a:lnTo>
                  <a:pt x="2909" y="3505"/>
                </a:lnTo>
                <a:lnTo>
                  <a:pt x="2838" y="3604"/>
                </a:lnTo>
                <a:lnTo>
                  <a:pt x="2773" y="3707"/>
                </a:lnTo>
                <a:lnTo>
                  <a:pt x="2713" y="3813"/>
                </a:lnTo>
                <a:lnTo>
                  <a:pt x="2657" y="3922"/>
                </a:lnTo>
                <a:lnTo>
                  <a:pt x="2606" y="4034"/>
                </a:lnTo>
                <a:lnTo>
                  <a:pt x="2562" y="4149"/>
                </a:lnTo>
                <a:lnTo>
                  <a:pt x="2522" y="4267"/>
                </a:lnTo>
                <a:lnTo>
                  <a:pt x="2488" y="4386"/>
                </a:lnTo>
                <a:lnTo>
                  <a:pt x="2459" y="4509"/>
                </a:lnTo>
                <a:lnTo>
                  <a:pt x="2437" y="4633"/>
                </a:lnTo>
                <a:lnTo>
                  <a:pt x="2421" y="4760"/>
                </a:lnTo>
                <a:lnTo>
                  <a:pt x="2412" y="4888"/>
                </a:lnTo>
                <a:lnTo>
                  <a:pt x="2409" y="5018"/>
                </a:lnTo>
                <a:lnTo>
                  <a:pt x="2409" y="5037"/>
                </a:lnTo>
                <a:lnTo>
                  <a:pt x="2407" y="5056"/>
                </a:lnTo>
                <a:lnTo>
                  <a:pt x="2404" y="5075"/>
                </a:lnTo>
                <a:lnTo>
                  <a:pt x="2401" y="5094"/>
                </a:lnTo>
                <a:lnTo>
                  <a:pt x="2397" y="5113"/>
                </a:lnTo>
                <a:lnTo>
                  <a:pt x="2392" y="5131"/>
                </a:lnTo>
                <a:lnTo>
                  <a:pt x="2385" y="5148"/>
                </a:lnTo>
                <a:lnTo>
                  <a:pt x="2378" y="5166"/>
                </a:lnTo>
                <a:lnTo>
                  <a:pt x="2371" y="5183"/>
                </a:lnTo>
                <a:lnTo>
                  <a:pt x="2362" y="5199"/>
                </a:lnTo>
                <a:lnTo>
                  <a:pt x="2353" y="5216"/>
                </a:lnTo>
                <a:lnTo>
                  <a:pt x="2343" y="5230"/>
                </a:lnTo>
                <a:lnTo>
                  <a:pt x="2333" y="5245"/>
                </a:lnTo>
                <a:lnTo>
                  <a:pt x="2321" y="5260"/>
                </a:lnTo>
                <a:lnTo>
                  <a:pt x="2308" y="5274"/>
                </a:lnTo>
                <a:lnTo>
                  <a:pt x="2296" y="5287"/>
                </a:lnTo>
                <a:lnTo>
                  <a:pt x="2283" y="5300"/>
                </a:lnTo>
                <a:lnTo>
                  <a:pt x="2269" y="5312"/>
                </a:lnTo>
                <a:lnTo>
                  <a:pt x="2255" y="5323"/>
                </a:lnTo>
                <a:lnTo>
                  <a:pt x="2240" y="5334"/>
                </a:lnTo>
                <a:lnTo>
                  <a:pt x="2224" y="5345"/>
                </a:lnTo>
                <a:lnTo>
                  <a:pt x="2208" y="5353"/>
                </a:lnTo>
                <a:lnTo>
                  <a:pt x="2191" y="5361"/>
                </a:lnTo>
                <a:lnTo>
                  <a:pt x="2174" y="5370"/>
                </a:lnTo>
                <a:lnTo>
                  <a:pt x="2157" y="5376"/>
                </a:lnTo>
                <a:lnTo>
                  <a:pt x="2139" y="5383"/>
                </a:lnTo>
                <a:lnTo>
                  <a:pt x="2122" y="5388"/>
                </a:lnTo>
                <a:lnTo>
                  <a:pt x="2104" y="5392"/>
                </a:lnTo>
                <a:lnTo>
                  <a:pt x="2085" y="5395"/>
                </a:lnTo>
                <a:lnTo>
                  <a:pt x="2066" y="5398"/>
                </a:lnTo>
                <a:lnTo>
                  <a:pt x="2047" y="5400"/>
                </a:lnTo>
                <a:lnTo>
                  <a:pt x="2027" y="5400"/>
                </a:lnTo>
                <a:lnTo>
                  <a:pt x="2008" y="5400"/>
                </a:lnTo>
                <a:lnTo>
                  <a:pt x="1989" y="5398"/>
                </a:lnTo>
                <a:lnTo>
                  <a:pt x="1970" y="5395"/>
                </a:lnTo>
                <a:lnTo>
                  <a:pt x="1951" y="5392"/>
                </a:lnTo>
                <a:lnTo>
                  <a:pt x="1933" y="5388"/>
                </a:lnTo>
                <a:lnTo>
                  <a:pt x="1914" y="5383"/>
                </a:lnTo>
                <a:lnTo>
                  <a:pt x="1897" y="5376"/>
                </a:lnTo>
                <a:lnTo>
                  <a:pt x="1879" y="5370"/>
                </a:lnTo>
                <a:lnTo>
                  <a:pt x="1862" y="5361"/>
                </a:lnTo>
                <a:lnTo>
                  <a:pt x="1846" y="5353"/>
                </a:lnTo>
                <a:lnTo>
                  <a:pt x="1830" y="5345"/>
                </a:lnTo>
                <a:lnTo>
                  <a:pt x="1814" y="5334"/>
                </a:lnTo>
                <a:lnTo>
                  <a:pt x="1800" y="5323"/>
                </a:lnTo>
                <a:lnTo>
                  <a:pt x="1785" y="5312"/>
                </a:lnTo>
                <a:lnTo>
                  <a:pt x="1771" y="5300"/>
                </a:lnTo>
                <a:lnTo>
                  <a:pt x="1757" y="5287"/>
                </a:lnTo>
                <a:lnTo>
                  <a:pt x="1745" y="5274"/>
                </a:lnTo>
                <a:lnTo>
                  <a:pt x="1733" y="5260"/>
                </a:lnTo>
                <a:lnTo>
                  <a:pt x="1722" y="5245"/>
                </a:lnTo>
                <a:lnTo>
                  <a:pt x="1711" y="5230"/>
                </a:lnTo>
                <a:lnTo>
                  <a:pt x="1700" y="5216"/>
                </a:lnTo>
                <a:lnTo>
                  <a:pt x="1692" y="5199"/>
                </a:lnTo>
                <a:lnTo>
                  <a:pt x="1684" y="5183"/>
                </a:lnTo>
                <a:lnTo>
                  <a:pt x="1675" y="5166"/>
                </a:lnTo>
                <a:lnTo>
                  <a:pt x="1669" y="5148"/>
                </a:lnTo>
                <a:lnTo>
                  <a:pt x="1662" y="5131"/>
                </a:lnTo>
                <a:lnTo>
                  <a:pt x="1657" y="5113"/>
                </a:lnTo>
                <a:lnTo>
                  <a:pt x="1653" y="5094"/>
                </a:lnTo>
                <a:lnTo>
                  <a:pt x="1650" y="5075"/>
                </a:lnTo>
                <a:lnTo>
                  <a:pt x="1648" y="5056"/>
                </a:lnTo>
                <a:lnTo>
                  <a:pt x="1646" y="5037"/>
                </a:lnTo>
                <a:lnTo>
                  <a:pt x="1646" y="5018"/>
                </a:lnTo>
                <a:lnTo>
                  <a:pt x="1650" y="4849"/>
                </a:lnTo>
                <a:lnTo>
                  <a:pt x="1662" y="4682"/>
                </a:lnTo>
                <a:lnTo>
                  <a:pt x="1684" y="4518"/>
                </a:lnTo>
                <a:lnTo>
                  <a:pt x="1712" y="4356"/>
                </a:lnTo>
                <a:lnTo>
                  <a:pt x="1749" y="4197"/>
                </a:lnTo>
                <a:lnTo>
                  <a:pt x="1793" y="4042"/>
                </a:lnTo>
                <a:lnTo>
                  <a:pt x="1845" y="3888"/>
                </a:lnTo>
                <a:lnTo>
                  <a:pt x="1903" y="3739"/>
                </a:lnTo>
                <a:lnTo>
                  <a:pt x="1970" y="3593"/>
                </a:lnTo>
                <a:lnTo>
                  <a:pt x="2041" y="3452"/>
                </a:lnTo>
                <a:lnTo>
                  <a:pt x="2120" y="3314"/>
                </a:lnTo>
                <a:lnTo>
                  <a:pt x="2206" y="3181"/>
                </a:lnTo>
                <a:lnTo>
                  <a:pt x="2298" y="3052"/>
                </a:lnTo>
                <a:lnTo>
                  <a:pt x="2395" y="2928"/>
                </a:lnTo>
                <a:lnTo>
                  <a:pt x="2497" y="2809"/>
                </a:lnTo>
                <a:lnTo>
                  <a:pt x="2606" y="2694"/>
                </a:lnTo>
                <a:lnTo>
                  <a:pt x="2720" y="2586"/>
                </a:lnTo>
                <a:lnTo>
                  <a:pt x="2839" y="2482"/>
                </a:lnTo>
                <a:lnTo>
                  <a:pt x="2963" y="2385"/>
                </a:lnTo>
                <a:lnTo>
                  <a:pt x="3092" y="2293"/>
                </a:lnTo>
                <a:lnTo>
                  <a:pt x="3223" y="2207"/>
                </a:lnTo>
                <a:lnTo>
                  <a:pt x="3361" y="2128"/>
                </a:lnTo>
                <a:lnTo>
                  <a:pt x="3502" y="2055"/>
                </a:lnTo>
                <a:lnTo>
                  <a:pt x="3647" y="1989"/>
                </a:lnTo>
                <a:lnTo>
                  <a:pt x="3796" y="1930"/>
                </a:lnTo>
                <a:lnTo>
                  <a:pt x="3948" y="1878"/>
                </a:lnTo>
                <a:lnTo>
                  <a:pt x="4102" y="1834"/>
                </a:lnTo>
                <a:lnTo>
                  <a:pt x="4260" y="1797"/>
                </a:lnTo>
                <a:lnTo>
                  <a:pt x="4420" y="1768"/>
                </a:lnTo>
                <a:lnTo>
                  <a:pt x="4584" y="1747"/>
                </a:lnTo>
                <a:lnTo>
                  <a:pt x="4750" y="1734"/>
                </a:lnTo>
                <a:lnTo>
                  <a:pt x="4918" y="1730"/>
                </a:lnTo>
                <a:lnTo>
                  <a:pt x="4937" y="1731"/>
                </a:lnTo>
                <a:lnTo>
                  <a:pt x="4956" y="1732"/>
                </a:lnTo>
                <a:lnTo>
                  <a:pt x="4975" y="1734"/>
                </a:lnTo>
                <a:lnTo>
                  <a:pt x="4994" y="1739"/>
                </a:lnTo>
                <a:lnTo>
                  <a:pt x="5013" y="1743"/>
                </a:lnTo>
                <a:lnTo>
                  <a:pt x="5031" y="1748"/>
                </a:lnTo>
                <a:lnTo>
                  <a:pt x="5047" y="1753"/>
                </a:lnTo>
                <a:lnTo>
                  <a:pt x="5065" y="1761"/>
                </a:lnTo>
                <a:lnTo>
                  <a:pt x="5082" y="1768"/>
                </a:lnTo>
                <a:lnTo>
                  <a:pt x="5098" y="1777"/>
                </a:lnTo>
                <a:lnTo>
                  <a:pt x="5115" y="1786"/>
                </a:lnTo>
                <a:lnTo>
                  <a:pt x="5130" y="1796"/>
                </a:lnTo>
                <a:lnTo>
                  <a:pt x="5145" y="1806"/>
                </a:lnTo>
                <a:lnTo>
                  <a:pt x="5159" y="1818"/>
                </a:lnTo>
                <a:lnTo>
                  <a:pt x="5173" y="1831"/>
                </a:lnTo>
                <a:lnTo>
                  <a:pt x="5187" y="1843"/>
                </a:lnTo>
                <a:lnTo>
                  <a:pt x="5199" y="1856"/>
                </a:lnTo>
                <a:lnTo>
                  <a:pt x="5211" y="1870"/>
                </a:lnTo>
                <a:lnTo>
                  <a:pt x="5223" y="1884"/>
                </a:lnTo>
                <a:lnTo>
                  <a:pt x="5233" y="1899"/>
                </a:lnTo>
                <a:lnTo>
                  <a:pt x="5244" y="1915"/>
                </a:lnTo>
                <a:lnTo>
                  <a:pt x="5252" y="1931"/>
                </a:lnTo>
                <a:lnTo>
                  <a:pt x="5262" y="1948"/>
                </a:lnTo>
                <a:lnTo>
                  <a:pt x="5269" y="1965"/>
                </a:lnTo>
                <a:lnTo>
                  <a:pt x="5275" y="1982"/>
                </a:lnTo>
                <a:lnTo>
                  <a:pt x="5282" y="2000"/>
                </a:lnTo>
                <a:lnTo>
                  <a:pt x="5287" y="2018"/>
                </a:lnTo>
                <a:lnTo>
                  <a:pt x="5291" y="2036"/>
                </a:lnTo>
                <a:lnTo>
                  <a:pt x="5294" y="2055"/>
                </a:lnTo>
                <a:lnTo>
                  <a:pt x="5298" y="2074"/>
                </a:lnTo>
                <a:lnTo>
                  <a:pt x="5299" y="2093"/>
                </a:lnTo>
                <a:lnTo>
                  <a:pt x="5299" y="2113"/>
                </a:lnTo>
                <a:lnTo>
                  <a:pt x="5299" y="2131"/>
                </a:lnTo>
                <a:lnTo>
                  <a:pt x="5298" y="2150"/>
                </a:lnTo>
                <a:lnTo>
                  <a:pt x="5294" y="2168"/>
                </a:lnTo>
                <a:lnTo>
                  <a:pt x="5291" y="2186"/>
                </a:lnTo>
                <a:lnTo>
                  <a:pt x="5288" y="2204"/>
                </a:lnTo>
                <a:lnTo>
                  <a:pt x="5283" y="2222"/>
                </a:lnTo>
                <a:lnTo>
                  <a:pt x="5276" y="2239"/>
                </a:lnTo>
                <a:lnTo>
                  <a:pt x="5270" y="2256"/>
                </a:lnTo>
                <a:lnTo>
                  <a:pt x="5263" y="2271"/>
                </a:lnTo>
                <a:lnTo>
                  <a:pt x="5254" y="2288"/>
                </a:lnTo>
                <a:lnTo>
                  <a:pt x="5246" y="2303"/>
                </a:lnTo>
                <a:lnTo>
                  <a:pt x="5236" y="2319"/>
                </a:lnTo>
                <a:lnTo>
                  <a:pt x="5226" y="2334"/>
                </a:lnTo>
                <a:lnTo>
                  <a:pt x="5215" y="2348"/>
                </a:lnTo>
                <a:lnTo>
                  <a:pt x="5204" y="2361"/>
                </a:lnTo>
                <a:lnTo>
                  <a:pt x="5191" y="2374"/>
                </a:lnTo>
                <a:lnTo>
                  <a:pt x="5178" y="2387"/>
                </a:lnTo>
                <a:lnTo>
                  <a:pt x="5165" y="2398"/>
                </a:lnTo>
                <a:lnTo>
                  <a:pt x="5151" y="2410"/>
                </a:lnTo>
                <a:lnTo>
                  <a:pt x="5136" y="2421"/>
                </a:lnTo>
                <a:lnTo>
                  <a:pt x="5121" y="2430"/>
                </a:lnTo>
                <a:lnTo>
                  <a:pt x="5105" y="2440"/>
                </a:lnTo>
                <a:lnTo>
                  <a:pt x="5090" y="2448"/>
                </a:lnTo>
                <a:lnTo>
                  <a:pt x="5073" y="2455"/>
                </a:lnTo>
                <a:lnTo>
                  <a:pt x="5056" y="2463"/>
                </a:lnTo>
                <a:lnTo>
                  <a:pt x="5039" y="2468"/>
                </a:lnTo>
                <a:lnTo>
                  <a:pt x="5021" y="2473"/>
                </a:lnTo>
                <a:lnTo>
                  <a:pt x="5002" y="2478"/>
                </a:lnTo>
                <a:lnTo>
                  <a:pt x="4984" y="2482"/>
                </a:lnTo>
                <a:lnTo>
                  <a:pt x="4965" y="2484"/>
                </a:lnTo>
                <a:lnTo>
                  <a:pt x="4946" y="2485"/>
                </a:lnTo>
                <a:lnTo>
                  <a:pt x="4926" y="2486"/>
                </a:lnTo>
                <a:close/>
              </a:path>
            </a:pathLst>
          </a:custGeom>
          <a:solidFill>
            <a:srgbClr val="F5456D"/>
          </a:solidFill>
          <a:ln>
            <a:noFill/>
          </a:ln>
        </p:spPr>
        <p:txBody>
          <a:bodyPr vert="horz" wrap="square" lIns="91438" tIns="45719" rIns="91438" bIns="45719" numCol="1" anchor="t" anchorCtr="0" compatLnSpc="1"/>
          <a:lstStyle/>
          <a:p>
            <a:endParaRPr lang="zh-CN" altLang="en-US" dirty="0">
              <a:latin typeface="微软雅黑"/>
              <a:ea typeface="微软雅黑"/>
              <a:sym typeface="微软雅黑"/>
            </a:endParaRPr>
          </a:p>
        </p:txBody>
      </p:sp>
      <p:sp>
        <p:nvSpPr>
          <p:cNvPr id="35" name="文本框 34"/>
          <p:cNvSpPr txBox="1"/>
          <p:nvPr/>
        </p:nvSpPr>
        <p:spPr>
          <a:xfrm>
            <a:off x="1027768" y="3492658"/>
            <a:ext cx="351907" cy="677108"/>
          </a:xfrm>
          <a:prstGeom prst="rect">
            <a:avLst/>
          </a:prstGeom>
          <a:noFill/>
        </p:spPr>
        <p:txBody>
          <a:bodyPr wrap="square" lIns="121917" tIns="60958" rIns="121917" bIns="60958" rtlCol="0">
            <a:spAutoFit/>
          </a:bodyPr>
          <a:lstStyle/>
          <a:p>
            <a:r>
              <a:rPr lang="en-US" altLang="zh-CN" sz="3600" dirty="0">
                <a:solidFill>
                  <a:schemeClr val="bg1"/>
                </a:solidFill>
                <a:latin typeface="微软雅黑"/>
                <a:ea typeface="微软雅黑"/>
                <a:sym typeface="微软雅黑"/>
              </a:rPr>
              <a:t>2</a:t>
            </a:r>
            <a:endParaRPr lang="zh-CN" altLang="en-US" sz="3600" dirty="0">
              <a:solidFill>
                <a:schemeClr val="bg1"/>
              </a:solidFill>
              <a:latin typeface="微软雅黑"/>
              <a:ea typeface="微软雅黑"/>
              <a:sym typeface="微软雅黑"/>
            </a:endParaRPr>
          </a:p>
        </p:txBody>
      </p:sp>
      <p:sp>
        <p:nvSpPr>
          <p:cNvPr id="37" name="Freeform 5"/>
          <p:cNvSpPr>
            <a:spLocks noEditPoints="1"/>
          </p:cNvSpPr>
          <p:nvPr/>
        </p:nvSpPr>
        <p:spPr bwMode="auto">
          <a:xfrm>
            <a:off x="911424" y="5109371"/>
            <a:ext cx="702109" cy="613307"/>
          </a:xfrm>
          <a:custGeom>
            <a:avLst/>
            <a:gdLst>
              <a:gd name="T0" fmla="*/ 16589 w 16888"/>
              <a:gd name="T1" fmla="*/ 3248 h 14752"/>
              <a:gd name="T2" fmla="*/ 15608 w 16888"/>
              <a:gd name="T3" fmla="*/ 1623 h 14752"/>
              <a:gd name="T4" fmla="*/ 14099 w 16888"/>
              <a:gd name="T5" fmla="*/ 489 h 14752"/>
              <a:gd name="T6" fmla="*/ 12223 w 16888"/>
              <a:gd name="T7" fmla="*/ 6 h 14752"/>
              <a:gd name="T8" fmla="*/ 11098 w 16888"/>
              <a:gd name="T9" fmla="*/ 77 h 14752"/>
              <a:gd name="T10" fmla="*/ 10153 w 16888"/>
              <a:gd name="T11" fmla="*/ 346 h 14752"/>
              <a:gd name="T12" fmla="*/ 9289 w 16888"/>
              <a:gd name="T13" fmla="*/ 796 h 14752"/>
              <a:gd name="T14" fmla="*/ 8531 w 16888"/>
              <a:gd name="T15" fmla="*/ 1414 h 14752"/>
              <a:gd name="T16" fmla="*/ 7795 w 16888"/>
              <a:gd name="T17" fmla="*/ 935 h 14752"/>
              <a:gd name="T18" fmla="*/ 6953 w 16888"/>
              <a:gd name="T19" fmla="*/ 442 h 14752"/>
              <a:gd name="T20" fmla="*/ 6027 w 16888"/>
              <a:gd name="T21" fmla="*/ 127 h 14752"/>
              <a:gd name="T22" fmla="*/ 5043 w 16888"/>
              <a:gd name="T23" fmla="*/ 2 h 14752"/>
              <a:gd name="T24" fmla="*/ 3230 w 16888"/>
              <a:gd name="T25" fmla="*/ 301 h 14752"/>
              <a:gd name="T26" fmla="*/ 1614 w 16888"/>
              <a:gd name="T27" fmla="*/ 1287 h 14752"/>
              <a:gd name="T28" fmla="*/ 487 w 16888"/>
              <a:gd name="T29" fmla="*/ 2804 h 14752"/>
              <a:gd name="T30" fmla="*/ 6 w 16888"/>
              <a:gd name="T31" fmla="*/ 4691 h 14752"/>
              <a:gd name="T32" fmla="*/ 66 w 16888"/>
              <a:gd name="T33" fmla="*/ 5762 h 14752"/>
              <a:gd name="T34" fmla="*/ 303 w 16888"/>
              <a:gd name="T35" fmla="*/ 6656 h 14752"/>
              <a:gd name="T36" fmla="*/ 702 w 16888"/>
              <a:gd name="T37" fmla="*/ 7487 h 14752"/>
              <a:gd name="T38" fmla="*/ 1256 w 16888"/>
              <a:gd name="T39" fmla="*/ 8236 h 14752"/>
              <a:gd name="T40" fmla="*/ 7700 w 16888"/>
              <a:gd name="T41" fmla="*/ 14461 h 14752"/>
              <a:gd name="T42" fmla="*/ 7866 w 16888"/>
              <a:gd name="T43" fmla="*/ 14589 h 14752"/>
              <a:gd name="T44" fmla="*/ 8052 w 16888"/>
              <a:gd name="T45" fmla="*/ 14682 h 14752"/>
              <a:gd name="T46" fmla="*/ 8256 w 16888"/>
              <a:gd name="T47" fmla="*/ 14736 h 14752"/>
              <a:gd name="T48" fmla="*/ 8471 w 16888"/>
              <a:gd name="T49" fmla="*/ 14752 h 14752"/>
              <a:gd name="T50" fmla="*/ 8686 w 16888"/>
              <a:gd name="T51" fmla="*/ 14725 h 14752"/>
              <a:gd name="T52" fmla="*/ 8890 w 16888"/>
              <a:gd name="T53" fmla="*/ 14657 h 14752"/>
              <a:gd name="T54" fmla="*/ 9078 w 16888"/>
              <a:gd name="T55" fmla="*/ 14552 h 14752"/>
              <a:gd name="T56" fmla="*/ 9316 w 16888"/>
              <a:gd name="T57" fmla="*/ 14348 h 14752"/>
              <a:gd name="T58" fmla="*/ 12516 w 16888"/>
              <a:gd name="T59" fmla="*/ 11290 h 14752"/>
              <a:gd name="T60" fmla="*/ 15506 w 16888"/>
              <a:gd name="T61" fmla="*/ 8395 h 14752"/>
              <a:gd name="T62" fmla="*/ 16098 w 16888"/>
              <a:gd name="T63" fmla="*/ 7647 h 14752"/>
              <a:gd name="T64" fmla="*/ 16531 w 16888"/>
              <a:gd name="T65" fmla="*/ 6807 h 14752"/>
              <a:gd name="T66" fmla="*/ 16797 w 16888"/>
              <a:gd name="T67" fmla="*/ 5899 h 14752"/>
              <a:gd name="T68" fmla="*/ 16888 w 16888"/>
              <a:gd name="T69" fmla="*/ 4945 h 14752"/>
              <a:gd name="T70" fmla="*/ 4061 w 16888"/>
              <a:gd name="T71" fmla="*/ 2641 h 14752"/>
              <a:gd name="T72" fmla="*/ 3233 w 16888"/>
              <a:gd name="T73" fmla="*/ 3145 h 14752"/>
              <a:gd name="T74" fmla="*/ 2657 w 16888"/>
              <a:gd name="T75" fmla="*/ 3922 h 14752"/>
              <a:gd name="T76" fmla="*/ 2412 w 16888"/>
              <a:gd name="T77" fmla="*/ 4888 h 14752"/>
              <a:gd name="T78" fmla="*/ 2385 w 16888"/>
              <a:gd name="T79" fmla="*/ 5148 h 14752"/>
              <a:gd name="T80" fmla="*/ 2308 w 16888"/>
              <a:gd name="T81" fmla="*/ 5274 h 14752"/>
              <a:gd name="T82" fmla="*/ 2191 w 16888"/>
              <a:gd name="T83" fmla="*/ 5361 h 14752"/>
              <a:gd name="T84" fmla="*/ 2047 w 16888"/>
              <a:gd name="T85" fmla="*/ 5400 h 14752"/>
              <a:gd name="T86" fmla="*/ 1897 w 16888"/>
              <a:gd name="T87" fmla="*/ 5376 h 14752"/>
              <a:gd name="T88" fmla="*/ 1771 w 16888"/>
              <a:gd name="T89" fmla="*/ 5300 h 14752"/>
              <a:gd name="T90" fmla="*/ 1684 w 16888"/>
              <a:gd name="T91" fmla="*/ 5183 h 14752"/>
              <a:gd name="T92" fmla="*/ 1646 w 16888"/>
              <a:gd name="T93" fmla="*/ 5037 h 14752"/>
              <a:gd name="T94" fmla="*/ 1845 w 16888"/>
              <a:gd name="T95" fmla="*/ 3888 h 14752"/>
              <a:gd name="T96" fmla="*/ 2497 w 16888"/>
              <a:gd name="T97" fmla="*/ 2809 h 14752"/>
              <a:gd name="T98" fmla="*/ 3502 w 16888"/>
              <a:gd name="T99" fmla="*/ 2055 h 14752"/>
              <a:gd name="T100" fmla="*/ 4750 w 16888"/>
              <a:gd name="T101" fmla="*/ 1734 h 14752"/>
              <a:gd name="T102" fmla="*/ 5047 w 16888"/>
              <a:gd name="T103" fmla="*/ 1753 h 14752"/>
              <a:gd name="T104" fmla="*/ 5173 w 16888"/>
              <a:gd name="T105" fmla="*/ 1831 h 14752"/>
              <a:gd name="T106" fmla="*/ 5262 w 16888"/>
              <a:gd name="T107" fmla="*/ 1948 h 14752"/>
              <a:gd name="T108" fmla="*/ 5299 w 16888"/>
              <a:gd name="T109" fmla="*/ 2093 h 14752"/>
              <a:gd name="T110" fmla="*/ 5276 w 16888"/>
              <a:gd name="T111" fmla="*/ 2239 h 14752"/>
              <a:gd name="T112" fmla="*/ 5204 w 16888"/>
              <a:gd name="T113" fmla="*/ 2361 h 14752"/>
              <a:gd name="T114" fmla="*/ 5090 w 16888"/>
              <a:gd name="T115" fmla="*/ 2448 h 14752"/>
              <a:gd name="T116" fmla="*/ 4946 w 16888"/>
              <a:gd name="T117" fmla="*/ 2485 h 14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8" h="14752">
                <a:moveTo>
                  <a:pt x="16888" y="4945"/>
                </a:moveTo>
                <a:lnTo>
                  <a:pt x="16882" y="4691"/>
                </a:lnTo>
                <a:lnTo>
                  <a:pt x="16863" y="4440"/>
                </a:lnTo>
                <a:lnTo>
                  <a:pt x="16831" y="4194"/>
                </a:lnTo>
                <a:lnTo>
                  <a:pt x="16788" y="3951"/>
                </a:lnTo>
                <a:lnTo>
                  <a:pt x="16733" y="3712"/>
                </a:lnTo>
                <a:lnTo>
                  <a:pt x="16666" y="3477"/>
                </a:lnTo>
                <a:lnTo>
                  <a:pt x="16589" y="3248"/>
                </a:lnTo>
                <a:lnTo>
                  <a:pt x="16501" y="3023"/>
                </a:lnTo>
                <a:lnTo>
                  <a:pt x="16401" y="2804"/>
                </a:lnTo>
                <a:lnTo>
                  <a:pt x="16293" y="2591"/>
                </a:lnTo>
                <a:lnTo>
                  <a:pt x="16174" y="2385"/>
                </a:lnTo>
                <a:lnTo>
                  <a:pt x="16047" y="2184"/>
                </a:lnTo>
                <a:lnTo>
                  <a:pt x="15908" y="1989"/>
                </a:lnTo>
                <a:lnTo>
                  <a:pt x="15763" y="1803"/>
                </a:lnTo>
                <a:lnTo>
                  <a:pt x="15608" y="1623"/>
                </a:lnTo>
                <a:lnTo>
                  <a:pt x="15445" y="1451"/>
                </a:lnTo>
                <a:lnTo>
                  <a:pt x="15274" y="1287"/>
                </a:lnTo>
                <a:lnTo>
                  <a:pt x="15096" y="1132"/>
                </a:lnTo>
                <a:lnTo>
                  <a:pt x="14910" y="985"/>
                </a:lnTo>
                <a:lnTo>
                  <a:pt x="14717" y="847"/>
                </a:lnTo>
                <a:lnTo>
                  <a:pt x="14517" y="718"/>
                </a:lnTo>
                <a:lnTo>
                  <a:pt x="14312" y="599"/>
                </a:lnTo>
                <a:lnTo>
                  <a:pt x="14099" y="489"/>
                </a:lnTo>
                <a:lnTo>
                  <a:pt x="13882" y="390"/>
                </a:lnTo>
                <a:lnTo>
                  <a:pt x="13658" y="301"/>
                </a:lnTo>
                <a:lnTo>
                  <a:pt x="13430" y="223"/>
                </a:lnTo>
                <a:lnTo>
                  <a:pt x="13197" y="157"/>
                </a:lnTo>
                <a:lnTo>
                  <a:pt x="12959" y="100"/>
                </a:lnTo>
                <a:lnTo>
                  <a:pt x="12718" y="57"/>
                </a:lnTo>
                <a:lnTo>
                  <a:pt x="12472" y="25"/>
                </a:lnTo>
                <a:lnTo>
                  <a:pt x="12223" y="6"/>
                </a:lnTo>
                <a:lnTo>
                  <a:pt x="11970" y="0"/>
                </a:lnTo>
                <a:lnTo>
                  <a:pt x="11844" y="2"/>
                </a:lnTo>
                <a:lnTo>
                  <a:pt x="11718" y="6"/>
                </a:lnTo>
                <a:lnTo>
                  <a:pt x="11593" y="15"/>
                </a:lnTo>
                <a:lnTo>
                  <a:pt x="11468" y="25"/>
                </a:lnTo>
                <a:lnTo>
                  <a:pt x="11343" y="39"/>
                </a:lnTo>
                <a:lnTo>
                  <a:pt x="11220" y="57"/>
                </a:lnTo>
                <a:lnTo>
                  <a:pt x="11098" y="77"/>
                </a:lnTo>
                <a:lnTo>
                  <a:pt x="10976" y="100"/>
                </a:lnTo>
                <a:lnTo>
                  <a:pt x="10856" y="127"/>
                </a:lnTo>
                <a:lnTo>
                  <a:pt x="10735" y="155"/>
                </a:lnTo>
                <a:lnTo>
                  <a:pt x="10617" y="188"/>
                </a:lnTo>
                <a:lnTo>
                  <a:pt x="10499" y="223"/>
                </a:lnTo>
                <a:lnTo>
                  <a:pt x="10383" y="261"/>
                </a:lnTo>
                <a:lnTo>
                  <a:pt x="10268" y="302"/>
                </a:lnTo>
                <a:lnTo>
                  <a:pt x="10153" y="346"/>
                </a:lnTo>
                <a:lnTo>
                  <a:pt x="10040" y="392"/>
                </a:lnTo>
                <a:lnTo>
                  <a:pt x="9929" y="442"/>
                </a:lnTo>
                <a:lnTo>
                  <a:pt x="9818" y="494"/>
                </a:lnTo>
                <a:lnTo>
                  <a:pt x="9710" y="549"/>
                </a:lnTo>
                <a:lnTo>
                  <a:pt x="9602" y="607"/>
                </a:lnTo>
                <a:lnTo>
                  <a:pt x="9496" y="667"/>
                </a:lnTo>
                <a:lnTo>
                  <a:pt x="9392" y="731"/>
                </a:lnTo>
                <a:lnTo>
                  <a:pt x="9289" y="796"/>
                </a:lnTo>
                <a:lnTo>
                  <a:pt x="9188" y="864"/>
                </a:lnTo>
                <a:lnTo>
                  <a:pt x="9089" y="935"/>
                </a:lnTo>
                <a:lnTo>
                  <a:pt x="8991" y="1009"/>
                </a:lnTo>
                <a:lnTo>
                  <a:pt x="8895" y="1085"/>
                </a:lnTo>
                <a:lnTo>
                  <a:pt x="8801" y="1163"/>
                </a:lnTo>
                <a:lnTo>
                  <a:pt x="8709" y="1245"/>
                </a:lnTo>
                <a:lnTo>
                  <a:pt x="8618" y="1328"/>
                </a:lnTo>
                <a:lnTo>
                  <a:pt x="8531" y="1414"/>
                </a:lnTo>
                <a:lnTo>
                  <a:pt x="8444" y="1503"/>
                </a:lnTo>
                <a:lnTo>
                  <a:pt x="8357" y="1414"/>
                </a:lnTo>
                <a:lnTo>
                  <a:pt x="8268" y="1328"/>
                </a:lnTo>
                <a:lnTo>
                  <a:pt x="8177" y="1245"/>
                </a:lnTo>
                <a:lnTo>
                  <a:pt x="8084" y="1163"/>
                </a:lnTo>
                <a:lnTo>
                  <a:pt x="7989" y="1085"/>
                </a:lnTo>
                <a:lnTo>
                  <a:pt x="7893" y="1009"/>
                </a:lnTo>
                <a:lnTo>
                  <a:pt x="7795" y="935"/>
                </a:lnTo>
                <a:lnTo>
                  <a:pt x="7695" y="864"/>
                </a:lnTo>
                <a:lnTo>
                  <a:pt x="7593" y="796"/>
                </a:lnTo>
                <a:lnTo>
                  <a:pt x="7490" y="731"/>
                </a:lnTo>
                <a:lnTo>
                  <a:pt x="7385" y="667"/>
                </a:lnTo>
                <a:lnTo>
                  <a:pt x="7280" y="607"/>
                </a:lnTo>
                <a:lnTo>
                  <a:pt x="7172" y="549"/>
                </a:lnTo>
                <a:lnTo>
                  <a:pt x="7062" y="494"/>
                </a:lnTo>
                <a:lnTo>
                  <a:pt x="6953" y="442"/>
                </a:lnTo>
                <a:lnTo>
                  <a:pt x="6841" y="392"/>
                </a:lnTo>
                <a:lnTo>
                  <a:pt x="6728" y="346"/>
                </a:lnTo>
                <a:lnTo>
                  <a:pt x="6614" y="302"/>
                </a:lnTo>
                <a:lnTo>
                  <a:pt x="6499" y="261"/>
                </a:lnTo>
                <a:lnTo>
                  <a:pt x="6383" y="223"/>
                </a:lnTo>
                <a:lnTo>
                  <a:pt x="6264" y="188"/>
                </a:lnTo>
                <a:lnTo>
                  <a:pt x="6146" y="155"/>
                </a:lnTo>
                <a:lnTo>
                  <a:pt x="6027" y="127"/>
                </a:lnTo>
                <a:lnTo>
                  <a:pt x="5907" y="100"/>
                </a:lnTo>
                <a:lnTo>
                  <a:pt x="5785" y="77"/>
                </a:lnTo>
                <a:lnTo>
                  <a:pt x="5664" y="57"/>
                </a:lnTo>
                <a:lnTo>
                  <a:pt x="5541" y="39"/>
                </a:lnTo>
                <a:lnTo>
                  <a:pt x="5418" y="25"/>
                </a:lnTo>
                <a:lnTo>
                  <a:pt x="5293" y="15"/>
                </a:lnTo>
                <a:lnTo>
                  <a:pt x="5169" y="6"/>
                </a:lnTo>
                <a:lnTo>
                  <a:pt x="5043" y="2"/>
                </a:lnTo>
                <a:lnTo>
                  <a:pt x="4918" y="0"/>
                </a:lnTo>
                <a:lnTo>
                  <a:pt x="4665" y="6"/>
                </a:lnTo>
                <a:lnTo>
                  <a:pt x="4416" y="25"/>
                </a:lnTo>
                <a:lnTo>
                  <a:pt x="4170" y="57"/>
                </a:lnTo>
                <a:lnTo>
                  <a:pt x="3929" y="100"/>
                </a:lnTo>
                <a:lnTo>
                  <a:pt x="3691" y="157"/>
                </a:lnTo>
                <a:lnTo>
                  <a:pt x="3458" y="223"/>
                </a:lnTo>
                <a:lnTo>
                  <a:pt x="3230" y="301"/>
                </a:lnTo>
                <a:lnTo>
                  <a:pt x="3006" y="390"/>
                </a:lnTo>
                <a:lnTo>
                  <a:pt x="2789" y="489"/>
                </a:lnTo>
                <a:lnTo>
                  <a:pt x="2576" y="599"/>
                </a:lnTo>
                <a:lnTo>
                  <a:pt x="2371" y="718"/>
                </a:lnTo>
                <a:lnTo>
                  <a:pt x="2171" y="847"/>
                </a:lnTo>
                <a:lnTo>
                  <a:pt x="1978" y="985"/>
                </a:lnTo>
                <a:lnTo>
                  <a:pt x="1792" y="1132"/>
                </a:lnTo>
                <a:lnTo>
                  <a:pt x="1614" y="1287"/>
                </a:lnTo>
                <a:lnTo>
                  <a:pt x="1443" y="1451"/>
                </a:lnTo>
                <a:lnTo>
                  <a:pt x="1280" y="1623"/>
                </a:lnTo>
                <a:lnTo>
                  <a:pt x="1125" y="1803"/>
                </a:lnTo>
                <a:lnTo>
                  <a:pt x="980" y="1989"/>
                </a:lnTo>
                <a:lnTo>
                  <a:pt x="841" y="2184"/>
                </a:lnTo>
                <a:lnTo>
                  <a:pt x="714" y="2385"/>
                </a:lnTo>
                <a:lnTo>
                  <a:pt x="595" y="2591"/>
                </a:lnTo>
                <a:lnTo>
                  <a:pt x="487" y="2804"/>
                </a:lnTo>
                <a:lnTo>
                  <a:pt x="387" y="3023"/>
                </a:lnTo>
                <a:lnTo>
                  <a:pt x="299" y="3248"/>
                </a:lnTo>
                <a:lnTo>
                  <a:pt x="222" y="3477"/>
                </a:lnTo>
                <a:lnTo>
                  <a:pt x="155" y="3712"/>
                </a:lnTo>
                <a:lnTo>
                  <a:pt x="100" y="3951"/>
                </a:lnTo>
                <a:lnTo>
                  <a:pt x="57" y="4194"/>
                </a:lnTo>
                <a:lnTo>
                  <a:pt x="25" y="4440"/>
                </a:lnTo>
                <a:lnTo>
                  <a:pt x="6" y="4691"/>
                </a:lnTo>
                <a:lnTo>
                  <a:pt x="0" y="4945"/>
                </a:lnTo>
                <a:lnTo>
                  <a:pt x="1" y="5063"/>
                </a:lnTo>
                <a:lnTo>
                  <a:pt x="5" y="5181"/>
                </a:lnTo>
                <a:lnTo>
                  <a:pt x="13" y="5299"/>
                </a:lnTo>
                <a:lnTo>
                  <a:pt x="22" y="5415"/>
                </a:lnTo>
                <a:lnTo>
                  <a:pt x="35" y="5532"/>
                </a:lnTo>
                <a:lnTo>
                  <a:pt x="50" y="5648"/>
                </a:lnTo>
                <a:lnTo>
                  <a:pt x="66" y="5762"/>
                </a:lnTo>
                <a:lnTo>
                  <a:pt x="88" y="5878"/>
                </a:lnTo>
                <a:lnTo>
                  <a:pt x="111" y="5991"/>
                </a:lnTo>
                <a:lnTo>
                  <a:pt x="136" y="6104"/>
                </a:lnTo>
                <a:lnTo>
                  <a:pt x="165" y="6216"/>
                </a:lnTo>
                <a:lnTo>
                  <a:pt x="195" y="6327"/>
                </a:lnTo>
                <a:lnTo>
                  <a:pt x="229" y="6438"/>
                </a:lnTo>
                <a:lnTo>
                  <a:pt x="265" y="6547"/>
                </a:lnTo>
                <a:lnTo>
                  <a:pt x="303" y="6656"/>
                </a:lnTo>
                <a:lnTo>
                  <a:pt x="344" y="6764"/>
                </a:lnTo>
                <a:lnTo>
                  <a:pt x="388" y="6871"/>
                </a:lnTo>
                <a:lnTo>
                  <a:pt x="434" y="6976"/>
                </a:lnTo>
                <a:lnTo>
                  <a:pt x="482" y="7080"/>
                </a:lnTo>
                <a:lnTo>
                  <a:pt x="534" y="7184"/>
                </a:lnTo>
                <a:lnTo>
                  <a:pt x="588" y="7286"/>
                </a:lnTo>
                <a:lnTo>
                  <a:pt x="644" y="7387"/>
                </a:lnTo>
                <a:lnTo>
                  <a:pt x="702" y="7487"/>
                </a:lnTo>
                <a:lnTo>
                  <a:pt x="763" y="7585"/>
                </a:lnTo>
                <a:lnTo>
                  <a:pt x="826" y="7683"/>
                </a:lnTo>
                <a:lnTo>
                  <a:pt x="892" y="7778"/>
                </a:lnTo>
                <a:lnTo>
                  <a:pt x="961" y="7873"/>
                </a:lnTo>
                <a:lnTo>
                  <a:pt x="1031" y="7966"/>
                </a:lnTo>
                <a:lnTo>
                  <a:pt x="1104" y="8057"/>
                </a:lnTo>
                <a:lnTo>
                  <a:pt x="1179" y="8148"/>
                </a:lnTo>
                <a:lnTo>
                  <a:pt x="1256" y="8236"/>
                </a:lnTo>
                <a:lnTo>
                  <a:pt x="1336" y="8324"/>
                </a:lnTo>
                <a:lnTo>
                  <a:pt x="1348" y="8337"/>
                </a:lnTo>
                <a:lnTo>
                  <a:pt x="1358" y="8350"/>
                </a:lnTo>
                <a:lnTo>
                  <a:pt x="1369" y="8364"/>
                </a:lnTo>
                <a:lnTo>
                  <a:pt x="1382" y="8377"/>
                </a:lnTo>
                <a:lnTo>
                  <a:pt x="1454" y="8450"/>
                </a:lnTo>
                <a:lnTo>
                  <a:pt x="7681" y="14442"/>
                </a:lnTo>
                <a:lnTo>
                  <a:pt x="7700" y="14461"/>
                </a:lnTo>
                <a:lnTo>
                  <a:pt x="7719" y="14479"/>
                </a:lnTo>
                <a:lnTo>
                  <a:pt x="7739" y="14496"/>
                </a:lnTo>
                <a:lnTo>
                  <a:pt x="7759" y="14513"/>
                </a:lnTo>
                <a:lnTo>
                  <a:pt x="7779" y="14530"/>
                </a:lnTo>
                <a:lnTo>
                  <a:pt x="7800" y="14546"/>
                </a:lnTo>
                <a:lnTo>
                  <a:pt x="7821" y="14561"/>
                </a:lnTo>
                <a:lnTo>
                  <a:pt x="7843" y="14575"/>
                </a:lnTo>
                <a:lnTo>
                  <a:pt x="7866" y="14589"/>
                </a:lnTo>
                <a:lnTo>
                  <a:pt x="7888" y="14603"/>
                </a:lnTo>
                <a:lnTo>
                  <a:pt x="7910" y="14616"/>
                </a:lnTo>
                <a:lnTo>
                  <a:pt x="7933" y="14628"/>
                </a:lnTo>
                <a:lnTo>
                  <a:pt x="7956" y="14640"/>
                </a:lnTo>
                <a:lnTo>
                  <a:pt x="7981" y="14652"/>
                </a:lnTo>
                <a:lnTo>
                  <a:pt x="8004" y="14662"/>
                </a:lnTo>
                <a:lnTo>
                  <a:pt x="8028" y="14673"/>
                </a:lnTo>
                <a:lnTo>
                  <a:pt x="8052" y="14682"/>
                </a:lnTo>
                <a:lnTo>
                  <a:pt x="8078" y="14691"/>
                </a:lnTo>
                <a:lnTo>
                  <a:pt x="8102" y="14699"/>
                </a:lnTo>
                <a:lnTo>
                  <a:pt x="8127" y="14707"/>
                </a:lnTo>
                <a:lnTo>
                  <a:pt x="8153" y="14714"/>
                </a:lnTo>
                <a:lnTo>
                  <a:pt x="8178" y="14720"/>
                </a:lnTo>
                <a:lnTo>
                  <a:pt x="8204" y="14727"/>
                </a:lnTo>
                <a:lnTo>
                  <a:pt x="8230" y="14732"/>
                </a:lnTo>
                <a:lnTo>
                  <a:pt x="8256" y="14736"/>
                </a:lnTo>
                <a:lnTo>
                  <a:pt x="8283" y="14740"/>
                </a:lnTo>
                <a:lnTo>
                  <a:pt x="8309" y="14744"/>
                </a:lnTo>
                <a:lnTo>
                  <a:pt x="8336" y="14747"/>
                </a:lnTo>
                <a:lnTo>
                  <a:pt x="8363" y="14749"/>
                </a:lnTo>
                <a:lnTo>
                  <a:pt x="8390" y="14751"/>
                </a:lnTo>
                <a:lnTo>
                  <a:pt x="8417" y="14752"/>
                </a:lnTo>
                <a:lnTo>
                  <a:pt x="8444" y="14752"/>
                </a:lnTo>
                <a:lnTo>
                  <a:pt x="8471" y="14752"/>
                </a:lnTo>
                <a:lnTo>
                  <a:pt x="8499" y="14751"/>
                </a:lnTo>
                <a:lnTo>
                  <a:pt x="8525" y="14749"/>
                </a:lnTo>
                <a:lnTo>
                  <a:pt x="8553" y="14747"/>
                </a:lnTo>
                <a:lnTo>
                  <a:pt x="8579" y="14744"/>
                </a:lnTo>
                <a:lnTo>
                  <a:pt x="8607" y="14739"/>
                </a:lnTo>
                <a:lnTo>
                  <a:pt x="8633" y="14735"/>
                </a:lnTo>
                <a:lnTo>
                  <a:pt x="8659" y="14731"/>
                </a:lnTo>
                <a:lnTo>
                  <a:pt x="8686" y="14725"/>
                </a:lnTo>
                <a:lnTo>
                  <a:pt x="8712" y="14718"/>
                </a:lnTo>
                <a:lnTo>
                  <a:pt x="8738" y="14712"/>
                </a:lnTo>
                <a:lnTo>
                  <a:pt x="8764" y="14704"/>
                </a:lnTo>
                <a:lnTo>
                  <a:pt x="8790" y="14696"/>
                </a:lnTo>
                <a:lnTo>
                  <a:pt x="8816" y="14687"/>
                </a:lnTo>
                <a:lnTo>
                  <a:pt x="8841" y="14678"/>
                </a:lnTo>
                <a:lnTo>
                  <a:pt x="8865" y="14667"/>
                </a:lnTo>
                <a:lnTo>
                  <a:pt x="8890" y="14657"/>
                </a:lnTo>
                <a:lnTo>
                  <a:pt x="8915" y="14646"/>
                </a:lnTo>
                <a:lnTo>
                  <a:pt x="8939" y="14635"/>
                </a:lnTo>
                <a:lnTo>
                  <a:pt x="8963" y="14622"/>
                </a:lnTo>
                <a:lnTo>
                  <a:pt x="8987" y="14609"/>
                </a:lnTo>
                <a:lnTo>
                  <a:pt x="9011" y="14595"/>
                </a:lnTo>
                <a:lnTo>
                  <a:pt x="9033" y="14582"/>
                </a:lnTo>
                <a:lnTo>
                  <a:pt x="9056" y="14568"/>
                </a:lnTo>
                <a:lnTo>
                  <a:pt x="9078" y="14552"/>
                </a:lnTo>
                <a:lnTo>
                  <a:pt x="9101" y="14537"/>
                </a:lnTo>
                <a:lnTo>
                  <a:pt x="9123" y="14521"/>
                </a:lnTo>
                <a:lnTo>
                  <a:pt x="9144" y="14505"/>
                </a:lnTo>
                <a:lnTo>
                  <a:pt x="9165" y="14488"/>
                </a:lnTo>
                <a:lnTo>
                  <a:pt x="9186" y="14470"/>
                </a:lnTo>
                <a:lnTo>
                  <a:pt x="9206" y="14452"/>
                </a:lnTo>
                <a:lnTo>
                  <a:pt x="9226" y="14434"/>
                </a:lnTo>
                <a:lnTo>
                  <a:pt x="9316" y="14348"/>
                </a:lnTo>
                <a:lnTo>
                  <a:pt x="9505" y="14170"/>
                </a:lnTo>
                <a:lnTo>
                  <a:pt x="9778" y="13909"/>
                </a:lnTo>
                <a:lnTo>
                  <a:pt x="10124" y="13579"/>
                </a:lnTo>
                <a:lnTo>
                  <a:pt x="10532" y="13190"/>
                </a:lnTo>
                <a:lnTo>
                  <a:pt x="10987" y="12755"/>
                </a:lnTo>
                <a:lnTo>
                  <a:pt x="11478" y="12286"/>
                </a:lnTo>
                <a:lnTo>
                  <a:pt x="11992" y="11793"/>
                </a:lnTo>
                <a:lnTo>
                  <a:pt x="12516" y="11290"/>
                </a:lnTo>
                <a:lnTo>
                  <a:pt x="13040" y="10787"/>
                </a:lnTo>
                <a:lnTo>
                  <a:pt x="13548" y="10298"/>
                </a:lnTo>
                <a:lnTo>
                  <a:pt x="14032" y="9833"/>
                </a:lnTo>
                <a:lnTo>
                  <a:pt x="14476" y="9403"/>
                </a:lnTo>
                <a:lnTo>
                  <a:pt x="14869" y="9021"/>
                </a:lnTo>
                <a:lnTo>
                  <a:pt x="15198" y="8700"/>
                </a:lnTo>
                <a:lnTo>
                  <a:pt x="15451" y="8450"/>
                </a:lnTo>
                <a:lnTo>
                  <a:pt x="15506" y="8395"/>
                </a:lnTo>
                <a:lnTo>
                  <a:pt x="15589" y="8308"/>
                </a:lnTo>
                <a:lnTo>
                  <a:pt x="15669" y="8219"/>
                </a:lnTo>
                <a:lnTo>
                  <a:pt x="15746" y="8127"/>
                </a:lnTo>
                <a:lnTo>
                  <a:pt x="15822" y="8034"/>
                </a:lnTo>
                <a:lnTo>
                  <a:pt x="15895" y="7940"/>
                </a:lnTo>
                <a:lnTo>
                  <a:pt x="15964" y="7843"/>
                </a:lnTo>
                <a:lnTo>
                  <a:pt x="16033" y="7746"/>
                </a:lnTo>
                <a:lnTo>
                  <a:pt x="16098" y="7647"/>
                </a:lnTo>
                <a:lnTo>
                  <a:pt x="16161" y="7546"/>
                </a:lnTo>
                <a:lnTo>
                  <a:pt x="16222" y="7445"/>
                </a:lnTo>
                <a:lnTo>
                  <a:pt x="16280" y="7341"/>
                </a:lnTo>
                <a:lnTo>
                  <a:pt x="16335" y="7236"/>
                </a:lnTo>
                <a:lnTo>
                  <a:pt x="16388" y="7131"/>
                </a:lnTo>
                <a:lnTo>
                  <a:pt x="16438" y="7024"/>
                </a:lnTo>
                <a:lnTo>
                  <a:pt x="16486" y="6916"/>
                </a:lnTo>
                <a:lnTo>
                  <a:pt x="16531" y="6807"/>
                </a:lnTo>
                <a:lnTo>
                  <a:pt x="16573" y="6697"/>
                </a:lnTo>
                <a:lnTo>
                  <a:pt x="16614" y="6585"/>
                </a:lnTo>
                <a:lnTo>
                  <a:pt x="16652" y="6473"/>
                </a:lnTo>
                <a:lnTo>
                  <a:pt x="16685" y="6360"/>
                </a:lnTo>
                <a:lnTo>
                  <a:pt x="16718" y="6246"/>
                </a:lnTo>
                <a:lnTo>
                  <a:pt x="16747" y="6131"/>
                </a:lnTo>
                <a:lnTo>
                  <a:pt x="16774" y="6015"/>
                </a:lnTo>
                <a:lnTo>
                  <a:pt x="16797" y="5899"/>
                </a:lnTo>
                <a:lnTo>
                  <a:pt x="16818" y="5781"/>
                </a:lnTo>
                <a:lnTo>
                  <a:pt x="16837" y="5664"/>
                </a:lnTo>
                <a:lnTo>
                  <a:pt x="16852" y="5545"/>
                </a:lnTo>
                <a:lnTo>
                  <a:pt x="16865" y="5426"/>
                </a:lnTo>
                <a:lnTo>
                  <a:pt x="16875" y="5306"/>
                </a:lnTo>
                <a:lnTo>
                  <a:pt x="16883" y="5186"/>
                </a:lnTo>
                <a:lnTo>
                  <a:pt x="16887" y="5065"/>
                </a:lnTo>
                <a:lnTo>
                  <a:pt x="16888" y="4945"/>
                </a:lnTo>
                <a:close/>
                <a:moveTo>
                  <a:pt x="4926" y="2486"/>
                </a:moveTo>
                <a:lnTo>
                  <a:pt x="4797" y="2489"/>
                </a:lnTo>
                <a:lnTo>
                  <a:pt x="4668" y="2499"/>
                </a:lnTo>
                <a:lnTo>
                  <a:pt x="4543" y="2516"/>
                </a:lnTo>
                <a:lnTo>
                  <a:pt x="4419" y="2538"/>
                </a:lnTo>
                <a:lnTo>
                  <a:pt x="4297" y="2565"/>
                </a:lnTo>
                <a:lnTo>
                  <a:pt x="4178" y="2600"/>
                </a:lnTo>
                <a:lnTo>
                  <a:pt x="4061" y="2641"/>
                </a:lnTo>
                <a:lnTo>
                  <a:pt x="3947" y="2686"/>
                </a:lnTo>
                <a:lnTo>
                  <a:pt x="3835" y="2737"/>
                </a:lnTo>
                <a:lnTo>
                  <a:pt x="3726" y="2793"/>
                </a:lnTo>
                <a:lnTo>
                  <a:pt x="3620" y="2853"/>
                </a:lnTo>
                <a:lnTo>
                  <a:pt x="3519" y="2920"/>
                </a:lnTo>
                <a:lnTo>
                  <a:pt x="3420" y="2991"/>
                </a:lnTo>
                <a:lnTo>
                  <a:pt x="3325" y="3066"/>
                </a:lnTo>
                <a:lnTo>
                  <a:pt x="3233" y="3145"/>
                </a:lnTo>
                <a:lnTo>
                  <a:pt x="3146" y="3230"/>
                </a:lnTo>
                <a:lnTo>
                  <a:pt x="3063" y="3317"/>
                </a:lnTo>
                <a:lnTo>
                  <a:pt x="2984" y="3409"/>
                </a:lnTo>
                <a:lnTo>
                  <a:pt x="2909" y="3505"/>
                </a:lnTo>
                <a:lnTo>
                  <a:pt x="2838" y="3604"/>
                </a:lnTo>
                <a:lnTo>
                  <a:pt x="2773" y="3707"/>
                </a:lnTo>
                <a:lnTo>
                  <a:pt x="2713" y="3813"/>
                </a:lnTo>
                <a:lnTo>
                  <a:pt x="2657" y="3922"/>
                </a:lnTo>
                <a:lnTo>
                  <a:pt x="2606" y="4034"/>
                </a:lnTo>
                <a:lnTo>
                  <a:pt x="2562" y="4149"/>
                </a:lnTo>
                <a:lnTo>
                  <a:pt x="2522" y="4267"/>
                </a:lnTo>
                <a:lnTo>
                  <a:pt x="2488" y="4386"/>
                </a:lnTo>
                <a:lnTo>
                  <a:pt x="2459" y="4509"/>
                </a:lnTo>
                <a:lnTo>
                  <a:pt x="2437" y="4633"/>
                </a:lnTo>
                <a:lnTo>
                  <a:pt x="2421" y="4760"/>
                </a:lnTo>
                <a:lnTo>
                  <a:pt x="2412" y="4888"/>
                </a:lnTo>
                <a:lnTo>
                  <a:pt x="2409" y="5018"/>
                </a:lnTo>
                <a:lnTo>
                  <a:pt x="2409" y="5037"/>
                </a:lnTo>
                <a:lnTo>
                  <a:pt x="2407" y="5056"/>
                </a:lnTo>
                <a:lnTo>
                  <a:pt x="2404" y="5075"/>
                </a:lnTo>
                <a:lnTo>
                  <a:pt x="2401" y="5094"/>
                </a:lnTo>
                <a:lnTo>
                  <a:pt x="2397" y="5113"/>
                </a:lnTo>
                <a:lnTo>
                  <a:pt x="2392" y="5131"/>
                </a:lnTo>
                <a:lnTo>
                  <a:pt x="2385" y="5148"/>
                </a:lnTo>
                <a:lnTo>
                  <a:pt x="2378" y="5166"/>
                </a:lnTo>
                <a:lnTo>
                  <a:pt x="2371" y="5183"/>
                </a:lnTo>
                <a:lnTo>
                  <a:pt x="2362" y="5199"/>
                </a:lnTo>
                <a:lnTo>
                  <a:pt x="2353" y="5216"/>
                </a:lnTo>
                <a:lnTo>
                  <a:pt x="2343" y="5230"/>
                </a:lnTo>
                <a:lnTo>
                  <a:pt x="2333" y="5245"/>
                </a:lnTo>
                <a:lnTo>
                  <a:pt x="2321" y="5260"/>
                </a:lnTo>
                <a:lnTo>
                  <a:pt x="2308" y="5274"/>
                </a:lnTo>
                <a:lnTo>
                  <a:pt x="2296" y="5287"/>
                </a:lnTo>
                <a:lnTo>
                  <a:pt x="2283" y="5300"/>
                </a:lnTo>
                <a:lnTo>
                  <a:pt x="2269" y="5312"/>
                </a:lnTo>
                <a:lnTo>
                  <a:pt x="2255" y="5323"/>
                </a:lnTo>
                <a:lnTo>
                  <a:pt x="2240" y="5334"/>
                </a:lnTo>
                <a:lnTo>
                  <a:pt x="2224" y="5345"/>
                </a:lnTo>
                <a:lnTo>
                  <a:pt x="2208" y="5353"/>
                </a:lnTo>
                <a:lnTo>
                  <a:pt x="2191" y="5361"/>
                </a:lnTo>
                <a:lnTo>
                  <a:pt x="2174" y="5370"/>
                </a:lnTo>
                <a:lnTo>
                  <a:pt x="2157" y="5376"/>
                </a:lnTo>
                <a:lnTo>
                  <a:pt x="2139" y="5383"/>
                </a:lnTo>
                <a:lnTo>
                  <a:pt x="2122" y="5388"/>
                </a:lnTo>
                <a:lnTo>
                  <a:pt x="2104" y="5392"/>
                </a:lnTo>
                <a:lnTo>
                  <a:pt x="2085" y="5395"/>
                </a:lnTo>
                <a:lnTo>
                  <a:pt x="2066" y="5398"/>
                </a:lnTo>
                <a:lnTo>
                  <a:pt x="2047" y="5400"/>
                </a:lnTo>
                <a:lnTo>
                  <a:pt x="2027" y="5400"/>
                </a:lnTo>
                <a:lnTo>
                  <a:pt x="2008" y="5400"/>
                </a:lnTo>
                <a:lnTo>
                  <a:pt x="1989" y="5398"/>
                </a:lnTo>
                <a:lnTo>
                  <a:pt x="1970" y="5395"/>
                </a:lnTo>
                <a:lnTo>
                  <a:pt x="1951" y="5392"/>
                </a:lnTo>
                <a:lnTo>
                  <a:pt x="1933" y="5388"/>
                </a:lnTo>
                <a:lnTo>
                  <a:pt x="1914" y="5383"/>
                </a:lnTo>
                <a:lnTo>
                  <a:pt x="1897" y="5376"/>
                </a:lnTo>
                <a:lnTo>
                  <a:pt x="1879" y="5370"/>
                </a:lnTo>
                <a:lnTo>
                  <a:pt x="1862" y="5361"/>
                </a:lnTo>
                <a:lnTo>
                  <a:pt x="1846" y="5353"/>
                </a:lnTo>
                <a:lnTo>
                  <a:pt x="1830" y="5345"/>
                </a:lnTo>
                <a:lnTo>
                  <a:pt x="1814" y="5334"/>
                </a:lnTo>
                <a:lnTo>
                  <a:pt x="1800" y="5323"/>
                </a:lnTo>
                <a:lnTo>
                  <a:pt x="1785" y="5312"/>
                </a:lnTo>
                <a:lnTo>
                  <a:pt x="1771" y="5300"/>
                </a:lnTo>
                <a:lnTo>
                  <a:pt x="1757" y="5287"/>
                </a:lnTo>
                <a:lnTo>
                  <a:pt x="1745" y="5274"/>
                </a:lnTo>
                <a:lnTo>
                  <a:pt x="1733" y="5260"/>
                </a:lnTo>
                <a:lnTo>
                  <a:pt x="1722" y="5245"/>
                </a:lnTo>
                <a:lnTo>
                  <a:pt x="1711" y="5230"/>
                </a:lnTo>
                <a:lnTo>
                  <a:pt x="1700" y="5216"/>
                </a:lnTo>
                <a:lnTo>
                  <a:pt x="1692" y="5199"/>
                </a:lnTo>
                <a:lnTo>
                  <a:pt x="1684" y="5183"/>
                </a:lnTo>
                <a:lnTo>
                  <a:pt x="1675" y="5166"/>
                </a:lnTo>
                <a:lnTo>
                  <a:pt x="1669" y="5148"/>
                </a:lnTo>
                <a:lnTo>
                  <a:pt x="1662" y="5131"/>
                </a:lnTo>
                <a:lnTo>
                  <a:pt x="1657" y="5113"/>
                </a:lnTo>
                <a:lnTo>
                  <a:pt x="1653" y="5094"/>
                </a:lnTo>
                <a:lnTo>
                  <a:pt x="1650" y="5075"/>
                </a:lnTo>
                <a:lnTo>
                  <a:pt x="1648" y="5056"/>
                </a:lnTo>
                <a:lnTo>
                  <a:pt x="1646" y="5037"/>
                </a:lnTo>
                <a:lnTo>
                  <a:pt x="1646" y="5018"/>
                </a:lnTo>
                <a:lnTo>
                  <a:pt x="1650" y="4849"/>
                </a:lnTo>
                <a:lnTo>
                  <a:pt x="1662" y="4682"/>
                </a:lnTo>
                <a:lnTo>
                  <a:pt x="1684" y="4518"/>
                </a:lnTo>
                <a:lnTo>
                  <a:pt x="1712" y="4356"/>
                </a:lnTo>
                <a:lnTo>
                  <a:pt x="1749" y="4197"/>
                </a:lnTo>
                <a:lnTo>
                  <a:pt x="1793" y="4042"/>
                </a:lnTo>
                <a:lnTo>
                  <a:pt x="1845" y="3888"/>
                </a:lnTo>
                <a:lnTo>
                  <a:pt x="1903" y="3739"/>
                </a:lnTo>
                <a:lnTo>
                  <a:pt x="1970" y="3593"/>
                </a:lnTo>
                <a:lnTo>
                  <a:pt x="2041" y="3452"/>
                </a:lnTo>
                <a:lnTo>
                  <a:pt x="2120" y="3314"/>
                </a:lnTo>
                <a:lnTo>
                  <a:pt x="2206" y="3181"/>
                </a:lnTo>
                <a:lnTo>
                  <a:pt x="2298" y="3052"/>
                </a:lnTo>
                <a:lnTo>
                  <a:pt x="2395" y="2928"/>
                </a:lnTo>
                <a:lnTo>
                  <a:pt x="2497" y="2809"/>
                </a:lnTo>
                <a:lnTo>
                  <a:pt x="2606" y="2694"/>
                </a:lnTo>
                <a:lnTo>
                  <a:pt x="2720" y="2586"/>
                </a:lnTo>
                <a:lnTo>
                  <a:pt x="2839" y="2482"/>
                </a:lnTo>
                <a:lnTo>
                  <a:pt x="2963" y="2385"/>
                </a:lnTo>
                <a:lnTo>
                  <a:pt x="3092" y="2293"/>
                </a:lnTo>
                <a:lnTo>
                  <a:pt x="3223" y="2207"/>
                </a:lnTo>
                <a:lnTo>
                  <a:pt x="3361" y="2128"/>
                </a:lnTo>
                <a:lnTo>
                  <a:pt x="3502" y="2055"/>
                </a:lnTo>
                <a:lnTo>
                  <a:pt x="3647" y="1989"/>
                </a:lnTo>
                <a:lnTo>
                  <a:pt x="3796" y="1930"/>
                </a:lnTo>
                <a:lnTo>
                  <a:pt x="3948" y="1878"/>
                </a:lnTo>
                <a:lnTo>
                  <a:pt x="4102" y="1834"/>
                </a:lnTo>
                <a:lnTo>
                  <a:pt x="4260" y="1797"/>
                </a:lnTo>
                <a:lnTo>
                  <a:pt x="4420" y="1768"/>
                </a:lnTo>
                <a:lnTo>
                  <a:pt x="4584" y="1747"/>
                </a:lnTo>
                <a:lnTo>
                  <a:pt x="4750" y="1734"/>
                </a:lnTo>
                <a:lnTo>
                  <a:pt x="4918" y="1730"/>
                </a:lnTo>
                <a:lnTo>
                  <a:pt x="4937" y="1731"/>
                </a:lnTo>
                <a:lnTo>
                  <a:pt x="4956" y="1732"/>
                </a:lnTo>
                <a:lnTo>
                  <a:pt x="4975" y="1734"/>
                </a:lnTo>
                <a:lnTo>
                  <a:pt x="4994" y="1739"/>
                </a:lnTo>
                <a:lnTo>
                  <a:pt x="5013" y="1743"/>
                </a:lnTo>
                <a:lnTo>
                  <a:pt x="5031" y="1748"/>
                </a:lnTo>
                <a:lnTo>
                  <a:pt x="5047" y="1753"/>
                </a:lnTo>
                <a:lnTo>
                  <a:pt x="5065" y="1761"/>
                </a:lnTo>
                <a:lnTo>
                  <a:pt x="5082" y="1768"/>
                </a:lnTo>
                <a:lnTo>
                  <a:pt x="5098" y="1777"/>
                </a:lnTo>
                <a:lnTo>
                  <a:pt x="5115" y="1786"/>
                </a:lnTo>
                <a:lnTo>
                  <a:pt x="5130" y="1796"/>
                </a:lnTo>
                <a:lnTo>
                  <a:pt x="5145" y="1806"/>
                </a:lnTo>
                <a:lnTo>
                  <a:pt x="5159" y="1818"/>
                </a:lnTo>
                <a:lnTo>
                  <a:pt x="5173" y="1831"/>
                </a:lnTo>
                <a:lnTo>
                  <a:pt x="5187" y="1843"/>
                </a:lnTo>
                <a:lnTo>
                  <a:pt x="5199" y="1856"/>
                </a:lnTo>
                <a:lnTo>
                  <a:pt x="5211" y="1870"/>
                </a:lnTo>
                <a:lnTo>
                  <a:pt x="5223" y="1884"/>
                </a:lnTo>
                <a:lnTo>
                  <a:pt x="5233" y="1899"/>
                </a:lnTo>
                <a:lnTo>
                  <a:pt x="5244" y="1915"/>
                </a:lnTo>
                <a:lnTo>
                  <a:pt x="5252" y="1931"/>
                </a:lnTo>
                <a:lnTo>
                  <a:pt x="5262" y="1948"/>
                </a:lnTo>
                <a:lnTo>
                  <a:pt x="5269" y="1965"/>
                </a:lnTo>
                <a:lnTo>
                  <a:pt x="5275" y="1982"/>
                </a:lnTo>
                <a:lnTo>
                  <a:pt x="5282" y="2000"/>
                </a:lnTo>
                <a:lnTo>
                  <a:pt x="5287" y="2018"/>
                </a:lnTo>
                <a:lnTo>
                  <a:pt x="5291" y="2036"/>
                </a:lnTo>
                <a:lnTo>
                  <a:pt x="5294" y="2055"/>
                </a:lnTo>
                <a:lnTo>
                  <a:pt x="5298" y="2074"/>
                </a:lnTo>
                <a:lnTo>
                  <a:pt x="5299" y="2093"/>
                </a:lnTo>
                <a:lnTo>
                  <a:pt x="5299" y="2113"/>
                </a:lnTo>
                <a:lnTo>
                  <a:pt x="5299" y="2131"/>
                </a:lnTo>
                <a:lnTo>
                  <a:pt x="5298" y="2150"/>
                </a:lnTo>
                <a:lnTo>
                  <a:pt x="5294" y="2168"/>
                </a:lnTo>
                <a:lnTo>
                  <a:pt x="5291" y="2186"/>
                </a:lnTo>
                <a:lnTo>
                  <a:pt x="5288" y="2204"/>
                </a:lnTo>
                <a:lnTo>
                  <a:pt x="5283" y="2222"/>
                </a:lnTo>
                <a:lnTo>
                  <a:pt x="5276" y="2239"/>
                </a:lnTo>
                <a:lnTo>
                  <a:pt x="5270" y="2256"/>
                </a:lnTo>
                <a:lnTo>
                  <a:pt x="5263" y="2271"/>
                </a:lnTo>
                <a:lnTo>
                  <a:pt x="5254" y="2288"/>
                </a:lnTo>
                <a:lnTo>
                  <a:pt x="5246" y="2303"/>
                </a:lnTo>
                <a:lnTo>
                  <a:pt x="5236" y="2319"/>
                </a:lnTo>
                <a:lnTo>
                  <a:pt x="5226" y="2334"/>
                </a:lnTo>
                <a:lnTo>
                  <a:pt x="5215" y="2348"/>
                </a:lnTo>
                <a:lnTo>
                  <a:pt x="5204" y="2361"/>
                </a:lnTo>
                <a:lnTo>
                  <a:pt x="5191" y="2374"/>
                </a:lnTo>
                <a:lnTo>
                  <a:pt x="5178" y="2387"/>
                </a:lnTo>
                <a:lnTo>
                  <a:pt x="5165" y="2398"/>
                </a:lnTo>
                <a:lnTo>
                  <a:pt x="5151" y="2410"/>
                </a:lnTo>
                <a:lnTo>
                  <a:pt x="5136" y="2421"/>
                </a:lnTo>
                <a:lnTo>
                  <a:pt x="5121" y="2430"/>
                </a:lnTo>
                <a:lnTo>
                  <a:pt x="5105" y="2440"/>
                </a:lnTo>
                <a:lnTo>
                  <a:pt x="5090" y="2448"/>
                </a:lnTo>
                <a:lnTo>
                  <a:pt x="5073" y="2455"/>
                </a:lnTo>
                <a:lnTo>
                  <a:pt x="5056" y="2463"/>
                </a:lnTo>
                <a:lnTo>
                  <a:pt x="5039" y="2468"/>
                </a:lnTo>
                <a:lnTo>
                  <a:pt x="5021" y="2473"/>
                </a:lnTo>
                <a:lnTo>
                  <a:pt x="5002" y="2478"/>
                </a:lnTo>
                <a:lnTo>
                  <a:pt x="4984" y="2482"/>
                </a:lnTo>
                <a:lnTo>
                  <a:pt x="4965" y="2484"/>
                </a:lnTo>
                <a:lnTo>
                  <a:pt x="4946" y="2485"/>
                </a:lnTo>
                <a:lnTo>
                  <a:pt x="4926" y="2486"/>
                </a:lnTo>
                <a:close/>
              </a:path>
            </a:pathLst>
          </a:custGeom>
          <a:solidFill>
            <a:srgbClr val="F5456D"/>
          </a:solidFill>
          <a:ln>
            <a:noFill/>
          </a:ln>
        </p:spPr>
        <p:txBody>
          <a:bodyPr vert="horz" wrap="square" lIns="91438" tIns="45719" rIns="91438" bIns="45719" numCol="1" anchor="t" anchorCtr="0" compatLnSpc="1"/>
          <a:lstStyle/>
          <a:p>
            <a:endParaRPr lang="zh-CN" altLang="en-US" dirty="0">
              <a:latin typeface="微软雅黑"/>
              <a:ea typeface="微软雅黑"/>
              <a:sym typeface="微软雅黑"/>
            </a:endParaRPr>
          </a:p>
        </p:txBody>
      </p:sp>
      <p:sp>
        <p:nvSpPr>
          <p:cNvPr id="38" name="文本框 37"/>
          <p:cNvSpPr txBox="1"/>
          <p:nvPr/>
        </p:nvSpPr>
        <p:spPr>
          <a:xfrm>
            <a:off x="987791" y="5092859"/>
            <a:ext cx="351907" cy="677108"/>
          </a:xfrm>
          <a:prstGeom prst="rect">
            <a:avLst/>
          </a:prstGeom>
          <a:noFill/>
        </p:spPr>
        <p:txBody>
          <a:bodyPr wrap="square" lIns="121917" tIns="60958" rIns="121917" bIns="60958" rtlCol="0">
            <a:spAutoFit/>
          </a:bodyPr>
          <a:lstStyle/>
          <a:p>
            <a:r>
              <a:rPr lang="en-US" altLang="zh-CN" sz="3600" dirty="0">
                <a:solidFill>
                  <a:schemeClr val="bg1"/>
                </a:solidFill>
                <a:latin typeface="微软雅黑"/>
                <a:ea typeface="微软雅黑"/>
                <a:sym typeface="微软雅黑"/>
              </a:rPr>
              <a:t>3</a:t>
            </a:r>
            <a:endParaRPr lang="zh-CN" altLang="en-US" sz="3600" dirty="0">
              <a:solidFill>
                <a:schemeClr val="bg1"/>
              </a:solidFill>
              <a:latin typeface="微软雅黑"/>
              <a:ea typeface="微软雅黑"/>
              <a:sym typeface="微软雅黑"/>
            </a:endParaRPr>
          </a:p>
        </p:txBody>
      </p:sp>
      <p:cxnSp>
        <p:nvCxnSpPr>
          <p:cNvPr id="48" name="直接连接符 47"/>
          <p:cNvCxnSpPr/>
          <p:nvPr/>
        </p:nvCxnSpPr>
        <p:spPr>
          <a:xfrm>
            <a:off x="911426" y="3069560"/>
            <a:ext cx="4692487" cy="0"/>
          </a:xfrm>
          <a:prstGeom prst="line">
            <a:avLst/>
          </a:prstGeom>
          <a:ln>
            <a:solidFill>
              <a:srgbClr val="926F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11426" y="4707860"/>
            <a:ext cx="4692487" cy="0"/>
          </a:xfrm>
          <a:prstGeom prst="line">
            <a:avLst/>
          </a:prstGeom>
          <a:ln>
            <a:solidFill>
              <a:srgbClr val="926F00"/>
            </a:solidFill>
          </a:ln>
        </p:spPr>
        <p:style>
          <a:lnRef idx="1">
            <a:schemeClr val="accent1"/>
          </a:lnRef>
          <a:fillRef idx="0">
            <a:schemeClr val="accent1"/>
          </a:fillRef>
          <a:effectRef idx="0">
            <a:schemeClr val="accent1"/>
          </a:effectRef>
          <a:fontRef idx="minor">
            <a:schemeClr val="tx1"/>
          </a:fontRef>
        </p:style>
      </p:cxnSp>
      <p:grpSp>
        <p:nvGrpSpPr>
          <p:cNvPr id="24" name="PA_组合 2"/>
          <p:cNvGrpSpPr/>
          <p:nvPr>
            <p:custDataLst>
              <p:tags r:id="rId1"/>
            </p:custDataLst>
          </p:nvPr>
        </p:nvGrpSpPr>
        <p:grpSpPr>
          <a:xfrm>
            <a:off x="1919537" y="1916130"/>
            <a:ext cx="2997968" cy="767339"/>
            <a:chOff x="2089920" y="1700808"/>
            <a:chExt cx="2997968" cy="767339"/>
          </a:xfrm>
        </p:grpSpPr>
        <p:sp>
          <p:nvSpPr>
            <p:cNvPr id="25" name="矩形 24"/>
            <p:cNvSpPr/>
            <p:nvPr/>
          </p:nvSpPr>
          <p:spPr>
            <a:xfrm>
              <a:off x="2089920" y="1700808"/>
              <a:ext cx="800219" cy="276999"/>
            </a:xfrm>
            <a:prstGeom prst="rect">
              <a:avLst/>
            </a:prstGeom>
            <a:noFill/>
          </p:spPr>
          <p:txBody>
            <a:bodyPr wrap="none" rtlCol="0">
              <a:spAutoFit/>
            </a:bodyPr>
            <a:lstStyle/>
            <a:p>
              <a:pPr algn="r"/>
              <a:r>
                <a:rPr lang="zh-CN" altLang="en-US" sz="1200" b="1" dirty="0">
                  <a:solidFill>
                    <a:prstClr val="black"/>
                  </a:solidFill>
                  <a:latin typeface="微软雅黑"/>
                  <a:ea typeface="微软雅黑"/>
                  <a:cs typeface="+mn-ea"/>
                  <a:sym typeface="微软雅黑"/>
                </a:rPr>
                <a:t>输入标题</a:t>
              </a:r>
            </a:p>
          </p:txBody>
        </p:sp>
        <p:sp>
          <p:nvSpPr>
            <p:cNvPr id="26" name="文本框 8"/>
            <p:cNvSpPr txBox="1"/>
            <p:nvPr/>
          </p:nvSpPr>
          <p:spPr>
            <a:xfrm>
              <a:off x="2089920" y="2131452"/>
              <a:ext cx="2997968" cy="3366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grpSp>
        <p:nvGrpSpPr>
          <p:cNvPr id="27" name="PA_组合 2"/>
          <p:cNvGrpSpPr/>
          <p:nvPr>
            <p:custDataLst>
              <p:tags r:id="rId2"/>
            </p:custDataLst>
          </p:nvPr>
        </p:nvGrpSpPr>
        <p:grpSpPr>
          <a:xfrm>
            <a:off x="1758685" y="3509170"/>
            <a:ext cx="2997968" cy="767339"/>
            <a:chOff x="2089920" y="1700808"/>
            <a:chExt cx="2997968" cy="767339"/>
          </a:xfrm>
        </p:grpSpPr>
        <p:sp>
          <p:nvSpPr>
            <p:cNvPr id="28" name="矩形 27"/>
            <p:cNvSpPr/>
            <p:nvPr/>
          </p:nvSpPr>
          <p:spPr>
            <a:xfrm>
              <a:off x="2089920" y="1700808"/>
              <a:ext cx="800219" cy="276999"/>
            </a:xfrm>
            <a:prstGeom prst="rect">
              <a:avLst/>
            </a:prstGeom>
            <a:noFill/>
          </p:spPr>
          <p:txBody>
            <a:bodyPr wrap="none" rtlCol="0">
              <a:spAutoFit/>
            </a:bodyPr>
            <a:lstStyle/>
            <a:p>
              <a:pPr algn="r"/>
              <a:r>
                <a:rPr lang="zh-CN" altLang="en-US" sz="1200" b="1" dirty="0">
                  <a:solidFill>
                    <a:prstClr val="black"/>
                  </a:solidFill>
                  <a:latin typeface="微软雅黑"/>
                  <a:ea typeface="微软雅黑"/>
                  <a:cs typeface="+mn-ea"/>
                  <a:sym typeface="微软雅黑"/>
                </a:rPr>
                <a:t>输入标题</a:t>
              </a:r>
            </a:p>
          </p:txBody>
        </p:sp>
        <p:sp>
          <p:nvSpPr>
            <p:cNvPr id="29" name="文本框 8"/>
            <p:cNvSpPr txBox="1"/>
            <p:nvPr/>
          </p:nvSpPr>
          <p:spPr>
            <a:xfrm>
              <a:off x="2089920" y="2131452"/>
              <a:ext cx="2997968" cy="3366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grpSp>
        <p:nvGrpSpPr>
          <p:cNvPr id="39" name="PA_组合 2"/>
          <p:cNvGrpSpPr/>
          <p:nvPr>
            <p:custDataLst>
              <p:tags r:id="rId3"/>
            </p:custDataLst>
          </p:nvPr>
        </p:nvGrpSpPr>
        <p:grpSpPr>
          <a:xfrm>
            <a:off x="1919537" y="5109370"/>
            <a:ext cx="2997968" cy="767339"/>
            <a:chOff x="2089920" y="1700808"/>
            <a:chExt cx="2997968" cy="767339"/>
          </a:xfrm>
        </p:grpSpPr>
        <p:sp>
          <p:nvSpPr>
            <p:cNvPr id="40" name="矩形 39"/>
            <p:cNvSpPr/>
            <p:nvPr/>
          </p:nvSpPr>
          <p:spPr>
            <a:xfrm>
              <a:off x="2089920" y="1700808"/>
              <a:ext cx="800219" cy="276999"/>
            </a:xfrm>
            <a:prstGeom prst="rect">
              <a:avLst/>
            </a:prstGeom>
            <a:noFill/>
          </p:spPr>
          <p:txBody>
            <a:bodyPr wrap="none" rtlCol="0">
              <a:spAutoFit/>
            </a:bodyPr>
            <a:lstStyle/>
            <a:p>
              <a:pPr algn="r"/>
              <a:r>
                <a:rPr lang="zh-CN" altLang="en-US" sz="1200" b="1" dirty="0">
                  <a:solidFill>
                    <a:prstClr val="black"/>
                  </a:solidFill>
                  <a:latin typeface="微软雅黑"/>
                  <a:ea typeface="微软雅黑"/>
                  <a:cs typeface="+mn-ea"/>
                  <a:sym typeface="微软雅黑"/>
                </a:rPr>
                <a:t>输入标题</a:t>
              </a:r>
            </a:p>
          </p:txBody>
        </p:sp>
        <p:sp>
          <p:nvSpPr>
            <p:cNvPr id="41" name="文本框 8"/>
            <p:cNvSpPr txBox="1"/>
            <p:nvPr/>
          </p:nvSpPr>
          <p:spPr>
            <a:xfrm>
              <a:off x="2089920" y="2131452"/>
              <a:ext cx="2997968" cy="3366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grpSp>
    </p:spTree>
    <p:extLst>
      <p:ext uri="{BB962C8B-B14F-4D97-AF65-F5344CB8AC3E}">
        <p14:creationId xmlns:p14="http://schemas.microsoft.com/office/powerpoint/2010/main" val="641202712"/>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4" grpId="0" animBg="1"/>
      <p:bldP spid="35" grpId="0"/>
      <p:bldP spid="37" grpId="0" animBg="1"/>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5"/>
          <p:cNvSpPr>
            <a:spLocks noEditPoints="1"/>
          </p:cNvSpPr>
          <p:nvPr/>
        </p:nvSpPr>
        <p:spPr bwMode="auto">
          <a:xfrm>
            <a:off x="959312" y="4534409"/>
            <a:ext cx="702109" cy="613307"/>
          </a:xfrm>
          <a:custGeom>
            <a:avLst/>
            <a:gdLst>
              <a:gd name="T0" fmla="*/ 16589 w 16888"/>
              <a:gd name="T1" fmla="*/ 3248 h 14752"/>
              <a:gd name="T2" fmla="*/ 15608 w 16888"/>
              <a:gd name="T3" fmla="*/ 1623 h 14752"/>
              <a:gd name="T4" fmla="*/ 14099 w 16888"/>
              <a:gd name="T5" fmla="*/ 489 h 14752"/>
              <a:gd name="T6" fmla="*/ 12223 w 16888"/>
              <a:gd name="T7" fmla="*/ 6 h 14752"/>
              <a:gd name="T8" fmla="*/ 11098 w 16888"/>
              <a:gd name="T9" fmla="*/ 77 h 14752"/>
              <a:gd name="T10" fmla="*/ 10153 w 16888"/>
              <a:gd name="T11" fmla="*/ 346 h 14752"/>
              <a:gd name="T12" fmla="*/ 9289 w 16888"/>
              <a:gd name="T13" fmla="*/ 796 h 14752"/>
              <a:gd name="T14" fmla="*/ 8531 w 16888"/>
              <a:gd name="T15" fmla="*/ 1414 h 14752"/>
              <a:gd name="T16" fmla="*/ 7795 w 16888"/>
              <a:gd name="T17" fmla="*/ 935 h 14752"/>
              <a:gd name="T18" fmla="*/ 6953 w 16888"/>
              <a:gd name="T19" fmla="*/ 442 h 14752"/>
              <a:gd name="T20" fmla="*/ 6027 w 16888"/>
              <a:gd name="T21" fmla="*/ 127 h 14752"/>
              <a:gd name="T22" fmla="*/ 5043 w 16888"/>
              <a:gd name="T23" fmla="*/ 2 h 14752"/>
              <a:gd name="T24" fmla="*/ 3230 w 16888"/>
              <a:gd name="T25" fmla="*/ 301 h 14752"/>
              <a:gd name="T26" fmla="*/ 1614 w 16888"/>
              <a:gd name="T27" fmla="*/ 1287 h 14752"/>
              <a:gd name="T28" fmla="*/ 487 w 16888"/>
              <a:gd name="T29" fmla="*/ 2804 h 14752"/>
              <a:gd name="T30" fmla="*/ 6 w 16888"/>
              <a:gd name="T31" fmla="*/ 4691 h 14752"/>
              <a:gd name="T32" fmla="*/ 66 w 16888"/>
              <a:gd name="T33" fmla="*/ 5762 h 14752"/>
              <a:gd name="T34" fmla="*/ 303 w 16888"/>
              <a:gd name="T35" fmla="*/ 6656 h 14752"/>
              <a:gd name="T36" fmla="*/ 702 w 16888"/>
              <a:gd name="T37" fmla="*/ 7487 h 14752"/>
              <a:gd name="T38" fmla="*/ 1256 w 16888"/>
              <a:gd name="T39" fmla="*/ 8236 h 14752"/>
              <a:gd name="T40" fmla="*/ 7700 w 16888"/>
              <a:gd name="T41" fmla="*/ 14461 h 14752"/>
              <a:gd name="T42" fmla="*/ 7866 w 16888"/>
              <a:gd name="T43" fmla="*/ 14589 h 14752"/>
              <a:gd name="T44" fmla="*/ 8052 w 16888"/>
              <a:gd name="T45" fmla="*/ 14682 h 14752"/>
              <a:gd name="T46" fmla="*/ 8256 w 16888"/>
              <a:gd name="T47" fmla="*/ 14736 h 14752"/>
              <a:gd name="T48" fmla="*/ 8471 w 16888"/>
              <a:gd name="T49" fmla="*/ 14752 h 14752"/>
              <a:gd name="T50" fmla="*/ 8686 w 16888"/>
              <a:gd name="T51" fmla="*/ 14725 h 14752"/>
              <a:gd name="T52" fmla="*/ 8890 w 16888"/>
              <a:gd name="T53" fmla="*/ 14657 h 14752"/>
              <a:gd name="T54" fmla="*/ 9078 w 16888"/>
              <a:gd name="T55" fmla="*/ 14552 h 14752"/>
              <a:gd name="T56" fmla="*/ 9316 w 16888"/>
              <a:gd name="T57" fmla="*/ 14348 h 14752"/>
              <a:gd name="T58" fmla="*/ 12516 w 16888"/>
              <a:gd name="T59" fmla="*/ 11290 h 14752"/>
              <a:gd name="T60" fmla="*/ 15506 w 16888"/>
              <a:gd name="T61" fmla="*/ 8395 h 14752"/>
              <a:gd name="T62" fmla="*/ 16098 w 16888"/>
              <a:gd name="T63" fmla="*/ 7647 h 14752"/>
              <a:gd name="T64" fmla="*/ 16531 w 16888"/>
              <a:gd name="T65" fmla="*/ 6807 h 14752"/>
              <a:gd name="T66" fmla="*/ 16797 w 16888"/>
              <a:gd name="T67" fmla="*/ 5899 h 14752"/>
              <a:gd name="T68" fmla="*/ 16888 w 16888"/>
              <a:gd name="T69" fmla="*/ 4945 h 14752"/>
              <a:gd name="T70" fmla="*/ 4061 w 16888"/>
              <a:gd name="T71" fmla="*/ 2641 h 14752"/>
              <a:gd name="T72" fmla="*/ 3233 w 16888"/>
              <a:gd name="T73" fmla="*/ 3145 h 14752"/>
              <a:gd name="T74" fmla="*/ 2657 w 16888"/>
              <a:gd name="T75" fmla="*/ 3922 h 14752"/>
              <a:gd name="T76" fmla="*/ 2412 w 16888"/>
              <a:gd name="T77" fmla="*/ 4888 h 14752"/>
              <a:gd name="T78" fmla="*/ 2385 w 16888"/>
              <a:gd name="T79" fmla="*/ 5148 h 14752"/>
              <a:gd name="T80" fmla="*/ 2308 w 16888"/>
              <a:gd name="T81" fmla="*/ 5274 h 14752"/>
              <a:gd name="T82" fmla="*/ 2191 w 16888"/>
              <a:gd name="T83" fmla="*/ 5361 h 14752"/>
              <a:gd name="T84" fmla="*/ 2047 w 16888"/>
              <a:gd name="T85" fmla="*/ 5400 h 14752"/>
              <a:gd name="T86" fmla="*/ 1897 w 16888"/>
              <a:gd name="T87" fmla="*/ 5376 h 14752"/>
              <a:gd name="T88" fmla="*/ 1771 w 16888"/>
              <a:gd name="T89" fmla="*/ 5300 h 14752"/>
              <a:gd name="T90" fmla="*/ 1684 w 16888"/>
              <a:gd name="T91" fmla="*/ 5183 h 14752"/>
              <a:gd name="T92" fmla="*/ 1646 w 16888"/>
              <a:gd name="T93" fmla="*/ 5037 h 14752"/>
              <a:gd name="T94" fmla="*/ 1845 w 16888"/>
              <a:gd name="T95" fmla="*/ 3888 h 14752"/>
              <a:gd name="T96" fmla="*/ 2497 w 16888"/>
              <a:gd name="T97" fmla="*/ 2809 h 14752"/>
              <a:gd name="T98" fmla="*/ 3502 w 16888"/>
              <a:gd name="T99" fmla="*/ 2055 h 14752"/>
              <a:gd name="T100" fmla="*/ 4750 w 16888"/>
              <a:gd name="T101" fmla="*/ 1734 h 14752"/>
              <a:gd name="T102" fmla="*/ 5047 w 16888"/>
              <a:gd name="T103" fmla="*/ 1753 h 14752"/>
              <a:gd name="T104" fmla="*/ 5173 w 16888"/>
              <a:gd name="T105" fmla="*/ 1831 h 14752"/>
              <a:gd name="T106" fmla="*/ 5262 w 16888"/>
              <a:gd name="T107" fmla="*/ 1948 h 14752"/>
              <a:gd name="T108" fmla="*/ 5299 w 16888"/>
              <a:gd name="T109" fmla="*/ 2093 h 14752"/>
              <a:gd name="T110" fmla="*/ 5276 w 16888"/>
              <a:gd name="T111" fmla="*/ 2239 h 14752"/>
              <a:gd name="T112" fmla="*/ 5204 w 16888"/>
              <a:gd name="T113" fmla="*/ 2361 h 14752"/>
              <a:gd name="T114" fmla="*/ 5090 w 16888"/>
              <a:gd name="T115" fmla="*/ 2448 h 14752"/>
              <a:gd name="T116" fmla="*/ 4946 w 16888"/>
              <a:gd name="T117" fmla="*/ 2485 h 14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8" h="14752">
                <a:moveTo>
                  <a:pt x="16888" y="4945"/>
                </a:moveTo>
                <a:lnTo>
                  <a:pt x="16882" y="4691"/>
                </a:lnTo>
                <a:lnTo>
                  <a:pt x="16863" y="4440"/>
                </a:lnTo>
                <a:lnTo>
                  <a:pt x="16831" y="4194"/>
                </a:lnTo>
                <a:lnTo>
                  <a:pt x="16788" y="3951"/>
                </a:lnTo>
                <a:lnTo>
                  <a:pt x="16733" y="3712"/>
                </a:lnTo>
                <a:lnTo>
                  <a:pt x="16666" y="3477"/>
                </a:lnTo>
                <a:lnTo>
                  <a:pt x="16589" y="3248"/>
                </a:lnTo>
                <a:lnTo>
                  <a:pt x="16501" y="3023"/>
                </a:lnTo>
                <a:lnTo>
                  <a:pt x="16401" y="2804"/>
                </a:lnTo>
                <a:lnTo>
                  <a:pt x="16293" y="2591"/>
                </a:lnTo>
                <a:lnTo>
                  <a:pt x="16174" y="2385"/>
                </a:lnTo>
                <a:lnTo>
                  <a:pt x="16047" y="2184"/>
                </a:lnTo>
                <a:lnTo>
                  <a:pt x="15908" y="1989"/>
                </a:lnTo>
                <a:lnTo>
                  <a:pt x="15763" y="1803"/>
                </a:lnTo>
                <a:lnTo>
                  <a:pt x="15608" y="1623"/>
                </a:lnTo>
                <a:lnTo>
                  <a:pt x="15445" y="1451"/>
                </a:lnTo>
                <a:lnTo>
                  <a:pt x="15274" y="1287"/>
                </a:lnTo>
                <a:lnTo>
                  <a:pt x="15096" y="1132"/>
                </a:lnTo>
                <a:lnTo>
                  <a:pt x="14910" y="985"/>
                </a:lnTo>
                <a:lnTo>
                  <a:pt x="14717" y="847"/>
                </a:lnTo>
                <a:lnTo>
                  <a:pt x="14517" y="718"/>
                </a:lnTo>
                <a:lnTo>
                  <a:pt x="14312" y="599"/>
                </a:lnTo>
                <a:lnTo>
                  <a:pt x="14099" y="489"/>
                </a:lnTo>
                <a:lnTo>
                  <a:pt x="13882" y="390"/>
                </a:lnTo>
                <a:lnTo>
                  <a:pt x="13658" y="301"/>
                </a:lnTo>
                <a:lnTo>
                  <a:pt x="13430" y="223"/>
                </a:lnTo>
                <a:lnTo>
                  <a:pt x="13197" y="157"/>
                </a:lnTo>
                <a:lnTo>
                  <a:pt x="12959" y="100"/>
                </a:lnTo>
                <a:lnTo>
                  <a:pt x="12718" y="57"/>
                </a:lnTo>
                <a:lnTo>
                  <a:pt x="12472" y="25"/>
                </a:lnTo>
                <a:lnTo>
                  <a:pt x="12223" y="6"/>
                </a:lnTo>
                <a:lnTo>
                  <a:pt x="11970" y="0"/>
                </a:lnTo>
                <a:lnTo>
                  <a:pt x="11844" y="2"/>
                </a:lnTo>
                <a:lnTo>
                  <a:pt x="11718" y="6"/>
                </a:lnTo>
                <a:lnTo>
                  <a:pt x="11593" y="15"/>
                </a:lnTo>
                <a:lnTo>
                  <a:pt x="11468" y="25"/>
                </a:lnTo>
                <a:lnTo>
                  <a:pt x="11343" y="39"/>
                </a:lnTo>
                <a:lnTo>
                  <a:pt x="11220" y="57"/>
                </a:lnTo>
                <a:lnTo>
                  <a:pt x="11098" y="77"/>
                </a:lnTo>
                <a:lnTo>
                  <a:pt x="10976" y="100"/>
                </a:lnTo>
                <a:lnTo>
                  <a:pt x="10856" y="127"/>
                </a:lnTo>
                <a:lnTo>
                  <a:pt x="10735" y="155"/>
                </a:lnTo>
                <a:lnTo>
                  <a:pt x="10617" y="188"/>
                </a:lnTo>
                <a:lnTo>
                  <a:pt x="10499" y="223"/>
                </a:lnTo>
                <a:lnTo>
                  <a:pt x="10383" y="261"/>
                </a:lnTo>
                <a:lnTo>
                  <a:pt x="10268" y="302"/>
                </a:lnTo>
                <a:lnTo>
                  <a:pt x="10153" y="346"/>
                </a:lnTo>
                <a:lnTo>
                  <a:pt x="10040" y="392"/>
                </a:lnTo>
                <a:lnTo>
                  <a:pt x="9929" y="442"/>
                </a:lnTo>
                <a:lnTo>
                  <a:pt x="9818" y="494"/>
                </a:lnTo>
                <a:lnTo>
                  <a:pt x="9710" y="549"/>
                </a:lnTo>
                <a:lnTo>
                  <a:pt x="9602" y="607"/>
                </a:lnTo>
                <a:lnTo>
                  <a:pt x="9496" y="667"/>
                </a:lnTo>
                <a:lnTo>
                  <a:pt x="9392" y="731"/>
                </a:lnTo>
                <a:lnTo>
                  <a:pt x="9289" y="796"/>
                </a:lnTo>
                <a:lnTo>
                  <a:pt x="9188" y="864"/>
                </a:lnTo>
                <a:lnTo>
                  <a:pt x="9089" y="935"/>
                </a:lnTo>
                <a:lnTo>
                  <a:pt x="8991" y="1009"/>
                </a:lnTo>
                <a:lnTo>
                  <a:pt x="8895" y="1085"/>
                </a:lnTo>
                <a:lnTo>
                  <a:pt x="8801" y="1163"/>
                </a:lnTo>
                <a:lnTo>
                  <a:pt x="8709" y="1245"/>
                </a:lnTo>
                <a:lnTo>
                  <a:pt x="8618" y="1328"/>
                </a:lnTo>
                <a:lnTo>
                  <a:pt x="8531" y="1414"/>
                </a:lnTo>
                <a:lnTo>
                  <a:pt x="8444" y="1503"/>
                </a:lnTo>
                <a:lnTo>
                  <a:pt x="8357" y="1414"/>
                </a:lnTo>
                <a:lnTo>
                  <a:pt x="8268" y="1328"/>
                </a:lnTo>
                <a:lnTo>
                  <a:pt x="8177" y="1245"/>
                </a:lnTo>
                <a:lnTo>
                  <a:pt x="8084" y="1163"/>
                </a:lnTo>
                <a:lnTo>
                  <a:pt x="7989" y="1085"/>
                </a:lnTo>
                <a:lnTo>
                  <a:pt x="7893" y="1009"/>
                </a:lnTo>
                <a:lnTo>
                  <a:pt x="7795" y="935"/>
                </a:lnTo>
                <a:lnTo>
                  <a:pt x="7695" y="864"/>
                </a:lnTo>
                <a:lnTo>
                  <a:pt x="7593" y="796"/>
                </a:lnTo>
                <a:lnTo>
                  <a:pt x="7490" y="731"/>
                </a:lnTo>
                <a:lnTo>
                  <a:pt x="7385" y="667"/>
                </a:lnTo>
                <a:lnTo>
                  <a:pt x="7280" y="607"/>
                </a:lnTo>
                <a:lnTo>
                  <a:pt x="7172" y="549"/>
                </a:lnTo>
                <a:lnTo>
                  <a:pt x="7062" y="494"/>
                </a:lnTo>
                <a:lnTo>
                  <a:pt x="6953" y="442"/>
                </a:lnTo>
                <a:lnTo>
                  <a:pt x="6841" y="392"/>
                </a:lnTo>
                <a:lnTo>
                  <a:pt x="6728" y="346"/>
                </a:lnTo>
                <a:lnTo>
                  <a:pt x="6614" y="302"/>
                </a:lnTo>
                <a:lnTo>
                  <a:pt x="6499" y="261"/>
                </a:lnTo>
                <a:lnTo>
                  <a:pt x="6383" y="223"/>
                </a:lnTo>
                <a:lnTo>
                  <a:pt x="6264" y="188"/>
                </a:lnTo>
                <a:lnTo>
                  <a:pt x="6146" y="155"/>
                </a:lnTo>
                <a:lnTo>
                  <a:pt x="6027" y="127"/>
                </a:lnTo>
                <a:lnTo>
                  <a:pt x="5907" y="100"/>
                </a:lnTo>
                <a:lnTo>
                  <a:pt x="5785" y="77"/>
                </a:lnTo>
                <a:lnTo>
                  <a:pt x="5664" y="57"/>
                </a:lnTo>
                <a:lnTo>
                  <a:pt x="5541" y="39"/>
                </a:lnTo>
                <a:lnTo>
                  <a:pt x="5418" y="25"/>
                </a:lnTo>
                <a:lnTo>
                  <a:pt x="5293" y="15"/>
                </a:lnTo>
                <a:lnTo>
                  <a:pt x="5169" y="6"/>
                </a:lnTo>
                <a:lnTo>
                  <a:pt x="5043" y="2"/>
                </a:lnTo>
                <a:lnTo>
                  <a:pt x="4918" y="0"/>
                </a:lnTo>
                <a:lnTo>
                  <a:pt x="4665" y="6"/>
                </a:lnTo>
                <a:lnTo>
                  <a:pt x="4416" y="25"/>
                </a:lnTo>
                <a:lnTo>
                  <a:pt x="4170" y="57"/>
                </a:lnTo>
                <a:lnTo>
                  <a:pt x="3929" y="100"/>
                </a:lnTo>
                <a:lnTo>
                  <a:pt x="3691" y="157"/>
                </a:lnTo>
                <a:lnTo>
                  <a:pt x="3458" y="223"/>
                </a:lnTo>
                <a:lnTo>
                  <a:pt x="3230" y="301"/>
                </a:lnTo>
                <a:lnTo>
                  <a:pt x="3006" y="390"/>
                </a:lnTo>
                <a:lnTo>
                  <a:pt x="2789" y="489"/>
                </a:lnTo>
                <a:lnTo>
                  <a:pt x="2576" y="599"/>
                </a:lnTo>
                <a:lnTo>
                  <a:pt x="2371" y="718"/>
                </a:lnTo>
                <a:lnTo>
                  <a:pt x="2171" y="847"/>
                </a:lnTo>
                <a:lnTo>
                  <a:pt x="1978" y="985"/>
                </a:lnTo>
                <a:lnTo>
                  <a:pt x="1792" y="1132"/>
                </a:lnTo>
                <a:lnTo>
                  <a:pt x="1614" y="1287"/>
                </a:lnTo>
                <a:lnTo>
                  <a:pt x="1443" y="1451"/>
                </a:lnTo>
                <a:lnTo>
                  <a:pt x="1280" y="1623"/>
                </a:lnTo>
                <a:lnTo>
                  <a:pt x="1125" y="1803"/>
                </a:lnTo>
                <a:lnTo>
                  <a:pt x="980" y="1989"/>
                </a:lnTo>
                <a:lnTo>
                  <a:pt x="841" y="2184"/>
                </a:lnTo>
                <a:lnTo>
                  <a:pt x="714" y="2385"/>
                </a:lnTo>
                <a:lnTo>
                  <a:pt x="595" y="2591"/>
                </a:lnTo>
                <a:lnTo>
                  <a:pt x="487" y="2804"/>
                </a:lnTo>
                <a:lnTo>
                  <a:pt x="387" y="3023"/>
                </a:lnTo>
                <a:lnTo>
                  <a:pt x="299" y="3248"/>
                </a:lnTo>
                <a:lnTo>
                  <a:pt x="222" y="3477"/>
                </a:lnTo>
                <a:lnTo>
                  <a:pt x="155" y="3712"/>
                </a:lnTo>
                <a:lnTo>
                  <a:pt x="100" y="3951"/>
                </a:lnTo>
                <a:lnTo>
                  <a:pt x="57" y="4194"/>
                </a:lnTo>
                <a:lnTo>
                  <a:pt x="25" y="4440"/>
                </a:lnTo>
                <a:lnTo>
                  <a:pt x="6" y="4691"/>
                </a:lnTo>
                <a:lnTo>
                  <a:pt x="0" y="4945"/>
                </a:lnTo>
                <a:lnTo>
                  <a:pt x="1" y="5063"/>
                </a:lnTo>
                <a:lnTo>
                  <a:pt x="5" y="5181"/>
                </a:lnTo>
                <a:lnTo>
                  <a:pt x="13" y="5299"/>
                </a:lnTo>
                <a:lnTo>
                  <a:pt x="22" y="5415"/>
                </a:lnTo>
                <a:lnTo>
                  <a:pt x="35" y="5532"/>
                </a:lnTo>
                <a:lnTo>
                  <a:pt x="50" y="5648"/>
                </a:lnTo>
                <a:lnTo>
                  <a:pt x="66" y="5762"/>
                </a:lnTo>
                <a:lnTo>
                  <a:pt x="88" y="5878"/>
                </a:lnTo>
                <a:lnTo>
                  <a:pt x="111" y="5991"/>
                </a:lnTo>
                <a:lnTo>
                  <a:pt x="136" y="6104"/>
                </a:lnTo>
                <a:lnTo>
                  <a:pt x="165" y="6216"/>
                </a:lnTo>
                <a:lnTo>
                  <a:pt x="195" y="6327"/>
                </a:lnTo>
                <a:lnTo>
                  <a:pt x="229" y="6438"/>
                </a:lnTo>
                <a:lnTo>
                  <a:pt x="265" y="6547"/>
                </a:lnTo>
                <a:lnTo>
                  <a:pt x="303" y="6656"/>
                </a:lnTo>
                <a:lnTo>
                  <a:pt x="344" y="6764"/>
                </a:lnTo>
                <a:lnTo>
                  <a:pt x="388" y="6871"/>
                </a:lnTo>
                <a:lnTo>
                  <a:pt x="434" y="6976"/>
                </a:lnTo>
                <a:lnTo>
                  <a:pt x="482" y="7080"/>
                </a:lnTo>
                <a:lnTo>
                  <a:pt x="534" y="7184"/>
                </a:lnTo>
                <a:lnTo>
                  <a:pt x="588" y="7286"/>
                </a:lnTo>
                <a:lnTo>
                  <a:pt x="644" y="7387"/>
                </a:lnTo>
                <a:lnTo>
                  <a:pt x="702" y="7487"/>
                </a:lnTo>
                <a:lnTo>
                  <a:pt x="763" y="7585"/>
                </a:lnTo>
                <a:lnTo>
                  <a:pt x="826" y="7683"/>
                </a:lnTo>
                <a:lnTo>
                  <a:pt x="892" y="7778"/>
                </a:lnTo>
                <a:lnTo>
                  <a:pt x="961" y="7873"/>
                </a:lnTo>
                <a:lnTo>
                  <a:pt x="1031" y="7966"/>
                </a:lnTo>
                <a:lnTo>
                  <a:pt x="1104" y="8057"/>
                </a:lnTo>
                <a:lnTo>
                  <a:pt x="1179" y="8148"/>
                </a:lnTo>
                <a:lnTo>
                  <a:pt x="1256" y="8236"/>
                </a:lnTo>
                <a:lnTo>
                  <a:pt x="1336" y="8324"/>
                </a:lnTo>
                <a:lnTo>
                  <a:pt x="1348" y="8337"/>
                </a:lnTo>
                <a:lnTo>
                  <a:pt x="1358" y="8350"/>
                </a:lnTo>
                <a:lnTo>
                  <a:pt x="1369" y="8364"/>
                </a:lnTo>
                <a:lnTo>
                  <a:pt x="1382" y="8377"/>
                </a:lnTo>
                <a:lnTo>
                  <a:pt x="1454" y="8450"/>
                </a:lnTo>
                <a:lnTo>
                  <a:pt x="7681" y="14442"/>
                </a:lnTo>
                <a:lnTo>
                  <a:pt x="7700" y="14461"/>
                </a:lnTo>
                <a:lnTo>
                  <a:pt x="7719" y="14479"/>
                </a:lnTo>
                <a:lnTo>
                  <a:pt x="7739" y="14496"/>
                </a:lnTo>
                <a:lnTo>
                  <a:pt x="7759" y="14513"/>
                </a:lnTo>
                <a:lnTo>
                  <a:pt x="7779" y="14530"/>
                </a:lnTo>
                <a:lnTo>
                  <a:pt x="7800" y="14546"/>
                </a:lnTo>
                <a:lnTo>
                  <a:pt x="7821" y="14561"/>
                </a:lnTo>
                <a:lnTo>
                  <a:pt x="7843" y="14575"/>
                </a:lnTo>
                <a:lnTo>
                  <a:pt x="7866" y="14589"/>
                </a:lnTo>
                <a:lnTo>
                  <a:pt x="7888" y="14603"/>
                </a:lnTo>
                <a:lnTo>
                  <a:pt x="7910" y="14616"/>
                </a:lnTo>
                <a:lnTo>
                  <a:pt x="7933" y="14628"/>
                </a:lnTo>
                <a:lnTo>
                  <a:pt x="7956" y="14640"/>
                </a:lnTo>
                <a:lnTo>
                  <a:pt x="7981" y="14652"/>
                </a:lnTo>
                <a:lnTo>
                  <a:pt x="8004" y="14662"/>
                </a:lnTo>
                <a:lnTo>
                  <a:pt x="8028" y="14673"/>
                </a:lnTo>
                <a:lnTo>
                  <a:pt x="8052" y="14682"/>
                </a:lnTo>
                <a:lnTo>
                  <a:pt x="8078" y="14691"/>
                </a:lnTo>
                <a:lnTo>
                  <a:pt x="8102" y="14699"/>
                </a:lnTo>
                <a:lnTo>
                  <a:pt x="8127" y="14707"/>
                </a:lnTo>
                <a:lnTo>
                  <a:pt x="8153" y="14714"/>
                </a:lnTo>
                <a:lnTo>
                  <a:pt x="8178" y="14720"/>
                </a:lnTo>
                <a:lnTo>
                  <a:pt x="8204" y="14727"/>
                </a:lnTo>
                <a:lnTo>
                  <a:pt x="8230" y="14732"/>
                </a:lnTo>
                <a:lnTo>
                  <a:pt x="8256" y="14736"/>
                </a:lnTo>
                <a:lnTo>
                  <a:pt x="8283" y="14740"/>
                </a:lnTo>
                <a:lnTo>
                  <a:pt x="8309" y="14744"/>
                </a:lnTo>
                <a:lnTo>
                  <a:pt x="8336" y="14747"/>
                </a:lnTo>
                <a:lnTo>
                  <a:pt x="8363" y="14749"/>
                </a:lnTo>
                <a:lnTo>
                  <a:pt x="8390" y="14751"/>
                </a:lnTo>
                <a:lnTo>
                  <a:pt x="8417" y="14752"/>
                </a:lnTo>
                <a:lnTo>
                  <a:pt x="8444" y="14752"/>
                </a:lnTo>
                <a:lnTo>
                  <a:pt x="8471" y="14752"/>
                </a:lnTo>
                <a:lnTo>
                  <a:pt x="8499" y="14751"/>
                </a:lnTo>
                <a:lnTo>
                  <a:pt x="8525" y="14749"/>
                </a:lnTo>
                <a:lnTo>
                  <a:pt x="8553" y="14747"/>
                </a:lnTo>
                <a:lnTo>
                  <a:pt x="8579" y="14744"/>
                </a:lnTo>
                <a:lnTo>
                  <a:pt x="8607" y="14739"/>
                </a:lnTo>
                <a:lnTo>
                  <a:pt x="8633" y="14735"/>
                </a:lnTo>
                <a:lnTo>
                  <a:pt x="8659" y="14731"/>
                </a:lnTo>
                <a:lnTo>
                  <a:pt x="8686" y="14725"/>
                </a:lnTo>
                <a:lnTo>
                  <a:pt x="8712" y="14718"/>
                </a:lnTo>
                <a:lnTo>
                  <a:pt x="8738" y="14712"/>
                </a:lnTo>
                <a:lnTo>
                  <a:pt x="8764" y="14704"/>
                </a:lnTo>
                <a:lnTo>
                  <a:pt x="8790" y="14696"/>
                </a:lnTo>
                <a:lnTo>
                  <a:pt x="8816" y="14687"/>
                </a:lnTo>
                <a:lnTo>
                  <a:pt x="8841" y="14678"/>
                </a:lnTo>
                <a:lnTo>
                  <a:pt x="8865" y="14667"/>
                </a:lnTo>
                <a:lnTo>
                  <a:pt x="8890" y="14657"/>
                </a:lnTo>
                <a:lnTo>
                  <a:pt x="8915" y="14646"/>
                </a:lnTo>
                <a:lnTo>
                  <a:pt x="8939" y="14635"/>
                </a:lnTo>
                <a:lnTo>
                  <a:pt x="8963" y="14622"/>
                </a:lnTo>
                <a:lnTo>
                  <a:pt x="8987" y="14609"/>
                </a:lnTo>
                <a:lnTo>
                  <a:pt x="9011" y="14595"/>
                </a:lnTo>
                <a:lnTo>
                  <a:pt x="9033" y="14582"/>
                </a:lnTo>
                <a:lnTo>
                  <a:pt x="9056" y="14568"/>
                </a:lnTo>
                <a:lnTo>
                  <a:pt x="9078" y="14552"/>
                </a:lnTo>
                <a:lnTo>
                  <a:pt x="9101" y="14537"/>
                </a:lnTo>
                <a:lnTo>
                  <a:pt x="9123" y="14521"/>
                </a:lnTo>
                <a:lnTo>
                  <a:pt x="9144" y="14505"/>
                </a:lnTo>
                <a:lnTo>
                  <a:pt x="9165" y="14488"/>
                </a:lnTo>
                <a:lnTo>
                  <a:pt x="9186" y="14470"/>
                </a:lnTo>
                <a:lnTo>
                  <a:pt x="9206" y="14452"/>
                </a:lnTo>
                <a:lnTo>
                  <a:pt x="9226" y="14434"/>
                </a:lnTo>
                <a:lnTo>
                  <a:pt x="9316" y="14348"/>
                </a:lnTo>
                <a:lnTo>
                  <a:pt x="9505" y="14170"/>
                </a:lnTo>
                <a:lnTo>
                  <a:pt x="9778" y="13909"/>
                </a:lnTo>
                <a:lnTo>
                  <a:pt x="10124" y="13579"/>
                </a:lnTo>
                <a:lnTo>
                  <a:pt x="10532" y="13190"/>
                </a:lnTo>
                <a:lnTo>
                  <a:pt x="10987" y="12755"/>
                </a:lnTo>
                <a:lnTo>
                  <a:pt x="11478" y="12286"/>
                </a:lnTo>
                <a:lnTo>
                  <a:pt x="11992" y="11793"/>
                </a:lnTo>
                <a:lnTo>
                  <a:pt x="12516" y="11290"/>
                </a:lnTo>
                <a:lnTo>
                  <a:pt x="13040" y="10787"/>
                </a:lnTo>
                <a:lnTo>
                  <a:pt x="13548" y="10298"/>
                </a:lnTo>
                <a:lnTo>
                  <a:pt x="14032" y="9833"/>
                </a:lnTo>
                <a:lnTo>
                  <a:pt x="14476" y="9403"/>
                </a:lnTo>
                <a:lnTo>
                  <a:pt x="14869" y="9021"/>
                </a:lnTo>
                <a:lnTo>
                  <a:pt x="15198" y="8700"/>
                </a:lnTo>
                <a:lnTo>
                  <a:pt x="15451" y="8450"/>
                </a:lnTo>
                <a:lnTo>
                  <a:pt x="15506" y="8395"/>
                </a:lnTo>
                <a:lnTo>
                  <a:pt x="15589" y="8308"/>
                </a:lnTo>
                <a:lnTo>
                  <a:pt x="15669" y="8219"/>
                </a:lnTo>
                <a:lnTo>
                  <a:pt x="15746" y="8127"/>
                </a:lnTo>
                <a:lnTo>
                  <a:pt x="15822" y="8034"/>
                </a:lnTo>
                <a:lnTo>
                  <a:pt x="15895" y="7940"/>
                </a:lnTo>
                <a:lnTo>
                  <a:pt x="15964" y="7843"/>
                </a:lnTo>
                <a:lnTo>
                  <a:pt x="16033" y="7746"/>
                </a:lnTo>
                <a:lnTo>
                  <a:pt x="16098" y="7647"/>
                </a:lnTo>
                <a:lnTo>
                  <a:pt x="16161" y="7546"/>
                </a:lnTo>
                <a:lnTo>
                  <a:pt x="16222" y="7445"/>
                </a:lnTo>
                <a:lnTo>
                  <a:pt x="16280" y="7341"/>
                </a:lnTo>
                <a:lnTo>
                  <a:pt x="16335" y="7236"/>
                </a:lnTo>
                <a:lnTo>
                  <a:pt x="16388" y="7131"/>
                </a:lnTo>
                <a:lnTo>
                  <a:pt x="16438" y="7024"/>
                </a:lnTo>
                <a:lnTo>
                  <a:pt x="16486" y="6916"/>
                </a:lnTo>
                <a:lnTo>
                  <a:pt x="16531" y="6807"/>
                </a:lnTo>
                <a:lnTo>
                  <a:pt x="16573" y="6697"/>
                </a:lnTo>
                <a:lnTo>
                  <a:pt x="16614" y="6585"/>
                </a:lnTo>
                <a:lnTo>
                  <a:pt x="16652" y="6473"/>
                </a:lnTo>
                <a:lnTo>
                  <a:pt x="16685" y="6360"/>
                </a:lnTo>
                <a:lnTo>
                  <a:pt x="16718" y="6246"/>
                </a:lnTo>
                <a:lnTo>
                  <a:pt x="16747" y="6131"/>
                </a:lnTo>
                <a:lnTo>
                  <a:pt x="16774" y="6015"/>
                </a:lnTo>
                <a:lnTo>
                  <a:pt x="16797" y="5899"/>
                </a:lnTo>
                <a:lnTo>
                  <a:pt x="16818" y="5781"/>
                </a:lnTo>
                <a:lnTo>
                  <a:pt x="16837" y="5664"/>
                </a:lnTo>
                <a:lnTo>
                  <a:pt x="16852" y="5545"/>
                </a:lnTo>
                <a:lnTo>
                  <a:pt x="16865" y="5426"/>
                </a:lnTo>
                <a:lnTo>
                  <a:pt x="16875" y="5306"/>
                </a:lnTo>
                <a:lnTo>
                  <a:pt x="16883" y="5186"/>
                </a:lnTo>
                <a:lnTo>
                  <a:pt x="16887" y="5065"/>
                </a:lnTo>
                <a:lnTo>
                  <a:pt x="16888" y="4945"/>
                </a:lnTo>
                <a:close/>
                <a:moveTo>
                  <a:pt x="4926" y="2486"/>
                </a:moveTo>
                <a:lnTo>
                  <a:pt x="4797" y="2489"/>
                </a:lnTo>
                <a:lnTo>
                  <a:pt x="4668" y="2499"/>
                </a:lnTo>
                <a:lnTo>
                  <a:pt x="4543" y="2516"/>
                </a:lnTo>
                <a:lnTo>
                  <a:pt x="4419" y="2538"/>
                </a:lnTo>
                <a:lnTo>
                  <a:pt x="4297" y="2565"/>
                </a:lnTo>
                <a:lnTo>
                  <a:pt x="4178" y="2600"/>
                </a:lnTo>
                <a:lnTo>
                  <a:pt x="4061" y="2641"/>
                </a:lnTo>
                <a:lnTo>
                  <a:pt x="3947" y="2686"/>
                </a:lnTo>
                <a:lnTo>
                  <a:pt x="3835" y="2737"/>
                </a:lnTo>
                <a:lnTo>
                  <a:pt x="3726" y="2793"/>
                </a:lnTo>
                <a:lnTo>
                  <a:pt x="3620" y="2853"/>
                </a:lnTo>
                <a:lnTo>
                  <a:pt x="3519" y="2920"/>
                </a:lnTo>
                <a:lnTo>
                  <a:pt x="3420" y="2991"/>
                </a:lnTo>
                <a:lnTo>
                  <a:pt x="3325" y="3066"/>
                </a:lnTo>
                <a:lnTo>
                  <a:pt x="3233" y="3145"/>
                </a:lnTo>
                <a:lnTo>
                  <a:pt x="3146" y="3230"/>
                </a:lnTo>
                <a:lnTo>
                  <a:pt x="3063" y="3317"/>
                </a:lnTo>
                <a:lnTo>
                  <a:pt x="2984" y="3409"/>
                </a:lnTo>
                <a:lnTo>
                  <a:pt x="2909" y="3505"/>
                </a:lnTo>
                <a:lnTo>
                  <a:pt x="2838" y="3604"/>
                </a:lnTo>
                <a:lnTo>
                  <a:pt x="2773" y="3707"/>
                </a:lnTo>
                <a:lnTo>
                  <a:pt x="2713" y="3813"/>
                </a:lnTo>
                <a:lnTo>
                  <a:pt x="2657" y="3922"/>
                </a:lnTo>
                <a:lnTo>
                  <a:pt x="2606" y="4034"/>
                </a:lnTo>
                <a:lnTo>
                  <a:pt x="2562" y="4149"/>
                </a:lnTo>
                <a:lnTo>
                  <a:pt x="2522" y="4267"/>
                </a:lnTo>
                <a:lnTo>
                  <a:pt x="2488" y="4386"/>
                </a:lnTo>
                <a:lnTo>
                  <a:pt x="2459" y="4509"/>
                </a:lnTo>
                <a:lnTo>
                  <a:pt x="2437" y="4633"/>
                </a:lnTo>
                <a:lnTo>
                  <a:pt x="2421" y="4760"/>
                </a:lnTo>
                <a:lnTo>
                  <a:pt x="2412" y="4888"/>
                </a:lnTo>
                <a:lnTo>
                  <a:pt x="2409" y="5018"/>
                </a:lnTo>
                <a:lnTo>
                  <a:pt x="2409" y="5037"/>
                </a:lnTo>
                <a:lnTo>
                  <a:pt x="2407" y="5056"/>
                </a:lnTo>
                <a:lnTo>
                  <a:pt x="2404" y="5075"/>
                </a:lnTo>
                <a:lnTo>
                  <a:pt x="2401" y="5094"/>
                </a:lnTo>
                <a:lnTo>
                  <a:pt x="2397" y="5113"/>
                </a:lnTo>
                <a:lnTo>
                  <a:pt x="2392" y="5131"/>
                </a:lnTo>
                <a:lnTo>
                  <a:pt x="2385" y="5148"/>
                </a:lnTo>
                <a:lnTo>
                  <a:pt x="2378" y="5166"/>
                </a:lnTo>
                <a:lnTo>
                  <a:pt x="2371" y="5183"/>
                </a:lnTo>
                <a:lnTo>
                  <a:pt x="2362" y="5199"/>
                </a:lnTo>
                <a:lnTo>
                  <a:pt x="2353" y="5216"/>
                </a:lnTo>
                <a:lnTo>
                  <a:pt x="2343" y="5230"/>
                </a:lnTo>
                <a:lnTo>
                  <a:pt x="2333" y="5245"/>
                </a:lnTo>
                <a:lnTo>
                  <a:pt x="2321" y="5260"/>
                </a:lnTo>
                <a:lnTo>
                  <a:pt x="2308" y="5274"/>
                </a:lnTo>
                <a:lnTo>
                  <a:pt x="2296" y="5287"/>
                </a:lnTo>
                <a:lnTo>
                  <a:pt x="2283" y="5300"/>
                </a:lnTo>
                <a:lnTo>
                  <a:pt x="2269" y="5312"/>
                </a:lnTo>
                <a:lnTo>
                  <a:pt x="2255" y="5323"/>
                </a:lnTo>
                <a:lnTo>
                  <a:pt x="2240" y="5334"/>
                </a:lnTo>
                <a:lnTo>
                  <a:pt x="2224" y="5345"/>
                </a:lnTo>
                <a:lnTo>
                  <a:pt x="2208" y="5353"/>
                </a:lnTo>
                <a:lnTo>
                  <a:pt x="2191" y="5361"/>
                </a:lnTo>
                <a:lnTo>
                  <a:pt x="2174" y="5370"/>
                </a:lnTo>
                <a:lnTo>
                  <a:pt x="2157" y="5376"/>
                </a:lnTo>
                <a:lnTo>
                  <a:pt x="2139" y="5383"/>
                </a:lnTo>
                <a:lnTo>
                  <a:pt x="2122" y="5388"/>
                </a:lnTo>
                <a:lnTo>
                  <a:pt x="2104" y="5392"/>
                </a:lnTo>
                <a:lnTo>
                  <a:pt x="2085" y="5395"/>
                </a:lnTo>
                <a:lnTo>
                  <a:pt x="2066" y="5398"/>
                </a:lnTo>
                <a:lnTo>
                  <a:pt x="2047" y="5400"/>
                </a:lnTo>
                <a:lnTo>
                  <a:pt x="2027" y="5400"/>
                </a:lnTo>
                <a:lnTo>
                  <a:pt x="2008" y="5400"/>
                </a:lnTo>
                <a:lnTo>
                  <a:pt x="1989" y="5398"/>
                </a:lnTo>
                <a:lnTo>
                  <a:pt x="1970" y="5395"/>
                </a:lnTo>
                <a:lnTo>
                  <a:pt x="1951" y="5392"/>
                </a:lnTo>
                <a:lnTo>
                  <a:pt x="1933" y="5388"/>
                </a:lnTo>
                <a:lnTo>
                  <a:pt x="1914" y="5383"/>
                </a:lnTo>
                <a:lnTo>
                  <a:pt x="1897" y="5376"/>
                </a:lnTo>
                <a:lnTo>
                  <a:pt x="1879" y="5370"/>
                </a:lnTo>
                <a:lnTo>
                  <a:pt x="1862" y="5361"/>
                </a:lnTo>
                <a:lnTo>
                  <a:pt x="1846" y="5353"/>
                </a:lnTo>
                <a:lnTo>
                  <a:pt x="1830" y="5345"/>
                </a:lnTo>
                <a:lnTo>
                  <a:pt x="1814" y="5334"/>
                </a:lnTo>
                <a:lnTo>
                  <a:pt x="1800" y="5323"/>
                </a:lnTo>
                <a:lnTo>
                  <a:pt x="1785" y="5312"/>
                </a:lnTo>
                <a:lnTo>
                  <a:pt x="1771" y="5300"/>
                </a:lnTo>
                <a:lnTo>
                  <a:pt x="1757" y="5287"/>
                </a:lnTo>
                <a:lnTo>
                  <a:pt x="1745" y="5274"/>
                </a:lnTo>
                <a:lnTo>
                  <a:pt x="1733" y="5260"/>
                </a:lnTo>
                <a:lnTo>
                  <a:pt x="1722" y="5245"/>
                </a:lnTo>
                <a:lnTo>
                  <a:pt x="1711" y="5230"/>
                </a:lnTo>
                <a:lnTo>
                  <a:pt x="1700" y="5216"/>
                </a:lnTo>
                <a:lnTo>
                  <a:pt x="1692" y="5199"/>
                </a:lnTo>
                <a:lnTo>
                  <a:pt x="1684" y="5183"/>
                </a:lnTo>
                <a:lnTo>
                  <a:pt x="1675" y="5166"/>
                </a:lnTo>
                <a:lnTo>
                  <a:pt x="1669" y="5148"/>
                </a:lnTo>
                <a:lnTo>
                  <a:pt x="1662" y="5131"/>
                </a:lnTo>
                <a:lnTo>
                  <a:pt x="1657" y="5113"/>
                </a:lnTo>
                <a:lnTo>
                  <a:pt x="1653" y="5094"/>
                </a:lnTo>
                <a:lnTo>
                  <a:pt x="1650" y="5075"/>
                </a:lnTo>
                <a:lnTo>
                  <a:pt x="1648" y="5056"/>
                </a:lnTo>
                <a:lnTo>
                  <a:pt x="1646" y="5037"/>
                </a:lnTo>
                <a:lnTo>
                  <a:pt x="1646" y="5018"/>
                </a:lnTo>
                <a:lnTo>
                  <a:pt x="1650" y="4849"/>
                </a:lnTo>
                <a:lnTo>
                  <a:pt x="1662" y="4682"/>
                </a:lnTo>
                <a:lnTo>
                  <a:pt x="1684" y="4518"/>
                </a:lnTo>
                <a:lnTo>
                  <a:pt x="1712" y="4356"/>
                </a:lnTo>
                <a:lnTo>
                  <a:pt x="1749" y="4197"/>
                </a:lnTo>
                <a:lnTo>
                  <a:pt x="1793" y="4042"/>
                </a:lnTo>
                <a:lnTo>
                  <a:pt x="1845" y="3888"/>
                </a:lnTo>
                <a:lnTo>
                  <a:pt x="1903" y="3739"/>
                </a:lnTo>
                <a:lnTo>
                  <a:pt x="1970" y="3593"/>
                </a:lnTo>
                <a:lnTo>
                  <a:pt x="2041" y="3452"/>
                </a:lnTo>
                <a:lnTo>
                  <a:pt x="2120" y="3314"/>
                </a:lnTo>
                <a:lnTo>
                  <a:pt x="2206" y="3181"/>
                </a:lnTo>
                <a:lnTo>
                  <a:pt x="2298" y="3052"/>
                </a:lnTo>
                <a:lnTo>
                  <a:pt x="2395" y="2928"/>
                </a:lnTo>
                <a:lnTo>
                  <a:pt x="2497" y="2809"/>
                </a:lnTo>
                <a:lnTo>
                  <a:pt x="2606" y="2694"/>
                </a:lnTo>
                <a:lnTo>
                  <a:pt x="2720" y="2586"/>
                </a:lnTo>
                <a:lnTo>
                  <a:pt x="2839" y="2482"/>
                </a:lnTo>
                <a:lnTo>
                  <a:pt x="2963" y="2385"/>
                </a:lnTo>
                <a:lnTo>
                  <a:pt x="3092" y="2293"/>
                </a:lnTo>
                <a:lnTo>
                  <a:pt x="3223" y="2207"/>
                </a:lnTo>
                <a:lnTo>
                  <a:pt x="3361" y="2128"/>
                </a:lnTo>
                <a:lnTo>
                  <a:pt x="3502" y="2055"/>
                </a:lnTo>
                <a:lnTo>
                  <a:pt x="3647" y="1989"/>
                </a:lnTo>
                <a:lnTo>
                  <a:pt x="3796" y="1930"/>
                </a:lnTo>
                <a:lnTo>
                  <a:pt x="3948" y="1878"/>
                </a:lnTo>
                <a:lnTo>
                  <a:pt x="4102" y="1834"/>
                </a:lnTo>
                <a:lnTo>
                  <a:pt x="4260" y="1797"/>
                </a:lnTo>
                <a:lnTo>
                  <a:pt x="4420" y="1768"/>
                </a:lnTo>
                <a:lnTo>
                  <a:pt x="4584" y="1747"/>
                </a:lnTo>
                <a:lnTo>
                  <a:pt x="4750" y="1734"/>
                </a:lnTo>
                <a:lnTo>
                  <a:pt x="4918" y="1730"/>
                </a:lnTo>
                <a:lnTo>
                  <a:pt x="4937" y="1731"/>
                </a:lnTo>
                <a:lnTo>
                  <a:pt x="4956" y="1732"/>
                </a:lnTo>
                <a:lnTo>
                  <a:pt x="4975" y="1734"/>
                </a:lnTo>
                <a:lnTo>
                  <a:pt x="4994" y="1739"/>
                </a:lnTo>
                <a:lnTo>
                  <a:pt x="5013" y="1743"/>
                </a:lnTo>
                <a:lnTo>
                  <a:pt x="5031" y="1748"/>
                </a:lnTo>
                <a:lnTo>
                  <a:pt x="5047" y="1753"/>
                </a:lnTo>
                <a:lnTo>
                  <a:pt x="5065" y="1761"/>
                </a:lnTo>
                <a:lnTo>
                  <a:pt x="5082" y="1768"/>
                </a:lnTo>
                <a:lnTo>
                  <a:pt x="5098" y="1777"/>
                </a:lnTo>
                <a:lnTo>
                  <a:pt x="5115" y="1786"/>
                </a:lnTo>
                <a:lnTo>
                  <a:pt x="5130" y="1796"/>
                </a:lnTo>
                <a:lnTo>
                  <a:pt x="5145" y="1806"/>
                </a:lnTo>
                <a:lnTo>
                  <a:pt x="5159" y="1818"/>
                </a:lnTo>
                <a:lnTo>
                  <a:pt x="5173" y="1831"/>
                </a:lnTo>
                <a:lnTo>
                  <a:pt x="5187" y="1843"/>
                </a:lnTo>
                <a:lnTo>
                  <a:pt x="5199" y="1856"/>
                </a:lnTo>
                <a:lnTo>
                  <a:pt x="5211" y="1870"/>
                </a:lnTo>
                <a:lnTo>
                  <a:pt x="5223" y="1884"/>
                </a:lnTo>
                <a:lnTo>
                  <a:pt x="5233" y="1899"/>
                </a:lnTo>
                <a:lnTo>
                  <a:pt x="5244" y="1915"/>
                </a:lnTo>
                <a:lnTo>
                  <a:pt x="5252" y="1931"/>
                </a:lnTo>
                <a:lnTo>
                  <a:pt x="5262" y="1948"/>
                </a:lnTo>
                <a:lnTo>
                  <a:pt x="5269" y="1965"/>
                </a:lnTo>
                <a:lnTo>
                  <a:pt x="5275" y="1982"/>
                </a:lnTo>
                <a:lnTo>
                  <a:pt x="5282" y="2000"/>
                </a:lnTo>
                <a:lnTo>
                  <a:pt x="5287" y="2018"/>
                </a:lnTo>
                <a:lnTo>
                  <a:pt x="5291" y="2036"/>
                </a:lnTo>
                <a:lnTo>
                  <a:pt x="5294" y="2055"/>
                </a:lnTo>
                <a:lnTo>
                  <a:pt x="5298" y="2074"/>
                </a:lnTo>
                <a:lnTo>
                  <a:pt x="5299" y="2093"/>
                </a:lnTo>
                <a:lnTo>
                  <a:pt x="5299" y="2113"/>
                </a:lnTo>
                <a:lnTo>
                  <a:pt x="5299" y="2131"/>
                </a:lnTo>
                <a:lnTo>
                  <a:pt x="5298" y="2150"/>
                </a:lnTo>
                <a:lnTo>
                  <a:pt x="5294" y="2168"/>
                </a:lnTo>
                <a:lnTo>
                  <a:pt x="5291" y="2186"/>
                </a:lnTo>
                <a:lnTo>
                  <a:pt x="5288" y="2204"/>
                </a:lnTo>
                <a:lnTo>
                  <a:pt x="5283" y="2222"/>
                </a:lnTo>
                <a:lnTo>
                  <a:pt x="5276" y="2239"/>
                </a:lnTo>
                <a:lnTo>
                  <a:pt x="5270" y="2256"/>
                </a:lnTo>
                <a:lnTo>
                  <a:pt x="5263" y="2271"/>
                </a:lnTo>
                <a:lnTo>
                  <a:pt x="5254" y="2288"/>
                </a:lnTo>
                <a:lnTo>
                  <a:pt x="5246" y="2303"/>
                </a:lnTo>
                <a:lnTo>
                  <a:pt x="5236" y="2319"/>
                </a:lnTo>
                <a:lnTo>
                  <a:pt x="5226" y="2334"/>
                </a:lnTo>
                <a:lnTo>
                  <a:pt x="5215" y="2348"/>
                </a:lnTo>
                <a:lnTo>
                  <a:pt x="5204" y="2361"/>
                </a:lnTo>
                <a:lnTo>
                  <a:pt x="5191" y="2374"/>
                </a:lnTo>
                <a:lnTo>
                  <a:pt x="5178" y="2387"/>
                </a:lnTo>
                <a:lnTo>
                  <a:pt x="5165" y="2398"/>
                </a:lnTo>
                <a:lnTo>
                  <a:pt x="5151" y="2410"/>
                </a:lnTo>
                <a:lnTo>
                  <a:pt x="5136" y="2421"/>
                </a:lnTo>
                <a:lnTo>
                  <a:pt x="5121" y="2430"/>
                </a:lnTo>
                <a:lnTo>
                  <a:pt x="5105" y="2440"/>
                </a:lnTo>
                <a:lnTo>
                  <a:pt x="5090" y="2448"/>
                </a:lnTo>
                <a:lnTo>
                  <a:pt x="5073" y="2455"/>
                </a:lnTo>
                <a:lnTo>
                  <a:pt x="5056" y="2463"/>
                </a:lnTo>
                <a:lnTo>
                  <a:pt x="5039" y="2468"/>
                </a:lnTo>
                <a:lnTo>
                  <a:pt x="5021" y="2473"/>
                </a:lnTo>
                <a:lnTo>
                  <a:pt x="5002" y="2478"/>
                </a:lnTo>
                <a:lnTo>
                  <a:pt x="4984" y="2482"/>
                </a:lnTo>
                <a:lnTo>
                  <a:pt x="4965" y="2484"/>
                </a:lnTo>
                <a:lnTo>
                  <a:pt x="4946" y="2485"/>
                </a:lnTo>
                <a:lnTo>
                  <a:pt x="4926" y="2486"/>
                </a:lnTo>
                <a:close/>
              </a:path>
            </a:pathLst>
          </a:custGeom>
          <a:solidFill>
            <a:srgbClr val="F5456D"/>
          </a:solidFill>
          <a:ln>
            <a:noFill/>
          </a:ln>
        </p:spPr>
        <p:txBody>
          <a:bodyPr vert="horz" wrap="square" lIns="91438" tIns="45719" rIns="91438" bIns="45719" numCol="1" anchor="t" anchorCtr="0" compatLnSpc="1"/>
          <a:lstStyle/>
          <a:p>
            <a:endParaRPr lang="zh-CN" altLang="en-US" dirty="0">
              <a:latin typeface="微软雅黑"/>
              <a:ea typeface="微软雅黑"/>
              <a:sym typeface="微软雅黑"/>
            </a:endParaRPr>
          </a:p>
        </p:txBody>
      </p:sp>
      <p:sp>
        <p:nvSpPr>
          <p:cNvPr id="41" name="文本框 40"/>
          <p:cNvSpPr txBox="1"/>
          <p:nvPr/>
        </p:nvSpPr>
        <p:spPr>
          <a:xfrm>
            <a:off x="1075656" y="4517898"/>
            <a:ext cx="351907" cy="677108"/>
          </a:xfrm>
          <a:prstGeom prst="rect">
            <a:avLst/>
          </a:prstGeom>
          <a:noFill/>
        </p:spPr>
        <p:txBody>
          <a:bodyPr wrap="square" lIns="121917" tIns="60958" rIns="121917" bIns="60958" rtlCol="0">
            <a:spAutoFit/>
          </a:bodyPr>
          <a:lstStyle/>
          <a:p>
            <a:r>
              <a:rPr lang="en-US" altLang="zh-CN" sz="3600" dirty="0">
                <a:solidFill>
                  <a:schemeClr val="bg1"/>
                </a:solidFill>
                <a:latin typeface="微软雅黑"/>
                <a:ea typeface="微软雅黑"/>
                <a:sym typeface="微软雅黑"/>
              </a:rPr>
              <a:t>4</a:t>
            </a:r>
            <a:endParaRPr lang="zh-CN" altLang="en-US" sz="3600" dirty="0">
              <a:solidFill>
                <a:schemeClr val="bg1"/>
              </a:solidFill>
              <a:latin typeface="微软雅黑"/>
              <a:ea typeface="微软雅黑"/>
              <a:sym typeface="微软雅黑"/>
            </a:endParaRPr>
          </a:p>
        </p:txBody>
      </p:sp>
      <p:sp>
        <p:nvSpPr>
          <p:cNvPr id="43" name="Freeform 5"/>
          <p:cNvSpPr>
            <a:spLocks noEditPoints="1"/>
          </p:cNvSpPr>
          <p:nvPr/>
        </p:nvSpPr>
        <p:spPr bwMode="auto">
          <a:xfrm>
            <a:off x="5733988" y="2755720"/>
            <a:ext cx="702109" cy="613307"/>
          </a:xfrm>
          <a:custGeom>
            <a:avLst/>
            <a:gdLst>
              <a:gd name="T0" fmla="*/ 16589 w 16888"/>
              <a:gd name="T1" fmla="*/ 3248 h 14752"/>
              <a:gd name="T2" fmla="*/ 15608 w 16888"/>
              <a:gd name="T3" fmla="*/ 1623 h 14752"/>
              <a:gd name="T4" fmla="*/ 14099 w 16888"/>
              <a:gd name="T5" fmla="*/ 489 h 14752"/>
              <a:gd name="T6" fmla="*/ 12223 w 16888"/>
              <a:gd name="T7" fmla="*/ 6 h 14752"/>
              <a:gd name="T8" fmla="*/ 11098 w 16888"/>
              <a:gd name="T9" fmla="*/ 77 h 14752"/>
              <a:gd name="T10" fmla="*/ 10153 w 16888"/>
              <a:gd name="T11" fmla="*/ 346 h 14752"/>
              <a:gd name="T12" fmla="*/ 9289 w 16888"/>
              <a:gd name="T13" fmla="*/ 796 h 14752"/>
              <a:gd name="T14" fmla="*/ 8531 w 16888"/>
              <a:gd name="T15" fmla="*/ 1414 h 14752"/>
              <a:gd name="T16" fmla="*/ 7795 w 16888"/>
              <a:gd name="T17" fmla="*/ 935 h 14752"/>
              <a:gd name="T18" fmla="*/ 6953 w 16888"/>
              <a:gd name="T19" fmla="*/ 442 h 14752"/>
              <a:gd name="T20" fmla="*/ 6027 w 16888"/>
              <a:gd name="T21" fmla="*/ 127 h 14752"/>
              <a:gd name="T22" fmla="*/ 5043 w 16888"/>
              <a:gd name="T23" fmla="*/ 2 h 14752"/>
              <a:gd name="T24" fmla="*/ 3230 w 16888"/>
              <a:gd name="T25" fmla="*/ 301 h 14752"/>
              <a:gd name="T26" fmla="*/ 1614 w 16888"/>
              <a:gd name="T27" fmla="*/ 1287 h 14752"/>
              <a:gd name="T28" fmla="*/ 487 w 16888"/>
              <a:gd name="T29" fmla="*/ 2804 h 14752"/>
              <a:gd name="T30" fmla="*/ 6 w 16888"/>
              <a:gd name="T31" fmla="*/ 4691 h 14752"/>
              <a:gd name="T32" fmla="*/ 66 w 16888"/>
              <a:gd name="T33" fmla="*/ 5762 h 14752"/>
              <a:gd name="T34" fmla="*/ 303 w 16888"/>
              <a:gd name="T35" fmla="*/ 6656 h 14752"/>
              <a:gd name="T36" fmla="*/ 702 w 16888"/>
              <a:gd name="T37" fmla="*/ 7487 h 14752"/>
              <a:gd name="T38" fmla="*/ 1256 w 16888"/>
              <a:gd name="T39" fmla="*/ 8236 h 14752"/>
              <a:gd name="T40" fmla="*/ 7700 w 16888"/>
              <a:gd name="T41" fmla="*/ 14461 h 14752"/>
              <a:gd name="T42" fmla="*/ 7866 w 16888"/>
              <a:gd name="T43" fmla="*/ 14589 h 14752"/>
              <a:gd name="T44" fmla="*/ 8052 w 16888"/>
              <a:gd name="T45" fmla="*/ 14682 h 14752"/>
              <a:gd name="T46" fmla="*/ 8256 w 16888"/>
              <a:gd name="T47" fmla="*/ 14736 h 14752"/>
              <a:gd name="T48" fmla="*/ 8471 w 16888"/>
              <a:gd name="T49" fmla="*/ 14752 h 14752"/>
              <a:gd name="T50" fmla="*/ 8686 w 16888"/>
              <a:gd name="T51" fmla="*/ 14725 h 14752"/>
              <a:gd name="T52" fmla="*/ 8890 w 16888"/>
              <a:gd name="T53" fmla="*/ 14657 h 14752"/>
              <a:gd name="T54" fmla="*/ 9078 w 16888"/>
              <a:gd name="T55" fmla="*/ 14552 h 14752"/>
              <a:gd name="T56" fmla="*/ 9316 w 16888"/>
              <a:gd name="T57" fmla="*/ 14348 h 14752"/>
              <a:gd name="T58" fmla="*/ 12516 w 16888"/>
              <a:gd name="T59" fmla="*/ 11290 h 14752"/>
              <a:gd name="T60" fmla="*/ 15506 w 16888"/>
              <a:gd name="T61" fmla="*/ 8395 h 14752"/>
              <a:gd name="T62" fmla="*/ 16098 w 16888"/>
              <a:gd name="T63" fmla="*/ 7647 h 14752"/>
              <a:gd name="T64" fmla="*/ 16531 w 16888"/>
              <a:gd name="T65" fmla="*/ 6807 h 14752"/>
              <a:gd name="T66" fmla="*/ 16797 w 16888"/>
              <a:gd name="T67" fmla="*/ 5899 h 14752"/>
              <a:gd name="T68" fmla="*/ 16888 w 16888"/>
              <a:gd name="T69" fmla="*/ 4945 h 14752"/>
              <a:gd name="T70" fmla="*/ 4061 w 16888"/>
              <a:gd name="T71" fmla="*/ 2641 h 14752"/>
              <a:gd name="T72" fmla="*/ 3233 w 16888"/>
              <a:gd name="T73" fmla="*/ 3145 h 14752"/>
              <a:gd name="T74" fmla="*/ 2657 w 16888"/>
              <a:gd name="T75" fmla="*/ 3922 h 14752"/>
              <a:gd name="T76" fmla="*/ 2412 w 16888"/>
              <a:gd name="T77" fmla="*/ 4888 h 14752"/>
              <a:gd name="T78" fmla="*/ 2385 w 16888"/>
              <a:gd name="T79" fmla="*/ 5148 h 14752"/>
              <a:gd name="T80" fmla="*/ 2308 w 16888"/>
              <a:gd name="T81" fmla="*/ 5274 h 14752"/>
              <a:gd name="T82" fmla="*/ 2191 w 16888"/>
              <a:gd name="T83" fmla="*/ 5361 h 14752"/>
              <a:gd name="T84" fmla="*/ 2047 w 16888"/>
              <a:gd name="T85" fmla="*/ 5400 h 14752"/>
              <a:gd name="T86" fmla="*/ 1897 w 16888"/>
              <a:gd name="T87" fmla="*/ 5376 h 14752"/>
              <a:gd name="T88" fmla="*/ 1771 w 16888"/>
              <a:gd name="T89" fmla="*/ 5300 h 14752"/>
              <a:gd name="T90" fmla="*/ 1684 w 16888"/>
              <a:gd name="T91" fmla="*/ 5183 h 14752"/>
              <a:gd name="T92" fmla="*/ 1646 w 16888"/>
              <a:gd name="T93" fmla="*/ 5037 h 14752"/>
              <a:gd name="T94" fmla="*/ 1845 w 16888"/>
              <a:gd name="T95" fmla="*/ 3888 h 14752"/>
              <a:gd name="T96" fmla="*/ 2497 w 16888"/>
              <a:gd name="T97" fmla="*/ 2809 h 14752"/>
              <a:gd name="T98" fmla="*/ 3502 w 16888"/>
              <a:gd name="T99" fmla="*/ 2055 h 14752"/>
              <a:gd name="T100" fmla="*/ 4750 w 16888"/>
              <a:gd name="T101" fmla="*/ 1734 h 14752"/>
              <a:gd name="T102" fmla="*/ 5047 w 16888"/>
              <a:gd name="T103" fmla="*/ 1753 h 14752"/>
              <a:gd name="T104" fmla="*/ 5173 w 16888"/>
              <a:gd name="T105" fmla="*/ 1831 h 14752"/>
              <a:gd name="T106" fmla="*/ 5262 w 16888"/>
              <a:gd name="T107" fmla="*/ 1948 h 14752"/>
              <a:gd name="T108" fmla="*/ 5299 w 16888"/>
              <a:gd name="T109" fmla="*/ 2093 h 14752"/>
              <a:gd name="T110" fmla="*/ 5276 w 16888"/>
              <a:gd name="T111" fmla="*/ 2239 h 14752"/>
              <a:gd name="T112" fmla="*/ 5204 w 16888"/>
              <a:gd name="T113" fmla="*/ 2361 h 14752"/>
              <a:gd name="T114" fmla="*/ 5090 w 16888"/>
              <a:gd name="T115" fmla="*/ 2448 h 14752"/>
              <a:gd name="T116" fmla="*/ 4946 w 16888"/>
              <a:gd name="T117" fmla="*/ 2485 h 14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8" h="14752">
                <a:moveTo>
                  <a:pt x="16888" y="4945"/>
                </a:moveTo>
                <a:lnTo>
                  <a:pt x="16882" y="4691"/>
                </a:lnTo>
                <a:lnTo>
                  <a:pt x="16863" y="4440"/>
                </a:lnTo>
                <a:lnTo>
                  <a:pt x="16831" y="4194"/>
                </a:lnTo>
                <a:lnTo>
                  <a:pt x="16788" y="3951"/>
                </a:lnTo>
                <a:lnTo>
                  <a:pt x="16733" y="3712"/>
                </a:lnTo>
                <a:lnTo>
                  <a:pt x="16666" y="3477"/>
                </a:lnTo>
                <a:lnTo>
                  <a:pt x="16589" y="3248"/>
                </a:lnTo>
                <a:lnTo>
                  <a:pt x="16501" y="3023"/>
                </a:lnTo>
                <a:lnTo>
                  <a:pt x="16401" y="2804"/>
                </a:lnTo>
                <a:lnTo>
                  <a:pt x="16293" y="2591"/>
                </a:lnTo>
                <a:lnTo>
                  <a:pt x="16174" y="2385"/>
                </a:lnTo>
                <a:lnTo>
                  <a:pt x="16047" y="2184"/>
                </a:lnTo>
                <a:lnTo>
                  <a:pt x="15908" y="1989"/>
                </a:lnTo>
                <a:lnTo>
                  <a:pt x="15763" y="1803"/>
                </a:lnTo>
                <a:lnTo>
                  <a:pt x="15608" y="1623"/>
                </a:lnTo>
                <a:lnTo>
                  <a:pt x="15445" y="1451"/>
                </a:lnTo>
                <a:lnTo>
                  <a:pt x="15274" y="1287"/>
                </a:lnTo>
                <a:lnTo>
                  <a:pt x="15096" y="1132"/>
                </a:lnTo>
                <a:lnTo>
                  <a:pt x="14910" y="985"/>
                </a:lnTo>
                <a:lnTo>
                  <a:pt x="14717" y="847"/>
                </a:lnTo>
                <a:lnTo>
                  <a:pt x="14517" y="718"/>
                </a:lnTo>
                <a:lnTo>
                  <a:pt x="14312" y="599"/>
                </a:lnTo>
                <a:lnTo>
                  <a:pt x="14099" y="489"/>
                </a:lnTo>
                <a:lnTo>
                  <a:pt x="13882" y="390"/>
                </a:lnTo>
                <a:lnTo>
                  <a:pt x="13658" y="301"/>
                </a:lnTo>
                <a:lnTo>
                  <a:pt x="13430" y="223"/>
                </a:lnTo>
                <a:lnTo>
                  <a:pt x="13197" y="157"/>
                </a:lnTo>
                <a:lnTo>
                  <a:pt x="12959" y="100"/>
                </a:lnTo>
                <a:lnTo>
                  <a:pt x="12718" y="57"/>
                </a:lnTo>
                <a:lnTo>
                  <a:pt x="12472" y="25"/>
                </a:lnTo>
                <a:lnTo>
                  <a:pt x="12223" y="6"/>
                </a:lnTo>
                <a:lnTo>
                  <a:pt x="11970" y="0"/>
                </a:lnTo>
                <a:lnTo>
                  <a:pt x="11844" y="2"/>
                </a:lnTo>
                <a:lnTo>
                  <a:pt x="11718" y="6"/>
                </a:lnTo>
                <a:lnTo>
                  <a:pt x="11593" y="15"/>
                </a:lnTo>
                <a:lnTo>
                  <a:pt x="11468" y="25"/>
                </a:lnTo>
                <a:lnTo>
                  <a:pt x="11343" y="39"/>
                </a:lnTo>
                <a:lnTo>
                  <a:pt x="11220" y="57"/>
                </a:lnTo>
                <a:lnTo>
                  <a:pt x="11098" y="77"/>
                </a:lnTo>
                <a:lnTo>
                  <a:pt x="10976" y="100"/>
                </a:lnTo>
                <a:lnTo>
                  <a:pt x="10856" y="127"/>
                </a:lnTo>
                <a:lnTo>
                  <a:pt x="10735" y="155"/>
                </a:lnTo>
                <a:lnTo>
                  <a:pt x="10617" y="188"/>
                </a:lnTo>
                <a:lnTo>
                  <a:pt x="10499" y="223"/>
                </a:lnTo>
                <a:lnTo>
                  <a:pt x="10383" y="261"/>
                </a:lnTo>
                <a:lnTo>
                  <a:pt x="10268" y="302"/>
                </a:lnTo>
                <a:lnTo>
                  <a:pt x="10153" y="346"/>
                </a:lnTo>
                <a:lnTo>
                  <a:pt x="10040" y="392"/>
                </a:lnTo>
                <a:lnTo>
                  <a:pt x="9929" y="442"/>
                </a:lnTo>
                <a:lnTo>
                  <a:pt x="9818" y="494"/>
                </a:lnTo>
                <a:lnTo>
                  <a:pt x="9710" y="549"/>
                </a:lnTo>
                <a:lnTo>
                  <a:pt x="9602" y="607"/>
                </a:lnTo>
                <a:lnTo>
                  <a:pt x="9496" y="667"/>
                </a:lnTo>
                <a:lnTo>
                  <a:pt x="9392" y="731"/>
                </a:lnTo>
                <a:lnTo>
                  <a:pt x="9289" y="796"/>
                </a:lnTo>
                <a:lnTo>
                  <a:pt x="9188" y="864"/>
                </a:lnTo>
                <a:lnTo>
                  <a:pt x="9089" y="935"/>
                </a:lnTo>
                <a:lnTo>
                  <a:pt x="8991" y="1009"/>
                </a:lnTo>
                <a:lnTo>
                  <a:pt x="8895" y="1085"/>
                </a:lnTo>
                <a:lnTo>
                  <a:pt x="8801" y="1163"/>
                </a:lnTo>
                <a:lnTo>
                  <a:pt x="8709" y="1245"/>
                </a:lnTo>
                <a:lnTo>
                  <a:pt x="8618" y="1328"/>
                </a:lnTo>
                <a:lnTo>
                  <a:pt x="8531" y="1414"/>
                </a:lnTo>
                <a:lnTo>
                  <a:pt x="8444" y="1503"/>
                </a:lnTo>
                <a:lnTo>
                  <a:pt x="8357" y="1414"/>
                </a:lnTo>
                <a:lnTo>
                  <a:pt x="8268" y="1328"/>
                </a:lnTo>
                <a:lnTo>
                  <a:pt x="8177" y="1245"/>
                </a:lnTo>
                <a:lnTo>
                  <a:pt x="8084" y="1163"/>
                </a:lnTo>
                <a:lnTo>
                  <a:pt x="7989" y="1085"/>
                </a:lnTo>
                <a:lnTo>
                  <a:pt x="7893" y="1009"/>
                </a:lnTo>
                <a:lnTo>
                  <a:pt x="7795" y="935"/>
                </a:lnTo>
                <a:lnTo>
                  <a:pt x="7695" y="864"/>
                </a:lnTo>
                <a:lnTo>
                  <a:pt x="7593" y="796"/>
                </a:lnTo>
                <a:lnTo>
                  <a:pt x="7490" y="731"/>
                </a:lnTo>
                <a:lnTo>
                  <a:pt x="7385" y="667"/>
                </a:lnTo>
                <a:lnTo>
                  <a:pt x="7280" y="607"/>
                </a:lnTo>
                <a:lnTo>
                  <a:pt x="7172" y="549"/>
                </a:lnTo>
                <a:lnTo>
                  <a:pt x="7062" y="494"/>
                </a:lnTo>
                <a:lnTo>
                  <a:pt x="6953" y="442"/>
                </a:lnTo>
                <a:lnTo>
                  <a:pt x="6841" y="392"/>
                </a:lnTo>
                <a:lnTo>
                  <a:pt x="6728" y="346"/>
                </a:lnTo>
                <a:lnTo>
                  <a:pt x="6614" y="302"/>
                </a:lnTo>
                <a:lnTo>
                  <a:pt x="6499" y="261"/>
                </a:lnTo>
                <a:lnTo>
                  <a:pt x="6383" y="223"/>
                </a:lnTo>
                <a:lnTo>
                  <a:pt x="6264" y="188"/>
                </a:lnTo>
                <a:lnTo>
                  <a:pt x="6146" y="155"/>
                </a:lnTo>
                <a:lnTo>
                  <a:pt x="6027" y="127"/>
                </a:lnTo>
                <a:lnTo>
                  <a:pt x="5907" y="100"/>
                </a:lnTo>
                <a:lnTo>
                  <a:pt x="5785" y="77"/>
                </a:lnTo>
                <a:lnTo>
                  <a:pt x="5664" y="57"/>
                </a:lnTo>
                <a:lnTo>
                  <a:pt x="5541" y="39"/>
                </a:lnTo>
                <a:lnTo>
                  <a:pt x="5418" y="25"/>
                </a:lnTo>
                <a:lnTo>
                  <a:pt x="5293" y="15"/>
                </a:lnTo>
                <a:lnTo>
                  <a:pt x="5169" y="6"/>
                </a:lnTo>
                <a:lnTo>
                  <a:pt x="5043" y="2"/>
                </a:lnTo>
                <a:lnTo>
                  <a:pt x="4918" y="0"/>
                </a:lnTo>
                <a:lnTo>
                  <a:pt x="4665" y="6"/>
                </a:lnTo>
                <a:lnTo>
                  <a:pt x="4416" y="25"/>
                </a:lnTo>
                <a:lnTo>
                  <a:pt x="4170" y="57"/>
                </a:lnTo>
                <a:lnTo>
                  <a:pt x="3929" y="100"/>
                </a:lnTo>
                <a:lnTo>
                  <a:pt x="3691" y="157"/>
                </a:lnTo>
                <a:lnTo>
                  <a:pt x="3458" y="223"/>
                </a:lnTo>
                <a:lnTo>
                  <a:pt x="3230" y="301"/>
                </a:lnTo>
                <a:lnTo>
                  <a:pt x="3006" y="390"/>
                </a:lnTo>
                <a:lnTo>
                  <a:pt x="2789" y="489"/>
                </a:lnTo>
                <a:lnTo>
                  <a:pt x="2576" y="599"/>
                </a:lnTo>
                <a:lnTo>
                  <a:pt x="2371" y="718"/>
                </a:lnTo>
                <a:lnTo>
                  <a:pt x="2171" y="847"/>
                </a:lnTo>
                <a:lnTo>
                  <a:pt x="1978" y="985"/>
                </a:lnTo>
                <a:lnTo>
                  <a:pt x="1792" y="1132"/>
                </a:lnTo>
                <a:lnTo>
                  <a:pt x="1614" y="1287"/>
                </a:lnTo>
                <a:lnTo>
                  <a:pt x="1443" y="1451"/>
                </a:lnTo>
                <a:lnTo>
                  <a:pt x="1280" y="1623"/>
                </a:lnTo>
                <a:lnTo>
                  <a:pt x="1125" y="1803"/>
                </a:lnTo>
                <a:lnTo>
                  <a:pt x="980" y="1989"/>
                </a:lnTo>
                <a:lnTo>
                  <a:pt x="841" y="2184"/>
                </a:lnTo>
                <a:lnTo>
                  <a:pt x="714" y="2385"/>
                </a:lnTo>
                <a:lnTo>
                  <a:pt x="595" y="2591"/>
                </a:lnTo>
                <a:lnTo>
                  <a:pt x="487" y="2804"/>
                </a:lnTo>
                <a:lnTo>
                  <a:pt x="387" y="3023"/>
                </a:lnTo>
                <a:lnTo>
                  <a:pt x="299" y="3248"/>
                </a:lnTo>
                <a:lnTo>
                  <a:pt x="222" y="3477"/>
                </a:lnTo>
                <a:lnTo>
                  <a:pt x="155" y="3712"/>
                </a:lnTo>
                <a:lnTo>
                  <a:pt x="100" y="3951"/>
                </a:lnTo>
                <a:lnTo>
                  <a:pt x="57" y="4194"/>
                </a:lnTo>
                <a:lnTo>
                  <a:pt x="25" y="4440"/>
                </a:lnTo>
                <a:lnTo>
                  <a:pt x="6" y="4691"/>
                </a:lnTo>
                <a:lnTo>
                  <a:pt x="0" y="4945"/>
                </a:lnTo>
                <a:lnTo>
                  <a:pt x="1" y="5063"/>
                </a:lnTo>
                <a:lnTo>
                  <a:pt x="5" y="5181"/>
                </a:lnTo>
                <a:lnTo>
                  <a:pt x="13" y="5299"/>
                </a:lnTo>
                <a:lnTo>
                  <a:pt x="22" y="5415"/>
                </a:lnTo>
                <a:lnTo>
                  <a:pt x="35" y="5532"/>
                </a:lnTo>
                <a:lnTo>
                  <a:pt x="50" y="5648"/>
                </a:lnTo>
                <a:lnTo>
                  <a:pt x="66" y="5762"/>
                </a:lnTo>
                <a:lnTo>
                  <a:pt x="88" y="5878"/>
                </a:lnTo>
                <a:lnTo>
                  <a:pt x="111" y="5991"/>
                </a:lnTo>
                <a:lnTo>
                  <a:pt x="136" y="6104"/>
                </a:lnTo>
                <a:lnTo>
                  <a:pt x="165" y="6216"/>
                </a:lnTo>
                <a:lnTo>
                  <a:pt x="195" y="6327"/>
                </a:lnTo>
                <a:lnTo>
                  <a:pt x="229" y="6438"/>
                </a:lnTo>
                <a:lnTo>
                  <a:pt x="265" y="6547"/>
                </a:lnTo>
                <a:lnTo>
                  <a:pt x="303" y="6656"/>
                </a:lnTo>
                <a:lnTo>
                  <a:pt x="344" y="6764"/>
                </a:lnTo>
                <a:lnTo>
                  <a:pt x="388" y="6871"/>
                </a:lnTo>
                <a:lnTo>
                  <a:pt x="434" y="6976"/>
                </a:lnTo>
                <a:lnTo>
                  <a:pt x="482" y="7080"/>
                </a:lnTo>
                <a:lnTo>
                  <a:pt x="534" y="7184"/>
                </a:lnTo>
                <a:lnTo>
                  <a:pt x="588" y="7286"/>
                </a:lnTo>
                <a:lnTo>
                  <a:pt x="644" y="7387"/>
                </a:lnTo>
                <a:lnTo>
                  <a:pt x="702" y="7487"/>
                </a:lnTo>
                <a:lnTo>
                  <a:pt x="763" y="7585"/>
                </a:lnTo>
                <a:lnTo>
                  <a:pt x="826" y="7683"/>
                </a:lnTo>
                <a:lnTo>
                  <a:pt x="892" y="7778"/>
                </a:lnTo>
                <a:lnTo>
                  <a:pt x="961" y="7873"/>
                </a:lnTo>
                <a:lnTo>
                  <a:pt x="1031" y="7966"/>
                </a:lnTo>
                <a:lnTo>
                  <a:pt x="1104" y="8057"/>
                </a:lnTo>
                <a:lnTo>
                  <a:pt x="1179" y="8148"/>
                </a:lnTo>
                <a:lnTo>
                  <a:pt x="1256" y="8236"/>
                </a:lnTo>
                <a:lnTo>
                  <a:pt x="1336" y="8324"/>
                </a:lnTo>
                <a:lnTo>
                  <a:pt x="1348" y="8337"/>
                </a:lnTo>
                <a:lnTo>
                  <a:pt x="1358" y="8350"/>
                </a:lnTo>
                <a:lnTo>
                  <a:pt x="1369" y="8364"/>
                </a:lnTo>
                <a:lnTo>
                  <a:pt x="1382" y="8377"/>
                </a:lnTo>
                <a:lnTo>
                  <a:pt x="1454" y="8450"/>
                </a:lnTo>
                <a:lnTo>
                  <a:pt x="7681" y="14442"/>
                </a:lnTo>
                <a:lnTo>
                  <a:pt x="7700" y="14461"/>
                </a:lnTo>
                <a:lnTo>
                  <a:pt x="7719" y="14479"/>
                </a:lnTo>
                <a:lnTo>
                  <a:pt x="7739" y="14496"/>
                </a:lnTo>
                <a:lnTo>
                  <a:pt x="7759" y="14513"/>
                </a:lnTo>
                <a:lnTo>
                  <a:pt x="7779" y="14530"/>
                </a:lnTo>
                <a:lnTo>
                  <a:pt x="7800" y="14546"/>
                </a:lnTo>
                <a:lnTo>
                  <a:pt x="7821" y="14561"/>
                </a:lnTo>
                <a:lnTo>
                  <a:pt x="7843" y="14575"/>
                </a:lnTo>
                <a:lnTo>
                  <a:pt x="7866" y="14589"/>
                </a:lnTo>
                <a:lnTo>
                  <a:pt x="7888" y="14603"/>
                </a:lnTo>
                <a:lnTo>
                  <a:pt x="7910" y="14616"/>
                </a:lnTo>
                <a:lnTo>
                  <a:pt x="7933" y="14628"/>
                </a:lnTo>
                <a:lnTo>
                  <a:pt x="7956" y="14640"/>
                </a:lnTo>
                <a:lnTo>
                  <a:pt x="7981" y="14652"/>
                </a:lnTo>
                <a:lnTo>
                  <a:pt x="8004" y="14662"/>
                </a:lnTo>
                <a:lnTo>
                  <a:pt x="8028" y="14673"/>
                </a:lnTo>
                <a:lnTo>
                  <a:pt x="8052" y="14682"/>
                </a:lnTo>
                <a:lnTo>
                  <a:pt x="8078" y="14691"/>
                </a:lnTo>
                <a:lnTo>
                  <a:pt x="8102" y="14699"/>
                </a:lnTo>
                <a:lnTo>
                  <a:pt x="8127" y="14707"/>
                </a:lnTo>
                <a:lnTo>
                  <a:pt x="8153" y="14714"/>
                </a:lnTo>
                <a:lnTo>
                  <a:pt x="8178" y="14720"/>
                </a:lnTo>
                <a:lnTo>
                  <a:pt x="8204" y="14727"/>
                </a:lnTo>
                <a:lnTo>
                  <a:pt x="8230" y="14732"/>
                </a:lnTo>
                <a:lnTo>
                  <a:pt x="8256" y="14736"/>
                </a:lnTo>
                <a:lnTo>
                  <a:pt x="8283" y="14740"/>
                </a:lnTo>
                <a:lnTo>
                  <a:pt x="8309" y="14744"/>
                </a:lnTo>
                <a:lnTo>
                  <a:pt x="8336" y="14747"/>
                </a:lnTo>
                <a:lnTo>
                  <a:pt x="8363" y="14749"/>
                </a:lnTo>
                <a:lnTo>
                  <a:pt x="8390" y="14751"/>
                </a:lnTo>
                <a:lnTo>
                  <a:pt x="8417" y="14752"/>
                </a:lnTo>
                <a:lnTo>
                  <a:pt x="8444" y="14752"/>
                </a:lnTo>
                <a:lnTo>
                  <a:pt x="8471" y="14752"/>
                </a:lnTo>
                <a:lnTo>
                  <a:pt x="8499" y="14751"/>
                </a:lnTo>
                <a:lnTo>
                  <a:pt x="8525" y="14749"/>
                </a:lnTo>
                <a:lnTo>
                  <a:pt x="8553" y="14747"/>
                </a:lnTo>
                <a:lnTo>
                  <a:pt x="8579" y="14744"/>
                </a:lnTo>
                <a:lnTo>
                  <a:pt x="8607" y="14739"/>
                </a:lnTo>
                <a:lnTo>
                  <a:pt x="8633" y="14735"/>
                </a:lnTo>
                <a:lnTo>
                  <a:pt x="8659" y="14731"/>
                </a:lnTo>
                <a:lnTo>
                  <a:pt x="8686" y="14725"/>
                </a:lnTo>
                <a:lnTo>
                  <a:pt x="8712" y="14718"/>
                </a:lnTo>
                <a:lnTo>
                  <a:pt x="8738" y="14712"/>
                </a:lnTo>
                <a:lnTo>
                  <a:pt x="8764" y="14704"/>
                </a:lnTo>
                <a:lnTo>
                  <a:pt x="8790" y="14696"/>
                </a:lnTo>
                <a:lnTo>
                  <a:pt x="8816" y="14687"/>
                </a:lnTo>
                <a:lnTo>
                  <a:pt x="8841" y="14678"/>
                </a:lnTo>
                <a:lnTo>
                  <a:pt x="8865" y="14667"/>
                </a:lnTo>
                <a:lnTo>
                  <a:pt x="8890" y="14657"/>
                </a:lnTo>
                <a:lnTo>
                  <a:pt x="8915" y="14646"/>
                </a:lnTo>
                <a:lnTo>
                  <a:pt x="8939" y="14635"/>
                </a:lnTo>
                <a:lnTo>
                  <a:pt x="8963" y="14622"/>
                </a:lnTo>
                <a:lnTo>
                  <a:pt x="8987" y="14609"/>
                </a:lnTo>
                <a:lnTo>
                  <a:pt x="9011" y="14595"/>
                </a:lnTo>
                <a:lnTo>
                  <a:pt x="9033" y="14582"/>
                </a:lnTo>
                <a:lnTo>
                  <a:pt x="9056" y="14568"/>
                </a:lnTo>
                <a:lnTo>
                  <a:pt x="9078" y="14552"/>
                </a:lnTo>
                <a:lnTo>
                  <a:pt x="9101" y="14537"/>
                </a:lnTo>
                <a:lnTo>
                  <a:pt x="9123" y="14521"/>
                </a:lnTo>
                <a:lnTo>
                  <a:pt x="9144" y="14505"/>
                </a:lnTo>
                <a:lnTo>
                  <a:pt x="9165" y="14488"/>
                </a:lnTo>
                <a:lnTo>
                  <a:pt x="9186" y="14470"/>
                </a:lnTo>
                <a:lnTo>
                  <a:pt x="9206" y="14452"/>
                </a:lnTo>
                <a:lnTo>
                  <a:pt x="9226" y="14434"/>
                </a:lnTo>
                <a:lnTo>
                  <a:pt x="9316" y="14348"/>
                </a:lnTo>
                <a:lnTo>
                  <a:pt x="9505" y="14170"/>
                </a:lnTo>
                <a:lnTo>
                  <a:pt x="9778" y="13909"/>
                </a:lnTo>
                <a:lnTo>
                  <a:pt x="10124" y="13579"/>
                </a:lnTo>
                <a:lnTo>
                  <a:pt x="10532" y="13190"/>
                </a:lnTo>
                <a:lnTo>
                  <a:pt x="10987" y="12755"/>
                </a:lnTo>
                <a:lnTo>
                  <a:pt x="11478" y="12286"/>
                </a:lnTo>
                <a:lnTo>
                  <a:pt x="11992" y="11793"/>
                </a:lnTo>
                <a:lnTo>
                  <a:pt x="12516" y="11290"/>
                </a:lnTo>
                <a:lnTo>
                  <a:pt x="13040" y="10787"/>
                </a:lnTo>
                <a:lnTo>
                  <a:pt x="13548" y="10298"/>
                </a:lnTo>
                <a:lnTo>
                  <a:pt x="14032" y="9833"/>
                </a:lnTo>
                <a:lnTo>
                  <a:pt x="14476" y="9403"/>
                </a:lnTo>
                <a:lnTo>
                  <a:pt x="14869" y="9021"/>
                </a:lnTo>
                <a:lnTo>
                  <a:pt x="15198" y="8700"/>
                </a:lnTo>
                <a:lnTo>
                  <a:pt x="15451" y="8450"/>
                </a:lnTo>
                <a:lnTo>
                  <a:pt x="15506" y="8395"/>
                </a:lnTo>
                <a:lnTo>
                  <a:pt x="15589" y="8308"/>
                </a:lnTo>
                <a:lnTo>
                  <a:pt x="15669" y="8219"/>
                </a:lnTo>
                <a:lnTo>
                  <a:pt x="15746" y="8127"/>
                </a:lnTo>
                <a:lnTo>
                  <a:pt x="15822" y="8034"/>
                </a:lnTo>
                <a:lnTo>
                  <a:pt x="15895" y="7940"/>
                </a:lnTo>
                <a:lnTo>
                  <a:pt x="15964" y="7843"/>
                </a:lnTo>
                <a:lnTo>
                  <a:pt x="16033" y="7746"/>
                </a:lnTo>
                <a:lnTo>
                  <a:pt x="16098" y="7647"/>
                </a:lnTo>
                <a:lnTo>
                  <a:pt x="16161" y="7546"/>
                </a:lnTo>
                <a:lnTo>
                  <a:pt x="16222" y="7445"/>
                </a:lnTo>
                <a:lnTo>
                  <a:pt x="16280" y="7341"/>
                </a:lnTo>
                <a:lnTo>
                  <a:pt x="16335" y="7236"/>
                </a:lnTo>
                <a:lnTo>
                  <a:pt x="16388" y="7131"/>
                </a:lnTo>
                <a:lnTo>
                  <a:pt x="16438" y="7024"/>
                </a:lnTo>
                <a:lnTo>
                  <a:pt x="16486" y="6916"/>
                </a:lnTo>
                <a:lnTo>
                  <a:pt x="16531" y="6807"/>
                </a:lnTo>
                <a:lnTo>
                  <a:pt x="16573" y="6697"/>
                </a:lnTo>
                <a:lnTo>
                  <a:pt x="16614" y="6585"/>
                </a:lnTo>
                <a:lnTo>
                  <a:pt x="16652" y="6473"/>
                </a:lnTo>
                <a:lnTo>
                  <a:pt x="16685" y="6360"/>
                </a:lnTo>
                <a:lnTo>
                  <a:pt x="16718" y="6246"/>
                </a:lnTo>
                <a:lnTo>
                  <a:pt x="16747" y="6131"/>
                </a:lnTo>
                <a:lnTo>
                  <a:pt x="16774" y="6015"/>
                </a:lnTo>
                <a:lnTo>
                  <a:pt x="16797" y="5899"/>
                </a:lnTo>
                <a:lnTo>
                  <a:pt x="16818" y="5781"/>
                </a:lnTo>
                <a:lnTo>
                  <a:pt x="16837" y="5664"/>
                </a:lnTo>
                <a:lnTo>
                  <a:pt x="16852" y="5545"/>
                </a:lnTo>
                <a:lnTo>
                  <a:pt x="16865" y="5426"/>
                </a:lnTo>
                <a:lnTo>
                  <a:pt x="16875" y="5306"/>
                </a:lnTo>
                <a:lnTo>
                  <a:pt x="16883" y="5186"/>
                </a:lnTo>
                <a:lnTo>
                  <a:pt x="16887" y="5065"/>
                </a:lnTo>
                <a:lnTo>
                  <a:pt x="16888" y="4945"/>
                </a:lnTo>
                <a:close/>
                <a:moveTo>
                  <a:pt x="4926" y="2486"/>
                </a:moveTo>
                <a:lnTo>
                  <a:pt x="4797" y="2489"/>
                </a:lnTo>
                <a:lnTo>
                  <a:pt x="4668" y="2499"/>
                </a:lnTo>
                <a:lnTo>
                  <a:pt x="4543" y="2516"/>
                </a:lnTo>
                <a:lnTo>
                  <a:pt x="4419" y="2538"/>
                </a:lnTo>
                <a:lnTo>
                  <a:pt x="4297" y="2565"/>
                </a:lnTo>
                <a:lnTo>
                  <a:pt x="4178" y="2600"/>
                </a:lnTo>
                <a:lnTo>
                  <a:pt x="4061" y="2641"/>
                </a:lnTo>
                <a:lnTo>
                  <a:pt x="3947" y="2686"/>
                </a:lnTo>
                <a:lnTo>
                  <a:pt x="3835" y="2737"/>
                </a:lnTo>
                <a:lnTo>
                  <a:pt x="3726" y="2793"/>
                </a:lnTo>
                <a:lnTo>
                  <a:pt x="3620" y="2853"/>
                </a:lnTo>
                <a:lnTo>
                  <a:pt x="3519" y="2920"/>
                </a:lnTo>
                <a:lnTo>
                  <a:pt x="3420" y="2991"/>
                </a:lnTo>
                <a:lnTo>
                  <a:pt x="3325" y="3066"/>
                </a:lnTo>
                <a:lnTo>
                  <a:pt x="3233" y="3145"/>
                </a:lnTo>
                <a:lnTo>
                  <a:pt x="3146" y="3230"/>
                </a:lnTo>
                <a:lnTo>
                  <a:pt x="3063" y="3317"/>
                </a:lnTo>
                <a:lnTo>
                  <a:pt x="2984" y="3409"/>
                </a:lnTo>
                <a:lnTo>
                  <a:pt x="2909" y="3505"/>
                </a:lnTo>
                <a:lnTo>
                  <a:pt x="2838" y="3604"/>
                </a:lnTo>
                <a:lnTo>
                  <a:pt x="2773" y="3707"/>
                </a:lnTo>
                <a:lnTo>
                  <a:pt x="2713" y="3813"/>
                </a:lnTo>
                <a:lnTo>
                  <a:pt x="2657" y="3922"/>
                </a:lnTo>
                <a:lnTo>
                  <a:pt x="2606" y="4034"/>
                </a:lnTo>
                <a:lnTo>
                  <a:pt x="2562" y="4149"/>
                </a:lnTo>
                <a:lnTo>
                  <a:pt x="2522" y="4267"/>
                </a:lnTo>
                <a:lnTo>
                  <a:pt x="2488" y="4386"/>
                </a:lnTo>
                <a:lnTo>
                  <a:pt x="2459" y="4509"/>
                </a:lnTo>
                <a:lnTo>
                  <a:pt x="2437" y="4633"/>
                </a:lnTo>
                <a:lnTo>
                  <a:pt x="2421" y="4760"/>
                </a:lnTo>
                <a:lnTo>
                  <a:pt x="2412" y="4888"/>
                </a:lnTo>
                <a:lnTo>
                  <a:pt x="2409" y="5018"/>
                </a:lnTo>
                <a:lnTo>
                  <a:pt x="2409" y="5037"/>
                </a:lnTo>
                <a:lnTo>
                  <a:pt x="2407" y="5056"/>
                </a:lnTo>
                <a:lnTo>
                  <a:pt x="2404" y="5075"/>
                </a:lnTo>
                <a:lnTo>
                  <a:pt x="2401" y="5094"/>
                </a:lnTo>
                <a:lnTo>
                  <a:pt x="2397" y="5113"/>
                </a:lnTo>
                <a:lnTo>
                  <a:pt x="2392" y="5131"/>
                </a:lnTo>
                <a:lnTo>
                  <a:pt x="2385" y="5148"/>
                </a:lnTo>
                <a:lnTo>
                  <a:pt x="2378" y="5166"/>
                </a:lnTo>
                <a:lnTo>
                  <a:pt x="2371" y="5183"/>
                </a:lnTo>
                <a:lnTo>
                  <a:pt x="2362" y="5199"/>
                </a:lnTo>
                <a:lnTo>
                  <a:pt x="2353" y="5216"/>
                </a:lnTo>
                <a:lnTo>
                  <a:pt x="2343" y="5230"/>
                </a:lnTo>
                <a:lnTo>
                  <a:pt x="2333" y="5245"/>
                </a:lnTo>
                <a:lnTo>
                  <a:pt x="2321" y="5260"/>
                </a:lnTo>
                <a:lnTo>
                  <a:pt x="2308" y="5274"/>
                </a:lnTo>
                <a:lnTo>
                  <a:pt x="2296" y="5287"/>
                </a:lnTo>
                <a:lnTo>
                  <a:pt x="2283" y="5300"/>
                </a:lnTo>
                <a:lnTo>
                  <a:pt x="2269" y="5312"/>
                </a:lnTo>
                <a:lnTo>
                  <a:pt x="2255" y="5323"/>
                </a:lnTo>
                <a:lnTo>
                  <a:pt x="2240" y="5334"/>
                </a:lnTo>
                <a:lnTo>
                  <a:pt x="2224" y="5345"/>
                </a:lnTo>
                <a:lnTo>
                  <a:pt x="2208" y="5353"/>
                </a:lnTo>
                <a:lnTo>
                  <a:pt x="2191" y="5361"/>
                </a:lnTo>
                <a:lnTo>
                  <a:pt x="2174" y="5370"/>
                </a:lnTo>
                <a:lnTo>
                  <a:pt x="2157" y="5376"/>
                </a:lnTo>
                <a:lnTo>
                  <a:pt x="2139" y="5383"/>
                </a:lnTo>
                <a:lnTo>
                  <a:pt x="2122" y="5388"/>
                </a:lnTo>
                <a:lnTo>
                  <a:pt x="2104" y="5392"/>
                </a:lnTo>
                <a:lnTo>
                  <a:pt x="2085" y="5395"/>
                </a:lnTo>
                <a:lnTo>
                  <a:pt x="2066" y="5398"/>
                </a:lnTo>
                <a:lnTo>
                  <a:pt x="2047" y="5400"/>
                </a:lnTo>
                <a:lnTo>
                  <a:pt x="2027" y="5400"/>
                </a:lnTo>
                <a:lnTo>
                  <a:pt x="2008" y="5400"/>
                </a:lnTo>
                <a:lnTo>
                  <a:pt x="1989" y="5398"/>
                </a:lnTo>
                <a:lnTo>
                  <a:pt x="1970" y="5395"/>
                </a:lnTo>
                <a:lnTo>
                  <a:pt x="1951" y="5392"/>
                </a:lnTo>
                <a:lnTo>
                  <a:pt x="1933" y="5388"/>
                </a:lnTo>
                <a:lnTo>
                  <a:pt x="1914" y="5383"/>
                </a:lnTo>
                <a:lnTo>
                  <a:pt x="1897" y="5376"/>
                </a:lnTo>
                <a:lnTo>
                  <a:pt x="1879" y="5370"/>
                </a:lnTo>
                <a:lnTo>
                  <a:pt x="1862" y="5361"/>
                </a:lnTo>
                <a:lnTo>
                  <a:pt x="1846" y="5353"/>
                </a:lnTo>
                <a:lnTo>
                  <a:pt x="1830" y="5345"/>
                </a:lnTo>
                <a:lnTo>
                  <a:pt x="1814" y="5334"/>
                </a:lnTo>
                <a:lnTo>
                  <a:pt x="1800" y="5323"/>
                </a:lnTo>
                <a:lnTo>
                  <a:pt x="1785" y="5312"/>
                </a:lnTo>
                <a:lnTo>
                  <a:pt x="1771" y="5300"/>
                </a:lnTo>
                <a:lnTo>
                  <a:pt x="1757" y="5287"/>
                </a:lnTo>
                <a:lnTo>
                  <a:pt x="1745" y="5274"/>
                </a:lnTo>
                <a:lnTo>
                  <a:pt x="1733" y="5260"/>
                </a:lnTo>
                <a:lnTo>
                  <a:pt x="1722" y="5245"/>
                </a:lnTo>
                <a:lnTo>
                  <a:pt x="1711" y="5230"/>
                </a:lnTo>
                <a:lnTo>
                  <a:pt x="1700" y="5216"/>
                </a:lnTo>
                <a:lnTo>
                  <a:pt x="1692" y="5199"/>
                </a:lnTo>
                <a:lnTo>
                  <a:pt x="1684" y="5183"/>
                </a:lnTo>
                <a:lnTo>
                  <a:pt x="1675" y="5166"/>
                </a:lnTo>
                <a:lnTo>
                  <a:pt x="1669" y="5148"/>
                </a:lnTo>
                <a:lnTo>
                  <a:pt x="1662" y="5131"/>
                </a:lnTo>
                <a:lnTo>
                  <a:pt x="1657" y="5113"/>
                </a:lnTo>
                <a:lnTo>
                  <a:pt x="1653" y="5094"/>
                </a:lnTo>
                <a:lnTo>
                  <a:pt x="1650" y="5075"/>
                </a:lnTo>
                <a:lnTo>
                  <a:pt x="1648" y="5056"/>
                </a:lnTo>
                <a:lnTo>
                  <a:pt x="1646" y="5037"/>
                </a:lnTo>
                <a:lnTo>
                  <a:pt x="1646" y="5018"/>
                </a:lnTo>
                <a:lnTo>
                  <a:pt x="1650" y="4849"/>
                </a:lnTo>
                <a:lnTo>
                  <a:pt x="1662" y="4682"/>
                </a:lnTo>
                <a:lnTo>
                  <a:pt x="1684" y="4518"/>
                </a:lnTo>
                <a:lnTo>
                  <a:pt x="1712" y="4356"/>
                </a:lnTo>
                <a:lnTo>
                  <a:pt x="1749" y="4197"/>
                </a:lnTo>
                <a:lnTo>
                  <a:pt x="1793" y="4042"/>
                </a:lnTo>
                <a:lnTo>
                  <a:pt x="1845" y="3888"/>
                </a:lnTo>
                <a:lnTo>
                  <a:pt x="1903" y="3739"/>
                </a:lnTo>
                <a:lnTo>
                  <a:pt x="1970" y="3593"/>
                </a:lnTo>
                <a:lnTo>
                  <a:pt x="2041" y="3452"/>
                </a:lnTo>
                <a:lnTo>
                  <a:pt x="2120" y="3314"/>
                </a:lnTo>
                <a:lnTo>
                  <a:pt x="2206" y="3181"/>
                </a:lnTo>
                <a:lnTo>
                  <a:pt x="2298" y="3052"/>
                </a:lnTo>
                <a:lnTo>
                  <a:pt x="2395" y="2928"/>
                </a:lnTo>
                <a:lnTo>
                  <a:pt x="2497" y="2809"/>
                </a:lnTo>
                <a:lnTo>
                  <a:pt x="2606" y="2694"/>
                </a:lnTo>
                <a:lnTo>
                  <a:pt x="2720" y="2586"/>
                </a:lnTo>
                <a:lnTo>
                  <a:pt x="2839" y="2482"/>
                </a:lnTo>
                <a:lnTo>
                  <a:pt x="2963" y="2385"/>
                </a:lnTo>
                <a:lnTo>
                  <a:pt x="3092" y="2293"/>
                </a:lnTo>
                <a:lnTo>
                  <a:pt x="3223" y="2207"/>
                </a:lnTo>
                <a:lnTo>
                  <a:pt x="3361" y="2128"/>
                </a:lnTo>
                <a:lnTo>
                  <a:pt x="3502" y="2055"/>
                </a:lnTo>
                <a:lnTo>
                  <a:pt x="3647" y="1989"/>
                </a:lnTo>
                <a:lnTo>
                  <a:pt x="3796" y="1930"/>
                </a:lnTo>
                <a:lnTo>
                  <a:pt x="3948" y="1878"/>
                </a:lnTo>
                <a:lnTo>
                  <a:pt x="4102" y="1834"/>
                </a:lnTo>
                <a:lnTo>
                  <a:pt x="4260" y="1797"/>
                </a:lnTo>
                <a:lnTo>
                  <a:pt x="4420" y="1768"/>
                </a:lnTo>
                <a:lnTo>
                  <a:pt x="4584" y="1747"/>
                </a:lnTo>
                <a:lnTo>
                  <a:pt x="4750" y="1734"/>
                </a:lnTo>
                <a:lnTo>
                  <a:pt x="4918" y="1730"/>
                </a:lnTo>
                <a:lnTo>
                  <a:pt x="4937" y="1731"/>
                </a:lnTo>
                <a:lnTo>
                  <a:pt x="4956" y="1732"/>
                </a:lnTo>
                <a:lnTo>
                  <a:pt x="4975" y="1734"/>
                </a:lnTo>
                <a:lnTo>
                  <a:pt x="4994" y="1739"/>
                </a:lnTo>
                <a:lnTo>
                  <a:pt x="5013" y="1743"/>
                </a:lnTo>
                <a:lnTo>
                  <a:pt x="5031" y="1748"/>
                </a:lnTo>
                <a:lnTo>
                  <a:pt x="5047" y="1753"/>
                </a:lnTo>
                <a:lnTo>
                  <a:pt x="5065" y="1761"/>
                </a:lnTo>
                <a:lnTo>
                  <a:pt x="5082" y="1768"/>
                </a:lnTo>
                <a:lnTo>
                  <a:pt x="5098" y="1777"/>
                </a:lnTo>
                <a:lnTo>
                  <a:pt x="5115" y="1786"/>
                </a:lnTo>
                <a:lnTo>
                  <a:pt x="5130" y="1796"/>
                </a:lnTo>
                <a:lnTo>
                  <a:pt x="5145" y="1806"/>
                </a:lnTo>
                <a:lnTo>
                  <a:pt x="5159" y="1818"/>
                </a:lnTo>
                <a:lnTo>
                  <a:pt x="5173" y="1831"/>
                </a:lnTo>
                <a:lnTo>
                  <a:pt x="5187" y="1843"/>
                </a:lnTo>
                <a:lnTo>
                  <a:pt x="5199" y="1856"/>
                </a:lnTo>
                <a:lnTo>
                  <a:pt x="5211" y="1870"/>
                </a:lnTo>
                <a:lnTo>
                  <a:pt x="5223" y="1884"/>
                </a:lnTo>
                <a:lnTo>
                  <a:pt x="5233" y="1899"/>
                </a:lnTo>
                <a:lnTo>
                  <a:pt x="5244" y="1915"/>
                </a:lnTo>
                <a:lnTo>
                  <a:pt x="5252" y="1931"/>
                </a:lnTo>
                <a:lnTo>
                  <a:pt x="5262" y="1948"/>
                </a:lnTo>
                <a:lnTo>
                  <a:pt x="5269" y="1965"/>
                </a:lnTo>
                <a:lnTo>
                  <a:pt x="5275" y="1982"/>
                </a:lnTo>
                <a:lnTo>
                  <a:pt x="5282" y="2000"/>
                </a:lnTo>
                <a:lnTo>
                  <a:pt x="5287" y="2018"/>
                </a:lnTo>
                <a:lnTo>
                  <a:pt x="5291" y="2036"/>
                </a:lnTo>
                <a:lnTo>
                  <a:pt x="5294" y="2055"/>
                </a:lnTo>
                <a:lnTo>
                  <a:pt x="5298" y="2074"/>
                </a:lnTo>
                <a:lnTo>
                  <a:pt x="5299" y="2093"/>
                </a:lnTo>
                <a:lnTo>
                  <a:pt x="5299" y="2113"/>
                </a:lnTo>
                <a:lnTo>
                  <a:pt x="5299" y="2131"/>
                </a:lnTo>
                <a:lnTo>
                  <a:pt x="5298" y="2150"/>
                </a:lnTo>
                <a:lnTo>
                  <a:pt x="5294" y="2168"/>
                </a:lnTo>
                <a:lnTo>
                  <a:pt x="5291" y="2186"/>
                </a:lnTo>
                <a:lnTo>
                  <a:pt x="5288" y="2204"/>
                </a:lnTo>
                <a:lnTo>
                  <a:pt x="5283" y="2222"/>
                </a:lnTo>
                <a:lnTo>
                  <a:pt x="5276" y="2239"/>
                </a:lnTo>
                <a:lnTo>
                  <a:pt x="5270" y="2256"/>
                </a:lnTo>
                <a:lnTo>
                  <a:pt x="5263" y="2271"/>
                </a:lnTo>
                <a:lnTo>
                  <a:pt x="5254" y="2288"/>
                </a:lnTo>
                <a:lnTo>
                  <a:pt x="5246" y="2303"/>
                </a:lnTo>
                <a:lnTo>
                  <a:pt x="5236" y="2319"/>
                </a:lnTo>
                <a:lnTo>
                  <a:pt x="5226" y="2334"/>
                </a:lnTo>
                <a:lnTo>
                  <a:pt x="5215" y="2348"/>
                </a:lnTo>
                <a:lnTo>
                  <a:pt x="5204" y="2361"/>
                </a:lnTo>
                <a:lnTo>
                  <a:pt x="5191" y="2374"/>
                </a:lnTo>
                <a:lnTo>
                  <a:pt x="5178" y="2387"/>
                </a:lnTo>
                <a:lnTo>
                  <a:pt x="5165" y="2398"/>
                </a:lnTo>
                <a:lnTo>
                  <a:pt x="5151" y="2410"/>
                </a:lnTo>
                <a:lnTo>
                  <a:pt x="5136" y="2421"/>
                </a:lnTo>
                <a:lnTo>
                  <a:pt x="5121" y="2430"/>
                </a:lnTo>
                <a:lnTo>
                  <a:pt x="5105" y="2440"/>
                </a:lnTo>
                <a:lnTo>
                  <a:pt x="5090" y="2448"/>
                </a:lnTo>
                <a:lnTo>
                  <a:pt x="5073" y="2455"/>
                </a:lnTo>
                <a:lnTo>
                  <a:pt x="5056" y="2463"/>
                </a:lnTo>
                <a:lnTo>
                  <a:pt x="5039" y="2468"/>
                </a:lnTo>
                <a:lnTo>
                  <a:pt x="5021" y="2473"/>
                </a:lnTo>
                <a:lnTo>
                  <a:pt x="5002" y="2478"/>
                </a:lnTo>
                <a:lnTo>
                  <a:pt x="4984" y="2482"/>
                </a:lnTo>
                <a:lnTo>
                  <a:pt x="4965" y="2484"/>
                </a:lnTo>
                <a:lnTo>
                  <a:pt x="4946" y="2485"/>
                </a:lnTo>
                <a:lnTo>
                  <a:pt x="4926" y="2486"/>
                </a:lnTo>
                <a:close/>
              </a:path>
            </a:pathLst>
          </a:custGeom>
          <a:solidFill>
            <a:srgbClr val="F5456D"/>
          </a:solidFill>
          <a:ln>
            <a:noFill/>
          </a:ln>
        </p:spPr>
        <p:txBody>
          <a:bodyPr vert="horz" wrap="square" lIns="91438" tIns="45719" rIns="91438" bIns="45719" numCol="1" anchor="t" anchorCtr="0" compatLnSpc="1"/>
          <a:lstStyle/>
          <a:p>
            <a:endParaRPr lang="zh-CN" altLang="en-US" dirty="0">
              <a:latin typeface="微软雅黑"/>
              <a:ea typeface="微软雅黑"/>
              <a:sym typeface="微软雅黑"/>
            </a:endParaRPr>
          </a:p>
        </p:txBody>
      </p:sp>
      <p:sp>
        <p:nvSpPr>
          <p:cNvPr id="44" name="文本框 43"/>
          <p:cNvSpPr txBox="1"/>
          <p:nvPr/>
        </p:nvSpPr>
        <p:spPr>
          <a:xfrm>
            <a:off x="5850332" y="2739209"/>
            <a:ext cx="351907" cy="677108"/>
          </a:xfrm>
          <a:prstGeom prst="rect">
            <a:avLst/>
          </a:prstGeom>
          <a:noFill/>
        </p:spPr>
        <p:txBody>
          <a:bodyPr wrap="square" lIns="121917" tIns="60958" rIns="121917" bIns="60958" rtlCol="0">
            <a:spAutoFit/>
          </a:bodyPr>
          <a:lstStyle/>
          <a:p>
            <a:r>
              <a:rPr lang="en-US" altLang="zh-CN" sz="3600" dirty="0">
                <a:solidFill>
                  <a:schemeClr val="bg1"/>
                </a:solidFill>
                <a:latin typeface="微软雅黑"/>
                <a:ea typeface="微软雅黑"/>
                <a:sym typeface="微软雅黑"/>
              </a:rPr>
              <a:t>5</a:t>
            </a:r>
            <a:endParaRPr lang="zh-CN" altLang="en-US" sz="3600" dirty="0">
              <a:solidFill>
                <a:schemeClr val="bg1"/>
              </a:solidFill>
              <a:latin typeface="微软雅黑"/>
              <a:ea typeface="微软雅黑"/>
              <a:sym typeface="微软雅黑"/>
            </a:endParaRPr>
          </a:p>
        </p:txBody>
      </p:sp>
      <p:sp>
        <p:nvSpPr>
          <p:cNvPr id="46" name="Freeform 5"/>
          <p:cNvSpPr>
            <a:spLocks noEditPoints="1"/>
          </p:cNvSpPr>
          <p:nvPr/>
        </p:nvSpPr>
        <p:spPr bwMode="auto">
          <a:xfrm>
            <a:off x="10534460" y="4534409"/>
            <a:ext cx="702109" cy="613307"/>
          </a:xfrm>
          <a:custGeom>
            <a:avLst/>
            <a:gdLst>
              <a:gd name="T0" fmla="*/ 16589 w 16888"/>
              <a:gd name="T1" fmla="*/ 3248 h 14752"/>
              <a:gd name="T2" fmla="*/ 15608 w 16888"/>
              <a:gd name="T3" fmla="*/ 1623 h 14752"/>
              <a:gd name="T4" fmla="*/ 14099 w 16888"/>
              <a:gd name="T5" fmla="*/ 489 h 14752"/>
              <a:gd name="T6" fmla="*/ 12223 w 16888"/>
              <a:gd name="T7" fmla="*/ 6 h 14752"/>
              <a:gd name="T8" fmla="*/ 11098 w 16888"/>
              <a:gd name="T9" fmla="*/ 77 h 14752"/>
              <a:gd name="T10" fmla="*/ 10153 w 16888"/>
              <a:gd name="T11" fmla="*/ 346 h 14752"/>
              <a:gd name="T12" fmla="*/ 9289 w 16888"/>
              <a:gd name="T13" fmla="*/ 796 h 14752"/>
              <a:gd name="T14" fmla="*/ 8531 w 16888"/>
              <a:gd name="T15" fmla="*/ 1414 h 14752"/>
              <a:gd name="T16" fmla="*/ 7795 w 16888"/>
              <a:gd name="T17" fmla="*/ 935 h 14752"/>
              <a:gd name="T18" fmla="*/ 6953 w 16888"/>
              <a:gd name="T19" fmla="*/ 442 h 14752"/>
              <a:gd name="T20" fmla="*/ 6027 w 16888"/>
              <a:gd name="T21" fmla="*/ 127 h 14752"/>
              <a:gd name="T22" fmla="*/ 5043 w 16888"/>
              <a:gd name="T23" fmla="*/ 2 h 14752"/>
              <a:gd name="T24" fmla="*/ 3230 w 16888"/>
              <a:gd name="T25" fmla="*/ 301 h 14752"/>
              <a:gd name="T26" fmla="*/ 1614 w 16888"/>
              <a:gd name="T27" fmla="*/ 1287 h 14752"/>
              <a:gd name="T28" fmla="*/ 487 w 16888"/>
              <a:gd name="T29" fmla="*/ 2804 h 14752"/>
              <a:gd name="T30" fmla="*/ 6 w 16888"/>
              <a:gd name="T31" fmla="*/ 4691 h 14752"/>
              <a:gd name="T32" fmla="*/ 66 w 16888"/>
              <a:gd name="T33" fmla="*/ 5762 h 14752"/>
              <a:gd name="T34" fmla="*/ 303 w 16888"/>
              <a:gd name="T35" fmla="*/ 6656 h 14752"/>
              <a:gd name="T36" fmla="*/ 702 w 16888"/>
              <a:gd name="T37" fmla="*/ 7487 h 14752"/>
              <a:gd name="T38" fmla="*/ 1256 w 16888"/>
              <a:gd name="T39" fmla="*/ 8236 h 14752"/>
              <a:gd name="T40" fmla="*/ 7700 w 16888"/>
              <a:gd name="T41" fmla="*/ 14461 h 14752"/>
              <a:gd name="T42" fmla="*/ 7866 w 16888"/>
              <a:gd name="T43" fmla="*/ 14589 h 14752"/>
              <a:gd name="T44" fmla="*/ 8052 w 16888"/>
              <a:gd name="T45" fmla="*/ 14682 h 14752"/>
              <a:gd name="T46" fmla="*/ 8256 w 16888"/>
              <a:gd name="T47" fmla="*/ 14736 h 14752"/>
              <a:gd name="T48" fmla="*/ 8471 w 16888"/>
              <a:gd name="T49" fmla="*/ 14752 h 14752"/>
              <a:gd name="T50" fmla="*/ 8686 w 16888"/>
              <a:gd name="T51" fmla="*/ 14725 h 14752"/>
              <a:gd name="T52" fmla="*/ 8890 w 16888"/>
              <a:gd name="T53" fmla="*/ 14657 h 14752"/>
              <a:gd name="T54" fmla="*/ 9078 w 16888"/>
              <a:gd name="T55" fmla="*/ 14552 h 14752"/>
              <a:gd name="T56" fmla="*/ 9316 w 16888"/>
              <a:gd name="T57" fmla="*/ 14348 h 14752"/>
              <a:gd name="T58" fmla="*/ 12516 w 16888"/>
              <a:gd name="T59" fmla="*/ 11290 h 14752"/>
              <a:gd name="T60" fmla="*/ 15506 w 16888"/>
              <a:gd name="T61" fmla="*/ 8395 h 14752"/>
              <a:gd name="T62" fmla="*/ 16098 w 16888"/>
              <a:gd name="T63" fmla="*/ 7647 h 14752"/>
              <a:gd name="T64" fmla="*/ 16531 w 16888"/>
              <a:gd name="T65" fmla="*/ 6807 h 14752"/>
              <a:gd name="T66" fmla="*/ 16797 w 16888"/>
              <a:gd name="T67" fmla="*/ 5899 h 14752"/>
              <a:gd name="T68" fmla="*/ 16888 w 16888"/>
              <a:gd name="T69" fmla="*/ 4945 h 14752"/>
              <a:gd name="T70" fmla="*/ 4061 w 16888"/>
              <a:gd name="T71" fmla="*/ 2641 h 14752"/>
              <a:gd name="T72" fmla="*/ 3233 w 16888"/>
              <a:gd name="T73" fmla="*/ 3145 h 14752"/>
              <a:gd name="T74" fmla="*/ 2657 w 16888"/>
              <a:gd name="T75" fmla="*/ 3922 h 14752"/>
              <a:gd name="T76" fmla="*/ 2412 w 16888"/>
              <a:gd name="T77" fmla="*/ 4888 h 14752"/>
              <a:gd name="T78" fmla="*/ 2385 w 16888"/>
              <a:gd name="T79" fmla="*/ 5148 h 14752"/>
              <a:gd name="T80" fmla="*/ 2308 w 16888"/>
              <a:gd name="T81" fmla="*/ 5274 h 14752"/>
              <a:gd name="T82" fmla="*/ 2191 w 16888"/>
              <a:gd name="T83" fmla="*/ 5361 h 14752"/>
              <a:gd name="T84" fmla="*/ 2047 w 16888"/>
              <a:gd name="T85" fmla="*/ 5400 h 14752"/>
              <a:gd name="T86" fmla="*/ 1897 w 16888"/>
              <a:gd name="T87" fmla="*/ 5376 h 14752"/>
              <a:gd name="T88" fmla="*/ 1771 w 16888"/>
              <a:gd name="T89" fmla="*/ 5300 h 14752"/>
              <a:gd name="T90" fmla="*/ 1684 w 16888"/>
              <a:gd name="T91" fmla="*/ 5183 h 14752"/>
              <a:gd name="T92" fmla="*/ 1646 w 16888"/>
              <a:gd name="T93" fmla="*/ 5037 h 14752"/>
              <a:gd name="T94" fmla="*/ 1845 w 16888"/>
              <a:gd name="T95" fmla="*/ 3888 h 14752"/>
              <a:gd name="T96" fmla="*/ 2497 w 16888"/>
              <a:gd name="T97" fmla="*/ 2809 h 14752"/>
              <a:gd name="T98" fmla="*/ 3502 w 16888"/>
              <a:gd name="T99" fmla="*/ 2055 h 14752"/>
              <a:gd name="T100" fmla="*/ 4750 w 16888"/>
              <a:gd name="T101" fmla="*/ 1734 h 14752"/>
              <a:gd name="T102" fmla="*/ 5047 w 16888"/>
              <a:gd name="T103" fmla="*/ 1753 h 14752"/>
              <a:gd name="T104" fmla="*/ 5173 w 16888"/>
              <a:gd name="T105" fmla="*/ 1831 h 14752"/>
              <a:gd name="T106" fmla="*/ 5262 w 16888"/>
              <a:gd name="T107" fmla="*/ 1948 h 14752"/>
              <a:gd name="T108" fmla="*/ 5299 w 16888"/>
              <a:gd name="T109" fmla="*/ 2093 h 14752"/>
              <a:gd name="T110" fmla="*/ 5276 w 16888"/>
              <a:gd name="T111" fmla="*/ 2239 h 14752"/>
              <a:gd name="T112" fmla="*/ 5204 w 16888"/>
              <a:gd name="T113" fmla="*/ 2361 h 14752"/>
              <a:gd name="T114" fmla="*/ 5090 w 16888"/>
              <a:gd name="T115" fmla="*/ 2448 h 14752"/>
              <a:gd name="T116" fmla="*/ 4946 w 16888"/>
              <a:gd name="T117" fmla="*/ 2485 h 14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8" h="14752">
                <a:moveTo>
                  <a:pt x="16888" y="4945"/>
                </a:moveTo>
                <a:lnTo>
                  <a:pt x="16882" y="4691"/>
                </a:lnTo>
                <a:lnTo>
                  <a:pt x="16863" y="4440"/>
                </a:lnTo>
                <a:lnTo>
                  <a:pt x="16831" y="4194"/>
                </a:lnTo>
                <a:lnTo>
                  <a:pt x="16788" y="3951"/>
                </a:lnTo>
                <a:lnTo>
                  <a:pt x="16733" y="3712"/>
                </a:lnTo>
                <a:lnTo>
                  <a:pt x="16666" y="3477"/>
                </a:lnTo>
                <a:lnTo>
                  <a:pt x="16589" y="3248"/>
                </a:lnTo>
                <a:lnTo>
                  <a:pt x="16501" y="3023"/>
                </a:lnTo>
                <a:lnTo>
                  <a:pt x="16401" y="2804"/>
                </a:lnTo>
                <a:lnTo>
                  <a:pt x="16293" y="2591"/>
                </a:lnTo>
                <a:lnTo>
                  <a:pt x="16174" y="2385"/>
                </a:lnTo>
                <a:lnTo>
                  <a:pt x="16047" y="2184"/>
                </a:lnTo>
                <a:lnTo>
                  <a:pt x="15908" y="1989"/>
                </a:lnTo>
                <a:lnTo>
                  <a:pt x="15763" y="1803"/>
                </a:lnTo>
                <a:lnTo>
                  <a:pt x="15608" y="1623"/>
                </a:lnTo>
                <a:lnTo>
                  <a:pt x="15445" y="1451"/>
                </a:lnTo>
                <a:lnTo>
                  <a:pt x="15274" y="1287"/>
                </a:lnTo>
                <a:lnTo>
                  <a:pt x="15096" y="1132"/>
                </a:lnTo>
                <a:lnTo>
                  <a:pt x="14910" y="985"/>
                </a:lnTo>
                <a:lnTo>
                  <a:pt x="14717" y="847"/>
                </a:lnTo>
                <a:lnTo>
                  <a:pt x="14517" y="718"/>
                </a:lnTo>
                <a:lnTo>
                  <a:pt x="14312" y="599"/>
                </a:lnTo>
                <a:lnTo>
                  <a:pt x="14099" y="489"/>
                </a:lnTo>
                <a:lnTo>
                  <a:pt x="13882" y="390"/>
                </a:lnTo>
                <a:lnTo>
                  <a:pt x="13658" y="301"/>
                </a:lnTo>
                <a:lnTo>
                  <a:pt x="13430" y="223"/>
                </a:lnTo>
                <a:lnTo>
                  <a:pt x="13197" y="157"/>
                </a:lnTo>
                <a:lnTo>
                  <a:pt x="12959" y="100"/>
                </a:lnTo>
                <a:lnTo>
                  <a:pt x="12718" y="57"/>
                </a:lnTo>
                <a:lnTo>
                  <a:pt x="12472" y="25"/>
                </a:lnTo>
                <a:lnTo>
                  <a:pt x="12223" y="6"/>
                </a:lnTo>
                <a:lnTo>
                  <a:pt x="11970" y="0"/>
                </a:lnTo>
                <a:lnTo>
                  <a:pt x="11844" y="2"/>
                </a:lnTo>
                <a:lnTo>
                  <a:pt x="11718" y="6"/>
                </a:lnTo>
                <a:lnTo>
                  <a:pt x="11593" y="15"/>
                </a:lnTo>
                <a:lnTo>
                  <a:pt x="11468" y="25"/>
                </a:lnTo>
                <a:lnTo>
                  <a:pt x="11343" y="39"/>
                </a:lnTo>
                <a:lnTo>
                  <a:pt x="11220" y="57"/>
                </a:lnTo>
                <a:lnTo>
                  <a:pt x="11098" y="77"/>
                </a:lnTo>
                <a:lnTo>
                  <a:pt x="10976" y="100"/>
                </a:lnTo>
                <a:lnTo>
                  <a:pt x="10856" y="127"/>
                </a:lnTo>
                <a:lnTo>
                  <a:pt x="10735" y="155"/>
                </a:lnTo>
                <a:lnTo>
                  <a:pt x="10617" y="188"/>
                </a:lnTo>
                <a:lnTo>
                  <a:pt x="10499" y="223"/>
                </a:lnTo>
                <a:lnTo>
                  <a:pt x="10383" y="261"/>
                </a:lnTo>
                <a:lnTo>
                  <a:pt x="10268" y="302"/>
                </a:lnTo>
                <a:lnTo>
                  <a:pt x="10153" y="346"/>
                </a:lnTo>
                <a:lnTo>
                  <a:pt x="10040" y="392"/>
                </a:lnTo>
                <a:lnTo>
                  <a:pt x="9929" y="442"/>
                </a:lnTo>
                <a:lnTo>
                  <a:pt x="9818" y="494"/>
                </a:lnTo>
                <a:lnTo>
                  <a:pt x="9710" y="549"/>
                </a:lnTo>
                <a:lnTo>
                  <a:pt x="9602" y="607"/>
                </a:lnTo>
                <a:lnTo>
                  <a:pt x="9496" y="667"/>
                </a:lnTo>
                <a:lnTo>
                  <a:pt x="9392" y="731"/>
                </a:lnTo>
                <a:lnTo>
                  <a:pt x="9289" y="796"/>
                </a:lnTo>
                <a:lnTo>
                  <a:pt x="9188" y="864"/>
                </a:lnTo>
                <a:lnTo>
                  <a:pt x="9089" y="935"/>
                </a:lnTo>
                <a:lnTo>
                  <a:pt x="8991" y="1009"/>
                </a:lnTo>
                <a:lnTo>
                  <a:pt x="8895" y="1085"/>
                </a:lnTo>
                <a:lnTo>
                  <a:pt x="8801" y="1163"/>
                </a:lnTo>
                <a:lnTo>
                  <a:pt x="8709" y="1245"/>
                </a:lnTo>
                <a:lnTo>
                  <a:pt x="8618" y="1328"/>
                </a:lnTo>
                <a:lnTo>
                  <a:pt x="8531" y="1414"/>
                </a:lnTo>
                <a:lnTo>
                  <a:pt x="8444" y="1503"/>
                </a:lnTo>
                <a:lnTo>
                  <a:pt x="8357" y="1414"/>
                </a:lnTo>
                <a:lnTo>
                  <a:pt x="8268" y="1328"/>
                </a:lnTo>
                <a:lnTo>
                  <a:pt x="8177" y="1245"/>
                </a:lnTo>
                <a:lnTo>
                  <a:pt x="8084" y="1163"/>
                </a:lnTo>
                <a:lnTo>
                  <a:pt x="7989" y="1085"/>
                </a:lnTo>
                <a:lnTo>
                  <a:pt x="7893" y="1009"/>
                </a:lnTo>
                <a:lnTo>
                  <a:pt x="7795" y="935"/>
                </a:lnTo>
                <a:lnTo>
                  <a:pt x="7695" y="864"/>
                </a:lnTo>
                <a:lnTo>
                  <a:pt x="7593" y="796"/>
                </a:lnTo>
                <a:lnTo>
                  <a:pt x="7490" y="731"/>
                </a:lnTo>
                <a:lnTo>
                  <a:pt x="7385" y="667"/>
                </a:lnTo>
                <a:lnTo>
                  <a:pt x="7280" y="607"/>
                </a:lnTo>
                <a:lnTo>
                  <a:pt x="7172" y="549"/>
                </a:lnTo>
                <a:lnTo>
                  <a:pt x="7062" y="494"/>
                </a:lnTo>
                <a:lnTo>
                  <a:pt x="6953" y="442"/>
                </a:lnTo>
                <a:lnTo>
                  <a:pt x="6841" y="392"/>
                </a:lnTo>
                <a:lnTo>
                  <a:pt x="6728" y="346"/>
                </a:lnTo>
                <a:lnTo>
                  <a:pt x="6614" y="302"/>
                </a:lnTo>
                <a:lnTo>
                  <a:pt x="6499" y="261"/>
                </a:lnTo>
                <a:lnTo>
                  <a:pt x="6383" y="223"/>
                </a:lnTo>
                <a:lnTo>
                  <a:pt x="6264" y="188"/>
                </a:lnTo>
                <a:lnTo>
                  <a:pt x="6146" y="155"/>
                </a:lnTo>
                <a:lnTo>
                  <a:pt x="6027" y="127"/>
                </a:lnTo>
                <a:lnTo>
                  <a:pt x="5907" y="100"/>
                </a:lnTo>
                <a:lnTo>
                  <a:pt x="5785" y="77"/>
                </a:lnTo>
                <a:lnTo>
                  <a:pt x="5664" y="57"/>
                </a:lnTo>
                <a:lnTo>
                  <a:pt x="5541" y="39"/>
                </a:lnTo>
                <a:lnTo>
                  <a:pt x="5418" y="25"/>
                </a:lnTo>
                <a:lnTo>
                  <a:pt x="5293" y="15"/>
                </a:lnTo>
                <a:lnTo>
                  <a:pt x="5169" y="6"/>
                </a:lnTo>
                <a:lnTo>
                  <a:pt x="5043" y="2"/>
                </a:lnTo>
                <a:lnTo>
                  <a:pt x="4918" y="0"/>
                </a:lnTo>
                <a:lnTo>
                  <a:pt x="4665" y="6"/>
                </a:lnTo>
                <a:lnTo>
                  <a:pt x="4416" y="25"/>
                </a:lnTo>
                <a:lnTo>
                  <a:pt x="4170" y="57"/>
                </a:lnTo>
                <a:lnTo>
                  <a:pt x="3929" y="100"/>
                </a:lnTo>
                <a:lnTo>
                  <a:pt x="3691" y="157"/>
                </a:lnTo>
                <a:lnTo>
                  <a:pt x="3458" y="223"/>
                </a:lnTo>
                <a:lnTo>
                  <a:pt x="3230" y="301"/>
                </a:lnTo>
                <a:lnTo>
                  <a:pt x="3006" y="390"/>
                </a:lnTo>
                <a:lnTo>
                  <a:pt x="2789" y="489"/>
                </a:lnTo>
                <a:lnTo>
                  <a:pt x="2576" y="599"/>
                </a:lnTo>
                <a:lnTo>
                  <a:pt x="2371" y="718"/>
                </a:lnTo>
                <a:lnTo>
                  <a:pt x="2171" y="847"/>
                </a:lnTo>
                <a:lnTo>
                  <a:pt x="1978" y="985"/>
                </a:lnTo>
                <a:lnTo>
                  <a:pt x="1792" y="1132"/>
                </a:lnTo>
                <a:lnTo>
                  <a:pt x="1614" y="1287"/>
                </a:lnTo>
                <a:lnTo>
                  <a:pt x="1443" y="1451"/>
                </a:lnTo>
                <a:lnTo>
                  <a:pt x="1280" y="1623"/>
                </a:lnTo>
                <a:lnTo>
                  <a:pt x="1125" y="1803"/>
                </a:lnTo>
                <a:lnTo>
                  <a:pt x="980" y="1989"/>
                </a:lnTo>
                <a:lnTo>
                  <a:pt x="841" y="2184"/>
                </a:lnTo>
                <a:lnTo>
                  <a:pt x="714" y="2385"/>
                </a:lnTo>
                <a:lnTo>
                  <a:pt x="595" y="2591"/>
                </a:lnTo>
                <a:lnTo>
                  <a:pt x="487" y="2804"/>
                </a:lnTo>
                <a:lnTo>
                  <a:pt x="387" y="3023"/>
                </a:lnTo>
                <a:lnTo>
                  <a:pt x="299" y="3248"/>
                </a:lnTo>
                <a:lnTo>
                  <a:pt x="222" y="3477"/>
                </a:lnTo>
                <a:lnTo>
                  <a:pt x="155" y="3712"/>
                </a:lnTo>
                <a:lnTo>
                  <a:pt x="100" y="3951"/>
                </a:lnTo>
                <a:lnTo>
                  <a:pt x="57" y="4194"/>
                </a:lnTo>
                <a:lnTo>
                  <a:pt x="25" y="4440"/>
                </a:lnTo>
                <a:lnTo>
                  <a:pt x="6" y="4691"/>
                </a:lnTo>
                <a:lnTo>
                  <a:pt x="0" y="4945"/>
                </a:lnTo>
                <a:lnTo>
                  <a:pt x="1" y="5063"/>
                </a:lnTo>
                <a:lnTo>
                  <a:pt x="5" y="5181"/>
                </a:lnTo>
                <a:lnTo>
                  <a:pt x="13" y="5299"/>
                </a:lnTo>
                <a:lnTo>
                  <a:pt x="22" y="5415"/>
                </a:lnTo>
                <a:lnTo>
                  <a:pt x="35" y="5532"/>
                </a:lnTo>
                <a:lnTo>
                  <a:pt x="50" y="5648"/>
                </a:lnTo>
                <a:lnTo>
                  <a:pt x="66" y="5762"/>
                </a:lnTo>
                <a:lnTo>
                  <a:pt x="88" y="5878"/>
                </a:lnTo>
                <a:lnTo>
                  <a:pt x="111" y="5991"/>
                </a:lnTo>
                <a:lnTo>
                  <a:pt x="136" y="6104"/>
                </a:lnTo>
                <a:lnTo>
                  <a:pt x="165" y="6216"/>
                </a:lnTo>
                <a:lnTo>
                  <a:pt x="195" y="6327"/>
                </a:lnTo>
                <a:lnTo>
                  <a:pt x="229" y="6438"/>
                </a:lnTo>
                <a:lnTo>
                  <a:pt x="265" y="6547"/>
                </a:lnTo>
                <a:lnTo>
                  <a:pt x="303" y="6656"/>
                </a:lnTo>
                <a:lnTo>
                  <a:pt x="344" y="6764"/>
                </a:lnTo>
                <a:lnTo>
                  <a:pt x="388" y="6871"/>
                </a:lnTo>
                <a:lnTo>
                  <a:pt x="434" y="6976"/>
                </a:lnTo>
                <a:lnTo>
                  <a:pt x="482" y="7080"/>
                </a:lnTo>
                <a:lnTo>
                  <a:pt x="534" y="7184"/>
                </a:lnTo>
                <a:lnTo>
                  <a:pt x="588" y="7286"/>
                </a:lnTo>
                <a:lnTo>
                  <a:pt x="644" y="7387"/>
                </a:lnTo>
                <a:lnTo>
                  <a:pt x="702" y="7487"/>
                </a:lnTo>
                <a:lnTo>
                  <a:pt x="763" y="7585"/>
                </a:lnTo>
                <a:lnTo>
                  <a:pt x="826" y="7683"/>
                </a:lnTo>
                <a:lnTo>
                  <a:pt x="892" y="7778"/>
                </a:lnTo>
                <a:lnTo>
                  <a:pt x="961" y="7873"/>
                </a:lnTo>
                <a:lnTo>
                  <a:pt x="1031" y="7966"/>
                </a:lnTo>
                <a:lnTo>
                  <a:pt x="1104" y="8057"/>
                </a:lnTo>
                <a:lnTo>
                  <a:pt x="1179" y="8148"/>
                </a:lnTo>
                <a:lnTo>
                  <a:pt x="1256" y="8236"/>
                </a:lnTo>
                <a:lnTo>
                  <a:pt x="1336" y="8324"/>
                </a:lnTo>
                <a:lnTo>
                  <a:pt x="1348" y="8337"/>
                </a:lnTo>
                <a:lnTo>
                  <a:pt x="1358" y="8350"/>
                </a:lnTo>
                <a:lnTo>
                  <a:pt x="1369" y="8364"/>
                </a:lnTo>
                <a:lnTo>
                  <a:pt x="1382" y="8377"/>
                </a:lnTo>
                <a:lnTo>
                  <a:pt x="1454" y="8450"/>
                </a:lnTo>
                <a:lnTo>
                  <a:pt x="7681" y="14442"/>
                </a:lnTo>
                <a:lnTo>
                  <a:pt x="7700" y="14461"/>
                </a:lnTo>
                <a:lnTo>
                  <a:pt x="7719" y="14479"/>
                </a:lnTo>
                <a:lnTo>
                  <a:pt x="7739" y="14496"/>
                </a:lnTo>
                <a:lnTo>
                  <a:pt x="7759" y="14513"/>
                </a:lnTo>
                <a:lnTo>
                  <a:pt x="7779" y="14530"/>
                </a:lnTo>
                <a:lnTo>
                  <a:pt x="7800" y="14546"/>
                </a:lnTo>
                <a:lnTo>
                  <a:pt x="7821" y="14561"/>
                </a:lnTo>
                <a:lnTo>
                  <a:pt x="7843" y="14575"/>
                </a:lnTo>
                <a:lnTo>
                  <a:pt x="7866" y="14589"/>
                </a:lnTo>
                <a:lnTo>
                  <a:pt x="7888" y="14603"/>
                </a:lnTo>
                <a:lnTo>
                  <a:pt x="7910" y="14616"/>
                </a:lnTo>
                <a:lnTo>
                  <a:pt x="7933" y="14628"/>
                </a:lnTo>
                <a:lnTo>
                  <a:pt x="7956" y="14640"/>
                </a:lnTo>
                <a:lnTo>
                  <a:pt x="7981" y="14652"/>
                </a:lnTo>
                <a:lnTo>
                  <a:pt x="8004" y="14662"/>
                </a:lnTo>
                <a:lnTo>
                  <a:pt x="8028" y="14673"/>
                </a:lnTo>
                <a:lnTo>
                  <a:pt x="8052" y="14682"/>
                </a:lnTo>
                <a:lnTo>
                  <a:pt x="8078" y="14691"/>
                </a:lnTo>
                <a:lnTo>
                  <a:pt x="8102" y="14699"/>
                </a:lnTo>
                <a:lnTo>
                  <a:pt x="8127" y="14707"/>
                </a:lnTo>
                <a:lnTo>
                  <a:pt x="8153" y="14714"/>
                </a:lnTo>
                <a:lnTo>
                  <a:pt x="8178" y="14720"/>
                </a:lnTo>
                <a:lnTo>
                  <a:pt x="8204" y="14727"/>
                </a:lnTo>
                <a:lnTo>
                  <a:pt x="8230" y="14732"/>
                </a:lnTo>
                <a:lnTo>
                  <a:pt x="8256" y="14736"/>
                </a:lnTo>
                <a:lnTo>
                  <a:pt x="8283" y="14740"/>
                </a:lnTo>
                <a:lnTo>
                  <a:pt x="8309" y="14744"/>
                </a:lnTo>
                <a:lnTo>
                  <a:pt x="8336" y="14747"/>
                </a:lnTo>
                <a:lnTo>
                  <a:pt x="8363" y="14749"/>
                </a:lnTo>
                <a:lnTo>
                  <a:pt x="8390" y="14751"/>
                </a:lnTo>
                <a:lnTo>
                  <a:pt x="8417" y="14752"/>
                </a:lnTo>
                <a:lnTo>
                  <a:pt x="8444" y="14752"/>
                </a:lnTo>
                <a:lnTo>
                  <a:pt x="8471" y="14752"/>
                </a:lnTo>
                <a:lnTo>
                  <a:pt x="8499" y="14751"/>
                </a:lnTo>
                <a:lnTo>
                  <a:pt x="8525" y="14749"/>
                </a:lnTo>
                <a:lnTo>
                  <a:pt x="8553" y="14747"/>
                </a:lnTo>
                <a:lnTo>
                  <a:pt x="8579" y="14744"/>
                </a:lnTo>
                <a:lnTo>
                  <a:pt x="8607" y="14739"/>
                </a:lnTo>
                <a:lnTo>
                  <a:pt x="8633" y="14735"/>
                </a:lnTo>
                <a:lnTo>
                  <a:pt x="8659" y="14731"/>
                </a:lnTo>
                <a:lnTo>
                  <a:pt x="8686" y="14725"/>
                </a:lnTo>
                <a:lnTo>
                  <a:pt x="8712" y="14718"/>
                </a:lnTo>
                <a:lnTo>
                  <a:pt x="8738" y="14712"/>
                </a:lnTo>
                <a:lnTo>
                  <a:pt x="8764" y="14704"/>
                </a:lnTo>
                <a:lnTo>
                  <a:pt x="8790" y="14696"/>
                </a:lnTo>
                <a:lnTo>
                  <a:pt x="8816" y="14687"/>
                </a:lnTo>
                <a:lnTo>
                  <a:pt x="8841" y="14678"/>
                </a:lnTo>
                <a:lnTo>
                  <a:pt x="8865" y="14667"/>
                </a:lnTo>
                <a:lnTo>
                  <a:pt x="8890" y="14657"/>
                </a:lnTo>
                <a:lnTo>
                  <a:pt x="8915" y="14646"/>
                </a:lnTo>
                <a:lnTo>
                  <a:pt x="8939" y="14635"/>
                </a:lnTo>
                <a:lnTo>
                  <a:pt x="8963" y="14622"/>
                </a:lnTo>
                <a:lnTo>
                  <a:pt x="8987" y="14609"/>
                </a:lnTo>
                <a:lnTo>
                  <a:pt x="9011" y="14595"/>
                </a:lnTo>
                <a:lnTo>
                  <a:pt x="9033" y="14582"/>
                </a:lnTo>
                <a:lnTo>
                  <a:pt x="9056" y="14568"/>
                </a:lnTo>
                <a:lnTo>
                  <a:pt x="9078" y="14552"/>
                </a:lnTo>
                <a:lnTo>
                  <a:pt x="9101" y="14537"/>
                </a:lnTo>
                <a:lnTo>
                  <a:pt x="9123" y="14521"/>
                </a:lnTo>
                <a:lnTo>
                  <a:pt x="9144" y="14505"/>
                </a:lnTo>
                <a:lnTo>
                  <a:pt x="9165" y="14488"/>
                </a:lnTo>
                <a:lnTo>
                  <a:pt x="9186" y="14470"/>
                </a:lnTo>
                <a:lnTo>
                  <a:pt x="9206" y="14452"/>
                </a:lnTo>
                <a:lnTo>
                  <a:pt x="9226" y="14434"/>
                </a:lnTo>
                <a:lnTo>
                  <a:pt x="9316" y="14348"/>
                </a:lnTo>
                <a:lnTo>
                  <a:pt x="9505" y="14170"/>
                </a:lnTo>
                <a:lnTo>
                  <a:pt x="9778" y="13909"/>
                </a:lnTo>
                <a:lnTo>
                  <a:pt x="10124" y="13579"/>
                </a:lnTo>
                <a:lnTo>
                  <a:pt x="10532" y="13190"/>
                </a:lnTo>
                <a:lnTo>
                  <a:pt x="10987" y="12755"/>
                </a:lnTo>
                <a:lnTo>
                  <a:pt x="11478" y="12286"/>
                </a:lnTo>
                <a:lnTo>
                  <a:pt x="11992" y="11793"/>
                </a:lnTo>
                <a:lnTo>
                  <a:pt x="12516" y="11290"/>
                </a:lnTo>
                <a:lnTo>
                  <a:pt x="13040" y="10787"/>
                </a:lnTo>
                <a:lnTo>
                  <a:pt x="13548" y="10298"/>
                </a:lnTo>
                <a:lnTo>
                  <a:pt x="14032" y="9833"/>
                </a:lnTo>
                <a:lnTo>
                  <a:pt x="14476" y="9403"/>
                </a:lnTo>
                <a:lnTo>
                  <a:pt x="14869" y="9021"/>
                </a:lnTo>
                <a:lnTo>
                  <a:pt x="15198" y="8700"/>
                </a:lnTo>
                <a:lnTo>
                  <a:pt x="15451" y="8450"/>
                </a:lnTo>
                <a:lnTo>
                  <a:pt x="15506" y="8395"/>
                </a:lnTo>
                <a:lnTo>
                  <a:pt x="15589" y="8308"/>
                </a:lnTo>
                <a:lnTo>
                  <a:pt x="15669" y="8219"/>
                </a:lnTo>
                <a:lnTo>
                  <a:pt x="15746" y="8127"/>
                </a:lnTo>
                <a:lnTo>
                  <a:pt x="15822" y="8034"/>
                </a:lnTo>
                <a:lnTo>
                  <a:pt x="15895" y="7940"/>
                </a:lnTo>
                <a:lnTo>
                  <a:pt x="15964" y="7843"/>
                </a:lnTo>
                <a:lnTo>
                  <a:pt x="16033" y="7746"/>
                </a:lnTo>
                <a:lnTo>
                  <a:pt x="16098" y="7647"/>
                </a:lnTo>
                <a:lnTo>
                  <a:pt x="16161" y="7546"/>
                </a:lnTo>
                <a:lnTo>
                  <a:pt x="16222" y="7445"/>
                </a:lnTo>
                <a:lnTo>
                  <a:pt x="16280" y="7341"/>
                </a:lnTo>
                <a:lnTo>
                  <a:pt x="16335" y="7236"/>
                </a:lnTo>
                <a:lnTo>
                  <a:pt x="16388" y="7131"/>
                </a:lnTo>
                <a:lnTo>
                  <a:pt x="16438" y="7024"/>
                </a:lnTo>
                <a:lnTo>
                  <a:pt x="16486" y="6916"/>
                </a:lnTo>
                <a:lnTo>
                  <a:pt x="16531" y="6807"/>
                </a:lnTo>
                <a:lnTo>
                  <a:pt x="16573" y="6697"/>
                </a:lnTo>
                <a:lnTo>
                  <a:pt x="16614" y="6585"/>
                </a:lnTo>
                <a:lnTo>
                  <a:pt x="16652" y="6473"/>
                </a:lnTo>
                <a:lnTo>
                  <a:pt x="16685" y="6360"/>
                </a:lnTo>
                <a:lnTo>
                  <a:pt x="16718" y="6246"/>
                </a:lnTo>
                <a:lnTo>
                  <a:pt x="16747" y="6131"/>
                </a:lnTo>
                <a:lnTo>
                  <a:pt x="16774" y="6015"/>
                </a:lnTo>
                <a:lnTo>
                  <a:pt x="16797" y="5899"/>
                </a:lnTo>
                <a:lnTo>
                  <a:pt x="16818" y="5781"/>
                </a:lnTo>
                <a:lnTo>
                  <a:pt x="16837" y="5664"/>
                </a:lnTo>
                <a:lnTo>
                  <a:pt x="16852" y="5545"/>
                </a:lnTo>
                <a:lnTo>
                  <a:pt x="16865" y="5426"/>
                </a:lnTo>
                <a:lnTo>
                  <a:pt x="16875" y="5306"/>
                </a:lnTo>
                <a:lnTo>
                  <a:pt x="16883" y="5186"/>
                </a:lnTo>
                <a:lnTo>
                  <a:pt x="16887" y="5065"/>
                </a:lnTo>
                <a:lnTo>
                  <a:pt x="16888" y="4945"/>
                </a:lnTo>
                <a:close/>
                <a:moveTo>
                  <a:pt x="4926" y="2486"/>
                </a:moveTo>
                <a:lnTo>
                  <a:pt x="4797" y="2489"/>
                </a:lnTo>
                <a:lnTo>
                  <a:pt x="4668" y="2499"/>
                </a:lnTo>
                <a:lnTo>
                  <a:pt x="4543" y="2516"/>
                </a:lnTo>
                <a:lnTo>
                  <a:pt x="4419" y="2538"/>
                </a:lnTo>
                <a:lnTo>
                  <a:pt x="4297" y="2565"/>
                </a:lnTo>
                <a:lnTo>
                  <a:pt x="4178" y="2600"/>
                </a:lnTo>
                <a:lnTo>
                  <a:pt x="4061" y="2641"/>
                </a:lnTo>
                <a:lnTo>
                  <a:pt x="3947" y="2686"/>
                </a:lnTo>
                <a:lnTo>
                  <a:pt x="3835" y="2737"/>
                </a:lnTo>
                <a:lnTo>
                  <a:pt x="3726" y="2793"/>
                </a:lnTo>
                <a:lnTo>
                  <a:pt x="3620" y="2853"/>
                </a:lnTo>
                <a:lnTo>
                  <a:pt x="3519" y="2920"/>
                </a:lnTo>
                <a:lnTo>
                  <a:pt x="3420" y="2991"/>
                </a:lnTo>
                <a:lnTo>
                  <a:pt x="3325" y="3066"/>
                </a:lnTo>
                <a:lnTo>
                  <a:pt x="3233" y="3145"/>
                </a:lnTo>
                <a:lnTo>
                  <a:pt x="3146" y="3230"/>
                </a:lnTo>
                <a:lnTo>
                  <a:pt x="3063" y="3317"/>
                </a:lnTo>
                <a:lnTo>
                  <a:pt x="2984" y="3409"/>
                </a:lnTo>
                <a:lnTo>
                  <a:pt x="2909" y="3505"/>
                </a:lnTo>
                <a:lnTo>
                  <a:pt x="2838" y="3604"/>
                </a:lnTo>
                <a:lnTo>
                  <a:pt x="2773" y="3707"/>
                </a:lnTo>
                <a:lnTo>
                  <a:pt x="2713" y="3813"/>
                </a:lnTo>
                <a:lnTo>
                  <a:pt x="2657" y="3922"/>
                </a:lnTo>
                <a:lnTo>
                  <a:pt x="2606" y="4034"/>
                </a:lnTo>
                <a:lnTo>
                  <a:pt x="2562" y="4149"/>
                </a:lnTo>
                <a:lnTo>
                  <a:pt x="2522" y="4267"/>
                </a:lnTo>
                <a:lnTo>
                  <a:pt x="2488" y="4386"/>
                </a:lnTo>
                <a:lnTo>
                  <a:pt x="2459" y="4509"/>
                </a:lnTo>
                <a:lnTo>
                  <a:pt x="2437" y="4633"/>
                </a:lnTo>
                <a:lnTo>
                  <a:pt x="2421" y="4760"/>
                </a:lnTo>
                <a:lnTo>
                  <a:pt x="2412" y="4888"/>
                </a:lnTo>
                <a:lnTo>
                  <a:pt x="2409" y="5018"/>
                </a:lnTo>
                <a:lnTo>
                  <a:pt x="2409" y="5037"/>
                </a:lnTo>
                <a:lnTo>
                  <a:pt x="2407" y="5056"/>
                </a:lnTo>
                <a:lnTo>
                  <a:pt x="2404" y="5075"/>
                </a:lnTo>
                <a:lnTo>
                  <a:pt x="2401" y="5094"/>
                </a:lnTo>
                <a:lnTo>
                  <a:pt x="2397" y="5113"/>
                </a:lnTo>
                <a:lnTo>
                  <a:pt x="2392" y="5131"/>
                </a:lnTo>
                <a:lnTo>
                  <a:pt x="2385" y="5148"/>
                </a:lnTo>
                <a:lnTo>
                  <a:pt x="2378" y="5166"/>
                </a:lnTo>
                <a:lnTo>
                  <a:pt x="2371" y="5183"/>
                </a:lnTo>
                <a:lnTo>
                  <a:pt x="2362" y="5199"/>
                </a:lnTo>
                <a:lnTo>
                  <a:pt x="2353" y="5216"/>
                </a:lnTo>
                <a:lnTo>
                  <a:pt x="2343" y="5230"/>
                </a:lnTo>
                <a:lnTo>
                  <a:pt x="2333" y="5245"/>
                </a:lnTo>
                <a:lnTo>
                  <a:pt x="2321" y="5260"/>
                </a:lnTo>
                <a:lnTo>
                  <a:pt x="2308" y="5274"/>
                </a:lnTo>
                <a:lnTo>
                  <a:pt x="2296" y="5287"/>
                </a:lnTo>
                <a:lnTo>
                  <a:pt x="2283" y="5300"/>
                </a:lnTo>
                <a:lnTo>
                  <a:pt x="2269" y="5312"/>
                </a:lnTo>
                <a:lnTo>
                  <a:pt x="2255" y="5323"/>
                </a:lnTo>
                <a:lnTo>
                  <a:pt x="2240" y="5334"/>
                </a:lnTo>
                <a:lnTo>
                  <a:pt x="2224" y="5345"/>
                </a:lnTo>
                <a:lnTo>
                  <a:pt x="2208" y="5353"/>
                </a:lnTo>
                <a:lnTo>
                  <a:pt x="2191" y="5361"/>
                </a:lnTo>
                <a:lnTo>
                  <a:pt x="2174" y="5370"/>
                </a:lnTo>
                <a:lnTo>
                  <a:pt x="2157" y="5376"/>
                </a:lnTo>
                <a:lnTo>
                  <a:pt x="2139" y="5383"/>
                </a:lnTo>
                <a:lnTo>
                  <a:pt x="2122" y="5388"/>
                </a:lnTo>
                <a:lnTo>
                  <a:pt x="2104" y="5392"/>
                </a:lnTo>
                <a:lnTo>
                  <a:pt x="2085" y="5395"/>
                </a:lnTo>
                <a:lnTo>
                  <a:pt x="2066" y="5398"/>
                </a:lnTo>
                <a:lnTo>
                  <a:pt x="2047" y="5400"/>
                </a:lnTo>
                <a:lnTo>
                  <a:pt x="2027" y="5400"/>
                </a:lnTo>
                <a:lnTo>
                  <a:pt x="2008" y="5400"/>
                </a:lnTo>
                <a:lnTo>
                  <a:pt x="1989" y="5398"/>
                </a:lnTo>
                <a:lnTo>
                  <a:pt x="1970" y="5395"/>
                </a:lnTo>
                <a:lnTo>
                  <a:pt x="1951" y="5392"/>
                </a:lnTo>
                <a:lnTo>
                  <a:pt x="1933" y="5388"/>
                </a:lnTo>
                <a:lnTo>
                  <a:pt x="1914" y="5383"/>
                </a:lnTo>
                <a:lnTo>
                  <a:pt x="1897" y="5376"/>
                </a:lnTo>
                <a:lnTo>
                  <a:pt x="1879" y="5370"/>
                </a:lnTo>
                <a:lnTo>
                  <a:pt x="1862" y="5361"/>
                </a:lnTo>
                <a:lnTo>
                  <a:pt x="1846" y="5353"/>
                </a:lnTo>
                <a:lnTo>
                  <a:pt x="1830" y="5345"/>
                </a:lnTo>
                <a:lnTo>
                  <a:pt x="1814" y="5334"/>
                </a:lnTo>
                <a:lnTo>
                  <a:pt x="1800" y="5323"/>
                </a:lnTo>
                <a:lnTo>
                  <a:pt x="1785" y="5312"/>
                </a:lnTo>
                <a:lnTo>
                  <a:pt x="1771" y="5300"/>
                </a:lnTo>
                <a:lnTo>
                  <a:pt x="1757" y="5287"/>
                </a:lnTo>
                <a:lnTo>
                  <a:pt x="1745" y="5274"/>
                </a:lnTo>
                <a:lnTo>
                  <a:pt x="1733" y="5260"/>
                </a:lnTo>
                <a:lnTo>
                  <a:pt x="1722" y="5245"/>
                </a:lnTo>
                <a:lnTo>
                  <a:pt x="1711" y="5230"/>
                </a:lnTo>
                <a:lnTo>
                  <a:pt x="1700" y="5216"/>
                </a:lnTo>
                <a:lnTo>
                  <a:pt x="1692" y="5199"/>
                </a:lnTo>
                <a:lnTo>
                  <a:pt x="1684" y="5183"/>
                </a:lnTo>
                <a:lnTo>
                  <a:pt x="1675" y="5166"/>
                </a:lnTo>
                <a:lnTo>
                  <a:pt x="1669" y="5148"/>
                </a:lnTo>
                <a:lnTo>
                  <a:pt x="1662" y="5131"/>
                </a:lnTo>
                <a:lnTo>
                  <a:pt x="1657" y="5113"/>
                </a:lnTo>
                <a:lnTo>
                  <a:pt x="1653" y="5094"/>
                </a:lnTo>
                <a:lnTo>
                  <a:pt x="1650" y="5075"/>
                </a:lnTo>
                <a:lnTo>
                  <a:pt x="1648" y="5056"/>
                </a:lnTo>
                <a:lnTo>
                  <a:pt x="1646" y="5037"/>
                </a:lnTo>
                <a:lnTo>
                  <a:pt x="1646" y="5018"/>
                </a:lnTo>
                <a:lnTo>
                  <a:pt x="1650" y="4849"/>
                </a:lnTo>
                <a:lnTo>
                  <a:pt x="1662" y="4682"/>
                </a:lnTo>
                <a:lnTo>
                  <a:pt x="1684" y="4518"/>
                </a:lnTo>
                <a:lnTo>
                  <a:pt x="1712" y="4356"/>
                </a:lnTo>
                <a:lnTo>
                  <a:pt x="1749" y="4197"/>
                </a:lnTo>
                <a:lnTo>
                  <a:pt x="1793" y="4042"/>
                </a:lnTo>
                <a:lnTo>
                  <a:pt x="1845" y="3888"/>
                </a:lnTo>
                <a:lnTo>
                  <a:pt x="1903" y="3739"/>
                </a:lnTo>
                <a:lnTo>
                  <a:pt x="1970" y="3593"/>
                </a:lnTo>
                <a:lnTo>
                  <a:pt x="2041" y="3452"/>
                </a:lnTo>
                <a:lnTo>
                  <a:pt x="2120" y="3314"/>
                </a:lnTo>
                <a:lnTo>
                  <a:pt x="2206" y="3181"/>
                </a:lnTo>
                <a:lnTo>
                  <a:pt x="2298" y="3052"/>
                </a:lnTo>
                <a:lnTo>
                  <a:pt x="2395" y="2928"/>
                </a:lnTo>
                <a:lnTo>
                  <a:pt x="2497" y="2809"/>
                </a:lnTo>
                <a:lnTo>
                  <a:pt x="2606" y="2694"/>
                </a:lnTo>
                <a:lnTo>
                  <a:pt x="2720" y="2586"/>
                </a:lnTo>
                <a:lnTo>
                  <a:pt x="2839" y="2482"/>
                </a:lnTo>
                <a:lnTo>
                  <a:pt x="2963" y="2385"/>
                </a:lnTo>
                <a:lnTo>
                  <a:pt x="3092" y="2293"/>
                </a:lnTo>
                <a:lnTo>
                  <a:pt x="3223" y="2207"/>
                </a:lnTo>
                <a:lnTo>
                  <a:pt x="3361" y="2128"/>
                </a:lnTo>
                <a:lnTo>
                  <a:pt x="3502" y="2055"/>
                </a:lnTo>
                <a:lnTo>
                  <a:pt x="3647" y="1989"/>
                </a:lnTo>
                <a:lnTo>
                  <a:pt x="3796" y="1930"/>
                </a:lnTo>
                <a:lnTo>
                  <a:pt x="3948" y="1878"/>
                </a:lnTo>
                <a:lnTo>
                  <a:pt x="4102" y="1834"/>
                </a:lnTo>
                <a:lnTo>
                  <a:pt x="4260" y="1797"/>
                </a:lnTo>
                <a:lnTo>
                  <a:pt x="4420" y="1768"/>
                </a:lnTo>
                <a:lnTo>
                  <a:pt x="4584" y="1747"/>
                </a:lnTo>
                <a:lnTo>
                  <a:pt x="4750" y="1734"/>
                </a:lnTo>
                <a:lnTo>
                  <a:pt x="4918" y="1730"/>
                </a:lnTo>
                <a:lnTo>
                  <a:pt x="4937" y="1731"/>
                </a:lnTo>
                <a:lnTo>
                  <a:pt x="4956" y="1732"/>
                </a:lnTo>
                <a:lnTo>
                  <a:pt x="4975" y="1734"/>
                </a:lnTo>
                <a:lnTo>
                  <a:pt x="4994" y="1739"/>
                </a:lnTo>
                <a:lnTo>
                  <a:pt x="5013" y="1743"/>
                </a:lnTo>
                <a:lnTo>
                  <a:pt x="5031" y="1748"/>
                </a:lnTo>
                <a:lnTo>
                  <a:pt x="5047" y="1753"/>
                </a:lnTo>
                <a:lnTo>
                  <a:pt x="5065" y="1761"/>
                </a:lnTo>
                <a:lnTo>
                  <a:pt x="5082" y="1768"/>
                </a:lnTo>
                <a:lnTo>
                  <a:pt x="5098" y="1777"/>
                </a:lnTo>
                <a:lnTo>
                  <a:pt x="5115" y="1786"/>
                </a:lnTo>
                <a:lnTo>
                  <a:pt x="5130" y="1796"/>
                </a:lnTo>
                <a:lnTo>
                  <a:pt x="5145" y="1806"/>
                </a:lnTo>
                <a:lnTo>
                  <a:pt x="5159" y="1818"/>
                </a:lnTo>
                <a:lnTo>
                  <a:pt x="5173" y="1831"/>
                </a:lnTo>
                <a:lnTo>
                  <a:pt x="5187" y="1843"/>
                </a:lnTo>
                <a:lnTo>
                  <a:pt x="5199" y="1856"/>
                </a:lnTo>
                <a:lnTo>
                  <a:pt x="5211" y="1870"/>
                </a:lnTo>
                <a:lnTo>
                  <a:pt x="5223" y="1884"/>
                </a:lnTo>
                <a:lnTo>
                  <a:pt x="5233" y="1899"/>
                </a:lnTo>
                <a:lnTo>
                  <a:pt x="5244" y="1915"/>
                </a:lnTo>
                <a:lnTo>
                  <a:pt x="5252" y="1931"/>
                </a:lnTo>
                <a:lnTo>
                  <a:pt x="5262" y="1948"/>
                </a:lnTo>
                <a:lnTo>
                  <a:pt x="5269" y="1965"/>
                </a:lnTo>
                <a:lnTo>
                  <a:pt x="5275" y="1982"/>
                </a:lnTo>
                <a:lnTo>
                  <a:pt x="5282" y="2000"/>
                </a:lnTo>
                <a:lnTo>
                  <a:pt x="5287" y="2018"/>
                </a:lnTo>
                <a:lnTo>
                  <a:pt x="5291" y="2036"/>
                </a:lnTo>
                <a:lnTo>
                  <a:pt x="5294" y="2055"/>
                </a:lnTo>
                <a:lnTo>
                  <a:pt x="5298" y="2074"/>
                </a:lnTo>
                <a:lnTo>
                  <a:pt x="5299" y="2093"/>
                </a:lnTo>
                <a:lnTo>
                  <a:pt x="5299" y="2113"/>
                </a:lnTo>
                <a:lnTo>
                  <a:pt x="5299" y="2131"/>
                </a:lnTo>
                <a:lnTo>
                  <a:pt x="5298" y="2150"/>
                </a:lnTo>
                <a:lnTo>
                  <a:pt x="5294" y="2168"/>
                </a:lnTo>
                <a:lnTo>
                  <a:pt x="5291" y="2186"/>
                </a:lnTo>
                <a:lnTo>
                  <a:pt x="5288" y="2204"/>
                </a:lnTo>
                <a:lnTo>
                  <a:pt x="5283" y="2222"/>
                </a:lnTo>
                <a:lnTo>
                  <a:pt x="5276" y="2239"/>
                </a:lnTo>
                <a:lnTo>
                  <a:pt x="5270" y="2256"/>
                </a:lnTo>
                <a:lnTo>
                  <a:pt x="5263" y="2271"/>
                </a:lnTo>
                <a:lnTo>
                  <a:pt x="5254" y="2288"/>
                </a:lnTo>
                <a:lnTo>
                  <a:pt x="5246" y="2303"/>
                </a:lnTo>
                <a:lnTo>
                  <a:pt x="5236" y="2319"/>
                </a:lnTo>
                <a:lnTo>
                  <a:pt x="5226" y="2334"/>
                </a:lnTo>
                <a:lnTo>
                  <a:pt x="5215" y="2348"/>
                </a:lnTo>
                <a:lnTo>
                  <a:pt x="5204" y="2361"/>
                </a:lnTo>
                <a:lnTo>
                  <a:pt x="5191" y="2374"/>
                </a:lnTo>
                <a:lnTo>
                  <a:pt x="5178" y="2387"/>
                </a:lnTo>
                <a:lnTo>
                  <a:pt x="5165" y="2398"/>
                </a:lnTo>
                <a:lnTo>
                  <a:pt x="5151" y="2410"/>
                </a:lnTo>
                <a:lnTo>
                  <a:pt x="5136" y="2421"/>
                </a:lnTo>
                <a:lnTo>
                  <a:pt x="5121" y="2430"/>
                </a:lnTo>
                <a:lnTo>
                  <a:pt x="5105" y="2440"/>
                </a:lnTo>
                <a:lnTo>
                  <a:pt x="5090" y="2448"/>
                </a:lnTo>
                <a:lnTo>
                  <a:pt x="5073" y="2455"/>
                </a:lnTo>
                <a:lnTo>
                  <a:pt x="5056" y="2463"/>
                </a:lnTo>
                <a:lnTo>
                  <a:pt x="5039" y="2468"/>
                </a:lnTo>
                <a:lnTo>
                  <a:pt x="5021" y="2473"/>
                </a:lnTo>
                <a:lnTo>
                  <a:pt x="5002" y="2478"/>
                </a:lnTo>
                <a:lnTo>
                  <a:pt x="4984" y="2482"/>
                </a:lnTo>
                <a:lnTo>
                  <a:pt x="4965" y="2484"/>
                </a:lnTo>
                <a:lnTo>
                  <a:pt x="4946" y="2485"/>
                </a:lnTo>
                <a:lnTo>
                  <a:pt x="4926" y="2486"/>
                </a:lnTo>
                <a:close/>
              </a:path>
            </a:pathLst>
          </a:custGeom>
          <a:solidFill>
            <a:srgbClr val="F5456D"/>
          </a:solidFill>
          <a:ln>
            <a:noFill/>
          </a:ln>
        </p:spPr>
        <p:txBody>
          <a:bodyPr vert="horz" wrap="square" lIns="91438" tIns="45719" rIns="91438" bIns="45719" numCol="1" anchor="t" anchorCtr="0" compatLnSpc="1"/>
          <a:lstStyle/>
          <a:p>
            <a:endParaRPr lang="zh-CN" altLang="en-US" dirty="0">
              <a:latin typeface="微软雅黑"/>
              <a:ea typeface="微软雅黑"/>
              <a:sym typeface="微软雅黑"/>
            </a:endParaRPr>
          </a:p>
        </p:txBody>
      </p:sp>
      <p:sp>
        <p:nvSpPr>
          <p:cNvPr id="47" name="文本框 46"/>
          <p:cNvSpPr txBox="1"/>
          <p:nvPr/>
        </p:nvSpPr>
        <p:spPr>
          <a:xfrm>
            <a:off x="10602221" y="4517898"/>
            <a:ext cx="800980" cy="677108"/>
          </a:xfrm>
          <a:prstGeom prst="rect">
            <a:avLst/>
          </a:prstGeom>
          <a:noFill/>
        </p:spPr>
        <p:txBody>
          <a:bodyPr wrap="square" lIns="121917" tIns="60958" rIns="121917" bIns="60958" rtlCol="0">
            <a:spAutoFit/>
          </a:bodyPr>
          <a:lstStyle/>
          <a:p>
            <a:r>
              <a:rPr lang="en-US" altLang="zh-CN" sz="3600" dirty="0">
                <a:solidFill>
                  <a:schemeClr val="bg1"/>
                </a:solidFill>
                <a:latin typeface="微软雅黑"/>
                <a:ea typeface="微软雅黑"/>
                <a:sym typeface="微软雅黑"/>
              </a:rPr>
              <a:t>6</a:t>
            </a:r>
            <a:endParaRPr lang="zh-CN" altLang="en-US" sz="3600" dirty="0">
              <a:solidFill>
                <a:schemeClr val="bg1"/>
              </a:solidFill>
              <a:latin typeface="微软雅黑"/>
              <a:ea typeface="微软雅黑"/>
              <a:sym typeface="微软雅黑"/>
            </a:endParaRPr>
          </a:p>
        </p:txBody>
      </p:sp>
      <p:cxnSp>
        <p:nvCxnSpPr>
          <p:cNvPr id="9" name="直接连接符 8"/>
          <p:cNvCxnSpPr/>
          <p:nvPr/>
        </p:nvCxnSpPr>
        <p:spPr>
          <a:xfrm>
            <a:off x="0" y="3932327"/>
            <a:ext cx="12192000" cy="0"/>
          </a:xfrm>
          <a:prstGeom prst="line">
            <a:avLst/>
          </a:prstGeom>
          <a:ln w="28575">
            <a:solidFill>
              <a:srgbClr val="F5456D"/>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flipH="1">
            <a:off x="1193793" y="3815755"/>
            <a:ext cx="233147" cy="233147"/>
          </a:xfrm>
          <a:prstGeom prst="ellipse">
            <a:avLst/>
          </a:prstGeom>
          <a:solidFill>
            <a:srgbClr val="F5456D"/>
          </a:solidFill>
          <a:ln>
            <a:solidFill>
              <a:srgbClr val="F94007"/>
            </a:solid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a:endParaRPr lang="zh-CN" altLang="en-US">
              <a:solidFill>
                <a:schemeClr val="tx1"/>
              </a:solidFill>
              <a:latin typeface="微软雅黑"/>
              <a:ea typeface="微软雅黑"/>
              <a:sym typeface="微软雅黑"/>
            </a:endParaRPr>
          </a:p>
        </p:txBody>
      </p:sp>
      <p:sp>
        <p:nvSpPr>
          <p:cNvPr id="23" name="椭圆 22"/>
          <p:cNvSpPr/>
          <p:nvPr/>
        </p:nvSpPr>
        <p:spPr>
          <a:xfrm flipH="1">
            <a:off x="5979428" y="3815755"/>
            <a:ext cx="233147" cy="233147"/>
          </a:xfrm>
          <a:prstGeom prst="ellipse">
            <a:avLst/>
          </a:prstGeom>
          <a:solidFill>
            <a:srgbClr val="F5456D"/>
          </a:solidFill>
          <a:ln>
            <a:solidFill>
              <a:srgbClr val="F94007"/>
            </a:solid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a:endParaRPr lang="zh-CN" altLang="en-US">
              <a:solidFill>
                <a:schemeClr val="tx1"/>
              </a:solidFill>
              <a:latin typeface="微软雅黑"/>
              <a:ea typeface="微软雅黑"/>
              <a:sym typeface="微软雅黑"/>
            </a:endParaRPr>
          </a:p>
        </p:txBody>
      </p:sp>
      <p:sp>
        <p:nvSpPr>
          <p:cNvPr id="24" name="椭圆 23"/>
          <p:cNvSpPr/>
          <p:nvPr/>
        </p:nvSpPr>
        <p:spPr>
          <a:xfrm flipH="1">
            <a:off x="10765064" y="3815755"/>
            <a:ext cx="233147" cy="233147"/>
          </a:xfrm>
          <a:prstGeom prst="ellipse">
            <a:avLst/>
          </a:prstGeom>
          <a:solidFill>
            <a:srgbClr val="F5456D"/>
          </a:solidFill>
          <a:ln>
            <a:solidFill>
              <a:srgbClr val="F94007"/>
            </a:solid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a:endParaRPr lang="zh-CN" altLang="en-US">
              <a:solidFill>
                <a:schemeClr val="tx1"/>
              </a:solidFill>
              <a:latin typeface="微软雅黑"/>
              <a:ea typeface="微软雅黑"/>
              <a:sym typeface="微软雅黑"/>
            </a:endParaRPr>
          </a:p>
        </p:txBody>
      </p:sp>
      <p:cxnSp>
        <p:nvCxnSpPr>
          <p:cNvPr id="12" name="直接连接符 11"/>
          <p:cNvCxnSpPr>
            <a:stCxn id="24" idx="4"/>
          </p:cNvCxnSpPr>
          <p:nvPr/>
        </p:nvCxnSpPr>
        <p:spPr>
          <a:xfrm>
            <a:off x="10881635" y="4048901"/>
            <a:ext cx="0" cy="563303"/>
          </a:xfrm>
          <a:prstGeom prst="line">
            <a:avLst/>
          </a:prstGeom>
          <a:ln w="19050">
            <a:solidFill>
              <a:srgbClr val="F94007"/>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96000" y="3255122"/>
            <a:ext cx="0" cy="563303"/>
          </a:xfrm>
          <a:prstGeom prst="line">
            <a:avLst/>
          </a:prstGeom>
          <a:ln w="19050">
            <a:solidFill>
              <a:srgbClr val="F94007"/>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310367" y="4024203"/>
            <a:ext cx="0" cy="563303"/>
          </a:xfrm>
          <a:prstGeom prst="line">
            <a:avLst/>
          </a:prstGeom>
          <a:ln w="19050">
            <a:solidFill>
              <a:srgbClr val="F94007"/>
            </a:solidFill>
          </a:ln>
        </p:spPr>
        <p:style>
          <a:lnRef idx="1">
            <a:schemeClr val="accent1"/>
          </a:lnRef>
          <a:fillRef idx="0">
            <a:schemeClr val="accent1"/>
          </a:fillRef>
          <a:effectRef idx="0">
            <a:schemeClr val="accent1"/>
          </a:effectRef>
          <a:fontRef idx="minor">
            <a:schemeClr val="tx1"/>
          </a:fontRef>
        </p:style>
      </p:cxnSp>
      <p:grpSp>
        <p:nvGrpSpPr>
          <p:cNvPr id="30" name="PA_组合 2"/>
          <p:cNvGrpSpPr/>
          <p:nvPr>
            <p:custDataLst>
              <p:tags r:id="rId1"/>
            </p:custDataLst>
          </p:nvPr>
        </p:nvGrpSpPr>
        <p:grpSpPr>
          <a:xfrm>
            <a:off x="1983038" y="1910452"/>
            <a:ext cx="2997968" cy="1875335"/>
            <a:chOff x="2089920" y="1700808"/>
            <a:chExt cx="2997968" cy="1875335"/>
          </a:xfrm>
        </p:grpSpPr>
        <p:sp>
          <p:nvSpPr>
            <p:cNvPr id="32" name="矩形 31"/>
            <p:cNvSpPr/>
            <p:nvPr/>
          </p:nvSpPr>
          <p:spPr>
            <a:xfrm>
              <a:off x="2089920" y="1700808"/>
              <a:ext cx="800219" cy="276999"/>
            </a:xfrm>
            <a:prstGeom prst="rect">
              <a:avLst/>
            </a:prstGeom>
            <a:noFill/>
          </p:spPr>
          <p:txBody>
            <a:bodyPr wrap="none" rtlCol="0">
              <a:spAutoFit/>
            </a:bodyPr>
            <a:lstStyle/>
            <a:p>
              <a:pPr algn="r"/>
              <a:r>
                <a:rPr lang="zh-CN" altLang="en-US" sz="1200" b="1" dirty="0">
                  <a:solidFill>
                    <a:prstClr val="black"/>
                  </a:solidFill>
                  <a:latin typeface="微软雅黑"/>
                  <a:ea typeface="微软雅黑"/>
                  <a:cs typeface="+mn-ea"/>
                  <a:sym typeface="微软雅黑"/>
                </a:rPr>
                <a:t>输入标题</a:t>
              </a:r>
            </a:p>
          </p:txBody>
        </p:sp>
        <p:sp>
          <p:nvSpPr>
            <p:cNvPr id="33" name="文本框 8"/>
            <p:cNvSpPr txBox="1"/>
            <p:nvPr/>
          </p:nvSpPr>
          <p:spPr>
            <a:xfrm>
              <a:off x="2089920" y="2131452"/>
              <a:ext cx="2997968" cy="14446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endParaRPr lang="zh-CN" altLang="en-US" sz="1200" dirty="0">
                <a:solidFill>
                  <a:prstClr val="black"/>
                </a:solidFill>
                <a:latin typeface="微软雅黑"/>
                <a:ea typeface="微软雅黑"/>
                <a:cs typeface="+mn-ea"/>
                <a:sym typeface="微软雅黑"/>
              </a:endParaRPr>
            </a:p>
          </p:txBody>
        </p:sp>
      </p:grpSp>
      <p:grpSp>
        <p:nvGrpSpPr>
          <p:cNvPr id="34" name="PA_组合 2"/>
          <p:cNvGrpSpPr/>
          <p:nvPr>
            <p:custDataLst>
              <p:tags r:id="rId2"/>
            </p:custDataLst>
          </p:nvPr>
        </p:nvGrpSpPr>
        <p:grpSpPr>
          <a:xfrm>
            <a:off x="7320137" y="1628800"/>
            <a:ext cx="2997968" cy="1875335"/>
            <a:chOff x="2089920" y="1700808"/>
            <a:chExt cx="2997968" cy="1875335"/>
          </a:xfrm>
        </p:grpSpPr>
        <p:sp>
          <p:nvSpPr>
            <p:cNvPr id="35" name="矩形 34"/>
            <p:cNvSpPr/>
            <p:nvPr/>
          </p:nvSpPr>
          <p:spPr>
            <a:xfrm>
              <a:off x="2089920" y="1700808"/>
              <a:ext cx="800219" cy="276999"/>
            </a:xfrm>
            <a:prstGeom prst="rect">
              <a:avLst/>
            </a:prstGeom>
            <a:noFill/>
          </p:spPr>
          <p:txBody>
            <a:bodyPr wrap="none" rtlCol="0">
              <a:spAutoFit/>
            </a:bodyPr>
            <a:lstStyle/>
            <a:p>
              <a:pPr algn="r"/>
              <a:r>
                <a:rPr lang="zh-CN" altLang="en-US" sz="1200" b="1" dirty="0">
                  <a:solidFill>
                    <a:prstClr val="black"/>
                  </a:solidFill>
                  <a:latin typeface="微软雅黑"/>
                  <a:ea typeface="微软雅黑"/>
                  <a:cs typeface="+mn-ea"/>
                  <a:sym typeface="微软雅黑"/>
                </a:rPr>
                <a:t>输入标题</a:t>
              </a:r>
            </a:p>
          </p:txBody>
        </p:sp>
        <p:sp>
          <p:nvSpPr>
            <p:cNvPr id="36" name="文本框 8"/>
            <p:cNvSpPr txBox="1"/>
            <p:nvPr/>
          </p:nvSpPr>
          <p:spPr>
            <a:xfrm>
              <a:off x="2089920" y="2131452"/>
              <a:ext cx="2997968" cy="14446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endParaRPr lang="zh-CN" altLang="en-US" sz="1200" dirty="0">
                <a:solidFill>
                  <a:prstClr val="black"/>
                </a:solidFill>
                <a:latin typeface="微软雅黑"/>
                <a:ea typeface="微软雅黑"/>
                <a:cs typeface="+mn-ea"/>
                <a:sym typeface="微软雅黑"/>
              </a:endParaRPr>
            </a:p>
          </p:txBody>
        </p:sp>
      </p:grpSp>
      <p:grpSp>
        <p:nvGrpSpPr>
          <p:cNvPr id="37" name="PA_组合 2"/>
          <p:cNvGrpSpPr/>
          <p:nvPr>
            <p:custDataLst>
              <p:tags r:id="rId3"/>
            </p:custDataLst>
          </p:nvPr>
        </p:nvGrpSpPr>
        <p:grpSpPr>
          <a:xfrm>
            <a:off x="5591945" y="4587506"/>
            <a:ext cx="2997968" cy="1875335"/>
            <a:chOff x="2089920" y="1700808"/>
            <a:chExt cx="2997968" cy="1875335"/>
          </a:xfrm>
        </p:grpSpPr>
        <p:sp>
          <p:nvSpPr>
            <p:cNvPr id="38" name="矩形 37"/>
            <p:cNvSpPr/>
            <p:nvPr/>
          </p:nvSpPr>
          <p:spPr>
            <a:xfrm>
              <a:off x="2089920" y="1700808"/>
              <a:ext cx="800219" cy="276999"/>
            </a:xfrm>
            <a:prstGeom prst="rect">
              <a:avLst/>
            </a:prstGeom>
            <a:noFill/>
          </p:spPr>
          <p:txBody>
            <a:bodyPr wrap="none" rtlCol="0">
              <a:spAutoFit/>
            </a:bodyPr>
            <a:lstStyle/>
            <a:p>
              <a:pPr algn="r"/>
              <a:r>
                <a:rPr lang="zh-CN" altLang="en-US" sz="1200" b="1" dirty="0">
                  <a:solidFill>
                    <a:prstClr val="black"/>
                  </a:solidFill>
                  <a:latin typeface="微软雅黑"/>
                  <a:ea typeface="微软雅黑"/>
                  <a:cs typeface="+mn-ea"/>
                  <a:sym typeface="微软雅黑"/>
                </a:rPr>
                <a:t>输入标题</a:t>
              </a:r>
            </a:p>
          </p:txBody>
        </p:sp>
        <p:sp>
          <p:nvSpPr>
            <p:cNvPr id="48" name="文本框 8"/>
            <p:cNvSpPr txBox="1"/>
            <p:nvPr/>
          </p:nvSpPr>
          <p:spPr>
            <a:xfrm>
              <a:off x="2089920" y="2131452"/>
              <a:ext cx="2997968" cy="14446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a:p>
              <a:pPr>
                <a:lnSpc>
                  <a:spcPct val="150000"/>
                </a:lnSpc>
                <a:defRPr/>
              </a:pPr>
              <a:endParaRPr lang="zh-CN" altLang="en-US" sz="1200" dirty="0">
                <a:solidFill>
                  <a:prstClr val="black"/>
                </a:solidFill>
                <a:latin typeface="微软雅黑"/>
                <a:ea typeface="微软雅黑"/>
                <a:cs typeface="+mn-ea"/>
                <a:sym typeface="微软雅黑"/>
              </a:endParaRPr>
            </a:p>
          </p:txBody>
        </p:sp>
      </p:grpSp>
    </p:spTree>
    <p:extLst>
      <p:ext uri="{BB962C8B-B14F-4D97-AF65-F5344CB8AC3E}">
        <p14:creationId xmlns:p14="http://schemas.microsoft.com/office/powerpoint/2010/main" val="3590942911"/>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ppt_x"/>
                                          </p:val>
                                        </p:tav>
                                        <p:tav tm="100000">
                                          <p:val>
                                            <p:strVal val="#ppt_x"/>
                                          </p:val>
                                        </p:tav>
                                      </p:tavLst>
                                    </p:anim>
                                    <p:anim calcmode="lin" valueType="num">
                                      <p:cBhvr additive="base">
                                        <p:cTn id="56" dur="500" fill="hold"/>
                                        <p:tgtEl>
                                          <p:spTgt spid="4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ppt_x"/>
                                          </p:val>
                                        </p:tav>
                                        <p:tav tm="100000">
                                          <p:val>
                                            <p:strVal val="#ppt_x"/>
                                          </p:val>
                                        </p:tav>
                                      </p:tavLst>
                                    </p:anim>
                                    <p:anim calcmode="lin" valueType="num">
                                      <p:cBhvr additive="base">
                                        <p:cTn id="64" dur="50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3" grpId="0" animBg="1"/>
      <p:bldP spid="44" grpId="0"/>
      <p:bldP spid="46" grpId="0" animBg="1"/>
      <p:bldP spid="47" grpId="0"/>
      <p:bldP spid="10"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 y="180"/>
            <a:ext cx="12192325" cy="6857819"/>
          </a:xfrm>
          <a:prstGeom prst="rect">
            <a:avLst/>
          </a:prstGeom>
        </p:spPr>
      </p:pic>
      <p:sp>
        <p:nvSpPr>
          <p:cNvPr id="3" name="PA_矩形 27"/>
          <p:cNvSpPr/>
          <p:nvPr>
            <p:custDataLst>
              <p:tags r:id="rId1"/>
            </p:custDataLst>
          </p:nvPr>
        </p:nvSpPr>
        <p:spPr>
          <a:xfrm>
            <a:off x="5519936" y="1772816"/>
            <a:ext cx="1662804" cy="11518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FFFFFE"/>
                </a:solidFill>
                <a:effectLst>
                  <a:outerShdw blurRad="38100" dist="38100" dir="2700000" algn="tl">
                    <a:srgbClr val="000000">
                      <a:alpha val="43137"/>
                    </a:srgbClr>
                  </a:outerShdw>
                </a:effectLst>
                <a:latin typeface="微软雅黑"/>
                <a:ea typeface="微软雅黑"/>
                <a:sym typeface="微软雅黑"/>
              </a:rPr>
              <a:t>03</a:t>
            </a:r>
            <a:endParaRPr lang="zh-CN" altLang="en-US" sz="8800" b="1" dirty="0">
              <a:solidFill>
                <a:srgbClr val="FFFFFE"/>
              </a:solidFill>
              <a:effectLst>
                <a:outerShdw blurRad="38100" dist="38100" dir="2700000" algn="tl">
                  <a:srgbClr val="000000">
                    <a:alpha val="43137"/>
                  </a:srgbClr>
                </a:outerShdw>
              </a:effectLst>
              <a:latin typeface="微软雅黑"/>
              <a:ea typeface="微软雅黑"/>
              <a:sym typeface="微软雅黑"/>
            </a:endParaRPr>
          </a:p>
        </p:txBody>
      </p:sp>
      <p:sp>
        <p:nvSpPr>
          <p:cNvPr id="4" name="PA_文本框 41"/>
          <p:cNvSpPr txBox="1"/>
          <p:nvPr>
            <p:custDataLst>
              <p:tags r:id="rId2"/>
            </p:custDataLst>
          </p:nvPr>
        </p:nvSpPr>
        <p:spPr>
          <a:xfrm>
            <a:off x="4439816" y="3434789"/>
            <a:ext cx="3699936" cy="646331"/>
          </a:xfrm>
          <a:prstGeom prst="rect">
            <a:avLst/>
          </a:prstGeom>
          <a:noFill/>
        </p:spPr>
        <p:txBody>
          <a:bodyPr wrap="square" rtlCol="0">
            <a:spAutoFit/>
          </a:bodyPr>
          <a:lstStyle/>
          <a:p>
            <a:pPr algn="ctr"/>
            <a:r>
              <a:rPr lang="zh-CN" altLang="en-US" sz="3600" b="1" dirty="0">
                <a:solidFill>
                  <a:srgbClr val="FFFFFE"/>
                </a:solidFill>
                <a:effectLst>
                  <a:outerShdw blurRad="38100" dist="38100" dir="2700000" algn="tl">
                    <a:srgbClr val="000000">
                      <a:alpha val="43137"/>
                    </a:srgbClr>
                  </a:outerShdw>
                </a:effectLst>
                <a:latin typeface="微软雅黑"/>
                <a:ea typeface="微软雅黑"/>
                <a:sym typeface="微软雅黑"/>
              </a:rPr>
              <a:t>工作总结</a:t>
            </a:r>
          </a:p>
        </p:txBody>
      </p:sp>
    </p:spTree>
    <p:extLst>
      <p:ext uri="{BB962C8B-B14F-4D97-AF65-F5344CB8AC3E}">
        <p14:creationId xmlns:p14="http://schemas.microsoft.com/office/powerpoint/2010/main" val="2160609143"/>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微软雅黑"/>
              <a:ea typeface="微软雅黑"/>
              <a:cs typeface="+mn-ea"/>
              <a:sym typeface="微软雅黑"/>
            </a:endParaRPr>
          </a:p>
        </p:txBody>
      </p:sp>
      <p:grpSp>
        <p:nvGrpSpPr>
          <p:cNvPr id="176" name="组合 2"/>
          <p:cNvGrpSpPr/>
          <p:nvPr/>
        </p:nvGrpSpPr>
        <p:grpSpPr>
          <a:xfrm>
            <a:off x="6434972" y="1839089"/>
            <a:ext cx="1311806" cy="4341383"/>
            <a:chOff x="4643501" y="1469232"/>
            <a:chExt cx="1212056" cy="3674269"/>
          </a:xfrm>
          <a:solidFill>
            <a:srgbClr val="F5456D"/>
          </a:solidFill>
        </p:grpSpPr>
        <p:sp>
          <p:nvSpPr>
            <p:cNvPr id="177" name="Freeform 23"/>
            <p:cNvSpPr/>
            <p:nvPr/>
          </p:nvSpPr>
          <p:spPr bwMode="auto">
            <a:xfrm>
              <a:off x="4643501" y="1634729"/>
              <a:ext cx="345281" cy="3508772"/>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78" name="Freeform 26"/>
            <p:cNvSpPr/>
            <p:nvPr/>
          </p:nvSpPr>
          <p:spPr bwMode="auto">
            <a:xfrm>
              <a:off x="4643501" y="1634729"/>
              <a:ext cx="881063" cy="345281"/>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79" name="Freeform 27"/>
            <p:cNvSpPr/>
            <p:nvPr/>
          </p:nvSpPr>
          <p:spPr bwMode="auto">
            <a:xfrm>
              <a:off x="4643501" y="1634729"/>
              <a:ext cx="881063" cy="345281"/>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0" name="Freeform 28"/>
            <p:cNvSpPr/>
            <p:nvPr/>
          </p:nvSpPr>
          <p:spPr bwMode="auto">
            <a:xfrm>
              <a:off x="5486463" y="1469232"/>
              <a:ext cx="369094" cy="682228"/>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1" name="Freeform 29"/>
            <p:cNvSpPr/>
            <p:nvPr/>
          </p:nvSpPr>
          <p:spPr bwMode="auto">
            <a:xfrm>
              <a:off x="5486463" y="1469232"/>
              <a:ext cx="369094" cy="682228"/>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2" name="Freeform 30"/>
            <p:cNvSpPr/>
            <p:nvPr/>
          </p:nvSpPr>
          <p:spPr bwMode="auto">
            <a:xfrm>
              <a:off x="4643501" y="1634729"/>
              <a:ext cx="842963" cy="345281"/>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3" name="Freeform 31"/>
            <p:cNvSpPr/>
            <p:nvPr/>
          </p:nvSpPr>
          <p:spPr bwMode="auto">
            <a:xfrm>
              <a:off x="4643501" y="1634729"/>
              <a:ext cx="842963" cy="345281"/>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4" name="Freeform 32"/>
            <p:cNvSpPr/>
            <p:nvPr/>
          </p:nvSpPr>
          <p:spPr bwMode="auto">
            <a:xfrm>
              <a:off x="5486463" y="1469232"/>
              <a:ext cx="369094" cy="682228"/>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5" name="Freeform 33"/>
            <p:cNvSpPr/>
            <p:nvPr/>
          </p:nvSpPr>
          <p:spPr bwMode="auto">
            <a:xfrm>
              <a:off x="5486463" y="1469232"/>
              <a:ext cx="369094" cy="682228"/>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grpSp>
      <p:grpSp>
        <p:nvGrpSpPr>
          <p:cNvPr id="186" name="组合 5"/>
          <p:cNvGrpSpPr/>
          <p:nvPr/>
        </p:nvGrpSpPr>
        <p:grpSpPr>
          <a:xfrm>
            <a:off x="5080642" y="2545901"/>
            <a:ext cx="1271859" cy="3634569"/>
            <a:chOff x="3392154" y="2202657"/>
            <a:chExt cx="1175147" cy="2940844"/>
          </a:xfrm>
          <a:solidFill>
            <a:srgbClr val="F5456D"/>
          </a:solidFill>
        </p:grpSpPr>
        <p:sp>
          <p:nvSpPr>
            <p:cNvPr id="187" name="Freeform 36"/>
            <p:cNvSpPr/>
            <p:nvPr/>
          </p:nvSpPr>
          <p:spPr bwMode="auto">
            <a:xfrm>
              <a:off x="4220829" y="2372916"/>
              <a:ext cx="346472" cy="2770585"/>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8" name="Freeform 38"/>
            <p:cNvSpPr/>
            <p:nvPr/>
          </p:nvSpPr>
          <p:spPr bwMode="auto">
            <a:xfrm>
              <a:off x="3723148" y="2372916"/>
              <a:ext cx="844153" cy="346472"/>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89" name="Freeform 39"/>
            <p:cNvSpPr/>
            <p:nvPr/>
          </p:nvSpPr>
          <p:spPr bwMode="auto">
            <a:xfrm>
              <a:off x="3723148" y="2372916"/>
              <a:ext cx="844153" cy="346472"/>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0" name="Freeform 40"/>
            <p:cNvSpPr/>
            <p:nvPr/>
          </p:nvSpPr>
          <p:spPr bwMode="auto">
            <a:xfrm>
              <a:off x="3392154" y="2202657"/>
              <a:ext cx="369094" cy="682228"/>
            </a:xfrm>
            <a:custGeom>
              <a:avLst/>
              <a:gdLst>
                <a:gd name="T0" fmla="*/ 0 w 310"/>
                <a:gd name="T1" fmla="*/ 287 h 573"/>
                <a:gd name="T2" fmla="*/ 310 w 310"/>
                <a:gd name="T3" fmla="*/ 0 h 573"/>
                <a:gd name="T4" fmla="*/ 310 w 310"/>
                <a:gd name="T5" fmla="*/ 287 h 573"/>
                <a:gd name="T6" fmla="*/ 310 w 310"/>
                <a:gd name="T7" fmla="*/ 573 h 573"/>
                <a:gd name="T8" fmla="*/ 0 w 310"/>
                <a:gd name="T9" fmla="*/ 287 h 573"/>
              </a:gdLst>
              <a:ahLst/>
              <a:cxnLst>
                <a:cxn ang="0">
                  <a:pos x="T0" y="T1"/>
                </a:cxn>
                <a:cxn ang="0">
                  <a:pos x="T2" y="T3"/>
                </a:cxn>
                <a:cxn ang="0">
                  <a:pos x="T4" y="T5"/>
                </a:cxn>
                <a:cxn ang="0">
                  <a:pos x="T6" y="T7"/>
                </a:cxn>
                <a:cxn ang="0">
                  <a:pos x="T8" y="T9"/>
                </a:cxn>
              </a:cxnLst>
              <a:rect l="0" t="0" r="r" b="b"/>
              <a:pathLst>
                <a:path w="310" h="573">
                  <a:moveTo>
                    <a:pt x="0" y="287"/>
                  </a:moveTo>
                  <a:lnTo>
                    <a:pt x="310" y="0"/>
                  </a:lnTo>
                  <a:lnTo>
                    <a:pt x="310" y="287"/>
                  </a:lnTo>
                  <a:lnTo>
                    <a:pt x="310" y="573"/>
                  </a:lnTo>
                  <a:lnTo>
                    <a:pt x="0" y="287"/>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1" name="Freeform 41"/>
            <p:cNvSpPr/>
            <p:nvPr/>
          </p:nvSpPr>
          <p:spPr bwMode="auto">
            <a:xfrm>
              <a:off x="3761248" y="2372916"/>
              <a:ext cx="806053" cy="346472"/>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2" name="Freeform 42"/>
            <p:cNvSpPr/>
            <p:nvPr/>
          </p:nvSpPr>
          <p:spPr bwMode="auto">
            <a:xfrm>
              <a:off x="3761248" y="2372916"/>
              <a:ext cx="806053" cy="346472"/>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3" name="Freeform 43"/>
            <p:cNvSpPr/>
            <p:nvPr/>
          </p:nvSpPr>
          <p:spPr bwMode="auto">
            <a:xfrm>
              <a:off x="3392154" y="2202657"/>
              <a:ext cx="369094" cy="682228"/>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4" name="Freeform 44"/>
            <p:cNvSpPr/>
            <p:nvPr/>
          </p:nvSpPr>
          <p:spPr bwMode="auto">
            <a:xfrm>
              <a:off x="3392154" y="2202657"/>
              <a:ext cx="369094" cy="682228"/>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grpSp>
      <p:grpSp>
        <p:nvGrpSpPr>
          <p:cNvPr id="195" name="组合 14"/>
          <p:cNvGrpSpPr/>
          <p:nvPr/>
        </p:nvGrpSpPr>
        <p:grpSpPr>
          <a:xfrm>
            <a:off x="6891140" y="3411679"/>
            <a:ext cx="1199698" cy="2768792"/>
            <a:chOff x="5064982" y="2586038"/>
            <a:chExt cx="1108472" cy="2557463"/>
          </a:xfrm>
          <a:solidFill>
            <a:srgbClr val="FD8C2A"/>
          </a:solidFill>
        </p:grpSpPr>
        <p:sp>
          <p:nvSpPr>
            <p:cNvPr id="196" name="Freeform 46"/>
            <p:cNvSpPr/>
            <p:nvPr/>
          </p:nvSpPr>
          <p:spPr bwMode="auto">
            <a:xfrm>
              <a:off x="5064982" y="2752726"/>
              <a:ext cx="345281" cy="2390775"/>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close/>
                </a:path>
              </a:pathLst>
            </a:custGeom>
            <a:grpFill/>
            <a:ln>
              <a:noFill/>
            </a:ln>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7" name="Freeform 52"/>
            <p:cNvSpPr/>
            <p:nvPr/>
          </p:nvSpPr>
          <p:spPr bwMode="auto">
            <a:xfrm>
              <a:off x="5064982" y="2752726"/>
              <a:ext cx="739378" cy="345281"/>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198" name="Freeform 54"/>
            <p:cNvSpPr/>
            <p:nvPr/>
          </p:nvSpPr>
          <p:spPr bwMode="auto">
            <a:xfrm>
              <a:off x="5804360" y="2586038"/>
              <a:ext cx="369094" cy="682228"/>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grpSp>
      <p:grpSp>
        <p:nvGrpSpPr>
          <p:cNvPr id="199" name="组合 13"/>
          <p:cNvGrpSpPr/>
          <p:nvPr/>
        </p:nvGrpSpPr>
        <p:grpSpPr>
          <a:xfrm>
            <a:off x="4808744" y="4150282"/>
            <a:ext cx="1087589" cy="2030189"/>
            <a:chOff x="3140932" y="3268266"/>
            <a:chExt cx="1004888" cy="1875235"/>
          </a:xfrm>
          <a:solidFill>
            <a:srgbClr val="F5456D"/>
          </a:solidFill>
        </p:grpSpPr>
        <p:sp>
          <p:nvSpPr>
            <p:cNvPr id="200" name="Freeform 56"/>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1" name="Freeform 57"/>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2" name="Freeform 58"/>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3" name="Freeform 59"/>
            <p:cNvSpPr/>
            <p:nvPr/>
          </p:nvSpPr>
          <p:spPr bwMode="auto">
            <a:xfrm>
              <a:off x="3799348" y="3433763"/>
              <a:ext cx="346472" cy="1709738"/>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4" name="Freeform 60"/>
            <p:cNvSpPr/>
            <p:nvPr/>
          </p:nvSpPr>
          <p:spPr bwMode="auto">
            <a:xfrm>
              <a:off x="3471926" y="3433763"/>
              <a:ext cx="673894" cy="346472"/>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5" name="Freeform 61"/>
            <p:cNvSpPr/>
            <p:nvPr/>
          </p:nvSpPr>
          <p:spPr bwMode="auto">
            <a:xfrm>
              <a:off x="3471926" y="3433763"/>
              <a:ext cx="673894" cy="346472"/>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6" name="Freeform 62"/>
            <p:cNvSpPr/>
            <p:nvPr/>
          </p:nvSpPr>
          <p:spPr bwMode="auto">
            <a:xfrm>
              <a:off x="3140932" y="3268266"/>
              <a:ext cx="373856" cy="682228"/>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7" name="Freeform 63"/>
            <p:cNvSpPr/>
            <p:nvPr/>
          </p:nvSpPr>
          <p:spPr bwMode="auto">
            <a:xfrm>
              <a:off x="3140932" y="3268266"/>
              <a:ext cx="373856" cy="682228"/>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8" name="Freeform 64"/>
            <p:cNvSpPr>
              <a:spLocks noEditPoints="1"/>
            </p:cNvSpPr>
            <p:nvPr/>
          </p:nvSpPr>
          <p:spPr bwMode="auto">
            <a:xfrm>
              <a:off x="3140932" y="3268266"/>
              <a:ext cx="373856" cy="682228"/>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close/>
                  <a:moveTo>
                    <a:pt x="314" y="0"/>
                  </a:moveTo>
                  <a:lnTo>
                    <a:pt x="0" y="286"/>
                  </a:lnTo>
                  <a:lnTo>
                    <a:pt x="314" y="0"/>
                  </a:lnTo>
                  <a:lnTo>
                    <a:pt x="314"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09" name="Freeform 65"/>
            <p:cNvSpPr>
              <a:spLocks noEditPoints="1"/>
            </p:cNvSpPr>
            <p:nvPr/>
          </p:nvSpPr>
          <p:spPr bwMode="auto">
            <a:xfrm>
              <a:off x="3140932" y="3268266"/>
              <a:ext cx="373856" cy="682228"/>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moveTo>
                    <a:pt x="314" y="0"/>
                  </a:moveTo>
                  <a:lnTo>
                    <a:pt x="0" y="286"/>
                  </a:lnTo>
                  <a:lnTo>
                    <a:pt x="314" y="0"/>
                  </a:lnTo>
                  <a:lnTo>
                    <a:pt x="314"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10" name="Freeform 67"/>
            <p:cNvSpPr/>
            <p:nvPr/>
          </p:nvSpPr>
          <p:spPr bwMode="auto">
            <a:xfrm>
              <a:off x="3514788" y="3433763"/>
              <a:ext cx="631031" cy="346472"/>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grpSp>
          <p:nvGrpSpPr>
            <p:cNvPr id="211" name="组合 8"/>
            <p:cNvGrpSpPr/>
            <p:nvPr/>
          </p:nvGrpSpPr>
          <p:grpSpPr>
            <a:xfrm>
              <a:off x="3140932" y="3268266"/>
              <a:ext cx="1004887" cy="682228"/>
              <a:chOff x="3140932" y="3268266"/>
              <a:chExt cx="1004887" cy="682228"/>
            </a:xfrm>
            <a:grpFill/>
          </p:grpSpPr>
          <p:sp>
            <p:nvSpPr>
              <p:cNvPr id="213" name="Freeform 66"/>
              <p:cNvSpPr/>
              <p:nvPr/>
            </p:nvSpPr>
            <p:spPr bwMode="auto">
              <a:xfrm>
                <a:off x="3514788" y="3433763"/>
                <a:ext cx="631031" cy="346472"/>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sp>
            <p:nvSpPr>
              <p:cNvPr id="214" name="Freeform 68"/>
              <p:cNvSpPr/>
              <p:nvPr/>
            </p:nvSpPr>
            <p:spPr bwMode="auto">
              <a:xfrm>
                <a:off x="3140932" y="3268266"/>
                <a:ext cx="373856" cy="682228"/>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close/>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grpSp>
        <p:sp>
          <p:nvSpPr>
            <p:cNvPr id="212" name="Freeform 69"/>
            <p:cNvSpPr/>
            <p:nvPr/>
          </p:nvSpPr>
          <p:spPr bwMode="auto">
            <a:xfrm>
              <a:off x="3140932" y="3268266"/>
              <a:ext cx="373856" cy="682228"/>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path>
              </a:pathLst>
            </a:custGeom>
            <a:grpFill/>
            <a:ln w="9525">
              <a:noFill/>
              <a:round/>
            </a:ln>
            <a:extLst/>
          </p:spPr>
          <p:txBody>
            <a:bodyPr vert="horz" wrap="square" lIns="68580" tIns="34290" rIns="68580" bIns="34290" numCol="1" anchor="t" anchorCtr="0" compatLnSpc="1"/>
            <a:lstStyle/>
            <a:p>
              <a:pPr defTabSz="914277">
                <a:defRPr/>
              </a:pPr>
              <a:endParaRPr lang="en-US" sz="1000" kern="0">
                <a:solidFill>
                  <a:prstClr val="black"/>
                </a:solidFill>
                <a:latin typeface="微软雅黑"/>
                <a:ea typeface="微软雅黑"/>
                <a:cs typeface="+mn-ea"/>
                <a:sym typeface="微软雅黑"/>
              </a:endParaRPr>
            </a:p>
          </p:txBody>
        </p:sp>
      </p:grpSp>
      <p:sp>
        <p:nvSpPr>
          <p:cNvPr id="215" name="Freeform 45"/>
          <p:cNvSpPr/>
          <p:nvPr/>
        </p:nvSpPr>
        <p:spPr bwMode="auto">
          <a:xfrm>
            <a:off x="6891141" y="3592141"/>
            <a:ext cx="373697" cy="2588330"/>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solidFill>
            <a:srgbClr val="FD8C2A"/>
          </a:solidFill>
          <a:ln>
            <a:noFill/>
          </a:ln>
          <a:extLst/>
        </p:spPr>
        <p:txBody>
          <a:bodyPr vert="horz" wrap="square" lIns="65021" tIns="32510" rIns="65021" bIns="32510" numCol="1" anchor="t" anchorCtr="0" compatLnSpc="1"/>
          <a:lstStyle/>
          <a:p>
            <a:endParaRPr lang="en-US" sz="1000">
              <a:solidFill>
                <a:prstClr val="black"/>
              </a:solidFill>
              <a:latin typeface="微软雅黑"/>
              <a:ea typeface="微软雅黑"/>
              <a:cs typeface="+mn-ea"/>
              <a:sym typeface="微软雅黑"/>
            </a:endParaRPr>
          </a:p>
        </p:txBody>
      </p:sp>
      <p:sp>
        <p:nvSpPr>
          <p:cNvPr id="216" name="Freeform 47"/>
          <p:cNvSpPr/>
          <p:nvPr/>
        </p:nvSpPr>
        <p:spPr bwMode="auto">
          <a:xfrm>
            <a:off x="6891141" y="3592141"/>
            <a:ext cx="373697" cy="2588330"/>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solidFill>
            <a:srgbClr val="F5456D"/>
          </a:solidFill>
          <a:ln>
            <a:noFill/>
          </a:ln>
          <a:extLst/>
        </p:spPr>
        <p:txBody>
          <a:bodyPr vert="horz" wrap="square" lIns="65021" tIns="32510" rIns="65021" bIns="32510" numCol="1" anchor="t" anchorCtr="0" compatLnSpc="1"/>
          <a:lstStyle/>
          <a:p>
            <a:endParaRPr lang="en-US" sz="1000">
              <a:solidFill>
                <a:prstClr val="black"/>
              </a:solidFill>
              <a:latin typeface="微软雅黑"/>
              <a:ea typeface="微软雅黑"/>
              <a:cs typeface="+mn-ea"/>
              <a:sym typeface="微软雅黑"/>
            </a:endParaRPr>
          </a:p>
        </p:txBody>
      </p:sp>
      <p:sp>
        <p:nvSpPr>
          <p:cNvPr id="217" name="Freeform 49"/>
          <p:cNvSpPr/>
          <p:nvPr/>
        </p:nvSpPr>
        <p:spPr bwMode="auto">
          <a:xfrm>
            <a:off x="6891140" y="3592141"/>
            <a:ext cx="841463" cy="373813"/>
          </a:xfrm>
          <a:custGeom>
            <a:avLst/>
            <a:gdLst>
              <a:gd name="T0" fmla="*/ 653 w 653"/>
              <a:gd name="T1" fmla="*/ 290 h 290"/>
              <a:gd name="T2" fmla="*/ 0 w 653"/>
              <a:gd name="T3" fmla="*/ 290 h 290"/>
              <a:gd name="T4" fmla="*/ 290 w 653"/>
              <a:gd name="T5" fmla="*/ 0 h 290"/>
              <a:gd name="T6" fmla="*/ 653 w 653"/>
              <a:gd name="T7" fmla="*/ 0 h 290"/>
              <a:gd name="T8" fmla="*/ 653 w 653"/>
              <a:gd name="T9" fmla="*/ 290 h 290"/>
            </a:gdLst>
            <a:ahLst/>
            <a:cxnLst>
              <a:cxn ang="0">
                <a:pos x="T0" y="T1"/>
              </a:cxn>
              <a:cxn ang="0">
                <a:pos x="T2" y="T3"/>
              </a:cxn>
              <a:cxn ang="0">
                <a:pos x="T4" y="T5"/>
              </a:cxn>
              <a:cxn ang="0">
                <a:pos x="T6" y="T7"/>
              </a:cxn>
              <a:cxn ang="0">
                <a:pos x="T8" y="T9"/>
              </a:cxn>
            </a:cxnLst>
            <a:rect l="0" t="0" r="r" b="b"/>
            <a:pathLst>
              <a:path w="653" h="290">
                <a:moveTo>
                  <a:pt x="653" y="290"/>
                </a:moveTo>
                <a:lnTo>
                  <a:pt x="0" y="290"/>
                </a:lnTo>
                <a:lnTo>
                  <a:pt x="290" y="0"/>
                </a:lnTo>
                <a:lnTo>
                  <a:pt x="653" y="0"/>
                </a:lnTo>
                <a:lnTo>
                  <a:pt x="653" y="290"/>
                </a:lnTo>
              </a:path>
            </a:pathLst>
          </a:custGeom>
          <a:solidFill>
            <a:srgbClr val="F5456D"/>
          </a:solidFill>
          <a:ln>
            <a:noFill/>
          </a:ln>
          <a:extLst/>
        </p:spPr>
        <p:txBody>
          <a:bodyPr vert="horz" wrap="square" lIns="65021" tIns="32510" rIns="65021" bIns="32510" numCol="1" anchor="t" anchorCtr="0" compatLnSpc="1"/>
          <a:lstStyle/>
          <a:p>
            <a:endParaRPr lang="en-US" sz="1000">
              <a:solidFill>
                <a:prstClr val="black"/>
              </a:solidFill>
              <a:latin typeface="微软雅黑"/>
              <a:ea typeface="微软雅黑"/>
              <a:cs typeface="+mn-ea"/>
              <a:sym typeface="微软雅黑"/>
            </a:endParaRPr>
          </a:p>
        </p:txBody>
      </p:sp>
      <p:sp>
        <p:nvSpPr>
          <p:cNvPr id="218" name="Freeform 51"/>
          <p:cNvSpPr/>
          <p:nvPr/>
        </p:nvSpPr>
        <p:spPr bwMode="auto">
          <a:xfrm>
            <a:off x="7691366" y="3411678"/>
            <a:ext cx="399470" cy="738602"/>
          </a:xfrm>
          <a:custGeom>
            <a:avLst/>
            <a:gdLst>
              <a:gd name="T0" fmla="*/ 310 w 310"/>
              <a:gd name="T1" fmla="*/ 287 h 573"/>
              <a:gd name="T2" fmla="*/ 0 w 310"/>
              <a:gd name="T3" fmla="*/ 0 h 573"/>
              <a:gd name="T4" fmla="*/ 0 w 310"/>
              <a:gd name="T5" fmla="*/ 287 h 573"/>
              <a:gd name="T6" fmla="*/ 0 w 310"/>
              <a:gd name="T7" fmla="*/ 573 h 573"/>
              <a:gd name="T8" fmla="*/ 310 w 310"/>
              <a:gd name="T9" fmla="*/ 287 h 573"/>
            </a:gdLst>
            <a:ahLst/>
            <a:cxnLst>
              <a:cxn ang="0">
                <a:pos x="T0" y="T1"/>
              </a:cxn>
              <a:cxn ang="0">
                <a:pos x="T2" y="T3"/>
              </a:cxn>
              <a:cxn ang="0">
                <a:pos x="T4" y="T5"/>
              </a:cxn>
              <a:cxn ang="0">
                <a:pos x="T6" y="T7"/>
              </a:cxn>
              <a:cxn ang="0">
                <a:pos x="T8" y="T9"/>
              </a:cxn>
            </a:cxnLst>
            <a:rect l="0" t="0" r="r" b="b"/>
            <a:pathLst>
              <a:path w="310" h="573">
                <a:moveTo>
                  <a:pt x="310" y="287"/>
                </a:moveTo>
                <a:lnTo>
                  <a:pt x="0" y="0"/>
                </a:lnTo>
                <a:lnTo>
                  <a:pt x="0" y="287"/>
                </a:lnTo>
                <a:lnTo>
                  <a:pt x="0" y="573"/>
                </a:lnTo>
                <a:lnTo>
                  <a:pt x="310" y="287"/>
                </a:lnTo>
              </a:path>
            </a:pathLst>
          </a:custGeom>
          <a:solidFill>
            <a:srgbClr val="F5456D"/>
          </a:solidFill>
          <a:ln>
            <a:noFill/>
          </a:ln>
          <a:extLst/>
        </p:spPr>
        <p:txBody>
          <a:bodyPr vert="horz" wrap="square" lIns="65021" tIns="32510" rIns="65021" bIns="32510" numCol="1" anchor="t" anchorCtr="0" compatLnSpc="1"/>
          <a:lstStyle/>
          <a:p>
            <a:endParaRPr lang="en-US" sz="1000">
              <a:solidFill>
                <a:prstClr val="black"/>
              </a:solidFill>
              <a:latin typeface="微软雅黑"/>
              <a:ea typeface="微软雅黑"/>
              <a:cs typeface="+mn-ea"/>
              <a:sym typeface="微软雅黑"/>
            </a:endParaRPr>
          </a:p>
        </p:txBody>
      </p:sp>
      <p:grpSp>
        <p:nvGrpSpPr>
          <p:cNvPr id="221" name="Group 4"/>
          <p:cNvGrpSpPr>
            <a:grpSpLocks noChangeAspect="1"/>
          </p:cNvGrpSpPr>
          <p:nvPr/>
        </p:nvGrpSpPr>
        <p:grpSpPr bwMode="auto">
          <a:xfrm>
            <a:off x="8249093" y="3506604"/>
            <a:ext cx="339839" cy="722133"/>
            <a:chOff x="5303" y="1589"/>
            <a:chExt cx="515" cy="1094"/>
          </a:xfrm>
          <a:solidFill>
            <a:srgbClr val="F5456D"/>
          </a:solidFill>
        </p:grpSpPr>
        <p:sp>
          <p:nvSpPr>
            <p:cNvPr id="222" name="Oval 5"/>
            <p:cNvSpPr>
              <a:spLocks noChangeArrowheads="1"/>
            </p:cNvSpPr>
            <p:nvPr/>
          </p:nvSpPr>
          <p:spPr bwMode="auto">
            <a:xfrm>
              <a:off x="5303" y="1589"/>
              <a:ext cx="515" cy="511"/>
            </a:xfrm>
            <a:prstGeom prst="ellipse">
              <a:avLst/>
            </a:pr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23" name="Freeform 6"/>
            <p:cNvSpPr/>
            <p:nvPr/>
          </p:nvSpPr>
          <p:spPr bwMode="auto">
            <a:xfrm>
              <a:off x="5480" y="2050"/>
              <a:ext cx="161" cy="633"/>
            </a:xfrm>
            <a:custGeom>
              <a:avLst/>
              <a:gdLst>
                <a:gd name="T0" fmla="*/ 67 w 67"/>
                <a:gd name="T1" fmla="*/ 0 h 266"/>
                <a:gd name="T2" fmla="*/ 67 w 67"/>
                <a:gd name="T3" fmla="*/ 233 h 266"/>
                <a:gd name="T4" fmla="*/ 34 w 67"/>
                <a:gd name="T5" fmla="*/ 266 h 266"/>
                <a:gd name="T6" fmla="*/ 34 w 67"/>
                <a:gd name="T7" fmla="*/ 266 h 266"/>
                <a:gd name="T8" fmla="*/ 0 w 67"/>
                <a:gd name="T9" fmla="*/ 233 h 266"/>
                <a:gd name="T10" fmla="*/ 0 w 67"/>
                <a:gd name="T11" fmla="*/ 0 h 266"/>
                <a:gd name="T12" fmla="*/ 67 w 67"/>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67" h="266">
                  <a:moveTo>
                    <a:pt x="67" y="0"/>
                  </a:moveTo>
                  <a:cubicBezTo>
                    <a:pt x="67" y="233"/>
                    <a:pt x="67" y="233"/>
                    <a:pt x="67" y="233"/>
                  </a:cubicBezTo>
                  <a:cubicBezTo>
                    <a:pt x="67" y="251"/>
                    <a:pt x="52" y="266"/>
                    <a:pt x="34" y="266"/>
                  </a:cubicBezTo>
                  <a:cubicBezTo>
                    <a:pt x="34" y="266"/>
                    <a:pt x="34" y="266"/>
                    <a:pt x="34" y="266"/>
                  </a:cubicBezTo>
                  <a:cubicBezTo>
                    <a:pt x="15" y="266"/>
                    <a:pt x="0" y="251"/>
                    <a:pt x="0" y="233"/>
                  </a:cubicBezTo>
                  <a:cubicBezTo>
                    <a:pt x="0" y="0"/>
                    <a:pt x="0" y="0"/>
                    <a:pt x="0" y="0"/>
                  </a:cubicBezTo>
                  <a:lnTo>
                    <a:pt x="67" y="0"/>
                  </a:lnTo>
                  <a:close/>
                </a:path>
              </a:pathLst>
            </a:cu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24" name="Oval 7"/>
            <p:cNvSpPr>
              <a:spLocks noChangeArrowheads="1"/>
            </p:cNvSpPr>
            <p:nvPr/>
          </p:nvSpPr>
          <p:spPr bwMode="auto">
            <a:xfrm>
              <a:off x="5416" y="1704"/>
              <a:ext cx="289" cy="285"/>
            </a:xfrm>
            <a:prstGeom prst="ellipse">
              <a:avLst/>
            </a:pr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25" name="Freeform 8"/>
            <p:cNvSpPr/>
            <p:nvPr/>
          </p:nvSpPr>
          <p:spPr bwMode="auto">
            <a:xfrm>
              <a:off x="5548" y="2416"/>
              <a:ext cx="220" cy="160"/>
            </a:xfrm>
            <a:custGeom>
              <a:avLst/>
              <a:gdLst>
                <a:gd name="T0" fmla="*/ 20 w 92"/>
                <a:gd name="T1" fmla="*/ 0 h 67"/>
                <a:gd name="T2" fmla="*/ 71 w 92"/>
                <a:gd name="T3" fmla="*/ 0 h 67"/>
                <a:gd name="T4" fmla="*/ 92 w 92"/>
                <a:gd name="T5" fmla="*/ 21 h 67"/>
                <a:gd name="T6" fmla="*/ 92 w 92"/>
                <a:gd name="T7" fmla="*/ 46 h 67"/>
                <a:gd name="T8" fmla="*/ 71 w 92"/>
                <a:gd name="T9" fmla="*/ 67 h 67"/>
                <a:gd name="T10" fmla="*/ 20 w 92"/>
                <a:gd name="T11" fmla="*/ 67 h 67"/>
                <a:gd name="T12" fmla="*/ 0 w 92"/>
                <a:gd name="T13" fmla="*/ 46 h 67"/>
                <a:gd name="T14" fmla="*/ 0 w 92"/>
                <a:gd name="T15" fmla="*/ 21 h 67"/>
                <a:gd name="T16" fmla="*/ 20 w 92"/>
                <a:gd name="T1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7">
                  <a:moveTo>
                    <a:pt x="20" y="0"/>
                  </a:moveTo>
                  <a:cubicBezTo>
                    <a:pt x="71" y="0"/>
                    <a:pt x="71" y="0"/>
                    <a:pt x="71" y="0"/>
                  </a:cubicBezTo>
                  <a:cubicBezTo>
                    <a:pt x="83" y="0"/>
                    <a:pt x="92" y="10"/>
                    <a:pt x="92" y="21"/>
                  </a:cubicBezTo>
                  <a:cubicBezTo>
                    <a:pt x="92" y="46"/>
                    <a:pt x="92" y="46"/>
                    <a:pt x="92" y="46"/>
                  </a:cubicBezTo>
                  <a:cubicBezTo>
                    <a:pt x="92" y="57"/>
                    <a:pt x="83" y="67"/>
                    <a:pt x="71" y="67"/>
                  </a:cubicBezTo>
                  <a:cubicBezTo>
                    <a:pt x="20" y="67"/>
                    <a:pt x="20" y="67"/>
                    <a:pt x="20" y="67"/>
                  </a:cubicBezTo>
                  <a:cubicBezTo>
                    <a:pt x="9" y="67"/>
                    <a:pt x="0" y="57"/>
                    <a:pt x="0" y="46"/>
                  </a:cubicBezTo>
                  <a:cubicBezTo>
                    <a:pt x="0" y="21"/>
                    <a:pt x="0" y="21"/>
                    <a:pt x="0" y="21"/>
                  </a:cubicBezTo>
                  <a:cubicBezTo>
                    <a:pt x="0" y="10"/>
                    <a:pt x="9" y="0"/>
                    <a:pt x="20" y="0"/>
                  </a:cubicBezTo>
                  <a:close/>
                </a:path>
              </a:pathLst>
            </a:cu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26" name="Freeform 9"/>
            <p:cNvSpPr/>
            <p:nvPr/>
          </p:nvSpPr>
          <p:spPr bwMode="auto">
            <a:xfrm>
              <a:off x="5548" y="2233"/>
              <a:ext cx="220" cy="157"/>
            </a:xfrm>
            <a:custGeom>
              <a:avLst/>
              <a:gdLst>
                <a:gd name="T0" fmla="*/ 20 w 92"/>
                <a:gd name="T1" fmla="*/ 0 h 66"/>
                <a:gd name="T2" fmla="*/ 71 w 92"/>
                <a:gd name="T3" fmla="*/ 0 h 66"/>
                <a:gd name="T4" fmla="*/ 92 w 92"/>
                <a:gd name="T5" fmla="*/ 20 h 66"/>
                <a:gd name="T6" fmla="*/ 92 w 92"/>
                <a:gd name="T7" fmla="*/ 46 h 66"/>
                <a:gd name="T8" fmla="*/ 71 w 92"/>
                <a:gd name="T9" fmla="*/ 66 h 66"/>
                <a:gd name="T10" fmla="*/ 20 w 92"/>
                <a:gd name="T11" fmla="*/ 66 h 66"/>
                <a:gd name="T12" fmla="*/ 0 w 92"/>
                <a:gd name="T13" fmla="*/ 46 h 66"/>
                <a:gd name="T14" fmla="*/ 0 w 92"/>
                <a:gd name="T15" fmla="*/ 20 h 66"/>
                <a:gd name="T16" fmla="*/ 20 w 92"/>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6">
                  <a:moveTo>
                    <a:pt x="20" y="0"/>
                  </a:moveTo>
                  <a:cubicBezTo>
                    <a:pt x="71" y="0"/>
                    <a:pt x="71" y="0"/>
                    <a:pt x="71" y="0"/>
                  </a:cubicBezTo>
                  <a:cubicBezTo>
                    <a:pt x="83" y="0"/>
                    <a:pt x="92" y="9"/>
                    <a:pt x="92" y="20"/>
                  </a:cubicBezTo>
                  <a:cubicBezTo>
                    <a:pt x="92" y="46"/>
                    <a:pt x="92" y="46"/>
                    <a:pt x="92" y="46"/>
                  </a:cubicBezTo>
                  <a:cubicBezTo>
                    <a:pt x="92" y="57"/>
                    <a:pt x="83" y="66"/>
                    <a:pt x="71" y="66"/>
                  </a:cubicBezTo>
                  <a:cubicBezTo>
                    <a:pt x="20" y="66"/>
                    <a:pt x="20" y="66"/>
                    <a:pt x="20" y="66"/>
                  </a:cubicBezTo>
                  <a:cubicBezTo>
                    <a:pt x="9" y="66"/>
                    <a:pt x="0" y="57"/>
                    <a:pt x="0" y="46"/>
                  </a:cubicBezTo>
                  <a:cubicBezTo>
                    <a:pt x="0" y="20"/>
                    <a:pt x="0" y="20"/>
                    <a:pt x="0" y="20"/>
                  </a:cubicBezTo>
                  <a:cubicBezTo>
                    <a:pt x="0" y="9"/>
                    <a:pt x="9" y="0"/>
                    <a:pt x="20" y="0"/>
                  </a:cubicBezTo>
                  <a:close/>
                </a:path>
              </a:pathLst>
            </a:cu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grpSp>
      <p:grpSp>
        <p:nvGrpSpPr>
          <p:cNvPr id="227" name="Group 12"/>
          <p:cNvGrpSpPr>
            <a:grpSpLocks noChangeAspect="1"/>
          </p:cNvGrpSpPr>
          <p:nvPr/>
        </p:nvGrpSpPr>
        <p:grpSpPr bwMode="auto">
          <a:xfrm>
            <a:off x="7889325" y="1970276"/>
            <a:ext cx="687389" cy="575625"/>
            <a:chOff x="4757" y="734"/>
            <a:chExt cx="1136" cy="951"/>
          </a:xfrm>
          <a:solidFill>
            <a:srgbClr val="F5456D"/>
          </a:solidFill>
        </p:grpSpPr>
        <p:sp>
          <p:nvSpPr>
            <p:cNvPr id="228" name="Freeform 13"/>
            <p:cNvSpPr>
              <a:spLocks noEditPoints="1"/>
            </p:cNvSpPr>
            <p:nvPr/>
          </p:nvSpPr>
          <p:spPr bwMode="auto">
            <a:xfrm>
              <a:off x="4757" y="872"/>
              <a:ext cx="689" cy="689"/>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29" name="Freeform 14"/>
            <p:cNvSpPr>
              <a:spLocks noEditPoints="1"/>
            </p:cNvSpPr>
            <p:nvPr/>
          </p:nvSpPr>
          <p:spPr bwMode="auto">
            <a:xfrm>
              <a:off x="5442" y="1240"/>
              <a:ext cx="444" cy="445"/>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30" name="Freeform 15"/>
            <p:cNvSpPr>
              <a:spLocks noEditPoints="1"/>
            </p:cNvSpPr>
            <p:nvPr/>
          </p:nvSpPr>
          <p:spPr bwMode="auto">
            <a:xfrm>
              <a:off x="5430" y="734"/>
              <a:ext cx="463" cy="461"/>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w="3175">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grpSp>
      <p:grpSp>
        <p:nvGrpSpPr>
          <p:cNvPr id="231" name="Group 18"/>
          <p:cNvGrpSpPr>
            <a:grpSpLocks noChangeAspect="1"/>
          </p:cNvGrpSpPr>
          <p:nvPr/>
        </p:nvGrpSpPr>
        <p:grpSpPr bwMode="auto">
          <a:xfrm>
            <a:off x="3991133" y="4237010"/>
            <a:ext cx="620044" cy="601440"/>
            <a:chOff x="1431" y="1291"/>
            <a:chExt cx="924" cy="896"/>
          </a:xfrm>
          <a:solidFill>
            <a:srgbClr val="F5456D"/>
          </a:solidFill>
        </p:grpSpPr>
        <p:sp>
          <p:nvSpPr>
            <p:cNvPr id="232" name="Freeform 19"/>
            <p:cNvSpPr/>
            <p:nvPr/>
          </p:nvSpPr>
          <p:spPr bwMode="auto">
            <a:xfrm>
              <a:off x="1552" y="1665"/>
              <a:ext cx="377" cy="51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w="3175">
              <a:no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33" name="Freeform 20"/>
            <p:cNvSpPr/>
            <p:nvPr/>
          </p:nvSpPr>
          <p:spPr bwMode="auto">
            <a:xfrm>
              <a:off x="1431" y="1291"/>
              <a:ext cx="924" cy="64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w="3175">
              <a:no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34" name="Freeform 21"/>
            <p:cNvSpPr/>
            <p:nvPr/>
          </p:nvSpPr>
          <p:spPr bwMode="auto">
            <a:xfrm>
              <a:off x="1874" y="1672"/>
              <a:ext cx="377" cy="515"/>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w="3175">
              <a:no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grpSp>
      <p:grpSp>
        <p:nvGrpSpPr>
          <p:cNvPr id="235" name="Group 30"/>
          <p:cNvGrpSpPr>
            <a:grpSpLocks noChangeAspect="1"/>
          </p:cNvGrpSpPr>
          <p:nvPr/>
        </p:nvGrpSpPr>
        <p:grpSpPr bwMode="auto">
          <a:xfrm>
            <a:off x="4210349" y="2697436"/>
            <a:ext cx="621668" cy="525997"/>
            <a:chOff x="144" y="2696"/>
            <a:chExt cx="1174" cy="889"/>
          </a:xfrm>
          <a:noFill/>
        </p:grpSpPr>
        <p:sp>
          <p:nvSpPr>
            <p:cNvPr id="236" name="Freeform 31"/>
            <p:cNvSpPr/>
            <p:nvPr/>
          </p:nvSpPr>
          <p:spPr bwMode="auto">
            <a:xfrm>
              <a:off x="695" y="2696"/>
              <a:ext cx="623" cy="889"/>
            </a:xfrm>
            <a:custGeom>
              <a:avLst/>
              <a:gdLst>
                <a:gd name="T0" fmla="*/ 208 w 262"/>
                <a:gd name="T1" fmla="*/ 0 h 373"/>
                <a:gd name="T2" fmla="*/ 54 w 262"/>
                <a:gd name="T3" fmla="*/ 0 h 373"/>
                <a:gd name="T4" fmla="*/ 0 w 262"/>
                <a:gd name="T5" fmla="*/ 54 h 373"/>
                <a:gd name="T6" fmla="*/ 0 w 262"/>
                <a:gd name="T7" fmla="*/ 319 h 373"/>
                <a:gd name="T8" fmla="*/ 54 w 262"/>
                <a:gd name="T9" fmla="*/ 373 h 373"/>
                <a:gd name="T10" fmla="*/ 208 w 262"/>
                <a:gd name="T11" fmla="*/ 373 h 373"/>
                <a:gd name="T12" fmla="*/ 262 w 262"/>
                <a:gd name="T13" fmla="*/ 319 h 373"/>
                <a:gd name="T14" fmla="*/ 262 w 262"/>
                <a:gd name="T15" fmla="*/ 54 h 373"/>
                <a:gd name="T16" fmla="*/ 208 w 262"/>
                <a:gd name="T1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373">
                  <a:moveTo>
                    <a:pt x="208" y="0"/>
                  </a:moveTo>
                  <a:cubicBezTo>
                    <a:pt x="54" y="0"/>
                    <a:pt x="54" y="0"/>
                    <a:pt x="54" y="0"/>
                  </a:cubicBezTo>
                  <a:cubicBezTo>
                    <a:pt x="24" y="0"/>
                    <a:pt x="0" y="24"/>
                    <a:pt x="0" y="54"/>
                  </a:cubicBezTo>
                  <a:cubicBezTo>
                    <a:pt x="0" y="319"/>
                    <a:pt x="0" y="319"/>
                    <a:pt x="0" y="319"/>
                  </a:cubicBezTo>
                  <a:cubicBezTo>
                    <a:pt x="0" y="349"/>
                    <a:pt x="24" y="373"/>
                    <a:pt x="54" y="373"/>
                  </a:cubicBezTo>
                  <a:cubicBezTo>
                    <a:pt x="208" y="373"/>
                    <a:pt x="208" y="373"/>
                    <a:pt x="208" y="373"/>
                  </a:cubicBezTo>
                  <a:cubicBezTo>
                    <a:pt x="238" y="373"/>
                    <a:pt x="262" y="349"/>
                    <a:pt x="262" y="319"/>
                  </a:cubicBezTo>
                  <a:cubicBezTo>
                    <a:pt x="262" y="54"/>
                    <a:pt x="262" y="54"/>
                    <a:pt x="262" y="54"/>
                  </a:cubicBezTo>
                  <a:cubicBezTo>
                    <a:pt x="262" y="24"/>
                    <a:pt x="238" y="0"/>
                    <a:pt x="208" y="0"/>
                  </a:cubicBezTo>
                  <a:close/>
                </a:path>
              </a:pathLst>
            </a:custGeom>
            <a:grpFill/>
            <a:ln w="38100">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37" name="Freeform 32"/>
            <p:cNvSpPr/>
            <p:nvPr/>
          </p:nvSpPr>
          <p:spPr bwMode="auto">
            <a:xfrm>
              <a:off x="747" y="2770"/>
              <a:ext cx="518" cy="712"/>
            </a:xfrm>
            <a:custGeom>
              <a:avLst/>
              <a:gdLst>
                <a:gd name="T0" fmla="*/ 217 w 218"/>
                <a:gd name="T1" fmla="*/ 0 h 299"/>
                <a:gd name="T2" fmla="*/ 1 w 218"/>
                <a:gd name="T3" fmla="*/ 0 h 299"/>
                <a:gd name="T4" fmla="*/ 0 w 218"/>
                <a:gd name="T5" fmla="*/ 1 h 299"/>
                <a:gd name="T6" fmla="*/ 0 w 218"/>
                <a:gd name="T7" fmla="*/ 299 h 299"/>
                <a:gd name="T8" fmla="*/ 1 w 218"/>
                <a:gd name="T9" fmla="*/ 299 h 299"/>
                <a:gd name="T10" fmla="*/ 217 w 218"/>
                <a:gd name="T11" fmla="*/ 299 h 299"/>
                <a:gd name="T12" fmla="*/ 218 w 218"/>
                <a:gd name="T13" fmla="*/ 299 h 299"/>
                <a:gd name="T14" fmla="*/ 218 w 218"/>
                <a:gd name="T15" fmla="*/ 1 h 299"/>
                <a:gd name="T16" fmla="*/ 217 w 218"/>
                <a:gd name="T1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299">
                  <a:moveTo>
                    <a:pt x="217" y="0"/>
                  </a:moveTo>
                  <a:cubicBezTo>
                    <a:pt x="1" y="0"/>
                    <a:pt x="1" y="0"/>
                    <a:pt x="1" y="0"/>
                  </a:cubicBezTo>
                  <a:cubicBezTo>
                    <a:pt x="1" y="0"/>
                    <a:pt x="0" y="1"/>
                    <a:pt x="0" y="1"/>
                  </a:cubicBezTo>
                  <a:cubicBezTo>
                    <a:pt x="0" y="299"/>
                    <a:pt x="0" y="299"/>
                    <a:pt x="0" y="299"/>
                  </a:cubicBezTo>
                  <a:cubicBezTo>
                    <a:pt x="0" y="299"/>
                    <a:pt x="1" y="299"/>
                    <a:pt x="1" y="299"/>
                  </a:cubicBezTo>
                  <a:cubicBezTo>
                    <a:pt x="217" y="299"/>
                    <a:pt x="217" y="299"/>
                    <a:pt x="217" y="299"/>
                  </a:cubicBezTo>
                  <a:cubicBezTo>
                    <a:pt x="217" y="299"/>
                    <a:pt x="218" y="299"/>
                    <a:pt x="218" y="299"/>
                  </a:cubicBezTo>
                  <a:cubicBezTo>
                    <a:pt x="218" y="1"/>
                    <a:pt x="218" y="1"/>
                    <a:pt x="218" y="1"/>
                  </a:cubicBezTo>
                  <a:cubicBezTo>
                    <a:pt x="218" y="1"/>
                    <a:pt x="217" y="0"/>
                    <a:pt x="217" y="0"/>
                  </a:cubicBezTo>
                  <a:close/>
                </a:path>
              </a:pathLst>
            </a:custGeom>
            <a:grpFill/>
            <a:ln w="38100">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38" name="Freeform 33"/>
            <p:cNvSpPr/>
            <p:nvPr/>
          </p:nvSpPr>
          <p:spPr bwMode="auto">
            <a:xfrm>
              <a:off x="930" y="2725"/>
              <a:ext cx="150" cy="19"/>
            </a:xfrm>
            <a:custGeom>
              <a:avLst/>
              <a:gdLst>
                <a:gd name="T0" fmla="*/ 60 w 63"/>
                <a:gd name="T1" fmla="*/ 0 h 8"/>
                <a:gd name="T2" fmla="*/ 4 w 63"/>
                <a:gd name="T3" fmla="*/ 0 h 8"/>
                <a:gd name="T4" fmla="*/ 0 w 63"/>
                <a:gd name="T5" fmla="*/ 4 h 8"/>
                <a:gd name="T6" fmla="*/ 0 w 63"/>
                <a:gd name="T7" fmla="*/ 4 h 8"/>
                <a:gd name="T8" fmla="*/ 4 w 63"/>
                <a:gd name="T9" fmla="*/ 8 h 8"/>
                <a:gd name="T10" fmla="*/ 60 w 63"/>
                <a:gd name="T11" fmla="*/ 8 h 8"/>
                <a:gd name="T12" fmla="*/ 63 w 63"/>
                <a:gd name="T13" fmla="*/ 4 h 8"/>
                <a:gd name="T14" fmla="*/ 63 w 63"/>
                <a:gd name="T15" fmla="*/ 4 h 8"/>
                <a:gd name="T16" fmla="*/ 60 w 63"/>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8">
                  <a:moveTo>
                    <a:pt x="60" y="0"/>
                  </a:moveTo>
                  <a:cubicBezTo>
                    <a:pt x="4" y="0"/>
                    <a:pt x="4" y="0"/>
                    <a:pt x="4" y="0"/>
                  </a:cubicBezTo>
                  <a:cubicBezTo>
                    <a:pt x="2" y="0"/>
                    <a:pt x="0" y="2"/>
                    <a:pt x="0" y="4"/>
                  </a:cubicBezTo>
                  <a:cubicBezTo>
                    <a:pt x="0" y="4"/>
                    <a:pt x="0" y="4"/>
                    <a:pt x="0" y="4"/>
                  </a:cubicBezTo>
                  <a:cubicBezTo>
                    <a:pt x="0" y="6"/>
                    <a:pt x="2" y="8"/>
                    <a:pt x="4" y="8"/>
                  </a:cubicBezTo>
                  <a:cubicBezTo>
                    <a:pt x="60" y="8"/>
                    <a:pt x="60" y="8"/>
                    <a:pt x="60" y="8"/>
                  </a:cubicBezTo>
                  <a:cubicBezTo>
                    <a:pt x="62" y="8"/>
                    <a:pt x="63" y="6"/>
                    <a:pt x="63" y="4"/>
                  </a:cubicBezTo>
                  <a:cubicBezTo>
                    <a:pt x="63" y="4"/>
                    <a:pt x="63" y="4"/>
                    <a:pt x="63" y="4"/>
                  </a:cubicBezTo>
                  <a:cubicBezTo>
                    <a:pt x="63" y="2"/>
                    <a:pt x="62" y="0"/>
                    <a:pt x="60" y="0"/>
                  </a:cubicBezTo>
                  <a:close/>
                </a:path>
              </a:pathLst>
            </a:custGeom>
            <a:grpFill/>
            <a:ln w="38100">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39" name="Oval 34"/>
            <p:cNvSpPr>
              <a:spLocks noChangeArrowheads="1"/>
            </p:cNvSpPr>
            <p:nvPr/>
          </p:nvSpPr>
          <p:spPr bwMode="auto">
            <a:xfrm>
              <a:off x="983" y="3520"/>
              <a:ext cx="45" cy="46"/>
            </a:xfrm>
            <a:prstGeom prst="ellipse">
              <a:avLst/>
            </a:prstGeom>
            <a:grpFill/>
            <a:ln w="38100">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40" name="Freeform 35"/>
            <p:cNvSpPr/>
            <p:nvPr/>
          </p:nvSpPr>
          <p:spPr bwMode="auto">
            <a:xfrm>
              <a:off x="144" y="2830"/>
              <a:ext cx="706" cy="521"/>
            </a:xfrm>
            <a:custGeom>
              <a:avLst/>
              <a:gdLst>
                <a:gd name="T0" fmla="*/ 149 w 297"/>
                <a:gd name="T1" fmla="*/ 0 h 219"/>
                <a:gd name="T2" fmla="*/ 297 w 297"/>
                <a:gd name="T3" fmla="*/ 102 h 219"/>
                <a:gd name="T4" fmla="*/ 241 w 297"/>
                <a:gd name="T5" fmla="*/ 183 h 219"/>
                <a:gd name="T6" fmla="*/ 285 w 297"/>
                <a:gd name="T7" fmla="*/ 219 h 219"/>
                <a:gd name="T8" fmla="*/ 284 w 297"/>
                <a:gd name="T9" fmla="*/ 219 h 219"/>
                <a:gd name="T10" fmla="*/ 213 w 297"/>
                <a:gd name="T11" fmla="*/ 195 h 219"/>
                <a:gd name="T12" fmla="*/ 149 w 297"/>
                <a:gd name="T13" fmla="*/ 205 h 219"/>
                <a:gd name="T14" fmla="*/ 0 w 297"/>
                <a:gd name="T15" fmla="*/ 102 h 219"/>
                <a:gd name="T16" fmla="*/ 149 w 297"/>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219">
                  <a:moveTo>
                    <a:pt x="149" y="0"/>
                  </a:moveTo>
                  <a:cubicBezTo>
                    <a:pt x="231" y="0"/>
                    <a:pt x="297" y="46"/>
                    <a:pt x="297" y="102"/>
                  </a:cubicBezTo>
                  <a:cubicBezTo>
                    <a:pt x="297" y="135"/>
                    <a:pt x="275" y="164"/>
                    <a:pt x="241" y="183"/>
                  </a:cubicBezTo>
                  <a:cubicBezTo>
                    <a:pt x="249" y="198"/>
                    <a:pt x="265" y="211"/>
                    <a:pt x="285" y="219"/>
                  </a:cubicBezTo>
                  <a:cubicBezTo>
                    <a:pt x="285" y="219"/>
                    <a:pt x="284" y="219"/>
                    <a:pt x="284" y="219"/>
                  </a:cubicBezTo>
                  <a:cubicBezTo>
                    <a:pt x="255" y="219"/>
                    <a:pt x="230" y="209"/>
                    <a:pt x="213" y="195"/>
                  </a:cubicBezTo>
                  <a:cubicBezTo>
                    <a:pt x="194" y="201"/>
                    <a:pt x="172" y="205"/>
                    <a:pt x="149" y="205"/>
                  </a:cubicBezTo>
                  <a:cubicBezTo>
                    <a:pt x="66" y="205"/>
                    <a:pt x="0" y="159"/>
                    <a:pt x="0" y="102"/>
                  </a:cubicBezTo>
                  <a:cubicBezTo>
                    <a:pt x="0" y="46"/>
                    <a:pt x="66" y="0"/>
                    <a:pt x="149" y="0"/>
                  </a:cubicBezTo>
                  <a:close/>
                </a:path>
              </a:pathLst>
            </a:custGeom>
            <a:grpFill/>
            <a:ln w="38100">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sp>
          <p:nvSpPr>
            <p:cNvPr id="241" name="Freeform 36"/>
            <p:cNvSpPr>
              <a:spLocks noEditPoints="1"/>
            </p:cNvSpPr>
            <p:nvPr/>
          </p:nvSpPr>
          <p:spPr bwMode="auto">
            <a:xfrm>
              <a:off x="460" y="2932"/>
              <a:ext cx="69" cy="288"/>
            </a:xfrm>
            <a:custGeom>
              <a:avLst/>
              <a:gdLst>
                <a:gd name="T0" fmla="*/ 67 w 69"/>
                <a:gd name="T1" fmla="*/ 288 h 288"/>
                <a:gd name="T2" fmla="*/ 0 w 69"/>
                <a:gd name="T3" fmla="*/ 288 h 288"/>
                <a:gd name="T4" fmla="*/ 0 w 69"/>
                <a:gd name="T5" fmla="*/ 81 h 288"/>
                <a:gd name="T6" fmla="*/ 67 w 69"/>
                <a:gd name="T7" fmla="*/ 81 h 288"/>
                <a:gd name="T8" fmla="*/ 67 w 69"/>
                <a:gd name="T9" fmla="*/ 288 h 288"/>
                <a:gd name="T10" fmla="*/ 67 w 69"/>
                <a:gd name="T11" fmla="*/ 288 h 288"/>
                <a:gd name="T12" fmla="*/ 69 w 69"/>
                <a:gd name="T13" fmla="*/ 50 h 288"/>
                <a:gd name="T14" fmla="*/ 0 w 69"/>
                <a:gd name="T15" fmla="*/ 50 h 288"/>
                <a:gd name="T16" fmla="*/ 0 w 69"/>
                <a:gd name="T17" fmla="*/ 0 h 288"/>
                <a:gd name="T18" fmla="*/ 69 w 69"/>
                <a:gd name="T19" fmla="*/ 0 h 288"/>
                <a:gd name="T20" fmla="*/ 69 w 69"/>
                <a:gd name="T21" fmla="*/ 5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288">
                  <a:moveTo>
                    <a:pt x="67" y="288"/>
                  </a:moveTo>
                  <a:lnTo>
                    <a:pt x="0" y="288"/>
                  </a:lnTo>
                  <a:lnTo>
                    <a:pt x="0" y="81"/>
                  </a:lnTo>
                  <a:lnTo>
                    <a:pt x="67" y="81"/>
                  </a:lnTo>
                  <a:lnTo>
                    <a:pt x="67" y="288"/>
                  </a:lnTo>
                  <a:lnTo>
                    <a:pt x="67" y="288"/>
                  </a:lnTo>
                  <a:close/>
                  <a:moveTo>
                    <a:pt x="69" y="50"/>
                  </a:moveTo>
                  <a:lnTo>
                    <a:pt x="0" y="50"/>
                  </a:lnTo>
                  <a:lnTo>
                    <a:pt x="0" y="0"/>
                  </a:lnTo>
                  <a:lnTo>
                    <a:pt x="69" y="0"/>
                  </a:lnTo>
                  <a:lnTo>
                    <a:pt x="69" y="50"/>
                  </a:lnTo>
                  <a:close/>
                </a:path>
              </a:pathLst>
            </a:custGeom>
            <a:grpFill/>
            <a:ln w="38100">
              <a:solidFill>
                <a:srgbClr val="F5456D"/>
              </a:solidFill>
              <a:round/>
            </a:ln>
            <a:extLst/>
          </p:spPr>
          <p:txBody>
            <a:bodyPr vert="horz" wrap="square" lIns="68580" tIns="34290" rIns="68580" bIns="34290" numCol="1" anchor="t" anchorCtr="0" compatLnSpc="1"/>
            <a:lstStyle/>
            <a:p>
              <a:pPr defTabSz="914277">
                <a:defRPr/>
              </a:pPr>
              <a:endParaRPr lang="id-ID" sz="1000" kern="0">
                <a:solidFill>
                  <a:prstClr val="black"/>
                </a:solidFill>
                <a:latin typeface="微软雅黑"/>
                <a:ea typeface="微软雅黑"/>
                <a:cs typeface="+mn-ea"/>
                <a:sym typeface="微软雅黑"/>
              </a:endParaRPr>
            </a:p>
          </p:txBody>
        </p:sp>
      </p:grpSp>
      <p:grpSp>
        <p:nvGrpSpPr>
          <p:cNvPr id="242" name="Group 3"/>
          <p:cNvGrpSpPr/>
          <p:nvPr/>
        </p:nvGrpSpPr>
        <p:grpSpPr>
          <a:xfrm>
            <a:off x="8743833" y="3566763"/>
            <a:ext cx="2159591" cy="933810"/>
            <a:chOff x="8633134" y="3844826"/>
            <a:chExt cx="2765626" cy="1150048"/>
          </a:xfrm>
        </p:grpSpPr>
        <p:sp>
          <p:nvSpPr>
            <p:cNvPr id="243" name="TextBox 242"/>
            <p:cNvSpPr txBox="1"/>
            <p:nvPr/>
          </p:nvSpPr>
          <p:spPr>
            <a:xfrm>
              <a:off x="8637662" y="3844826"/>
              <a:ext cx="1813073" cy="414662"/>
            </a:xfrm>
            <a:prstGeom prst="rect">
              <a:avLst/>
            </a:prstGeom>
            <a:noFill/>
          </p:spPr>
          <p:txBody>
            <a:bodyPr wrap="none" rtlCol="0">
              <a:spAutoFit/>
            </a:bodyPr>
            <a:lstStyle/>
            <a:p>
              <a:pPr>
                <a:lnSpc>
                  <a:spcPct val="150000"/>
                </a:lnSpc>
              </a:pPr>
              <a:r>
                <a:rPr lang="zh-CN" altLang="en-US" sz="1200" dirty="0">
                  <a:solidFill>
                    <a:prstClr val="black">
                      <a:lumMod val="75000"/>
                      <a:lumOff val="25000"/>
                    </a:prstClr>
                  </a:solidFill>
                  <a:latin typeface="微软雅黑"/>
                  <a:ea typeface="微软雅黑"/>
                  <a:cs typeface="+mn-ea"/>
                  <a:sym typeface="微软雅黑"/>
                </a:rPr>
                <a:t>点击此处添加标题</a:t>
              </a:r>
            </a:p>
          </p:txBody>
        </p:sp>
        <p:sp>
          <p:nvSpPr>
            <p:cNvPr id="244" name="Rectangle 95"/>
            <p:cNvSpPr/>
            <p:nvPr/>
          </p:nvSpPr>
          <p:spPr>
            <a:xfrm>
              <a:off x="8633134" y="4297902"/>
              <a:ext cx="2765626" cy="696972"/>
            </a:xfrm>
            <a:prstGeom prst="rect">
              <a:avLst/>
            </a:prstGeom>
          </p:spPr>
          <p:txBody>
            <a:bodyPr wrap="square">
              <a:spAutoFit/>
            </a:bodyPr>
            <a:lstStyle/>
            <a:p>
              <a:pPr algn="just">
                <a:lnSpc>
                  <a:spcPct val="114000"/>
                </a:lnSpc>
              </a:pPr>
              <a:r>
                <a:rPr lang="zh-CN" altLang="en-US" sz="900" dirty="0">
                  <a:solidFill>
                    <a:prstClr val="black">
                      <a:lumMod val="50000"/>
                      <a:lumOff val="50000"/>
                    </a:prstClr>
                  </a:solidFill>
                  <a:latin typeface="微软雅黑"/>
                  <a:ea typeface="微软雅黑"/>
                  <a:cs typeface="+mn-ea"/>
                  <a:sym typeface="微软雅黑"/>
                </a:rPr>
                <a:t>您的内容打在这里，或者通过复制您的文本后，在此框中选择粘贴，并选择只保留文字。</a:t>
              </a:r>
              <a:endParaRPr lang="en-US" altLang="zh-CN" sz="900" dirty="0">
                <a:solidFill>
                  <a:prstClr val="black">
                    <a:lumMod val="50000"/>
                    <a:lumOff val="50000"/>
                  </a:prstClr>
                </a:solidFill>
                <a:latin typeface="微软雅黑"/>
                <a:ea typeface="微软雅黑"/>
                <a:cs typeface="+mn-ea"/>
                <a:sym typeface="微软雅黑"/>
              </a:endParaRPr>
            </a:p>
          </p:txBody>
        </p:sp>
      </p:grpSp>
      <p:grpSp>
        <p:nvGrpSpPr>
          <p:cNvPr id="245" name="Group 1"/>
          <p:cNvGrpSpPr/>
          <p:nvPr/>
        </p:nvGrpSpPr>
        <p:grpSpPr>
          <a:xfrm>
            <a:off x="8719263" y="1700808"/>
            <a:ext cx="2159591" cy="952076"/>
            <a:chOff x="7544136" y="2041175"/>
            <a:chExt cx="2765625" cy="1172544"/>
          </a:xfrm>
        </p:grpSpPr>
        <p:sp>
          <p:nvSpPr>
            <p:cNvPr id="246" name="TextBox 245"/>
            <p:cNvSpPr txBox="1"/>
            <p:nvPr/>
          </p:nvSpPr>
          <p:spPr>
            <a:xfrm>
              <a:off x="7563747" y="2041175"/>
              <a:ext cx="1813072" cy="414662"/>
            </a:xfrm>
            <a:prstGeom prst="rect">
              <a:avLst/>
            </a:prstGeom>
            <a:noFill/>
          </p:spPr>
          <p:txBody>
            <a:bodyPr wrap="none" rtlCol="0">
              <a:spAutoFit/>
            </a:bodyPr>
            <a:lstStyle/>
            <a:p>
              <a:pPr>
                <a:lnSpc>
                  <a:spcPct val="150000"/>
                </a:lnSpc>
              </a:pPr>
              <a:r>
                <a:rPr lang="zh-CN" altLang="en-US" sz="1200" dirty="0">
                  <a:solidFill>
                    <a:prstClr val="black">
                      <a:lumMod val="75000"/>
                      <a:lumOff val="25000"/>
                    </a:prstClr>
                  </a:solidFill>
                  <a:latin typeface="微软雅黑"/>
                  <a:ea typeface="微软雅黑"/>
                  <a:cs typeface="+mn-ea"/>
                  <a:sym typeface="微软雅黑"/>
                </a:rPr>
                <a:t>点击此处添加标题</a:t>
              </a:r>
            </a:p>
          </p:txBody>
        </p:sp>
        <p:sp>
          <p:nvSpPr>
            <p:cNvPr id="247" name="Rectangle 96"/>
            <p:cNvSpPr/>
            <p:nvPr/>
          </p:nvSpPr>
          <p:spPr>
            <a:xfrm>
              <a:off x="7544136" y="2516746"/>
              <a:ext cx="2765625" cy="696973"/>
            </a:xfrm>
            <a:prstGeom prst="rect">
              <a:avLst/>
            </a:prstGeom>
          </p:spPr>
          <p:txBody>
            <a:bodyPr wrap="square">
              <a:spAutoFit/>
            </a:bodyPr>
            <a:lstStyle/>
            <a:p>
              <a:pPr algn="just">
                <a:lnSpc>
                  <a:spcPct val="114000"/>
                </a:lnSpc>
              </a:pPr>
              <a:r>
                <a:rPr lang="zh-CN" altLang="en-US" sz="900" dirty="0">
                  <a:solidFill>
                    <a:prstClr val="black">
                      <a:lumMod val="50000"/>
                      <a:lumOff val="50000"/>
                    </a:prstClr>
                  </a:solidFill>
                  <a:latin typeface="微软雅黑"/>
                  <a:ea typeface="微软雅黑"/>
                  <a:cs typeface="+mn-ea"/>
                  <a:sym typeface="微软雅黑"/>
                </a:rPr>
                <a:t>您的内容打在这里，或者通过复制您的文本后，在此框中选择粘贴，并选择只保留文字。</a:t>
              </a:r>
              <a:endParaRPr lang="en-US" altLang="zh-CN" sz="900" dirty="0">
                <a:solidFill>
                  <a:prstClr val="black">
                    <a:lumMod val="50000"/>
                    <a:lumOff val="50000"/>
                  </a:prstClr>
                </a:solidFill>
                <a:latin typeface="微软雅黑"/>
                <a:ea typeface="微软雅黑"/>
                <a:cs typeface="+mn-ea"/>
                <a:sym typeface="微软雅黑"/>
              </a:endParaRPr>
            </a:p>
          </p:txBody>
        </p:sp>
      </p:grpSp>
      <p:grpSp>
        <p:nvGrpSpPr>
          <p:cNvPr id="248" name="Group 4"/>
          <p:cNvGrpSpPr/>
          <p:nvPr/>
        </p:nvGrpSpPr>
        <p:grpSpPr>
          <a:xfrm>
            <a:off x="1991327" y="2249311"/>
            <a:ext cx="1989271" cy="993119"/>
            <a:chOff x="519902" y="2197887"/>
            <a:chExt cx="2664738" cy="1223091"/>
          </a:xfrm>
        </p:grpSpPr>
        <p:sp>
          <p:nvSpPr>
            <p:cNvPr id="249" name="TextBox 248"/>
            <p:cNvSpPr txBox="1"/>
            <p:nvPr/>
          </p:nvSpPr>
          <p:spPr>
            <a:xfrm>
              <a:off x="1148895" y="2197887"/>
              <a:ext cx="1896505" cy="414662"/>
            </a:xfrm>
            <a:prstGeom prst="rect">
              <a:avLst/>
            </a:prstGeom>
            <a:noFill/>
          </p:spPr>
          <p:txBody>
            <a:bodyPr wrap="none" rtlCol="0">
              <a:spAutoFit/>
            </a:bodyPr>
            <a:lstStyle/>
            <a:p>
              <a:pPr>
                <a:lnSpc>
                  <a:spcPct val="150000"/>
                </a:lnSpc>
              </a:pPr>
              <a:r>
                <a:rPr lang="zh-CN" altLang="en-US" sz="1200" dirty="0">
                  <a:solidFill>
                    <a:prstClr val="black">
                      <a:lumMod val="75000"/>
                      <a:lumOff val="25000"/>
                    </a:prstClr>
                  </a:solidFill>
                  <a:latin typeface="微软雅黑"/>
                  <a:ea typeface="微软雅黑"/>
                  <a:cs typeface="+mn-ea"/>
                  <a:sym typeface="微软雅黑"/>
                </a:rPr>
                <a:t>点击此处添加标题</a:t>
              </a:r>
            </a:p>
          </p:txBody>
        </p:sp>
        <p:sp>
          <p:nvSpPr>
            <p:cNvPr id="250" name="Rectangle 97"/>
            <p:cNvSpPr/>
            <p:nvPr/>
          </p:nvSpPr>
          <p:spPr>
            <a:xfrm>
              <a:off x="519902" y="2724005"/>
              <a:ext cx="2664738" cy="696973"/>
            </a:xfrm>
            <a:prstGeom prst="rect">
              <a:avLst/>
            </a:prstGeom>
          </p:spPr>
          <p:txBody>
            <a:bodyPr wrap="square">
              <a:spAutoFit/>
            </a:bodyPr>
            <a:lstStyle/>
            <a:p>
              <a:pPr algn="just">
                <a:lnSpc>
                  <a:spcPct val="114000"/>
                </a:lnSpc>
              </a:pPr>
              <a:r>
                <a:rPr lang="zh-CN" altLang="en-US" sz="900" dirty="0">
                  <a:solidFill>
                    <a:prstClr val="black">
                      <a:lumMod val="50000"/>
                      <a:lumOff val="50000"/>
                    </a:prstClr>
                  </a:solidFill>
                  <a:latin typeface="微软雅黑"/>
                  <a:ea typeface="微软雅黑"/>
                  <a:cs typeface="+mn-ea"/>
                  <a:sym typeface="微软雅黑"/>
                </a:rPr>
                <a:t>您的内容打在这里，或者通过复制您的文本后，在此框中选择粘贴，并选择只保留文字。</a:t>
              </a:r>
              <a:endParaRPr lang="en-US" altLang="zh-CN" sz="900" dirty="0">
                <a:solidFill>
                  <a:prstClr val="black">
                    <a:lumMod val="50000"/>
                    <a:lumOff val="50000"/>
                  </a:prstClr>
                </a:solidFill>
                <a:latin typeface="微软雅黑"/>
                <a:ea typeface="微软雅黑"/>
                <a:cs typeface="+mn-ea"/>
                <a:sym typeface="微软雅黑"/>
              </a:endParaRPr>
            </a:p>
          </p:txBody>
        </p:sp>
      </p:grpSp>
      <p:grpSp>
        <p:nvGrpSpPr>
          <p:cNvPr id="251" name="Group 11"/>
          <p:cNvGrpSpPr/>
          <p:nvPr/>
        </p:nvGrpSpPr>
        <p:grpSpPr>
          <a:xfrm>
            <a:off x="1775520" y="4135985"/>
            <a:ext cx="2010239" cy="919307"/>
            <a:chOff x="140162" y="4068265"/>
            <a:chExt cx="2586845" cy="1132185"/>
          </a:xfrm>
        </p:grpSpPr>
        <p:sp>
          <p:nvSpPr>
            <p:cNvPr id="252" name="TextBox 251"/>
            <p:cNvSpPr txBox="1"/>
            <p:nvPr/>
          </p:nvSpPr>
          <p:spPr>
            <a:xfrm>
              <a:off x="805353" y="4068265"/>
              <a:ext cx="1821864" cy="414661"/>
            </a:xfrm>
            <a:prstGeom prst="rect">
              <a:avLst/>
            </a:prstGeom>
            <a:noFill/>
          </p:spPr>
          <p:txBody>
            <a:bodyPr wrap="none" rtlCol="0">
              <a:spAutoFit/>
            </a:bodyPr>
            <a:lstStyle/>
            <a:p>
              <a:pPr>
                <a:lnSpc>
                  <a:spcPct val="150000"/>
                </a:lnSpc>
              </a:pPr>
              <a:r>
                <a:rPr lang="zh-CN" altLang="en-US" sz="1200" dirty="0">
                  <a:solidFill>
                    <a:prstClr val="black">
                      <a:lumMod val="75000"/>
                      <a:lumOff val="25000"/>
                    </a:prstClr>
                  </a:solidFill>
                  <a:latin typeface="微软雅黑"/>
                  <a:ea typeface="微软雅黑"/>
                  <a:cs typeface="+mn-ea"/>
                  <a:sym typeface="微软雅黑"/>
                </a:rPr>
                <a:t>点击此处添加标题</a:t>
              </a:r>
            </a:p>
          </p:txBody>
        </p:sp>
        <p:sp>
          <p:nvSpPr>
            <p:cNvPr id="253" name="Rectangle 98"/>
            <p:cNvSpPr/>
            <p:nvPr/>
          </p:nvSpPr>
          <p:spPr>
            <a:xfrm>
              <a:off x="140162" y="4503478"/>
              <a:ext cx="2586845" cy="696972"/>
            </a:xfrm>
            <a:prstGeom prst="rect">
              <a:avLst/>
            </a:prstGeom>
          </p:spPr>
          <p:txBody>
            <a:bodyPr wrap="square">
              <a:spAutoFit/>
            </a:bodyPr>
            <a:lstStyle/>
            <a:p>
              <a:pPr algn="just">
                <a:lnSpc>
                  <a:spcPct val="114000"/>
                </a:lnSpc>
              </a:pPr>
              <a:r>
                <a:rPr lang="zh-CN" altLang="en-US" sz="900" dirty="0">
                  <a:solidFill>
                    <a:prstClr val="black">
                      <a:lumMod val="50000"/>
                      <a:lumOff val="50000"/>
                    </a:prstClr>
                  </a:solidFill>
                  <a:latin typeface="微软雅黑"/>
                  <a:ea typeface="微软雅黑"/>
                  <a:cs typeface="+mn-ea"/>
                  <a:sym typeface="微软雅黑"/>
                </a:rPr>
                <a:t>您的内容打在这里，或者通过复制您的文本后，在此框中选择粘贴，并选择只保留文字。</a:t>
              </a:r>
              <a:endParaRPr lang="en-US" altLang="zh-CN" sz="900" dirty="0">
                <a:solidFill>
                  <a:prstClr val="black">
                    <a:lumMod val="50000"/>
                    <a:lumOff val="50000"/>
                  </a:prstClr>
                </a:solidFill>
                <a:latin typeface="微软雅黑"/>
                <a:ea typeface="微软雅黑"/>
                <a:cs typeface="+mn-ea"/>
                <a:sym typeface="微软雅黑"/>
              </a:endParaRPr>
            </a:p>
          </p:txBody>
        </p:sp>
      </p:grpSp>
    </p:spTree>
    <p:extLst>
      <p:ext uri="{BB962C8B-B14F-4D97-AF65-F5344CB8AC3E}">
        <p14:creationId xmlns:p14="http://schemas.microsoft.com/office/powerpoint/2010/main" val="3174412969"/>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additive="base">
                                        <p:cTn id="7" dur="500" fill="hold"/>
                                        <p:tgtEl>
                                          <p:spTgt spid="176"/>
                                        </p:tgtEl>
                                        <p:attrNameLst>
                                          <p:attrName>ppt_x</p:attrName>
                                        </p:attrNameLst>
                                      </p:cBhvr>
                                      <p:tavLst>
                                        <p:tav tm="0">
                                          <p:val>
                                            <p:strVal val="#ppt_x"/>
                                          </p:val>
                                        </p:tav>
                                        <p:tav tm="100000">
                                          <p:val>
                                            <p:strVal val="#ppt_x"/>
                                          </p:val>
                                        </p:tav>
                                      </p:tavLst>
                                    </p:anim>
                                    <p:anim calcmode="lin" valueType="num">
                                      <p:cBhvr additive="base">
                                        <p:cTn id="8" dur="500" fill="hold"/>
                                        <p:tgtEl>
                                          <p:spTgt spid="17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6"/>
                                        </p:tgtEl>
                                        <p:attrNameLst>
                                          <p:attrName>style.visibility</p:attrName>
                                        </p:attrNameLst>
                                      </p:cBhvr>
                                      <p:to>
                                        <p:strVal val="visible"/>
                                      </p:to>
                                    </p:set>
                                    <p:anim calcmode="lin" valueType="num">
                                      <p:cBhvr additive="base">
                                        <p:cTn id="11" dur="500" fill="hold"/>
                                        <p:tgtEl>
                                          <p:spTgt spid="186"/>
                                        </p:tgtEl>
                                        <p:attrNameLst>
                                          <p:attrName>ppt_x</p:attrName>
                                        </p:attrNameLst>
                                      </p:cBhvr>
                                      <p:tavLst>
                                        <p:tav tm="0">
                                          <p:val>
                                            <p:strVal val="#ppt_x"/>
                                          </p:val>
                                        </p:tav>
                                        <p:tav tm="100000">
                                          <p:val>
                                            <p:strVal val="#ppt_x"/>
                                          </p:val>
                                        </p:tav>
                                      </p:tavLst>
                                    </p:anim>
                                    <p:anim calcmode="lin" valueType="num">
                                      <p:cBhvr additive="base">
                                        <p:cTn id="12" dur="500" fill="hold"/>
                                        <p:tgtEl>
                                          <p:spTgt spid="18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5"/>
                                        </p:tgtEl>
                                        <p:attrNameLst>
                                          <p:attrName>style.visibility</p:attrName>
                                        </p:attrNameLst>
                                      </p:cBhvr>
                                      <p:to>
                                        <p:strVal val="visible"/>
                                      </p:to>
                                    </p:set>
                                    <p:anim calcmode="lin" valueType="num">
                                      <p:cBhvr additive="base">
                                        <p:cTn id="15" dur="500" fill="hold"/>
                                        <p:tgtEl>
                                          <p:spTgt spid="195"/>
                                        </p:tgtEl>
                                        <p:attrNameLst>
                                          <p:attrName>ppt_x</p:attrName>
                                        </p:attrNameLst>
                                      </p:cBhvr>
                                      <p:tavLst>
                                        <p:tav tm="0">
                                          <p:val>
                                            <p:strVal val="#ppt_x"/>
                                          </p:val>
                                        </p:tav>
                                        <p:tav tm="100000">
                                          <p:val>
                                            <p:strVal val="#ppt_x"/>
                                          </p:val>
                                        </p:tav>
                                      </p:tavLst>
                                    </p:anim>
                                    <p:anim calcmode="lin" valueType="num">
                                      <p:cBhvr additive="base">
                                        <p:cTn id="16" dur="500" fill="hold"/>
                                        <p:tgtEl>
                                          <p:spTgt spid="19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9"/>
                                        </p:tgtEl>
                                        <p:attrNameLst>
                                          <p:attrName>style.visibility</p:attrName>
                                        </p:attrNameLst>
                                      </p:cBhvr>
                                      <p:to>
                                        <p:strVal val="visible"/>
                                      </p:to>
                                    </p:set>
                                    <p:anim calcmode="lin" valueType="num">
                                      <p:cBhvr additive="base">
                                        <p:cTn id="19" dur="500" fill="hold"/>
                                        <p:tgtEl>
                                          <p:spTgt spid="199"/>
                                        </p:tgtEl>
                                        <p:attrNameLst>
                                          <p:attrName>ppt_x</p:attrName>
                                        </p:attrNameLst>
                                      </p:cBhvr>
                                      <p:tavLst>
                                        <p:tav tm="0">
                                          <p:val>
                                            <p:strVal val="#ppt_x"/>
                                          </p:val>
                                        </p:tav>
                                        <p:tav tm="100000">
                                          <p:val>
                                            <p:strVal val="#ppt_x"/>
                                          </p:val>
                                        </p:tav>
                                      </p:tavLst>
                                    </p:anim>
                                    <p:anim calcmode="lin" valueType="num">
                                      <p:cBhvr additive="base">
                                        <p:cTn id="20" dur="500" fill="hold"/>
                                        <p:tgtEl>
                                          <p:spTgt spid="19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5"/>
                                        </p:tgtEl>
                                        <p:attrNameLst>
                                          <p:attrName>style.visibility</p:attrName>
                                        </p:attrNameLst>
                                      </p:cBhvr>
                                      <p:to>
                                        <p:strVal val="visible"/>
                                      </p:to>
                                    </p:set>
                                    <p:anim calcmode="lin" valueType="num">
                                      <p:cBhvr additive="base">
                                        <p:cTn id="23" dur="500" fill="hold"/>
                                        <p:tgtEl>
                                          <p:spTgt spid="215"/>
                                        </p:tgtEl>
                                        <p:attrNameLst>
                                          <p:attrName>ppt_x</p:attrName>
                                        </p:attrNameLst>
                                      </p:cBhvr>
                                      <p:tavLst>
                                        <p:tav tm="0">
                                          <p:val>
                                            <p:strVal val="#ppt_x"/>
                                          </p:val>
                                        </p:tav>
                                        <p:tav tm="100000">
                                          <p:val>
                                            <p:strVal val="#ppt_x"/>
                                          </p:val>
                                        </p:tav>
                                      </p:tavLst>
                                    </p:anim>
                                    <p:anim calcmode="lin" valueType="num">
                                      <p:cBhvr additive="base">
                                        <p:cTn id="24" dur="500" fill="hold"/>
                                        <p:tgtEl>
                                          <p:spTgt spid="2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6"/>
                                        </p:tgtEl>
                                        <p:attrNameLst>
                                          <p:attrName>style.visibility</p:attrName>
                                        </p:attrNameLst>
                                      </p:cBhvr>
                                      <p:to>
                                        <p:strVal val="visible"/>
                                      </p:to>
                                    </p:set>
                                    <p:anim calcmode="lin" valueType="num">
                                      <p:cBhvr additive="base">
                                        <p:cTn id="27" dur="500" fill="hold"/>
                                        <p:tgtEl>
                                          <p:spTgt spid="216"/>
                                        </p:tgtEl>
                                        <p:attrNameLst>
                                          <p:attrName>ppt_x</p:attrName>
                                        </p:attrNameLst>
                                      </p:cBhvr>
                                      <p:tavLst>
                                        <p:tav tm="0">
                                          <p:val>
                                            <p:strVal val="#ppt_x"/>
                                          </p:val>
                                        </p:tav>
                                        <p:tav tm="100000">
                                          <p:val>
                                            <p:strVal val="#ppt_x"/>
                                          </p:val>
                                        </p:tav>
                                      </p:tavLst>
                                    </p:anim>
                                    <p:anim calcmode="lin" valueType="num">
                                      <p:cBhvr additive="base">
                                        <p:cTn id="28" dur="500" fill="hold"/>
                                        <p:tgtEl>
                                          <p:spTgt spid="2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17"/>
                                        </p:tgtEl>
                                        <p:attrNameLst>
                                          <p:attrName>style.visibility</p:attrName>
                                        </p:attrNameLst>
                                      </p:cBhvr>
                                      <p:to>
                                        <p:strVal val="visible"/>
                                      </p:to>
                                    </p:set>
                                    <p:anim calcmode="lin" valueType="num">
                                      <p:cBhvr additive="base">
                                        <p:cTn id="31" dur="500" fill="hold"/>
                                        <p:tgtEl>
                                          <p:spTgt spid="217"/>
                                        </p:tgtEl>
                                        <p:attrNameLst>
                                          <p:attrName>ppt_x</p:attrName>
                                        </p:attrNameLst>
                                      </p:cBhvr>
                                      <p:tavLst>
                                        <p:tav tm="0">
                                          <p:val>
                                            <p:strVal val="#ppt_x"/>
                                          </p:val>
                                        </p:tav>
                                        <p:tav tm="100000">
                                          <p:val>
                                            <p:strVal val="#ppt_x"/>
                                          </p:val>
                                        </p:tav>
                                      </p:tavLst>
                                    </p:anim>
                                    <p:anim calcmode="lin" valueType="num">
                                      <p:cBhvr additive="base">
                                        <p:cTn id="32" dur="500" fill="hold"/>
                                        <p:tgtEl>
                                          <p:spTgt spid="2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8"/>
                                        </p:tgtEl>
                                        <p:attrNameLst>
                                          <p:attrName>style.visibility</p:attrName>
                                        </p:attrNameLst>
                                      </p:cBhvr>
                                      <p:to>
                                        <p:strVal val="visible"/>
                                      </p:to>
                                    </p:set>
                                    <p:anim calcmode="lin" valueType="num">
                                      <p:cBhvr additive="base">
                                        <p:cTn id="35" dur="500" fill="hold"/>
                                        <p:tgtEl>
                                          <p:spTgt spid="218"/>
                                        </p:tgtEl>
                                        <p:attrNameLst>
                                          <p:attrName>ppt_x</p:attrName>
                                        </p:attrNameLst>
                                      </p:cBhvr>
                                      <p:tavLst>
                                        <p:tav tm="0">
                                          <p:val>
                                            <p:strVal val="#ppt_x"/>
                                          </p:val>
                                        </p:tav>
                                        <p:tav tm="100000">
                                          <p:val>
                                            <p:strVal val="#ppt_x"/>
                                          </p:val>
                                        </p:tav>
                                      </p:tavLst>
                                    </p:anim>
                                    <p:anim calcmode="lin" valueType="num">
                                      <p:cBhvr additive="base">
                                        <p:cTn id="36" dur="500" fill="hold"/>
                                        <p:tgtEl>
                                          <p:spTgt spid="21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21"/>
                                        </p:tgtEl>
                                        <p:attrNameLst>
                                          <p:attrName>style.visibility</p:attrName>
                                        </p:attrNameLst>
                                      </p:cBhvr>
                                      <p:to>
                                        <p:strVal val="visible"/>
                                      </p:to>
                                    </p:set>
                                    <p:anim calcmode="lin" valueType="num">
                                      <p:cBhvr additive="base">
                                        <p:cTn id="39" dur="500" fill="hold"/>
                                        <p:tgtEl>
                                          <p:spTgt spid="221"/>
                                        </p:tgtEl>
                                        <p:attrNameLst>
                                          <p:attrName>ppt_x</p:attrName>
                                        </p:attrNameLst>
                                      </p:cBhvr>
                                      <p:tavLst>
                                        <p:tav tm="0">
                                          <p:val>
                                            <p:strVal val="#ppt_x"/>
                                          </p:val>
                                        </p:tav>
                                        <p:tav tm="100000">
                                          <p:val>
                                            <p:strVal val="#ppt_x"/>
                                          </p:val>
                                        </p:tav>
                                      </p:tavLst>
                                    </p:anim>
                                    <p:anim calcmode="lin" valueType="num">
                                      <p:cBhvr additive="base">
                                        <p:cTn id="40" dur="500" fill="hold"/>
                                        <p:tgtEl>
                                          <p:spTgt spid="22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27"/>
                                        </p:tgtEl>
                                        <p:attrNameLst>
                                          <p:attrName>style.visibility</p:attrName>
                                        </p:attrNameLst>
                                      </p:cBhvr>
                                      <p:to>
                                        <p:strVal val="visible"/>
                                      </p:to>
                                    </p:set>
                                    <p:anim calcmode="lin" valueType="num">
                                      <p:cBhvr additive="base">
                                        <p:cTn id="43" dur="500" fill="hold"/>
                                        <p:tgtEl>
                                          <p:spTgt spid="227"/>
                                        </p:tgtEl>
                                        <p:attrNameLst>
                                          <p:attrName>ppt_x</p:attrName>
                                        </p:attrNameLst>
                                      </p:cBhvr>
                                      <p:tavLst>
                                        <p:tav tm="0">
                                          <p:val>
                                            <p:strVal val="#ppt_x"/>
                                          </p:val>
                                        </p:tav>
                                        <p:tav tm="100000">
                                          <p:val>
                                            <p:strVal val="#ppt_x"/>
                                          </p:val>
                                        </p:tav>
                                      </p:tavLst>
                                    </p:anim>
                                    <p:anim calcmode="lin" valueType="num">
                                      <p:cBhvr additive="base">
                                        <p:cTn id="44" dur="500" fill="hold"/>
                                        <p:tgtEl>
                                          <p:spTgt spid="22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31"/>
                                        </p:tgtEl>
                                        <p:attrNameLst>
                                          <p:attrName>style.visibility</p:attrName>
                                        </p:attrNameLst>
                                      </p:cBhvr>
                                      <p:to>
                                        <p:strVal val="visible"/>
                                      </p:to>
                                    </p:set>
                                    <p:anim calcmode="lin" valueType="num">
                                      <p:cBhvr additive="base">
                                        <p:cTn id="47" dur="500" fill="hold"/>
                                        <p:tgtEl>
                                          <p:spTgt spid="231"/>
                                        </p:tgtEl>
                                        <p:attrNameLst>
                                          <p:attrName>ppt_x</p:attrName>
                                        </p:attrNameLst>
                                      </p:cBhvr>
                                      <p:tavLst>
                                        <p:tav tm="0">
                                          <p:val>
                                            <p:strVal val="#ppt_x"/>
                                          </p:val>
                                        </p:tav>
                                        <p:tav tm="100000">
                                          <p:val>
                                            <p:strVal val="#ppt_x"/>
                                          </p:val>
                                        </p:tav>
                                      </p:tavLst>
                                    </p:anim>
                                    <p:anim calcmode="lin" valueType="num">
                                      <p:cBhvr additive="base">
                                        <p:cTn id="48" dur="500" fill="hold"/>
                                        <p:tgtEl>
                                          <p:spTgt spid="231"/>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35"/>
                                        </p:tgtEl>
                                        <p:attrNameLst>
                                          <p:attrName>style.visibility</p:attrName>
                                        </p:attrNameLst>
                                      </p:cBhvr>
                                      <p:to>
                                        <p:strVal val="visible"/>
                                      </p:to>
                                    </p:set>
                                    <p:anim calcmode="lin" valueType="num">
                                      <p:cBhvr additive="base">
                                        <p:cTn id="51" dur="500" fill="hold"/>
                                        <p:tgtEl>
                                          <p:spTgt spid="235"/>
                                        </p:tgtEl>
                                        <p:attrNameLst>
                                          <p:attrName>ppt_x</p:attrName>
                                        </p:attrNameLst>
                                      </p:cBhvr>
                                      <p:tavLst>
                                        <p:tav tm="0">
                                          <p:val>
                                            <p:strVal val="#ppt_x"/>
                                          </p:val>
                                        </p:tav>
                                        <p:tav tm="100000">
                                          <p:val>
                                            <p:strVal val="#ppt_x"/>
                                          </p:val>
                                        </p:tav>
                                      </p:tavLst>
                                    </p:anim>
                                    <p:anim calcmode="lin" valueType="num">
                                      <p:cBhvr additive="base">
                                        <p:cTn id="52" dur="500" fill="hold"/>
                                        <p:tgtEl>
                                          <p:spTgt spid="23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42"/>
                                        </p:tgtEl>
                                        <p:attrNameLst>
                                          <p:attrName>style.visibility</p:attrName>
                                        </p:attrNameLst>
                                      </p:cBhvr>
                                      <p:to>
                                        <p:strVal val="visible"/>
                                      </p:to>
                                    </p:set>
                                    <p:anim calcmode="lin" valueType="num">
                                      <p:cBhvr additive="base">
                                        <p:cTn id="55" dur="500" fill="hold"/>
                                        <p:tgtEl>
                                          <p:spTgt spid="242"/>
                                        </p:tgtEl>
                                        <p:attrNameLst>
                                          <p:attrName>ppt_x</p:attrName>
                                        </p:attrNameLst>
                                      </p:cBhvr>
                                      <p:tavLst>
                                        <p:tav tm="0">
                                          <p:val>
                                            <p:strVal val="#ppt_x"/>
                                          </p:val>
                                        </p:tav>
                                        <p:tav tm="100000">
                                          <p:val>
                                            <p:strVal val="#ppt_x"/>
                                          </p:val>
                                        </p:tav>
                                      </p:tavLst>
                                    </p:anim>
                                    <p:anim calcmode="lin" valueType="num">
                                      <p:cBhvr additive="base">
                                        <p:cTn id="56" dur="500" fill="hold"/>
                                        <p:tgtEl>
                                          <p:spTgt spid="24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45"/>
                                        </p:tgtEl>
                                        <p:attrNameLst>
                                          <p:attrName>style.visibility</p:attrName>
                                        </p:attrNameLst>
                                      </p:cBhvr>
                                      <p:to>
                                        <p:strVal val="visible"/>
                                      </p:to>
                                    </p:set>
                                    <p:anim calcmode="lin" valueType="num">
                                      <p:cBhvr additive="base">
                                        <p:cTn id="59" dur="500" fill="hold"/>
                                        <p:tgtEl>
                                          <p:spTgt spid="245"/>
                                        </p:tgtEl>
                                        <p:attrNameLst>
                                          <p:attrName>ppt_x</p:attrName>
                                        </p:attrNameLst>
                                      </p:cBhvr>
                                      <p:tavLst>
                                        <p:tav tm="0">
                                          <p:val>
                                            <p:strVal val="#ppt_x"/>
                                          </p:val>
                                        </p:tav>
                                        <p:tav tm="100000">
                                          <p:val>
                                            <p:strVal val="#ppt_x"/>
                                          </p:val>
                                        </p:tav>
                                      </p:tavLst>
                                    </p:anim>
                                    <p:anim calcmode="lin" valueType="num">
                                      <p:cBhvr additive="base">
                                        <p:cTn id="60" dur="500" fill="hold"/>
                                        <p:tgtEl>
                                          <p:spTgt spid="245"/>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48"/>
                                        </p:tgtEl>
                                        <p:attrNameLst>
                                          <p:attrName>style.visibility</p:attrName>
                                        </p:attrNameLst>
                                      </p:cBhvr>
                                      <p:to>
                                        <p:strVal val="visible"/>
                                      </p:to>
                                    </p:set>
                                    <p:anim calcmode="lin" valueType="num">
                                      <p:cBhvr additive="base">
                                        <p:cTn id="63" dur="500" fill="hold"/>
                                        <p:tgtEl>
                                          <p:spTgt spid="248"/>
                                        </p:tgtEl>
                                        <p:attrNameLst>
                                          <p:attrName>ppt_x</p:attrName>
                                        </p:attrNameLst>
                                      </p:cBhvr>
                                      <p:tavLst>
                                        <p:tav tm="0">
                                          <p:val>
                                            <p:strVal val="#ppt_x"/>
                                          </p:val>
                                        </p:tav>
                                        <p:tav tm="100000">
                                          <p:val>
                                            <p:strVal val="#ppt_x"/>
                                          </p:val>
                                        </p:tav>
                                      </p:tavLst>
                                    </p:anim>
                                    <p:anim calcmode="lin" valueType="num">
                                      <p:cBhvr additive="base">
                                        <p:cTn id="64" dur="500" fill="hold"/>
                                        <p:tgtEl>
                                          <p:spTgt spid="248"/>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51"/>
                                        </p:tgtEl>
                                        <p:attrNameLst>
                                          <p:attrName>style.visibility</p:attrName>
                                        </p:attrNameLst>
                                      </p:cBhvr>
                                      <p:to>
                                        <p:strVal val="visible"/>
                                      </p:to>
                                    </p:set>
                                    <p:anim calcmode="lin" valueType="num">
                                      <p:cBhvr additive="base">
                                        <p:cTn id="67" dur="500" fill="hold"/>
                                        <p:tgtEl>
                                          <p:spTgt spid="251"/>
                                        </p:tgtEl>
                                        <p:attrNameLst>
                                          <p:attrName>ppt_x</p:attrName>
                                        </p:attrNameLst>
                                      </p:cBhvr>
                                      <p:tavLst>
                                        <p:tav tm="0">
                                          <p:val>
                                            <p:strVal val="#ppt_x"/>
                                          </p:val>
                                        </p:tav>
                                        <p:tav tm="100000">
                                          <p:val>
                                            <p:strVal val="#ppt_x"/>
                                          </p:val>
                                        </p:tav>
                                      </p:tavLst>
                                    </p:anim>
                                    <p:anim calcmode="lin" valueType="num">
                                      <p:cBhvr additive="base">
                                        <p:cTn id="68" dur="500" fill="hold"/>
                                        <p:tgtEl>
                                          <p:spTgt spid="2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animBg="1"/>
      <p:bldP spid="216" grpId="0" animBg="1"/>
      <p:bldP spid="217" grpId="0" animBg="1"/>
      <p:bldP spid="2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D482E9F-CFEA-4D80-836B-B9E3F61E8145}"/>
              </a:ext>
            </a:extLst>
          </p:cNvPr>
          <p:cNvGrpSpPr/>
          <p:nvPr/>
        </p:nvGrpSpPr>
        <p:grpSpPr>
          <a:xfrm>
            <a:off x="9103655" y="3261521"/>
            <a:ext cx="1656795" cy="1656795"/>
            <a:chOff x="9103653" y="2914655"/>
            <a:chExt cx="1656794" cy="1656794"/>
          </a:xfrm>
          <a:solidFill>
            <a:srgbClr val="F5456D"/>
          </a:solidFill>
        </p:grpSpPr>
        <p:sp>
          <p:nvSpPr>
            <p:cNvPr id="55" name="椭圆 54">
              <a:extLst>
                <a:ext uri="{FF2B5EF4-FFF2-40B4-BE49-F238E27FC236}">
                  <a16:creationId xmlns:a16="http://schemas.microsoft.com/office/drawing/2014/main" id="{3F9E86F2-D21D-4039-B3A8-15FE6530AD48}"/>
                </a:ext>
              </a:extLst>
            </p:cNvPr>
            <p:cNvSpPr/>
            <p:nvPr/>
          </p:nvSpPr>
          <p:spPr>
            <a:xfrm>
              <a:off x="9103653" y="2914655"/>
              <a:ext cx="1656794" cy="165679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56" name="椭圆 55">
              <a:extLst>
                <a:ext uri="{FF2B5EF4-FFF2-40B4-BE49-F238E27FC236}">
                  <a16:creationId xmlns:a16="http://schemas.microsoft.com/office/drawing/2014/main" id="{542FD491-2C0B-45B5-9362-D9866886170C}"/>
                </a:ext>
              </a:extLst>
            </p:cNvPr>
            <p:cNvSpPr/>
            <p:nvPr/>
          </p:nvSpPr>
          <p:spPr>
            <a:xfrm>
              <a:off x="9160783" y="2971785"/>
              <a:ext cx="1542534" cy="154253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57" name="椭圆 56">
              <a:extLst>
                <a:ext uri="{FF2B5EF4-FFF2-40B4-BE49-F238E27FC236}">
                  <a16:creationId xmlns:a16="http://schemas.microsoft.com/office/drawing/2014/main" id="{72E0AEE1-2B39-45AB-B74B-9EA79F02FF34}"/>
                </a:ext>
              </a:extLst>
            </p:cNvPr>
            <p:cNvSpPr/>
            <p:nvPr/>
          </p:nvSpPr>
          <p:spPr>
            <a:xfrm>
              <a:off x="9217916" y="3028918"/>
              <a:ext cx="1428269" cy="1428269"/>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grpSp>
      <p:grpSp>
        <p:nvGrpSpPr>
          <p:cNvPr id="5" name="组合 4">
            <a:extLst>
              <a:ext uri="{FF2B5EF4-FFF2-40B4-BE49-F238E27FC236}">
                <a16:creationId xmlns:a16="http://schemas.microsoft.com/office/drawing/2014/main" id="{6CE0C323-BBA2-4DE2-AAFC-BE133027E0BA}"/>
              </a:ext>
            </a:extLst>
          </p:cNvPr>
          <p:cNvGrpSpPr/>
          <p:nvPr/>
        </p:nvGrpSpPr>
        <p:grpSpPr>
          <a:xfrm>
            <a:off x="1490319" y="3201941"/>
            <a:ext cx="1656795" cy="1656795"/>
            <a:chOff x="1490319" y="2855075"/>
            <a:chExt cx="1656794" cy="1656794"/>
          </a:xfrm>
          <a:solidFill>
            <a:srgbClr val="F5456D"/>
          </a:solidFill>
        </p:grpSpPr>
        <p:sp>
          <p:nvSpPr>
            <p:cNvPr id="52" name="椭圆 51">
              <a:extLst>
                <a:ext uri="{FF2B5EF4-FFF2-40B4-BE49-F238E27FC236}">
                  <a16:creationId xmlns:a16="http://schemas.microsoft.com/office/drawing/2014/main" id="{D152F089-C6F5-4881-911F-D381D39DD165}"/>
                </a:ext>
              </a:extLst>
            </p:cNvPr>
            <p:cNvSpPr/>
            <p:nvPr/>
          </p:nvSpPr>
          <p:spPr>
            <a:xfrm>
              <a:off x="1490319" y="2855075"/>
              <a:ext cx="1656794" cy="165679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53" name="椭圆 52">
              <a:extLst>
                <a:ext uri="{FF2B5EF4-FFF2-40B4-BE49-F238E27FC236}">
                  <a16:creationId xmlns:a16="http://schemas.microsoft.com/office/drawing/2014/main" id="{71800217-4787-448D-8E79-B0258E6D331B}"/>
                </a:ext>
              </a:extLst>
            </p:cNvPr>
            <p:cNvSpPr/>
            <p:nvPr/>
          </p:nvSpPr>
          <p:spPr>
            <a:xfrm>
              <a:off x="1547449" y="2912205"/>
              <a:ext cx="1542534" cy="154253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54" name="椭圆 53">
              <a:extLst>
                <a:ext uri="{FF2B5EF4-FFF2-40B4-BE49-F238E27FC236}">
                  <a16:creationId xmlns:a16="http://schemas.microsoft.com/office/drawing/2014/main" id="{67E497B8-4FCD-4D69-915C-B86E026594DB}"/>
                </a:ext>
              </a:extLst>
            </p:cNvPr>
            <p:cNvSpPr/>
            <p:nvPr/>
          </p:nvSpPr>
          <p:spPr>
            <a:xfrm>
              <a:off x="1604582" y="2969338"/>
              <a:ext cx="1428269" cy="1428269"/>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grpSp>
      <p:grpSp>
        <p:nvGrpSpPr>
          <p:cNvPr id="6" name="组合 5">
            <a:extLst>
              <a:ext uri="{FF2B5EF4-FFF2-40B4-BE49-F238E27FC236}">
                <a16:creationId xmlns:a16="http://schemas.microsoft.com/office/drawing/2014/main" id="{77364D94-424E-4D55-A004-58480AF8F6AE}"/>
              </a:ext>
            </a:extLst>
          </p:cNvPr>
          <p:cNvGrpSpPr/>
          <p:nvPr/>
        </p:nvGrpSpPr>
        <p:grpSpPr>
          <a:xfrm>
            <a:off x="3355381" y="3201941"/>
            <a:ext cx="1656795" cy="1656795"/>
            <a:chOff x="3355381" y="2855075"/>
            <a:chExt cx="1656794" cy="1656794"/>
          </a:xfrm>
          <a:solidFill>
            <a:srgbClr val="F5456D"/>
          </a:solidFill>
        </p:grpSpPr>
        <p:sp>
          <p:nvSpPr>
            <p:cNvPr id="49" name="椭圆 48">
              <a:extLst>
                <a:ext uri="{FF2B5EF4-FFF2-40B4-BE49-F238E27FC236}">
                  <a16:creationId xmlns:a16="http://schemas.microsoft.com/office/drawing/2014/main" id="{98F4856B-E958-4DCB-BA95-E596E15477D6}"/>
                </a:ext>
              </a:extLst>
            </p:cNvPr>
            <p:cNvSpPr/>
            <p:nvPr/>
          </p:nvSpPr>
          <p:spPr>
            <a:xfrm>
              <a:off x="3355381" y="2855075"/>
              <a:ext cx="1656794" cy="165679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50" name="椭圆 49">
              <a:extLst>
                <a:ext uri="{FF2B5EF4-FFF2-40B4-BE49-F238E27FC236}">
                  <a16:creationId xmlns:a16="http://schemas.microsoft.com/office/drawing/2014/main" id="{8431C0B0-AF1F-4FB7-B6F3-1D9408588FF0}"/>
                </a:ext>
              </a:extLst>
            </p:cNvPr>
            <p:cNvSpPr/>
            <p:nvPr/>
          </p:nvSpPr>
          <p:spPr>
            <a:xfrm>
              <a:off x="3412511" y="2912205"/>
              <a:ext cx="1542534" cy="154253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51" name="椭圆 50">
              <a:extLst>
                <a:ext uri="{FF2B5EF4-FFF2-40B4-BE49-F238E27FC236}">
                  <a16:creationId xmlns:a16="http://schemas.microsoft.com/office/drawing/2014/main" id="{A2D35889-5444-4CF7-AEC3-BC63C4D8D5C2}"/>
                </a:ext>
              </a:extLst>
            </p:cNvPr>
            <p:cNvSpPr/>
            <p:nvPr/>
          </p:nvSpPr>
          <p:spPr>
            <a:xfrm>
              <a:off x="3469644" y="2969338"/>
              <a:ext cx="1428269" cy="1428269"/>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grpSp>
      <p:grpSp>
        <p:nvGrpSpPr>
          <p:cNvPr id="7" name="组合 6">
            <a:extLst>
              <a:ext uri="{FF2B5EF4-FFF2-40B4-BE49-F238E27FC236}">
                <a16:creationId xmlns:a16="http://schemas.microsoft.com/office/drawing/2014/main" id="{A16ABAB6-A5FE-42B0-BD1C-A05D9FE9CF45}"/>
              </a:ext>
            </a:extLst>
          </p:cNvPr>
          <p:cNvGrpSpPr/>
          <p:nvPr/>
        </p:nvGrpSpPr>
        <p:grpSpPr>
          <a:xfrm>
            <a:off x="5235968" y="3201941"/>
            <a:ext cx="1656795" cy="1656795"/>
            <a:chOff x="5235967" y="2855075"/>
            <a:chExt cx="1656794" cy="1656794"/>
          </a:xfrm>
          <a:solidFill>
            <a:srgbClr val="F5456D"/>
          </a:solidFill>
        </p:grpSpPr>
        <p:sp>
          <p:nvSpPr>
            <p:cNvPr id="46" name="椭圆 45">
              <a:extLst>
                <a:ext uri="{FF2B5EF4-FFF2-40B4-BE49-F238E27FC236}">
                  <a16:creationId xmlns:a16="http://schemas.microsoft.com/office/drawing/2014/main" id="{65AC8168-EA8B-47B8-A601-C0259FBCE961}"/>
                </a:ext>
              </a:extLst>
            </p:cNvPr>
            <p:cNvSpPr/>
            <p:nvPr/>
          </p:nvSpPr>
          <p:spPr>
            <a:xfrm>
              <a:off x="5235967" y="2855075"/>
              <a:ext cx="1656794" cy="165679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47" name="椭圆 46">
              <a:extLst>
                <a:ext uri="{FF2B5EF4-FFF2-40B4-BE49-F238E27FC236}">
                  <a16:creationId xmlns:a16="http://schemas.microsoft.com/office/drawing/2014/main" id="{FED2935D-4B89-40BB-885F-FC2C385BE276}"/>
                </a:ext>
              </a:extLst>
            </p:cNvPr>
            <p:cNvSpPr/>
            <p:nvPr/>
          </p:nvSpPr>
          <p:spPr>
            <a:xfrm>
              <a:off x="5293097" y="2912205"/>
              <a:ext cx="1542534" cy="154253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48" name="椭圆 47">
              <a:extLst>
                <a:ext uri="{FF2B5EF4-FFF2-40B4-BE49-F238E27FC236}">
                  <a16:creationId xmlns:a16="http://schemas.microsoft.com/office/drawing/2014/main" id="{64D735C5-ABC2-4F01-8553-CB8860E65C71}"/>
                </a:ext>
              </a:extLst>
            </p:cNvPr>
            <p:cNvSpPr/>
            <p:nvPr/>
          </p:nvSpPr>
          <p:spPr>
            <a:xfrm>
              <a:off x="5350230" y="2969338"/>
              <a:ext cx="1428269" cy="1428269"/>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grpSp>
      <p:grpSp>
        <p:nvGrpSpPr>
          <p:cNvPr id="8" name="组合 7">
            <a:extLst>
              <a:ext uri="{FF2B5EF4-FFF2-40B4-BE49-F238E27FC236}">
                <a16:creationId xmlns:a16="http://schemas.microsoft.com/office/drawing/2014/main" id="{7D09D299-E724-4D6F-853A-8753E5A6C99D}"/>
              </a:ext>
            </a:extLst>
          </p:cNvPr>
          <p:cNvGrpSpPr/>
          <p:nvPr/>
        </p:nvGrpSpPr>
        <p:grpSpPr>
          <a:xfrm>
            <a:off x="7177165" y="3201941"/>
            <a:ext cx="1656795" cy="1656795"/>
            <a:chOff x="7177165" y="2855075"/>
            <a:chExt cx="1656794" cy="1656794"/>
          </a:xfrm>
          <a:solidFill>
            <a:srgbClr val="F5456D"/>
          </a:solidFill>
        </p:grpSpPr>
        <p:sp>
          <p:nvSpPr>
            <p:cNvPr id="43" name="椭圆 42">
              <a:extLst>
                <a:ext uri="{FF2B5EF4-FFF2-40B4-BE49-F238E27FC236}">
                  <a16:creationId xmlns:a16="http://schemas.microsoft.com/office/drawing/2014/main" id="{0C47C460-1954-4E43-8B2B-DC847E8C1F0C}"/>
                </a:ext>
              </a:extLst>
            </p:cNvPr>
            <p:cNvSpPr/>
            <p:nvPr/>
          </p:nvSpPr>
          <p:spPr>
            <a:xfrm>
              <a:off x="7177165" y="2855075"/>
              <a:ext cx="1656794" cy="165679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44" name="椭圆 43">
              <a:extLst>
                <a:ext uri="{FF2B5EF4-FFF2-40B4-BE49-F238E27FC236}">
                  <a16:creationId xmlns:a16="http://schemas.microsoft.com/office/drawing/2014/main" id="{385E64CA-E0DA-4861-9B77-2274FD245030}"/>
                </a:ext>
              </a:extLst>
            </p:cNvPr>
            <p:cNvSpPr/>
            <p:nvPr/>
          </p:nvSpPr>
          <p:spPr>
            <a:xfrm>
              <a:off x="7234295" y="2912205"/>
              <a:ext cx="1542534" cy="1542534"/>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sp>
          <p:nvSpPr>
            <p:cNvPr id="45" name="椭圆 44">
              <a:extLst>
                <a:ext uri="{FF2B5EF4-FFF2-40B4-BE49-F238E27FC236}">
                  <a16:creationId xmlns:a16="http://schemas.microsoft.com/office/drawing/2014/main" id="{A73993EB-297B-4C7C-AE1D-62A12C66355F}"/>
                </a:ext>
              </a:extLst>
            </p:cNvPr>
            <p:cNvSpPr/>
            <p:nvPr/>
          </p:nvSpPr>
          <p:spPr>
            <a:xfrm>
              <a:off x="7291428" y="2969338"/>
              <a:ext cx="1428269" cy="1428269"/>
            </a:xfrm>
            <a:prstGeom prst="ellipse">
              <a:avLst/>
            </a:prstGeom>
            <a:grp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latin typeface="微软雅黑"/>
                <a:ea typeface="微软雅黑"/>
                <a:cs typeface="+mn-ea"/>
                <a:sym typeface="微软雅黑"/>
              </a:endParaRPr>
            </a:p>
          </p:txBody>
        </p:sp>
      </p:grpSp>
      <p:sp>
        <p:nvSpPr>
          <p:cNvPr id="9" name="任意多边形: 形状 8">
            <a:extLst>
              <a:ext uri="{FF2B5EF4-FFF2-40B4-BE49-F238E27FC236}">
                <a16:creationId xmlns:a16="http://schemas.microsoft.com/office/drawing/2014/main" id="{5C264395-F397-43C7-B066-D6965D95881E}"/>
              </a:ext>
            </a:extLst>
          </p:cNvPr>
          <p:cNvSpPr>
            <a:spLocks/>
          </p:cNvSpPr>
          <p:nvPr/>
        </p:nvSpPr>
        <p:spPr bwMode="auto">
          <a:xfrm flipH="1">
            <a:off x="2335446" y="4915876"/>
            <a:ext cx="1838325" cy="669925"/>
          </a:xfrm>
          <a:custGeom>
            <a:avLst/>
            <a:gdLst>
              <a:gd name="T0" fmla="*/ 13 w 487"/>
              <a:gd name="T1" fmla="*/ 0 h 176"/>
              <a:gd name="T2" fmla="*/ 0 w 487"/>
              <a:gd name="T3" fmla="*/ 50 h 176"/>
              <a:gd name="T4" fmla="*/ 14 w 487"/>
              <a:gd name="T5" fmla="*/ 31 h 176"/>
              <a:gd name="T6" fmla="*/ 17 w 487"/>
              <a:gd name="T7" fmla="*/ 40 h 176"/>
              <a:gd name="T8" fmla="*/ 20 w 487"/>
              <a:gd name="T9" fmla="*/ 46 h 176"/>
              <a:gd name="T10" fmla="*/ 21 w 487"/>
              <a:gd name="T11" fmla="*/ 47 h 176"/>
              <a:gd name="T12" fmla="*/ 42 w 487"/>
              <a:gd name="T13" fmla="*/ 79 h 176"/>
              <a:gd name="T14" fmla="*/ 84 w 487"/>
              <a:gd name="T15" fmla="*/ 121 h 176"/>
              <a:gd name="T16" fmla="*/ 115 w 487"/>
              <a:gd name="T17" fmla="*/ 141 h 176"/>
              <a:gd name="T18" fmla="*/ 121 w 487"/>
              <a:gd name="T19" fmla="*/ 144 h 176"/>
              <a:gd name="T20" fmla="*/ 134 w 487"/>
              <a:gd name="T21" fmla="*/ 151 h 176"/>
              <a:gd name="T22" fmla="*/ 140 w 487"/>
              <a:gd name="T23" fmla="*/ 154 h 176"/>
              <a:gd name="T24" fmla="*/ 160 w 487"/>
              <a:gd name="T25" fmla="*/ 161 h 176"/>
              <a:gd name="T26" fmla="*/ 239 w 487"/>
              <a:gd name="T27" fmla="*/ 176 h 176"/>
              <a:gd name="T28" fmla="*/ 259 w 487"/>
              <a:gd name="T29" fmla="*/ 176 h 176"/>
              <a:gd name="T30" fmla="*/ 265 w 487"/>
              <a:gd name="T31" fmla="*/ 176 h 176"/>
              <a:gd name="T32" fmla="*/ 277 w 487"/>
              <a:gd name="T33" fmla="*/ 175 h 176"/>
              <a:gd name="T34" fmla="*/ 336 w 487"/>
              <a:gd name="T35" fmla="*/ 164 h 176"/>
              <a:gd name="T36" fmla="*/ 437 w 487"/>
              <a:gd name="T37" fmla="*/ 106 h 176"/>
              <a:gd name="T38" fmla="*/ 481 w 487"/>
              <a:gd name="T39" fmla="*/ 50 h 176"/>
              <a:gd name="T40" fmla="*/ 486 w 487"/>
              <a:gd name="T41" fmla="*/ 41 h 176"/>
              <a:gd name="T42" fmla="*/ 471 w 487"/>
              <a:gd name="T43" fmla="*/ 30 h 176"/>
              <a:gd name="T44" fmla="*/ 468 w 487"/>
              <a:gd name="T45" fmla="*/ 37 h 176"/>
              <a:gd name="T46" fmla="*/ 443 w 487"/>
              <a:gd name="T47" fmla="*/ 73 h 176"/>
              <a:gd name="T48" fmla="*/ 367 w 487"/>
              <a:gd name="T49" fmla="*/ 132 h 176"/>
              <a:gd name="T50" fmla="*/ 344 w 487"/>
              <a:gd name="T51" fmla="*/ 142 h 176"/>
              <a:gd name="T52" fmla="*/ 329 w 487"/>
              <a:gd name="T53" fmla="*/ 147 h 176"/>
              <a:gd name="T54" fmla="*/ 279 w 487"/>
              <a:gd name="T55" fmla="*/ 157 h 176"/>
              <a:gd name="T56" fmla="*/ 270 w 487"/>
              <a:gd name="T57" fmla="*/ 157 h 176"/>
              <a:gd name="T58" fmla="*/ 261 w 487"/>
              <a:gd name="T59" fmla="*/ 158 h 176"/>
              <a:gd name="T60" fmla="*/ 187 w 487"/>
              <a:gd name="T61" fmla="*/ 150 h 176"/>
              <a:gd name="T62" fmla="*/ 174 w 487"/>
              <a:gd name="T63" fmla="*/ 147 h 176"/>
              <a:gd name="T64" fmla="*/ 168 w 487"/>
              <a:gd name="T65" fmla="*/ 145 h 176"/>
              <a:gd name="T66" fmla="*/ 156 w 487"/>
              <a:gd name="T67" fmla="*/ 140 h 176"/>
              <a:gd name="T68" fmla="*/ 150 w 487"/>
              <a:gd name="T69" fmla="*/ 138 h 176"/>
              <a:gd name="T70" fmla="*/ 137 w 487"/>
              <a:gd name="T71" fmla="*/ 132 h 176"/>
              <a:gd name="T72" fmla="*/ 111 w 487"/>
              <a:gd name="T73" fmla="*/ 118 h 176"/>
              <a:gd name="T74" fmla="*/ 102 w 487"/>
              <a:gd name="T75" fmla="*/ 112 h 176"/>
              <a:gd name="T76" fmla="*/ 81 w 487"/>
              <a:gd name="T77" fmla="*/ 95 h 176"/>
              <a:gd name="T78" fmla="*/ 75 w 487"/>
              <a:gd name="T79" fmla="*/ 89 h 176"/>
              <a:gd name="T80" fmla="*/ 71 w 487"/>
              <a:gd name="T81" fmla="*/ 85 h 176"/>
              <a:gd name="T82" fmla="*/ 38 w 487"/>
              <a:gd name="T83" fmla="*/ 40 h 176"/>
              <a:gd name="T84" fmla="*/ 37 w 487"/>
              <a:gd name="T85" fmla="*/ 38 h 176"/>
              <a:gd name="T86" fmla="*/ 37 w 487"/>
              <a:gd name="T87" fmla="*/ 37 h 176"/>
              <a:gd name="T88" fmla="*/ 36 w 487"/>
              <a:gd name="T89" fmla="*/ 36 h 176"/>
              <a:gd name="T90" fmla="*/ 32 w 487"/>
              <a:gd name="T91" fmla="*/ 28 h 176"/>
              <a:gd name="T92" fmla="*/ 41 w 487"/>
              <a:gd name="T93" fmla="*/ 23 h 176"/>
              <a:gd name="T94" fmla="*/ 54 w 487"/>
              <a:gd name="T95"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7" h="176">
                <a:moveTo>
                  <a:pt x="54" y="25"/>
                </a:moveTo>
                <a:cubicBezTo>
                  <a:pt x="40" y="19"/>
                  <a:pt x="26" y="11"/>
                  <a:pt x="13" y="0"/>
                </a:cubicBezTo>
                <a:cubicBezTo>
                  <a:pt x="6" y="16"/>
                  <a:pt x="2" y="33"/>
                  <a:pt x="0" y="52"/>
                </a:cubicBezTo>
                <a:cubicBezTo>
                  <a:pt x="0" y="52"/>
                  <a:pt x="0" y="51"/>
                  <a:pt x="0" y="50"/>
                </a:cubicBezTo>
                <a:cubicBezTo>
                  <a:pt x="1" y="49"/>
                  <a:pt x="1" y="47"/>
                  <a:pt x="3" y="45"/>
                </a:cubicBezTo>
                <a:cubicBezTo>
                  <a:pt x="5" y="40"/>
                  <a:pt x="8" y="35"/>
                  <a:pt x="14" y="31"/>
                </a:cubicBezTo>
                <a:cubicBezTo>
                  <a:pt x="14" y="31"/>
                  <a:pt x="14" y="33"/>
                  <a:pt x="15" y="35"/>
                </a:cubicBezTo>
                <a:cubicBezTo>
                  <a:pt x="16" y="37"/>
                  <a:pt x="17" y="38"/>
                  <a:pt x="17" y="40"/>
                </a:cubicBezTo>
                <a:cubicBezTo>
                  <a:pt x="18" y="41"/>
                  <a:pt x="19" y="43"/>
                  <a:pt x="20" y="44"/>
                </a:cubicBezTo>
                <a:cubicBezTo>
                  <a:pt x="20" y="46"/>
                  <a:pt x="20" y="46"/>
                  <a:pt x="20" y="46"/>
                </a:cubicBezTo>
                <a:cubicBezTo>
                  <a:pt x="21" y="46"/>
                  <a:pt x="21" y="46"/>
                  <a:pt x="21" y="46"/>
                </a:cubicBezTo>
                <a:cubicBezTo>
                  <a:pt x="21" y="47"/>
                  <a:pt x="21" y="47"/>
                  <a:pt x="21" y="47"/>
                </a:cubicBezTo>
                <a:cubicBezTo>
                  <a:pt x="25" y="54"/>
                  <a:pt x="25" y="54"/>
                  <a:pt x="25" y="54"/>
                </a:cubicBezTo>
                <a:cubicBezTo>
                  <a:pt x="30" y="63"/>
                  <a:pt x="36" y="71"/>
                  <a:pt x="42" y="79"/>
                </a:cubicBezTo>
                <a:cubicBezTo>
                  <a:pt x="48" y="87"/>
                  <a:pt x="55" y="94"/>
                  <a:pt x="62" y="101"/>
                </a:cubicBezTo>
                <a:cubicBezTo>
                  <a:pt x="69" y="108"/>
                  <a:pt x="76" y="115"/>
                  <a:pt x="84" y="121"/>
                </a:cubicBezTo>
                <a:cubicBezTo>
                  <a:pt x="92" y="127"/>
                  <a:pt x="100" y="132"/>
                  <a:pt x="108" y="137"/>
                </a:cubicBezTo>
                <a:cubicBezTo>
                  <a:pt x="110" y="139"/>
                  <a:pt x="112" y="140"/>
                  <a:pt x="115" y="141"/>
                </a:cubicBezTo>
                <a:cubicBezTo>
                  <a:pt x="118" y="143"/>
                  <a:pt x="118" y="143"/>
                  <a:pt x="118" y="143"/>
                </a:cubicBezTo>
                <a:cubicBezTo>
                  <a:pt x="119" y="143"/>
                  <a:pt x="120" y="144"/>
                  <a:pt x="121" y="144"/>
                </a:cubicBezTo>
                <a:cubicBezTo>
                  <a:pt x="123" y="145"/>
                  <a:pt x="125" y="147"/>
                  <a:pt x="127" y="148"/>
                </a:cubicBezTo>
                <a:cubicBezTo>
                  <a:pt x="129" y="149"/>
                  <a:pt x="132" y="150"/>
                  <a:pt x="134" y="151"/>
                </a:cubicBezTo>
                <a:cubicBezTo>
                  <a:pt x="135" y="151"/>
                  <a:pt x="136" y="152"/>
                  <a:pt x="137" y="152"/>
                </a:cubicBezTo>
                <a:cubicBezTo>
                  <a:pt x="140" y="154"/>
                  <a:pt x="140" y="154"/>
                  <a:pt x="140" y="154"/>
                </a:cubicBezTo>
                <a:cubicBezTo>
                  <a:pt x="142" y="154"/>
                  <a:pt x="144" y="155"/>
                  <a:pt x="147" y="156"/>
                </a:cubicBezTo>
                <a:cubicBezTo>
                  <a:pt x="151" y="158"/>
                  <a:pt x="155" y="160"/>
                  <a:pt x="160" y="161"/>
                </a:cubicBezTo>
                <a:cubicBezTo>
                  <a:pt x="169" y="164"/>
                  <a:pt x="178" y="166"/>
                  <a:pt x="186" y="169"/>
                </a:cubicBezTo>
                <a:cubicBezTo>
                  <a:pt x="204" y="173"/>
                  <a:pt x="222" y="175"/>
                  <a:pt x="239" y="176"/>
                </a:cubicBezTo>
                <a:cubicBezTo>
                  <a:pt x="244" y="176"/>
                  <a:pt x="248" y="176"/>
                  <a:pt x="252" y="176"/>
                </a:cubicBezTo>
                <a:cubicBezTo>
                  <a:pt x="254" y="176"/>
                  <a:pt x="256" y="176"/>
                  <a:pt x="259" y="176"/>
                </a:cubicBezTo>
                <a:cubicBezTo>
                  <a:pt x="260" y="176"/>
                  <a:pt x="261" y="176"/>
                  <a:pt x="262" y="176"/>
                </a:cubicBezTo>
                <a:cubicBezTo>
                  <a:pt x="263" y="176"/>
                  <a:pt x="264" y="176"/>
                  <a:pt x="265" y="176"/>
                </a:cubicBezTo>
                <a:cubicBezTo>
                  <a:pt x="267" y="176"/>
                  <a:pt x="269" y="176"/>
                  <a:pt x="271" y="175"/>
                </a:cubicBezTo>
                <a:cubicBezTo>
                  <a:pt x="273" y="175"/>
                  <a:pt x="275" y="175"/>
                  <a:pt x="277" y="175"/>
                </a:cubicBezTo>
                <a:cubicBezTo>
                  <a:pt x="282" y="175"/>
                  <a:pt x="286" y="174"/>
                  <a:pt x="290" y="174"/>
                </a:cubicBezTo>
                <a:cubicBezTo>
                  <a:pt x="306" y="172"/>
                  <a:pt x="321" y="168"/>
                  <a:pt x="336" y="164"/>
                </a:cubicBezTo>
                <a:cubicBezTo>
                  <a:pt x="365" y="155"/>
                  <a:pt x="390" y="142"/>
                  <a:pt x="410" y="128"/>
                </a:cubicBezTo>
                <a:cubicBezTo>
                  <a:pt x="420" y="121"/>
                  <a:pt x="429" y="113"/>
                  <a:pt x="437" y="106"/>
                </a:cubicBezTo>
                <a:cubicBezTo>
                  <a:pt x="445" y="99"/>
                  <a:pt x="452" y="91"/>
                  <a:pt x="457" y="85"/>
                </a:cubicBezTo>
                <a:cubicBezTo>
                  <a:pt x="469" y="71"/>
                  <a:pt x="476" y="59"/>
                  <a:pt x="481" y="50"/>
                </a:cubicBezTo>
                <a:cubicBezTo>
                  <a:pt x="482" y="48"/>
                  <a:pt x="483" y="46"/>
                  <a:pt x="484" y="45"/>
                </a:cubicBezTo>
                <a:cubicBezTo>
                  <a:pt x="485" y="43"/>
                  <a:pt x="485" y="42"/>
                  <a:pt x="486" y="41"/>
                </a:cubicBezTo>
                <a:cubicBezTo>
                  <a:pt x="487" y="38"/>
                  <a:pt x="487" y="37"/>
                  <a:pt x="487" y="37"/>
                </a:cubicBezTo>
                <a:cubicBezTo>
                  <a:pt x="471" y="30"/>
                  <a:pt x="471" y="30"/>
                  <a:pt x="471" y="30"/>
                </a:cubicBezTo>
                <a:cubicBezTo>
                  <a:pt x="471" y="30"/>
                  <a:pt x="471" y="31"/>
                  <a:pt x="470" y="33"/>
                </a:cubicBezTo>
                <a:cubicBezTo>
                  <a:pt x="469" y="34"/>
                  <a:pt x="468" y="35"/>
                  <a:pt x="468" y="37"/>
                </a:cubicBezTo>
                <a:cubicBezTo>
                  <a:pt x="467" y="38"/>
                  <a:pt x="466" y="40"/>
                  <a:pt x="465" y="42"/>
                </a:cubicBezTo>
                <a:cubicBezTo>
                  <a:pt x="461" y="50"/>
                  <a:pt x="454" y="61"/>
                  <a:pt x="443" y="73"/>
                </a:cubicBezTo>
                <a:cubicBezTo>
                  <a:pt x="433" y="86"/>
                  <a:pt x="418" y="100"/>
                  <a:pt x="399" y="114"/>
                </a:cubicBezTo>
                <a:cubicBezTo>
                  <a:pt x="389" y="120"/>
                  <a:pt x="379" y="126"/>
                  <a:pt x="367" y="132"/>
                </a:cubicBezTo>
                <a:cubicBezTo>
                  <a:pt x="361" y="135"/>
                  <a:pt x="355" y="138"/>
                  <a:pt x="349" y="140"/>
                </a:cubicBezTo>
                <a:cubicBezTo>
                  <a:pt x="347" y="141"/>
                  <a:pt x="345" y="141"/>
                  <a:pt x="344" y="142"/>
                </a:cubicBezTo>
                <a:cubicBezTo>
                  <a:pt x="342" y="143"/>
                  <a:pt x="340" y="143"/>
                  <a:pt x="339" y="144"/>
                </a:cubicBezTo>
                <a:cubicBezTo>
                  <a:pt x="335" y="145"/>
                  <a:pt x="332" y="146"/>
                  <a:pt x="329" y="147"/>
                </a:cubicBezTo>
                <a:cubicBezTo>
                  <a:pt x="315" y="151"/>
                  <a:pt x="300" y="154"/>
                  <a:pt x="285" y="156"/>
                </a:cubicBezTo>
                <a:cubicBezTo>
                  <a:pt x="283" y="156"/>
                  <a:pt x="281" y="156"/>
                  <a:pt x="279" y="157"/>
                </a:cubicBezTo>
                <a:cubicBezTo>
                  <a:pt x="277" y="157"/>
                  <a:pt x="275" y="157"/>
                  <a:pt x="273" y="157"/>
                </a:cubicBezTo>
                <a:cubicBezTo>
                  <a:pt x="272" y="157"/>
                  <a:pt x="271" y="157"/>
                  <a:pt x="270" y="157"/>
                </a:cubicBezTo>
                <a:cubicBezTo>
                  <a:pt x="269" y="157"/>
                  <a:pt x="268" y="158"/>
                  <a:pt x="267" y="158"/>
                </a:cubicBezTo>
                <a:cubicBezTo>
                  <a:pt x="265" y="158"/>
                  <a:pt x="263" y="158"/>
                  <a:pt x="261" y="158"/>
                </a:cubicBezTo>
                <a:cubicBezTo>
                  <a:pt x="253" y="158"/>
                  <a:pt x="245" y="158"/>
                  <a:pt x="237" y="158"/>
                </a:cubicBezTo>
                <a:cubicBezTo>
                  <a:pt x="221" y="157"/>
                  <a:pt x="204" y="154"/>
                  <a:pt x="187" y="150"/>
                </a:cubicBezTo>
                <a:cubicBezTo>
                  <a:pt x="185" y="150"/>
                  <a:pt x="183" y="149"/>
                  <a:pt x="181" y="149"/>
                </a:cubicBezTo>
                <a:cubicBezTo>
                  <a:pt x="179" y="148"/>
                  <a:pt x="176" y="147"/>
                  <a:pt x="174" y="147"/>
                </a:cubicBezTo>
                <a:cubicBezTo>
                  <a:pt x="171" y="146"/>
                  <a:pt x="171" y="146"/>
                  <a:pt x="171" y="146"/>
                </a:cubicBezTo>
                <a:cubicBezTo>
                  <a:pt x="168" y="145"/>
                  <a:pt x="168" y="145"/>
                  <a:pt x="168" y="145"/>
                </a:cubicBezTo>
                <a:cubicBezTo>
                  <a:pt x="166" y="144"/>
                  <a:pt x="164" y="143"/>
                  <a:pt x="162" y="143"/>
                </a:cubicBezTo>
                <a:cubicBezTo>
                  <a:pt x="160" y="142"/>
                  <a:pt x="158" y="141"/>
                  <a:pt x="156" y="140"/>
                </a:cubicBezTo>
                <a:cubicBezTo>
                  <a:pt x="153" y="139"/>
                  <a:pt x="153" y="139"/>
                  <a:pt x="153" y="139"/>
                </a:cubicBezTo>
                <a:cubicBezTo>
                  <a:pt x="150" y="138"/>
                  <a:pt x="150" y="138"/>
                  <a:pt x="150" y="138"/>
                </a:cubicBezTo>
                <a:cubicBezTo>
                  <a:pt x="148" y="137"/>
                  <a:pt x="145" y="136"/>
                  <a:pt x="143" y="135"/>
                </a:cubicBezTo>
                <a:cubicBezTo>
                  <a:pt x="141" y="134"/>
                  <a:pt x="139" y="133"/>
                  <a:pt x="137" y="132"/>
                </a:cubicBezTo>
                <a:cubicBezTo>
                  <a:pt x="129" y="128"/>
                  <a:pt x="121" y="124"/>
                  <a:pt x="114" y="119"/>
                </a:cubicBezTo>
                <a:cubicBezTo>
                  <a:pt x="111" y="118"/>
                  <a:pt x="111" y="118"/>
                  <a:pt x="111" y="118"/>
                </a:cubicBezTo>
                <a:cubicBezTo>
                  <a:pt x="110" y="117"/>
                  <a:pt x="109" y="116"/>
                  <a:pt x="108" y="116"/>
                </a:cubicBezTo>
                <a:cubicBezTo>
                  <a:pt x="106" y="114"/>
                  <a:pt x="104" y="113"/>
                  <a:pt x="102" y="112"/>
                </a:cubicBezTo>
                <a:cubicBezTo>
                  <a:pt x="99" y="109"/>
                  <a:pt x="95" y="106"/>
                  <a:pt x="91" y="104"/>
                </a:cubicBezTo>
                <a:cubicBezTo>
                  <a:pt x="88" y="101"/>
                  <a:pt x="84" y="98"/>
                  <a:pt x="81" y="95"/>
                </a:cubicBezTo>
                <a:cubicBezTo>
                  <a:pt x="79" y="93"/>
                  <a:pt x="77" y="91"/>
                  <a:pt x="76" y="90"/>
                </a:cubicBezTo>
                <a:cubicBezTo>
                  <a:pt x="75" y="89"/>
                  <a:pt x="75" y="89"/>
                  <a:pt x="75" y="89"/>
                </a:cubicBezTo>
                <a:cubicBezTo>
                  <a:pt x="73" y="87"/>
                  <a:pt x="73" y="87"/>
                  <a:pt x="73" y="87"/>
                </a:cubicBezTo>
                <a:cubicBezTo>
                  <a:pt x="71" y="85"/>
                  <a:pt x="71" y="85"/>
                  <a:pt x="71" y="85"/>
                </a:cubicBezTo>
                <a:cubicBezTo>
                  <a:pt x="64" y="78"/>
                  <a:pt x="58" y="71"/>
                  <a:pt x="53" y="64"/>
                </a:cubicBezTo>
                <a:cubicBezTo>
                  <a:pt x="47" y="56"/>
                  <a:pt x="42" y="48"/>
                  <a:pt x="38" y="40"/>
                </a:cubicBezTo>
                <a:cubicBezTo>
                  <a:pt x="38" y="40"/>
                  <a:pt x="37" y="39"/>
                  <a:pt x="37" y="39"/>
                </a:cubicBezTo>
                <a:cubicBezTo>
                  <a:pt x="37" y="38"/>
                  <a:pt x="37" y="38"/>
                  <a:pt x="37" y="38"/>
                </a:cubicBezTo>
                <a:cubicBezTo>
                  <a:pt x="37" y="38"/>
                  <a:pt x="37" y="38"/>
                  <a:pt x="37" y="38"/>
                </a:cubicBezTo>
                <a:cubicBezTo>
                  <a:pt x="37" y="37"/>
                  <a:pt x="37" y="37"/>
                  <a:pt x="37" y="37"/>
                </a:cubicBezTo>
                <a:cubicBezTo>
                  <a:pt x="36" y="37"/>
                  <a:pt x="36" y="37"/>
                  <a:pt x="36" y="37"/>
                </a:cubicBezTo>
                <a:cubicBezTo>
                  <a:pt x="36" y="36"/>
                  <a:pt x="36" y="36"/>
                  <a:pt x="36" y="36"/>
                </a:cubicBezTo>
                <a:cubicBezTo>
                  <a:pt x="35" y="35"/>
                  <a:pt x="34" y="33"/>
                  <a:pt x="34" y="32"/>
                </a:cubicBezTo>
                <a:cubicBezTo>
                  <a:pt x="33" y="30"/>
                  <a:pt x="32" y="29"/>
                  <a:pt x="32" y="28"/>
                </a:cubicBezTo>
                <a:cubicBezTo>
                  <a:pt x="31" y="26"/>
                  <a:pt x="30" y="24"/>
                  <a:pt x="30" y="24"/>
                </a:cubicBezTo>
                <a:cubicBezTo>
                  <a:pt x="34" y="23"/>
                  <a:pt x="37" y="23"/>
                  <a:pt x="41" y="23"/>
                </a:cubicBezTo>
                <a:cubicBezTo>
                  <a:pt x="43" y="23"/>
                  <a:pt x="45" y="24"/>
                  <a:pt x="48" y="24"/>
                </a:cubicBezTo>
                <a:cubicBezTo>
                  <a:pt x="50" y="24"/>
                  <a:pt x="52" y="24"/>
                  <a:pt x="54" y="25"/>
                </a:cubicBezTo>
                <a:close/>
              </a:path>
            </a:pathLst>
          </a:custGeom>
          <a:solidFill>
            <a:srgbClr val="F5456D"/>
          </a:solidFill>
          <a:ln>
            <a:noFill/>
          </a:ln>
        </p:spPr>
        <p:txBody>
          <a:bodyPr lIns="91438" tIns="45719" rIns="91438" bIns="45719" anchor="ctr"/>
          <a:lstStyle/>
          <a:p>
            <a:pPr algn="ctr"/>
            <a:endParaRPr sz="5300">
              <a:latin typeface="微软雅黑"/>
              <a:ea typeface="微软雅黑"/>
              <a:cs typeface="+mn-ea"/>
              <a:sym typeface="微软雅黑"/>
            </a:endParaRPr>
          </a:p>
        </p:txBody>
      </p:sp>
      <p:sp>
        <p:nvSpPr>
          <p:cNvPr id="10" name="任意多边形: 形状 9">
            <a:extLst>
              <a:ext uri="{FF2B5EF4-FFF2-40B4-BE49-F238E27FC236}">
                <a16:creationId xmlns:a16="http://schemas.microsoft.com/office/drawing/2014/main" id="{E5A4AAB3-D68E-4F3C-9CB5-8799CE58A6AF}"/>
              </a:ext>
            </a:extLst>
          </p:cNvPr>
          <p:cNvSpPr>
            <a:spLocks/>
          </p:cNvSpPr>
          <p:nvPr/>
        </p:nvSpPr>
        <p:spPr bwMode="auto">
          <a:xfrm rot="10800000">
            <a:off x="4183612" y="2462154"/>
            <a:ext cx="1838325" cy="669925"/>
          </a:xfrm>
          <a:custGeom>
            <a:avLst/>
            <a:gdLst>
              <a:gd name="T0" fmla="*/ 13 w 487"/>
              <a:gd name="T1" fmla="*/ 0 h 176"/>
              <a:gd name="T2" fmla="*/ 0 w 487"/>
              <a:gd name="T3" fmla="*/ 50 h 176"/>
              <a:gd name="T4" fmla="*/ 14 w 487"/>
              <a:gd name="T5" fmla="*/ 31 h 176"/>
              <a:gd name="T6" fmla="*/ 17 w 487"/>
              <a:gd name="T7" fmla="*/ 40 h 176"/>
              <a:gd name="T8" fmla="*/ 20 w 487"/>
              <a:gd name="T9" fmla="*/ 46 h 176"/>
              <a:gd name="T10" fmla="*/ 21 w 487"/>
              <a:gd name="T11" fmla="*/ 47 h 176"/>
              <a:gd name="T12" fmla="*/ 42 w 487"/>
              <a:gd name="T13" fmla="*/ 79 h 176"/>
              <a:gd name="T14" fmla="*/ 84 w 487"/>
              <a:gd name="T15" fmla="*/ 121 h 176"/>
              <a:gd name="T16" fmla="*/ 115 w 487"/>
              <a:gd name="T17" fmla="*/ 141 h 176"/>
              <a:gd name="T18" fmla="*/ 121 w 487"/>
              <a:gd name="T19" fmla="*/ 144 h 176"/>
              <a:gd name="T20" fmla="*/ 134 w 487"/>
              <a:gd name="T21" fmla="*/ 151 h 176"/>
              <a:gd name="T22" fmla="*/ 140 w 487"/>
              <a:gd name="T23" fmla="*/ 154 h 176"/>
              <a:gd name="T24" fmla="*/ 160 w 487"/>
              <a:gd name="T25" fmla="*/ 161 h 176"/>
              <a:gd name="T26" fmla="*/ 239 w 487"/>
              <a:gd name="T27" fmla="*/ 176 h 176"/>
              <a:gd name="T28" fmla="*/ 259 w 487"/>
              <a:gd name="T29" fmla="*/ 176 h 176"/>
              <a:gd name="T30" fmla="*/ 265 w 487"/>
              <a:gd name="T31" fmla="*/ 176 h 176"/>
              <a:gd name="T32" fmla="*/ 277 w 487"/>
              <a:gd name="T33" fmla="*/ 175 h 176"/>
              <a:gd name="T34" fmla="*/ 336 w 487"/>
              <a:gd name="T35" fmla="*/ 164 h 176"/>
              <a:gd name="T36" fmla="*/ 437 w 487"/>
              <a:gd name="T37" fmla="*/ 106 h 176"/>
              <a:gd name="T38" fmla="*/ 481 w 487"/>
              <a:gd name="T39" fmla="*/ 50 h 176"/>
              <a:gd name="T40" fmla="*/ 486 w 487"/>
              <a:gd name="T41" fmla="*/ 41 h 176"/>
              <a:gd name="T42" fmla="*/ 471 w 487"/>
              <a:gd name="T43" fmla="*/ 30 h 176"/>
              <a:gd name="T44" fmla="*/ 468 w 487"/>
              <a:gd name="T45" fmla="*/ 37 h 176"/>
              <a:gd name="T46" fmla="*/ 443 w 487"/>
              <a:gd name="T47" fmla="*/ 73 h 176"/>
              <a:gd name="T48" fmla="*/ 367 w 487"/>
              <a:gd name="T49" fmla="*/ 132 h 176"/>
              <a:gd name="T50" fmla="*/ 344 w 487"/>
              <a:gd name="T51" fmla="*/ 142 h 176"/>
              <a:gd name="T52" fmla="*/ 329 w 487"/>
              <a:gd name="T53" fmla="*/ 147 h 176"/>
              <a:gd name="T54" fmla="*/ 279 w 487"/>
              <a:gd name="T55" fmla="*/ 157 h 176"/>
              <a:gd name="T56" fmla="*/ 270 w 487"/>
              <a:gd name="T57" fmla="*/ 157 h 176"/>
              <a:gd name="T58" fmla="*/ 261 w 487"/>
              <a:gd name="T59" fmla="*/ 158 h 176"/>
              <a:gd name="T60" fmla="*/ 187 w 487"/>
              <a:gd name="T61" fmla="*/ 150 h 176"/>
              <a:gd name="T62" fmla="*/ 174 w 487"/>
              <a:gd name="T63" fmla="*/ 147 h 176"/>
              <a:gd name="T64" fmla="*/ 168 w 487"/>
              <a:gd name="T65" fmla="*/ 145 h 176"/>
              <a:gd name="T66" fmla="*/ 156 w 487"/>
              <a:gd name="T67" fmla="*/ 140 h 176"/>
              <a:gd name="T68" fmla="*/ 150 w 487"/>
              <a:gd name="T69" fmla="*/ 138 h 176"/>
              <a:gd name="T70" fmla="*/ 137 w 487"/>
              <a:gd name="T71" fmla="*/ 132 h 176"/>
              <a:gd name="T72" fmla="*/ 111 w 487"/>
              <a:gd name="T73" fmla="*/ 118 h 176"/>
              <a:gd name="T74" fmla="*/ 102 w 487"/>
              <a:gd name="T75" fmla="*/ 112 h 176"/>
              <a:gd name="T76" fmla="*/ 81 w 487"/>
              <a:gd name="T77" fmla="*/ 95 h 176"/>
              <a:gd name="T78" fmla="*/ 75 w 487"/>
              <a:gd name="T79" fmla="*/ 89 h 176"/>
              <a:gd name="T80" fmla="*/ 71 w 487"/>
              <a:gd name="T81" fmla="*/ 85 h 176"/>
              <a:gd name="T82" fmla="*/ 38 w 487"/>
              <a:gd name="T83" fmla="*/ 40 h 176"/>
              <a:gd name="T84" fmla="*/ 37 w 487"/>
              <a:gd name="T85" fmla="*/ 38 h 176"/>
              <a:gd name="T86" fmla="*/ 37 w 487"/>
              <a:gd name="T87" fmla="*/ 37 h 176"/>
              <a:gd name="T88" fmla="*/ 36 w 487"/>
              <a:gd name="T89" fmla="*/ 36 h 176"/>
              <a:gd name="T90" fmla="*/ 32 w 487"/>
              <a:gd name="T91" fmla="*/ 28 h 176"/>
              <a:gd name="T92" fmla="*/ 41 w 487"/>
              <a:gd name="T93" fmla="*/ 23 h 176"/>
              <a:gd name="T94" fmla="*/ 54 w 487"/>
              <a:gd name="T95"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7" h="176">
                <a:moveTo>
                  <a:pt x="54" y="25"/>
                </a:moveTo>
                <a:cubicBezTo>
                  <a:pt x="40" y="19"/>
                  <a:pt x="26" y="11"/>
                  <a:pt x="13" y="0"/>
                </a:cubicBezTo>
                <a:cubicBezTo>
                  <a:pt x="6" y="16"/>
                  <a:pt x="2" y="33"/>
                  <a:pt x="0" y="52"/>
                </a:cubicBezTo>
                <a:cubicBezTo>
                  <a:pt x="0" y="52"/>
                  <a:pt x="0" y="51"/>
                  <a:pt x="0" y="50"/>
                </a:cubicBezTo>
                <a:cubicBezTo>
                  <a:pt x="1" y="49"/>
                  <a:pt x="1" y="47"/>
                  <a:pt x="3" y="45"/>
                </a:cubicBezTo>
                <a:cubicBezTo>
                  <a:pt x="5" y="40"/>
                  <a:pt x="8" y="35"/>
                  <a:pt x="14" y="31"/>
                </a:cubicBezTo>
                <a:cubicBezTo>
                  <a:pt x="14" y="31"/>
                  <a:pt x="14" y="33"/>
                  <a:pt x="15" y="35"/>
                </a:cubicBezTo>
                <a:cubicBezTo>
                  <a:pt x="16" y="37"/>
                  <a:pt x="17" y="38"/>
                  <a:pt x="17" y="40"/>
                </a:cubicBezTo>
                <a:cubicBezTo>
                  <a:pt x="18" y="41"/>
                  <a:pt x="19" y="43"/>
                  <a:pt x="20" y="44"/>
                </a:cubicBezTo>
                <a:cubicBezTo>
                  <a:pt x="20" y="46"/>
                  <a:pt x="20" y="46"/>
                  <a:pt x="20" y="46"/>
                </a:cubicBezTo>
                <a:cubicBezTo>
                  <a:pt x="21" y="46"/>
                  <a:pt x="21" y="46"/>
                  <a:pt x="21" y="46"/>
                </a:cubicBezTo>
                <a:cubicBezTo>
                  <a:pt x="21" y="47"/>
                  <a:pt x="21" y="47"/>
                  <a:pt x="21" y="47"/>
                </a:cubicBezTo>
                <a:cubicBezTo>
                  <a:pt x="25" y="54"/>
                  <a:pt x="25" y="54"/>
                  <a:pt x="25" y="54"/>
                </a:cubicBezTo>
                <a:cubicBezTo>
                  <a:pt x="30" y="63"/>
                  <a:pt x="36" y="71"/>
                  <a:pt x="42" y="79"/>
                </a:cubicBezTo>
                <a:cubicBezTo>
                  <a:pt x="48" y="87"/>
                  <a:pt x="55" y="94"/>
                  <a:pt x="62" y="101"/>
                </a:cubicBezTo>
                <a:cubicBezTo>
                  <a:pt x="69" y="108"/>
                  <a:pt x="76" y="115"/>
                  <a:pt x="84" y="121"/>
                </a:cubicBezTo>
                <a:cubicBezTo>
                  <a:pt x="92" y="127"/>
                  <a:pt x="100" y="132"/>
                  <a:pt x="108" y="137"/>
                </a:cubicBezTo>
                <a:cubicBezTo>
                  <a:pt x="110" y="139"/>
                  <a:pt x="112" y="140"/>
                  <a:pt x="115" y="141"/>
                </a:cubicBezTo>
                <a:cubicBezTo>
                  <a:pt x="118" y="143"/>
                  <a:pt x="118" y="143"/>
                  <a:pt x="118" y="143"/>
                </a:cubicBezTo>
                <a:cubicBezTo>
                  <a:pt x="119" y="143"/>
                  <a:pt x="120" y="144"/>
                  <a:pt x="121" y="144"/>
                </a:cubicBezTo>
                <a:cubicBezTo>
                  <a:pt x="123" y="145"/>
                  <a:pt x="125" y="147"/>
                  <a:pt x="127" y="148"/>
                </a:cubicBezTo>
                <a:cubicBezTo>
                  <a:pt x="129" y="149"/>
                  <a:pt x="132" y="150"/>
                  <a:pt x="134" y="151"/>
                </a:cubicBezTo>
                <a:cubicBezTo>
                  <a:pt x="135" y="151"/>
                  <a:pt x="136" y="152"/>
                  <a:pt x="137" y="152"/>
                </a:cubicBezTo>
                <a:cubicBezTo>
                  <a:pt x="140" y="154"/>
                  <a:pt x="140" y="154"/>
                  <a:pt x="140" y="154"/>
                </a:cubicBezTo>
                <a:cubicBezTo>
                  <a:pt x="142" y="154"/>
                  <a:pt x="144" y="155"/>
                  <a:pt x="147" y="156"/>
                </a:cubicBezTo>
                <a:cubicBezTo>
                  <a:pt x="151" y="158"/>
                  <a:pt x="155" y="160"/>
                  <a:pt x="160" y="161"/>
                </a:cubicBezTo>
                <a:cubicBezTo>
                  <a:pt x="169" y="164"/>
                  <a:pt x="178" y="166"/>
                  <a:pt x="186" y="169"/>
                </a:cubicBezTo>
                <a:cubicBezTo>
                  <a:pt x="204" y="173"/>
                  <a:pt x="222" y="175"/>
                  <a:pt x="239" y="176"/>
                </a:cubicBezTo>
                <a:cubicBezTo>
                  <a:pt x="244" y="176"/>
                  <a:pt x="248" y="176"/>
                  <a:pt x="252" y="176"/>
                </a:cubicBezTo>
                <a:cubicBezTo>
                  <a:pt x="254" y="176"/>
                  <a:pt x="256" y="176"/>
                  <a:pt x="259" y="176"/>
                </a:cubicBezTo>
                <a:cubicBezTo>
                  <a:pt x="260" y="176"/>
                  <a:pt x="261" y="176"/>
                  <a:pt x="262" y="176"/>
                </a:cubicBezTo>
                <a:cubicBezTo>
                  <a:pt x="263" y="176"/>
                  <a:pt x="264" y="176"/>
                  <a:pt x="265" y="176"/>
                </a:cubicBezTo>
                <a:cubicBezTo>
                  <a:pt x="267" y="176"/>
                  <a:pt x="269" y="176"/>
                  <a:pt x="271" y="175"/>
                </a:cubicBezTo>
                <a:cubicBezTo>
                  <a:pt x="273" y="175"/>
                  <a:pt x="275" y="175"/>
                  <a:pt x="277" y="175"/>
                </a:cubicBezTo>
                <a:cubicBezTo>
                  <a:pt x="282" y="175"/>
                  <a:pt x="286" y="174"/>
                  <a:pt x="290" y="174"/>
                </a:cubicBezTo>
                <a:cubicBezTo>
                  <a:pt x="306" y="172"/>
                  <a:pt x="321" y="168"/>
                  <a:pt x="336" y="164"/>
                </a:cubicBezTo>
                <a:cubicBezTo>
                  <a:pt x="365" y="155"/>
                  <a:pt x="390" y="142"/>
                  <a:pt x="410" y="128"/>
                </a:cubicBezTo>
                <a:cubicBezTo>
                  <a:pt x="420" y="121"/>
                  <a:pt x="429" y="113"/>
                  <a:pt x="437" y="106"/>
                </a:cubicBezTo>
                <a:cubicBezTo>
                  <a:pt x="445" y="99"/>
                  <a:pt x="452" y="91"/>
                  <a:pt x="457" y="85"/>
                </a:cubicBezTo>
                <a:cubicBezTo>
                  <a:pt x="469" y="71"/>
                  <a:pt x="476" y="59"/>
                  <a:pt x="481" y="50"/>
                </a:cubicBezTo>
                <a:cubicBezTo>
                  <a:pt x="482" y="48"/>
                  <a:pt x="483" y="46"/>
                  <a:pt x="484" y="45"/>
                </a:cubicBezTo>
                <a:cubicBezTo>
                  <a:pt x="485" y="43"/>
                  <a:pt x="485" y="42"/>
                  <a:pt x="486" y="41"/>
                </a:cubicBezTo>
                <a:cubicBezTo>
                  <a:pt x="487" y="38"/>
                  <a:pt x="487" y="37"/>
                  <a:pt x="487" y="37"/>
                </a:cubicBezTo>
                <a:cubicBezTo>
                  <a:pt x="471" y="30"/>
                  <a:pt x="471" y="30"/>
                  <a:pt x="471" y="30"/>
                </a:cubicBezTo>
                <a:cubicBezTo>
                  <a:pt x="471" y="30"/>
                  <a:pt x="471" y="31"/>
                  <a:pt x="470" y="33"/>
                </a:cubicBezTo>
                <a:cubicBezTo>
                  <a:pt x="469" y="34"/>
                  <a:pt x="468" y="35"/>
                  <a:pt x="468" y="37"/>
                </a:cubicBezTo>
                <a:cubicBezTo>
                  <a:pt x="467" y="38"/>
                  <a:pt x="466" y="40"/>
                  <a:pt x="465" y="42"/>
                </a:cubicBezTo>
                <a:cubicBezTo>
                  <a:pt x="461" y="50"/>
                  <a:pt x="454" y="61"/>
                  <a:pt x="443" y="73"/>
                </a:cubicBezTo>
                <a:cubicBezTo>
                  <a:pt x="433" y="86"/>
                  <a:pt x="418" y="100"/>
                  <a:pt x="399" y="114"/>
                </a:cubicBezTo>
                <a:cubicBezTo>
                  <a:pt x="389" y="120"/>
                  <a:pt x="379" y="126"/>
                  <a:pt x="367" y="132"/>
                </a:cubicBezTo>
                <a:cubicBezTo>
                  <a:pt x="361" y="135"/>
                  <a:pt x="355" y="138"/>
                  <a:pt x="349" y="140"/>
                </a:cubicBezTo>
                <a:cubicBezTo>
                  <a:pt x="347" y="141"/>
                  <a:pt x="345" y="141"/>
                  <a:pt x="344" y="142"/>
                </a:cubicBezTo>
                <a:cubicBezTo>
                  <a:pt x="342" y="143"/>
                  <a:pt x="340" y="143"/>
                  <a:pt x="339" y="144"/>
                </a:cubicBezTo>
                <a:cubicBezTo>
                  <a:pt x="335" y="145"/>
                  <a:pt x="332" y="146"/>
                  <a:pt x="329" y="147"/>
                </a:cubicBezTo>
                <a:cubicBezTo>
                  <a:pt x="315" y="151"/>
                  <a:pt x="300" y="154"/>
                  <a:pt x="285" y="156"/>
                </a:cubicBezTo>
                <a:cubicBezTo>
                  <a:pt x="283" y="156"/>
                  <a:pt x="281" y="156"/>
                  <a:pt x="279" y="157"/>
                </a:cubicBezTo>
                <a:cubicBezTo>
                  <a:pt x="277" y="157"/>
                  <a:pt x="275" y="157"/>
                  <a:pt x="273" y="157"/>
                </a:cubicBezTo>
                <a:cubicBezTo>
                  <a:pt x="272" y="157"/>
                  <a:pt x="271" y="157"/>
                  <a:pt x="270" y="157"/>
                </a:cubicBezTo>
                <a:cubicBezTo>
                  <a:pt x="269" y="157"/>
                  <a:pt x="268" y="158"/>
                  <a:pt x="267" y="158"/>
                </a:cubicBezTo>
                <a:cubicBezTo>
                  <a:pt x="265" y="158"/>
                  <a:pt x="263" y="158"/>
                  <a:pt x="261" y="158"/>
                </a:cubicBezTo>
                <a:cubicBezTo>
                  <a:pt x="253" y="158"/>
                  <a:pt x="245" y="158"/>
                  <a:pt x="237" y="158"/>
                </a:cubicBezTo>
                <a:cubicBezTo>
                  <a:pt x="221" y="157"/>
                  <a:pt x="204" y="154"/>
                  <a:pt x="187" y="150"/>
                </a:cubicBezTo>
                <a:cubicBezTo>
                  <a:pt x="185" y="150"/>
                  <a:pt x="183" y="149"/>
                  <a:pt x="181" y="149"/>
                </a:cubicBezTo>
                <a:cubicBezTo>
                  <a:pt x="179" y="148"/>
                  <a:pt x="176" y="147"/>
                  <a:pt x="174" y="147"/>
                </a:cubicBezTo>
                <a:cubicBezTo>
                  <a:pt x="171" y="146"/>
                  <a:pt x="171" y="146"/>
                  <a:pt x="171" y="146"/>
                </a:cubicBezTo>
                <a:cubicBezTo>
                  <a:pt x="168" y="145"/>
                  <a:pt x="168" y="145"/>
                  <a:pt x="168" y="145"/>
                </a:cubicBezTo>
                <a:cubicBezTo>
                  <a:pt x="166" y="144"/>
                  <a:pt x="164" y="143"/>
                  <a:pt x="162" y="143"/>
                </a:cubicBezTo>
                <a:cubicBezTo>
                  <a:pt x="160" y="142"/>
                  <a:pt x="158" y="141"/>
                  <a:pt x="156" y="140"/>
                </a:cubicBezTo>
                <a:cubicBezTo>
                  <a:pt x="153" y="139"/>
                  <a:pt x="153" y="139"/>
                  <a:pt x="153" y="139"/>
                </a:cubicBezTo>
                <a:cubicBezTo>
                  <a:pt x="150" y="138"/>
                  <a:pt x="150" y="138"/>
                  <a:pt x="150" y="138"/>
                </a:cubicBezTo>
                <a:cubicBezTo>
                  <a:pt x="148" y="137"/>
                  <a:pt x="145" y="136"/>
                  <a:pt x="143" y="135"/>
                </a:cubicBezTo>
                <a:cubicBezTo>
                  <a:pt x="141" y="134"/>
                  <a:pt x="139" y="133"/>
                  <a:pt x="137" y="132"/>
                </a:cubicBezTo>
                <a:cubicBezTo>
                  <a:pt x="129" y="128"/>
                  <a:pt x="121" y="124"/>
                  <a:pt x="114" y="119"/>
                </a:cubicBezTo>
                <a:cubicBezTo>
                  <a:pt x="111" y="118"/>
                  <a:pt x="111" y="118"/>
                  <a:pt x="111" y="118"/>
                </a:cubicBezTo>
                <a:cubicBezTo>
                  <a:pt x="110" y="117"/>
                  <a:pt x="109" y="116"/>
                  <a:pt x="108" y="116"/>
                </a:cubicBezTo>
                <a:cubicBezTo>
                  <a:pt x="106" y="114"/>
                  <a:pt x="104" y="113"/>
                  <a:pt x="102" y="112"/>
                </a:cubicBezTo>
                <a:cubicBezTo>
                  <a:pt x="99" y="109"/>
                  <a:pt x="95" y="106"/>
                  <a:pt x="91" y="104"/>
                </a:cubicBezTo>
                <a:cubicBezTo>
                  <a:pt x="88" y="101"/>
                  <a:pt x="84" y="98"/>
                  <a:pt x="81" y="95"/>
                </a:cubicBezTo>
                <a:cubicBezTo>
                  <a:pt x="79" y="93"/>
                  <a:pt x="77" y="91"/>
                  <a:pt x="76" y="90"/>
                </a:cubicBezTo>
                <a:cubicBezTo>
                  <a:pt x="75" y="89"/>
                  <a:pt x="75" y="89"/>
                  <a:pt x="75" y="89"/>
                </a:cubicBezTo>
                <a:cubicBezTo>
                  <a:pt x="73" y="87"/>
                  <a:pt x="73" y="87"/>
                  <a:pt x="73" y="87"/>
                </a:cubicBezTo>
                <a:cubicBezTo>
                  <a:pt x="71" y="85"/>
                  <a:pt x="71" y="85"/>
                  <a:pt x="71" y="85"/>
                </a:cubicBezTo>
                <a:cubicBezTo>
                  <a:pt x="64" y="78"/>
                  <a:pt x="58" y="71"/>
                  <a:pt x="53" y="64"/>
                </a:cubicBezTo>
                <a:cubicBezTo>
                  <a:pt x="47" y="56"/>
                  <a:pt x="42" y="48"/>
                  <a:pt x="38" y="40"/>
                </a:cubicBezTo>
                <a:cubicBezTo>
                  <a:pt x="38" y="40"/>
                  <a:pt x="37" y="39"/>
                  <a:pt x="37" y="39"/>
                </a:cubicBezTo>
                <a:cubicBezTo>
                  <a:pt x="37" y="38"/>
                  <a:pt x="37" y="38"/>
                  <a:pt x="37" y="38"/>
                </a:cubicBezTo>
                <a:cubicBezTo>
                  <a:pt x="37" y="38"/>
                  <a:pt x="37" y="38"/>
                  <a:pt x="37" y="38"/>
                </a:cubicBezTo>
                <a:cubicBezTo>
                  <a:pt x="37" y="37"/>
                  <a:pt x="37" y="37"/>
                  <a:pt x="37" y="37"/>
                </a:cubicBezTo>
                <a:cubicBezTo>
                  <a:pt x="36" y="37"/>
                  <a:pt x="36" y="37"/>
                  <a:pt x="36" y="37"/>
                </a:cubicBezTo>
                <a:cubicBezTo>
                  <a:pt x="36" y="36"/>
                  <a:pt x="36" y="36"/>
                  <a:pt x="36" y="36"/>
                </a:cubicBezTo>
                <a:cubicBezTo>
                  <a:pt x="35" y="35"/>
                  <a:pt x="34" y="33"/>
                  <a:pt x="34" y="32"/>
                </a:cubicBezTo>
                <a:cubicBezTo>
                  <a:pt x="33" y="30"/>
                  <a:pt x="32" y="29"/>
                  <a:pt x="32" y="28"/>
                </a:cubicBezTo>
                <a:cubicBezTo>
                  <a:pt x="31" y="26"/>
                  <a:pt x="30" y="24"/>
                  <a:pt x="30" y="24"/>
                </a:cubicBezTo>
                <a:cubicBezTo>
                  <a:pt x="34" y="23"/>
                  <a:pt x="37" y="23"/>
                  <a:pt x="41" y="23"/>
                </a:cubicBezTo>
                <a:cubicBezTo>
                  <a:pt x="43" y="23"/>
                  <a:pt x="45" y="24"/>
                  <a:pt x="48" y="24"/>
                </a:cubicBezTo>
                <a:cubicBezTo>
                  <a:pt x="50" y="24"/>
                  <a:pt x="52" y="24"/>
                  <a:pt x="54" y="25"/>
                </a:cubicBezTo>
                <a:close/>
              </a:path>
            </a:pathLst>
          </a:custGeom>
          <a:solidFill>
            <a:srgbClr val="F5456D"/>
          </a:solidFill>
          <a:ln>
            <a:noFill/>
          </a:ln>
        </p:spPr>
        <p:txBody>
          <a:bodyPr lIns="91438" tIns="45719" rIns="91438" bIns="45719" anchor="ctr"/>
          <a:lstStyle/>
          <a:p>
            <a:pPr algn="ctr"/>
            <a:endParaRPr>
              <a:latin typeface="微软雅黑"/>
              <a:ea typeface="微软雅黑"/>
              <a:cs typeface="+mn-ea"/>
              <a:sym typeface="微软雅黑"/>
            </a:endParaRPr>
          </a:p>
        </p:txBody>
      </p:sp>
      <p:sp>
        <p:nvSpPr>
          <p:cNvPr id="11" name="任意多边形: 形状 10">
            <a:extLst>
              <a:ext uri="{FF2B5EF4-FFF2-40B4-BE49-F238E27FC236}">
                <a16:creationId xmlns:a16="http://schemas.microsoft.com/office/drawing/2014/main" id="{51840B73-3B44-4EE7-B1D6-E5BC6BF828B8}"/>
              </a:ext>
            </a:extLst>
          </p:cNvPr>
          <p:cNvSpPr>
            <a:spLocks/>
          </p:cNvSpPr>
          <p:nvPr/>
        </p:nvSpPr>
        <p:spPr bwMode="auto">
          <a:xfrm flipH="1">
            <a:off x="6122478" y="4915876"/>
            <a:ext cx="1838325" cy="669925"/>
          </a:xfrm>
          <a:custGeom>
            <a:avLst/>
            <a:gdLst>
              <a:gd name="T0" fmla="*/ 13 w 487"/>
              <a:gd name="T1" fmla="*/ 0 h 176"/>
              <a:gd name="T2" fmla="*/ 0 w 487"/>
              <a:gd name="T3" fmla="*/ 50 h 176"/>
              <a:gd name="T4" fmla="*/ 14 w 487"/>
              <a:gd name="T5" fmla="*/ 31 h 176"/>
              <a:gd name="T6" fmla="*/ 17 w 487"/>
              <a:gd name="T7" fmla="*/ 40 h 176"/>
              <a:gd name="T8" fmla="*/ 20 w 487"/>
              <a:gd name="T9" fmla="*/ 46 h 176"/>
              <a:gd name="T10" fmla="*/ 21 w 487"/>
              <a:gd name="T11" fmla="*/ 47 h 176"/>
              <a:gd name="T12" fmla="*/ 42 w 487"/>
              <a:gd name="T13" fmla="*/ 79 h 176"/>
              <a:gd name="T14" fmla="*/ 84 w 487"/>
              <a:gd name="T15" fmla="*/ 121 h 176"/>
              <a:gd name="T16" fmla="*/ 115 w 487"/>
              <a:gd name="T17" fmla="*/ 141 h 176"/>
              <a:gd name="T18" fmla="*/ 121 w 487"/>
              <a:gd name="T19" fmla="*/ 144 h 176"/>
              <a:gd name="T20" fmla="*/ 134 w 487"/>
              <a:gd name="T21" fmla="*/ 151 h 176"/>
              <a:gd name="T22" fmla="*/ 140 w 487"/>
              <a:gd name="T23" fmla="*/ 154 h 176"/>
              <a:gd name="T24" fmla="*/ 160 w 487"/>
              <a:gd name="T25" fmla="*/ 161 h 176"/>
              <a:gd name="T26" fmla="*/ 239 w 487"/>
              <a:gd name="T27" fmla="*/ 176 h 176"/>
              <a:gd name="T28" fmla="*/ 259 w 487"/>
              <a:gd name="T29" fmla="*/ 176 h 176"/>
              <a:gd name="T30" fmla="*/ 265 w 487"/>
              <a:gd name="T31" fmla="*/ 176 h 176"/>
              <a:gd name="T32" fmla="*/ 277 w 487"/>
              <a:gd name="T33" fmla="*/ 175 h 176"/>
              <a:gd name="T34" fmla="*/ 336 w 487"/>
              <a:gd name="T35" fmla="*/ 164 h 176"/>
              <a:gd name="T36" fmla="*/ 437 w 487"/>
              <a:gd name="T37" fmla="*/ 106 h 176"/>
              <a:gd name="T38" fmla="*/ 481 w 487"/>
              <a:gd name="T39" fmla="*/ 50 h 176"/>
              <a:gd name="T40" fmla="*/ 486 w 487"/>
              <a:gd name="T41" fmla="*/ 41 h 176"/>
              <a:gd name="T42" fmla="*/ 471 w 487"/>
              <a:gd name="T43" fmla="*/ 30 h 176"/>
              <a:gd name="T44" fmla="*/ 468 w 487"/>
              <a:gd name="T45" fmla="*/ 37 h 176"/>
              <a:gd name="T46" fmla="*/ 443 w 487"/>
              <a:gd name="T47" fmla="*/ 73 h 176"/>
              <a:gd name="T48" fmla="*/ 367 w 487"/>
              <a:gd name="T49" fmla="*/ 132 h 176"/>
              <a:gd name="T50" fmla="*/ 344 w 487"/>
              <a:gd name="T51" fmla="*/ 142 h 176"/>
              <a:gd name="T52" fmla="*/ 329 w 487"/>
              <a:gd name="T53" fmla="*/ 147 h 176"/>
              <a:gd name="T54" fmla="*/ 279 w 487"/>
              <a:gd name="T55" fmla="*/ 157 h 176"/>
              <a:gd name="T56" fmla="*/ 270 w 487"/>
              <a:gd name="T57" fmla="*/ 157 h 176"/>
              <a:gd name="T58" fmla="*/ 261 w 487"/>
              <a:gd name="T59" fmla="*/ 158 h 176"/>
              <a:gd name="T60" fmla="*/ 187 w 487"/>
              <a:gd name="T61" fmla="*/ 150 h 176"/>
              <a:gd name="T62" fmla="*/ 174 w 487"/>
              <a:gd name="T63" fmla="*/ 147 h 176"/>
              <a:gd name="T64" fmla="*/ 168 w 487"/>
              <a:gd name="T65" fmla="*/ 145 h 176"/>
              <a:gd name="T66" fmla="*/ 156 w 487"/>
              <a:gd name="T67" fmla="*/ 140 h 176"/>
              <a:gd name="T68" fmla="*/ 150 w 487"/>
              <a:gd name="T69" fmla="*/ 138 h 176"/>
              <a:gd name="T70" fmla="*/ 137 w 487"/>
              <a:gd name="T71" fmla="*/ 132 h 176"/>
              <a:gd name="T72" fmla="*/ 111 w 487"/>
              <a:gd name="T73" fmla="*/ 118 h 176"/>
              <a:gd name="T74" fmla="*/ 102 w 487"/>
              <a:gd name="T75" fmla="*/ 112 h 176"/>
              <a:gd name="T76" fmla="*/ 81 w 487"/>
              <a:gd name="T77" fmla="*/ 95 h 176"/>
              <a:gd name="T78" fmla="*/ 75 w 487"/>
              <a:gd name="T79" fmla="*/ 89 h 176"/>
              <a:gd name="T80" fmla="*/ 71 w 487"/>
              <a:gd name="T81" fmla="*/ 85 h 176"/>
              <a:gd name="T82" fmla="*/ 38 w 487"/>
              <a:gd name="T83" fmla="*/ 40 h 176"/>
              <a:gd name="T84" fmla="*/ 37 w 487"/>
              <a:gd name="T85" fmla="*/ 38 h 176"/>
              <a:gd name="T86" fmla="*/ 37 w 487"/>
              <a:gd name="T87" fmla="*/ 37 h 176"/>
              <a:gd name="T88" fmla="*/ 36 w 487"/>
              <a:gd name="T89" fmla="*/ 36 h 176"/>
              <a:gd name="T90" fmla="*/ 32 w 487"/>
              <a:gd name="T91" fmla="*/ 28 h 176"/>
              <a:gd name="T92" fmla="*/ 41 w 487"/>
              <a:gd name="T93" fmla="*/ 23 h 176"/>
              <a:gd name="T94" fmla="*/ 54 w 487"/>
              <a:gd name="T95"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7" h="176">
                <a:moveTo>
                  <a:pt x="54" y="25"/>
                </a:moveTo>
                <a:cubicBezTo>
                  <a:pt x="40" y="19"/>
                  <a:pt x="26" y="11"/>
                  <a:pt x="13" y="0"/>
                </a:cubicBezTo>
                <a:cubicBezTo>
                  <a:pt x="6" y="16"/>
                  <a:pt x="2" y="33"/>
                  <a:pt x="0" y="52"/>
                </a:cubicBezTo>
                <a:cubicBezTo>
                  <a:pt x="0" y="52"/>
                  <a:pt x="0" y="51"/>
                  <a:pt x="0" y="50"/>
                </a:cubicBezTo>
                <a:cubicBezTo>
                  <a:pt x="1" y="49"/>
                  <a:pt x="1" y="47"/>
                  <a:pt x="3" y="45"/>
                </a:cubicBezTo>
                <a:cubicBezTo>
                  <a:pt x="5" y="40"/>
                  <a:pt x="8" y="35"/>
                  <a:pt x="14" y="31"/>
                </a:cubicBezTo>
                <a:cubicBezTo>
                  <a:pt x="14" y="31"/>
                  <a:pt x="14" y="33"/>
                  <a:pt x="15" y="35"/>
                </a:cubicBezTo>
                <a:cubicBezTo>
                  <a:pt x="16" y="37"/>
                  <a:pt x="17" y="38"/>
                  <a:pt x="17" y="40"/>
                </a:cubicBezTo>
                <a:cubicBezTo>
                  <a:pt x="18" y="41"/>
                  <a:pt x="19" y="43"/>
                  <a:pt x="20" y="44"/>
                </a:cubicBezTo>
                <a:cubicBezTo>
                  <a:pt x="20" y="46"/>
                  <a:pt x="20" y="46"/>
                  <a:pt x="20" y="46"/>
                </a:cubicBezTo>
                <a:cubicBezTo>
                  <a:pt x="21" y="46"/>
                  <a:pt x="21" y="46"/>
                  <a:pt x="21" y="46"/>
                </a:cubicBezTo>
                <a:cubicBezTo>
                  <a:pt x="21" y="47"/>
                  <a:pt x="21" y="47"/>
                  <a:pt x="21" y="47"/>
                </a:cubicBezTo>
                <a:cubicBezTo>
                  <a:pt x="25" y="54"/>
                  <a:pt x="25" y="54"/>
                  <a:pt x="25" y="54"/>
                </a:cubicBezTo>
                <a:cubicBezTo>
                  <a:pt x="30" y="63"/>
                  <a:pt x="36" y="71"/>
                  <a:pt x="42" y="79"/>
                </a:cubicBezTo>
                <a:cubicBezTo>
                  <a:pt x="48" y="87"/>
                  <a:pt x="55" y="94"/>
                  <a:pt x="62" y="101"/>
                </a:cubicBezTo>
                <a:cubicBezTo>
                  <a:pt x="69" y="108"/>
                  <a:pt x="76" y="115"/>
                  <a:pt x="84" y="121"/>
                </a:cubicBezTo>
                <a:cubicBezTo>
                  <a:pt x="92" y="127"/>
                  <a:pt x="100" y="132"/>
                  <a:pt x="108" y="137"/>
                </a:cubicBezTo>
                <a:cubicBezTo>
                  <a:pt x="110" y="139"/>
                  <a:pt x="112" y="140"/>
                  <a:pt x="115" y="141"/>
                </a:cubicBezTo>
                <a:cubicBezTo>
                  <a:pt x="118" y="143"/>
                  <a:pt x="118" y="143"/>
                  <a:pt x="118" y="143"/>
                </a:cubicBezTo>
                <a:cubicBezTo>
                  <a:pt x="119" y="143"/>
                  <a:pt x="120" y="144"/>
                  <a:pt x="121" y="144"/>
                </a:cubicBezTo>
                <a:cubicBezTo>
                  <a:pt x="123" y="145"/>
                  <a:pt x="125" y="147"/>
                  <a:pt x="127" y="148"/>
                </a:cubicBezTo>
                <a:cubicBezTo>
                  <a:pt x="129" y="149"/>
                  <a:pt x="132" y="150"/>
                  <a:pt x="134" y="151"/>
                </a:cubicBezTo>
                <a:cubicBezTo>
                  <a:pt x="135" y="151"/>
                  <a:pt x="136" y="152"/>
                  <a:pt x="137" y="152"/>
                </a:cubicBezTo>
                <a:cubicBezTo>
                  <a:pt x="140" y="154"/>
                  <a:pt x="140" y="154"/>
                  <a:pt x="140" y="154"/>
                </a:cubicBezTo>
                <a:cubicBezTo>
                  <a:pt x="142" y="154"/>
                  <a:pt x="144" y="155"/>
                  <a:pt x="147" y="156"/>
                </a:cubicBezTo>
                <a:cubicBezTo>
                  <a:pt x="151" y="158"/>
                  <a:pt x="155" y="160"/>
                  <a:pt x="160" y="161"/>
                </a:cubicBezTo>
                <a:cubicBezTo>
                  <a:pt x="169" y="164"/>
                  <a:pt x="178" y="166"/>
                  <a:pt x="186" y="169"/>
                </a:cubicBezTo>
                <a:cubicBezTo>
                  <a:pt x="204" y="173"/>
                  <a:pt x="222" y="175"/>
                  <a:pt x="239" y="176"/>
                </a:cubicBezTo>
                <a:cubicBezTo>
                  <a:pt x="244" y="176"/>
                  <a:pt x="248" y="176"/>
                  <a:pt x="252" y="176"/>
                </a:cubicBezTo>
                <a:cubicBezTo>
                  <a:pt x="254" y="176"/>
                  <a:pt x="256" y="176"/>
                  <a:pt x="259" y="176"/>
                </a:cubicBezTo>
                <a:cubicBezTo>
                  <a:pt x="260" y="176"/>
                  <a:pt x="261" y="176"/>
                  <a:pt x="262" y="176"/>
                </a:cubicBezTo>
                <a:cubicBezTo>
                  <a:pt x="263" y="176"/>
                  <a:pt x="264" y="176"/>
                  <a:pt x="265" y="176"/>
                </a:cubicBezTo>
                <a:cubicBezTo>
                  <a:pt x="267" y="176"/>
                  <a:pt x="269" y="176"/>
                  <a:pt x="271" y="175"/>
                </a:cubicBezTo>
                <a:cubicBezTo>
                  <a:pt x="273" y="175"/>
                  <a:pt x="275" y="175"/>
                  <a:pt x="277" y="175"/>
                </a:cubicBezTo>
                <a:cubicBezTo>
                  <a:pt x="282" y="175"/>
                  <a:pt x="286" y="174"/>
                  <a:pt x="290" y="174"/>
                </a:cubicBezTo>
                <a:cubicBezTo>
                  <a:pt x="306" y="172"/>
                  <a:pt x="321" y="168"/>
                  <a:pt x="336" y="164"/>
                </a:cubicBezTo>
                <a:cubicBezTo>
                  <a:pt x="365" y="155"/>
                  <a:pt x="390" y="142"/>
                  <a:pt x="410" y="128"/>
                </a:cubicBezTo>
                <a:cubicBezTo>
                  <a:pt x="420" y="121"/>
                  <a:pt x="429" y="113"/>
                  <a:pt x="437" y="106"/>
                </a:cubicBezTo>
                <a:cubicBezTo>
                  <a:pt x="445" y="99"/>
                  <a:pt x="452" y="91"/>
                  <a:pt x="457" y="85"/>
                </a:cubicBezTo>
                <a:cubicBezTo>
                  <a:pt x="469" y="71"/>
                  <a:pt x="476" y="59"/>
                  <a:pt x="481" y="50"/>
                </a:cubicBezTo>
                <a:cubicBezTo>
                  <a:pt x="482" y="48"/>
                  <a:pt x="483" y="46"/>
                  <a:pt x="484" y="45"/>
                </a:cubicBezTo>
                <a:cubicBezTo>
                  <a:pt x="485" y="43"/>
                  <a:pt x="485" y="42"/>
                  <a:pt x="486" y="41"/>
                </a:cubicBezTo>
                <a:cubicBezTo>
                  <a:pt x="487" y="38"/>
                  <a:pt x="487" y="37"/>
                  <a:pt x="487" y="37"/>
                </a:cubicBezTo>
                <a:cubicBezTo>
                  <a:pt x="471" y="30"/>
                  <a:pt x="471" y="30"/>
                  <a:pt x="471" y="30"/>
                </a:cubicBezTo>
                <a:cubicBezTo>
                  <a:pt x="471" y="30"/>
                  <a:pt x="471" y="31"/>
                  <a:pt x="470" y="33"/>
                </a:cubicBezTo>
                <a:cubicBezTo>
                  <a:pt x="469" y="34"/>
                  <a:pt x="468" y="35"/>
                  <a:pt x="468" y="37"/>
                </a:cubicBezTo>
                <a:cubicBezTo>
                  <a:pt x="467" y="38"/>
                  <a:pt x="466" y="40"/>
                  <a:pt x="465" y="42"/>
                </a:cubicBezTo>
                <a:cubicBezTo>
                  <a:pt x="461" y="50"/>
                  <a:pt x="454" y="61"/>
                  <a:pt x="443" y="73"/>
                </a:cubicBezTo>
                <a:cubicBezTo>
                  <a:pt x="433" y="86"/>
                  <a:pt x="418" y="100"/>
                  <a:pt x="399" y="114"/>
                </a:cubicBezTo>
                <a:cubicBezTo>
                  <a:pt x="389" y="120"/>
                  <a:pt x="379" y="126"/>
                  <a:pt x="367" y="132"/>
                </a:cubicBezTo>
                <a:cubicBezTo>
                  <a:pt x="361" y="135"/>
                  <a:pt x="355" y="138"/>
                  <a:pt x="349" y="140"/>
                </a:cubicBezTo>
                <a:cubicBezTo>
                  <a:pt x="347" y="141"/>
                  <a:pt x="345" y="141"/>
                  <a:pt x="344" y="142"/>
                </a:cubicBezTo>
                <a:cubicBezTo>
                  <a:pt x="342" y="143"/>
                  <a:pt x="340" y="143"/>
                  <a:pt x="339" y="144"/>
                </a:cubicBezTo>
                <a:cubicBezTo>
                  <a:pt x="335" y="145"/>
                  <a:pt x="332" y="146"/>
                  <a:pt x="329" y="147"/>
                </a:cubicBezTo>
                <a:cubicBezTo>
                  <a:pt x="315" y="151"/>
                  <a:pt x="300" y="154"/>
                  <a:pt x="285" y="156"/>
                </a:cubicBezTo>
                <a:cubicBezTo>
                  <a:pt x="283" y="156"/>
                  <a:pt x="281" y="156"/>
                  <a:pt x="279" y="157"/>
                </a:cubicBezTo>
                <a:cubicBezTo>
                  <a:pt x="277" y="157"/>
                  <a:pt x="275" y="157"/>
                  <a:pt x="273" y="157"/>
                </a:cubicBezTo>
                <a:cubicBezTo>
                  <a:pt x="272" y="157"/>
                  <a:pt x="271" y="157"/>
                  <a:pt x="270" y="157"/>
                </a:cubicBezTo>
                <a:cubicBezTo>
                  <a:pt x="269" y="157"/>
                  <a:pt x="268" y="158"/>
                  <a:pt x="267" y="158"/>
                </a:cubicBezTo>
                <a:cubicBezTo>
                  <a:pt x="265" y="158"/>
                  <a:pt x="263" y="158"/>
                  <a:pt x="261" y="158"/>
                </a:cubicBezTo>
                <a:cubicBezTo>
                  <a:pt x="253" y="158"/>
                  <a:pt x="245" y="158"/>
                  <a:pt x="237" y="158"/>
                </a:cubicBezTo>
                <a:cubicBezTo>
                  <a:pt x="221" y="157"/>
                  <a:pt x="204" y="154"/>
                  <a:pt x="187" y="150"/>
                </a:cubicBezTo>
                <a:cubicBezTo>
                  <a:pt x="185" y="150"/>
                  <a:pt x="183" y="149"/>
                  <a:pt x="181" y="149"/>
                </a:cubicBezTo>
                <a:cubicBezTo>
                  <a:pt x="179" y="148"/>
                  <a:pt x="176" y="147"/>
                  <a:pt x="174" y="147"/>
                </a:cubicBezTo>
                <a:cubicBezTo>
                  <a:pt x="171" y="146"/>
                  <a:pt x="171" y="146"/>
                  <a:pt x="171" y="146"/>
                </a:cubicBezTo>
                <a:cubicBezTo>
                  <a:pt x="168" y="145"/>
                  <a:pt x="168" y="145"/>
                  <a:pt x="168" y="145"/>
                </a:cubicBezTo>
                <a:cubicBezTo>
                  <a:pt x="166" y="144"/>
                  <a:pt x="164" y="143"/>
                  <a:pt x="162" y="143"/>
                </a:cubicBezTo>
                <a:cubicBezTo>
                  <a:pt x="160" y="142"/>
                  <a:pt x="158" y="141"/>
                  <a:pt x="156" y="140"/>
                </a:cubicBezTo>
                <a:cubicBezTo>
                  <a:pt x="153" y="139"/>
                  <a:pt x="153" y="139"/>
                  <a:pt x="153" y="139"/>
                </a:cubicBezTo>
                <a:cubicBezTo>
                  <a:pt x="150" y="138"/>
                  <a:pt x="150" y="138"/>
                  <a:pt x="150" y="138"/>
                </a:cubicBezTo>
                <a:cubicBezTo>
                  <a:pt x="148" y="137"/>
                  <a:pt x="145" y="136"/>
                  <a:pt x="143" y="135"/>
                </a:cubicBezTo>
                <a:cubicBezTo>
                  <a:pt x="141" y="134"/>
                  <a:pt x="139" y="133"/>
                  <a:pt x="137" y="132"/>
                </a:cubicBezTo>
                <a:cubicBezTo>
                  <a:pt x="129" y="128"/>
                  <a:pt x="121" y="124"/>
                  <a:pt x="114" y="119"/>
                </a:cubicBezTo>
                <a:cubicBezTo>
                  <a:pt x="111" y="118"/>
                  <a:pt x="111" y="118"/>
                  <a:pt x="111" y="118"/>
                </a:cubicBezTo>
                <a:cubicBezTo>
                  <a:pt x="110" y="117"/>
                  <a:pt x="109" y="116"/>
                  <a:pt x="108" y="116"/>
                </a:cubicBezTo>
                <a:cubicBezTo>
                  <a:pt x="106" y="114"/>
                  <a:pt x="104" y="113"/>
                  <a:pt x="102" y="112"/>
                </a:cubicBezTo>
                <a:cubicBezTo>
                  <a:pt x="99" y="109"/>
                  <a:pt x="95" y="106"/>
                  <a:pt x="91" y="104"/>
                </a:cubicBezTo>
                <a:cubicBezTo>
                  <a:pt x="88" y="101"/>
                  <a:pt x="84" y="98"/>
                  <a:pt x="81" y="95"/>
                </a:cubicBezTo>
                <a:cubicBezTo>
                  <a:pt x="79" y="93"/>
                  <a:pt x="77" y="91"/>
                  <a:pt x="76" y="90"/>
                </a:cubicBezTo>
                <a:cubicBezTo>
                  <a:pt x="75" y="89"/>
                  <a:pt x="75" y="89"/>
                  <a:pt x="75" y="89"/>
                </a:cubicBezTo>
                <a:cubicBezTo>
                  <a:pt x="73" y="87"/>
                  <a:pt x="73" y="87"/>
                  <a:pt x="73" y="87"/>
                </a:cubicBezTo>
                <a:cubicBezTo>
                  <a:pt x="71" y="85"/>
                  <a:pt x="71" y="85"/>
                  <a:pt x="71" y="85"/>
                </a:cubicBezTo>
                <a:cubicBezTo>
                  <a:pt x="64" y="78"/>
                  <a:pt x="58" y="71"/>
                  <a:pt x="53" y="64"/>
                </a:cubicBezTo>
                <a:cubicBezTo>
                  <a:pt x="47" y="56"/>
                  <a:pt x="42" y="48"/>
                  <a:pt x="38" y="40"/>
                </a:cubicBezTo>
                <a:cubicBezTo>
                  <a:pt x="38" y="40"/>
                  <a:pt x="37" y="39"/>
                  <a:pt x="37" y="39"/>
                </a:cubicBezTo>
                <a:cubicBezTo>
                  <a:pt x="37" y="38"/>
                  <a:pt x="37" y="38"/>
                  <a:pt x="37" y="38"/>
                </a:cubicBezTo>
                <a:cubicBezTo>
                  <a:pt x="37" y="38"/>
                  <a:pt x="37" y="38"/>
                  <a:pt x="37" y="38"/>
                </a:cubicBezTo>
                <a:cubicBezTo>
                  <a:pt x="37" y="37"/>
                  <a:pt x="37" y="37"/>
                  <a:pt x="37" y="37"/>
                </a:cubicBezTo>
                <a:cubicBezTo>
                  <a:pt x="36" y="37"/>
                  <a:pt x="36" y="37"/>
                  <a:pt x="36" y="37"/>
                </a:cubicBezTo>
                <a:cubicBezTo>
                  <a:pt x="36" y="36"/>
                  <a:pt x="36" y="36"/>
                  <a:pt x="36" y="36"/>
                </a:cubicBezTo>
                <a:cubicBezTo>
                  <a:pt x="35" y="35"/>
                  <a:pt x="34" y="33"/>
                  <a:pt x="34" y="32"/>
                </a:cubicBezTo>
                <a:cubicBezTo>
                  <a:pt x="33" y="30"/>
                  <a:pt x="32" y="29"/>
                  <a:pt x="32" y="28"/>
                </a:cubicBezTo>
                <a:cubicBezTo>
                  <a:pt x="31" y="26"/>
                  <a:pt x="30" y="24"/>
                  <a:pt x="30" y="24"/>
                </a:cubicBezTo>
                <a:cubicBezTo>
                  <a:pt x="34" y="23"/>
                  <a:pt x="37" y="23"/>
                  <a:pt x="41" y="23"/>
                </a:cubicBezTo>
                <a:cubicBezTo>
                  <a:pt x="43" y="23"/>
                  <a:pt x="45" y="24"/>
                  <a:pt x="48" y="24"/>
                </a:cubicBezTo>
                <a:cubicBezTo>
                  <a:pt x="50" y="24"/>
                  <a:pt x="52" y="24"/>
                  <a:pt x="54" y="25"/>
                </a:cubicBezTo>
                <a:close/>
              </a:path>
            </a:pathLst>
          </a:custGeom>
          <a:solidFill>
            <a:srgbClr val="F5456D"/>
          </a:solidFill>
          <a:ln>
            <a:noFill/>
          </a:ln>
        </p:spPr>
        <p:txBody>
          <a:bodyPr lIns="91438" tIns="45719" rIns="91438" bIns="45719" anchor="ctr"/>
          <a:lstStyle/>
          <a:p>
            <a:pPr algn="ctr"/>
            <a:endParaRPr sz="5300">
              <a:latin typeface="微软雅黑"/>
              <a:ea typeface="微软雅黑"/>
              <a:cs typeface="+mn-ea"/>
              <a:sym typeface="微软雅黑"/>
            </a:endParaRPr>
          </a:p>
        </p:txBody>
      </p:sp>
      <p:sp>
        <p:nvSpPr>
          <p:cNvPr id="12" name="任意多边形: 形状 11">
            <a:extLst>
              <a:ext uri="{FF2B5EF4-FFF2-40B4-BE49-F238E27FC236}">
                <a16:creationId xmlns:a16="http://schemas.microsoft.com/office/drawing/2014/main" id="{96320FAB-1F38-419D-8EAB-1D8A1B6254AD}"/>
              </a:ext>
            </a:extLst>
          </p:cNvPr>
          <p:cNvSpPr>
            <a:spLocks/>
          </p:cNvSpPr>
          <p:nvPr/>
        </p:nvSpPr>
        <p:spPr bwMode="auto">
          <a:xfrm rot="10800000">
            <a:off x="7970643" y="2462154"/>
            <a:ext cx="1838325" cy="669925"/>
          </a:xfrm>
          <a:custGeom>
            <a:avLst/>
            <a:gdLst>
              <a:gd name="T0" fmla="*/ 13 w 487"/>
              <a:gd name="T1" fmla="*/ 0 h 176"/>
              <a:gd name="T2" fmla="*/ 0 w 487"/>
              <a:gd name="T3" fmla="*/ 50 h 176"/>
              <a:gd name="T4" fmla="*/ 14 w 487"/>
              <a:gd name="T5" fmla="*/ 31 h 176"/>
              <a:gd name="T6" fmla="*/ 17 w 487"/>
              <a:gd name="T7" fmla="*/ 40 h 176"/>
              <a:gd name="T8" fmla="*/ 20 w 487"/>
              <a:gd name="T9" fmla="*/ 46 h 176"/>
              <a:gd name="T10" fmla="*/ 21 w 487"/>
              <a:gd name="T11" fmla="*/ 47 h 176"/>
              <a:gd name="T12" fmla="*/ 42 w 487"/>
              <a:gd name="T13" fmla="*/ 79 h 176"/>
              <a:gd name="T14" fmla="*/ 84 w 487"/>
              <a:gd name="T15" fmla="*/ 121 h 176"/>
              <a:gd name="T16" fmla="*/ 115 w 487"/>
              <a:gd name="T17" fmla="*/ 141 h 176"/>
              <a:gd name="T18" fmla="*/ 121 w 487"/>
              <a:gd name="T19" fmla="*/ 144 h 176"/>
              <a:gd name="T20" fmla="*/ 134 w 487"/>
              <a:gd name="T21" fmla="*/ 151 h 176"/>
              <a:gd name="T22" fmla="*/ 140 w 487"/>
              <a:gd name="T23" fmla="*/ 154 h 176"/>
              <a:gd name="T24" fmla="*/ 160 w 487"/>
              <a:gd name="T25" fmla="*/ 161 h 176"/>
              <a:gd name="T26" fmla="*/ 239 w 487"/>
              <a:gd name="T27" fmla="*/ 176 h 176"/>
              <a:gd name="T28" fmla="*/ 259 w 487"/>
              <a:gd name="T29" fmla="*/ 176 h 176"/>
              <a:gd name="T30" fmla="*/ 265 w 487"/>
              <a:gd name="T31" fmla="*/ 176 h 176"/>
              <a:gd name="T32" fmla="*/ 277 w 487"/>
              <a:gd name="T33" fmla="*/ 175 h 176"/>
              <a:gd name="T34" fmla="*/ 336 w 487"/>
              <a:gd name="T35" fmla="*/ 164 h 176"/>
              <a:gd name="T36" fmla="*/ 437 w 487"/>
              <a:gd name="T37" fmla="*/ 106 h 176"/>
              <a:gd name="T38" fmla="*/ 481 w 487"/>
              <a:gd name="T39" fmla="*/ 50 h 176"/>
              <a:gd name="T40" fmla="*/ 486 w 487"/>
              <a:gd name="T41" fmla="*/ 41 h 176"/>
              <a:gd name="T42" fmla="*/ 471 w 487"/>
              <a:gd name="T43" fmla="*/ 30 h 176"/>
              <a:gd name="T44" fmla="*/ 468 w 487"/>
              <a:gd name="T45" fmla="*/ 37 h 176"/>
              <a:gd name="T46" fmla="*/ 443 w 487"/>
              <a:gd name="T47" fmla="*/ 73 h 176"/>
              <a:gd name="T48" fmla="*/ 367 w 487"/>
              <a:gd name="T49" fmla="*/ 132 h 176"/>
              <a:gd name="T50" fmla="*/ 344 w 487"/>
              <a:gd name="T51" fmla="*/ 142 h 176"/>
              <a:gd name="T52" fmla="*/ 329 w 487"/>
              <a:gd name="T53" fmla="*/ 147 h 176"/>
              <a:gd name="T54" fmla="*/ 279 w 487"/>
              <a:gd name="T55" fmla="*/ 157 h 176"/>
              <a:gd name="T56" fmla="*/ 270 w 487"/>
              <a:gd name="T57" fmla="*/ 157 h 176"/>
              <a:gd name="T58" fmla="*/ 261 w 487"/>
              <a:gd name="T59" fmla="*/ 158 h 176"/>
              <a:gd name="T60" fmla="*/ 187 w 487"/>
              <a:gd name="T61" fmla="*/ 150 h 176"/>
              <a:gd name="T62" fmla="*/ 174 w 487"/>
              <a:gd name="T63" fmla="*/ 147 h 176"/>
              <a:gd name="T64" fmla="*/ 168 w 487"/>
              <a:gd name="T65" fmla="*/ 145 h 176"/>
              <a:gd name="T66" fmla="*/ 156 w 487"/>
              <a:gd name="T67" fmla="*/ 140 h 176"/>
              <a:gd name="T68" fmla="*/ 150 w 487"/>
              <a:gd name="T69" fmla="*/ 138 h 176"/>
              <a:gd name="T70" fmla="*/ 137 w 487"/>
              <a:gd name="T71" fmla="*/ 132 h 176"/>
              <a:gd name="T72" fmla="*/ 111 w 487"/>
              <a:gd name="T73" fmla="*/ 118 h 176"/>
              <a:gd name="T74" fmla="*/ 102 w 487"/>
              <a:gd name="T75" fmla="*/ 112 h 176"/>
              <a:gd name="T76" fmla="*/ 81 w 487"/>
              <a:gd name="T77" fmla="*/ 95 h 176"/>
              <a:gd name="T78" fmla="*/ 75 w 487"/>
              <a:gd name="T79" fmla="*/ 89 h 176"/>
              <a:gd name="T80" fmla="*/ 71 w 487"/>
              <a:gd name="T81" fmla="*/ 85 h 176"/>
              <a:gd name="T82" fmla="*/ 38 w 487"/>
              <a:gd name="T83" fmla="*/ 40 h 176"/>
              <a:gd name="T84" fmla="*/ 37 w 487"/>
              <a:gd name="T85" fmla="*/ 38 h 176"/>
              <a:gd name="T86" fmla="*/ 37 w 487"/>
              <a:gd name="T87" fmla="*/ 37 h 176"/>
              <a:gd name="T88" fmla="*/ 36 w 487"/>
              <a:gd name="T89" fmla="*/ 36 h 176"/>
              <a:gd name="T90" fmla="*/ 32 w 487"/>
              <a:gd name="T91" fmla="*/ 28 h 176"/>
              <a:gd name="T92" fmla="*/ 41 w 487"/>
              <a:gd name="T93" fmla="*/ 23 h 176"/>
              <a:gd name="T94" fmla="*/ 54 w 487"/>
              <a:gd name="T95" fmla="*/ 2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7" h="176">
                <a:moveTo>
                  <a:pt x="54" y="25"/>
                </a:moveTo>
                <a:cubicBezTo>
                  <a:pt x="40" y="19"/>
                  <a:pt x="26" y="11"/>
                  <a:pt x="13" y="0"/>
                </a:cubicBezTo>
                <a:cubicBezTo>
                  <a:pt x="6" y="16"/>
                  <a:pt x="2" y="33"/>
                  <a:pt x="0" y="52"/>
                </a:cubicBezTo>
                <a:cubicBezTo>
                  <a:pt x="0" y="52"/>
                  <a:pt x="0" y="51"/>
                  <a:pt x="0" y="50"/>
                </a:cubicBezTo>
                <a:cubicBezTo>
                  <a:pt x="1" y="49"/>
                  <a:pt x="1" y="47"/>
                  <a:pt x="3" y="45"/>
                </a:cubicBezTo>
                <a:cubicBezTo>
                  <a:pt x="5" y="40"/>
                  <a:pt x="8" y="35"/>
                  <a:pt x="14" y="31"/>
                </a:cubicBezTo>
                <a:cubicBezTo>
                  <a:pt x="14" y="31"/>
                  <a:pt x="14" y="33"/>
                  <a:pt x="15" y="35"/>
                </a:cubicBezTo>
                <a:cubicBezTo>
                  <a:pt x="16" y="37"/>
                  <a:pt x="17" y="38"/>
                  <a:pt x="17" y="40"/>
                </a:cubicBezTo>
                <a:cubicBezTo>
                  <a:pt x="18" y="41"/>
                  <a:pt x="19" y="43"/>
                  <a:pt x="20" y="44"/>
                </a:cubicBezTo>
                <a:cubicBezTo>
                  <a:pt x="20" y="46"/>
                  <a:pt x="20" y="46"/>
                  <a:pt x="20" y="46"/>
                </a:cubicBezTo>
                <a:cubicBezTo>
                  <a:pt x="21" y="46"/>
                  <a:pt x="21" y="46"/>
                  <a:pt x="21" y="46"/>
                </a:cubicBezTo>
                <a:cubicBezTo>
                  <a:pt x="21" y="47"/>
                  <a:pt x="21" y="47"/>
                  <a:pt x="21" y="47"/>
                </a:cubicBezTo>
                <a:cubicBezTo>
                  <a:pt x="25" y="54"/>
                  <a:pt x="25" y="54"/>
                  <a:pt x="25" y="54"/>
                </a:cubicBezTo>
                <a:cubicBezTo>
                  <a:pt x="30" y="63"/>
                  <a:pt x="36" y="71"/>
                  <a:pt x="42" y="79"/>
                </a:cubicBezTo>
                <a:cubicBezTo>
                  <a:pt x="48" y="87"/>
                  <a:pt x="55" y="94"/>
                  <a:pt x="62" y="101"/>
                </a:cubicBezTo>
                <a:cubicBezTo>
                  <a:pt x="69" y="108"/>
                  <a:pt x="76" y="115"/>
                  <a:pt x="84" y="121"/>
                </a:cubicBezTo>
                <a:cubicBezTo>
                  <a:pt x="92" y="127"/>
                  <a:pt x="100" y="132"/>
                  <a:pt x="108" y="137"/>
                </a:cubicBezTo>
                <a:cubicBezTo>
                  <a:pt x="110" y="139"/>
                  <a:pt x="112" y="140"/>
                  <a:pt x="115" y="141"/>
                </a:cubicBezTo>
                <a:cubicBezTo>
                  <a:pt x="118" y="143"/>
                  <a:pt x="118" y="143"/>
                  <a:pt x="118" y="143"/>
                </a:cubicBezTo>
                <a:cubicBezTo>
                  <a:pt x="119" y="143"/>
                  <a:pt x="120" y="144"/>
                  <a:pt x="121" y="144"/>
                </a:cubicBezTo>
                <a:cubicBezTo>
                  <a:pt x="123" y="145"/>
                  <a:pt x="125" y="147"/>
                  <a:pt x="127" y="148"/>
                </a:cubicBezTo>
                <a:cubicBezTo>
                  <a:pt x="129" y="149"/>
                  <a:pt x="132" y="150"/>
                  <a:pt x="134" y="151"/>
                </a:cubicBezTo>
                <a:cubicBezTo>
                  <a:pt x="135" y="151"/>
                  <a:pt x="136" y="152"/>
                  <a:pt x="137" y="152"/>
                </a:cubicBezTo>
                <a:cubicBezTo>
                  <a:pt x="140" y="154"/>
                  <a:pt x="140" y="154"/>
                  <a:pt x="140" y="154"/>
                </a:cubicBezTo>
                <a:cubicBezTo>
                  <a:pt x="142" y="154"/>
                  <a:pt x="144" y="155"/>
                  <a:pt x="147" y="156"/>
                </a:cubicBezTo>
                <a:cubicBezTo>
                  <a:pt x="151" y="158"/>
                  <a:pt x="155" y="160"/>
                  <a:pt x="160" y="161"/>
                </a:cubicBezTo>
                <a:cubicBezTo>
                  <a:pt x="169" y="164"/>
                  <a:pt x="178" y="166"/>
                  <a:pt x="186" y="169"/>
                </a:cubicBezTo>
                <a:cubicBezTo>
                  <a:pt x="204" y="173"/>
                  <a:pt x="222" y="175"/>
                  <a:pt x="239" y="176"/>
                </a:cubicBezTo>
                <a:cubicBezTo>
                  <a:pt x="244" y="176"/>
                  <a:pt x="248" y="176"/>
                  <a:pt x="252" y="176"/>
                </a:cubicBezTo>
                <a:cubicBezTo>
                  <a:pt x="254" y="176"/>
                  <a:pt x="256" y="176"/>
                  <a:pt x="259" y="176"/>
                </a:cubicBezTo>
                <a:cubicBezTo>
                  <a:pt x="260" y="176"/>
                  <a:pt x="261" y="176"/>
                  <a:pt x="262" y="176"/>
                </a:cubicBezTo>
                <a:cubicBezTo>
                  <a:pt x="263" y="176"/>
                  <a:pt x="264" y="176"/>
                  <a:pt x="265" y="176"/>
                </a:cubicBezTo>
                <a:cubicBezTo>
                  <a:pt x="267" y="176"/>
                  <a:pt x="269" y="176"/>
                  <a:pt x="271" y="175"/>
                </a:cubicBezTo>
                <a:cubicBezTo>
                  <a:pt x="273" y="175"/>
                  <a:pt x="275" y="175"/>
                  <a:pt x="277" y="175"/>
                </a:cubicBezTo>
                <a:cubicBezTo>
                  <a:pt x="282" y="175"/>
                  <a:pt x="286" y="174"/>
                  <a:pt x="290" y="174"/>
                </a:cubicBezTo>
                <a:cubicBezTo>
                  <a:pt x="306" y="172"/>
                  <a:pt x="321" y="168"/>
                  <a:pt x="336" y="164"/>
                </a:cubicBezTo>
                <a:cubicBezTo>
                  <a:pt x="365" y="155"/>
                  <a:pt x="390" y="142"/>
                  <a:pt x="410" y="128"/>
                </a:cubicBezTo>
                <a:cubicBezTo>
                  <a:pt x="420" y="121"/>
                  <a:pt x="429" y="113"/>
                  <a:pt x="437" y="106"/>
                </a:cubicBezTo>
                <a:cubicBezTo>
                  <a:pt x="445" y="99"/>
                  <a:pt x="452" y="91"/>
                  <a:pt x="457" y="85"/>
                </a:cubicBezTo>
                <a:cubicBezTo>
                  <a:pt x="469" y="71"/>
                  <a:pt x="476" y="59"/>
                  <a:pt x="481" y="50"/>
                </a:cubicBezTo>
                <a:cubicBezTo>
                  <a:pt x="482" y="48"/>
                  <a:pt x="483" y="46"/>
                  <a:pt x="484" y="45"/>
                </a:cubicBezTo>
                <a:cubicBezTo>
                  <a:pt x="485" y="43"/>
                  <a:pt x="485" y="42"/>
                  <a:pt x="486" y="41"/>
                </a:cubicBezTo>
                <a:cubicBezTo>
                  <a:pt x="487" y="38"/>
                  <a:pt x="487" y="37"/>
                  <a:pt x="487" y="37"/>
                </a:cubicBezTo>
                <a:cubicBezTo>
                  <a:pt x="471" y="30"/>
                  <a:pt x="471" y="30"/>
                  <a:pt x="471" y="30"/>
                </a:cubicBezTo>
                <a:cubicBezTo>
                  <a:pt x="471" y="30"/>
                  <a:pt x="471" y="31"/>
                  <a:pt x="470" y="33"/>
                </a:cubicBezTo>
                <a:cubicBezTo>
                  <a:pt x="469" y="34"/>
                  <a:pt x="468" y="35"/>
                  <a:pt x="468" y="37"/>
                </a:cubicBezTo>
                <a:cubicBezTo>
                  <a:pt x="467" y="38"/>
                  <a:pt x="466" y="40"/>
                  <a:pt x="465" y="42"/>
                </a:cubicBezTo>
                <a:cubicBezTo>
                  <a:pt x="461" y="50"/>
                  <a:pt x="454" y="61"/>
                  <a:pt x="443" y="73"/>
                </a:cubicBezTo>
                <a:cubicBezTo>
                  <a:pt x="433" y="86"/>
                  <a:pt x="418" y="100"/>
                  <a:pt x="399" y="114"/>
                </a:cubicBezTo>
                <a:cubicBezTo>
                  <a:pt x="389" y="120"/>
                  <a:pt x="379" y="126"/>
                  <a:pt x="367" y="132"/>
                </a:cubicBezTo>
                <a:cubicBezTo>
                  <a:pt x="361" y="135"/>
                  <a:pt x="355" y="138"/>
                  <a:pt x="349" y="140"/>
                </a:cubicBezTo>
                <a:cubicBezTo>
                  <a:pt x="347" y="141"/>
                  <a:pt x="345" y="141"/>
                  <a:pt x="344" y="142"/>
                </a:cubicBezTo>
                <a:cubicBezTo>
                  <a:pt x="342" y="143"/>
                  <a:pt x="340" y="143"/>
                  <a:pt x="339" y="144"/>
                </a:cubicBezTo>
                <a:cubicBezTo>
                  <a:pt x="335" y="145"/>
                  <a:pt x="332" y="146"/>
                  <a:pt x="329" y="147"/>
                </a:cubicBezTo>
                <a:cubicBezTo>
                  <a:pt x="315" y="151"/>
                  <a:pt x="300" y="154"/>
                  <a:pt x="285" y="156"/>
                </a:cubicBezTo>
                <a:cubicBezTo>
                  <a:pt x="283" y="156"/>
                  <a:pt x="281" y="156"/>
                  <a:pt x="279" y="157"/>
                </a:cubicBezTo>
                <a:cubicBezTo>
                  <a:pt x="277" y="157"/>
                  <a:pt x="275" y="157"/>
                  <a:pt x="273" y="157"/>
                </a:cubicBezTo>
                <a:cubicBezTo>
                  <a:pt x="272" y="157"/>
                  <a:pt x="271" y="157"/>
                  <a:pt x="270" y="157"/>
                </a:cubicBezTo>
                <a:cubicBezTo>
                  <a:pt x="269" y="157"/>
                  <a:pt x="268" y="158"/>
                  <a:pt x="267" y="158"/>
                </a:cubicBezTo>
                <a:cubicBezTo>
                  <a:pt x="265" y="158"/>
                  <a:pt x="263" y="158"/>
                  <a:pt x="261" y="158"/>
                </a:cubicBezTo>
                <a:cubicBezTo>
                  <a:pt x="253" y="158"/>
                  <a:pt x="245" y="158"/>
                  <a:pt x="237" y="158"/>
                </a:cubicBezTo>
                <a:cubicBezTo>
                  <a:pt x="221" y="157"/>
                  <a:pt x="204" y="154"/>
                  <a:pt x="187" y="150"/>
                </a:cubicBezTo>
                <a:cubicBezTo>
                  <a:pt x="185" y="150"/>
                  <a:pt x="183" y="149"/>
                  <a:pt x="181" y="149"/>
                </a:cubicBezTo>
                <a:cubicBezTo>
                  <a:pt x="179" y="148"/>
                  <a:pt x="176" y="147"/>
                  <a:pt x="174" y="147"/>
                </a:cubicBezTo>
                <a:cubicBezTo>
                  <a:pt x="171" y="146"/>
                  <a:pt x="171" y="146"/>
                  <a:pt x="171" y="146"/>
                </a:cubicBezTo>
                <a:cubicBezTo>
                  <a:pt x="168" y="145"/>
                  <a:pt x="168" y="145"/>
                  <a:pt x="168" y="145"/>
                </a:cubicBezTo>
                <a:cubicBezTo>
                  <a:pt x="166" y="144"/>
                  <a:pt x="164" y="143"/>
                  <a:pt x="162" y="143"/>
                </a:cubicBezTo>
                <a:cubicBezTo>
                  <a:pt x="160" y="142"/>
                  <a:pt x="158" y="141"/>
                  <a:pt x="156" y="140"/>
                </a:cubicBezTo>
                <a:cubicBezTo>
                  <a:pt x="153" y="139"/>
                  <a:pt x="153" y="139"/>
                  <a:pt x="153" y="139"/>
                </a:cubicBezTo>
                <a:cubicBezTo>
                  <a:pt x="150" y="138"/>
                  <a:pt x="150" y="138"/>
                  <a:pt x="150" y="138"/>
                </a:cubicBezTo>
                <a:cubicBezTo>
                  <a:pt x="148" y="137"/>
                  <a:pt x="145" y="136"/>
                  <a:pt x="143" y="135"/>
                </a:cubicBezTo>
                <a:cubicBezTo>
                  <a:pt x="141" y="134"/>
                  <a:pt x="139" y="133"/>
                  <a:pt x="137" y="132"/>
                </a:cubicBezTo>
                <a:cubicBezTo>
                  <a:pt x="129" y="128"/>
                  <a:pt x="121" y="124"/>
                  <a:pt x="114" y="119"/>
                </a:cubicBezTo>
                <a:cubicBezTo>
                  <a:pt x="111" y="118"/>
                  <a:pt x="111" y="118"/>
                  <a:pt x="111" y="118"/>
                </a:cubicBezTo>
                <a:cubicBezTo>
                  <a:pt x="110" y="117"/>
                  <a:pt x="109" y="116"/>
                  <a:pt x="108" y="116"/>
                </a:cubicBezTo>
                <a:cubicBezTo>
                  <a:pt x="106" y="114"/>
                  <a:pt x="104" y="113"/>
                  <a:pt x="102" y="112"/>
                </a:cubicBezTo>
                <a:cubicBezTo>
                  <a:pt x="99" y="109"/>
                  <a:pt x="95" y="106"/>
                  <a:pt x="91" y="104"/>
                </a:cubicBezTo>
                <a:cubicBezTo>
                  <a:pt x="88" y="101"/>
                  <a:pt x="84" y="98"/>
                  <a:pt x="81" y="95"/>
                </a:cubicBezTo>
                <a:cubicBezTo>
                  <a:pt x="79" y="93"/>
                  <a:pt x="77" y="91"/>
                  <a:pt x="76" y="90"/>
                </a:cubicBezTo>
                <a:cubicBezTo>
                  <a:pt x="75" y="89"/>
                  <a:pt x="75" y="89"/>
                  <a:pt x="75" y="89"/>
                </a:cubicBezTo>
                <a:cubicBezTo>
                  <a:pt x="73" y="87"/>
                  <a:pt x="73" y="87"/>
                  <a:pt x="73" y="87"/>
                </a:cubicBezTo>
                <a:cubicBezTo>
                  <a:pt x="71" y="85"/>
                  <a:pt x="71" y="85"/>
                  <a:pt x="71" y="85"/>
                </a:cubicBezTo>
                <a:cubicBezTo>
                  <a:pt x="64" y="78"/>
                  <a:pt x="58" y="71"/>
                  <a:pt x="53" y="64"/>
                </a:cubicBezTo>
                <a:cubicBezTo>
                  <a:pt x="47" y="56"/>
                  <a:pt x="42" y="48"/>
                  <a:pt x="38" y="40"/>
                </a:cubicBezTo>
                <a:cubicBezTo>
                  <a:pt x="38" y="40"/>
                  <a:pt x="37" y="39"/>
                  <a:pt x="37" y="39"/>
                </a:cubicBezTo>
                <a:cubicBezTo>
                  <a:pt x="37" y="38"/>
                  <a:pt x="37" y="38"/>
                  <a:pt x="37" y="38"/>
                </a:cubicBezTo>
                <a:cubicBezTo>
                  <a:pt x="37" y="38"/>
                  <a:pt x="37" y="38"/>
                  <a:pt x="37" y="38"/>
                </a:cubicBezTo>
                <a:cubicBezTo>
                  <a:pt x="37" y="37"/>
                  <a:pt x="37" y="37"/>
                  <a:pt x="37" y="37"/>
                </a:cubicBezTo>
                <a:cubicBezTo>
                  <a:pt x="36" y="37"/>
                  <a:pt x="36" y="37"/>
                  <a:pt x="36" y="37"/>
                </a:cubicBezTo>
                <a:cubicBezTo>
                  <a:pt x="36" y="36"/>
                  <a:pt x="36" y="36"/>
                  <a:pt x="36" y="36"/>
                </a:cubicBezTo>
                <a:cubicBezTo>
                  <a:pt x="35" y="35"/>
                  <a:pt x="34" y="33"/>
                  <a:pt x="34" y="32"/>
                </a:cubicBezTo>
                <a:cubicBezTo>
                  <a:pt x="33" y="30"/>
                  <a:pt x="32" y="29"/>
                  <a:pt x="32" y="28"/>
                </a:cubicBezTo>
                <a:cubicBezTo>
                  <a:pt x="31" y="26"/>
                  <a:pt x="30" y="24"/>
                  <a:pt x="30" y="24"/>
                </a:cubicBezTo>
                <a:cubicBezTo>
                  <a:pt x="34" y="23"/>
                  <a:pt x="37" y="23"/>
                  <a:pt x="41" y="23"/>
                </a:cubicBezTo>
                <a:cubicBezTo>
                  <a:pt x="43" y="23"/>
                  <a:pt x="45" y="24"/>
                  <a:pt x="48" y="24"/>
                </a:cubicBezTo>
                <a:cubicBezTo>
                  <a:pt x="50" y="24"/>
                  <a:pt x="52" y="24"/>
                  <a:pt x="54" y="25"/>
                </a:cubicBezTo>
                <a:close/>
              </a:path>
            </a:pathLst>
          </a:custGeom>
          <a:solidFill>
            <a:srgbClr val="F5456D"/>
          </a:solidFill>
          <a:ln>
            <a:noFill/>
          </a:ln>
        </p:spPr>
        <p:txBody>
          <a:bodyPr lIns="91438" tIns="45719" rIns="91438" bIns="45719" anchor="ctr"/>
          <a:lstStyle/>
          <a:p>
            <a:pPr algn="ctr"/>
            <a:endParaRPr>
              <a:latin typeface="微软雅黑"/>
              <a:ea typeface="微软雅黑"/>
              <a:cs typeface="+mn-ea"/>
              <a:sym typeface="微软雅黑"/>
            </a:endParaRPr>
          </a:p>
        </p:txBody>
      </p:sp>
      <p:sp>
        <p:nvSpPr>
          <p:cNvPr id="13" name="矩形 12">
            <a:extLst>
              <a:ext uri="{FF2B5EF4-FFF2-40B4-BE49-F238E27FC236}">
                <a16:creationId xmlns:a16="http://schemas.microsoft.com/office/drawing/2014/main" id="{BDF316E1-64CB-4BF4-B726-DAB60D12AE8A}"/>
              </a:ext>
            </a:extLst>
          </p:cNvPr>
          <p:cNvSpPr/>
          <p:nvPr/>
        </p:nvSpPr>
        <p:spPr>
          <a:xfrm>
            <a:off x="1957080" y="4187374"/>
            <a:ext cx="723275" cy="307777"/>
          </a:xfrm>
          <a:prstGeom prst="rect">
            <a:avLst/>
          </a:prstGeom>
        </p:spPr>
        <p:txBody>
          <a:bodyPr wrap="none" lIns="91438" tIns="45719" rIns="91438" bIns="45719">
            <a:normAutofit fontScale="92500" lnSpcReduction="10000"/>
          </a:bodyPr>
          <a:lstStyle/>
          <a:p>
            <a:pPr algn="ctr"/>
            <a:r>
              <a:rPr lang="zh-CN" altLang="en-US" sz="1600">
                <a:solidFill>
                  <a:schemeClr val="bg2"/>
                </a:solidFill>
                <a:latin typeface="微软雅黑"/>
                <a:ea typeface="微软雅黑"/>
                <a:cs typeface="+mn-ea"/>
                <a:sym typeface="微软雅黑"/>
              </a:rPr>
              <a:t>关键词</a:t>
            </a:r>
          </a:p>
        </p:txBody>
      </p:sp>
      <p:sp>
        <p:nvSpPr>
          <p:cNvPr id="14" name="矩形 13">
            <a:extLst>
              <a:ext uri="{FF2B5EF4-FFF2-40B4-BE49-F238E27FC236}">
                <a16:creationId xmlns:a16="http://schemas.microsoft.com/office/drawing/2014/main" id="{AD3039CB-E709-4263-8475-07CB4CF1D69A}"/>
              </a:ext>
            </a:extLst>
          </p:cNvPr>
          <p:cNvSpPr/>
          <p:nvPr/>
        </p:nvSpPr>
        <p:spPr>
          <a:xfrm>
            <a:off x="5702729" y="4187374"/>
            <a:ext cx="723275" cy="307777"/>
          </a:xfrm>
          <a:prstGeom prst="rect">
            <a:avLst/>
          </a:prstGeom>
        </p:spPr>
        <p:txBody>
          <a:bodyPr wrap="none" lIns="91438" tIns="45719" rIns="91438" bIns="45719">
            <a:normAutofit fontScale="92500" lnSpcReduction="10000"/>
          </a:bodyPr>
          <a:lstStyle/>
          <a:p>
            <a:pPr algn="ctr"/>
            <a:r>
              <a:rPr lang="zh-CN" altLang="en-US" sz="1600">
                <a:solidFill>
                  <a:schemeClr val="bg2"/>
                </a:solidFill>
                <a:latin typeface="微软雅黑"/>
                <a:ea typeface="微软雅黑"/>
                <a:cs typeface="+mn-ea"/>
                <a:sym typeface="微软雅黑"/>
              </a:rPr>
              <a:t>关键词</a:t>
            </a:r>
          </a:p>
        </p:txBody>
      </p:sp>
      <p:sp>
        <p:nvSpPr>
          <p:cNvPr id="19" name="矩形 18">
            <a:extLst>
              <a:ext uri="{FF2B5EF4-FFF2-40B4-BE49-F238E27FC236}">
                <a16:creationId xmlns:a16="http://schemas.microsoft.com/office/drawing/2014/main" id="{0FD348F2-588E-44D5-A16E-D4FF786ABD32}"/>
              </a:ext>
            </a:extLst>
          </p:cNvPr>
          <p:cNvSpPr/>
          <p:nvPr/>
        </p:nvSpPr>
        <p:spPr>
          <a:xfrm>
            <a:off x="3822144" y="4187374"/>
            <a:ext cx="723275" cy="307777"/>
          </a:xfrm>
          <a:prstGeom prst="rect">
            <a:avLst/>
          </a:prstGeom>
        </p:spPr>
        <p:txBody>
          <a:bodyPr wrap="none" lIns="91438" tIns="45719" rIns="91438" bIns="45719">
            <a:normAutofit fontScale="92500" lnSpcReduction="10000"/>
          </a:bodyPr>
          <a:lstStyle/>
          <a:p>
            <a:pPr algn="ctr"/>
            <a:r>
              <a:rPr lang="zh-CN" altLang="en-US" sz="1600">
                <a:solidFill>
                  <a:schemeClr val="bg2"/>
                </a:solidFill>
                <a:latin typeface="微软雅黑"/>
                <a:ea typeface="微软雅黑"/>
                <a:cs typeface="+mn-ea"/>
                <a:sym typeface="微软雅黑"/>
              </a:rPr>
              <a:t>关键词</a:t>
            </a:r>
          </a:p>
        </p:txBody>
      </p:sp>
      <p:sp>
        <p:nvSpPr>
          <p:cNvPr id="20" name="矩形 19">
            <a:extLst>
              <a:ext uri="{FF2B5EF4-FFF2-40B4-BE49-F238E27FC236}">
                <a16:creationId xmlns:a16="http://schemas.microsoft.com/office/drawing/2014/main" id="{D4E59323-2793-4FCE-852F-20C855C88CDC}"/>
              </a:ext>
            </a:extLst>
          </p:cNvPr>
          <p:cNvSpPr/>
          <p:nvPr/>
        </p:nvSpPr>
        <p:spPr>
          <a:xfrm>
            <a:off x="7643928" y="4187374"/>
            <a:ext cx="723275" cy="307777"/>
          </a:xfrm>
          <a:prstGeom prst="rect">
            <a:avLst/>
          </a:prstGeom>
        </p:spPr>
        <p:txBody>
          <a:bodyPr wrap="none" lIns="91438" tIns="45719" rIns="91438" bIns="45719">
            <a:normAutofit fontScale="92500" lnSpcReduction="10000"/>
          </a:bodyPr>
          <a:lstStyle/>
          <a:p>
            <a:pPr algn="ctr"/>
            <a:r>
              <a:rPr lang="zh-CN" altLang="en-US" sz="1600">
                <a:solidFill>
                  <a:schemeClr val="bg2"/>
                </a:solidFill>
                <a:latin typeface="微软雅黑"/>
                <a:ea typeface="微软雅黑"/>
                <a:cs typeface="+mn-ea"/>
                <a:sym typeface="微软雅黑"/>
              </a:rPr>
              <a:t>关键词</a:t>
            </a:r>
          </a:p>
        </p:txBody>
      </p:sp>
      <p:sp>
        <p:nvSpPr>
          <p:cNvPr id="21" name="矩形 20">
            <a:extLst>
              <a:ext uri="{FF2B5EF4-FFF2-40B4-BE49-F238E27FC236}">
                <a16:creationId xmlns:a16="http://schemas.microsoft.com/office/drawing/2014/main" id="{B9B840DC-CF29-4A10-99A5-C1CC347A44EF}"/>
              </a:ext>
            </a:extLst>
          </p:cNvPr>
          <p:cNvSpPr/>
          <p:nvPr/>
        </p:nvSpPr>
        <p:spPr>
          <a:xfrm>
            <a:off x="9570417" y="4187374"/>
            <a:ext cx="723275" cy="307777"/>
          </a:xfrm>
          <a:prstGeom prst="rect">
            <a:avLst/>
          </a:prstGeom>
        </p:spPr>
        <p:txBody>
          <a:bodyPr wrap="none" lIns="91438" tIns="45719" rIns="91438" bIns="45719">
            <a:normAutofit fontScale="92500" lnSpcReduction="10000"/>
          </a:bodyPr>
          <a:lstStyle/>
          <a:p>
            <a:pPr algn="ctr"/>
            <a:r>
              <a:rPr lang="zh-CN" altLang="en-US" sz="1600">
                <a:solidFill>
                  <a:schemeClr val="bg2"/>
                </a:solidFill>
                <a:latin typeface="微软雅黑"/>
                <a:ea typeface="微软雅黑"/>
                <a:cs typeface="+mn-ea"/>
                <a:sym typeface="微软雅黑"/>
              </a:rPr>
              <a:t>关键词</a:t>
            </a:r>
          </a:p>
        </p:txBody>
      </p:sp>
      <p:sp>
        <p:nvSpPr>
          <p:cNvPr id="22" name="任意多边形: 形状 21">
            <a:extLst>
              <a:ext uri="{FF2B5EF4-FFF2-40B4-BE49-F238E27FC236}">
                <a16:creationId xmlns:a16="http://schemas.microsoft.com/office/drawing/2014/main" id="{7DBB77F9-8593-422E-9A97-3C55221E55D4}"/>
              </a:ext>
            </a:extLst>
          </p:cNvPr>
          <p:cNvSpPr/>
          <p:nvPr/>
        </p:nvSpPr>
        <p:spPr>
          <a:xfrm>
            <a:off x="2095049" y="3677476"/>
            <a:ext cx="442308" cy="37317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bg1"/>
          </a:solidFill>
          <a:ln w="12700" cap="flat">
            <a:noFill/>
            <a:miter lim="400000"/>
          </a:ln>
          <a:effectLst/>
        </p:spPr>
        <p:txBody>
          <a:bodyPr lIns="91438" tIns="45719" rIns="91438" bIns="45719" anchor="ctr"/>
          <a:lstStyle/>
          <a:p>
            <a:pPr algn="ctr"/>
            <a:endParaRPr sz="5300">
              <a:latin typeface="微软雅黑"/>
              <a:ea typeface="微软雅黑"/>
              <a:cs typeface="+mn-ea"/>
              <a:sym typeface="微软雅黑"/>
            </a:endParaRPr>
          </a:p>
        </p:txBody>
      </p:sp>
      <p:sp>
        <p:nvSpPr>
          <p:cNvPr id="23" name="任意多边形: 形状 22">
            <a:extLst>
              <a:ext uri="{FF2B5EF4-FFF2-40B4-BE49-F238E27FC236}">
                <a16:creationId xmlns:a16="http://schemas.microsoft.com/office/drawing/2014/main" id="{9B40D26F-0608-40A4-BDA7-916F4FDBDD9F}"/>
              </a:ext>
            </a:extLst>
          </p:cNvPr>
          <p:cNvSpPr/>
          <p:nvPr/>
        </p:nvSpPr>
        <p:spPr>
          <a:xfrm>
            <a:off x="4090380" y="3642913"/>
            <a:ext cx="259571" cy="442308"/>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12700" cap="flat">
            <a:noFill/>
            <a:miter lim="400000"/>
          </a:ln>
          <a:effectLst/>
        </p:spPr>
        <p:txBody>
          <a:bodyPr lIns="91438" tIns="45719" rIns="91438" bIns="45719" anchor="ctr"/>
          <a:lstStyle/>
          <a:p>
            <a:pPr algn="ctr"/>
            <a:endParaRPr sz="5300">
              <a:latin typeface="微软雅黑"/>
              <a:ea typeface="微软雅黑"/>
              <a:cs typeface="+mn-ea"/>
              <a:sym typeface="微软雅黑"/>
            </a:endParaRPr>
          </a:p>
        </p:txBody>
      </p:sp>
      <p:sp>
        <p:nvSpPr>
          <p:cNvPr id="24" name="任意多边形: 形状 23">
            <a:extLst>
              <a:ext uri="{FF2B5EF4-FFF2-40B4-BE49-F238E27FC236}">
                <a16:creationId xmlns:a16="http://schemas.microsoft.com/office/drawing/2014/main" id="{39B26F6B-BEA9-46F3-BB37-B39209BCF45A}"/>
              </a:ext>
            </a:extLst>
          </p:cNvPr>
          <p:cNvSpPr/>
          <p:nvPr/>
        </p:nvSpPr>
        <p:spPr>
          <a:xfrm>
            <a:off x="5874847" y="3709361"/>
            <a:ext cx="442308" cy="309408"/>
          </a:xfrm>
          <a:custGeom>
            <a:avLst/>
            <a:gdLst>
              <a:gd name="connsiteX0" fmla="*/ 303212 w 338138"/>
              <a:gd name="connsiteY0" fmla="*/ 103188 h 236538"/>
              <a:gd name="connsiteX1" fmla="*/ 303212 w 338138"/>
              <a:gd name="connsiteY1" fmla="*/ 122238 h 236538"/>
              <a:gd name="connsiteX2" fmla="*/ 306034 w 338138"/>
              <a:gd name="connsiteY2" fmla="*/ 122238 h 236538"/>
              <a:gd name="connsiteX3" fmla="*/ 315912 w 338138"/>
              <a:gd name="connsiteY3" fmla="*/ 112713 h 236538"/>
              <a:gd name="connsiteX4" fmla="*/ 306034 w 338138"/>
              <a:gd name="connsiteY4" fmla="*/ 103188 h 236538"/>
              <a:gd name="connsiteX5" fmla="*/ 303212 w 338138"/>
              <a:gd name="connsiteY5" fmla="*/ 103188 h 236538"/>
              <a:gd name="connsiteX6" fmla="*/ 65087 w 338138"/>
              <a:gd name="connsiteY6" fmla="*/ 90488 h 236538"/>
              <a:gd name="connsiteX7" fmla="*/ 61912 w 338138"/>
              <a:gd name="connsiteY7" fmla="*/ 96838 h 236538"/>
              <a:gd name="connsiteX8" fmla="*/ 68262 w 338138"/>
              <a:gd name="connsiteY8" fmla="*/ 96838 h 236538"/>
              <a:gd name="connsiteX9" fmla="*/ 90487 w 338138"/>
              <a:gd name="connsiteY9" fmla="*/ 87313 h 236538"/>
              <a:gd name="connsiteX10" fmla="*/ 90487 w 338138"/>
              <a:gd name="connsiteY10" fmla="*/ 107951 h 236538"/>
              <a:gd name="connsiteX11" fmla="*/ 98107 w 338138"/>
              <a:gd name="connsiteY11" fmla="*/ 107951 h 236538"/>
              <a:gd name="connsiteX12" fmla="*/ 109537 w 338138"/>
              <a:gd name="connsiteY12" fmla="*/ 97632 h 236538"/>
              <a:gd name="connsiteX13" fmla="*/ 98107 w 338138"/>
              <a:gd name="connsiteY13" fmla="*/ 87313 h 236538"/>
              <a:gd name="connsiteX14" fmla="*/ 90487 w 338138"/>
              <a:gd name="connsiteY14" fmla="*/ 87313 h 236538"/>
              <a:gd name="connsiteX15" fmla="*/ 86677 w 338138"/>
              <a:gd name="connsiteY15" fmla="*/ 79375 h 236538"/>
              <a:gd name="connsiteX16" fmla="*/ 98107 w 338138"/>
              <a:gd name="connsiteY16" fmla="*/ 79375 h 236538"/>
              <a:gd name="connsiteX17" fmla="*/ 115887 w 338138"/>
              <a:gd name="connsiteY17" fmla="*/ 97632 h 236538"/>
              <a:gd name="connsiteX18" fmla="*/ 98107 w 338138"/>
              <a:gd name="connsiteY18" fmla="*/ 115888 h 236538"/>
              <a:gd name="connsiteX19" fmla="*/ 86677 w 338138"/>
              <a:gd name="connsiteY19" fmla="*/ 115888 h 236538"/>
              <a:gd name="connsiteX20" fmla="*/ 84137 w 338138"/>
              <a:gd name="connsiteY20" fmla="*/ 113280 h 236538"/>
              <a:gd name="connsiteX21" fmla="*/ 84137 w 338138"/>
              <a:gd name="connsiteY21" fmla="*/ 81983 h 236538"/>
              <a:gd name="connsiteX22" fmla="*/ 86677 w 338138"/>
              <a:gd name="connsiteY22" fmla="*/ 79375 h 236538"/>
              <a:gd name="connsiteX23" fmla="*/ 63764 w 338138"/>
              <a:gd name="connsiteY23" fmla="*/ 79375 h 236538"/>
              <a:gd name="connsiteX24" fmla="*/ 66410 w 338138"/>
              <a:gd name="connsiteY24" fmla="*/ 79375 h 236538"/>
              <a:gd name="connsiteX25" fmla="*/ 69056 w 338138"/>
              <a:gd name="connsiteY25" fmla="*/ 80727 h 236538"/>
              <a:gd name="connsiteX26" fmla="*/ 80962 w 338138"/>
              <a:gd name="connsiteY26" fmla="*/ 113183 h 236538"/>
              <a:gd name="connsiteX27" fmla="*/ 78316 w 338138"/>
              <a:gd name="connsiteY27" fmla="*/ 115888 h 236538"/>
              <a:gd name="connsiteX28" fmla="*/ 75670 w 338138"/>
              <a:gd name="connsiteY28" fmla="*/ 115888 h 236538"/>
              <a:gd name="connsiteX29" fmla="*/ 74347 w 338138"/>
              <a:gd name="connsiteY29" fmla="*/ 114536 h 236538"/>
              <a:gd name="connsiteX30" fmla="*/ 70378 w 338138"/>
              <a:gd name="connsiteY30" fmla="*/ 105069 h 236538"/>
              <a:gd name="connsiteX31" fmla="*/ 59795 w 338138"/>
              <a:gd name="connsiteY31" fmla="*/ 105069 h 236538"/>
              <a:gd name="connsiteX32" fmla="*/ 55826 w 338138"/>
              <a:gd name="connsiteY32" fmla="*/ 114536 h 236538"/>
              <a:gd name="connsiteX33" fmla="*/ 54503 w 338138"/>
              <a:gd name="connsiteY33" fmla="*/ 115888 h 236538"/>
              <a:gd name="connsiteX34" fmla="*/ 51858 w 338138"/>
              <a:gd name="connsiteY34" fmla="*/ 115888 h 236538"/>
              <a:gd name="connsiteX35" fmla="*/ 49212 w 338138"/>
              <a:gd name="connsiteY35" fmla="*/ 114536 h 236538"/>
              <a:gd name="connsiteX36" fmla="*/ 49212 w 338138"/>
              <a:gd name="connsiteY36" fmla="*/ 113183 h 236538"/>
              <a:gd name="connsiteX37" fmla="*/ 61118 w 338138"/>
              <a:gd name="connsiteY37" fmla="*/ 80727 h 236538"/>
              <a:gd name="connsiteX38" fmla="*/ 63764 w 338138"/>
              <a:gd name="connsiteY38" fmla="*/ 79375 h 236538"/>
              <a:gd name="connsiteX39" fmla="*/ 19050 w 338138"/>
              <a:gd name="connsiteY39" fmla="*/ 63500 h 236538"/>
              <a:gd name="connsiteX40" fmla="*/ 19050 w 338138"/>
              <a:gd name="connsiteY40" fmla="*/ 132790 h 236538"/>
              <a:gd name="connsiteX41" fmla="*/ 120915 w 338138"/>
              <a:gd name="connsiteY41" fmla="*/ 132790 h 236538"/>
              <a:gd name="connsiteX42" fmla="*/ 124884 w 338138"/>
              <a:gd name="connsiteY42" fmla="*/ 134097 h 236538"/>
              <a:gd name="connsiteX43" fmla="*/ 161925 w 338138"/>
              <a:gd name="connsiteY43" fmla="*/ 152400 h 236538"/>
              <a:gd name="connsiteX44" fmla="*/ 152665 w 338138"/>
              <a:gd name="connsiteY44" fmla="*/ 123638 h 236538"/>
              <a:gd name="connsiteX45" fmla="*/ 152665 w 338138"/>
              <a:gd name="connsiteY45" fmla="*/ 121024 h 236538"/>
              <a:gd name="connsiteX46" fmla="*/ 152665 w 338138"/>
              <a:gd name="connsiteY46" fmla="*/ 63500 h 236538"/>
              <a:gd name="connsiteX47" fmla="*/ 19050 w 338138"/>
              <a:gd name="connsiteY47" fmla="*/ 63500 h 236538"/>
              <a:gd name="connsiteX48" fmla="*/ 52387 w 338138"/>
              <a:gd name="connsiteY48" fmla="*/ 17463 h 236538"/>
              <a:gd name="connsiteX49" fmla="*/ 52387 w 338138"/>
              <a:gd name="connsiteY49" fmla="*/ 43782 h 236538"/>
              <a:gd name="connsiteX50" fmla="*/ 161817 w 338138"/>
              <a:gd name="connsiteY50" fmla="*/ 43782 h 236538"/>
              <a:gd name="connsiteX51" fmla="*/ 169728 w 338138"/>
              <a:gd name="connsiteY51" fmla="*/ 52994 h 236538"/>
              <a:gd name="connsiteX52" fmla="*/ 169728 w 338138"/>
              <a:gd name="connsiteY52" fmla="*/ 118791 h 236538"/>
              <a:gd name="connsiteX53" fmla="*/ 186868 w 338138"/>
              <a:gd name="connsiteY53" fmla="*/ 167482 h 236538"/>
              <a:gd name="connsiteX54" fmla="*/ 184231 w 338138"/>
              <a:gd name="connsiteY54" fmla="*/ 176693 h 236538"/>
              <a:gd name="connsiteX55" fmla="*/ 177639 w 338138"/>
              <a:gd name="connsiteY55" fmla="*/ 179325 h 236538"/>
              <a:gd name="connsiteX56" fmla="*/ 173683 w 338138"/>
              <a:gd name="connsiteY56" fmla="*/ 178009 h 236538"/>
              <a:gd name="connsiteX57" fmla="*/ 119627 w 338138"/>
              <a:gd name="connsiteY57" fmla="*/ 150374 h 236538"/>
              <a:gd name="connsiteX58" fmla="*/ 52387 w 338138"/>
              <a:gd name="connsiteY58" fmla="*/ 150374 h 236538"/>
              <a:gd name="connsiteX59" fmla="*/ 52387 w 338138"/>
              <a:gd name="connsiteY59" fmla="*/ 217488 h 236538"/>
              <a:gd name="connsiteX60" fmla="*/ 285750 w 338138"/>
              <a:gd name="connsiteY60" fmla="*/ 217488 h 236538"/>
              <a:gd name="connsiteX61" fmla="*/ 285750 w 338138"/>
              <a:gd name="connsiteY61" fmla="*/ 17463 h 236538"/>
              <a:gd name="connsiteX62" fmla="*/ 52387 w 338138"/>
              <a:gd name="connsiteY62" fmla="*/ 17463 h 236538"/>
              <a:gd name="connsiteX63" fmla="*/ 42267 w 338138"/>
              <a:gd name="connsiteY63" fmla="*/ 0 h 236538"/>
              <a:gd name="connsiteX64" fmla="*/ 328892 w 338138"/>
              <a:gd name="connsiteY64" fmla="*/ 0 h 236538"/>
              <a:gd name="connsiteX65" fmla="*/ 338138 w 338138"/>
              <a:gd name="connsiteY65" fmla="*/ 9199 h 236538"/>
              <a:gd name="connsiteX66" fmla="*/ 338138 w 338138"/>
              <a:gd name="connsiteY66" fmla="*/ 227339 h 236538"/>
              <a:gd name="connsiteX67" fmla="*/ 328892 w 338138"/>
              <a:gd name="connsiteY67" fmla="*/ 236538 h 236538"/>
              <a:gd name="connsiteX68" fmla="*/ 42267 w 338138"/>
              <a:gd name="connsiteY68" fmla="*/ 236538 h 236538"/>
              <a:gd name="connsiteX69" fmla="*/ 33021 w 338138"/>
              <a:gd name="connsiteY69" fmla="*/ 227339 h 236538"/>
              <a:gd name="connsiteX70" fmla="*/ 33021 w 338138"/>
              <a:gd name="connsiteY70" fmla="*/ 151122 h 236538"/>
              <a:gd name="connsiteX71" fmla="*/ 9246 w 338138"/>
              <a:gd name="connsiteY71" fmla="*/ 151122 h 236538"/>
              <a:gd name="connsiteX72" fmla="*/ 0 w 338138"/>
              <a:gd name="connsiteY72" fmla="*/ 141923 h 236538"/>
              <a:gd name="connsiteX73" fmla="*/ 0 w 338138"/>
              <a:gd name="connsiteY73" fmla="*/ 53878 h 236538"/>
              <a:gd name="connsiteX74" fmla="*/ 9246 w 338138"/>
              <a:gd name="connsiteY74" fmla="*/ 44679 h 236538"/>
              <a:gd name="connsiteX75" fmla="*/ 33021 w 338138"/>
              <a:gd name="connsiteY75" fmla="*/ 44679 h 236538"/>
              <a:gd name="connsiteX76" fmla="*/ 33021 w 338138"/>
              <a:gd name="connsiteY76" fmla="*/ 9199 h 236538"/>
              <a:gd name="connsiteX77" fmla="*/ 42267 w 338138"/>
              <a:gd name="connsiteY77"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8138" h="236538">
                <a:moveTo>
                  <a:pt x="303212" y="103188"/>
                </a:moveTo>
                <a:cubicBezTo>
                  <a:pt x="303212" y="103188"/>
                  <a:pt x="303212" y="103188"/>
                  <a:pt x="303212" y="122238"/>
                </a:cubicBezTo>
                <a:cubicBezTo>
                  <a:pt x="303212" y="122238"/>
                  <a:pt x="303212" y="122238"/>
                  <a:pt x="306034" y="122238"/>
                </a:cubicBezTo>
                <a:cubicBezTo>
                  <a:pt x="311679" y="122238"/>
                  <a:pt x="315912" y="116795"/>
                  <a:pt x="315912" y="112713"/>
                </a:cubicBezTo>
                <a:cubicBezTo>
                  <a:pt x="315912" y="107270"/>
                  <a:pt x="311679" y="103188"/>
                  <a:pt x="306034" y="103188"/>
                </a:cubicBezTo>
                <a:cubicBezTo>
                  <a:pt x="306034" y="103188"/>
                  <a:pt x="306034" y="103188"/>
                  <a:pt x="303212" y="103188"/>
                </a:cubicBezTo>
                <a:close/>
                <a:moveTo>
                  <a:pt x="65087" y="90488"/>
                </a:moveTo>
                <a:lnTo>
                  <a:pt x="61912" y="96838"/>
                </a:lnTo>
                <a:lnTo>
                  <a:pt x="68262" y="96838"/>
                </a:lnTo>
                <a:close/>
                <a:moveTo>
                  <a:pt x="90487" y="87313"/>
                </a:moveTo>
                <a:cubicBezTo>
                  <a:pt x="90487" y="87313"/>
                  <a:pt x="90487" y="87313"/>
                  <a:pt x="90487" y="107951"/>
                </a:cubicBezTo>
                <a:cubicBezTo>
                  <a:pt x="90487" y="107951"/>
                  <a:pt x="90487" y="107951"/>
                  <a:pt x="98107" y="107951"/>
                </a:cubicBezTo>
                <a:cubicBezTo>
                  <a:pt x="104457" y="107951"/>
                  <a:pt x="109537" y="104081"/>
                  <a:pt x="109537" y="97632"/>
                </a:cubicBezTo>
                <a:cubicBezTo>
                  <a:pt x="109537" y="92473"/>
                  <a:pt x="104457" y="87313"/>
                  <a:pt x="98107" y="87313"/>
                </a:cubicBezTo>
                <a:cubicBezTo>
                  <a:pt x="98107" y="87313"/>
                  <a:pt x="98107" y="87313"/>
                  <a:pt x="90487" y="87313"/>
                </a:cubicBezTo>
                <a:close/>
                <a:moveTo>
                  <a:pt x="86677" y="79375"/>
                </a:moveTo>
                <a:cubicBezTo>
                  <a:pt x="86677" y="79375"/>
                  <a:pt x="86677" y="79375"/>
                  <a:pt x="98107" y="79375"/>
                </a:cubicBezTo>
                <a:cubicBezTo>
                  <a:pt x="108267" y="79375"/>
                  <a:pt x="115887" y="88503"/>
                  <a:pt x="115887" y="97632"/>
                </a:cubicBezTo>
                <a:cubicBezTo>
                  <a:pt x="115887" y="108064"/>
                  <a:pt x="108267" y="115888"/>
                  <a:pt x="98107" y="115888"/>
                </a:cubicBezTo>
                <a:cubicBezTo>
                  <a:pt x="98107" y="115888"/>
                  <a:pt x="98107" y="115888"/>
                  <a:pt x="86677" y="115888"/>
                </a:cubicBezTo>
                <a:cubicBezTo>
                  <a:pt x="85407" y="115888"/>
                  <a:pt x="84137" y="114584"/>
                  <a:pt x="84137" y="113280"/>
                </a:cubicBezTo>
                <a:cubicBezTo>
                  <a:pt x="84137" y="113280"/>
                  <a:pt x="84137" y="113280"/>
                  <a:pt x="84137" y="81983"/>
                </a:cubicBezTo>
                <a:cubicBezTo>
                  <a:pt x="84137" y="80679"/>
                  <a:pt x="85407" y="79375"/>
                  <a:pt x="86677" y="79375"/>
                </a:cubicBezTo>
                <a:close/>
                <a:moveTo>
                  <a:pt x="63764" y="79375"/>
                </a:moveTo>
                <a:cubicBezTo>
                  <a:pt x="63764" y="79375"/>
                  <a:pt x="63764" y="79375"/>
                  <a:pt x="66410" y="79375"/>
                </a:cubicBezTo>
                <a:cubicBezTo>
                  <a:pt x="67733" y="79375"/>
                  <a:pt x="67733" y="79375"/>
                  <a:pt x="69056" y="80727"/>
                </a:cubicBezTo>
                <a:lnTo>
                  <a:pt x="80962" y="113183"/>
                </a:lnTo>
                <a:cubicBezTo>
                  <a:pt x="80962" y="114536"/>
                  <a:pt x="79639" y="115888"/>
                  <a:pt x="78316" y="115888"/>
                </a:cubicBezTo>
                <a:cubicBezTo>
                  <a:pt x="78316" y="115888"/>
                  <a:pt x="78316" y="115888"/>
                  <a:pt x="75670" y="115888"/>
                </a:cubicBezTo>
                <a:cubicBezTo>
                  <a:pt x="74347" y="115888"/>
                  <a:pt x="74347" y="114536"/>
                  <a:pt x="74347" y="114536"/>
                </a:cubicBezTo>
                <a:cubicBezTo>
                  <a:pt x="74347" y="114536"/>
                  <a:pt x="74347" y="114536"/>
                  <a:pt x="70378" y="105069"/>
                </a:cubicBezTo>
                <a:cubicBezTo>
                  <a:pt x="70378" y="105069"/>
                  <a:pt x="70378" y="105069"/>
                  <a:pt x="59795" y="105069"/>
                </a:cubicBezTo>
                <a:cubicBezTo>
                  <a:pt x="59795" y="105069"/>
                  <a:pt x="59795" y="105069"/>
                  <a:pt x="55826" y="114536"/>
                </a:cubicBezTo>
                <a:cubicBezTo>
                  <a:pt x="55826" y="114536"/>
                  <a:pt x="55826" y="115888"/>
                  <a:pt x="54503" y="115888"/>
                </a:cubicBezTo>
                <a:cubicBezTo>
                  <a:pt x="54503" y="115888"/>
                  <a:pt x="54503" y="115888"/>
                  <a:pt x="51858" y="115888"/>
                </a:cubicBezTo>
                <a:cubicBezTo>
                  <a:pt x="50535" y="115888"/>
                  <a:pt x="50535" y="115888"/>
                  <a:pt x="49212" y="114536"/>
                </a:cubicBezTo>
                <a:cubicBezTo>
                  <a:pt x="49212" y="114536"/>
                  <a:pt x="49212" y="113183"/>
                  <a:pt x="49212" y="113183"/>
                </a:cubicBezTo>
                <a:cubicBezTo>
                  <a:pt x="49212" y="113183"/>
                  <a:pt x="49212" y="113183"/>
                  <a:pt x="61118" y="80727"/>
                </a:cubicBezTo>
                <a:cubicBezTo>
                  <a:pt x="61118" y="79375"/>
                  <a:pt x="62441" y="79375"/>
                  <a:pt x="63764" y="79375"/>
                </a:cubicBezTo>
                <a:close/>
                <a:moveTo>
                  <a:pt x="19050" y="63500"/>
                </a:moveTo>
                <a:lnTo>
                  <a:pt x="19050" y="132790"/>
                </a:lnTo>
                <a:cubicBezTo>
                  <a:pt x="19050" y="132790"/>
                  <a:pt x="19050" y="132790"/>
                  <a:pt x="120915" y="132790"/>
                </a:cubicBezTo>
                <a:cubicBezTo>
                  <a:pt x="122238" y="132790"/>
                  <a:pt x="124884" y="132790"/>
                  <a:pt x="124884" y="134097"/>
                </a:cubicBezTo>
                <a:cubicBezTo>
                  <a:pt x="124884" y="134097"/>
                  <a:pt x="124884" y="134097"/>
                  <a:pt x="161925" y="152400"/>
                </a:cubicBezTo>
                <a:cubicBezTo>
                  <a:pt x="161925" y="152400"/>
                  <a:pt x="161925" y="152400"/>
                  <a:pt x="152665" y="123638"/>
                </a:cubicBezTo>
                <a:cubicBezTo>
                  <a:pt x="152665" y="123638"/>
                  <a:pt x="152665" y="122331"/>
                  <a:pt x="152665" y="121024"/>
                </a:cubicBezTo>
                <a:cubicBezTo>
                  <a:pt x="152665" y="121024"/>
                  <a:pt x="152665" y="121024"/>
                  <a:pt x="152665" y="63500"/>
                </a:cubicBezTo>
                <a:cubicBezTo>
                  <a:pt x="152665" y="63500"/>
                  <a:pt x="152665" y="63500"/>
                  <a:pt x="19050" y="63500"/>
                </a:cubicBezTo>
                <a:close/>
                <a:moveTo>
                  <a:pt x="52387" y="17463"/>
                </a:moveTo>
                <a:cubicBezTo>
                  <a:pt x="52387" y="17463"/>
                  <a:pt x="52387" y="17463"/>
                  <a:pt x="52387" y="43782"/>
                </a:cubicBezTo>
                <a:cubicBezTo>
                  <a:pt x="52387" y="43782"/>
                  <a:pt x="52387" y="43782"/>
                  <a:pt x="161817" y="43782"/>
                </a:cubicBezTo>
                <a:cubicBezTo>
                  <a:pt x="165773" y="43782"/>
                  <a:pt x="169728" y="49046"/>
                  <a:pt x="169728" y="52994"/>
                </a:cubicBezTo>
                <a:cubicBezTo>
                  <a:pt x="169728" y="52994"/>
                  <a:pt x="169728" y="52994"/>
                  <a:pt x="169728" y="118791"/>
                </a:cubicBezTo>
                <a:cubicBezTo>
                  <a:pt x="169728" y="118791"/>
                  <a:pt x="169728" y="118791"/>
                  <a:pt x="186868" y="167482"/>
                </a:cubicBezTo>
                <a:cubicBezTo>
                  <a:pt x="188186" y="171430"/>
                  <a:pt x="186868" y="174062"/>
                  <a:pt x="184231" y="176693"/>
                </a:cubicBezTo>
                <a:cubicBezTo>
                  <a:pt x="181594" y="178009"/>
                  <a:pt x="180275" y="179325"/>
                  <a:pt x="177639" y="179325"/>
                </a:cubicBezTo>
                <a:cubicBezTo>
                  <a:pt x="176320" y="179325"/>
                  <a:pt x="175002" y="179325"/>
                  <a:pt x="173683" y="178009"/>
                </a:cubicBezTo>
                <a:cubicBezTo>
                  <a:pt x="173683" y="178009"/>
                  <a:pt x="173683" y="178009"/>
                  <a:pt x="119627" y="150374"/>
                </a:cubicBezTo>
                <a:cubicBezTo>
                  <a:pt x="119627" y="150374"/>
                  <a:pt x="119627" y="150374"/>
                  <a:pt x="52387" y="150374"/>
                </a:cubicBezTo>
                <a:cubicBezTo>
                  <a:pt x="52387" y="150374"/>
                  <a:pt x="52387" y="150374"/>
                  <a:pt x="52387" y="217488"/>
                </a:cubicBezTo>
                <a:cubicBezTo>
                  <a:pt x="52387" y="217488"/>
                  <a:pt x="52387" y="217488"/>
                  <a:pt x="285750" y="217488"/>
                </a:cubicBezTo>
                <a:lnTo>
                  <a:pt x="285750" y="17463"/>
                </a:lnTo>
                <a:cubicBezTo>
                  <a:pt x="285750" y="17463"/>
                  <a:pt x="285750" y="17463"/>
                  <a:pt x="52387" y="17463"/>
                </a:cubicBezTo>
                <a:close/>
                <a:moveTo>
                  <a:pt x="42267" y="0"/>
                </a:moveTo>
                <a:cubicBezTo>
                  <a:pt x="42267" y="0"/>
                  <a:pt x="42267" y="0"/>
                  <a:pt x="328892" y="0"/>
                </a:cubicBezTo>
                <a:cubicBezTo>
                  <a:pt x="334176" y="0"/>
                  <a:pt x="338138" y="3942"/>
                  <a:pt x="338138" y="9199"/>
                </a:cubicBezTo>
                <a:cubicBezTo>
                  <a:pt x="338138" y="9199"/>
                  <a:pt x="338138" y="9199"/>
                  <a:pt x="338138" y="227339"/>
                </a:cubicBezTo>
                <a:cubicBezTo>
                  <a:pt x="338138" y="232596"/>
                  <a:pt x="334176" y="236538"/>
                  <a:pt x="328892" y="236538"/>
                </a:cubicBezTo>
                <a:cubicBezTo>
                  <a:pt x="328892" y="236538"/>
                  <a:pt x="328892" y="236538"/>
                  <a:pt x="42267" y="236538"/>
                </a:cubicBezTo>
                <a:cubicBezTo>
                  <a:pt x="36984" y="236538"/>
                  <a:pt x="33021" y="232596"/>
                  <a:pt x="33021" y="227339"/>
                </a:cubicBezTo>
                <a:cubicBezTo>
                  <a:pt x="33021" y="227339"/>
                  <a:pt x="33021" y="227339"/>
                  <a:pt x="33021" y="151122"/>
                </a:cubicBezTo>
                <a:cubicBezTo>
                  <a:pt x="33021" y="151122"/>
                  <a:pt x="33021" y="151122"/>
                  <a:pt x="9246" y="151122"/>
                </a:cubicBezTo>
                <a:cubicBezTo>
                  <a:pt x="3962" y="151122"/>
                  <a:pt x="0" y="147179"/>
                  <a:pt x="0" y="141923"/>
                </a:cubicBezTo>
                <a:cubicBezTo>
                  <a:pt x="0" y="141923"/>
                  <a:pt x="0" y="141923"/>
                  <a:pt x="0" y="53878"/>
                </a:cubicBezTo>
                <a:cubicBezTo>
                  <a:pt x="0" y="49936"/>
                  <a:pt x="3962" y="44679"/>
                  <a:pt x="9246" y="44679"/>
                </a:cubicBezTo>
                <a:cubicBezTo>
                  <a:pt x="9246" y="44679"/>
                  <a:pt x="9246" y="44679"/>
                  <a:pt x="33021" y="44679"/>
                </a:cubicBezTo>
                <a:cubicBezTo>
                  <a:pt x="33021" y="44679"/>
                  <a:pt x="33021" y="44679"/>
                  <a:pt x="33021" y="9199"/>
                </a:cubicBezTo>
                <a:cubicBezTo>
                  <a:pt x="33021" y="3942"/>
                  <a:pt x="36984" y="0"/>
                  <a:pt x="42267" y="0"/>
                </a:cubicBezTo>
                <a:close/>
              </a:path>
            </a:pathLst>
          </a:custGeom>
          <a:solidFill>
            <a:schemeClr val="bg1"/>
          </a:solidFill>
          <a:ln w="12700" cap="flat">
            <a:noFill/>
            <a:miter lim="400000"/>
          </a:ln>
          <a:effectLst/>
        </p:spPr>
        <p:txBody>
          <a:bodyPr lIns="91438" tIns="45719" rIns="91438" bIns="45719" anchor="ctr"/>
          <a:lstStyle/>
          <a:p>
            <a:pPr algn="ctr"/>
            <a:endParaRPr sz="5300">
              <a:latin typeface="微软雅黑"/>
              <a:ea typeface="微软雅黑"/>
              <a:cs typeface="+mn-ea"/>
              <a:sym typeface="微软雅黑"/>
            </a:endParaRPr>
          </a:p>
        </p:txBody>
      </p:sp>
      <p:sp>
        <p:nvSpPr>
          <p:cNvPr id="25" name="任意多边形: 形状 24">
            <a:extLst>
              <a:ext uri="{FF2B5EF4-FFF2-40B4-BE49-F238E27FC236}">
                <a16:creationId xmlns:a16="http://schemas.microsoft.com/office/drawing/2014/main" id="{0C5DEBCC-2A03-4CF6-8FF3-2CB680D00603}"/>
              </a:ext>
            </a:extLst>
          </p:cNvPr>
          <p:cNvSpPr/>
          <p:nvPr/>
        </p:nvSpPr>
        <p:spPr>
          <a:xfrm>
            <a:off x="7862224" y="3642913"/>
            <a:ext cx="331731" cy="442308"/>
          </a:xfrm>
          <a:custGeom>
            <a:avLst/>
            <a:gdLst>
              <a:gd name="connsiteX0" fmla="*/ 115491 w 252413"/>
              <a:gd name="connsiteY0" fmla="*/ 304800 h 336550"/>
              <a:gd name="connsiteX1" fmla="*/ 104775 w 252413"/>
              <a:gd name="connsiteY1" fmla="*/ 315119 h 336550"/>
              <a:gd name="connsiteX2" fmla="*/ 115491 w 252413"/>
              <a:gd name="connsiteY2" fmla="*/ 325438 h 336550"/>
              <a:gd name="connsiteX3" fmla="*/ 136922 w 252413"/>
              <a:gd name="connsiteY3" fmla="*/ 325438 h 336550"/>
              <a:gd name="connsiteX4" fmla="*/ 147638 w 252413"/>
              <a:gd name="connsiteY4" fmla="*/ 315119 h 336550"/>
              <a:gd name="connsiteX5" fmla="*/ 136922 w 252413"/>
              <a:gd name="connsiteY5" fmla="*/ 304800 h 336550"/>
              <a:gd name="connsiteX6" fmla="*/ 115491 w 252413"/>
              <a:gd name="connsiteY6" fmla="*/ 304800 h 336550"/>
              <a:gd name="connsiteX7" fmla="*/ 20638 w 252413"/>
              <a:gd name="connsiteY7" fmla="*/ 20637 h 336550"/>
              <a:gd name="connsiteX8" fmla="*/ 20638 w 252413"/>
              <a:gd name="connsiteY8" fmla="*/ 293687 h 336550"/>
              <a:gd name="connsiteX9" fmla="*/ 231776 w 252413"/>
              <a:gd name="connsiteY9" fmla="*/ 293687 h 336550"/>
              <a:gd name="connsiteX10" fmla="*/ 231776 w 252413"/>
              <a:gd name="connsiteY10" fmla="*/ 20637 h 336550"/>
              <a:gd name="connsiteX11" fmla="*/ 0 w 252413"/>
              <a:gd name="connsiteY11" fmla="*/ 0 h 336550"/>
              <a:gd name="connsiteX12" fmla="*/ 252413 w 252413"/>
              <a:gd name="connsiteY12" fmla="*/ 0 h 336550"/>
              <a:gd name="connsiteX13" fmla="*/ 252413 w 252413"/>
              <a:gd name="connsiteY13" fmla="*/ 336550 h 336550"/>
              <a:gd name="connsiteX14" fmla="*/ 0 w 252413"/>
              <a:gd name="connsiteY14" fmla="*/ 33655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13" h="336550">
                <a:moveTo>
                  <a:pt x="115491" y="304800"/>
                </a:moveTo>
                <a:cubicBezTo>
                  <a:pt x="108793" y="304800"/>
                  <a:pt x="104775" y="309960"/>
                  <a:pt x="104775" y="315119"/>
                </a:cubicBezTo>
                <a:cubicBezTo>
                  <a:pt x="104775" y="320279"/>
                  <a:pt x="108793" y="325438"/>
                  <a:pt x="115491" y="325438"/>
                </a:cubicBezTo>
                <a:cubicBezTo>
                  <a:pt x="115491" y="325438"/>
                  <a:pt x="115491" y="325438"/>
                  <a:pt x="136922" y="325438"/>
                </a:cubicBezTo>
                <a:cubicBezTo>
                  <a:pt x="142280" y="325438"/>
                  <a:pt x="147638" y="320279"/>
                  <a:pt x="147638" y="315119"/>
                </a:cubicBezTo>
                <a:cubicBezTo>
                  <a:pt x="147638" y="309960"/>
                  <a:pt x="142280" y="304800"/>
                  <a:pt x="136922" y="304800"/>
                </a:cubicBezTo>
                <a:cubicBezTo>
                  <a:pt x="136922" y="304800"/>
                  <a:pt x="136922" y="304800"/>
                  <a:pt x="115491" y="304800"/>
                </a:cubicBezTo>
                <a:close/>
                <a:moveTo>
                  <a:pt x="20638" y="20637"/>
                </a:moveTo>
                <a:lnTo>
                  <a:pt x="20638" y="293687"/>
                </a:lnTo>
                <a:lnTo>
                  <a:pt x="231776" y="293687"/>
                </a:lnTo>
                <a:lnTo>
                  <a:pt x="231776" y="20637"/>
                </a:lnTo>
                <a:close/>
                <a:moveTo>
                  <a:pt x="0" y="0"/>
                </a:moveTo>
                <a:lnTo>
                  <a:pt x="252413" y="0"/>
                </a:lnTo>
                <a:lnTo>
                  <a:pt x="252413" y="336550"/>
                </a:lnTo>
                <a:lnTo>
                  <a:pt x="0" y="336550"/>
                </a:lnTo>
                <a:close/>
              </a:path>
            </a:pathLst>
          </a:custGeom>
          <a:solidFill>
            <a:schemeClr val="bg1"/>
          </a:solidFill>
          <a:ln w="12700" cap="flat">
            <a:noFill/>
            <a:miter lim="400000"/>
          </a:ln>
          <a:effectLst/>
        </p:spPr>
        <p:txBody>
          <a:bodyPr lIns="91438" tIns="45719" rIns="91438" bIns="45719" anchor="ctr"/>
          <a:lstStyle/>
          <a:p>
            <a:pPr algn="ctr"/>
            <a:endParaRPr sz="5300">
              <a:latin typeface="微软雅黑"/>
              <a:ea typeface="微软雅黑"/>
              <a:cs typeface="+mn-ea"/>
              <a:sym typeface="微软雅黑"/>
            </a:endParaRPr>
          </a:p>
        </p:txBody>
      </p:sp>
      <p:sp>
        <p:nvSpPr>
          <p:cNvPr id="26" name="任意多边形: 形状 25">
            <a:extLst>
              <a:ext uri="{FF2B5EF4-FFF2-40B4-BE49-F238E27FC236}">
                <a16:creationId xmlns:a16="http://schemas.microsoft.com/office/drawing/2014/main" id="{BDB757F1-ADD4-4522-8561-B0FB61EC17FD}"/>
              </a:ext>
            </a:extLst>
          </p:cNvPr>
          <p:cNvSpPr/>
          <p:nvPr/>
        </p:nvSpPr>
        <p:spPr>
          <a:xfrm>
            <a:off x="9710899" y="3650181"/>
            <a:ext cx="442308" cy="427771"/>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chemeClr val="bg1"/>
          </a:solidFill>
          <a:ln w="12700" cap="flat">
            <a:noFill/>
            <a:miter lim="400000"/>
          </a:ln>
          <a:effectLst/>
        </p:spPr>
        <p:txBody>
          <a:bodyPr lIns="91438" tIns="45719" rIns="91438" bIns="45719" anchor="ctr"/>
          <a:lstStyle/>
          <a:p>
            <a:pPr algn="ctr"/>
            <a:endParaRPr sz="5300">
              <a:latin typeface="微软雅黑"/>
              <a:ea typeface="微软雅黑"/>
              <a:cs typeface="+mn-ea"/>
              <a:sym typeface="微软雅黑"/>
            </a:endParaRPr>
          </a:p>
        </p:txBody>
      </p:sp>
      <p:grpSp>
        <p:nvGrpSpPr>
          <p:cNvPr id="66" name="组合 65"/>
          <p:cNvGrpSpPr/>
          <p:nvPr/>
        </p:nvGrpSpPr>
        <p:grpSpPr>
          <a:xfrm>
            <a:off x="3119187" y="5465232"/>
            <a:ext cx="2583543" cy="804116"/>
            <a:chOff x="1145179" y="4539222"/>
            <a:chExt cx="2583542" cy="804116"/>
          </a:xfrm>
        </p:grpSpPr>
        <p:sp>
          <p:nvSpPr>
            <p:cNvPr id="67" name="文本框 51"/>
            <p:cNvSpPr txBox="1">
              <a:spLocks noChangeArrowheads="1"/>
            </p:cNvSpPr>
            <p:nvPr/>
          </p:nvSpPr>
          <p:spPr bwMode="auto">
            <a:xfrm>
              <a:off x="2296897" y="4539222"/>
              <a:ext cx="1395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defTabSz="914377">
                <a:defRPr/>
              </a:pPr>
              <a:r>
                <a:rPr lang="zh-CN" altLang="en-US" sz="1400" b="1" dirty="0">
                  <a:solidFill>
                    <a:schemeClr val="bg1">
                      <a:lumMod val="50000"/>
                    </a:schemeClr>
                  </a:solidFill>
                  <a:latin typeface="微软雅黑"/>
                  <a:ea typeface="微软雅黑"/>
                  <a:sym typeface="微软雅黑"/>
                </a:rPr>
                <a:t>点击添加标题</a:t>
              </a:r>
            </a:p>
          </p:txBody>
        </p:sp>
        <p:sp>
          <p:nvSpPr>
            <p:cNvPr id="68" name="文本框 39"/>
            <p:cNvSpPr txBox="1"/>
            <p:nvPr/>
          </p:nvSpPr>
          <p:spPr>
            <a:xfrm>
              <a:off x="1145179" y="4820118"/>
              <a:ext cx="2583542" cy="523220"/>
            </a:xfrm>
            <a:prstGeom prst="rect">
              <a:avLst/>
            </a:prstGeom>
            <a:noFill/>
          </p:spPr>
          <p:txBody>
            <a:bodyPr wrap="square" rtlCol="0">
              <a:spAutoFit/>
            </a:bodyPr>
            <a:lstStyle/>
            <a:p>
              <a:pPr algn="r" defTabSz="1216630">
                <a:spcBef>
                  <a:spcPct val="20000"/>
                </a:spcBef>
                <a:defRPr/>
              </a:pPr>
              <a:r>
                <a:rPr lang="zh-CN" altLang="en-US" sz="1400" dirty="0">
                  <a:solidFill>
                    <a:schemeClr val="bg1">
                      <a:lumMod val="50000"/>
                    </a:schemeClr>
                  </a:solidFill>
                  <a:latin typeface="微软雅黑"/>
                  <a:ea typeface="微软雅黑"/>
                  <a:sym typeface="微软雅黑"/>
                </a:rPr>
                <a:t>点击输入简要文字内容，概括精炼言简意赅的说明分项内容。</a:t>
              </a:r>
              <a:endParaRPr lang="en-US" altLang="zh-CN" sz="1400" dirty="0">
                <a:solidFill>
                  <a:schemeClr val="bg1">
                    <a:lumMod val="50000"/>
                  </a:schemeClr>
                </a:solidFill>
                <a:latin typeface="微软雅黑"/>
                <a:ea typeface="微软雅黑"/>
                <a:sym typeface="微软雅黑"/>
              </a:endParaRPr>
            </a:p>
          </p:txBody>
        </p:sp>
      </p:grpSp>
      <p:grpSp>
        <p:nvGrpSpPr>
          <p:cNvPr id="69" name="组合 68"/>
          <p:cNvGrpSpPr/>
          <p:nvPr/>
        </p:nvGrpSpPr>
        <p:grpSpPr>
          <a:xfrm>
            <a:off x="8293847" y="5316340"/>
            <a:ext cx="2583543" cy="804116"/>
            <a:chOff x="1145179" y="4539222"/>
            <a:chExt cx="2583542" cy="804116"/>
          </a:xfrm>
        </p:grpSpPr>
        <p:sp>
          <p:nvSpPr>
            <p:cNvPr id="70" name="文本框 51"/>
            <p:cNvSpPr txBox="1">
              <a:spLocks noChangeArrowheads="1"/>
            </p:cNvSpPr>
            <p:nvPr/>
          </p:nvSpPr>
          <p:spPr bwMode="auto">
            <a:xfrm>
              <a:off x="2296897" y="4539222"/>
              <a:ext cx="1395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defTabSz="914377">
                <a:defRPr/>
              </a:pPr>
              <a:r>
                <a:rPr lang="zh-CN" altLang="en-US" sz="1400" b="1" dirty="0">
                  <a:solidFill>
                    <a:schemeClr val="bg1">
                      <a:lumMod val="50000"/>
                    </a:schemeClr>
                  </a:solidFill>
                  <a:latin typeface="微软雅黑"/>
                  <a:ea typeface="微软雅黑"/>
                  <a:sym typeface="微软雅黑"/>
                </a:rPr>
                <a:t>点击添加标题</a:t>
              </a:r>
            </a:p>
          </p:txBody>
        </p:sp>
        <p:sp>
          <p:nvSpPr>
            <p:cNvPr id="71" name="文本框 39"/>
            <p:cNvSpPr txBox="1"/>
            <p:nvPr/>
          </p:nvSpPr>
          <p:spPr>
            <a:xfrm>
              <a:off x="1145179" y="4820118"/>
              <a:ext cx="2583542" cy="523220"/>
            </a:xfrm>
            <a:prstGeom prst="rect">
              <a:avLst/>
            </a:prstGeom>
            <a:noFill/>
          </p:spPr>
          <p:txBody>
            <a:bodyPr wrap="square" rtlCol="0">
              <a:spAutoFit/>
            </a:bodyPr>
            <a:lstStyle/>
            <a:p>
              <a:pPr algn="r" defTabSz="1216630">
                <a:spcBef>
                  <a:spcPct val="20000"/>
                </a:spcBef>
                <a:defRPr/>
              </a:pPr>
              <a:r>
                <a:rPr lang="zh-CN" altLang="en-US" sz="1400" dirty="0">
                  <a:solidFill>
                    <a:schemeClr val="bg1">
                      <a:lumMod val="50000"/>
                    </a:schemeClr>
                  </a:solidFill>
                  <a:latin typeface="微软雅黑"/>
                  <a:ea typeface="微软雅黑"/>
                  <a:sym typeface="微软雅黑"/>
                </a:rPr>
                <a:t>点击输入简要文字内容，概括精炼言简意赅的说明分项内容。</a:t>
              </a:r>
              <a:endParaRPr lang="en-US" altLang="zh-CN" sz="1400" dirty="0">
                <a:solidFill>
                  <a:schemeClr val="bg1">
                    <a:lumMod val="50000"/>
                  </a:schemeClr>
                </a:solidFill>
                <a:latin typeface="微软雅黑"/>
                <a:ea typeface="微软雅黑"/>
                <a:sym typeface="微软雅黑"/>
              </a:endParaRPr>
            </a:p>
          </p:txBody>
        </p:sp>
      </p:grpSp>
      <p:grpSp>
        <p:nvGrpSpPr>
          <p:cNvPr id="72" name="组合 71"/>
          <p:cNvGrpSpPr/>
          <p:nvPr/>
        </p:nvGrpSpPr>
        <p:grpSpPr>
          <a:xfrm>
            <a:off x="1238602" y="2044706"/>
            <a:ext cx="2583543" cy="804116"/>
            <a:chOff x="1145179" y="4539222"/>
            <a:chExt cx="2583542" cy="804116"/>
          </a:xfrm>
        </p:grpSpPr>
        <p:sp>
          <p:nvSpPr>
            <p:cNvPr id="73" name="文本框 51"/>
            <p:cNvSpPr txBox="1">
              <a:spLocks noChangeArrowheads="1"/>
            </p:cNvSpPr>
            <p:nvPr/>
          </p:nvSpPr>
          <p:spPr bwMode="auto">
            <a:xfrm>
              <a:off x="2296897" y="4539222"/>
              <a:ext cx="1395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defTabSz="914377">
                <a:defRPr/>
              </a:pPr>
              <a:r>
                <a:rPr lang="zh-CN" altLang="en-US" sz="1400" b="1" dirty="0">
                  <a:solidFill>
                    <a:schemeClr val="bg1">
                      <a:lumMod val="50000"/>
                    </a:schemeClr>
                  </a:solidFill>
                  <a:latin typeface="微软雅黑"/>
                  <a:ea typeface="微软雅黑"/>
                  <a:sym typeface="微软雅黑"/>
                </a:rPr>
                <a:t>点击添加标题</a:t>
              </a:r>
            </a:p>
          </p:txBody>
        </p:sp>
        <p:sp>
          <p:nvSpPr>
            <p:cNvPr id="74" name="文本框 39"/>
            <p:cNvSpPr txBox="1"/>
            <p:nvPr/>
          </p:nvSpPr>
          <p:spPr>
            <a:xfrm>
              <a:off x="1145179" y="4820118"/>
              <a:ext cx="2583542" cy="523220"/>
            </a:xfrm>
            <a:prstGeom prst="rect">
              <a:avLst/>
            </a:prstGeom>
            <a:noFill/>
          </p:spPr>
          <p:txBody>
            <a:bodyPr wrap="square" rtlCol="0">
              <a:spAutoFit/>
            </a:bodyPr>
            <a:lstStyle/>
            <a:p>
              <a:pPr algn="r" defTabSz="1216630">
                <a:spcBef>
                  <a:spcPct val="20000"/>
                </a:spcBef>
                <a:defRPr/>
              </a:pPr>
              <a:r>
                <a:rPr lang="zh-CN" altLang="en-US" sz="1400" dirty="0">
                  <a:solidFill>
                    <a:schemeClr val="bg1">
                      <a:lumMod val="50000"/>
                    </a:schemeClr>
                  </a:solidFill>
                  <a:latin typeface="微软雅黑"/>
                  <a:ea typeface="微软雅黑"/>
                  <a:sym typeface="微软雅黑"/>
                </a:rPr>
                <a:t>点击输入简要文字内容，概括精炼言简意赅的说明分项内容。</a:t>
              </a:r>
              <a:endParaRPr lang="en-US" altLang="zh-CN" sz="1400" dirty="0">
                <a:solidFill>
                  <a:schemeClr val="bg1">
                    <a:lumMod val="50000"/>
                  </a:schemeClr>
                </a:solidFill>
                <a:latin typeface="微软雅黑"/>
                <a:ea typeface="微软雅黑"/>
                <a:sym typeface="微软雅黑"/>
              </a:endParaRPr>
            </a:p>
          </p:txBody>
        </p:sp>
      </p:grpSp>
      <p:grpSp>
        <p:nvGrpSpPr>
          <p:cNvPr id="75" name="组合 74"/>
          <p:cNvGrpSpPr/>
          <p:nvPr/>
        </p:nvGrpSpPr>
        <p:grpSpPr>
          <a:xfrm>
            <a:off x="6064366" y="1627259"/>
            <a:ext cx="2583543" cy="804116"/>
            <a:chOff x="1145179" y="4539222"/>
            <a:chExt cx="2583542" cy="804116"/>
          </a:xfrm>
        </p:grpSpPr>
        <p:sp>
          <p:nvSpPr>
            <p:cNvPr id="76" name="文本框 51"/>
            <p:cNvSpPr txBox="1">
              <a:spLocks noChangeArrowheads="1"/>
            </p:cNvSpPr>
            <p:nvPr/>
          </p:nvSpPr>
          <p:spPr bwMode="auto">
            <a:xfrm>
              <a:off x="2296897" y="4539222"/>
              <a:ext cx="1395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defTabSz="914377">
                <a:defRPr/>
              </a:pPr>
              <a:r>
                <a:rPr lang="zh-CN" altLang="en-US" sz="1400" b="1" dirty="0">
                  <a:solidFill>
                    <a:schemeClr val="bg1">
                      <a:lumMod val="50000"/>
                    </a:schemeClr>
                  </a:solidFill>
                  <a:latin typeface="微软雅黑"/>
                  <a:ea typeface="微软雅黑"/>
                  <a:sym typeface="微软雅黑"/>
                </a:rPr>
                <a:t>点击添加标题</a:t>
              </a:r>
            </a:p>
          </p:txBody>
        </p:sp>
        <p:sp>
          <p:nvSpPr>
            <p:cNvPr id="77" name="文本框 39"/>
            <p:cNvSpPr txBox="1"/>
            <p:nvPr/>
          </p:nvSpPr>
          <p:spPr>
            <a:xfrm>
              <a:off x="1145179" y="4820118"/>
              <a:ext cx="2583542" cy="523220"/>
            </a:xfrm>
            <a:prstGeom prst="rect">
              <a:avLst/>
            </a:prstGeom>
            <a:noFill/>
          </p:spPr>
          <p:txBody>
            <a:bodyPr wrap="square" rtlCol="0">
              <a:spAutoFit/>
            </a:bodyPr>
            <a:lstStyle/>
            <a:p>
              <a:pPr algn="r" defTabSz="1216630">
                <a:spcBef>
                  <a:spcPct val="20000"/>
                </a:spcBef>
                <a:defRPr/>
              </a:pPr>
              <a:r>
                <a:rPr lang="zh-CN" altLang="en-US" sz="1400" dirty="0">
                  <a:solidFill>
                    <a:schemeClr val="bg1">
                      <a:lumMod val="50000"/>
                    </a:schemeClr>
                  </a:solidFill>
                  <a:latin typeface="微软雅黑"/>
                  <a:ea typeface="微软雅黑"/>
                  <a:sym typeface="微软雅黑"/>
                </a:rPr>
                <a:t>点击输入简要文字内容，概括精炼言简意赅的说明分项内容。</a:t>
              </a:r>
              <a:endParaRPr lang="en-US" altLang="zh-CN" sz="1400" dirty="0">
                <a:solidFill>
                  <a:schemeClr val="bg1">
                    <a:lumMod val="50000"/>
                  </a:schemeClr>
                </a:solidFill>
                <a:latin typeface="微软雅黑"/>
                <a:ea typeface="微软雅黑"/>
                <a:sym typeface="微软雅黑"/>
              </a:endParaRPr>
            </a:p>
          </p:txBody>
        </p:sp>
      </p:grpSp>
    </p:spTree>
    <p:extLst>
      <p:ext uri="{BB962C8B-B14F-4D97-AF65-F5344CB8AC3E}">
        <p14:creationId xmlns:p14="http://schemas.microsoft.com/office/powerpoint/2010/main" val="669811356"/>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66"/>
                                        </p:tgtEl>
                                        <p:attrNameLst>
                                          <p:attrName>style.visibility</p:attrName>
                                        </p:attrNameLst>
                                      </p:cBhvr>
                                      <p:to>
                                        <p:strVal val="visible"/>
                                      </p:to>
                                    </p:set>
                                    <p:anim calcmode="lin" valueType="num">
                                      <p:cBhvr additive="base">
                                        <p:cTn id="83" dur="500" fill="hold"/>
                                        <p:tgtEl>
                                          <p:spTgt spid="66"/>
                                        </p:tgtEl>
                                        <p:attrNameLst>
                                          <p:attrName>ppt_x</p:attrName>
                                        </p:attrNameLst>
                                      </p:cBhvr>
                                      <p:tavLst>
                                        <p:tav tm="0">
                                          <p:val>
                                            <p:strVal val="#ppt_x"/>
                                          </p:val>
                                        </p:tav>
                                        <p:tav tm="100000">
                                          <p:val>
                                            <p:strVal val="#ppt_x"/>
                                          </p:val>
                                        </p:tav>
                                      </p:tavLst>
                                    </p:anim>
                                    <p:anim calcmode="lin" valueType="num">
                                      <p:cBhvr additive="base">
                                        <p:cTn id="84" dur="500" fill="hold"/>
                                        <p:tgtEl>
                                          <p:spTgt spid="66"/>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ppt_x"/>
                                          </p:val>
                                        </p:tav>
                                        <p:tav tm="100000">
                                          <p:val>
                                            <p:strVal val="#ppt_x"/>
                                          </p:val>
                                        </p:tav>
                                      </p:tavLst>
                                    </p:anim>
                                    <p:anim calcmode="lin" valueType="num">
                                      <p:cBhvr additive="base">
                                        <p:cTn id="88" dur="500" fill="hold"/>
                                        <p:tgtEl>
                                          <p:spTgt spid="69"/>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ppt_x"/>
                                          </p:val>
                                        </p:tav>
                                        <p:tav tm="100000">
                                          <p:val>
                                            <p:strVal val="#ppt_x"/>
                                          </p:val>
                                        </p:tav>
                                      </p:tavLst>
                                    </p:anim>
                                    <p:anim calcmode="lin" valueType="num">
                                      <p:cBhvr additive="base">
                                        <p:cTn id="96"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9" grpId="0"/>
      <p:bldP spid="20" grpId="0"/>
      <p:bldP spid="21" grpId="0"/>
      <p:bldP spid="22" grpId="0" animBg="1"/>
      <p:bldP spid="23" grpId="0" animBg="1"/>
      <p:bldP spid="24"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4"/>
          <p:cNvSpPr>
            <a:spLocks noChangeArrowheads="1"/>
          </p:cNvSpPr>
          <p:nvPr/>
        </p:nvSpPr>
        <p:spPr bwMode="auto">
          <a:xfrm>
            <a:off x="2472130" y="2262546"/>
            <a:ext cx="3431911" cy="11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200" dirty="0">
                <a:solidFill>
                  <a:schemeClr val="tx1">
                    <a:lumMod val="75000"/>
                    <a:lumOff val="25000"/>
                  </a:schemeClr>
                </a:solidFill>
                <a:latin typeface="微软雅黑"/>
                <a:ea typeface="微软雅黑"/>
                <a:sym typeface="微软雅黑"/>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a:ea typeface="微软雅黑"/>
              <a:sym typeface="微软雅黑"/>
            </a:endParaRPr>
          </a:p>
        </p:txBody>
      </p:sp>
      <p:sp>
        <p:nvSpPr>
          <p:cNvPr id="9" name="Rectangle 24"/>
          <p:cNvSpPr>
            <a:spLocks noChangeArrowheads="1"/>
          </p:cNvSpPr>
          <p:nvPr/>
        </p:nvSpPr>
        <p:spPr bwMode="auto">
          <a:xfrm>
            <a:off x="2472130" y="3898810"/>
            <a:ext cx="3431911" cy="119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200" dirty="0">
                <a:solidFill>
                  <a:schemeClr val="tx1">
                    <a:lumMod val="75000"/>
                    <a:lumOff val="25000"/>
                  </a:schemeClr>
                </a:solidFill>
                <a:latin typeface="微软雅黑"/>
                <a:ea typeface="微软雅黑"/>
                <a:sym typeface="微软雅黑"/>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a:ea typeface="微软雅黑"/>
              <a:sym typeface="微软雅黑"/>
            </a:endParaRPr>
          </a:p>
        </p:txBody>
      </p:sp>
      <p:sp>
        <p:nvSpPr>
          <p:cNvPr id="10" name="矩形 9"/>
          <p:cNvSpPr/>
          <p:nvPr/>
        </p:nvSpPr>
        <p:spPr>
          <a:xfrm>
            <a:off x="6287963" y="2129357"/>
            <a:ext cx="5084984" cy="351041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400">
              <a:latin typeface="微软雅黑"/>
              <a:ea typeface="微软雅黑"/>
              <a:sym typeface="微软雅黑"/>
            </a:endParaRPr>
          </a:p>
        </p:txBody>
      </p:sp>
      <p:sp>
        <p:nvSpPr>
          <p:cNvPr id="11" name="Freeform 14"/>
          <p:cNvSpPr>
            <a:spLocks noEditPoints="1"/>
          </p:cNvSpPr>
          <p:nvPr/>
        </p:nvSpPr>
        <p:spPr bwMode="auto">
          <a:xfrm>
            <a:off x="1388687" y="1401345"/>
            <a:ext cx="712459" cy="861200"/>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5456D"/>
          </a:solidFill>
          <a:ln>
            <a:noFill/>
          </a:ln>
          <a:extLst/>
        </p:spPr>
        <p:txBody>
          <a:bodyPr vert="horz" wrap="square" lIns="121880" tIns="60940" rIns="121880" bIns="60940" numCol="1" anchor="t" anchorCtr="0" compatLnSpc="1"/>
          <a:lstStyle/>
          <a:p>
            <a:endParaRPr lang="zh-CN" altLang="en-US" sz="2400">
              <a:latin typeface="微软雅黑"/>
              <a:ea typeface="微软雅黑"/>
              <a:sym typeface="微软雅黑"/>
            </a:endParaRPr>
          </a:p>
        </p:txBody>
      </p:sp>
      <p:sp>
        <p:nvSpPr>
          <p:cNvPr id="12" name="Freeform 19"/>
          <p:cNvSpPr>
            <a:spLocks noEditPoints="1"/>
          </p:cNvSpPr>
          <p:nvPr/>
        </p:nvSpPr>
        <p:spPr bwMode="auto">
          <a:xfrm>
            <a:off x="1091897" y="4919434"/>
            <a:ext cx="860672" cy="869005"/>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5456D"/>
          </a:solidFill>
          <a:ln>
            <a:noFill/>
          </a:ln>
          <a:extLst/>
        </p:spPr>
        <p:txBody>
          <a:bodyPr vert="horz" wrap="square" lIns="121880" tIns="60940" rIns="121880" bIns="60940" numCol="1" anchor="t" anchorCtr="0" compatLnSpc="1"/>
          <a:lstStyle/>
          <a:p>
            <a:endParaRPr lang="zh-CN" altLang="en-US" sz="2400">
              <a:latin typeface="微软雅黑"/>
              <a:ea typeface="微软雅黑"/>
              <a:sym typeface="微软雅黑"/>
            </a:endParaRPr>
          </a:p>
        </p:txBody>
      </p:sp>
      <p:sp>
        <p:nvSpPr>
          <p:cNvPr id="13" name="矩形 12"/>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sym typeface="微软雅黑"/>
            </a:endParaRPr>
          </a:p>
        </p:txBody>
      </p:sp>
      <p:sp>
        <p:nvSpPr>
          <p:cNvPr id="16" name="Rectangle 15">
            <a:extLst>
              <a:ext uri="{FF2B5EF4-FFF2-40B4-BE49-F238E27FC236}">
                <a16:creationId xmlns:a16="http://schemas.microsoft.com/office/drawing/2014/main" id="{C565045B-E3B5-4C55-B88D-2B9B997F0C8F}"/>
              </a:ext>
            </a:extLst>
          </p:cNvPr>
          <p:cNvSpPr/>
          <p:nvPr/>
        </p:nvSpPr>
        <p:spPr>
          <a:xfrm>
            <a:off x="543905" y="2703506"/>
            <a:ext cx="1689563" cy="323163"/>
          </a:xfrm>
          <a:prstGeom prst="rect">
            <a:avLst/>
          </a:prstGeom>
          <a:solidFill>
            <a:srgbClr val="F5456D"/>
          </a:solidFill>
        </p:spPr>
        <p:txBody>
          <a:bodyPr wrap="square" lIns="91438" tIns="45719" rIns="91438" bIns="45719">
            <a:spAutoFit/>
          </a:bodyPr>
          <a:lstStyle/>
          <a:p>
            <a:r>
              <a:rPr lang="zh-CN" altLang="en-US" sz="1500" b="1" spc="-31" dirty="0">
                <a:solidFill>
                  <a:schemeClr val="bg1"/>
                </a:solidFill>
                <a:latin typeface="微软雅黑"/>
                <a:ea typeface="微软雅黑"/>
                <a:cs typeface="+mn-ea"/>
                <a:sym typeface="微软雅黑"/>
              </a:rPr>
              <a:t>点击输入文字信息</a:t>
            </a:r>
            <a:endParaRPr lang="en-US" altLang="zh-CN" sz="1500" b="1" spc="-31" dirty="0">
              <a:solidFill>
                <a:schemeClr val="bg1"/>
              </a:solidFill>
              <a:latin typeface="微软雅黑"/>
              <a:ea typeface="微软雅黑"/>
              <a:cs typeface="+mn-ea"/>
              <a:sym typeface="微软雅黑"/>
            </a:endParaRPr>
          </a:p>
        </p:txBody>
      </p:sp>
      <p:sp>
        <p:nvSpPr>
          <p:cNvPr id="17" name="Rectangle 15">
            <a:extLst>
              <a:ext uri="{FF2B5EF4-FFF2-40B4-BE49-F238E27FC236}">
                <a16:creationId xmlns:a16="http://schemas.microsoft.com/office/drawing/2014/main" id="{C565045B-E3B5-4C55-B88D-2B9B997F0C8F}"/>
              </a:ext>
            </a:extLst>
          </p:cNvPr>
          <p:cNvSpPr/>
          <p:nvPr/>
        </p:nvSpPr>
        <p:spPr>
          <a:xfrm>
            <a:off x="543905" y="4180753"/>
            <a:ext cx="1689563" cy="323163"/>
          </a:xfrm>
          <a:prstGeom prst="rect">
            <a:avLst/>
          </a:prstGeom>
          <a:solidFill>
            <a:srgbClr val="F5456D"/>
          </a:solidFill>
        </p:spPr>
        <p:txBody>
          <a:bodyPr wrap="square" lIns="91438" tIns="45719" rIns="91438" bIns="45719">
            <a:spAutoFit/>
          </a:bodyPr>
          <a:lstStyle/>
          <a:p>
            <a:r>
              <a:rPr lang="zh-CN" altLang="en-US" sz="1500" b="1" spc="-31" dirty="0">
                <a:solidFill>
                  <a:schemeClr val="bg1"/>
                </a:solidFill>
                <a:latin typeface="微软雅黑"/>
                <a:ea typeface="微软雅黑"/>
                <a:cs typeface="+mn-ea"/>
                <a:sym typeface="微软雅黑"/>
              </a:rPr>
              <a:t>点击输入文字信息</a:t>
            </a:r>
            <a:endParaRPr lang="en-US" altLang="zh-CN" sz="1500" b="1" spc="-31" dirty="0">
              <a:solidFill>
                <a:schemeClr val="bg1"/>
              </a:solidFill>
              <a:latin typeface="微软雅黑"/>
              <a:ea typeface="微软雅黑"/>
              <a:cs typeface="+mn-ea"/>
              <a:sym typeface="微软雅黑"/>
            </a:endParaRPr>
          </a:p>
        </p:txBody>
      </p:sp>
    </p:spTree>
    <p:extLst>
      <p:ext uri="{BB962C8B-B14F-4D97-AF65-F5344CB8AC3E}">
        <p14:creationId xmlns:p14="http://schemas.microsoft.com/office/powerpoint/2010/main" val="1376059112"/>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animBg="1"/>
      <p:bldP spid="12"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4"/>
          <p:cNvSpPr>
            <a:spLocks noChangeArrowheads="1"/>
          </p:cNvSpPr>
          <p:nvPr/>
        </p:nvSpPr>
        <p:spPr bwMode="auto">
          <a:xfrm>
            <a:off x="6096001" y="1932647"/>
            <a:ext cx="4991015" cy="69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latin typeface="微软雅黑"/>
                <a:ea typeface="微软雅黑"/>
                <a:sym typeface="微软雅黑"/>
              </a:rPr>
              <a:t>单击添加标题</a:t>
            </a:r>
          </a:p>
          <a:p>
            <a:pPr>
              <a:lnSpc>
                <a:spcPct val="130000"/>
              </a:lnSpc>
            </a:pPr>
            <a:r>
              <a:rPr lang="zh-CN" altLang="en-US" sz="1200" dirty="0">
                <a:latin typeface="微软雅黑"/>
                <a:ea typeface="微软雅黑"/>
                <a:sym typeface="微软雅黑"/>
              </a:rPr>
              <a:t>您的内容打在这里，或者通过复制您的文本后，在此框中选择粘贴，并选择只保留文字。</a:t>
            </a:r>
          </a:p>
        </p:txBody>
      </p:sp>
      <p:sp>
        <p:nvSpPr>
          <p:cNvPr id="8" name="Rectangle 24"/>
          <p:cNvSpPr>
            <a:spLocks noChangeArrowheads="1"/>
          </p:cNvSpPr>
          <p:nvPr/>
        </p:nvSpPr>
        <p:spPr bwMode="auto">
          <a:xfrm>
            <a:off x="6655486" y="3021346"/>
            <a:ext cx="4431529" cy="191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30000"/>
              </a:lnSpc>
            </a:pPr>
            <a:r>
              <a:rPr lang="zh-CN" altLang="en-US" sz="1200" dirty="0">
                <a:latin typeface="微软雅黑"/>
                <a:ea typeface="微软雅黑"/>
                <a:sym typeface="微软雅黑"/>
              </a:rPr>
              <a:t>您的内容打在这里，或者通过复制您的文本后，在此框中选择粘贴，并选择只保留文字。</a:t>
            </a:r>
          </a:p>
          <a:p>
            <a:pPr algn="just">
              <a:lnSpc>
                <a:spcPct val="130000"/>
              </a:lnSpc>
            </a:pPr>
            <a:endParaRPr lang="en-US" altLang="zh-CN" sz="1200" dirty="0">
              <a:latin typeface="微软雅黑"/>
              <a:ea typeface="微软雅黑"/>
              <a:sym typeface="微软雅黑"/>
            </a:endParaRPr>
          </a:p>
          <a:p>
            <a:pPr algn="just">
              <a:lnSpc>
                <a:spcPct val="130000"/>
              </a:lnSpc>
            </a:pPr>
            <a:r>
              <a:rPr lang="zh-CN" altLang="en-US" sz="1200" dirty="0">
                <a:latin typeface="微软雅黑"/>
                <a:ea typeface="微软雅黑"/>
                <a:sym typeface="微软雅黑"/>
              </a:rPr>
              <a:t>您的内容打在这里，或者通过复制您的文本后，在此框中选择粘贴，并选择只保留文字。</a:t>
            </a:r>
          </a:p>
          <a:p>
            <a:pPr algn="just">
              <a:lnSpc>
                <a:spcPct val="130000"/>
              </a:lnSpc>
            </a:pPr>
            <a:endParaRPr lang="en-US" altLang="zh-CN" sz="1200" dirty="0">
              <a:latin typeface="微软雅黑"/>
              <a:ea typeface="微软雅黑"/>
              <a:sym typeface="微软雅黑"/>
            </a:endParaRPr>
          </a:p>
          <a:p>
            <a:pPr algn="just">
              <a:lnSpc>
                <a:spcPct val="130000"/>
              </a:lnSpc>
            </a:pPr>
            <a:r>
              <a:rPr lang="zh-CN" altLang="en-US" sz="1200" dirty="0">
                <a:latin typeface="微软雅黑"/>
                <a:ea typeface="微软雅黑"/>
                <a:sym typeface="微软雅黑"/>
              </a:rPr>
              <a:t>您的内容打在这里，或者通过复制您的文本后，在此框中选择粘贴，并选择只保留文字。</a:t>
            </a:r>
          </a:p>
        </p:txBody>
      </p:sp>
      <p:sp>
        <p:nvSpPr>
          <p:cNvPr id="10" name="任意多边形 9"/>
          <p:cNvSpPr/>
          <p:nvPr/>
        </p:nvSpPr>
        <p:spPr>
          <a:xfrm>
            <a:off x="6203919" y="3024531"/>
            <a:ext cx="285663"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76200" cap="rnd">
            <a:solidFill>
              <a:srgbClr val="F5456D"/>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400">
              <a:solidFill>
                <a:schemeClr val="tx1"/>
              </a:solidFill>
              <a:latin typeface="微软雅黑"/>
              <a:ea typeface="微软雅黑"/>
              <a:sym typeface="微软雅黑"/>
            </a:endParaRPr>
          </a:p>
        </p:txBody>
      </p:sp>
      <p:sp>
        <p:nvSpPr>
          <p:cNvPr id="11" name="任意多边形 10"/>
          <p:cNvSpPr/>
          <p:nvPr/>
        </p:nvSpPr>
        <p:spPr>
          <a:xfrm>
            <a:off x="6203919" y="3716895"/>
            <a:ext cx="285663"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76200" cap="rnd">
            <a:solidFill>
              <a:srgbClr val="F5456D"/>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400">
              <a:solidFill>
                <a:schemeClr val="tx1"/>
              </a:solidFill>
              <a:latin typeface="微软雅黑"/>
              <a:ea typeface="微软雅黑"/>
              <a:sym typeface="微软雅黑"/>
            </a:endParaRPr>
          </a:p>
        </p:txBody>
      </p:sp>
      <p:sp>
        <p:nvSpPr>
          <p:cNvPr id="12" name="任意多边形 11"/>
          <p:cNvSpPr/>
          <p:nvPr/>
        </p:nvSpPr>
        <p:spPr>
          <a:xfrm>
            <a:off x="6203919" y="4402907"/>
            <a:ext cx="285663"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76200" cap="rnd">
            <a:solidFill>
              <a:srgbClr val="F5456D"/>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400">
              <a:solidFill>
                <a:schemeClr val="tx1"/>
              </a:solidFill>
              <a:latin typeface="微软雅黑"/>
              <a:ea typeface="微软雅黑"/>
              <a:sym typeface="微软雅黑"/>
            </a:endParaRPr>
          </a:p>
        </p:txBody>
      </p:sp>
      <p:sp>
        <p:nvSpPr>
          <p:cNvPr id="14" name="矩形 13"/>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sym typeface="微软雅黑"/>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68" y="1918497"/>
            <a:ext cx="4941037" cy="3294025"/>
          </a:xfrm>
          <a:prstGeom prst="rect">
            <a:avLst/>
          </a:prstGeom>
        </p:spPr>
      </p:pic>
    </p:spTree>
    <p:extLst>
      <p:ext uri="{BB962C8B-B14F-4D97-AF65-F5344CB8AC3E}">
        <p14:creationId xmlns:p14="http://schemas.microsoft.com/office/powerpoint/2010/main" val="882613963"/>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 y="180"/>
            <a:ext cx="12192325" cy="6857819"/>
          </a:xfrm>
          <a:prstGeom prst="rect">
            <a:avLst/>
          </a:prstGeom>
        </p:spPr>
      </p:pic>
      <p:sp>
        <p:nvSpPr>
          <p:cNvPr id="3" name="PA_矩形 27"/>
          <p:cNvSpPr/>
          <p:nvPr>
            <p:custDataLst>
              <p:tags r:id="rId1"/>
            </p:custDataLst>
          </p:nvPr>
        </p:nvSpPr>
        <p:spPr>
          <a:xfrm>
            <a:off x="5519936" y="1772816"/>
            <a:ext cx="1662804" cy="11518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FFFFFE"/>
                </a:solidFill>
                <a:effectLst>
                  <a:outerShdw blurRad="38100" dist="38100" dir="2700000" algn="tl">
                    <a:srgbClr val="000000">
                      <a:alpha val="43137"/>
                    </a:srgbClr>
                  </a:outerShdw>
                </a:effectLst>
                <a:latin typeface="微软雅黑"/>
                <a:ea typeface="微软雅黑"/>
                <a:sym typeface="微软雅黑"/>
              </a:rPr>
              <a:t>04</a:t>
            </a:r>
            <a:endParaRPr lang="zh-CN" altLang="en-US" sz="8800" b="1" dirty="0">
              <a:solidFill>
                <a:srgbClr val="FFFFFE"/>
              </a:solidFill>
              <a:effectLst>
                <a:outerShdw blurRad="38100" dist="38100" dir="2700000" algn="tl">
                  <a:srgbClr val="000000">
                    <a:alpha val="43137"/>
                  </a:srgbClr>
                </a:outerShdw>
              </a:effectLst>
              <a:latin typeface="微软雅黑"/>
              <a:ea typeface="微软雅黑"/>
              <a:sym typeface="微软雅黑"/>
            </a:endParaRPr>
          </a:p>
        </p:txBody>
      </p:sp>
      <p:sp>
        <p:nvSpPr>
          <p:cNvPr id="4" name="PA_文本框 41"/>
          <p:cNvSpPr txBox="1"/>
          <p:nvPr>
            <p:custDataLst>
              <p:tags r:id="rId2"/>
            </p:custDataLst>
          </p:nvPr>
        </p:nvSpPr>
        <p:spPr>
          <a:xfrm>
            <a:off x="4439816" y="3434789"/>
            <a:ext cx="3699936" cy="646331"/>
          </a:xfrm>
          <a:prstGeom prst="rect">
            <a:avLst/>
          </a:prstGeom>
          <a:noFill/>
        </p:spPr>
        <p:txBody>
          <a:bodyPr wrap="square" rtlCol="0">
            <a:spAutoFit/>
          </a:bodyPr>
          <a:lstStyle/>
          <a:p>
            <a:pPr algn="ctr"/>
            <a:r>
              <a:rPr lang="zh-CN" altLang="en-US" sz="3600" b="1" dirty="0">
                <a:solidFill>
                  <a:srgbClr val="FFFFFE"/>
                </a:solidFill>
                <a:effectLst>
                  <a:outerShdw blurRad="38100" dist="38100" dir="2700000" algn="tl">
                    <a:srgbClr val="000000">
                      <a:alpha val="43137"/>
                    </a:srgbClr>
                  </a:outerShdw>
                </a:effectLst>
                <a:latin typeface="微软雅黑"/>
                <a:ea typeface="微软雅黑"/>
                <a:sym typeface="微软雅黑"/>
              </a:rPr>
              <a:t>下个计划与目标</a:t>
            </a:r>
          </a:p>
        </p:txBody>
      </p:sp>
    </p:spTree>
    <p:extLst>
      <p:ext uri="{BB962C8B-B14F-4D97-AF65-F5344CB8AC3E}">
        <p14:creationId xmlns:p14="http://schemas.microsoft.com/office/powerpoint/2010/main" val="2160609143"/>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rc 91">
            <a:extLst>
              <a:ext uri="{FF2B5EF4-FFF2-40B4-BE49-F238E27FC236}">
                <a16:creationId xmlns:a16="http://schemas.microsoft.com/office/drawing/2014/main" id="{292BDE7A-B21C-40B5-A48F-EA13360A4006}"/>
              </a:ext>
            </a:extLst>
          </p:cNvPr>
          <p:cNvSpPr/>
          <p:nvPr/>
        </p:nvSpPr>
        <p:spPr>
          <a:xfrm rot="8100000">
            <a:off x="2115791" y="1686375"/>
            <a:ext cx="2066519" cy="2066520"/>
          </a:xfrm>
          <a:prstGeom prst="arc">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lIns="65027" tIns="32513" rIns="65027" bIns="32513" anchor="ctr"/>
          <a:lstStyle/>
          <a:p>
            <a:pPr algn="ctr"/>
            <a:endParaRPr sz="1200">
              <a:latin typeface="微软雅黑"/>
              <a:ea typeface="微软雅黑"/>
              <a:sym typeface="微软雅黑"/>
            </a:endParaRPr>
          </a:p>
        </p:txBody>
      </p:sp>
      <p:sp>
        <p:nvSpPr>
          <p:cNvPr id="22" name="Arc 92">
            <a:extLst>
              <a:ext uri="{FF2B5EF4-FFF2-40B4-BE49-F238E27FC236}">
                <a16:creationId xmlns:a16="http://schemas.microsoft.com/office/drawing/2014/main" id="{D92A1AE5-2F0E-42BD-9B14-4ED5844EC4CB}"/>
              </a:ext>
            </a:extLst>
          </p:cNvPr>
          <p:cNvSpPr/>
          <p:nvPr/>
        </p:nvSpPr>
        <p:spPr>
          <a:xfrm rot="8100000">
            <a:off x="3992701" y="1686375"/>
            <a:ext cx="2066519" cy="2066520"/>
          </a:xfrm>
          <a:prstGeom prst="arc">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lIns="65027" tIns="32513" rIns="65027" bIns="32513" anchor="ctr"/>
          <a:lstStyle/>
          <a:p>
            <a:pPr algn="ctr"/>
            <a:endParaRPr sz="1200">
              <a:latin typeface="微软雅黑"/>
              <a:ea typeface="微软雅黑"/>
              <a:sym typeface="微软雅黑"/>
            </a:endParaRPr>
          </a:p>
        </p:txBody>
      </p:sp>
      <p:sp>
        <p:nvSpPr>
          <p:cNvPr id="23" name="Arc 93">
            <a:extLst>
              <a:ext uri="{FF2B5EF4-FFF2-40B4-BE49-F238E27FC236}">
                <a16:creationId xmlns:a16="http://schemas.microsoft.com/office/drawing/2014/main" id="{C4955C62-BC24-491A-84D0-ED7D91FD6D1F}"/>
              </a:ext>
            </a:extLst>
          </p:cNvPr>
          <p:cNvSpPr/>
          <p:nvPr/>
        </p:nvSpPr>
        <p:spPr>
          <a:xfrm rot="8100000">
            <a:off x="5869611" y="1686375"/>
            <a:ext cx="2066519" cy="2066520"/>
          </a:xfrm>
          <a:prstGeom prst="arc">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lIns="65027" tIns="32513" rIns="65027" bIns="32513" anchor="ctr"/>
          <a:lstStyle/>
          <a:p>
            <a:pPr algn="ctr"/>
            <a:endParaRPr sz="1200">
              <a:latin typeface="微软雅黑"/>
              <a:ea typeface="微软雅黑"/>
              <a:sym typeface="微软雅黑"/>
            </a:endParaRPr>
          </a:p>
        </p:txBody>
      </p:sp>
      <p:sp>
        <p:nvSpPr>
          <p:cNvPr id="32" name="Arc 94">
            <a:extLst>
              <a:ext uri="{FF2B5EF4-FFF2-40B4-BE49-F238E27FC236}">
                <a16:creationId xmlns:a16="http://schemas.microsoft.com/office/drawing/2014/main" id="{70A39EC9-648C-43CF-880B-7993F84564B7}"/>
              </a:ext>
            </a:extLst>
          </p:cNvPr>
          <p:cNvSpPr/>
          <p:nvPr/>
        </p:nvSpPr>
        <p:spPr>
          <a:xfrm rot="8100000">
            <a:off x="7746518" y="1686375"/>
            <a:ext cx="2066519" cy="2066520"/>
          </a:xfrm>
          <a:prstGeom prst="arc">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lIns="65027" tIns="32513" rIns="65027" bIns="32513" anchor="ctr"/>
          <a:lstStyle/>
          <a:p>
            <a:pPr algn="ctr"/>
            <a:endParaRPr sz="1200">
              <a:latin typeface="微软雅黑"/>
              <a:ea typeface="微软雅黑"/>
              <a:sym typeface="微软雅黑"/>
            </a:endParaRPr>
          </a:p>
        </p:txBody>
      </p:sp>
      <p:sp>
        <p:nvSpPr>
          <p:cNvPr id="37" name="Oval 97">
            <a:extLst>
              <a:ext uri="{FF2B5EF4-FFF2-40B4-BE49-F238E27FC236}">
                <a16:creationId xmlns:a16="http://schemas.microsoft.com/office/drawing/2014/main" id="{843A072F-FE3F-4E50-A93C-0A06AE48187F}"/>
              </a:ext>
            </a:extLst>
          </p:cNvPr>
          <p:cNvSpPr/>
          <p:nvPr/>
        </p:nvSpPr>
        <p:spPr>
          <a:xfrm>
            <a:off x="1810430" y="2004121"/>
            <a:ext cx="800333" cy="800333"/>
          </a:xfrm>
          <a:prstGeom prst="ellipse">
            <a:avLst/>
          </a:prstGeom>
          <a:solidFill>
            <a:srgbClr val="E75D8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a:endParaRPr sz="1200">
              <a:solidFill>
                <a:schemeClr val="tx1"/>
              </a:solidFill>
              <a:latin typeface="微软雅黑"/>
              <a:ea typeface="微软雅黑"/>
              <a:sym typeface="微软雅黑"/>
            </a:endParaRPr>
          </a:p>
        </p:txBody>
      </p:sp>
      <p:sp>
        <p:nvSpPr>
          <p:cNvPr id="38" name="Oval 98">
            <a:extLst>
              <a:ext uri="{FF2B5EF4-FFF2-40B4-BE49-F238E27FC236}">
                <a16:creationId xmlns:a16="http://schemas.microsoft.com/office/drawing/2014/main" id="{60811D44-56C6-4D0B-8E86-50853A6C28D3}"/>
              </a:ext>
            </a:extLst>
          </p:cNvPr>
          <p:cNvSpPr/>
          <p:nvPr/>
        </p:nvSpPr>
        <p:spPr>
          <a:xfrm>
            <a:off x="1984937" y="3189437"/>
            <a:ext cx="451319" cy="451320"/>
          </a:xfrm>
          <a:prstGeom prst="ellipse">
            <a:avLst/>
          </a:prstGeom>
          <a:solidFill>
            <a:srgbClr val="E75D8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65027" tIns="32513" rIns="65027" bIns="32513" anchor="ctr">
            <a:normAutofit/>
          </a:bodyPr>
          <a:lstStyle/>
          <a:p>
            <a:pPr algn="ctr"/>
            <a:r>
              <a:rPr lang="en-US" sz="1200" b="1" dirty="0">
                <a:solidFill>
                  <a:schemeClr val="bg1"/>
                </a:solidFill>
                <a:latin typeface="微软雅黑"/>
                <a:ea typeface="微软雅黑"/>
                <a:sym typeface="微软雅黑"/>
              </a:rPr>
              <a:t>1</a:t>
            </a:r>
          </a:p>
        </p:txBody>
      </p:sp>
      <p:sp>
        <p:nvSpPr>
          <p:cNvPr id="39" name="Oval 101">
            <a:extLst>
              <a:ext uri="{FF2B5EF4-FFF2-40B4-BE49-F238E27FC236}">
                <a16:creationId xmlns:a16="http://schemas.microsoft.com/office/drawing/2014/main" id="{B3C3E653-0279-488F-AD52-AE6C3A146AF5}"/>
              </a:ext>
            </a:extLst>
          </p:cNvPr>
          <p:cNvSpPr/>
          <p:nvPr/>
        </p:nvSpPr>
        <p:spPr>
          <a:xfrm>
            <a:off x="3689640" y="2001971"/>
            <a:ext cx="804635" cy="804636"/>
          </a:xfrm>
          <a:prstGeom prst="ellipse">
            <a:avLst/>
          </a:prstGeom>
          <a:solidFill>
            <a:srgbClr val="E75D8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a:endParaRPr sz="1200">
              <a:solidFill>
                <a:schemeClr val="tx1"/>
              </a:solidFill>
              <a:latin typeface="微软雅黑"/>
              <a:ea typeface="微软雅黑"/>
              <a:sym typeface="微软雅黑"/>
            </a:endParaRPr>
          </a:p>
        </p:txBody>
      </p:sp>
      <p:sp>
        <p:nvSpPr>
          <p:cNvPr id="40" name="Oval 102">
            <a:extLst>
              <a:ext uri="{FF2B5EF4-FFF2-40B4-BE49-F238E27FC236}">
                <a16:creationId xmlns:a16="http://schemas.microsoft.com/office/drawing/2014/main" id="{C24F0E16-628E-4049-BA69-B1C304282DDF}"/>
              </a:ext>
            </a:extLst>
          </p:cNvPr>
          <p:cNvSpPr/>
          <p:nvPr/>
        </p:nvSpPr>
        <p:spPr>
          <a:xfrm>
            <a:off x="3861847" y="3189437"/>
            <a:ext cx="451319" cy="451320"/>
          </a:xfrm>
          <a:prstGeom prst="ellipse">
            <a:avLst/>
          </a:prstGeom>
          <a:solidFill>
            <a:srgbClr val="E75D8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65027" tIns="32513" rIns="65027" bIns="32513" anchor="ctr">
            <a:normAutofit/>
          </a:bodyPr>
          <a:lstStyle/>
          <a:p>
            <a:pPr algn="ctr"/>
            <a:r>
              <a:rPr lang="en-US" sz="1200" b="1" dirty="0">
                <a:solidFill>
                  <a:schemeClr val="bg1"/>
                </a:solidFill>
                <a:latin typeface="微软雅黑"/>
                <a:ea typeface="微软雅黑"/>
                <a:sym typeface="微软雅黑"/>
              </a:rPr>
              <a:t>2</a:t>
            </a:r>
          </a:p>
        </p:txBody>
      </p:sp>
      <p:sp>
        <p:nvSpPr>
          <p:cNvPr id="41" name="Oval 107">
            <a:extLst>
              <a:ext uri="{FF2B5EF4-FFF2-40B4-BE49-F238E27FC236}">
                <a16:creationId xmlns:a16="http://schemas.microsoft.com/office/drawing/2014/main" id="{53134AFB-D74C-4609-8B02-18EB5FF37878}"/>
              </a:ext>
            </a:extLst>
          </p:cNvPr>
          <p:cNvSpPr/>
          <p:nvPr/>
        </p:nvSpPr>
        <p:spPr>
          <a:xfrm>
            <a:off x="5548288" y="2001971"/>
            <a:ext cx="804635" cy="804636"/>
          </a:xfrm>
          <a:prstGeom prst="ellipse">
            <a:avLst/>
          </a:prstGeom>
          <a:solidFill>
            <a:srgbClr val="E75D8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a:endParaRPr sz="1200">
              <a:solidFill>
                <a:schemeClr val="tx1"/>
              </a:solidFill>
              <a:latin typeface="微软雅黑"/>
              <a:ea typeface="微软雅黑"/>
              <a:sym typeface="微软雅黑"/>
            </a:endParaRPr>
          </a:p>
        </p:txBody>
      </p:sp>
      <p:sp>
        <p:nvSpPr>
          <p:cNvPr id="42" name="Oval 108">
            <a:extLst>
              <a:ext uri="{FF2B5EF4-FFF2-40B4-BE49-F238E27FC236}">
                <a16:creationId xmlns:a16="http://schemas.microsoft.com/office/drawing/2014/main" id="{9B7EB37C-8282-43D7-B748-E77ED2221124}"/>
              </a:ext>
            </a:extLst>
          </p:cNvPr>
          <p:cNvSpPr/>
          <p:nvPr/>
        </p:nvSpPr>
        <p:spPr>
          <a:xfrm>
            <a:off x="5738755" y="3189437"/>
            <a:ext cx="451319" cy="451320"/>
          </a:xfrm>
          <a:prstGeom prst="ellipse">
            <a:avLst/>
          </a:prstGeom>
          <a:solidFill>
            <a:srgbClr val="E75D8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65027" tIns="32513" rIns="65027" bIns="32513" anchor="ctr">
            <a:normAutofit/>
          </a:bodyPr>
          <a:lstStyle/>
          <a:p>
            <a:pPr algn="ctr"/>
            <a:r>
              <a:rPr lang="en-US" sz="1200" b="1" dirty="0">
                <a:solidFill>
                  <a:schemeClr val="bg1"/>
                </a:solidFill>
                <a:latin typeface="微软雅黑"/>
                <a:ea typeface="微软雅黑"/>
                <a:sym typeface="微软雅黑"/>
              </a:rPr>
              <a:t>3</a:t>
            </a:r>
          </a:p>
        </p:txBody>
      </p:sp>
      <p:sp>
        <p:nvSpPr>
          <p:cNvPr id="43" name="Oval 166">
            <a:extLst>
              <a:ext uri="{FF2B5EF4-FFF2-40B4-BE49-F238E27FC236}">
                <a16:creationId xmlns:a16="http://schemas.microsoft.com/office/drawing/2014/main" id="{90B2269E-12D7-42B5-BF21-53F091B98E91}"/>
              </a:ext>
            </a:extLst>
          </p:cNvPr>
          <p:cNvSpPr/>
          <p:nvPr/>
        </p:nvSpPr>
        <p:spPr>
          <a:xfrm>
            <a:off x="7434555" y="2001971"/>
            <a:ext cx="804635" cy="804636"/>
          </a:xfrm>
          <a:prstGeom prst="ellipse">
            <a:avLst/>
          </a:prstGeom>
          <a:solidFill>
            <a:srgbClr val="E75D8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a:endParaRPr sz="1200">
              <a:solidFill>
                <a:schemeClr val="tx1"/>
              </a:solidFill>
              <a:latin typeface="微软雅黑"/>
              <a:ea typeface="微软雅黑"/>
              <a:sym typeface="微软雅黑"/>
            </a:endParaRPr>
          </a:p>
        </p:txBody>
      </p:sp>
      <p:sp>
        <p:nvSpPr>
          <p:cNvPr id="44" name="Oval 167">
            <a:extLst>
              <a:ext uri="{FF2B5EF4-FFF2-40B4-BE49-F238E27FC236}">
                <a16:creationId xmlns:a16="http://schemas.microsoft.com/office/drawing/2014/main" id="{72ACDDBC-54CC-4829-B8B3-23AB266ED230}"/>
              </a:ext>
            </a:extLst>
          </p:cNvPr>
          <p:cNvSpPr/>
          <p:nvPr/>
        </p:nvSpPr>
        <p:spPr>
          <a:xfrm>
            <a:off x="7615665" y="3189437"/>
            <a:ext cx="451319" cy="451320"/>
          </a:xfrm>
          <a:prstGeom prst="ellipse">
            <a:avLst/>
          </a:prstGeom>
          <a:solidFill>
            <a:srgbClr val="E75D8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65027" tIns="32513" rIns="65027" bIns="32513" anchor="ctr">
            <a:normAutofit/>
          </a:bodyPr>
          <a:lstStyle/>
          <a:p>
            <a:pPr algn="ctr"/>
            <a:r>
              <a:rPr lang="en-US" sz="1200" b="1" dirty="0">
                <a:solidFill>
                  <a:schemeClr val="bg1"/>
                </a:solidFill>
                <a:latin typeface="微软雅黑"/>
                <a:ea typeface="微软雅黑"/>
                <a:sym typeface="微软雅黑"/>
              </a:rPr>
              <a:t>4</a:t>
            </a:r>
          </a:p>
        </p:txBody>
      </p:sp>
      <p:sp>
        <p:nvSpPr>
          <p:cNvPr id="45" name="Oval 170">
            <a:extLst>
              <a:ext uri="{FF2B5EF4-FFF2-40B4-BE49-F238E27FC236}">
                <a16:creationId xmlns:a16="http://schemas.microsoft.com/office/drawing/2014/main" id="{7EF129A0-DE2A-403F-8919-B04AEA7E4F52}"/>
              </a:ext>
            </a:extLst>
          </p:cNvPr>
          <p:cNvSpPr/>
          <p:nvPr/>
        </p:nvSpPr>
        <p:spPr>
          <a:xfrm>
            <a:off x="9311465" y="2001971"/>
            <a:ext cx="804635" cy="804636"/>
          </a:xfrm>
          <a:prstGeom prst="ellipse">
            <a:avLst/>
          </a:prstGeom>
          <a:solidFill>
            <a:srgbClr val="E75D8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anchor="ctr"/>
          <a:lstStyle/>
          <a:p>
            <a:pPr algn="ctr"/>
            <a:endParaRPr sz="1200">
              <a:solidFill>
                <a:schemeClr val="tx1"/>
              </a:solidFill>
              <a:latin typeface="微软雅黑"/>
              <a:ea typeface="微软雅黑"/>
              <a:sym typeface="微软雅黑"/>
            </a:endParaRPr>
          </a:p>
        </p:txBody>
      </p:sp>
      <p:sp>
        <p:nvSpPr>
          <p:cNvPr id="46" name="Oval 171">
            <a:extLst>
              <a:ext uri="{FF2B5EF4-FFF2-40B4-BE49-F238E27FC236}">
                <a16:creationId xmlns:a16="http://schemas.microsoft.com/office/drawing/2014/main" id="{8D1A9E4A-6F64-4473-8A32-F2CB9ED382C1}"/>
              </a:ext>
            </a:extLst>
          </p:cNvPr>
          <p:cNvSpPr/>
          <p:nvPr/>
        </p:nvSpPr>
        <p:spPr>
          <a:xfrm>
            <a:off x="9492575" y="3189437"/>
            <a:ext cx="451319" cy="451320"/>
          </a:xfrm>
          <a:prstGeom prst="ellipse">
            <a:avLst/>
          </a:prstGeom>
          <a:solidFill>
            <a:srgbClr val="E75D8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65027" tIns="32513" rIns="65027" bIns="32513" anchor="ctr">
            <a:normAutofit/>
          </a:bodyPr>
          <a:lstStyle/>
          <a:p>
            <a:pPr algn="ctr"/>
            <a:r>
              <a:rPr lang="en-US" sz="1200" b="1" dirty="0">
                <a:solidFill>
                  <a:schemeClr val="bg1"/>
                </a:solidFill>
                <a:latin typeface="微软雅黑"/>
                <a:ea typeface="微软雅黑"/>
                <a:sym typeface="微软雅黑"/>
              </a:rPr>
              <a:t>5</a:t>
            </a:r>
          </a:p>
        </p:txBody>
      </p:sp>
      <p:sp>
        <p:nvSpPr>
          <p:cNvPr id="47" name="Freeform: Shape 177">
            <a:extLst>
              <a:ext uri="{FF2B5EF4-FFF2-40B4-BE49-F238E27FC236}">
                <a16:creationId xmlns:a16="http://schemas.microsoft.com/office/drawing/2014/main" id="{A6845A23-E145-475C-B1A8-89515C67A513}"/>
              </a:ext>
            </a:extLst>
          </p:cNvPr>
          <p:cNvSpPr>
            <a:spLocks/>
          </p:cNvSpPr>
          <p:nvPr/>
        </p:nvSpPr>
        <p:spPr bwMode="auto">
          <a:xfrm>
            <a:off x="1994166" y="2229750"/>
            <a:ext cx="432868" cy="34908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E75D87"/>
          </a:solidFill>
          <a:ln w="9525">
            <a:solidFill>
              <a:srgbClr val="FFFFFF"/>
            </a:solidFill>
            <a:round/>
            <a:headEnd/>
            <a:tailEnd/>
          </a:ln>
        </p:spPr>
        <p:txBody>
          <a:bodyPr lIns="65027" tIns="32513" rIns="65027" bIns="32513" anchor="ctr"/>
          <a:lstStyle/>
          <a:p>
            <a:pPr algn="ctr"/>
            <a:endParaRPr sz="1200">
              <a:latin typeface="微软雅黑"/>
              <a:ea typeface="微软雅黑"/>
              <a:sym typeface="微软雅黑"/>
            </a:endParaRPr>
          </a:p>
        </p:txBody>
      </p:sp>
      <p:sp>
        <p:nvSpPr>
          <p:cNvPr id="48" name="Freeform: Shape 178">
            <a:extLst>
              <a:ext uri="{FF2B5EF4-FFF2-40B4-BE49-F238E27FC236}">
                <a16:creationId xmlns:a16="http://schemas.microsoft.com/office/drawing/2014/main" id="{2C27CCA5-2285-415F-8B45-FB1F494EDB55}"/>
              </a:ext>
            </a:extLst>
          </p:cNvPr>
          <p:cNvSpPr>
            <a:spLocks/>
          </p:cNvSpPr>
          <p:nvPr/>
        </p:nvSpPr>
        <p:spPr bwMode="auto">
          <a:xfrm>
            <a:off x="3894417" y="2220501"/>
            <a:ext cx="395084" cy="367579"/>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E75D87"/>
          </a:solidFill>
          <a:ln w="9525">
            <a:solidFill>
              <a:srgbClr val="FFFFFF"/>
            </a:solidFill>
            <a:round/>
            <a:headEnd/>
            <a:tailEnd/>
          </a:ln>
        </p:spPr>
        <p:txBody>
          <a:bodyPr lIns="65027" tIns="32513" rIns="65027" bIns="32513" anchor="ctr"/>
          <a:lstStyle/>
          <a:p>
            <a:pPr algn="ctr"/>
            <a:endParaRPr sz="1200">
              <a:latin typeface="微软雅黑"/>
              <a:ea typeface="微软雅黑"/>
              <a:sym typeface="微软雅黑"/>
            </a:endParaRPr>
          </a:p>
        </p:txBody>
      </p:sp>
      <p:sp>
        <p:nvSpPr>
          <p:cNvPr id="49" name="Freeform: Shape 179">
            <a:extLst>
              <a:ext uri="{FF2B5EF4-FFF2-40B4-BE49-F238E27FC236}">
                <a16:creationId xmlns:a16="http://schemas.microsoft.com/office/drawing/2014/main" id="{925769DA-0036-4BAD-899A-9BBE00375C44}"/>
              </a:ext>
            </a:extLst>
          </p:cNvPr>
          <p:cNvSpPr>
            <a:spLocks/>
          </p:cNvSpPr>
          <p:nvPr/>
        </p:nvSpPr>
        <p:spPr bwMode="auto">
          <a:xfrm>
            <a:off x="5753069" y="2209607"/>
            <a:ext cx="395084" cy="389361"/>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E75D87"/>
          </a:solidFill>
          <a:ln w="9525">
            <a:solidFill>
              <a:srgbClr val="FFFFFF"/>
            </a:solidFill>
            <a:round/>
            <a:headEnd/>
            <a:tailEnd/>
          </a:ln>
        </p:spPr>
        <p:txBody>
          <a:bodyPr lIns="65027" tIns="32513" rIns="65027" bIns="32513" anchor="ctr"/>
          <a:lstStyle/>
          <a:p>
            <a:pPr algn="ctr"/>
            <a:endParaRPr sz="1200">
              <a:latin typeface="微软雅黑"/>
              <a:ea typeface="微软雅黑"/>
              <a:sym typeface="微软雅黑"/>
            </a:endParaRPr>
          </a:p>
        </p:txBody>
      </p:sp>
      <p:sp>
        <p:nvSpPr>
          <p:cNvPr id="50" name="Freeform: Shape 180">
            <a:extLst>
              <a:ext uri="{FF2B5EF4-FFF2-40B4-BE49-F238E27FC236}">
                <a16:creationId xmlns:a16="http://schemas.microsoft.com/office/drawing/2014/main" id="{2A7DBC09-2871-4777-BB86-6E6976B4D483}"/>
              </a:ext>
            </a:extLst>
          </p:cNvPr>
          <p:cNvSpPr>
            <a:spLocks/>
          </p:cNvSpPr>
          <p:nvPr/>
        </p:nvSpPr>
        <p:spPr bwMode="auto">
          <a:xfrm>
            <a:off x="7628206" y="2195620"/>
            <a:ext cx="417340" cy="417342"/>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E75D87"/>
          </a:solidFill>
          <a:ln w="9525">
            <a:solidFill>
              <a:srgbClr val="FFFFFF"/>
            </a:solidFill>
            <a:round/>
            <a:headEnd/>
            <a:tailEnd/>
          </a:ln>
        </p:spPr>
        <p:txBody>
          <a:bodyPr lIns="65027" tIns="32513" rIns="65027" bIns="32513" anchor="ctr"/>
          <a:lstStyle/>
          <a:p>
            <a:pPr algn="ctr"/>
            <a:endParaRPr sz="1200">
              <a:latin typeface="微软雅黑"/>
              <a:ea typeface="微软雅黑"/>
              <a:sym typeface="微软雅黑"/>
            </a:endParaRPr>
          </a:p>
        </p:txBody>
      </p:sp>
      <p:sp>
        <p:nvSpPr>
          <p:cNvPr id="51" name="Freeform: Shape 181">
            <a:extLst>
              <a:ext uri="{FF2B5EF4-FFF2-40B4-BE49-F238E27FC236}">
                <a16:creationId xmlns:a16="http://schemas.microsoft.com/office/drawing/2014/main" id="{3DEAEBBB-E8FD-441C-B6A1-83C3120AFE5D}"/>
              </a:ext>
            </a:extLst>
          </p:cNvPr>
          <p:cNvSpPr>
            <a:spLocks/>
          </p:cNvSpPr>
          <p:nvPr/>
        </p:nvSpPr>
        <p:spPr bwMode="auto">
          <a:xfrm>
            <a:off x="9513075" y="2218810"/>
            <a:ext cx="401415" cy="37096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E75D87"/>
          </a:solidFill>
          <a:ln w="9525">
            <a:solidFill>
              <a:srgbClr val="FFFFFF"/>
            </a:solidFill>
            <a:round/>
            <a:headEnd/>
            <a:tailEnd/>
          </a:ln>
        </p:spPr>
        <p:txBody>
          <a:bodyPr lIns="65027" tIns="32513" rIns="65027" bIns="32513" anchor="ctr"/>
          <a:lstStyle/>
          <a:p>
            <a:pPr algn="ctr"/>
            <a:endParaRPr sz="1200">
              <a:latin typeface="微软雅黑"/>
              <a:ea typeface="微软雅黑"/>
              <a:sym typeface="微软雅黑"/>
            </a:endParaRPr>
          </a:p>
        </p:txBody>
      </p:sp>
      <p:sp>
        <p:nvSpPr>
          <p:cNvPr id="52" name="TextBox 51"/>
          <p:cNvSpPr txBox="1"/>
          <p:nvPr/>
        </p:nvSpPr>
        <p:spPr>
          <a:xfrm>
            <a:off x="1590206" y="4712336"/>
            <a:ext cx="807913" cy="152093"/>
          </a:xfrm>
          <a:prstGeom prst="rect">
            <a:avLst/>
          </a:prstGeom>
          <a:noFill/>
        </p:spPr>
        <p:txBody>
          <a:bodyPr wrap="none" lIns="0" tIns="0" rIns="0" bIns="0" rtlCol="0">
            <a:spAutoFit/>
          </a:bodyPr>
          <a:lstStyle/>
          <a:p>
            <a:pPr algn="just">
              <a:lnSpc>
                <a:spcPct val="120000"/>
              </a:lnSpc>
            </a:pPr>
            <a:r>
              <a:rPr lang="zh-CN" altLang="en-US" sz="900" dirty="0">
                <a:latin typeface="微软雅黑"/>
                <a:ea typeface="微软雅黑"/>
                <a:cs typeface="+mn-ea"/>
                <a:sym typeface="微软雅黑"/>
              </a:rPr>
              <a:t>请替换文字内容</a:t>
            </a:r>
            <a:endParaRPr lang="id-ID" sz="900" dirty="0">
              <a:latin typeface="微软雅黑"/>
              <a:ea typeface="微软雅黑"/>
              <a:cs typeface="+mn-ea"/>
              <a:sym typeface="微软雅黑"/>
            </a:endParaRPr>
          </a:p>
        </p:txBody>
      </p:sp>
      <p:sp>
        <p:nvSpPr>
          <p:cNvPr id="53" name="Rectangle 47"/>
          <p:cNvSpPr/>
          <p:nvPr/>
        </p:nvSpPr>
        <p:spPr>
          <a:xfrm>
            <a:off x="1187724" y="5010935"/>
            <a:ext cx="1612882" cy="176843"/>
          </a:xfrm>
          <a:prstGeom prst="rect">
            <a:avLst/>
          </a:prstGeom>
        </p:spPr>
        <p:txBody>
          <a:bodyPr wrap="square" lIns="0" tIns="0" rIns="0" bIns="0">
            <a:spAutoFit/>
          </a:bodyPr>
          <a:lstStyle/>
          <a:p>
            <a:pPr algn="just">
              <a:lnSpc>
                <a:spcPct val="120000"/>
              </a:lnSpc>
            </a:pPr>
            <a:r>
              <a:rPr lang="zh-CN" altLang="en-US" sz="500" dirty="0">
                <a:latin typeface="微软雅黑"/>
                <a:ea typeface="微软雅黑"/>
                <a:cs typeface="+mn-ea"/>
                <a:sym typeface="微软雅黑"/>
              </a:rPr>
              <a:t>请替换文字内容，点击添加相关标题文字，修改文字内容，也可以直接复制你的内容到此。</a:t>
            </a:r>
            <a:endParaRPr lang="en-GB" sz="500" dirty="0">
              <a:latin typeface="微软雅黑"/>
              <a:ea typeface="微软雅黑"/>
              <a:cs typeface="+mn-ea"/>
              <a:sym typeface="微软雅黑"/>
            </a:endParaRPr>
          </a:p>
        </p:txBody>
      </p:sp>
      <p:sp>
        <p:nvSpPr>
          <p:cNvPr id="54" name="TextBox 53"/>
          <p:cNvSpPr txBox="1"/>
          <p:nvPr/>
        </p:nvSpPr>
        <p:spPr>
          <a:xfrm>
            <a:off x="3885542" y="4712336"/>
            <a:ext cx="807913" cy="152093"/>
          </a:xfrm>
          <a:prstGeom prst="rect">
            <a:avLst/>
          </a:prstGeom>
          <a:noFill/>
        </p:spPr>
        <p:txBody>
          <a:bodyPr wrap="none" lIns="0" tIns="0" rIns="0" bIns="0" rtlCol="0">
            <a:spAutoFit/>
          </a:bodyPr>
          <a:lstStyle/>
          <a:p>
            <a:pPr algn="just">
              <a:lnSpc>
                <a:spcPct val="120000"/>
              </a:lnSpc>
            </a:pPr>
            <a:r>
              <a:rPr lang="zh-CN" altLang="en-US" sz="900" dirty="0">
                <a:latin typeface="微软雅黑"/>
                <a:ea typeface="微软雅黑"/>
                <a:cs typeface="+mn-ea"/>
                <a:sym typeface="微软雅黑"/>
              </a:rPr>
              <a:t>请替换文字内容</a:t>
            </a:r>
            <a:endParaRPr lang="id-ID" sz="900" dirty="0">
              <a:latin typeface="微软雅黑"/>
              <a:ea typeface="微软雅黑"/>
              <a:cs typeface="+mn-ea"/>
              <a:sym typeface="微软雅黑"/>
            </a:endParaRPr>
          </a:p>
        </p:txBody>
      </p:sp>
      <p:sp>
        <p:nvSpPr>
          <p:cNvPr id="55" name="Rectangle 47"/>
          <p:cNvSpPr/>
          <p:nvPr/>
        </p:nvSpPr>
        <p:spPr>
          <a:xfrm>
            <a:off x="3483060" y="5010935"/>
            <a:ext cx="1612882" cy="176843"/>
          </a:xfrm>
          <a:prstGeom prst="rect">
            <a:avLst/>
          </a:prstGeom>
        </p:spPr>
        <p:txBody>
          <a:bodyPr wrap="square" lIns="0" tIns="0" rIns="0" bIns="0">
            <a:spAutoFit/>
          </a:bodyPr>
          <a:lstStyle/>
          <a:p>
            <a:pPr algn="just">
              <a:lnSpc>
                <a:spcPct val="120000"/>
              </a:lnSpc>
            </a:pPr>
            <a:r>
              <a:rPr lang="zh-CN" altLang="en-US" sz="500" dirty="0">
                <a:latin typeface="微软雅黑"/>
                <a:ea typeface="微软雅黑"/>
                <a:cs typeface="+mn-ea"/>
                <a:sym typeface="微软雅黑"/>
              </a:rPr>
              <a:t>请替换文字内容，点击添加相关标题文字，修改文字内容，也可以直接复制你的内容到此。</a:t>
            </a:r>
            <a:endParaRPr lang="en-GB" sz="500" dirty="0">
              <a:latin typeface="微软雅黑"/>
              <a:ea typeface="微软雅黑"/>
              <a:cs typeface="+mn-ea"/>
              <a:sym typeface="微软雅黑"/>
            </a:endParaRPr>
          </a:p>
        </p:txBody>
      </p:sp>
      <p:sp>
        <p:nvSpPr>
          <p:cNvPr id="56" name="TextBox 55"/>
          <p:cNvSpPr txBox="1"/>
          <p:nvPr/>
        </p:nvSpPr>
        <p:spPr>
          <a:xfrm>
            <a:off x="6134164" y="4661704"/>
            <a:ext cx="807913" cy="152093"/>
          </a:xfrm>
          <a:prstGeom prst="rect">
            <a:avLst/>
          </a:prstGeom>
          <a:noFill/>
        </p:spPr>
        <p:txBody>
          <a:bodyPr wrap="none" lIns="0" tIns="0" rIns="0" bIns="0" rtlCol="0">
            <a:spAutoFit/>
          </a:bodyPr>
          <a:lstStyle/>
          <a:p>
            <a:pPr algn="just">
              <a:lnSpc>
                <a:spcPct val="120000"/>
              </a:lnSpc>
            </a:pPr>
            <a:r>
              <a:rPr lang="zh-CN" altLang="en-US" sz="900" dirty="0">
                <a:latin typeface="微软雅黑"/>
                <a:ea typeface="微软雅黑"/>
                <a:cs typeface="+mn-ea"/>
                <a:sym typeface="微软雅黑"/>
              </a:rPr>
              <a:t>请替换文字内容</a:t>
            </a:r>
            <a:endParaRPr lang="id-ID" sz="900" dirty="0">
              <a:latin typeface="微软雅黑"/>
              <a:ea typeface="微软雅黑"/>
              <a:cs typeface="+mn-ea"/>
              <a:sym typeface="微软雅黑"/>
            </a:endParaRPr>
          </a:p>
        </p:txBody>
      </p:sp>
      <p:sp>
        <p:nvSpPr>
          <p:cNvPr id="57" name="Rectangle 47"/>
          <p:cNvSpPr/>
          <p:nvPr/>
        </p:nvSpPr>
        <p:spPr>
          <a:xfrm>
            <a:off x="5731681" y="4960303"/>
            <a:ext cx="1612882" cy="176843"/>
          </a:xfrm>
          <a:prstGeom prst="rect">
            <a:avLst/>
          </a:prstGeom>
        </p:spPr>
        <p:txBody>
          <a:bodyPr wrap="square" lIns="0" tIns="0" rIns="0" bIns="0">
            <a:spAutoFit/>
          </a:bodyPr>
          <a:lstStyle/>
          <a:p>
            <a:pPr algn="just">
              <a:lnSpc>
                <a:spcPct val="120000"/>
              </a:lnSpc>
            </a:pPr>
            <a:r>
              <a:rPr lang="zh-CN" altLang="en-US" sz="500" dirty="0">
                <a:latin typeface="微软雅黑"/>
                <a:ea typeface="微软雅黑"/>
                <a:cs typeface="+mn-ea"/>
                <a:sym typeface="微软雅黑"/>
              </a:rPr>
              <a:t>请替换文字内容，点击添加相关标题文字，修改文字内容，也可以直接复制你的内容到此。</a:t>
            </a:r>
            <a:endParaRPr lang="en-GB" sz="500" dirty="0">
              <a:latin typeface="微软雅黑"/>
              <a:ea typeface="微软雅黑"/>
              <a:cs typeface="+mn-ea"/>
              <a:sym typeface="微软雅黑"/>
            </a:endParaRPr>
          </a:p>
        </p:txBody>
      </p:sp>
      <p:sp>
        <p:nvSpPr>
          <p:cNvPr id="58" name="TextBox 57"/>
          <p:cNvSpPr txBox="1"/>
          <p:nvPr/>
        </p:nvSpPr>
        <p:spPr>
          <a:xfrm>
            <a:off x="8101067" y="4611072"/>
            <a:ext cx="807913" cy="152093"/>
          </a:xfrm>
          <a:prstGeom prst="rect">
            <a:avLst/>
          </a:prstGeom>
          <a:noFill/>
        </p:spPr>
        <p:txBody>
          <a:bodyPr wrap="none" lIns="0" tIns="0" rIns="0" bIns="0" rtlCol="0">
            <a:spAutoFit/>
          </a:bodyPr>
          <a:lstStyle/>
          <a:p>
            <a:pPr algn="just">
              <a:lnSpc>
                <a:spcPct val="120000"/>
              </a:lnSpc>
            </a:pPr>
            <a:r>
              <a:rPr lang="zh-CN" altLang="en-US" sz="900" dirty="0">
                <a:latin typeface="微软雅黑"/>
                <a:ea typeface="微软雅黑"/>
                <a:cs typeface="+mn-ea"/>
                <a:sym typeface="微软雅黑"/>
              </a:rPr>
              <a:t>请替换文字内容</a:t>
            </a:r>
            <a:endParaRPr lang="id-ID" sz="900" dirty="0">
              <a:latin typeface="微软雅黑"/>
              <a:ea typeface="微软雅黑"/>
              <a:cs typeface="+mn-ea"/>
              <a:sym typeface="微软雅黑"/>
            </a:endParaRPr>
          </a:p>
        </p:txBody>
      </p:sp>
      <p:sp>
        <p:nvSpPr>
          <p:cNvPr id="59" name="Rectangle 47"/>
          <p:cNvSpPr/>
          <p:nvPr/>
        </p:nvSpPr>
        <p:spPr>
          <a:xfrm>
            <a:off x="7698584" y="4909671"/>
            <a:ext cx="1612882" cy="176843"/>
          </a:xfrm>
          <a:prstGeom prst="rect">
            <a:avLst/>
          </a:prstGeom>
        </p:spPr>
        <p:txBody>
          <a:bodyPr wrap="square" lIns="0" tIns="0" rIns="0" bIns="0">
            <a:spAutoFit/>
          </a:bodyPr>
          <a:lstStyle/>
          <a:p>
            <a:pPr algn="just">
              <a:lnSpc>
                <a:spcPct val="120000"/>
              </a:lnSpc>
            </a:pPr>
            <a:r>
              <a:rPr lang="zh-CN" altLang="en-US" sz="500" dirty="0">
                <a:latin typeface="微软雅黑"/>
                <a:ea typeface="微软雅黑"/>
                <a:cs typeface="+mn-ea"/>
                <a:sym typeface="微软雅黑"/>
              </a:rPr>
              <a:t>请替换文字内容，点击添加相关标题文字，修改文字内容，也可以直接复制你的内容到此。</a:t>
            </a:r>
            <a:endParaRPr lang="en-GB" sz="500" dirty="0">
              <a:latin typeface="微软雅黑"/>
              <a:ea typeface="微软雅黑"/>
              <a:cs typeface="+mn-ea"/>
              <a:sym typeface="微软雅黑"/>
            </a:endParaRPr>
          </a:p>
        </p:txBody>
      </p:sp>
      <p:sp>
        <p:nvSpPr>
          <p:cNvPr id="60" name="TextBox 59"/>
          <p:cNvSpPr txBox="1"/>
          <p:nvPr/>
        </p:nvSpPr>
        <p:spPr>
          <a:xfrm>
            <a:off x="10346375" y="4487089"/>
            <a:ext cx="807913" cy="152093"/>
          </a:xfrm>
          <a:prstGeom prst="rect">
            <a:avLst/>
          </a:prstGeom>
          <a:noFill/>
        </p:spPr>
        <p:txBody>
          <a:bodyPr wrap="none" lIns="0" tIns="0" rIns="0" bIns="0" rtlCol="0">
            <a:spAutoFit/>
          </a:bodyPr>
          <a:lstStyle/>
          <a:p>
            <a:pPr algn="just">
              <a:lnSpc>
                <a:spcPct val="120000"/>
              </a:lnSpc>
            </a:pPr>
            <a:r>
              <a:rPr lang="zh-CN" altLang="en-US" sz="900" dirty="0">
                <a:latin typeface="微软雅黑"/>
                <a:ea typeface="微软雅黑"/>
                <a:cs typeface="+mn-ea"/>
                <a:sym typeface="微软雅黑"/>
              </a:rPr>
              <a:t>请替换文字内容</a:t>
            </a:r>
            <a:endParaRPr lang="id-ID" sz="900" dirty="0">
              <a:latin typeface="微软雅黑"/>
              <a:ea typeface="微软雅黑"/>
              <a:cs typeface="+mn-ea"/>
              <a:sym typeface="微软雅黑"/>
            </a:endParaRPr>
          </a:p>
        </p:txBody>
      </p:sp>
      <p:sp>
        <p:nvSpPr>
          <p:cNvPr id="61" name="Rectangle 47"/>
          <p:cNvSpPr/>
          <p:nvPr/>
        </p:nvSpPr>
        <p:spPr>
          <a:xfrm>
            <a:off x="9943893" y="4785688"/>
            <a:ext cx="1612882" cy="176843"/>
          </a:xfrm>
          <a:prstGeom prst="rect">
            <a:avLst/>
          </a:prstGeom>
        </p:spPr>
        <p:txBody>
          <a:bodyPr wrap="square" lIns="0" tIns="0" rIns="0" bIns="0">
            <a:spAutoFit/>
          </a:bodyPr>
          <a:lstStyle/>
          <a:p>
            <a:pPr algn="just">
              <a:lnSpc>
                <a:spcPct val="120000"/>
              </a:lnSpc>
            </a:pPr>
            <a:r>
              <a:rPr lang="zh-CN" altLang="en-US" sz="500" dirty="0">
                <a:latin typeface="微软雅黑"/>
                <a:ea typeface="微软雅黑"/>
                <a:cs typeface="+mn-ea"/>
                <a:sym typeface="微软雅黑"/>
              </a:rPr>
              <a:t>请替换文字内容，点击添加相关标题文字，修改文字内容，也可以直接复制你的内容到此。</a:t>
            </a:r>
            <a:endParaRPr lang="en-GB" sz="500" dirty="0">
              <a:latin typeface="微软雅黑"/>
              <a:ea typeface="微软雅黑"/>
              <a:cs typeface="+mn-ea"/>
              <a:sym typeface="微软雅黑"/>
            </a:endParaRPr>
          </a:p>
        </p:txBody>
      </p:sp>
    </p:spTree>
    <p:extLst>
      <p:ext uri="{BB962C8B-B14F-4D97-AF65-F5344CB8AC3E}">
        <p14:creationId xmlns:p14="http://schemas.microsoft.com/office/powerpoint/2010/main" val="326951359"/>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fill="hold"/>
                                        <p:tgtEl>
                                          <p:spTgt spid="43"/>
                                        </p:tgtEl>
                                        <p:attrNameLst>
                                          <p:attrName>ppt_x</p:attrName>
                                        </p:attrNameLst>
                                      </p:cBhvr>
                                      <p:tavLst>
                                        <p:tav tm="0">
                                          <p:val>
                                            <p:strVal val="#ppt_x"/>
                                          </p:val>
                                        </p:tav>
                                        <p:tav tm="100000">
                                          <p:val>
                                            <p:strVal val="#ppt_x"/>
                                          </p:val>
                                        </p:tav>
                                      </p:tavLst>
                                    </p:anim>
                                    <p:anim calcmode="lin" valueType="num">
                                      <p:cBhvr additive="base">
                                        <p:cTn id="48" dur="500" fill="hold"/>
                                        <p:tgtEl>
                                          <p:spTgt spid="4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ppt_x"/>
                                          </p:val>
                                        </p:tav>
                                        <p:tav tm="100000">
                                          <p:val>
                                            <p:strVal val="#ppt_x"/>
                                          </p:val>
                                        </p:tav>
                                      </p:tavLst>
                                    </p:anim>
                                    <p:anim calcmode="lin" valueType="num">
                                      <p:cBhvr additive="base">
                                        <p:cTn id="52" dur="500" fill="hold"/>
                                        <p:tgtEl>
                                          <p:spTgt spid="4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500" fill="hold"/>
                                        <p:tgtEl>
                                          <p:spTgt spid="47"/>
                                        </p:tgtEl>
                                        <p:attrNameLst>
                                          <p:attrName>ppt_x</p:attrName>
                                        </p:attrNameLst>
                                      </p:cBhvr>
                                      <p:tavLst>
                                        <p:tav tm="0">
                                          <p:val>
                                            <p:strVal val="#ppt_x"/>
                                          </p:val>
                                        </p:tav>
                                        <p:tav tm="100000">
                                          <p:val>
                                            <p:strVal val="#ppt_x"/>
                                          </p:val>
                                        </p:tav>
                                      </p:tavLst>
                                    </p:anim>
                                    <p:anim calcmode="lin" valueType="num">
                                      <p:cBhvr additive="base">
                                        <p:cTn id="64" dur="500" fill="hold"/>
                                        <p:tgtEl>
                                          <p:spTgt spid="4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ppt_x"/>
                                          </p:val>
                                        </p:tav>
                                        <p:tav tm="100000">
                                          <p:val>
                                            <p:strVal val="#ppt_x"/>
                                          </p:val>
                                        </p:tav>
                                      </p:tavLst>
                                    </p:anim>
                                    <p:anim calcmode="lin" valueType="num">
                                      <p:cBhvr additive="base">
                                        <p:cTn id="68" dur="500" fill="hold"/>
                                        <p:tgtEl>
                                          <p:spTgt spid="4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additive="base">
                                        <p:cTn id="71" dur="500" fill="hold"/>
                                        <p:tgtEl>
                                          <p:spTgt spid="49"/>
                                        </p:tgtEl>
                                        <p:attrNameLst>
                                          <p:attrName>ppt_x</p:attrName>
                                        </p:attrNameLst>
                                      </p:cBhvr>
                                      <p:tavLst>
                                        <p:tav tm="0">
                                          <p:val>
                                            <p:strVal val="#ppt_x"/>
                                          </p:val>
                                        </p:tav>
                                        <p:tav tm="100000">
                                          <p:val>
                                            <p:strVal val="#ppt_x"/>
                                          </p:val>
                                        </p:tav>
                                      </p:tavLst>
                                    </p:anim>
                                    <p:anim calcmode="lin" valueType="num">
                                      <p:cBhvr additive="base">
                                        <p:cTn id="72" dur="500" fill="hold"/>
                                        <p:tgtEl>
                                          <p:spTgt spid="4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fill="hold"/>
                                        <p:tgtEl>
                                          <p:spTgt spid="50"/>
                                        </p:tgtEl>
                                        <p:attrNameLst>
                                          <p:attrName>ppt_x</p:attrName>
                                        </p:attrNameLst>
                                      </p:cBhvr>
                                      <p:tavLst>
                                        <p:tav tm="0">
                                          <p:val>
                                            <p:strVal val="#ppt_x"/>
                                          </p:val>
                                        </p:tav>
                                        <p:tav tm="100000">
                                          <p:val>
                                            <p:strVal val="#ppt_x"/>
                                          </p:val>
                                        </p:tav>
                                      </p:tavLst>
                                    </p:anim>
                                    <p:anim calcmode="lin" valueType="num">
                                      <p:cBhvr additive="base">
                                        <p:cTn id="76" dur="500" fill="hold"/>
                                        <p:tgtEl>
                                          <p:spTgt spid="5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ppt_x"/>
                                          </p:val>
                                        </p:tav>
                                        <p:tav tm="100000">
                                          <p:val>
                                            <p:strVal val="#ppt_x"/>
                                          </p:val>
                                        </p:tav>
                                      </p:tavLst>
                                    </p:anim>
                                    <p:anim calcmode="lin" valueType="num">
                                      <p:cBhvr additive="base">
                                        <p:cTn id="92" dur="500" fill="hold"/>
                                        <p:tgtEl>
                                          <p:spTgt spid="54"/>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additive="base">
                                        <p:cTn id="95" dur="500" fill="hold"/>
                                        <p:tgtEl>
                                          <p:spTgt spid="55"/>
                                        </p:tgtEl>
                                        <p:attrNameLst>
                                          <p:attrName>ppt_x</p:attrName>
                                        </p:attrNameLst>
                                      </p:cBhvr>
                                      <p:tavLst>
                                        <p:tav tm="0">
                                          <p:val>
                                            <p:strVal val="#ppt_x"/>
                                          </p:val>
                                        </p:tav>
                                        <p:tav tm="100000">
                                          <p:val>
                                            <p:strVal val="#ppt_x"/>
                                          </p:val>
                                        </p:tav>
                                      </p:tavLst>
                                    </p:anim>
                                    <p:anim calcmode="lin" valueType="num">
                                      <p:cBhvr additive="base">
                                        <p:cTn id="96" dur="500" fill="hold"/>
                                        <p:tgtEl>
                                          <p:spTgt spid="55"/>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additive="base">
                                        <p:cTn id="99" dur="500" fill="hold"/>
                                        <p:tgtEl>
                                          <p:spTgt spid="56"/>
                                        </p:tgtEl>
                                        <p:attrNameLst>
                                          <p:attrName>ppt_x</p:attrName>
                                        </p:attrNameLst>
                                      </p:cBhvr>
                                      <p:tavLst>
                                        <p:tav tm="0">
                                          <p:val>
                                            <p:strVal val="#ppt_x"/>
                                          </p:val>
                                        </p:tav>
                                        <p:tav tm="100000">
                                          <p:val>
                                            <p:strVal val="#ppt_x"/>
                                          </p:val>
                                        </p:tav>
                                      </p:tavLst>
                                    </p:anim>
                                    <p:anim calcmode="lin" valueType="num">
                                      <p:cBhvr additive="base">
                                        <p:cTn id="100" dur="500" fill="hold"/>
                                        <p:tgtEl>
                                          <p:spTgt spid="5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57"/>
                                        </p:tgtEl>
                                        <p:attrNameLst>
                                          <p:attrName>style.visibility</p:attrName>
                                        </p:attrNameLst>
                                      </p:cBhvr>
                                      <p:to>
                                        <p:strVal val="visible"/>
                                      </p:to>
                                    </p:set>
                                    <p:anim calcmode="lin" valueType="num">
                                      <p:cBhvr additive="base">
                                        <p:cTn id="103" dur="500" fill="hold"/>
                                        <p:tgtEl>
                                          <p:spTgt spid="57"/>
                                        </p:tgtEl>
                                        <p:attrNameLst>
                                          <p:attrName>ppt_x</p:attrName>
                                        </p:attrNameLst>
                                      </p:cBhvr>
                                      <p:tavLst>
                                        <p:tav tm="0">
                                          <p:val>
                                            <p:strVal val="#ppt_x"/>
                                          </p:val>
                                        </p:tav>
                                        <p:tav tm="100000">
                                          <p:val>
                                            <p:strVal val="#ppt_x"/>
                                          </p:val>
                                        </p:tav>
                                      </p:tavLst>
                                    </p:anim>
                                    <p:anim calcmode="lin" valueType="num">
                                      <p:cBhvr additive="base">
                                        <p:cTn id="104" dur="500" fill="hold"/>
                                        <p:tgtEl>
                                          <p:spTgt spid="5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anim calcmode="lin" valueType="num">
                                      <p:cBhvr additive="base">
                                        <p:cTn id="107" dur="500" fill="hold"/>
                                        <p:tgtEl>
                                          <p:spTgt spid="58"/>
                                        </p:tgtEl>
                                        <p:attrNameLst>
                                          <p:attrName>ppt_x</p:attrName>
                                        </p:attrNameLst>
                                      </p:cBhvr>
                                      <p:tavLst>
                                        <p:tav tm="0">
                                          <p:val>
                                            <p:strVal val="#ppt_x"/>
                                          </p:val>
                                        </p:tav>
                                        <p:tav tm="100000">
                                          <p:val>
                                            <p:strVal val="#ppt_x"/>
                                          </p:val>
                                        </p:tav>
                                      </p:tavLst>
                                    </p:anim>
                                    <p:anim calcmode="lin" valueType="num">
                                      <p:cBhvr additive="base">
                                        <p:cTn id="108" dur="500" fill="hold"/>
                                        <p:tgtEl>
                                          <p:spTgt spid="5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59"/>
                                        </p:tgtEl>
                                        <p:attrNameLst>
                                          <p:attrName>style.visibility</p:attrName>
                                        </p:attrNameLst>
                                      </p:cBhvr>
                                      <p:to>
                                        <p:strVal val="visible"/>
                                      </p:to>
                                    </p:set>
                                    <p:anim calcmode="lin" valueType="num">
                                      <p:cBhvr additive="base">
                                        <p:cTn id="111" dur="500" fill="hold"/>
                                        <p:tgtEl>
                                          <p:spTgt spid="59"/>
                                        </p:tgtEl>
                                        <p:attrNameLst>
                                          <p:attrName>ppt_x</p:attrName>
                                        </p:attrNameLst>
                                      </p:cBhvr>
                                      <p:tavLst>
                                        <p:tav tm="0">
                                          <p:val>
                                            <p:strVal val="#ppt_x"/>
                                          </p:val>
                                        </p:tav>
                                        <p:tav tm="100000">
                                          <p:val>
                                            <p:strVal val="#ppt_x"/>
                                          </p:val>
                                        </p:tav>
                                      </p:tavLst>
                                    </p:anim>
                                    <p:anim calcmode="lin" valueType="num">
                                      <p:cBhvr additive="base">
                                        <p:cTn id="112" dur="500" fill="hold"/>
                                        <p:tgtEl>
                                          <p:spTgt spid="5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60"/>
                                        </p:tgtEl>
                                        <p:attrNameLst>
                                          <p:attrName>style.visibility</p:attrName>
                                        </p:attrNameLst>
                                      </p:cBhvr>
                                      <p:to>
                                        <p:strVal val="visible"/>
                                      </p:to>
                                    </p:set>
                                    <p:anim calcmode="lin" valueType="num">
                                      <p:cBhvr additive="base">
                                        <p:cTn id="115" dur="500" fill="hold"/>
                                        <p:tgtEl>
                                          <p:spTgt spid="60"/>
                                        </p:tgtEl>
                                        <p:attrNameLst>
                                          <p:attrName>ppt_x</p:attrName>
                                        </p:attrNameLst>
                                      </p:cBhvr>
                                      <p:tavLst>
                                        <p:tav tm="0">
                                          <p:val>
                                            <p:strVal val="#ppt_x"/>
                                          </p:val>
                                        </p:tav>
                                        <p:tav tm="100000">
                                          <p:val>
                                            <p:strVal val="#ppt_x"/>
                                          </p:val>
                                        </p:tav>
                                      </p:tavLst>
                                    </p:anim>
                                    <p:anim calcmode="lin" valueType="num">
                                      <p:cBhvr additive="base">
                                        <p:cTn id="116" dur="500" fill="hold"/>
                                        <p:tgtEl>
                                          <p:spTgt spid="6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 calcmode="lin" valueType="num">
                                      <p:cBhvr additive="base">
                                        <p:cTn id="119" dur="500" fill="hold"/>
                                        <p:tgtEl>
                                          <p:spTgt spid="61"/>
                                        </p:tgtEl>
                                        <p:attrNameLst>
                                          <p:attrName>ppt_x</p:attrName>
                                        </p:attrNameLst>
                                      </p:cBhvr>
                                      <p:tavLst>
                                        <p:tav tm="0">
                                          <p:val>
                                            <p:strVal val="#ppt_x"/>
                                          </p:val>
                                        </p:tav>
                                        <p:tav tm="100000">
                                          <p:val>
                                            <p:strVal val="#ppt_x"/>
                                          </p:val>
                                        </p:tav>
                                      </p:tavLst>
                                    </p:anim>
                                    <p:anim calcmode="lin" valueType="num">
                                      <p:cBhvr additive="base">
                                        <p:cTn id="12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32"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p:bldP spid="58" grpId="0"/>
      <p:bldP spid="59" grpId="0"/>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5229"/>
          <a:stretch/>
        </p:blipFill>
        <p:spPr>
          <a:xfrm>
            <a:off x="-1" y="180"/>
            <a:ext cx="12192325" cy="6857819"/>
          </a:xfrm>
          <a:prstGeom prst="rect">
            <a:avLst/>
          </a:prstGeom>
          <a:solidFill>
            <a:srgbClr val="FFFFFE"/>
          </a:solidFill>
        </p:spPr>
      </p:pic>
      <p:sp>
        <p:nvSpPr>
          <p:cNvPr id="2" name="标题 1" hidden="1"/>
          <p:cNvSpPr>
            <a:spLocks noGrp="1"/>
          </p:cNvSpPr>
          <p:nvPr>
            <p:ph type="title"/>
          </p:nvPr>
        </p:nvSpPr>
        <p:spPr/>
        <p:txBody>
          <a:bodyPr/>
          <a:lstStyle/>
          <a:p>
            <a:r>
              <a:rPr lang="en-US" altLang="zh-CN" dirty="0">
                <a:latin typeface="微软雅黑"/>
                <a:ea typeface="微软雅黑"/>
                <a:cs typeface="+mn-ea"/>
                <a:sym typeface="微软雅黑"/>
              </a:rPr>
              <a:t>+</a:t>
            </a:r>
            <a:endParaRPr lang="zh-CN" altLang="en-US" dirty="0">
              <a:latin typeface="微软雅黑"/>
              <a:ea typeface="微软雅黑"/>
              <a:cs typeface="+mn-ea"/>
              <a:sym typeface="微软雅黑"/>
            </a:endParaRPr>
          </a:p>
        </p:txBody>
      </p:sp>
      <p:sp>
        <p:nvSpPr>
          <p:cNvPr id="22" name="淘宝网chenying0907出品 3"/>
          <p:cNvSpPr/>
          <p:nvPr/>
        </p:nvSpPr>
        <p:spPr>
          <a:xfrm>
            <a:off x="5303912" y="417399"/>
            <a:ext cx="1776448" cy="923330"/>
          </a:xfrm>
          <a:prstGeom prst="rect">
            <a:avLst/>
          </a:prstGeom>
        </p:spPr>
        <p:txBody>
          <a:bodyPr wrap="none">
            <a:spAutoFit/>
          </a:bodyPr>
          <a:lstStyle/>
          <a:p>
            <a:pPr algn="ctr"/>
            <a:r>
              <a:rPr lang="zh-CN" altLang="en-US" sz="5400" b="1" dirty="0">
                <a:solidFill>
                  <a:srgbClr val="FFFFFE"/>
                </a:solidFill>
                <a:effectLst>
                  <a:outerShdw blurRad="38100" dist="38100" dir="2700000" algn="tl">
                    <a:srgbClr val="000000">
                      <a:alpha val="43137"/>
                    </a:srgbClr>
                  </a:outerShdw>
                </a:effectLst>
                <a:latin typeface="微软雅黑"/>
                <a:ea typeface="微软雅黑"/>
                <a:sym typeface="微软雅黑"/>
              </a:rPr>
              <a:t>目 录</a:t>
            </a:r>
          </a:p>
        </p:txBody>
      </p:sp>
      <p:sp>
        <p:nvSpPr>
          <p:cNvPr id="23" name="淘宝网chenying0907出品 8"/>
          <p:cNvSpPr/>
          <p:nvPr/>
        </p:nvSpPr>
        <p:spPr>
          <a:xfrm>
            <a:off x="5447928" y="1517260"/>
            <a:ext cx="1315425" cy="461665"/>
          </a:xfrm>
          <a:prstGeom prst="rect">
            <a:avLst/>
          </a:prstGeom>
        </p:spPr>
        <p:txBody>
          <a:bodyPr wrap="none">
            <a:spAutoFit/>
          </a:bodyPr>
          <a:lstStyle/>
          <a:p>
            <a:pPr algn="ctr"/>
            <a:r>
              <a:rPr lang="en-US" altLang="zh-CN" sz="2400" dirty="0">
                <a:solidFill>
                  <a:srgbClr val="FFFFFE"/>
                </a:solidFill>
                <a:effectLst>
                  <a:outerShdw blurRad="38100" dist="38100" dir="2700000" algn="tl">
                    <a:srgbClr val="000000">
                      <a:alpha val="43137"/>
                    </a:srgbClr>
                  </a:outerShdw>
                </a:effectLst>
                <a:latin typeface="微软雅黑"/>
                <a:ea typeface="微软雅黑"/>
                <a:sym typeface="微软雅黑"/>
              </a:rPr>
              <a:t>content</a:t>
            </a:r>
            <a:endParaRPr lang="zh-CN" altLang="en-US" sz="2400" dirty="0">
              <a:solidFill>
                <a:srgbClr val="FFFFFE"/>
              </a:solidFill>
              <a:effectLst>
                <a:outerShdw blurRad="38100" dist="38100" dir="2700000" algn="tl">
                  <a:srgbClr val="000000">
                    <a:alpha val="43137"/>
                  </a:srgbClr>
                </a:outerShdw>
              </a:effectLst>
              <a:latin typeface="微软雅黑"/>
              <a:ea typeface="微软雅黑"/>
              <a:sym typeface="微软雅黑"/>
            </a:endParaRPr>
          </a:p>
        </p:txBody>
      </p:sp>
      <p:sp>
        <p:nvSpPr>
          <p:cNvPr id="33" name="矩形 32"/>
          <p:cNvSpPr/>
          <p:nvPr/>
        </p:nvSpPr>
        <p:spPr>
          <a:xfrm>
            <a:off x="2279576" y="2514823"/>
            <a:ext cx="861650" cy="851638"/>
          </a:xfrm>
          <a:prstGeom prst="rect">
            <a:avLst/>
          </a:prstGeom>
          <a:solidFill>
            <a:srgbClr val="FFFFFE"/>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95E7A"/>
                </a:solidFill>
                <a:latin typeface="微软雅黑"/>
                <a:ea typeface="微软雅黑"/>
                <a:sym typeface="微软雅黑"/>
              </a:rPr>
              <a:t>01</a:t>
            </a:r>
            <a:endParaRPr lang="zh-CN" altLang="en-US" sz="3600" b="1" dirty="0">
              <a:solidFill>
                <a:srgbClr val="F95E7A"/>
              </a:solidFill>
              <a:latin typeface="微软雅黑"/>
              <a:ea typeface="微软雅黑"/>
              <a:sym typeface="微软雅黑"/>
            </a:endParaRPr>
          </a:p>
        </p:txBody>
      </p:sp>
      <p:sp>
        <p:nvSpPr>
          <p:cNvPr id="34" name="文本框 41"/>
          <p:cNvSpPr txBox="1"/>
          <p:nvPr/>
        </p:nvSpPr>
        <p:spPr>
          <a:xfrm>
            <a:off x="3260161" y="2738119"/>
            <a:ext cx="3699935" cy="584775"/>
          </a:xfrm>
          <a:prstGeom prst="rect">
            <a:avLst/>
          </a:prstGeom>
          <a:noFill/>
        </p:spPr>
        <p:txBody>
          <a:bodyPr wrap="square" rtlCol="0">
            <a:spAutoFit/>
          </a:bodyPr>
          <a:lstStyle/>
          <a:p>
            <a:r>
              <a:rPr lang="zh-CN" altLang="en-US" sz="3200" b="1" dirty="0">
                <a:solidFill>
                  <a:srgbClr val="FFFFFE"/>
                </a:solidFill>
                <a:effectLst>
                  <a:outerShdw blurRad="38100" dist="38100" dir="2700000" algn="tl">
                    <a:srgbClr val="000000">
                      <a:alpha val="43137"/>
                    </a:srgbClr>
                  </a:outerShdw>
                </a:effectLst>
                <a:latin typeface="微软雅黑"/>
                <a:ea typeface="微软雅黑"/>
                <a:sym typeface="微软雅黑"/>
              </a:rPr>
              <a:t>工作达标情况</a:t>
            </a:r>
          </a:p>
        </p:txBody>
      </p:sp>
      <p:sp>
        <p:nvSpPr>
          <p:cNvPr id="36" name="矩形 35"/>
          <p:cNvSpPr/>
          <p:nvPr/>
        </p:nvSpPr>
        <p:spPr>
          <a:xfrm>
            <a:off x="2279576" y="3502200"/>
            <a:ext cx="861650" cy="851638"/>
          </a:xfrm>
          <a:prstGeom prst="rect">
            <a:avLst/>
          </a:prstGeom>
          <a:solidFill>
            <a:srgbClr val="FFFFFE"/>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95E7A"/>
                </a:solidFill>
                <a:latin typeface="微软雅黑"/>
                <a:ea typeface="微软雅黑"/>
                <a:sym typeface="微软雅黑"/>
              </a:rPr>
              <a:t>02</a:t>
            </a:r>
            <a:endParaRPr lang="zh-CN" altLang="en-US" sz="3600" b="1" dirty="0">
              <a:solidFill>
                <a:srgbClr val="F95E7A"/>
              </a:solidFill>
              <a:latin typeface="微软雅黑"/>
              <a:ea typeface="微软雅黑"/>
              <a:sym typeface="微软雅黑"/>
            </a:endParaRPr>
          </a:p>
        </p:txBody>
      </p:sp>
      <p:sp>
        <p:nvSpPr>
          <p:cNvPr id="37" name="文本框 39"/>
          <p:cNvSpPr txBox="1"/>
          <p:nvPr/>
        </p:nvSpPr>
        <p:spPr>
          <a:xfrm>
            <a:off x="3260161" y="3725496"/>
            <a:ext cx="3699935" cy="584775"/>
          </a:xfrm>
          <a:prstGeom prst="rect">
            <a:avLst/>
          </a:prstGeom>
          <a:noFill/>
        </p:spPr>
        <p:txBody>
          <a:bodyPr wrap="square" rtlCol="0">
            <a:spAutoFit/>
          </a:bodyPr>
          <a:lstStyle/>
          <a:p>
            <a:r>
              <a:rPr lang="zh-CN" altLang="en-US" sz="3200" b="1" dirty="0">
                <a:solidFill>
                  <a:srgbClr val="FFFFFE"/>
                </a:solidFill>
                <a:effectLst>
                  <a:outerShdw blurRad="38100" dist="38100" dir="2700000" algn="tl">
                    <a:srgbClr val="000000">
                      <a:alpha val="43137"/>
                    </a:srgbClr>
                  </a:outerShdw>
                </a:effectLst>
                <a:latin typeface="微软雅黑"/>
                <a:ea typeface="微软雅黑"/>
                <a:sym typeface="微软雅黑"/>
              </a:rPr>
              <a:t>成果展示</a:t>
            </a:r>
          </a:p>
        </p:txBody>
      </p:sp>
      <p:sp>
        <p:nvSpPr>
          <p:cNvPr id="39" name="矩形 38"/>
          <p:cNvSpPr/>
          <p:nvPr/>
        </p:nvSpPr>
        <p:spPr>
          <a:xfrm>
            <a:off x="6249778" y="2492896"/>
            <a:ext cx="861650" cy="851638"/>
          </a:xfrm>
          <a:prstGeom prst="rect">
            <a:avLst/>
          </a:prstGeom>
          <a:solidFill>
            <a:srgbClr val="FFFFFE"/>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95E7A"/>
                </a:solidFill>
                <a:latin typeface="微软雅黑"/>
                <a:ea typeface="微软雅黑"/>
                <a:sym typeface="微软雅黑"/>
              </a:rPr>
              <a:t>03</a:t>
            </a:r>
            <a:endParaRPr lang="zh-CN" altLang="en-US" sz="3600" b="1" dirty="0">
              <a:solidFill>
                <a:srgbClr val="F95E7A"/>
              </a:solidFill>
              <a:latin typeface="微软雅黑"/>
              <a:ea typeface="微软雅黑"/>
              <a:sym typeface="微软雅黑"/>
            </a:endParaRPr>
          </a:p>
        </p:txBody>
      </p:sp>
      <p:sp>
        <p:nvSpPr>
          <p:cNvPr id="40" name="文本框 37"/>
          <p:cNvSpPr txBox="1"/>
          <p:nvPr/>
        </p:nvSpPr>
        <p:spPr>
          <a:xfrm>
            <a:off x="7230363" y="2716192"/>
            <a:ext cx="3699935" cy="584775"/>
          </a:xfrm>
          <a:prstGeom prst="rect">
            <a:avLst/>
          </a:prstGeom>
          <a:noFill/>
        </p:spPr>
        <p:txBody>
          <a:bodyPr wrap="square" rtlCol="0">
            <a:spAutoFit/>
          </a:bodyPr>
          <a:lstStyle/>
          <a:p>
            <a:r>
              <a:rPr lang="zh-CN" altLang="en-US" sz="3200" b="1" dirty="0">
                <a:solidFill>
                  <a:srgbClr val="FFFFFE"/>
                </a:solidFill>
                <a:effectLst>
                  <a:outerShdw blurRad="38100" dist="38100" dir="2700000" algn="tl">
                    <a:srgbClr val="000000">
                      <a:alpha val="43137"/>
                    </a:srgbClr>
                  </a:outerShdw>
                </a:effectLst>
                <a:latin typeface="微软雅黑"/>
                <a:ea typeface="微软雅黑"/>
                <a:sym typeface="微软雅黑"/>
              </a:rPr>
              <a:t>工作总结</a:t>
            </a:r>
          </a:p>
        </p:txBody>
      </p:sp>
      <p:sp>
        <p:nvSpPr>
          <p:cNvPr id="42" name="矩形 41"/>
          <p:cNvSpPr/>
          <p:nvPr/>
        </p:nvSpPr>
        <p:spPr>
          <a:xfrm>
            <a:off x="6249778" y="3480272"/>
            <a:ext cx="861650" cy="851638"/>
          </a:xfrm>
          <a:prstGeom prst="rect">
            <a:avLst/>
          </a:prstGeom>
          <a:solidFill>
            <a:srgbClr val="FFFFFE"/>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95E7A"/>
                </a:solidFill>
                <a:latin typeface="微软雅黑"/>
                <a:ea typeface="微软雅黑"/>
                <a:sym typeface="微软雅黑"/>
              </a:rPr>
              <a:t>04</a:t>
            </a:r>
            <a:endParaRPr lang="zh-CN" altLang="en-US" sz="3600" b="1" dirty="0">
              <a:solidFill>
                <a:srgbClr val="F95E7A"/>
              </a:solidFill>
              <a:latin typeface="微软雅黑"/>
              <a:ea typeface="微软雅黑"/>
              <a:sym typeface="微软雅黑"/>
            </a:endParaRPr>
          </a:p>
        </p:txBody>
      </p:sp>
      <p:sp>
        <p:nvSpPr>
          <p:cNvPr id="43" name="文本框 35"/>
          <p:cNvSpPr txBox="1"/>
          <p:nvPr/>
        </p:nvSpPr>
        <p:spPr>
          <a:xfrm>
            <a:off x="7230363" y="3703568"/>
            <a:ext cx="3699935" cy="584775"/>
          </a:xfrm>
          <a:prstGeom prst="rect">
            <a:avLst/>
          </a:prstGeom>
          <a:noFill/>
        </p:spPr>
        <p:txBody>
          <a:bodyPr wrap="square" rtlCol="0">
            <a:spAutoFit/>
          </a:bodyPr>
          <a:lstStyle/>
          <a:p>
            <a:r>
              <a:rPr lang="zh-CN" altLang="en-US" sz="3200" b="1" dirty="0">
                <a:solidFill>
                  <a:srgbClr val="FFFFFE"/>
                </a:solidFill>
                <a:effectLst>
                  <a:outerShdw blurRad="38100" dist="38100" dir="2700000" algn="tl">
                    <a:srgbClr val="000000">
                      <a:alpha val="43137"/>
                    </a:srgbClr>
                  </a:outerShdw>
                </a:effectLst>
                <a:latin typeface="微软雅黑"/>
                <a:ea typeface="微软雅黑"/>
                <a:sym typeface="微软雅黑"/>
              </a:rPr>
              <a:t>下个计划与目标</a:t>
            </a:r>
          </a:p>
        </p:txBody>
      </p:sp>
    </p:spTree>
    <p:extLst>
      <p:ext uri="{BB962C8B-B14F-4D97-AF65-F5344CB8AC3E}">
        <p14:creationId xmlns:p14="http://schemas.microsoft.com/office/powerpoint/2010/main" val="1711649038"/>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down)">
                                      <p:cBhvr>
                                        <p:cTn id="22" dur="500"/>
                                        <p:tgtEl>
                                          <p:spTgt spid="3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down)">
                                      <p:cBhvr>
                                        <p:cTn id="25" dur="500"/>
                                        <p:tgtEl>
                                          <p:spTgt spid="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down)">
                                      <p:cBhvr>
                                        <p:cTn id="31" dur="500"/>
                                        <p:tgtEl>
                                          <p:spTgt spid="4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down)">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3" grpId="0" animBg="1"/>
      <p:bldP spid="34" grpId="0"/>
      <p:bldP spid="36" grpId="0" animBg="1"/>
      <p:bldP spid="37" grpId="0"/>
      <p:bldP spid="39" grpId="0" animBg="1"/>
      <p:bldP spid="40" grpId="0"/>
      <p:bldP spid="42" grpId="0" animBg="1"/>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6"/>
          <p:cNvSpPr>
            <a:spLocks/>
          </p:cNvSpPr>
          <p:nvPr/>
        </p:nvSpPr>
        <p:spPr bwMode="auto">
          <a:xfrm rot="21126231">
            <a:off x="2329868" y="3907412"/>
            <a:ext cx="3032600" cy="1454692"/>
          </a:xfrm>
          <a:custGeom>
            <a:avLst/>
            <a:gdLst>
              <a:gd name="connsiteX0" fmla="*/ 189176 w 3369375"/>
              <a:gd name="connsiteY0" fmla="*/ 0 h 1616238"/>
              <a:gd name="connsiteX1" fmla="*/ 841726 w 3369375"/>
              <a:gd name="connsiteY1" fmla="*/ 159115 h 1616238"/>
              <a:gd name="connsiteX2" fmla="*/ 842075 w 3369375"/>
              <a:gd name="connsiteY2" fmla="*/ 158913 h 1616238"/>
              <a:gd name="connsiteX3" fmla="*/ 842300 w 3369375"/>
              <a:gd name="connsiteY3" fmla="*/ 159255 h 1616238"/>
              <a:gd name="connsiteX4" fmla="*/ 844139 w 3369375"/>
              <a:gd name="connsiteY4" fmla="*/ 159704 h 1616238"/>
              <a:gd name="connsiteX5" fmla="*/ 843019 w 3369375"/>
              <a:gd name="connsiteY5" fmla="*/ 160350 h 1616238"/>
              <a:gd name="connsiteX6" fmla="*/ 877000 w 3369375"/>
              <a:gd name="connsiteY6" fmla="*/ 212123 h 1616238"/>
              <a:gd name="connsiteX7" fmla="*/ 913513 w 3369375"/>
              <a:gd name="connsiteY7" fmla="*/ 264540 h 1616238"/>
              <a:gd name="connsiteX8" fmla="*/ 953200 w 3369375"/>
              <a:gd name="connsiteY8" fmla="*/ 312985 h 1616238"/>
              <a:gd name="connsiteX9" fmla="*/ 997650 w 3369375"/>
              <a:gd name="connsiteY9" fmla="*/ 360636 h 1616238"/>
              <a:gd name="connsiteX10" fmla="*/ 1043688 w 3369375"/>
              <a:gd name="connsiteY10" fmla="*/ 402727 h 1616238"/>
              <a:gd name="connsiteX11" fmla="*/ 1092106 w 3369375"/>
              <a:gd name="connsiteY11" fmla="*/ 444025 h 1616238"/>
              <a:gd name="connsiteX12" fmla="*/ 1143700 w 3369375"/>
              <a:gd name="connsiteY12" fmla="*/ 480557 h 1616238"/>
              <a:gd name="connsiteX13" fmla="*/ 1199263 w 3369375"/>
              <a:gd name="connsiteY13" fmla="*/ 514707 h 1616238"/>
              <a:gd name="connsiteX14" fmla="*/ 1242919 w 3369375"/>
              <a:gd name="connsiteY14" fmla="*/ 538532 h 1616238"/>
              <a:gd name="connsiteX15" fmla="*/ 1287369 w 3369375"/>
              <a:gd name="connsiteY15" fmla="*/ 559975 h 1616238"/>
              <a:gd name="connsiteX16" fmla="*/ 1332613 w 3369375"/>
              <a:gd name="connsiteY16" fmla="*/ 578242 h 1616238"/>
              <a:gd name="connsiteX17" fmla="*/ 1378650 w 3369375"/>
              <a:gd name="connsiteY17" fmla="*/ 594919 h 1616238"/>
              <a:gd name="connsiteX18" fmla="*/ 1424688 w 3369375"/>
              <a:gd name="connsiteY18" fmla="*/ 609215 h 1616238"/>
              <a:gd name="connsiteX19" fmla="*/ 1471519 w 3369375"/>
              <a:gd name="connsiteY19" fmla="*/ 621127 h 1616238"/>
              <a:gd name="connsiteX20" fmla="*/ 1517556 w 3369375"/>
              <a:gd name="connsiteY20" fmla="*/ 629863 h 1616238"/>
              <a:gd name="connsiteX21" fmla="*/ 1564388 w 3369375"/>
              <a:gd name="connsiteY21" fmla="*/ 637805 h 1616238"/>
              <a:gd name="connsiteX22" fmla="*/ 1612013 w 3369375"/>
              <a:gd name="connsiteY22" fmla="*/ 642570 h 1616238"/>
              <a:gd name="connsiteX23" fmla="*/ 1658844 w 3369375"/>
              <a:gd name="connsiteY23" fmla="*/ 644159 h 1616238"/>
              <a:gd name="connsiteX24" fmla="*/ 1706469 w 3369375"/>
              <a:gd name="connsiteY24" fmla="*/ 644159 h 1616238"/>
              <a:gd name="connsiteX25" fmla="*/ 1751713 w 3369375"/>
              <a:gd name="connsiteY25" fmla="*/ 642570 h 1616238"/>
              <a:gd name="connsiteX26" fmla="*/ 1799338 w 3369375"/>
              <a:gd name="connsiteY26" fmla="*/ 637805 h 1616238"/>
              <a:gd name="connsiteX27" fmla="*/ 1845375 w 3369375"/>
              <a:gd name="connsiteY27" fmla="*/ 631452 h 1616238"/>
              <a:gd name="connsiteX28" fmla="*/ 1890619 w 3369375"/>
              <a:gd name="connsiteY28" fmla="*/ 622716 h 1616238"/>
              <a:gd name="connsiteX29" fmla="*/ 1936656 w 3369375"/>
              <a:gd name="connsiteY29" fmla="*/ 611597 h 1616238"/>
              <a:gd name="connsiteX30" fmla="*/ 1980313 w 3369375"/>
              <a:gd name="connsiteY30" fmla="*/ 598096 h 1616238"/>
              <a:gd name="connsiteX31" fmla="*/ 2024763 w 3369375"/>
              <a:gd name="connsiteY31" fmla="*/ 583007 h 1616238"/>
              <a:gd name="connsiteX32" fmla="*/ 2069213 w 3369375"/>
              <a:gd name="connsiteY32" fmla="*/ 566329 h 1616238"/>
              <a:gd name="connsiteX33" fmla="*/ 2112075 w 3369375"/>
              <a:gd name="connsiteY33" fmla="*/ 546474 h 1616238"/>
              <a:gd name="connsiteX34" fmla="*/ 2152556 w 3369375"/>
              <a:gd name="connsiteY34" fmla="*/ 525031 h 1616238"/>
              <a:gd name="connsiteX35" fmla="*/ 2193831 w 3369375"/>
              <a:gd name="connsiteY35" fmla="*/ 500412 h 1616238"/>
              <a:gd name="connsiteX36" fmla="*/ 2231931 w 3369375"/>
              <a:gd name="connsiteY36" fmla="*/ 476586 h 1616238"/>
              <a:gd name="connsiteX37" fmla="*/ 2271619 w 3369375"/>
              <a:gd name="connsiteY37" fmla="*/ 448790 h 1616238"/>
              <a:gd name="connsiteX38" fmla="*/ 2308131 w 3369375"/>
              <a:gd name="connsiteY38" fmla="*/ 418611 h 1616238"/>
              <a:gd name="connsiteX39" fmla="*/ 2344644 w 3369375"/>
              <a:gd name="connsiteY39" fmla="*/ 387638 h 1616238"/>
              <a:gd name="connsiteX40" fmla="*/ 2378775 w 3369375"/>
              <a:gd name="connsiteY40" fmla="*/ 354282 h 1616238"/>
              <a:gd name="connsiteX41" fmla="*/ 2412113 w 3369375"/>
              <a:gd name="connsiteY41" fmla="*/ 317750 h 1616238"/>
              <a:gd name="connsiteX42" fmla="*/ 2442275 w 3369375"/>
              <a:gd name="connsiteY42" fmla="*/ 281217 h 1616238"/>
              <a:gd name="connsiteX43" fmla="*/ 2473231 w 3369375"/>
              <a:gd name="connsiteY43" fmla="*/ 241508 h 1616238"/>
              <a:gd name="connsiteX44" fmla="*/ 2500219 w 3369375"/>
              <a:gd name="connsiteY44" fmla="*/ 201799 h 1616238"/>
              <a:gd name="connsiteX45" fmla="*/ 2526413 w 3369375"/>
              <a:gd name="connsiteY45" fmla="*/ 158913 h 1616238"/>
              <a:gd name="connsiteX46" fmla="*/ 2529731 w 3369375"/>
              <a:gd name="connsiteY46" fmla="*/ 160829 h 1616238"/>
              <a:gd name="connsiteX47" fmla="*/ 2716561 w 3369375"/>
              <a:gd name="connsiteY47" fmla="*/ 803348 h 1616238"/>
              <a:gd name="connsiteX48" fmla="*/ 3368680 w 3369375"/>
              <a:gd name="connsiteY48" fmla="*/ 645346 h 1616238"/>
              <a:gd name="connsiteX49" fmla="*/ 3369375 w 3369375"/>
              <a:gd name="connsiteY49" fmla="*/ 645747 h 1616238"/>
              <a:gd name="connsiteX50" fmla="*/ 3335244 w 3369375"/>
              <a:gd name="connsiteY50" fmla="*/ 700546 h 1616238"/>
              <a:gd name="connsiteX51" fmla="*/ 3300319 w 3369375"/>
              <a:gd name="connsiteY51" fmla="*/ 753756 h 1616238"/>
              <a:gd name="connsiteX52" fmla="*/ 3265394 w 3369375"/>
              <a:gd name="connsiteY52" fmla="*/ 805378 h 1616238"/>
              <a:gd name="connsiteX53" fmla="*/ 3227294 w 3369375"/>
              <a:gd name="connsiteY53" fmla="*/ 857000 h 1616238"/>
              <a:gd name="connsiteX54" fmla="*/ 3187606 w 3369375"/>
              <a:gd name="connsiteY54" fmla="*/ 906239 h 1616238"/>
              <a:gd name="connsiteX55" fmla="*/ 3146331 w 3369375"/>
              <a:gd name="connsiteY55" fmla="*/ 954684 h 1616238"/>
              <a:gd name="connsiteX56" fmla="*/ 3104263 w 3369375"/>
              <a:gd name="connsiteY56" fmla="*/ 1002335 h 1616238"/>
              <a:gd name="connsiteX57" fmla="*/ 3059813 w 3369375"/>
              <a:gd name="connsiteY57" fmla="*/ 1047604 h 1616238"/>
              <a:gd name="connsiteX58" fmla="*/ 3013775 w 3369375"/>
              <a:gd name="connsiteY58" fmla="*/ 1092078 h 1616238"/>
              <a:gd name="connsiteX59" fmla="*/ 2966944 w 3369375"/>
              <a:gd name="connsiteY59" fmla="*/ 1134964 h 1616238"/>
              <a:gd name="connsiteX60" fmla="*/ 2917731 w 3369375"/>
              <a:gd name="connsiteY60" fmla="*/ 1176261 h 1616238"/>
              <a:gd name="connsiteX61" fmla="*/ 2869313 w 3369375"/>
              <a:gd name="connsiteY61" fmla="*/ 1215970 h 1616238"/>
              <a:gd name="connsiteX62" fmla="*/ 2817719 w 3369375"/>
              <a:gd name="connsiteY62" fmla="*/ 1254091 h 1616238"/>
              <a:gd name="connsiteX63" fmla="*/ 2765331 w 3369375"/>
              <a:gd name="connsiteY63" fmla="*/ 1289035 h 1616238"/>
              <a:gd name="connsiteX64" fmla="*/ 2712150 w 3369375"/>
              <a:gd name="connsiteY64" fmla="*/ 1323979 h 1616238"/>
              <a:gd name="connsiteX65" fmla="*/ 2657381 w 3369375"/>
              <a:gd name="connsiteY65" fmla="*/ 1357335 h 1616238"/>
              <a:gd name="connsiteX66" fmla="*/ 2569275 w 3369375"/>
              <a:gd name="connsiteY66" fmla="*/ 1404986 h 1616238"/>
              <a:gd name="connsiteX67" fmla="*/ 2478788 w 3369375"/>
              <a:gd name="connsiteY67" fmla="*/ 1447077 h 1616238"/>
              <a:gd name="connsiteX68" fmla="*/ 2389094 w 3369375"/>
              <a:gd name="connsiteY68" fmla="*/ 1485198 h 1616238"/>
              <a:gd name="connsiteX69" fmla="*/ 2297813 w 3369375"/>
              <a:gd name="connsiteY69" fmla="*/ 1519348 h 1616238"/>
              <a:gd name="connsiteX70" fmla="*/ 2206531 w 3369375"/>
              <a:gd name="connsiteY70" fmla="*/ 1546350 h 1616238"/>
              <a:gd name="connsiteX71" fmla="*/ 2113663 w 3369375"/>
              <a:gd name="connsiteY71" fmla="*/ 1570970 h 1616238"/>
              <a:gd name="connsiteX72" fmla="*/ 2018413 w 3369375"/>
              <a:gd name="connsiteY72" fmla="*/ 1589236 h 1616238"/>
              <a:gd name="connsiteX73" fmla="*/ 1925544 w 3369375"/>
              <a:gd name="connsiteY73" fmla="*/ 1602737 h 1616238"/>
              <a:gd name="connsiteX74" fmla="*/ 1831088 w 3369375"/>
              <a:gd name="connsiteY74" fmla="*/ 1612267 h 1616238"/>
              <a:gd name="connsiteX75" fmla="*/ 1736631 w 3369375"/>
              <a:gd name="connsiteY75" fmla="*/ 1616238 h 1616238"/>
              <a:gd name="connsiteX76" fmla="*/ 1643763 w 3369375"/>
              <a:gd name="connsiteY76" fmla="*/ 1616238 h 1616238"/>
              <a:gd name="connsiteX77" fmla="*/ 1549306 w 3369375"/>
              <a:gd name="connsiteY77" fmla="*/ 1613856 h 1616238"/>
              <a:gd name="connsiteX78" fmla="*/ 1456438 w 3369375"/>
              <a:gd name="connsiteY78" fmla="*/ 1604325 h 1616238"/>
              <a:gd name="connsiteX79" fmla="*/ 1363569 w 3369375"/>
              <a:gd name="connsiteY79" fmla="*/ 1590824 h 1616238"/>
              <a:gd name="connsiteX80" fmla="*/ 1272288 w 3369375"/>
              <a:gd name="connsiteY80" fmla="*/ 1572558 h 1616238"/>
              <a:gd name="connsiteX81" fmla="*/ 1181800 w 3369375"/>
              <a:gd name="connsiteY81" fmla="*/ 1551115 h 1616238"/>
              <a:gd name="connsiteX82" fmla="*/ 1092106 w 3369375"/>
              <a:gd name="connsiteY82" fmla="*/ 1524907 h 1616238"/>
              <a:gd name="connsiteX83" fmla="*/ 1004000 w 3369375"/>
              <a:gd name="connsiteY83" fmla="*/ 1494728 h 1616238"/>
              <a:gd name="connsiteX84" fmla="*/ 916688 w 3369375"/>
              <a:gd name="connsiteY84" fmla="*/ 1459784 h 1616238"/>
              <a:gd name="connsiteX85" fmla="*/ 831756 w 3369375"/>
              <a:gd name="connsiteY85" fmla="*/ 1420075 h 1616238"/>
              <a:gd name="connsiteX86" fmla="*/ 749206 w 3369375"/>
              <a:gd name="connsiteY86" fmla="*/ 1377189 h 1616238"/>
              <a:gd name="connsiteX87" fmla="*/ 666656 w 3369375"/>
              <a:gd name="connsiteY87" fmla="*/ 1330332 h 1616238"/>
              <a:gd name="connsiteX88" fmla="*/ 588869 w 3369375"/>
              <a:gd name="connsiteY88" fmla="*/ 1279505 h 1616238"/>
              <a:gd name="connsiteX89" fmla="*/ 511875 w 3369375"/>
              <a:gd name="connsiteY89" fmla="*/ 1223118 h 1616238"/>
              <a:gd name="connsiteX90" fmla="*/ 436469 w 3369375"/>
              <a:gd name="connsiteY90" fmla="*/ 1165143 h 1616238"/>
              <a:gd name="connsiteX91" fmla="*/ 365031 w 3369375"/>
              <a:gd name="connsiteY91" fmla="*/ 1101608 h 1616238"/>
              <a:gd name="connsiteX92" fmla="*/ 296769 w 3369375"/>
              <a:gd name="connsiteY92" fmla="*/ 1035691 h 1616238"/>
              <a:gd name="connsiteX93" fmla="*/ 230888 w 3369375"/>
              <a:gd name="connsiteY93" fmla="*/ 964214 h 1616238"/>
              <a:gd name="connsiteX94" fmla="*/ 168975 w 3369375"/>
              <a:gd name="connsiteY94" fmla="*/ 889561 h 1616238"/>
              <a:gd name="connsiteX95" fmla="*/ 109444 w 3369375"/>
              <a:gd name="connsiteY95" fmla="*/ 811731 h 1616238"/>
              <a:gd name="connsiteX96" fmla="*/ 53088 w 3369375"/>
              <a:gd name="connsiteY96" fmla="*/ 730725 h 1616238"/>
              <a:gd name="connsiteX97" fmla="*/ 1117 w 3369375"/>
              <a:gd name="connsiteY97" fmla="*/ 646423 h 1616238"/>
              <a:gd name="connsiteX98" fmla="*/ 0 w 3369375"/>
              <a:gd name="connsiteY98" fmla="*/ 647067 h 161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369375" h="1616238">
                <a:moveTo>
                  <a:pt x="189176" y="0"/>
                </a:moveTo>
                <a:lnTo>
                  <a:pt x="841726" y="159115"/>
                </a:lnTo>
                <a:lnTo>
                  <a:pt x="842075" y="158913"/>
                </a:lnTo>
                <a:lnTo>
                  <a:pt x="842300" y="159255"/>
                </a:lnTo>
                <a:lnTo>
                  <a:pt x="844139" y="159704"/>
                </a:lnTo>
                <a:lnTo>
                  <a:pt x="843019" y="160350"/>
                </a:lnTo>
                <a:lnTo>
                  <a:pt x="877000" y="212123"/>
                </a:lnTo>
                <a:lnTo>
                  <a:pt x="913513" y="264540"/>
                </a:lnTo>
                <a:lnTo>
                  <a:pt x="953200" y="312985"/>
                </a:lnTo>
                <a:lnTo>
                  <a:pt x="997650" y="360636"/>
                </a:lnTo>
                <a:lnTo>
                  <a:pt x="1043688" y="402727"/>
                </a:lnTo>
                <a:lnTo>
                  <a:pt x="1092106" y="444025"/>
                </a:lnTo>
                <a:lnTo>
                  <a:pt x="1143700" y="480557"/>
                </a:lnTo>
                <a:lnTo>
                  <a:pt x="1199263" y="514707"/>
                </a:lnTo>
                <a:lnTo>
                  <a:pt x="1242919" y="538532"/>
                </a:lnTo>
                <a:lnTo>
                  <a:pt x="1287369" y="559975"/>
                </a:lnTo>
                <a:lnTo>
                  <a:pt x="1332613" y="578242"/>
                </a:lnTo>
                <a:lnTo>
                  <a:pt x="1378650" y="594919"/>
                </a:lnTo>
                <a:lnTo>
                  <a:pt x="1424688" y="609215"/>
                </a:lnTo>
                <a:lnTo>
                  <a:pt x="1471519" y="621127"/>
                </a:lnTo>
                <a:lnTo>
                  <a:pt x="1517556" y="629863"/>
                </a:lnTo>
                <a:lnTo>
                  <a:pt x="1564388" y="637805"/>
                </a:lnTo>
                <a:lnTo>
                  <a:pt x="1612013" y="642570"/>
                </a:lnTo>
                <a:lnTo>
                  <a:pt x="1658844" y="644159"/>
                </a:lnTo>
                <a:lnTo>
                  <a:pt x="1706469" y="644159"/>
                </a:lnTo>
                <a:lnTo>
                  <a:pt x="1751713" y="642570"/>
                </a:lnTo>
                <a:lnTo>
                  <a:pt x="1799338" y="637805"/>
                </a:lnTo>
                <a:lnTo>
                  <a:pt x="1845375" y="631452"/>
                </a:lnTo>
                <a:lnTo>
                  <a:pt x="1890619" y="622716"/>
                </a:lnTo>
                <a:lnTo>
                  <a:pt x="1936656" y="611597"/>
                </a:lnTo>
                <a:lnTo>
                  <a:pt x="1980313" y="598096"/>
                </a:lnTo>
                <a:lnTo>
                  <a:pt x="2024763" y="583007"/>
                </a:lnTo>
                <a:lnTo>
                  <a:pt x="2069213" y="566329"/>
                </a:lnTo>
                <a:lnTo>
                  <a:pt x="2112075" y="546474"/>
                </a:lnTo>
                <a:lnTo>
                  <a:pt x="2152556" y="525031"/>
                </a:lnTo>
                <a:lnTo>
                  <a:pt x="2193831" y="500412"/>
                </a:lnTo>
                <a:lnTo>
                  <a:pt x="2231931" y="476586"/>
                </a:lnTo>
                <a:lnTo>
                  <a:pt x="2271619" y="448790"/>
                </a:lnTo>
                <a:lnTo>
                  <a:pt x="2308131" y="418611"/>
                </a:lnTo>
                <a:lnTo>
                  <a:pt x="2344644" y="387638"/>
                </a:lnTo>
                <a:lnTo>
                  <a:pt x="2378775" y="354282"/>
                </a:lnTo>
                <a:lnTo>
                  <a:pt x="2412113" y="317750"/>
                </a:lnTo>
                <a:lnTo>
                  <a:pt x="2442275" y="281217"/>
                </a:lnTo>
                <a:lnTo>
                  <a:pt x="2473231" y="241508"/>
                </a:lnTo>
                <a:lnTo>
                  <a:pt x="2500219" y="201799"/>
                </a:lnTo>
                <a:lnTo>
                  <a:pt x="2526413" y="158913"/>
                </a:lnTo>
                <a:lnTo>
                  <a:pt x="2529731" y="160829"/>
                </a:lnTo>
                <a:lnTo>
                  <a:pt x="2716561" y="803348"/>
                </a:lnTo>
                <a:lnTo>
                  <a:pt x="3368680" y="645346"/>
                </a:lnTo>
                <a:lnTo>
                  <a:pt x="3369375" y="645747"/>
                </a:lnTo>
                <a:lnTo>
                  <a:pt x="3335244" y="700546"/>
                </a:lnTo>
                <a:lnTo>
                  <a:pt x="3300319" y="753756"/>
                </a:lnTo>
                <a:lnTo>
                  <a:pt x="3265394" y="805378"/>
                </a:lnTo>
                <a:lnTo>
                  <a:pt x="3227294" y="857000"/>
                </a:lnTo>
                <a:lnTo>
                  <a:pt x="3187606" y="906239"/>
                </a:lnTo>
                <a:lnTo>
                  <a:pt x="3146331" y="954684"/>
                </a:lnTo>
                <a:lnTo>
                  <a:pt x="3104263" y="1002335"/>
                </a:lnTo>
                <a:lnTo>
                  <a:pt x="3059813" y="1047604"/>
                </a:lnTo>
                <a:lnTo>
                  <a:pt x="3013775" y="1092078"/>
                </a:lnTo>
                <a:lnTo>
                  <a:pt x="2966944" y="1134964"/>
                </a:lnTo>
                <a:lnTo>
                  <a:pt x="2917731" y="1176261"/>
                </a:lnTo>
                <a:lnTo>
                  <a:pt x="2869313" y="1215970"/>
                </a:lnTo>
                <a:lnTo>
                  <a:pt x="2817719" y="1254091"/>
                </a:lnTo>
                <a:lnTo>
                  <a:pt x="2765331" y="1289035"/>
                </a:lnTo>
                <a:lnTo>
                  <a:pt x="2712150" y="1323979"/>
                </a:lnTo>
                <a:lnTo>
                  <a:pt x="2657381" y="1357335"/>
                </a:lnTo>
                <a:lnTo>
                  <a:pt x="2569275" y="1404986"/>
                </a:lnTo>
                <a:lnTo>
                  <a:pt x="2478788" y="1447077"/>
                </a:lnTo>
                <a:lnTo>
                  <a:pt x="2389094" y="1485198"/>
                </a:lnTo>
                <a:lnTo>
                  <a:pt x="2297813" y="1519348"/>
                </a:lnTo>
                <a:lnTo>
                  <a:pt x="2206531" y="1546350"/>
                </a:lnTo>
                <a:lnTo>
                  <a:pt x="2113663" y="1570970"/>
                </a:lnTo>
                <a:lnTo>
                  <a:pt x="2018413" y="1589236"/>
                </a:lnTo>
                <a:lnTo>
                  <a:pt x="1925544" y="1602737"/>
                </a:lnTo>
                <a:lnTo>
                  <a:pt x="1831088" y="1612267"/>
                </a:lnTo>
                <a:lnTo>
                  <a:pt x="1736631" y="1616238"/>
                </a:lnTo>
                <a:lnTo>
                  <a:pt x="1643763" y="1616238"/>
                </a:lnTo>
                <a:lnTo>
                  <a:pt x="1549306" y="1613856"/>
                </a:lnTo>
                <a:lnTo>
                  <a:pt x="1456438" y="1604325"/>
                </a:lnTo>
                <a:lnTo>
                  <a:pt x="1363569" y="1590824"/>
                </a:lnTo>
                <a:lnTo>
                  <a:pt x="1272288" y="1572558"/>
                </a:lnTo>
                <a:lnTo>
                  <a:pt x="1181800" y="1551115"/>
                </a:lnTo>
                <a:lnTo>
                  <a:pt x="1092106" y="1524907"/>
                </a:lnTo>
                <a:lnTo>
                  <a:pt x="1004000" y="1494728"/>
                </a:lnTo>
                <a:lnTo>
                  <a:pt x="916688" y="1459784"/>
                </a:lnTo>
                <a:lnTo>
                  <a:pt x="831756" y="1420075"/>
                </a:lnTo>
                <a:lnTo>
                  <a:pt x="749206" y="1377189"/>
                </a:lnTo>
                <a:lnTo>
                  <a:pt x="666656" y="1330332"/>
                </a:lnTo>
                <a:lnTo>
                  <a:pt x="588869" y="1279505"/>
                </a:lnTo>
                <a:lnTo>
                  <a:pt x="511875" y="1223118"/>
                </a:lnTo>
                <a:lnTo>
                  <a:pt x="436469" y="1165143"/>
                </a:lnTo>
                <a:lnTo>
                  <a:pt x="365031" y="1101608"/>
                </a:lnTo>
                <a:lnTo>
                  <a:pt x="296769" y="1035691"/>
                </a:lnTo>
                <a:lnTo>
                  <a:pt x="230888" y="964214"/>
                </a:lnTo>
                <a:lnTo>
                  <a:pt x="168975" y="889561"/>
                </a:lnTo>
                <a:lnTo>
                  <a:pt x="109444" y="811731"/>
                </a:lnTo>
                <a:lnTo>
                  <a:pt x="53088" y="730725"/>
                </a:lnTo>
                <a:lnTo>
                  <a:pt x="1117" y="646423"/>
                </a:lnTo>
                <a:lnTo>
                  <a:pt x="0" y="647067"/>
                </a:lnTo>
                <a:close/>
              </a:path>
            </a:pathLst>
          </a:custGeom>
          <a:solidFill>
            <a:srgbClr val="F5456D"/>
          </a:solidFill>
          <a:ln>
            <a:solidFill>
              <a:srgbClr val="FFFFFE"/>
            </a:solidFill>
          </a:ln>
        </p:spPr>
        <p:txBody>
          <a:bodyPr anchor="ctr"/>
          <a:lstStyle/>
          <a:p>
            <a:pPr algn="ctr"/>
            <a:endParaRPr sz="5300">
              <a:solidFill>
                <a:schemeClr val="tx1">
                  <a:lumMod val="50000"/>
                </a:schemeClr>
              </a:solidFill>
              <a:latin typeface="微软雅黑"/>
              <a:ea typeface="微软雅黑"/>
              <a:sym typeface="微软雅黑"/>
            </a:endParaRPr>
          </a:p>
        </p:txBody>
      </p:sp>
      <p:sp>
        <p:nvSpPr>
          <p:cNvPr id="6" name="Freeform: Shape 7"/>
          <p:cNvSpPr>
            <a:spLocks/>
          </p:cNvSpPr>
          <p:nvPr/>
        </p:nvSpPr>
        <p:spPr bwMode="auto">
          <a:xfrm rot="21126231">
            <a:off x="1877977" y="1936838"/>
            <a:ext cx="2169545" cy="2624139"/>
          </a:xfrm>
          <a:custGeom>
            <a:avLst/>
            <a:gdLst>
              <a:gd name="connsiteX0" fmla="*/ 1944688 w 2410476"/>
              <a:gd name="connsiteY0" fmla="*/ 0 h 2915554"/>
              <a:gd name="connsiteX1" fmla="*/ 1944688 w 2410476"/>
              <a:gd name="connsiteY1" fmla="*/ 1 h 2915554"/>
              <a:gd name="connsiteX2" fmla="*/ 2410476 w 2410476"/>
              <a:gd name="connsiteY2" fmla="*/ 487365 h 2915554"/>
              <a:gd name="connsiteX3" fmla="*/ 1944688 w 2410476"/>
              <a:gd name="connsiteY3" fmla="*/ 974728 h 2915554"/>
              <a:gd name="connsiteX4" fmla="*/ 1944688 w 2410476"/>
              <a:gd name="connsiteY4" fmla="*/ 971550 h 2915554"/>
              <a:gd name="connsiteX5" fmla="*/ 1880394 w 2410476"/>
              <a:gd name="connsiteY5" fmla="*/ 973138 h 2915554"/>
              <a:gd name="connsiteX6" fmla="*/ 1816894 w 2410476"/>
              <a:gd name="connsiteY6" fmla="*/ 979488 h 2915554"/>
              <a:gd name="connsiteX7" fmla="*/ 1754188 w 2410476"/>
              <a:gd name="connsiteY7" fmla="*/ 989807 h 2915554"/>
              <a:gd name="connsiteX8" fmla="*/ 1693069 w 2410476"/>
              <a:gd name="connsiteY8" fmla="*/ 1005682 h 2915554"/>
              <a:gd name="connsiteX9" fmla="*/ 1631951 w 2410476"/>
              <a:gd name="connsiteY9" fmla="*/ 1023938 h 2915554"/>
              <a:gd name="connsiteX10" fmla="*/ 1573213 w 2410476"/>
              <a:gd name="connsiteY10" fmla="*/ 1044575 h 2915554"/>
              <a:gd name="connsiteX11" fmla="*/ 1515269 w 2410476"/>
              <a:gd name="connsiteY11" fmla="*/ 1070769 h 2915554"/>
              <a:gd name="connsiteX12" fmla="*/ 1458913 w 2410476"/>
              <a:gd name="connsiteY12" fmla="*/ 1100932 h 2915554"/>
              <a:gd name="connsiteX13" fmla="*/ 1416051 w 2410476"/>
              <a:gd name="connsiteY13" fmla="*/ 1127125 h 2915554"/>
              <a:gd name="connsiteX14" fmla="*/ 1374776 w 2410476"/>
              <a:gd name="connsiteY14" fmla="*/ 1156494 h 2915554"/>
              <a:gd name="connsiteX15" fmla="*/ 1336676 w 2410476"/>
              <a:gd name="connsiteY15" fmla="*/ 1185069 h 2915554"/>
              <a:gd name="connsiteX16" fmla="*/ 1298576 w 2410476"/>
              <a:gd name="connsiteY16" fmla="*/ 1216819 h 2915554"/>
              <a:gd name="connsiteX17" fmla="*/ 1263651 w 2410476"/>
              <a:gd name="connsiteY17" fmla="*/ 1249363 h 2915554"/>
              <a:gd name="connsiteX18" fmla="*/ 1230313 w 2410476"/>
              <a:gd name="connsiteY18" fmla="*/ 1284288 h 2915554"/>
              <a:gd name="connsiteX19" fmla="*/ 1197769 w 2410476"/>
              <a:gd name="connsiteY19" fmla="*/ 1319213 h 2915554"/>
              <a:gd name="connsiteX20" fmla="*/ 1169194 w 2410476"/>
              <a:gd name="connsiteY20" fmla="*/ 1357313 h 2915554"/>
              <a:gd name="connsiteX21" fmla="*/ 1141413 w 2410476"/>
              <a:gd name="connsiteY21" fmla="*/ 1395413 h 2915554"/>
              <a:gd name="connsiteX22" fmla="*/ 1115219 w 2410476"/>
              <a:gd name="connsiteY22" fmla="*/ 1435100 h 2915554"/>
              <a:gd name="connsiteX23" fmla="*/ 1092994 w 2410476"/>
              <a:gd name="connsiteY23" fmla="*/ 1476375 h 2915554"/>
              <a:gd name="connsiteX24" fmla="*/ 1071563 w 2410476"/>
              <a:gd name="connsiteY24" fmla="*/ 1516857 h 2915554"/>
              <a:gd name="connsiteX25" fmla="*/ 1051719 w 2410476"/>
              <a:gd name="connsiteY25" fmla="*/ 1559719 h 2915554"/>
              <a:gd name="connsiteX26" fmla="*/ 1033463 w 2410476"/>
              <a:gd name="connsiteY26" fmla="*/ 1602582 h 2915554"/>
              <a:gd name="connsiteX27" fmla="*/ 1018382 w 2410476"/>
              <a:gd name="connsiteY27" fmla="*/ 1647032 h 2915554"/>
              <a:gd name="connsiteX28" fmla="*/ 1005682 w 2410476"/>
              <a:gd name="connsiteY28" fmla="*/ 1692275 h 2915554"/>
              <a:gd name="connsiteX29" fmla="*/ 995363 w 2410476"/>
              <a:gd name="connsiteY29" fmla="*/ 1736725 h 2915554"/>
              <a:gd name="connsiteX30" fmla="*/ 985838 w 2410476"/>
              <a:gd name="connsiteY30" fmla="*/ 1781969 h 2915554"/>
              <a:gd name="connsiteX31" fmla="*/ 978694 w 2410476"/>
              <a:gd name="connsiteY31" fmla="*/ 1829594 h 2915554"/>
              <a:gd name="connsiteX32" fmla="*/ 973932 w 2410476"/>
              <a:gd name="connsiteY32" fmla="*/ 1875632 h 2915554"/>
              <a:gd name="connsiteX33" fmla="*/ 972344 w 2410476"/>
              <a:gd name="connsiteY33" fmla="*/ 1922463 h 2915554"/>
              <a:gd name="connsiteX34" fmla="*/ 972344 w 2410476"/>
              <a:gd name="connsiteY34" fmla="*/ 1970088 h 2915554"/>
              <a:gd name="connsiteX35" fmla="*/ 975519 w 2410476"/>
              <a:gd name="connsiteY35" fmla="*/ 2016919 h 2915554"/>
              <a:gd name="connsiteX36" fmla="*/ 980282 w 2410476"/>
              <a:gd name="connsiteY36" fmla="*/ 2064544 h 2915554"/>
              <a:gd name="connsiteX37" fmla="*/ 985838 w 2410476"/>
              <a:gd name="connsiteY37" fmla="*/ 2109788 h 2915554"/>
              <a:gd name="connsiteX38" fmla="*/ 995363 w 2410476"/>
              <a:gd name="connsiteY38" fmla="*/ 2157413 h 2915554"/>
              <a:gd name="connsiteX39" fmla="*/ 1007269 w 2410476"/>
              <a:gd name="connsiteY39" fmla="*/ 2204244 h 2915554"/>
              <a:gd name="connsiteX40" fmla="*/ 1020763 w 2410476"/>
              <a:gd name="connsiteY40" fmla="*/ 2250282 h 2915554"/>
              <a:gd name="connsiteX41" fmla="*/ 1038225 w 2410476"/>
              <a:gd name="connsiteY41" fmla="*/ 2295526 h 2915554"/>
              <a:gd name="connsiteX42" fmla="*/ 1058069 w 2410476"/>
              <a:gd name="connsiteY42" fmla="*/ 2339976 h 2915554"/>
              <a:gd name="connsiteX43" fmla="*/ 1078707 w 2410476"/>
              <a:gd name="connsiteY43" fmla="*/ 2386013 h 2915554"/>
              <a:gd name="connsiteX44" fmla="*/ 1101725 w 2410476"/>
              <a:gd name="connsiteY44" fmla="*/ 2429669 h 2915554"/>
              <a:gd name="connsiteX45" fmla="*/ 1100240 w 2410476"/>
              <a:gd name="connsiteY45" fmla="*/ 2430528 h 2915554"/>
              <a:gd name="connsiteX46" fmla="*/ 448263 w 2410476"/>
              <a:gd name="connsiteY46" fmla="*/ 2271553 h 2915554"/>
              <a:gd name="connsiteX47" fmla="*/ 259984 w 2410476"/>
              <a:gd name="connsiteY47" fmla="*/ 2915554 h 2915554"/>
              <a:gd name="connsiteX48" fmla="*/ 230188 w 2410476"/>
              <a:gd name="connsiteY48" fmla="*/ 2859882 h 2915554"/>
              <a:gd name="connsiteX49" fmla="*/ 200819 w 2410476"/>
              <a:gd name="connsiteY49" fmla="*/ 2803526 h 2915554"/>
              <a:gd name="connsiteX50" fmla="*/ 173832 w 2410476"/>
              <a:gd name="connsiteY50" fmla="*/ 2745582 h 2915554"/>
              <a:gd name="connsiteX51" fmla="*/ 147638 w 2410476"/>
              <a:gd name="connsiteY51" fmla="*/ 2687638 h 2915554"/>
              <a:gd name="connsiteX52" fmla="*/ 124619 w 2410476"/>
              <a:gd name="connsiteY52" fmla="*/ 2628107 h 2915554"/>
              <a:gd name="connsiteX53" fmla="*/ 103981 w 2410476"/>
              <a:gd name="connsiteY53" fmla="*/ 2568576 h 2915554"/>
              <a:gd name="connsiteX54" fmla="*/ 84138 w 2410476"/>
              <a:gd name="connsiteY54" fmla="*/ 2507457 h 2915554"/>
              <a:gd name="connsiteX55" fmla="*/ 67469 w 2410476"/>
              <a:gd name="connsiteY55" fmla="*/ 2446338 h 2915554"/>
              <a:gd name="connsiteX56" fmla="*/ 50006 w 2410476"/>
              <a:gd name="connsiteY56" fmla="*/ 2384426 h 2915554"/>
              <a:gd name="connsiteX57" fmla="*/ 38100 w 2410476"/>
              <a:gd name="connsiteY57" fmla="*/ 2323307 h 2915554"/>
              <a:gd name="connsiteX58" fmla="*/ 26194 w 2410476"/>
              <a:gd name="connsiteY58" fmla="*/ 2260601 h 2915554"/>
              <a:gd name="connsiteX59" fmla="*/ 16669 w 2410476"/>
              <a:gd name="connsiteY59" fmla="*/ 2198688 h 2915554"/>
              <a:gd name="connsiteX60" fmla="*/ 9525 w 2410476"/>
              <a:gd name="connsiteY60" fmla="*/ 2134394 h 2915554"/>
              <a:gd name="connsiteX61" fmla="*/ 4763 w 2410476"/>
              <a:gd name="connsiteY61" fmla="*/ 2070101 h 2915554"/>
              <a:gd name="connsiteX62" fmla="*/ 1588 w 2410476"/>
              <a:gd name="connsiteY62" fmla="*/ 2008188 h 2915554"/>
              <a:gd name="connsiteX63" fmla="*/ 0 w 2410476"/>
              <a:gd name="connsiteY63" fmla="*/ 1943894 h 2915554"/>
              <a:gd name="connsiteX64" fmla="*/ 3175 w 2410476"/>
              <a:gd name="connsiteY64" fmla="*/ 1843088 h 2915554"/>
              <a:gd name="connsiteX65" fmla="*/ 10319 w 2410476"/>
              <a:gd name="connsiteY65" fmla="*/ 1743869 h 2915554"/>
              <a:gd name="connsiteX66" fmla="*/ 23019 w 2410476"/>
              <a:gd name="connsiteY66" fmla="*/ 1647032 h 2915554"/>
              <a:gd name="connsiteX67" fmla="*/ 39688 w 2410476"/>
              <a:gd name="connsiteY67" fmla="*/ 1552575 h 2915554"/>
              <a:gd name="connsiteX68" fmla="*/ 61119 w 2410476"/>
              <a:gd name="connsiteY68" fmla="*/ 1458119 h 2915554"/>
              <a:gd name="connsiteX69" fmla="*/ 86519 w 2410476"/>
              <a:gd name="connsiteY69" fmla="*/ 1365250 h 2915554"/>
              <a:gd name="connsiteX70" fmla="*/ 119063 w 2410476"/>
              <a:gd name="connsiteY70" fmla="*/ 1274763 h 2915554"/>
              <a:gd name="connsiteX71" fmla="*/ 152400 w 2410476"/>
              <a:gd name="connsiteY71" fmla="*/ 1186657 h 2915554"/>
              <a:gd name="connsiteX72" fmla="*/ 192088 w 2410476"/>
              <a:gd name="connsiteY72" fmla="*/ 1100932 h 2915554"/>
              <a:gd name="connsiteX73" fmla="*/ 234950 w 2410476"/>
              <a:gd name="connsiteY73" fmla="*/ 1017588 h 2915554"/>
              <a:gd name="connsiteX74" fmla="*/ 281782 w 2410476"/>
              <a:gd name="connsiteY74" fmla="*/ 935038 h 2915554"/>
              <a:gd name="connsiteX75" fmla="*/ 332582 w 2410476"/>
              <a:gd name="connsiteY75" fmla="*/ 855663 h 2915554"/>
              <a:gd name="connsiteX76" fmla="*/ 387350 w 2410476"/>
              <a:gd name="connsiteY76" fmla="*/ 779463 h 2915554"/>
              <a:gd name="connsiteX77" fmla="*/ 443707 w 2410476"/>
              <a:gd name="connsiteY77" fmla="*/ 706438 h 2915554"/>
              <a:gd name="connsiteX78" fmla="*/ 504825 w 2410476"/>
              <a:gd name="connsiteY78" fmla="*/ 636588 h 2915554"/>
              <a:gd name="connsiteX79" fmla="*/ 569913 w 2410476"/>
              <a:gd name="connsiteY79" fmla="*/ 569913 h 2915554"/>
              <a:gd name="connsiteX80" fmla="*/ 637382 w 2410476"/>
              <a:gd name="connsiteY80" fmla="*/ 504031 h 2915554"/>
              <a:gd name="connsiteX81" fmla="*/ 707232 w 2410476"/>
              <a:gd name="connsiteY81" fmla="*/ 442913 h 2915554"/>
              <a:gd name="connsiteX82" fmla="*/ 781844 w 2410476"/>
              <a:gd name="connsiteY82" fmla="*/ 384969 h 2915554"/>
              <a:gd name="connsiteX83" fmla="*/ 858044 w 2410476"/>
              <a:gd name="connsiteY83" fmla="*/ 331788 h 2915554"/>
              <a:gd name="connsiteX84" fmla="*/ 935832 w 2410476"/>
              <a:gd name="connsiteY84" fmla="*/ 281781 h 2915554"/>
              <a:gd name="connsiteX85" fmla="*/ 1018382 w 2410476"/>
              <a:gd name="connsiteY85" fmla="*/ 234156 h 2915554"/>
              <a:gd name="connsiteX86" fmla="*/ 1101725 w 2410476"/>
              <a:gd name="connsiteY86" fmla="*/ 191294 h 2915554"/>
              <a:gd name="connsiteX87" fmla="*/ 1187450 w 2410476"/>
              <a:gd name="connsiteY87" fmla="*/ 152400 h 2915554"/>
              <a:gd name="connsiteX88" fmla="*/ 1275557 w 2410476"/>
              <a:gd name="connsiteY88" fmla="*/ 116681 h 2915554"/>
              <a:gd name="connsiteX89" fmla="*/ 1365251 w 2410476"/>
              <a:gd name="connsiteY89" fmla="*/ 86519 h 2915554"/>
              <a:gd name="connsiteX90" fmla="*/ 1458913 w 2410476"/>
              <a:gd name="connsiteY90" fmla="*/ 60325 h 2915554"/>
              <a:gd name="connsiteX91" fmla="*/ 1553369 w 2410476"/>
              <a:gd name="connsiteY91" fmla="*/ 39688 h 2915554"/>
              <a:gd name="connsiteX92" fmla="*/ 1649413 w 2410476"/>
              <a:gd name="connsiteY92" fmla="*/ 22225 h 2915554"/>
              <a:gd name="connsiteX93" fmla="*/ 1744663 w 2410476"/>
              <a:gd name="connsiteY93" fmla="*/ 10319 h 2915554"/>
              <a:gd name="connsiteX94" fmla="*/ 1843882 w 2410476"/>
              <a:gd name="connsiteY94" fmla="*/ 2381 h 2915554"/>
              <a:gd name="connsiteX95" fmla="*/ 1944688 w 2410476"/>
              <a:gd name="connsiteY95" fmla="*/ 0 h 2915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410476" h="2915554">
                <a:moveTo>
                  <a:pt x="1944688" y="0"/>
                </a:moveTo>
                <a:lnTo>
                  <a:pt x="1944688" y="1"/>
                </a:lnTo>
                <a:lnTo>
                  <a:pt x="2410476" y="487365"/>
                </a:lnTo>
                <a:lnTo>
                  <a:pt x="1944688" y="974728"/>
                </a:lnTo>
                <a:lnTo>
                  <a:pt x="1944688" y="971550"/>
                </a:lnTo>
                <a:lnTo>
                  <a:pt x="1880394" y="973138"/>
                </a:lnTo>
                <a:lnTo>
                  <a:pt x="1816894" y="979488"/>
                </a:lnTo>
                <a:lnTo>
                  <a:pt x="1754188" y="989807"/>
                </a:lnTo>
                <a:lnTo>
                  <a:pt x="1693069" y="1005682"/>
                </a:lnTo>
                <a:lnTo>
                  <a:pt x="1631951" y="1023938"/>
                </a:lnTo>
                <a:lnTo>
                  <a:pt x="1573213" y="1044575"/>
                </a:lnTo>
                <a:lnTo>
                  <a:pt x="1515269" y="1070769"/>
                </a:lnTo>
                <a:lnTo>
                  <a:pt x="1458913" y="1100932"/>
                </a:lnTo>
                <a:lnTo>
                  <a:pt x="1416051" y="1127125"/>
                </a:lnTo>
                <a:lnTo>
                  <a:pt x="1374776" y="1156494"/>
                </a:lnTo>
                <a:lnTo>
                  <a:pt x="1336676" y="1185069"/>
                </a:lnTo>
                <a:lnTo>
                  <a:pt x="1298576" y="1216819"/>
                </a:lnTo>
                <a:lnTo>
                  <a:pt x="1263651" y="1249363"/>
                </a:lnTo>
                <a:lnTo>
                  <a:pt x="1230313" y="1284288"/>
                </a:lnTo>
                <a:lnTo>
                  <a:pt x="1197769" y="1319213"/>
                </a:lnTo>
                <a:lnTo>
                  <a:pt x="1169194" y="1357313"/>
                </a:lnTo>
                <a:lnTo>
                  <a:pt x="1141413" y="1395413"/>
                </a:lnTo>
                <a:lnTo>
                  <a:pt x="1115219" y="1435100"/>
                </a:lnTo>
                <a:lnTo>
                  <a:pt x="1092994" y="1476375"/>
                </a:lnTo>
                <a:lnTo>
                  <a:pt x="1071563" y="1516857"/>
                </a:lnTo>
                <a:lnTo>
                  <a:pt x="1051719" y="1559719"/>
                </a:lnTo>
                <a:lnTo>
                  <a:pt x="1033463" y="1602582"/>
                </a:lnTo>
                <a:lnTo>
                  <a:pt x="1018382" y="1647032"/>
                </a:lnTo>
                <a:lnTo>
                  <a:pt x="1005682" y="1692275"/>
                </a:lnTo>
                <a:lnTo>
                  <a:pt x="995363" y="1736725"/>
                </a:lnTo>
                <a:lnTo>
                  <a:pt x="985838" y="1781969"/>
                </a:lnTo>
                <a:lnTo>
                  <a:pt x="978694" y="1829594"/>
                </a:lnTo>
                <a:lnTo>
                  <a:pt x="973932" y="1875632"/>
                </a:lnTo>
                <a:lnTo>
                  <a:pt x="972344" y="1922463"/>
                </a:lnTo>
                <a:lnTo>
                  <a:pt x="972344" y="1970088"/>
                </a:lnTo>
                <a:lnTo>
                  <a:pt x="975519" y="2016919"/>
                </a:lnTo>
                <a:lnTo>
                  <a:pt x="980282" y="2064544"/>
                </a:lnTo>
                <a:lnTo>
                  <a:pt x="985838" y="2109788"/>
                </a:lnTo>
                <a:lnTo>
                  <a:pt x="995363" y="2157413"/>
                </a:lnTo>
                <a:lnTo>
                  <a:pt x="1007269" y="2204244"/>
                </a:lnTo>
                <a:lnTo>
                  <a:pt x="1020763" y="2250282"/>
                </a:lnTo>
                <a:lnTo>
                  <a:pt x="1038225" y="2295526"/>
                </a:lnTo>
                <a:lnTo>
                  <a:pt x="1058069" y="2339976"/>
                </a:lnTo>
                <a:lnTo>
                  <a:pt x="1078707" y="2386013"/>
                </a:lnTo>
                <a:lnTo>
                  <a:pt x="1101725" y="2429669"/>
                </a:lnTo>
                <a:lnTo>
                  <a:pt x="1100240" y="2430528"/>
                </a:lnTo>
                <a:lnTo>
                  <a:pt x="448263" y="2271553"/>
                </a:lnTo>
                <a:lnTo>
                  <a:pt x="259984" y="2915554"/>
                </a:lnTo>
                <a:lnTo>
                  <a:pt x="230188" y="2859882"/>
                </a:lnTo>
                <a:lnTo>
                  <a:pt x="200819" y="2803526"/>
                </a:lnTo>
                <a:lnTo>
                  <a:pt x="173832" y="2745582"/>
                </a:lnTo>
                <a:lnTo>
                  <a:pt x="147638" y="2687638"/>
                </a:lnTo>
                <a:lnTo>
                  <a:pt x="124619" y="2628107"/>
                </a:lnTo>
                <a:lnTo>
                  <a:pt x="103981" y="2568576"/>
                </a:lnTo>
                <a:lnTo>
                  <a:pt x="84138" y="2507457"/>
                </a:lnTo>
                <a:lnTo>
                  <a:pt x="67469" y="2446338"/>
                </a:lnTo>
                <a:lnTo>
                  <a:pt x="50006" y="2384426"/>
                </a:lnTo>
                <a:lnTo>
                  <a:pt x="38100" y="2323307"/>
                </a:lnTo>
                <a:lnTo>
                  <a:pt x="26194" y="2260601"/>
                </a:lnTo>
                <a:lnTo>
                  <a:pt x="16669" y="2198688"/>
                </a:lnTo>
                <a:lnTo>
                  <a:pt x="9525" y="2134394"/>
                </a:lnTo>
                <a:lnTo>
                  <a:pt x="4763" y="2070101"/>
                </a:lnTo>
                <a:lnTo>
                  <a:pt x="1588" y="2008188"/>
                </a:lnTo>
                <a:lnTo>
                  <a:pt x="0" y="1943894"/>
                </a:lnTo>
                <a:lnTo>
                  <a:pt x="3175" y="1843088"/>
                </a:lnTo>
                <a:lnTo>
                  <a:pt x="10319" y="1743869"/>
                </a:lnTo>
                <a:lnTo>
                  <a:pt x="23019" y="1647032"/>
                </a:lnTo>
                <a:lnTo>
                  <a:pt x="39688" y="1552575"/>
                </a:lnTo>
                <a:lnTo>
                  <a:pt x="61119" y="1458119"/>
                </a:lnTo>
                <a:lnTo>
                  <a:pt x="86519" y="1365250"/>
                </a:lnTo>
                <a:lnTo>
                  <a:pt x="119063" y="1274763"/>
                </a:lnTo>
                <a:lnTo>
                  <a:pt x="152400" y="1186657"/>
                </a:lnTo>
                <a:lnTo>
                  <a:pt x="192088" y="1100932"/>
                </a:lnTo>
                <a:lnTo>
                  <a:pt x="234950" y="1017588"/>
                </a:lnTo>
                <a:lnTo>
                  <a:pt x="281782" y="935038"/>
                </a:lnTo>
                <a:lnTo>
                  <a:pt x="332582" y="855663"/>
                </a:lnTo>
                <a:lnTo>
                  <a:pt x="387350" y="779463"/>
                </a:lnTo>
                <a:lnTo>
                  <a:pt x="443707" y="706438"/>
                </a:lnTo>
                <a:lnTo>
                  <a:pt x="504825" y="636588"/>
                </a:lnTo>
                <a:lnTo>
                  <a:pt x="569913" y="569913"/>
                </a:lnTo>
                <a:lnTo>
                  <a:pt x="637382" y="504031"/>
                </a:lnTo>
                <a:lnTo>
                  <a:pt x="707232" y="442913"/>
                </a:lnTo>
                <a:lnTo>
                  <a:pt x="781844" y="384969"/>
                </a:lnTo>
                <a:lnTo>
                  <a:pt x="858044" y="331788"/>
                </a:lnTo>
                <a:lnTo>
                  <a:pt x="935832" y="281781"/>
                </a:lnTo>
                <a:lnTo>
                  <a:pt x="1018382" y="234156"/>
                </a:lnTo>
                <a:lnTo>
                  <a:pt x="1101725" y="191294"/>
                </a:lnTo>
                <a:lnTo>
                  <a:pt x="1187450" y="152400"/>
                </a:lnTo>
                <a:lnTo>
                  <a:pt x="1275557" y="116681"/>
                </a:lnTo>
                <a:lnTo>
                  <a:pt x="1365251" y="86519"/>
                </a:lnTo>
                <a:lnTo>
                  <a:pt x="1458913" y="60325"/>
                </a:lnTo>
                <a:lnTo>
                  <a:pt x="1553369" y="39688"/>
                </a:lnTo>
                <a:lnTo>
                  <a:pt x="1649413" y="22225"/>
                </a:lnTo>
                <a:lnTo>
                  <a:pt x="1744663" y="10319"/>
                </a:lnTo>
                <a:lnTo>
                  <a:pt x="1843882" y="2381"/>
                </a:lnTo>
                <a:lnTo>
                  <a:pt x="1944688" y="0"/>
                </a:lnTo>
                <a:close/>
              </a:path>
            </a:pathLst>
          </a:custGeom>
          <a:solidFill>
            <a:srgbClr val="F5456D"/>
          </a:solidFill>
          <a:ln>
            <a:solidFill>
              <a:srgbClr val="FFFFFE"/>
            </a:solidFill>
          </a:ln>
          <a:extLst/>
        </p:spPr>
        <p:txBody>
          <a:bodyPr anchor="ctr"/>
          <a:lstStyle/>
          <a:p>
            <a:pPr algn="ctr"/>
            <a:endParaRPr sz="5300">
              <a:solidFill>
                <a:schemeClr val="tx1">
                  <a:lumMod val="50000"/>
                </a:schemeClr>
              </a:solidFill>
              <a:latin typeface="微软雅黑"/>
              <a:ea typeface="微软雅黑"/>
              <a:sym typeface="微软雅黑"/>
            </a:endParaRPr>
          </a:p>
        </p:txBody>
      </p:sp>
      <p:sp>
        <p:nvSpPr>
          <p:cNvPr id="7" name="Freeform: Shape 8"/>
          <p:cNvSpPr/>
          <p:nvPr/>
        </p:nvSpPr>
        <p:spPr>
          <a:xfrm rot="4926231">
            <a:off x="3152174" y="2229199"/>
            <a:ext cx="2770414" cy="1750315"/>
          </a:xfrm>
          <a:custGeom>
            <a:avLst/>
            <a:gdLst>
              <a:gd name="connsiteX0" fmla="*/ 2430733 w 3078073"/>
              <a:gd name="connsiteY0" fmla="*/ 1102194 h 1944689"/>
              <a:gd name="connsiteX1" fmla="*/ 2919325 w 3078073"/>
              <a:gd name="connsiteY1" fmla="*/ 258766 h 1944689"/>
              <a:gd name="connsiteX2" fmla="*/ 3078073 w 3078073"/>
              <a:gd name="connsiteY2" fmla="*/ 913962 h 1944689"/>
              <a:gd name="connsiteX3" fmla="*/ 971551 w 3078073"/>
              <a:gd name="connsiteY3" fmla="*/ 1944689 h 1944689"/>
              <a:gd name="connsiteX4" fmla="*/ 971644 w 3078073"/>
              <a:gd name="connsiteY4" fmla="*/ 1941742 h 1944689"/>
              <a:gd name="connsiteX5" fmla="*/ 974728 w 3078073"/>
              <a:gd name="connsiteY5" fmla="*/ 1944689 h 1944689"/>
              <a:gd name="connsiteX6" fmla="*/ 0 w 3078073"/>
              <a:gd name="connsiteY6" fmla="*/ 1944689 h 1944689"/>
              <a:gd name="connsiteX7" fmla="*/ 1588 w 3078073"/>
              <a:gd name="connsiteY7" fmla="*/ 1880395 h 1944689"/>
              <a:gd name="connsiteX8" fmla="*/ 3969 w 3078073"/>
              <a:gd name="connsiteY8" fmla="*/ 1816895 h 1944689"/>
              <a:gd name="connsiteX9" fmla="*/ 8732 w 3078073"/>
              <a:gd name="connsiteY9" fmla="*/ 1754189 h 1944689"/>
              <a:gd name="connsiteX10" fmla="*/ 16669 w 3078073"/>
              <a:gd name="connsiteY10" fmla="*/ 1689895 h 1944689"/>
              <a:gd name="connsiteX11" fmla="*/ 25401 w 3078073"/>
              <a:gd name="connsiteY11" fmla="*/ 1627982 h 1944689"/>
              <a:gd name="connsiteX12" fmla="*/ 38101 w 3078073"/>
              <a:gd name="connsiteY12" fmla="*/ 1565276 h 1944689"/>
              <a:gd name="connsiteX13" fmla="*/ 50007 w 3078073"/>
              <a:gd name="connsiteY13" fmla="*/ 1502570 h 1944689"/>
              <a:gd name="connsiteX14" fmla="*/ 65088 w 3078073"/>
              <a:gd name="connsiteY14" fmla="*/ 1441451 h 1944689"/>
              <a:gd name="connsiteX15" fmla="*/ 83344 w 3078073"/>
              <a:gd name="connsiteY15" fmla="*/ 1381126 h 1944689"/>
              <a:gd name="connsiteX16" fmla="*/ 103188 w 3078073"/>
              <a:gd name="connsiteY16" fmla="*/ 1320007 h 1944689"/>
              <a:gd name="connsiteX17" fmla="*/ 124619 w 3078073"/>
              <a:gd name="connsiteY17" fmla="*/ 1260476 h 1944689"/>
              <a:gd name="connsiteX18" fmla="*/ 147638 w 3078073"/>
              <a:gd name="connsiteY18" fmla="*/ 1200944 h 1944689"/>
              <a:gd name="connsiteX19" fmla="*/ 172244 w 3078073"/>
              <a:gd name="connsiteY19" fmla="*/ 1143001 h 1944689"/>
              <a:gd name="connsiteX20" fmla="*/ 199232 w 3078073"/>
              <a:gd name="connsiteY20" fmla="*/ 1085057 h 1944689"/>
              <a:gd name="connsiteX21" fmla="*/ 228601 w 3078073"/>
              <a:gd name="connsiteY21" fmla="*/ 1028700 h 1944689"/>
              <a:gd name="connsiteX22" fmla="*/ 260351 w 3078073"/>
              <a:gd name="connsiteY22" fmla="*/ 972344 h 1944689"/>
              <a:gd name="connsiteX23" fmla="*/ 311944 w 3078073"/>
              <a:gd name="connsiteY23" fmla="*/ 886619 h 1944689"/>
              <a:gd name="connsiteX24" fmla="*/ 368301 w 3078073"/>
              <a:gd name="connsiteY24" fmla="*/ 806450 h 1944689"/>
              <a:gd name="connsiteX25" fmla="*/ 427832 w 3078073"/>
              <a:gd name="connsiteY25" fmla="*/ 727075 h 1944689"/>
              <a:gd name="connsiteX26" fmla="*/ 490538 w 3078073"/>
              <a:gd name="connsiteY26" fmla="*/ 654050 h 1944689"/>
              <a:gd name="connsiteX27" fmla="*/ 555626 w 3078073"/>
              <a:gd name="connsiteY27" fmla="*/ 581819 h 1944689"/>
              <a:gd name="connsiteX28" fmla="*/ 624682 w 3078073"/>
              <a:gd name="connsiteY28" fmla="*/ 515144 h 1944689"/>
              <a:gd name="connsiteX29" fmla="*/ 696120 w 3078073"/>
              <a:gd name="connsiteY29" fmla="*/ 452438 h 1944689"/>
              <a:gd name="connsiteX30" fmla="*/ 770732 w 3078073"/>
              <a:gd name="connsiteY30" fmla="*/ 392907 h 1944689"/>
              <a:gd name="connsiteX31" fmla="*/ 846932 w 3078073"/>
              <a:gd name="connsiteY31" fmla="*/ 338138 h 1944689"/>
              <a:gd name="connsiteX32" fmla="*/ 926307 w 3078073"/>
              <a:gd name="connsiteY32" fmla="*/ 288132 h 1944689"/>
              <a:gd name="connsiteX33" fmla="*/ 1008063 w 3078073"/>
              <a:gd name="connsiteY33" fmla="*/ 240506 h 1944689"/>
              <a:gd name="connsiteX34" fmla="*/ 1090613 w 3078073"/>
              <a:gd name="connsiteY34" fmla="*/ 196850 h 1944689"/>
              <a:gd name="connsiteX35" fmla="*/ 1176338 w 3078073"/>
              <a:gd name="connsiteY35" fmla="*/ 158750 h 1944689"/>
              <a:gd name="connsiteX36" fmla="*/ 1262857 w 3078073"/>
              <a:gd name="connsiteY36" fmla="*/ 123825 h 1944689"/>
              <a:gd name="connsiteX37" fmla="*/ 1350963 w 3078073"/>
              <a:gd name="connsiteY37" fmla="*/ 92869 h 1944689"/>
              <a:gd name="connsiteX38" fmla="*/ 1439863 w 3078073"/>
              <a:gd name="connsiteY38" fmla="*/ 67469 h 1944689"/>
              <a:gd name="connsiteX39" fmla="*/ 1531145 w 3078073"/>
              <a:gd name="connsiteY39" fmla="*/ 44450 h 1944689"/>
              <a:gd name="connsiteX40" fmla="*/ 1622426 w 3078073"/>
              <a:gd name="connsiteY40" fmla="*/ 27781 h 1944689"/>
              <a:gd name="connsiteX41" fmla="*/ 1715295 w 3078073"/>
              <a:gd name="connsiteY41" fmla="*/ 13494 h 1944689"/>
              <a:gd name="connsiteX42" fmla="*/ 1808163 w 3078073"/>
              <a:gd name="connsiteY42" fmla="*/ 4763 h 1944689"/>
              <a:gd name="connsiteX43" fmla="*/ 1901032 w 3078073"/>
              <a:gd name="connsiteY43" fmla="*/ 0 h 1944689"/>
              <a:gd name="connsiteX44" fmla="*/ 1995489 w 3078073"/>
              <a:gd name="connsiteY44" fmla="*/ 1588 h 1944689"/>
              <a:gd name="connsiteX45" fmla="*/ 2089945 w 3078073"/>
              <a:gd name="connsiteY45" fmla="*/ 6350 h 1944689"/>
              <a:gd name="connsiteX46" fmla="*/ 2182814 w 3078073"/>
              <a:gd name="connsiteY46" fmla="*/ 15081 h 1944689"/>
              <a:gd name="connsiteX47" fmla="*/ 2277270 w 3078073"/>
              <a:gd name="connsiteY47" fmla="*/ 29369 h 1944689"/>
              <a:gd name="connsiteX48" fmla="*/ 2370139 w 3078073"/>
              <a:gd name="connsiteY48" fmla="*/ 47625 h 1944689"/>
              <a:gd name="connsiteX49" fmla="*/ 2463801 w 3078073"/>
              <a:gd name="connsiteY49" fmla="*/ 71438 h 1944689"/>
              <a:gd name="connsiteX50" fmla="*/ 2556670 w 3078073"/>
              <a:gd name="connsiteY50" fmla="*/ 99219 h 1944689"/>
              <a:gd name="connsiteX51" fmla="*/ 2647951 w 3078073"/>
              <a:gd name="connsiteY51" fmla="*/ 132556 h 1944689"/>
              <a:gd name="connsiteX52" fmla="*/ 2737645 w 3078073"/>
              <a:gd name="connsiteY52" fmla="*/ 170656 h 1944689"/>
              <a:gd name="connsiteX53" fmla="*/ 2827339 w 3078073"/>
              <a:gd name="connsiteY53" fmla="*/ 213519 h 1944689"/>
              <a:gd name="connsiteX54" fmla="*/ 2916239 w 3078073"/>
              <a:gd name="connsiteY54" fmla="*/ 260350 h 1944689"/>
              <a:gd name="connsiteX55" fmla="*/ 2429670 w 3078073"/>
              <a:gd name="connsiteY55" fmla="*/ 1103313 h 1944689"/>
              <a:gd name="connsiteX56" fmla="*/ 2373314 w 3078073"/>
              <a:gd name="connsiteY56" fmla="*/ 1073150 h 1944689"/>
              <a:gd name="connsiteX57" fmla="*/ 2315370 w 3078073"/>
              <a:gd name="connsiteY57" fmla="*/ 1046957 h 1944689"/>
              <a:gd name="connsiteX58" fmla="*/ 2255839 w 3078073"/>
              <a:gd name="connsiteY58" fmla="*/ 1023938 h 1944689"/>
              <a:gd name="connsiteX59" fmla="*/ 2195514 w 3078073"/>
              <a:gd name="connsiteY59" fmla="*/ 1005682 h 1944689"/>
              <a:gd name="connsiteX60" fmla="*/ 2132807 w 3078073"/>
              <a:gd name="connsiteY60" fmla="*/ 992188 h 1944689"/>
              <a:gd name="connsiteX61" fmla="*/ 2070101 w 3078073"/>
              <a:gd name="connsiteY61" fmla="*/ 981869 h 1944689"/>
              <a:gd name="connsiteX62" fmla="*/ 2008189 w 3078073"/>
              <a:gd name="connsiteY62" fmla="*/ 975519 h 1944689"/>
              <a:gd name="connsiteX63" fmla="*/ 1943895 w 3078073"/>
              <a:gd name="connsiteY63" fmla="*/ 972344 h 1944689"/>
              <a:gd name="connsiteX64" fmla="*/ 1893889 w 3078073"/>
              <a:gd name="connsiteY64" fmla="*/ 973932 h 1944689"/>
              <a:gd name="connsiteX65" fmla="*/ 1843089 w 3078073"/>
              <a:gd name="connsiteY65" fmla="*/ 978694 h 1944689"/>
              <a:gd name="connsiteX66" fmla="*/ 1796257 w 3078073"/>
              <a:gd name="connsiteY66" fmla="*/ 984250 h 1944689"/>
              <a:gd name="connsiteX67" fmla="*/ 1747045 w 3078073"/>
              <a:gd name="connsiteY67" fmla="*/ 992188 h 1944689"/>
              <a:gd name="connsiteX68" fmla="*/ 1700213 w 3078073"/>
              <a:gd name="connsiteY68" fmla="*/ 1002507 h 1944689"/>
              <a:gd name="connsiteX69" fmla="*/ 1654176 w 3078073"/>
              <a:gd name="connsiteY69" fmla="*/ 1016794 h 1944689"/>
              <a:gd name="connsiteX70" fmla="*/ 1608932 w 3078073"/>
              <a:gd name="connsiteY70" fmla="*/ 1031875 h 1944689"/>
              <a:gd name="connsiteX71" fmla="*/ 1564482 w 3078073"/>
              <a:gd name="connsiteY71" fmla="*/ 1048544 h 1944689"/>
              <a:gd name="connsiteX72" fmla="*/ 1521620 w 3078073"/>
              <a:gd name="connsiteY72" fmla="*/ 1068388 h 1944689"/>
              <a:gd name="connsiteX73" fmla="*/ 1480345 w 3078073"/>
              <a:gd name="connsiteY73" fmla="*/ 1089819 h 1944689"/>
              <a:gd name="connsiteX74" fmla="*/ 1439863 w 3078073"/>
              <a:gd name="connsiteY74" fmla="*/ 1114426 h 1944689"/>
              <a:gd name="connsiteX75" fmla="*/ 1400176 w 3078073"/>
              <a:gd name="connsiteY75" fmla="*/ 1138238 h 1944689"/>
              <a:gd name="connsiteX76" fmla="*/ 1362076 w 3078073"/>
              <a:gd name="connsiteY76" fmla="*/ 1166019 h 1944689"/>
              <a:gd name="connsiteX77" fmla="*/ 1325563 w 3078073"/>
              <a:gd name="connsiteY77" fmla="*/ 1194594 h 1944689"/>
              <a:gd name="connsiteX78" fmla="*/ 1289845 w 3078073"/>
              <a:gd name="connsiteY78" fmla="*/ 1225551 h 1944689"/>
              <a:gd name="connsiteX79" fmla="*/ 1256507 w 3078073"/>
              <a:gd name="connsiteY79" fmla="*/ 1257301 h 1944689"/>
              <a:gd name="connsiteX80" fmla="*/ 1224757 w 3078073"/>
              <a:gd name="connsiteY80" fmla="*/ 1290638 h 1944689"/>
              <a:gd name="connsiteX81" fmla="*/ 1193007 w 3078073"/>
              <a:gd name="connsiteY81" fmla="*/ 1325563 h 1944689"/>
              <a:gd name="connsiteX82" fmla="*/ 1165226 w 3078073"/>
              <a:gd name="connsiteY82" fmla="*/ 1363663 h 1944689"/>
              <a:gd name="connsiteX83" fmla="*/ 1138238 w 3078073"/>
              <a:gd name="connsiteY83" fmla="*/ 1401763 h 1944689"/>
              <a:gd name="connsiteX84" fmla="*/ 1112045 w 3078073"/>
              <a:gd name="connsiteY84" fmla="*/ 1439863 h 1944689"/>
              <a:gd name="connsiteX85" fmla="*/ 1089026 w 3078073"/>
              <a:gd name="connsiteY85" fmla="*/ 1481139 h 1944689"/>
              <a:gd name="connsiteX86" fmla="*/ 1067595 w 3078073"/>
              <a:gd name="connsiteY86" fmla="*/ 1524001 h 1944689"/>
              <a:gd name="connsiteX87" fmla="*/ 1047751 w 3078073"/>
              <a:gd name="connsiteY87" fmla="*/ 1566864 h 1944689"/>
              <a:gd name="connsiteX88" fmla="*/ 1031082 w 3078073"/>
              <a:gd name="connsiteY88" fmla="*/ 1611314 h 1944689"/>
              <a:gd name="connsiteX89" fmla="*/ 1016001 w 3078073"/>
              <a:gd name="connsiteY89" fmla="*/ 1654970 h 1944689"/>
              <a:gd name="connsiteX90" fmla="*/ 1002507 w 3078073"/>
              <a:gd name="connsiteY90" fmla="*/ 1702595 h 1944689"/>
              <a:gd name="connsiteX91" fmla="*/ 991395 w 3078073"/>
              <a:gd name="connsiteY91" fmla="*/ 1749426 h 1944689"/>
              <a:gd name="connsiteX92" fmla="*/ 982663 w 3078073"/>
              <a:gd name="connsiteY92" fmla="*/ 1797051 h 1944689"/>
              <a:gd name="connsiteX93" fmla="*/ 976313 w 3078073"/>
              <a:gd name="connsiteY93" fmla="*/ 1845470 h 1944689"/>
              <a:gd name="connsiteX94" fmla="*/ 973138 w 3078073"/>
              <a:gd name="connsiteY94" fmla="*/ 1894682 h 1944689"/>
              <a:gd name="connsiteX95" fmla="*/ 971644 w 3078073"/>
              <a:gd name="connsiteY95" fmla="*/ 1941742 h 1944689"/>
              <a:gd name="connsiteX96" fmla="*/ 487365 w 3078073"/>
              <a:gd name="connsiteY96" fmla="*/ 1478901 h 1944689"/>
              <a:gd name="connsiteX97" fmla="*/ 2 w 3078073"/>
              <a:gd name="connsiteY97" fmla="*/ 1944689 h 1944689"/>
              <a:gd name="connsiteX98" fmla="*/ 1 w 3078073"/>
              <a:gd name="connsiteY98" fmla="*/ 1944689 h 1944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078073" h="1944689">
                <a:moveTo>
                  <a:pt x="2430733" y="1102194"/>
                </a:moveTo>
                <a:lnTo>
                  <a:pt x="2919325" y="258766"/>
                </a:lnTo>
                <a:lnTo>
                  <a:pt x="3078073" y="913962"/>
                </a:lnTo>
                <a:close/>
                <a:moveTo>
                  <a:pt x="971551" y="1944689"/>
                </a:moveTo>
                <a:lnTo>
                  <a:pt x="971644" y="1941742"/>
                </a:lnTo>
                <a:lnTo>
                  <a:pt x="974728" y="1944689"/>
                </a:lnTo>
                <a:close/>
                <a:moveTo>
                  <a:pt x="0" y="1944689"/>
                </a:moveTo>
                <a:lnTo>
                  <a:pt x="1588" y="1880395"/>
                </a:lnTo>
                <a:lnTo>
                  <a:pt x="3969" y="1816895"/>
                </a:lnTo>
                <a:lnTo>
                  <a:pt x="8732" y="1754189"/>
                </a:lnTo>
                <a:lnTo>
                  <a:pt x="16669" y="1689895"/>
                </a:lnTo>
                <a:lnTo>
                  <a:pt x="25401" y="1627982"/>
                </a:lnTo>
                <a:lnTo>
                  <a:pt x="38101" y="1565276"/>
                </a:lnTo>
                <a:lnTo>
                  <a:pt x="50007" y="1502570"/>
                </a:lnTo>
                <a:lnTo>
                  <a:pt x="65088" y="1441451"/>
                </a:lnTo>
                <a:lnTo>
                  <a:pt x="83344" y="1381126"/>
                </a:lnTo>
                <a:lnTo>
                  <a:pt x="103188" y="1320007"/>
                </a:lnTo>
                <a:lnTo>
                  <a:pt x="124619" y="1260476"/>
                </a:lnTo>
                <a:lnTo>
                  <a:pt x="147638" y="1200944"/>
                </a:lnTo>
                <a:lnTo>
                  <a:pt x="172244" y="1143001"/>
                </a:lnTo>
                <a:lnTo>
                  <a:pt x="199232" y="1085057"/>
                </a:lnTo>
                <a:lnTo>
                  <a:pt x="228601" y="1028700"/>
                </a:lnTo>
                <a:lnTo>
                  <a:pt x="260351" y="972344"/>
                </a:lnTo>
                <a:lnTo>
                  <a:pt x="311944" y="886619"/>
                </a:lnTo>
                <a:lnTo>
                  <a:pt x="368301" y="806450"/>
                </a:lnTo>
                <a:lnTo>
                  <a:pt x="427832" y="727075"/>
                </a:lnTo>
                <a:lnTo>
                  <a:pt x="490538" y="654050"/>
                </a:lnTo>
                <a:lnTo>
                  <a:pt x="555626" y="581819"/>
                </a:lnTo>
                <a:lnTo>
                  <a:pt x="624682" y="515144"/>
                </a:lnTo>
                <a:lnTo>
                  <a:pt x="696120" y="452438"/>
                </a:lnTo>
                <a:lnTo>
                  <a:pt x="770732" y="392907"/>
                </a:lnTo>
                <a:lnTo>
                  <a:pt x="846932" y="338138"/>
                </a:lnTo>
                <a:lnTo>
                  <a:pt x="926307" y="288132"/>
                </a:lnTo>
                <a:lnTo>
                  <a:pt x="1008063" y="240506"/>
                </a:lnTo>
                <a:lnTo>
                  <a:pt x="1090613" y="196850"/>
                </a:lnTo>
                <a:lnTo>
                  <a:pt x="1176338" y="158750"/>
                </a:lnTo>
                <a:lnTo>
                  <a:pt x="1262857" y="123825"/>
                </a:lnTo>
                <a:lnTo>
                  <a:pt x="1350963" y="92869"/>
                </a:lnTo>
                <a:lnTo>
                  <a:pt x="1439863" y="67469"/>
                </a:lnTo>
                <a:lnTo>
                  <a:pt x="1531145" y="44450"/>
                </a:lnTo>
                <a:lnTo>
                  <a:pt x="1622426" y="27781"/>
                </a:lnTo>
                <a:lnTo>
                  <a:pt x="1715295" y="13494"/>
                </a:lnTo>
                <a:lnTo>
                  <a:pt x="1808163" y="4763"/>
                </a:lnTo>
                <a:lnTo>
                  <a:pt x="1901032" y="0"/>
                </a:lnTo>
                <a:lnTo>
                  <a:pt x="1995489" y="1588"/>
                </a:lnTo>
                <a:lnTo>
                  <a:pt x="2089945" y="6350"/>
                </a:lnTo>
                <a:lnTo>
                  <a:pt x="2182814" y="15081"/>
                </a:lnTo>
                <a:lnTo>
                  <a:pt x="2277270" y="29369"/>
                </a:lnTo>
                <a:lnTo>
                  <a:pt x="2370139" y="47625"/>
                </a:lnTo>
                <a:lnTo>
                  <a:pt x="2463801" y="71438"/>
                </a:lnTo>
                <a:lnTo>
                  <a:pt x="2556670" y="99219"/>
                </a:lnTo>
                <a:lnTo>
                  <a:pt x="2647951" y="132556"/>
                </a:lnTo>
                <a:lnTo>
                  <a:pt x="2737645" y="170656"/>
                </a:lnTo>
                <a:lnTo>
                  <a:pt x="2827339" y="213519"/>
                </a:lnTo>
                <a:lnTo>
                  <a:pt x="2916239" y="260350"/>
                </a:lnTo>
                <a:lnTo>
                  <a:pt x="2429670" y="1103313"/>
                </a:lnTo>
                <a:lnTo>
                  <a:pt x="2373314" y="1073150"/>
                </a:lnTo>
                <a:lnTo>
                  <a:pt x="2315370" y="1046957"/>
                </a:lnTo>
                <a:lnTo>
                  <a:pt x="2255839" y="1023938"/>
                </a:lnTo>
                <a:lnTo>
                  <a:pt x="2195514" y="1005682"/>
                </a:lnTo>
                <a:lnTo>
                  <a:pt x="2132807" y="992188"/>
                </a:lnTo>
                <a:lnTo>
                  <a:pt x="2070101" y="981869"/>
                </a:lnTo>
                <a:lnTo>
                  <a:pt x="2008189" y="975519"/>
                </a:lnTo>
                <a:lnTo>
                  <a:pt x="1943895" y="972344"/>
                </a:lnTo>
                <a:lnTo>
                  <a:pt x="1893889" y="973932"/>
                </a:lnTo>
                <a:lnTo>
                  <a:pt x="1843089" y="978694"/>
                </a:lnTo>
                <a:lnTo>
                  <a:pt x="1796257" y="984250"/>
                </a:lnTo>
                <a:lnTo>
                  <a:pt x="1747045" y="992188"/>
                </a:lnTo>
                <a:lnTo>
                  <a:pt x="1700213" y="1002507"/>
                </a:lnTo>
                <a:lnTo>
                  <a:pt x="1654176" y="1016794"/>
                </a:lnTo>
                <a:lnTo>
                  <a:pt x="1608932" y="1031875"/>
                </a:lnTo>
                <a:lnTo>
                  <a:pt x="1564482" y="1048544"/>
                </a:lnTo>
                <a:lnTo>
                  <a:pt x="1521620" y="1068388"/>
                </a:lnTo>
                <a:lnTo>
                  <a:pt x="1480345" y="1089819"/>
                </a:lnTo>
                <a:lnTo>
                  <a:pt x="1439863" y="1114426"/>
                </a:lnTo>
                <a:lnTo>
                  <a:pt x="1400176" y="1138238"/>
                </a:lnTo>
                <a:lnTo>
                  <a:pt x="1362076" y="1166019"/>
                </a:lnTo>
                <a:lnTo>
                  <a:pt x="1325563" y="1194594"/>
                </a:lnTo>
                <a:lnTo>
                  <a:pt x="1289845" y="1225551"/>
                </a:lnTo>
                <a:lnTo>
                  <a:pt x="1256507" y="1257301"/>
                </a:lnTo>
                <a:lnTo>
                  <a:pt x="1224757" y="1290638"/>
                </a:lnTo>
                <a:lnTo>
                  <a:pt x="1193007" y="1325563"/>
                </a:lnTo>
                <a:lnTo>
                  <a:pt x="1165226" y="1363663"/>
                </a:lnTo>
                <a:lnTo>
                  <a:pt x="1138238" y="1401763"/>
                </a:lnTo>
                <a:lnTo>
                  <a:pt x="1112045" y="1439863"/>
                </a:lnTo>
                <a:lnTo>
                  <a:pt x="1089026" y="1481139"/>
                </a:lnTo>
                <a:lnTo>
                  <a:pt x="1067595" y="1524001"/>
                </a:lnTo>
                <a:lnTo>
                  <a:pt x="1047751" y="1566864"/>
                </a:lnTo>
                <a:lnTo>
                  <a:pt x="1031082" y="1611314"/>
                </a:lnTo>
                <a:lnTo>
                  <a:pt x="1016001" y="1654970"/>
                </a:lnTo>
                <a:lnTo>
                  <a:pt x="1002507" y="1702595"/>
                </a:lnTo>
                <a:lnTo>
                  <a:pt x="991395" y="1749426"/>
                </a:lnTo>
                <a:lnTo>
                  <a:pt x="982663" y="1797051"/>
                </a:lnTo>
                <a:lnTo>
                  <a:pt x="976313" y="1845470"/>
                </a:lnTo>
                <a:lnTo>
                  <a:pt x="973138" y="1894682"/>
                </a:lnTo>
                <a:lnTo>
                  <a:pt x="971644" y="1941742"/>
                </a:lnTo>
                <a:lnTo>
                  <a:pt x="487365" y="1478901"/>
                </a:lnTo>
                <a:lnTo>
                  <a:pt x="2" y="1944689"/>
                </a:lnTo>
                <a:lnTo>
                  <a:pt x="1" y="1944689"/>
                </a:lnTo>
                <a:close/>
              </a:path>
            </a:pathLst>
          </a:custGeom>
          <a:solidFill>
            <a:srgbClr val="F5456D"/>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5300">
              <a:solidFill>
                <a:schemeClr val="tx1">
                  <a:lumMod val="50000"/>
                </a:schemeClr>
              </a:solidFill>
              <a:latin typeface="微软雅黑"/>
              <a:ea typeface="微软雅黑"/>
              <a:sym typeface="微软雅黑"/>
            </a:endParaRPr>
          </a:p>
        </p:txBody>
      </p:sp>
      <p:sp>
        <p:nvSpPr>
          <p:cNvPr id="8" name="TextBox 27"/>
          <p:cNvSpPr txBox="1">
            <a:spLocks/>
          </p:cNvSpPr>
          <p:nvPr/>
        </p:nvSpPr>
        <p:spPr bwMode="auto">
          <a:xfrm>
            <a:off x="2015976" y="2728454"/>
            <a:ext cx="718145" cy="387797"/>
          </a:xfrm>
          <a:prstGeom prst="rect">
            <a:avLst/>
          </a:prstGeom>
          <a:noFill/>
          <a:ln>
            <a:noFill/>
          </a:ln>
          <a:scene3d>
            <a:camera prst="orthographicFront">
              <a:rot lat="0" lon="0" rev="0"/>
            </a:camera>
            <a:lightRig rig="threePt" dir="t"/>
          </a:scene3d>
          <a:sp3d prstMaterial="matte">
            <a:bevelT w="1270" h="1270"/>
          </a:sp3d>
        </p:spPr>
        <p:txBody>
          <a:bodyPr wrap="none" lIns="0" tIns="0" rIns="0" bIns="0" anchor="t" anchorCtr="0">
            <a:noAutofit/>
            <a:sp3d/>
          </a:bodyPr>
          <a:lstStyle/>
          <a:p>
            <a:pPr algn="r" latinLnBrk="0">
              <a:buClr>
                <a:prstClr val="white"/>
              </a:buClr>
              <a:defRPr/>
            </a:pPr>
            <a:r>
              <a:rPr lang="en-US" altLang="zh-CN" sz="5900" b="1" dirty="0">
                <a:solidFill>
                  <a:srgbClr val="FFFFFE"/>
                </a:solidFill>
                <a:latin typeface="微软雅黑"/>
                <a:ea typeface="微软雅黑"/>
                <a:sym typeface="微软雅黑"/>
              </a:rPr>
              <a:t>A</a:t>
            </a:r>
            <a:endParaRPr lang="zh-CN" altLang="en-US" sz="5900" b="1" dirty="0">
              <a:solidFill>
                <a:srgbClr val="FFFFFE"/>
              </a:solidFill>
              <a:latin typeface="微软雅黑"/>
              <a:ea typeface="微软雅黑"/>
              <a:sym typeface="微软雅黑"/>
            </a:endParaRPr>
          </a:p>
        </p:txBody>
      </p:sp>
      <p:sp>
        <p:nvSpPr>
          <p:cNvPr id="9" name="TextBox 28"/>
          <p:cNvSpPr txBox="1">
            <a:spLocks/>
          </p:cNvSpPr>
          <p:nvPr/>
        </p:nvSpPr>
        <p:spPr bwMode="auto">
          <a:xfrm>
            <a:off x="3311176" y="4430603"/>
            <a:ext cx="718145" cy="387797"/>
          </a:xfrm>
          <a:prstGeom prst="rect">
            <a:avLst/>
          </a:prstGeom>
          <a:noFill/>
          <a:ln>
            <a:noFill/>
          </a:ln>
          <a:scene3d>
            <a:camera prst="orthographicFront">
              <a:rot lat="0" lon="0" rev="0"/>
            </a:camera>
            <a:lightRig rig="threePt" dir="t"/>
          </a:scene3d>
          <a:sp3d prstMaterial="matte">
            <a:bevelT w="1270" h="1270"/>
          </a:sp3d>
        </p:spPr>
        <p:txBody>
          <a:bodyPr wrap="none" lIns="0" tIns="0" rIns="0" bIns="0" anchor="t" anchorCtr="0">
            <a:noAutofit/>
            <a:sp3d/>
          </a:bodyPr>
          <a:lstStyle/>
          <a:p>
            <a:pPr algn="r" latinLnBrk="0">
              <a:buClr>
                <a:prstClr val="white"/>
              </a:buClr>
              <a:defRPr/>
            </a:pPr>
            <a:r>
              <a:rPr lang="en-US" altLang="zh-CN" sz="5900" b="1" dirty="0">
                <a:solidFill>
                  <a:srgbClr val="FFFFFE"/>
                </a:solidFill>
                <a:latin typeface="微软雅黑"/>
                <a:ea typeface="微软雅黑"/>
                <a:sym typeface="微软雅黑"/>
              </a:rPr>
              <a:t>C</a:t>
            </a:r>
            <a:endParaRPr lang="zh-CN" altLang="en-US" sz="5900" b="1" dirty="0">
              <a:solidFill>
                <a:srgbClr val="FFFFFE"/>
              </a:solidFill>
              <a:latin typeface="微软雅黑"/>
              <a:ea typeface="微软雅黑"/>
              <a:sym typeface="微软雅黑"/>
            </a:endParaRPr>
          </a:p>
        </p:txBody>
      </p:sp>
      <p:sp>
        <p:nvSpPr>
          <p:cNvPr id="10" name="TextBox 29"/>
          <p:cNvSpPr txBox="1">
            <a:spLocks/>
          </p:cNvSpPr>
          <p:nvPr/>
        </p:nvSpPr>
        <p:spPr bwMode="auto">
          <a:xfrm>
            <a:off x="4550135" y="2663636"/>
            <a:ext cx="718145" cy="387797"/>
          </a:xfrm>
          <a:prstGeom prst="rect">
            <a:avLst/>
          </a:prstGeom>
          <a:noFill/>
          <a:ln>
            <a:noFill/>
          </a:ln>
          <a:scene3d>
            <a:camera prst="orthographicFront">
              <a:rot lat="0" lon="0" rev="0"/>
            </a:camera>
            <a:lightRig rig="threePt" dir="t"/>
          </a:scene3d>
          <a:sp3d prstMaterial="matte">
            <a:bevelT w="1270" h="1270"/>
          </a:sp3d>
        </p:spPr>
        <p:txBody>
          <a:bodyPr wrap="none" lIns="0" tIns="0" rIns="0" bIns="0" anchor="t" anchorCtr="0">
            <a:noAutofit/>
            <a:sp3d/>
          </a:bodyPr>
          <a:lstStyle/>
          <a:p>
            <a:pPr algn="r" latinLnBrk="0">
              <a:buClr>
                <a:prstClr val="white"/>
              </a:buClr>
              <a:defRPr/>
            </a:pPr>
            <a:r>
              <a:rPr lang="en-US" altLang="zh-CN" sz="5900" b="1" dirty="0">
                <a:solidFill>
                  <a:srgbClr val="FFFFFE"/>
                </a:solidFill>
                <a:latin typeface="微软雅黑"/>
                <a:ea typeface="微软雅黑"/>
                <a:sym typeface="微软雅黑"/>
              </a:rPr>
              <a:t>B</a:t>
            </a:r>
            <a:endParaRPr lang="zh-CN" altLang="en-US" sz="5900" b="1" dirty="0">
              <a:solidFill>
                <a:srgbClr val="FFFFFE"/>
              </a:solidFill>
              <a:latin typeface="微软雅黑"/>
              <a:ea typeface="微软雅黑"/>
              <a:sym typeface="微软雅黑"/>
            </a:endParaRPr>
          </a:p>
        </p:txBody>
      </p:sp>
      <p:sp>
        <p:nvSpPr>
          <p:cNvPr id="12" name="Freeform: Shape 4"/>
          <p:cNvSpPr/>
          <p:nvPr/>
        </p:nvSpPr>
        <p:spPr>
          <a:xfrm rot="5400000">
            <a:off x="7010819" y="1883676"/>
            <a:ext cx="766704" cy="1084173"/>
          </a:xfrm>
          <a:custGeom>
            <a:avLst/>
            <a:gdLst>
              <a:gd name="connsiteX0" fmla="*/ 0 w 766704"/>
              <a:gd name="connsiteY0" fmla="*/ 935160 h 1084173"/>
              <a:gd name="connsiteX1" fmla="*/ 0 w 766704"/>
              <a:gd name="connsiteY1" fmla="*/ 258442 h 1084173"/>
              <a:gd name="connsiteX2" fmla="*/ 1 w 766704"/>
              <a:gd name="connsiteY2" fmla="*/ 258442 h 1084173"/>
              <a:gd name="connsiteX3" fmla="*/ 380277 w 766704"/>
              <a:gd name="connsiteY3" fmla="*/ 0 h 1084173"/>
              <a:gd name="connsiteX4" fmla="*/ 766703 w 766704"/>
              <a:gd name="connsiteY4" fmla="*/ 258442 h 1084173"/>
              <a:gd name="connsiteX5" fmla="*/ 766702 w 766704"/>
              <a:gd name="connsiteY5" fmla="*/ 258442 h 1084173"/>
              <a:gd name="connsiteX6" fmla="*/ 766702 w 766704"/>
              <a:gd name="connsiteY6" fmla="*/ 407454 h 1084173"/>
              <a:gd name="connsiteX7" fmla="*/ 766704 w 766704"/>
              <a:gd name="connsiteY7" fmla="*/ 407455 h 1084173"/>
              <a:gd name="connsiteX8" fmla="*/ 766703 w 766704"/>
              <a:gd name="connsiteY8" fmla="*/ 407455 h 1084173"/>
              <a:gd name="connsiteX9" fmla="*/ 766703 w 766704"/>
              <a:gd name="connsiteY9" fmla="*/ 1084173 h 1084173"/>
              <a:gd name="connsiteX10" fmla="*/ 380278 w 766704"/>
              <a:gd name="connsiteY10" fmla="*/ 825731 h 1084173"/>
              <a:gd name="connsiteX11" fmla="*/ 2 w 766704"/>
              <a:gd name="connsiteY11" fmla="*/ 1084173 h 1084173"/>
              <a:gd name="connsiteX12" fmla="*/ 1 w 766704"/>
              <a:gd name="connsiteY12" fmla="*/ 1084173 h 1084173"/>
              <a:gd name="connsiteX13" fmla="*/ 1 w 766704"/>
              <a:gd name="connsiteY13" fmla="*/ 935160 h 108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704" h="1084173">
                <a:moveTo>
                  <a:pt x="0" y="935160"/>
                </a:moveTo>
                <a:lnTo>
                  <a:pt x="0" y="258442"/>
                </a:lnTo>
                <a:lnTo>
                  <a:pt x="1" y="258442"/>
                </a:lnTo>
                <a:lnTo>
                  <a:pt x="380277" y="0"/>
                </a:lnTo>
                <a:lnTo>
                  <a:pt x="766703" y="258442"/>
                </a:lnTo>
                <a:lnTo>
                  <a:pt x="766702" y="258442"/>
                </a:lnTo>
                <a:lnTo>
                  <a:pt x="766702" y="407454"/>
                </a:lnTo>
                <a:lnTo>
                  <a:pt x="766704" y="407455"/>
                </a:lnTo>
                <a:lnTo>
                  <a:pt x="766703" y="407455"/>
                </a:lnTo>
                <a:lnTo>
                  <a:pt x="766703" y="1084173"/>
                </a:lnTo>
                <a:lnTo>
                  <a:pt x="380278" y="825731"/>
                </a:lnTo>
                <a:lnTo>
                  <a:pt x="2" y="1084173"/>
                </a:lnTo>
                <a:lnTo>
                  <a:pt x="1" y="1084173"/>
                </a:lnTo>
                <a:lnTo>
                  <a:pt x="1" y="935160"/>
                </a:lnTo>
                <a:close/>
              </a:path>
            </a:pathLst>
          </a:custGeom>
          <a:solidFill>
            <a:srgbClr val="F5456D"/>
          </a:solidFill>
          <a:ln>
            <a:solidFill>
              <a:srgbClr val="FFFFFE"/>
            </a:solidFill>
          </a:ln>
          <a:extLst/>
        </p:spPr>
        <p:txBody>
          <a:bodyPr lIns="121917" tIns="60958" rIns="121917" bIns="60958" anchor="ctr"/>
          <a:lstStyle/>
          <a:p>
            <a:pPr algn="ctr"/>
            <a:endParaRPr>
              <a:latin typeface="微软雅黑"/>
              <a:ea typeface="微软雅黑"/>
              <a:sym typeface="微软雅黑"/>
            </a:endParaRPr>
          </a:p>
        </p:txBody>
      </p:sp>
      <p:sp>
        <p:nvSpPr>
          <p:cNvPr id="13" name="Freeform: Shape 31"/>
          <p:cNvSpPr>
            <a:spLocks/>
          </p:cNvSpPr>
          <p:nvPr/>
        </p:nvSpPr>
        <p:spPr bwMode="auto">
          <a:xfrm>
            <a:off x="7197737" y="2205034"/>
            <a:ext cx="468052" cy="4680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F5456D"/>
          </a:solidFill>
          <a:ln>
            <a:solidFill>
              <a:srgbClr val="FFFFFE"/>
            </a:solidFill>
          </a:ln>
          <a:extLst/>
        </p:spPr>
        <p:txBody>
          <a:bodyPr lIns="121917" tIns="60958" rIns="121917" bIns="60958" anchor="ctr"/>
          <a:lstStyle/>
          <a:p>
            <a:pPr algn="ctr"/>
            <a:endParaRPr>
              <a:latin typeface="微软雅黑"/>
              <a:ea typeface="微软雅黑"/>
              <a:sym typeface="微软雅黑"/>
            </a:endParaRPr>
          </a:p>
        </p:txBody>
      </p:sp>
      <p:grpSp>
        <p:nvGrpSpPr>
          <p:cNvPr id="14" name="Group 1"/>
          <p:cNvGrpSpPr/>
          <p:nvPr/>
        </p:nvGrpSpPr>
        <p:grpSpPr>
          <a:xfrm>
            <a:off x="7913285" y="2070215"/>
            <a:ext cx="2561039" cy="775597"/>
            <a:chOff x="8143473" y="2502333"/>
            <a:chExt cx="2561039" cy="775597"/>
          </a:xfrm>
        </p:grpSpPr>
        <p:sp>
          <p:nvSpPr>
            <p:cNvPr id="15" name="Rectangle 33"/>
            <p:cNvSpPr/>
            <p:nvPr/>
          </p:nvSpPr>
          <p:spPr>
            <a:xfrm>
              <a:off x="8143473" y="2723932"/>
              <a:ext cx="2561039" cy="553998"/>
            </a:xfrm>
            <a:prstGeom prst="rect">
              <a:avLst/>
            </a:prstGeom>
          </p:spPr>
          <p:txBody>
            <a:bodyPr wrap="square" lIns="144000" tIns="0" rIns="144000" bIns="0">
              <a:normAutofit fontScale="92500" lnSpcReduction="20000"/>
            </a:bodyPr>
            <a:lstStyle/>
            <a:p>
              <a:pPr>
                <a:lnSpc>
                  <a:spcPct val="120000"/>
                </a:lnSpc>
                <a:defRPr/>
              </a:pPr>
              <a:r>
                <a:rPr lang="zh-CN" altLang="en-US" sz="1300" dirty="0">
                  <a:latin typeface="微软雅黑"/>
                  <a:ea typeface="微软雅黑"/>
                  <a:sym typeface="微软雅黑"/>
                </a:rPr>
                <a:t>点击输入简要文字内容，概括精炼言简意赅的说明分项内容。</a:t>
              </a:r>
              <a:br>
                <a:rPr lang="zh-CN" altLang="en-US" sz="1300" dirty="0">
                  <a:latin typeface="微软雅黑"/>
                  <a:ea typeface="微软雅黑"/>
                  <a:sym typeface="微软雅黑"/>
                </a:rPr>
              </a:br>
              <a:endParaRPr lang="zh-CN" altLang="en-US" sz="1300" dirty="0">
                <a:latin typeface="微软雅黑"/>
                <a:ea typeface="微软雅黑"/>
                <a:sym typeface="微软雅黑"/>
              </a:endParaRPr>
            </a:p>
          </p:txBody>
        </p:sp>
        <p:sp>
          <p:nvSpPr>
            <p:cNvPr id="16" name="TextBox 34"/>
            <p:cNvSpPr txBox="1">
              <a:spLocks/>
            </p:cNvSpPr>
            <p:nvPr/>
          </p:nvSpPr>
          <p:spPr bwMode="auto">
            <a:xfrm>
              <a:off x="8143473" y="2502333"/>
              <a:ext cx="2561039" cy="221599"/>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rmAutofit fontScale="85000" lnSpcReduction="20000"/>
              <a:sp3d/>
            </a:bodyPr>
            <a:lstStyle/>
            <a:p>
              <a:pPr latinLnBrk="0">
                <a:buClr>
                  <a:prstClr val="white"/>
                </a:buClr>
                <a:defRPr/>
              </a:pPr>
              <a:r>
                <a:rPr lang="zh-CN" altLang="en-US" sz="2100" b="1" dirty="0">
                  <a:latin typeface="微软雅黑"/>
                  <a:ea typeface="微软雅黑"/>
                  <a:sym typeface="微软雅黑"/>
                </a:rPr>
                <a:t>添加标题 </a:t>
              </a:r>
            </a:p>
          </p:txBody>
        </p:sp>
      </p:grpSp>
      <p:sp>
        <p:nvSpPr>
          <p:cNvPr id="18" name="Freeform: Shape 2"/>
          <p:cNvSpPr/>
          <p:nvPr/>
        </p:nvSpPr>
        <p:spPr>
          <a:xfrm rot="5400000">
            <a:off x="7010819" y="3090178"/>
            <a:ext cx="766704" cy="1084173"/>
          </a:xfrm>
          <a:custGeom>
            <a:avLst/>
            <a:gdLst>
              <a:gd name="connsiteX0" fmla="*/ 0 w 766704"/>
              <a:gd name="connsiteY0" fmla="*/ 935160 h 1084173"/>
              <a:gd name="connsiteX1" fmla="*/ 0 w 766704"/>
              <a:gd name="connsiteY1" fmla="*/ 258442 h 1084173"/>
              <a:gd name="connsiteX2" fmla="*/ 1 w 766704"/>
              <a:gd name="connsiteY2" fmla="*/ 258442 h 1084173"/>
              <a:gd name="connsiteX3" fmla="*/ 380277 w 766704"/>
              <a:gd name="connsiteY3" fmla="*/ 0 h 1084173"/>
              <a:gd name="connsiteX4" fmla="*/ 766703 w 766704"/>
              <a:gd name="connsiteY4" fmla="*/ 258442 h 1084173"/>
              <a:gd name="connsiteX5" fmla="*/ 766702 w 766704"/>
              <a:gd name="connsiteY5" fmla="*/ 258442 h 1084173"/>
              <a:gd name="connsiteX6" fmla="*/ 766702 w 766704"/>
              <a:gd name="connsiteY6" fmla="*/ 407454 h 1084173"/>
              <a:gd name="connsiteX7" fmla="*/ 766704 w 766704"/>
              <a:gd name="connsiteY7" fmla="*/ 407455 h 1084173"/>
              <a:gd name="connsiteX8" fmla="*/ 766703 w 766704"/>
              <a:gd name="connsiteY8" fmla="*/ 407455 h 1084173"/>
              <a:gd name="connsiteX9" fmla="*/ 766703 w 766704"/>
              <a:gd name="connsiteY9" fmla="*/ 1084173 h 1084173"/>
              <a:gd name="connsiteX10" fmla="*/ 380278 w 766704"/>
              <a:gd name="connsiteY10" fmla="*/ 825731 h 1084173"/>
              <a:gd name="connsiteX11" fmla="*/ 2 w 766704"/>
              <a:gd name="connsiteY11" fmla="*/ 1084173 h 1084173"/>
              <a:gd name="connsiteX12" fmla="*/ 1 w 766704"/>
              <a:gd name="connsiteY12" fmla="*/ 1084173 h 1084173"/>
              <a:gd name="connsiteX13" fmla="*/ 1 w 766704"/>
              <a:gd name="connsiteY13" fmla="*/ 935160 h 108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704" h="1084173">
                <a:moveTo>
                  <a:pt x="0" y="935160"/>
                </a:moveTo>
                <a:lnTo>
                  <a:pt x="0" y="258442"/>
                </a:lnTo>
                <a:lnTo>
                  <a:pt x="1" y="258442"/>
                </a:lnTo>
                <a:lnTo>
                  <a:pt x="380277" y="0"/>
                </a:lnTo>
                <a:lnTo>
                  <a:pt x="766703" y="258442"/>
                </a:lnTo>
                <a:lnTo>
                  <a:pt x="766702" y="258442"/>
                </a:lnTo>
                <a:lnTo>
                  <a:pt x="766702" y="407454"/>
                </a:lnTo>
                <a:lnTo>
                  <a:pt x="766704" y="407455"/>
                </a:lnTo>
                <a:lnTo>
                  <a:pt x="766703" y="407455"/>
                </a:lnTo>
                <a:lnTo>
                  <a:pt x="766703" y="1084173"/>
                </a:lnTo>
                <a:lnTo>
                  <a:pt x="380278" y="825731"/>
                </a:lnTo>
                <a:lnTo>
                  <a:pt x="2" y="1084173"/>
                </a:lnTo>
                <a:lnTo>
                  <a:pt x="1" y="1084173"/>
                </a:lnTo>
                <a:lnTo>
                  <a:pt x="1" y="935160"/>
                </a:lnTo>
                <a:close/>
              </a:path>
            </a:pathLst>
          </a:custGeom>
          <a:solidFill>
            <a:srgbClr val="F5456D"/>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latin typeface="微软雅黑"/>
              <a:ea typeface="微软雅黑"/>
              <a:sym typeface="微软雅黑"/>
            </a:endParaRPr>
          </a:p>
        </p:txBody>
      </p:sp>
      <p:sp>
        <p:nvSpPr>
          <p:cNvPr id="19" name="Freeform: Shape 32"/>
          <p:cNvSpPr>
            <a:spLocks/>
          </p:cNvSpPr>
          <p:nvPr/>
        </p:nvSpPr>
        <p:spPr bwMode="auto">
          <a:xfrm>
            <a:off x="7188625" y="3392927"/>
            <a:ext cx="468052" cy="46805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F5456D"/>
          </a:solidFill>
          <a:ln>
            <a:solidFill>
              <a:srgbClr val="FFFFFE"/>
            </a:solidFill>
          </a:ln>
          <a:extLst/>
        </p:spPr>
        <p:txBody>
          <a:bodyPr lIns="121917" tIns="60958" rIns="121917" bIns="60958" anchor="ctr"/>
          <a:lstStyle/>
          <a:p>
            <a:pPr algn="ctr"/>
            <a:endParaRPr>
              <a:latin typeface="微软雅黑"/>
              <a:ea typeface="微软雅黑"/>
              <a:sym typeface="微软雅黑"/>
            </a:endParaRPr>
          </a:p>
        </p:txBody>
      </p:sp>
      <p:grpSp>
        <p:nvGrpSpPr>
          <p:cNvPr id="20" name="Group 5"/>
          <p:cNvGrpSpPr/>
          <p:nvPr/>
        </p:nvGrpSpPr>
        <p:grpSpPr>
          <a:xfrm>
            <a:off x="7913285" y="3290662"/>
            <a:ext cx="2561039" cy="775597"/>
            <a:chOff x="8143473" y="3722780"/>
            <a:chExt cx="2561039" cy="775597"/>
          </a:xfrm>
        </p:grpSpPr>
        <p:sp>
          <p:nvSpPr>
            <p:cNvPr id="21" name="Rectangle 35"/>
            <p:cNvSpPr/>
            <p:nvPr/>
          </p:nvSpPr>
          <p:spPr>
            <a:xfrm>
              <a:off x="8143473" y="3944379"/>
              <a:ext cx="2561039" cy="553998"/>
            </a:xfrm>
            <a:prstGeom prst="rect">
              <a:avLst/>
            </a:prstGeom>
          </p:spPr>
          <p:txBody>
            <a:bodyPr wrap="square" lIns="144000" tIns="0" rIns="144000" bIns="0">
              <a:normAutofit fontScale="92500" lnSpcReduction="20000"/>
            </a:bodyPr>
            <a:lstStyle/>
            <a:p>
              <a:pPr>
                <a:lnSpc>
                  <a:spcPct val="120000"/>
                </a:lnSpc>
                <a:defRPr/>
              </a:pPr>
              <a:r>
                <a:rPr lang="zh-CN" altLang="en-US" sz="1300" dirty="0">
                  <a:latin typeface="微软雅黑"/>
                  <a:ea typeface="微软雅黑"/>
                  <a:sym typeface="微软雅黑"/>
                </a:rPr>
                <a:t>点击输入简要文字内容，概括精炼言简意赅的说明分项内容。</a:t>
              </a:r>
              <a:br>
                <a:rPr lang="zh-CN" altLang="en-US" sz="1300" dirty="0">
                  <a:latin typeface="微软雅黑"/>
                  <a:ea typeface="微软雅黑"/>
                  <a:sym typeface="微软雅黑"/>
                </a:rPr>
              </a:br>
              <a:endParaRPr lang="zh-CN" altLang="en-US" sz="1300" dirty="0">
                <a:latin typeface="微软雅黑"/>
                <a:ea typeface="微软雅黑"/>
                <a:sym typeface="微软雅黑"/>
              </a:endParaRPr>
            </a:p>
          </p:txBody>
        </p:sp>
        <p:sp>
          <p:nvSpPr>
            <p:cNvPr id="22" name="TextBox 36"/>
            <p:cNvSpPr txBox="1">
              <a:spLocks/>
            </p:cNvSpPr>
            <p:nvPr/>
          </p:nvSpPr>
          <p:spPr bwMode="auto">
            <a:xfrm>
              <a:off x="8143473" y="3722780"/>
              <a:ext cx="2561039" cy="221599"/>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rmAutofit fontScale="85000" lnSpcReduction="20000"/>
              <a:sp3d/>
            </a:bodyPr>
            <a:lstStyle/>
            <a:p>
              <a:pPr latinLnBrk="0">
                <a:buClr>
                  <a:prstClr val="white"/>
                </a:buClr>
                <a:defRPr/>
              </a:pPr>
              <a:r>
                <a:rPr lang="zh-CN" altLang="en-US" sz="2100" b="1" dirty="0">
                  <a:latin typeface="微软雅黑"/>
                  <a:ea typeface="微软雅黑"/>
                  <a:sym typeface="微软雅黑"/>
                </a:rPr>
                <a:t>添加标题 </a:t>
              </a:r>
            </a:p>
          </p:txBody>
        </p:sp>
      </p:grpSp>
      <p:sp>
        <p:nvSpPr>
          <p:cNvPr id="24" name="Freeform: Shape 3"/>
          <p:cNvSpPr/>
          <p:nvPr/>
        </p:nvSpPr>
        <p:spPr>
          <a:xfrm rot="5400000">
            <a:off x="7010819" y="4296679"/>
            <a:ext cx="766704" cy="1084173"/>
          </a:xfrm>
          <a:custGeom>
            <a:avLst/>
            <a:gdLst>
              <a:gd name="connsiteX0" fmla="*/ 0 w 766704"/>
              <a:gd name="connsiteY0" fmla="*/ 935160 h 1084173"/>
              <a:gd name="connsiteX1" fmla="*/ 0 w 766704"/>
              <a:gd name="connsiteY1" fmla="*/ 258442 h 1084173"/>
              <a:gd name="connsiteX2" fmla="*/ 1 w 766704"/>
              <a:gd name="connsiteY2" fmla="*/ 258442 h 1084173"/>
              <a:gd name="connsiteX3" fmla="*/ 380277 w 766704"/>
              <a:gd name="connsiteY3" fmla="*/ 0 h 1084173"/>
              <a:gd name="connsiteX4" fmla="*/ 766703 w 766704"/>
              <a:gd name="connsiteY4" fmla="*/ 258442 h 1084173"/>
              <a:gd name="connsiteX5" fmla="*/ 766702 w 766704"/>
              <a:gd name="connsiteY5" fmla="*/ 258442 h 1084173"/>
              <a:gd name="connsiteX6" fmla="*/ 766702 w 766704"/>
              <a:gd name="connsiteY6" fmla="*/ 407454 h 1084173"/>
              <a:gd name="connsiteX7" fmla="*/ 766704 w 766704"/>
              <a:gd name="connsiteY7" fmla="*/ 407455 h 1084173"/>
              <a:gd name="connsiteX8" fmla="*/ 766703 w 766704"/>
              <a:gd name="connsiteY8" fmla="*/ 407455 h 1084173"/>
              <a:gd name="connsiteX9" fmla="*/ 766703 w 766704"/>
              <a:gd name="connsiteY9" fmla="*/ 1084173 h 1084173"/>
              <a:gd name="connsiteX10" fmla="*/ 380278 w 766704"/>
              <a:gd name="connsiteY10" fmla="*/ 825731 h 1084173"/>
              <a:gd name="connsiteX11" fmla="*/ 2 w 766704"/>
              <a:gd name="connsiteY11" fmla="*/ 1084173 h 1084173"/>
              <a:gd name="connsiteX12" fmla="*/ 1 w 766704"/>
              <a:gd name="connsiteY12" fmla="*/ 1084173 h 1084173"/>
              <a:gd name="connsiteX13" fmla="*/ 1 w 766704"/>
              <a:gd name="connsiteY13" fmla="*/ 935160 h 108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704" h="1084173">
                <a:moveTo>
                  <a:pt x="0" y="935160"/>
                </a:moveTo>
                <a:lnTo>
                  <a:pt x="0" y="258442"/>
                </a:lnTo>
                <a:lnTo>
                  <a:pt x="1" y="258442"/>
                </a:lnTo>
                <a:lnTo>
                  <a:pt x="380277" y="0"/>
                </a:lnTo>
                <a:lnTo>
                  <a:pt x="766703" y="258442"/>
                </a:lnTo>
                <a:lnTo>
                  <a:pt x="766702" y="258442"/>
                </a:lnTo>
                <a:lnTo>
                  <a:pt x="766702" y="407454"/>
                </a:lnTo>
                <a:lnTo>
                  <a:pt x="766704" y="407455"/>
                </a:lnTo>
                <a:lnTo>
                  <a:pt x="766703" y="407455"/>
                </a:lnTo>
                <a:lnTo>
                  <a:pt x="766703" y="1084173"/>
                </a:lnTo>
                <a:lnTo>
                  <a:pt x="380278" y="825731"/>
                </a:lnTo>
                <a:lnTo>
                  <a:pt x="2" y="1084173"/>
                </a:lnTo>
                <a:lnTo>
                  <a:pt x="1" y="1084173"/>
                </a:lnTo>
                <a:lnTo>
                  <a:pt x="1" y="935160"/>
                </a:lnTo>
                <a:close/>
              </a:path>
            </a:pathLst>
          </a:custGeom>
          <a:solidFill>
            <a:srgbClr val="F5456D"/>
          </a:solidFill>
          <a:ln>
            <a:solidFill>
              <a:srgbClr val="FFFFFE"/>
            </a:solidFill>
          </a:ln>
        </p:spPr>
        <p:txBody>
          <a:bodyPr lIns="121917" tIns="60958" rIns="121917" bIns="60958" anchor="ctr"/>
          <a:lstStyle/>
          <a:p>
            <a:pPr algn="ctr"/>
            <a:endParaRPr>
              <a:latin typeface="微软雅黑"/>
              <a:ea typeface="微软雅黑"/>
              <a:sym typeface="微软雅黑"/>
            </a:endParaRPr>
          </a:p>
        </p:txBody>
      </p:sp>
      <p:sp>
        <p:nvSpPr>
          <p:cNvPr id="25" name="Freeform: Shape 30"/>
          <p:cNvSpPr>
            <a:spLocks/>
          </p:cNvSpPr>
          <p:nvPr/>
        </p:nvSpPr>
        <p:spPr bwMode="auto">
          <a:xfrm>
            <a:off x="7209235" y="4604739"/>
            <a:ext cx="468052" cy="46805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F5456D"/>
          </a:solidFill>
          <a:ln>
            <a:solidFill>
              <a:srgbClr val="FFFFFE"/>
            </a:solidFill>
          </a:ln>
          <a:extLst/>
        </p:spPr>
        <p:txBody>
          <a:bodyPr lIns="121917" tIns="60958" rIns="121917" bIns="60958" anchor="ctr"/>
          <a:lstStyle/>
          <a:p>
            <a:pPr algn="ctr"/>
            <a:endParaRPr>
              <a:latin typeface="微软雅黑"/>
              <a:ea typeface="微软雅黑"/>
              <a:sym typeface="微软雅黑"/>
            </a:endParaRPr>
          </a:p>
        </p:txBody>
      </p:sp>
      <p:grpSp>
        <p:nvGrpSpPr>
          <p:cNvPr id="26" name="Group 9"/>
          <p:cNvGrpSpPr/>
          <p:nvPr/>
        </p:nvGrpSpPr>
        <p:grpSpPr>
          <a:xfrm>
            <a:off x="7913285" y="4528863"/>
            <a:ext cx="2561039" cy="775597"/>
            <a:chOff x="8143473" y="4960982"/>
            <a:chExt cx="2561039" cy="775597"/>
          </a:xfrm>
        </p:grpSpPr>
        <p:sp>
          <p:nvSpPr>
            <p:cNvPr id="27" name="Rectangle 37"/>
            <p:cNvSpPr/>
            <p:nvPr/>
          </p:nvSpPr>
          <p:spPr>
            <a:xfrm>
              <a:off x="8143473" y="5182581"/>
              <a:ext cx="2561039" cy="553998"/>
            </a:xfrm>
            <a:prstGeom prst="rect">
              <a:avLst/>
            </a:prstGeom>
          </p:spPr>
          <p:txBody>
            <a:bodyPr wrap="square" lIns="144000" tIns="0" rIns="144000" bIns="0">
              <a:normAutofit fontScale="92500" lnSpcReduction="20000"/>
            </a:bodyPr>
            <a:lstStyle/>
            <a:p>
              <a:pPr>
                <a:lnSpc>
                  <a:spcPct val="120000"/>
                </a:lnSpc>
                <a:defRPr/>
              </a:pPr>
              <a:r>
                <a:rPr lang="zh-CN" altLang="en-US" sz="1300" dirty="0">
                  <a:latin typeface="微软雅黑"/>
                  <a:ea typeface="微软雅黑"/>
                  <a:sym typeface="微软雅黑"/>
                </a:rPr>
                <a:t>点击输入简要文字内容，概括精炼言简意赅的说明分项内容。</a:t>
              </a:r>
              <a:br>
                <a:rPr lang="zh-CN" altLang="en-US" sz="1300" dirty="0">
                  <a:latin typeface="微软雅黑"/>
                  <a:ea typeface="微软雅黑"/>
                  <a:sym typeface="微软雅黑"/>
                </a:rPr>
              </a:br>
              <a:endParaRPr lang="zh-CN" altLang="en-US" sz="1300" dirty="0">
                <a:latin typeface="微软雅黑"/>
                <a:ea typeface="微软雅黑"/>
                <a:sym typeface="微软雅黑"/>
              </a:endParaRPr>
            </a:p>
          </p:txBody>
        </p:sp>
        <p:sp>
          <p:nvSpPr>
            <p:cNvPr id="28" name="TextBox 38"/>
            <p:cNvSpPr txBox="1">
              <a:spLocks/>
            </p:cNvSpPr>
            <p:nvPr/>
          </p:nvSpPr>
          <p:spPr bwMode="auto">
            <a:xfrm>
              <a:off x="8143473" y="4960982"/>
              <a:ext cx="2561039" cy="221599"/>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rmAutofit fontScale="85000" lnSpcReduction="20000"/>
              <a:sp3d/>
            </a:bodyPr>
            <a:lstStyle/>
            <a:p>
              <a:pPr latinLnBrk="0">
                <a:buClr>
                  <a:prstClr val="white"/>
                </a:buClr>
                <a:defRPr/>
              </a:pPr>
              <a:r>
                <a:rPr lang="zh-CN" altLang="en-US" sz="2100" b="1" dirty="0">
                  <a:latin typeface="微软雅黑"/>
                  <a:ea typeface="微软雅黑"/>
                  <a:sym typeface="微软雅黑"/>
                </a:rPr>
                <a:t>添加标题 </a:t>
              </a:r>
            </a:p>
          </p:txBody>
        </p:sp>
      </p:grpSp>
      <p:sp>
        <p:nvSpPr>
          <p:cNvPr id="29" name="矩形 28"/>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a:ea typeface="微软雅黑"/>
              <a:sym typeface="微软雅黑"/>
            </a:endParaRPr>
          </a:p>
        </p:txBody>
      </p:sp>
    </p:spTree>
    <p:extLst>
      <p:ext uri="{BB962C8B-B14F-4D97-AF65-F5344CB8AC3E}">
        <p14:creationId xmlns:p14="http://schemas.microsoft.com/office/powerpoint/2010/main" val="1523571945"/>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8" grpId="0" animBg="1"/>
      <p:bldP spid="19"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微软雅黑"/>
              <a:ea typeface="微软雅黑"/>
              <a:cs typeface="+mn-ea"/>
              <a:sym typeface="微软雅黑"/>
            </a:endParaRPr>
          </a:p>
        </p:txBody>
      </p:sp>
      <p:sp>
        <p:nvSpPr>
          <p:cNvPr id="6" name="Freeform 3"/>
          <p:cNvSpPr>
            <a:spLocks noChangeArrowheads="1"/>
          </p:cNvSpPr>
          <p:nvPr/>
        </p:nvSpPr>
        <p:spPr bwMode="auto">
          <a:xfrm rot="19397468">
            <a:off x="4830763" y="1954213"/>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5456D"/>
          </a:solidFill>
          <a:ln>
            <a:noFill/>
          </a:ln>
          <a:effec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10" name="TextBox 19"/>
          <p:cNvSpPr txBox="1">
            <a:spLocks noChangeArrowheads="1"/>
          </p:cNvSpPr>
          <p:nvPr/>
        </p:nvSpPr>
        <p:spPr bwMode="auto">
          <a:xfrm>
            <a:off x="5160963" y="2295525"/>
            <a:ext cx="1093787" cy="400087"/>
          </a:xfrm>
          <a:prstGeom prst="rect">
            <a:avLst/>
          </a:prstGeom>
          <a:noFill/>
          <a:ln w="9525">
            <a:noFill/>
            <a:miter lim="800000"/>
            <a:headEnd/>
            <a:tailEnd/>
          </a:ln>
          <a:effectLst/>
          <a:extLst/>
        </p:spPr>
        <p:txBody>
          <a:bodyPr lIns="91420" tIns="45709" rIns="91420" bIns="4570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000" b="1">
                <a:solidFill>
                  <a:schemeClr val="bg1"/>
                </a:solidFill>
                <a:latin typeface="微软雅黑"/>
                <a:ea typeface="微软雅黑"/>
                <a:cs typeface="+mn-ea"/>
                <a:sym typeface="微软雅黑"/>
              </a:rPr>
              <a:t>S</a:t>
            </a:r>
            <a:endParaRPr lang="ru-RU" altLang="en-US" sz="2000" b="1">
              <a:solidFill>
                <a:schemeClr val="bg1"/>
              </a:solidFill>
              <a:latin typeface="微软雅黑"/>
              <a:ea typeface="微软雅黑"/>
              <a:cs typeface="+mn-ea"/>
              <a:sym typeface="微软雅黑"/>
            </a:endParaRPr>
          </a:p>
        </p:txBody>
      </p:sp>
      <p:sp>
        <p:nvSpPr>
          <p:cNvPr id="7" name="Freeform 3"/>
          <p:cNvSpPr>
            <a:spLocks noChangeArrowheads="1"/>
          </p:cNvSpPr>
          <p:nvPr/>
        </p:nvSpPr>
        <p:spPr bwMode="auto">
          <a:xfrm rot="3202081">
            <a:off x="6051550" y="23622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5456D"/>
          </a:solidFill>
          <a:ln>
            <a:noFill/>
          </a:ln>
          <a:effec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11" name="TextBox 20"/>
          <p:cNvSpPr txBox="1">
            <a:spLocks noChangeArrowheads="1"/>
          </p:cNvSpPr>
          <p:nvPr/>
        </p:nvSpPr>
        <p:spPr bwMode="auto">
          <a:xfrm>
            <a:off x="6370003" y="2777808"/>
            <a:ext cx="1093787" cy="400087"/>
          </a:xfrm>
          <a:prstGeom prst="rect">
            <a:avLst/>
          </a:prstGeom>
          <a:noFill/>
          <a:ln w="9525">
            <a:noFill/>
            <a:miter lim="800000"/>
            <a:headEnd/>
            <a:tailEnd/>
          </a:ln>
          <a:effectLst/>
          <a:extLst/>
        </p:spPr>
        <p:txBody>
          <a:bodyPr lIns="91420" tIns="45709" rIns="91420" bIns="4570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id-ID" altLang="en-US" sz="2000" b="1" dirty="0">
                <a:solidFill>
                  <a:srgbClr val="FFFFFF"/>
                </a:solidFill>
                <a:latin typeface="微软雅黑"/>
                <a:ea typeface="微软雅黑"/>
                <a:cs typeface="+mn-ea"/>
                <a:sym typeface="微软雅黑"/>
              </a:rPr>
              <a:t>O</a:t>
            </a:r>
            <a:endParaRPr lang="ru-RU" altLang="en-US" sz="2000" b="1" dirty="0">
              <a:solidFill>
                <a:srgbClr val="FFFFFF"/>
              </a:solidFill>
              <a:latin typeface="微软雅黑"/>
              <a:ea typeface="微软雅黑"/>
              <a:cs typeface="+mn-ea"/>
              <a:sym typeface="微软雅黑"/>
            </a:endParaRPr>
          </a:p>
        </p:txBody>
      </p:sp>
      <p:sp>
        <p:nvSpPr>
          <p:cNvPr id="8" name="Freeform 3"/>
          <p:cNvSpPr>
            <a:spLocks noChangeArrowheads="1"/>
          </p:cNvSpPr>
          <p:nvPr/>
        </p:nvSpPr>
        <p:spPr bwMode="auto">
          <a:xfrm rot="8579122">
            <a:off x="5638800" y="3586163"/>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5456D"/>
          </a:solidFill>
          <a:ln w="9525">
            <a:noFill/>
            <a:round/>
          </a:ln>
          <a:effec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12" name="TextBox 21"/>
          <p:cNvSpPr txBox="1">
            <a:spLocks noChangeArrowheads="1"/>
          </p:cNvSpPr>
          <p:nvPr/>
        </p:nvSpPr>
        <p:spPr bwMode="auto">
          <a:xfrm>
            <a:off x="5946775" y="4144963"/>
            <a:ext cx="1093788" cy="400087"/>
          </a:xfrm>
          <a:prstGeom prst="rect">
            <a:avLst/>
          </a:prstGeom>
          <a:noFill/>
          <a:ln w="9525">
            <a:noFill/>
            <a:miter lim="800000"/>
            <a:headEnd/>
            <a:tailEnd/>
          </a:ln>
          <a:effectLst/>
          <a:extLst/>
        </p:spPr>
        <p:txBody>
          <a:bodyPr lIns="91420" tIns="45709" rIns="91420" bIns="4570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000" b="1" dirty="0">
                <a:solidFill>
                  <a:srgbClr val="FFFFFF"/>
                </a:solidFill>
                <a:latin typeface="微软雅黑"/>
                <a:ea typeface="微软雅黑"/>
                <a:cs typeface="+mn-ea"/>
                <a:sym typeface="微软雅黑"/>
              </a:rPr>
              <a:t>T</a:t>
            </a:r>
            <a:endParaRPr lang="ru-RU" altLang="en-US" sz="2000" b="1" dirty="0">
              <a:solidFill>
                <a:srgbClr val="FFFFFF"/>
              </a:solidFill>
              <a:latin typeface="微软雅黑"/>
              <a:ea typeface="微软雅黑"/>
              <a:cs typeface="+mn-ea"/>
              <a:sym typeface="微软雅黑"/>
            </a:endParaRPr>
          </a:p>
        </p:txBody>
      </p:sp>
      <p:sp>
        <p:nvSpPr>
          <p:cNvPr id="9" name="Freeform 3"/>
          <p:cNvSpPr>
            <a:spLocks noChangeArrowheads="1"/>
          </p:cNvSpPr>
          <p:nvPr/>
        </p:nvSpPr>
        <p:spPr bwMode="auto">
          <a:xfrm rot="13978264">
            <a:off x="4418806" y="3186907"/>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5456D"/>
          </a:solidFill>
          <a:ln>
            <a:noFill/>
          </a:ln>
          <a:effec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微软雅黑"/>
              <a:ea typeface="微软雅黑"/>
              <a:cs typeface="+mn-ea"/>
              <a:sym typeface="微软雅黑"/>
            </a:endParaRPr>
          </a:p>
        </p:txBody>
      </p:sp>
      <p:sp>
        <p:nvSpPr>
          <p:cNvPr id="13" name="TextBox 22"/>
          <p:cNvSpPr txBox="1">
            <a:spLocks noChangeArrowheads="1"/>
          </p:cNvSpPr>
          <p:nvPr/>
        </p:nvSpPr>
        <p:spPr bwMode="auto">
          <a:xfrm>
            <a:off x="4657725" y="3589338"/>
            <a:ext cx="1093788" cy="400087"/>
          </a:xfrm>
          <a:prstGeom prst="rect">
            <a:avLst/>
          </a:prstGeom>
          <a:noFill/>
          <a:ln w="9525">
            <a:noFill/>
            <a:miter lim="800000"/>
            <a:headEnd/>
            <a:tailEnd/>
          </a:ln>
          <a:effectLst/>
          <a:extLst/>
        </p:spPr>
        <p:txBody>
          <a:bodyPr lIns="91420" tIns="45709" rIns="91420" bIns="4570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000" b="1" dirty="0">
                <a:solidFill>
                  <a:srgbClr val="FFFFFF"/>
                </a:solidFill>
                <a:latin typeface="微软雅黑"/>
                <a:ea typeface="微软雅黑"/>
                <a:cs typeface="+mn-ea"/>
                <a:sym typeface="微软雅黑"/>
              </a:rPr>
              <a:t>W</a:t>
            </a:r>
            <a:endParaRPr lang="ru-RU" altLang="en-US" sz="2000" b="1" dirty="0">
              <a:solidFill>
                <a:srgbClr val="FFFFFF"/>
              </a:solidFill>
              <a:latin typeface="微软雅黑"/>
              <a:ea typeface="微软雅黑"/>
              <a:cs typeface="+mn-ea"/>
              <a:sym typeface="微软雅黑"/>
            </a:endParaRPr>
          </a:p>
        </p:txBody>
      </p:sp>
      <p:grpSp>
        <p:nvGrpSpPr>
          <p:cNvPr id="24" name="PA_组合 23"/>
          <p:cNvGrpSpPr/>
          <p:nvPr>
            <p:custDataLst>
              <p:tags r:id="rId1"/>
            </p:custDataLst>
          </p:nvPr>
        </p:nvGrpSpPr>
        <p:grpSpPr>
          <a:xfrm>
            <a:off x="8137208" y="2269808"/>
            <a:ext cx="2030412" cy="778990"/>
            <a:chOff x="8137208" y="2269808"/>
            <a:chExt cx="2030412" cy="778990"/>
          </a:xfrm>
        </p:grpSpPr>
        <p:sp>
          <p:nvSpPr>
            <p:cNvPr id="14" name="TextBox 13"/>
            <p:cNvSpPr txBox="1">
              <a:spLocks noChangeArrowheads="1"/>
            </p:cNvSpPr>
            <p:nvPr/>
          </p:nvSpPr>
          <p:spPr bwMode="auto">
            <a:xfrm>
              <a:off x="8137208" y="2269808"/>
              <a:ext cx="14954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200" dirty="0">
                  <a:solidFill>
                    <a:srgbClr val="E7E6E6">
                      <a:lumMod val="25000"/>
                    </a:srgbClr>
                  </a:solidFill>
                  <a:latin typeface="微软雅黑"/>
                  <a:ea typeface="微软雅黑"/>
                  <a:cs typeface="+mn-ea"/>
                  <a:sym typeface="微软雅黑"/>
                </a:rPr>
                <a:t>添加你的标题</a:t>
              </a:r>
            </a:p>
          </p:txBody>
        </p:sp>
        <p:sp>
          <p:nvSpPr>
            <p:cNvPr id="15" name="TextBox 13"/>
            <p:cNvSpPr txBox="1">
              <a:spLocks noChangeArrowheads="1"/>
            </p:cNvSpPr>
            <p:nvPr/>
          </p:nvSpPr>
          <p:spPr bwMode="auto">
            <a:xfrm>
              <a:off x="8137208" y="2592070"/>
              <a:ext cx="2030412" cy="456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30000"/>
                </a:lnSpc>
                <a:spcBef>
                  <a:spcPct val="20000"/>
                </a:spcBef>
              </a:pPr>
              <a:r>
                <a:rPr lang="zh-CN" altLang="zh-CN" sz="1200" dirty="0">
                  <a:solidFill>
                    <a:srgbClr val="E7E6E6">
                      <a:lumMod val="25000"/>
                    </a:srgbClr>
                  </a:solidFill>
                  <a:latin typeface="微软雅黑"/>
                  <a:ea typeface="微软雅黑"/>
                  <a:cs typeface="+mn-ea"/>
                  <a:sym typeface="微软雅黑"/>
                </a:rPr>
                <a:t>请在此添加您的文字内容， 请在此添加您的文字内容。</a:t>
              </a:r>
              <a:endParaRPr lang="en-US" altLang="zh-CN" sz="1200" dirty="0">
                <a:solidFill>
                  <a:srgbClr val="E7E6E6">
                    <a:lumMod val="25000"/>
                  </a:srgbClr>
                </a:solidFill>
                <a:latin typeface="微软雅黑"/>
                <a:ea typeface="微软雅黑"/>
                <a:cs typeface="+mn-ea"/>
                <a:sym typeface="微软雅黑"/>
              </a:endParaRPr>
            </a:p>
          </p:txBody>
        </p:sp>
      </p:grpSp>
      <p:grpSp>
        <p:nvGrpSpPr>
          <p:cNvPr id="25" name="PA_组合 24"/>
          <p:cNvGrpSpPr/>
          <p:nvPr>
            <p:custDataLst>
              <p:tags r:id="rId2"/>
            </p:custDataLst>
          </p:nvPr>
        </p:nvGrpSpPr>
        <p:grpSpPr>
          <a:xfrm>
            <a:off x="2032318" y="2269808"/>
            <a:ext cx="2030412" cy="778990"/>
            <a:chOff x="2032318" y="2269808"/>
            <a:chExt cx="2030412" cy="778990"/>
          </a:xfrm>
        </p:grpSpPr>
        <p:sp>
          <p:nvSpPr>
            <p:cNvPr id="16" name="TextBox 13"/>
            <p:cNvSpPr txBox="1">
              <a:spLocks noChangeArrowheads="1"/>
            </p:cNvSpPr>
            <p:nvPr/>
          </p:nvSpPr>
          <p:spPr bwMode="auto">
            <a:xfrm>
              <a:off x="2784793" y="2269808"/>
              <a:ext cx="12779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200" dirty="0">
                  <a:solidFill>
                    <a:srgbClr val="E7E6E6">
                      <a:lumMod val="25000"/>
                    </a:srgbClr>
                  </a:solidFill>
                  <a:latin typeface="微软雅黑"/>
                  <a:ea typeface="微软雅黑"/>
                  <a:cs typeface="+mn-ea"/>
                  <a:sym typeface="微软雅黑"/>
                </a:rPr>
                <a:t>添加你的标题</a:t>
              </a:r>
            </a:p>
          </p:txBody>
        </p:sp>
        <p:sp>
          <p:nvSpPr>
            <p:cNvPr id="17" name="TextBox 13"/>
            <p:cNvSpPr txBox="1">
              <a:spLocks noChangeArrowheads="1"/>
            </p:cNvSpPr>
            <p:nvPr/>
          </p:nvSpPr>
          <p:spPr bwMode="auto">
            <a:xfrm>
              <a:off x="2032318" y="2592070"/>
              <a:ext cx="2030412" cy="456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lnSpc>
                  <a:spcPct val="130000"/>
                </a:lnSpc>
                <a:spcBef>
                  <a:spcPct val="20000"/>
                </a:spcBef>
              </a:pPr>
              <a:r>
                <a:rPr lang="zh-CN" altLang="zh-CN" sz="1200" dirty="0">
                  <a:solidFill>
                    <a:srgbClr val="E7E6E6">
                      <a:lumMod val="25000"/>
                    </a:srgbClr>
                  </a:solidFill>
                  <a:latin typeface="微软雅黑"/>
                  <a:ea typeface="微软雅黑"/>
                  <a:cs typeface="+mn-ea"/>
                  <a:sym typeface="微软雅黑"/>
                </a:rPr>
                <a:t>请在此添加您的文字内容， 请在此添加您的文字内容。</a:t>
              </a:r>
              <a:endParaRPr lang="en-US" altLang="zh-CN" sz="1200" dirty="0">
                <a:solidFill>
                  <a:srgbClr val="E7E6E6">
                    <a:lumMod val="25000"/>
                  </a:srgbClr>
                </a:solidFill>
                <a:latin typeface="微软雅黑"/>
                <a:ea typeface="微软雅黑"/>
                <a:cs typeface="+mn-ea"/>
                <a:sym typeface="微软雅黑"/>
              </a:endParaRPr>
            </a:p>
          </p:txBody>
        </p:sp>
      </p:grpSp>
      <p:grpSp>
        <p:nvGrpSpPr>
          <p:cNvPr id="27" name="PA_组合 26"/>
          <p:cNvGrpSpPr/>
          <p:nvPr>
            <p:custDataLst>
              <p:tags r:id="rId3"/>
            </p:custDataLst>
          </p:nvPr>
        </p:nvGrpSpPr>
        <p:grpSpPr>
          <a:xfrm>
            <a:off x="8137208" y="4303395"/>
            <a:ext cx="2030412" cy="777403"/>
            <a:chOff x="8137208" y="4303395"/>
            <a:chExt cx="2030412" cy="777403"/>
          </a:xfrm>
        </p:grpSpPr>
        <p:sp>
          <p:nvSpPr>
            <p:cNvPr id="18" name="TextBox 13"/>
            <p:cNvSpPr txBox="1">
              <a:spLocks noChangeArrowheads="1"/>
            </p:cNvSpPr>
            <p:nvPr/>
          </p:nvSpPr>
          <p:spPr bwMode="auto">
            <a:xfrm>
              <a:off x="8137208" y="4303395"/>
              <a:ext cx="14954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200" dirty="0">
                  <a:solidFill>
                    <a:srgbClr val="E7E6E6">
                      <a:lumMod val="25000"/>
                    </a:srgbClr>
                  </a:solidFill>
                  <a:latin typeface="微软雅黑"/>
                  <a:ea typeface="微软雅黑"/>
                  <a:cs typeface="+mn-ea"/>
                  <a:sym typeface="微软雅黑"/>
                </a:rPr>
                <a:t>添加你的标题</a:t>
              </a:r>
            </a:p>
          </p:txBody>
        </p:sp>
        <p:sp>
          <p:nvSpPr>
            <p:cNvPr id="19" name="TextBox 13"/>
            <p:cNvSpPr txBox="1">
              <a:spLocks noChangeArrowheads="1"/>
            </p:cNvSpPr>
            <p:nvPr/>
          </p:nvSpPr>
          <p:spPr bwMode="auto">
            <a:xfrm>
              <a:off x="8137208" y="4624070"/>
              <a:ext cx="2030412" cy="456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30000"/>
                </a:lnSpc>
                <a:spcBef>
                  <a:spcPct val="20000"/>
                </a:spcBef>
              </a:pPr>
              <a:r>
                <a:rPr lang="zh-CN" altLang="zh-CN" sz="1200" dirty="0">
                  <a:solidFill>
                    <a:srgbClr val="E7E6E6">
                      <a:lumMod val="25000"/>
                    </a:srgbClr>
                  </a:solidFill>
                  <a:latin typeface="微软雅黑"/>
                  <a:ea typeface="微软雅黑"/>
                  <a:cs typeface="+mn-ea"/>
                  <a:sym typeface="微软雅黑"/>
                </a:rPr>
                <a:t>请在此添加您的文字内容， 请在此添加您的文字内容。</a:t>
              </a:r>
              <a:endParaRPr lang="en-US" altLang="zh-CN" sz="1200" dirty="0">
                <a:solidFill>
                  <a:srgbClr val="E7E6E6">
                    <a:lumMod val="25000"/>
                  </a:srgbClr>
                </a:solidFill>
                <a:latin typeface="微软雅黑"/>
                <a:ea typeface="微软雅黑"/>
                <a:cs typeface="+mn-ea"/>
                <a:sym typeface="微软雅黑"/>
              </a:endParaRPr>
            </a:p>
          </p:txBody>
        </p:sp>
      </p:grpSp>
      <p:grpSp>
        <p:nvGrpSpPr>
          <p:cNvPr id="26" name="PA_组合 25"/>
          <p:cNvGrpSpPr/>
          <p:nvPr>
            <p:custDataLst>
              <p:tags r:id="rId4"/>
            </p:custDataLst>
          </p:nvPr>
        </p:nvGrpSpPr>
        <p:grpSpPr>
          <a:xfrm>
            <a:off x="2032318" y="4303395"/>
            <a:ext cx="2030412" cy="777403"/>
            <a:chOff x="2032318" y="4303395"/>
            <a:chExt cx="2030412" cy="777403"/>
          </a:xfrm>
        </p:grpSpPr>
        <p:sp>
          <p:nvSpPr>
            <p:cNvPr id="20" name="TextBox 13"/>
            <p:cNvSpPr txBox="1">
              <a:spLocks noChangeArrowheads="1"/>
            </p:cNvSpPr>
            <p:nvPr/>
          </p:nvSpPr>
          <p:spPr bwMode="auto">
            <a:xfrm>
              <a:off x="2784793" y="4303395"/>
              <a:ext cx="12779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200" dirty="0">
                  <a:solidFill>
                    <a:srgbClr val="E7E6E6">
                      <a:lumMod val="25000"/>
                    </a:srgbClr>
                  </a:solidFill>
                  <a:latin typeface="微软雅黑"/>
                  <a:ea typeface="微软雅黑"/>
                  <a:cs typeface="+mn-ea"/>
                  <a:sym typeface="微软雅黑"/>
                </a:rPr>
                <a:t>添加你的标题</a:t>
              </a:r>
            </a:p>
          </p:txBody>
        </p:sp>
        <p:sp>
          <p:nvSpPr>
            <p:cNvPr id="21" name="TextBox 13"/>
            <p:cNvSpPr txBox="1">
              <a:spLocks noChangeArrowheads="1"/>
            </p:cNvSpPr>
            <p:nvPr/>
          </p:nvSpPr>
          <p:spPr bwMode="auto">
            <a:xfrm>
              <a:off x="2032318" y="4624070"/>
              <a:ext cx="2030412" cy="456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lnSpc>
                  <a:spcPct val="130000"/>
                </a:lnSpc>
                <a:spcBef>
                  <a:spcPct val="20000"/>
                </a:spcBef>
              </a:pPr>
              <a:r>
                <a:rPr lang="zh-CN" altLang="zh-CN" sz="1200" dirty="0">
                  <a:solidFill>
                    <a:srgbClr val="E7E6E6">
                      <a:lumMod val="25000"/>
                    </a:srgbClr>
                  </a:solidFill>
                  <a:latin typeface="微软雅黑"/>
                  <a:ea typeface="微软雅黑"/>
                  <a:cs typeface="+mn-ea"/>
                  <a:sym typeface="微软雅黑"/>
                </a:rPr>
                <a:t>请在此添加您的文字内容， 请在此添加您的文字内容。</a:t>
              </a:r>
              <a:endParaRPr lang="en-US" altLang="zh-CN" sz="1200" dirty="0">
                <a:solidFill>
                  <a:srgbClr val="E7E6E6">
                    <a:lumMod val="25000"/>
                  </a:srgbClr>
                </a:solidFill>
                <a:latin typeface="微软雅黑"/>
                <a:ea typeface="微软雅黑"/>
                <a:cs typeface="+mn-ea"/>
                <a:sym typeface="微软雅黑"/>
              </a:endParaRPr>
            </a:p>
          </p:txBody>
        </p:sp>
      </p:grpSp>
    </p:spTree>
    <p:extLst>
      <p:ext uri="{BB962C8B-B14F-4D97-AF65-F5344CB8AC3E}">
        <p14:creationId xmlns:p14="http://schemas.microsoft.com/office/powerpoint/2010/main" val="1923877160"/>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279184" y="1706023"/>
            <a:ext cx="3642477" cy="3602890"/>
            <a:chOff x="4512406" y="1799221"/>
            <a:chExt cx="3841675" cy="3799715"/>
          </a:xfrm>
          <a:solidFill>
            <a:srgbClr val="F5456D"/>
          </a:solidFill>
        </p:grpSpPr>
        <p:sp>
          <p:nvSpPr>
            <p:cNvPr id="2" name="任意多边形 1"/>
            <p:cNvSpPr/>
            <p:nvPr/>
          </p:nvSpPr>
          <p:spPr>
            <a:xfrm rot="9257143">
              <a:off x="6221113" y="5062780"/>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sp>
          <p:nvSpPr>
            <p:cNvPr id="3" name="任意多边形 2"/>
            <p:cNvSpPr/>
            <p:nvPr/>
          </p:nvSpPr>
          <p:spPr>
            <a:xfrm rot="12342857">
              <a:off x="4750179" y="5062780"/>
              <a:ext cx="1895196"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sp>
          <p:nvSpPr>
            <p:cNvPr id="4" name="任意多边形 3"/>
            <p:cNvSpPr/>
            <p:nvPr/>
          </p:nvSpPr>
          <p:spPr>
            <a:xfrm rot="15428571">
              <a:off x="3832887"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sp>
          <p:nvSpPr>
            <p:cNvPr id="5" name="任意多边形 4"/>
            <p:cNvSpPr/>
            <p:nvPr/>
          </p:nvSpPr>
          <p:spPr>
            <a:xfrm rot="18514286">
              <a:off x="4160409"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sp>
          <p:nvSpPr>
            <p:cNvPr id="6" name="任意多边形 5"/>
            <p:cNvSpPr/>
            <p:nvPr/>
          </p:nvSpPr>
          <p:spPr>
            <a:xfrm>
              <a:off x="5486811" y="1838852"/>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sp>
          <p:nvSpPr>
            <p:cNvPr id="7" name="任意多边形 6"/>
            <p:cNvSpPr/>
            <p:nvPr/>
          </p:nvSpPr>
          <p:spPr>
            <a:xfrm rot="3085714">
              <a:off x="6813215"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sp>
          <p:nvSpPr>
            <p:cNvPr id="8" name="任意多边形 7"/>
            <p:cNvSpPr/>
            <p:nvPr/>
          </p:nvSpPr>
          <p:spPr>
            <a:xfrm rot="6171428">
              <a:off x="7138406"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900">
                <a:solidFill>
                  <a:schemeClr val="tx1"/>
                </a:solidFill>
                <a:latin typeface="微软雅黑"/>
                <a:ea typeface="微软雅黑"/>
                <a:sym typeface="微软雅黑"/>
              </a:endParaRPr>
            </a:p>
          </p:txBody>
        </p:sp>
      </p:grpSp>
      <p:sp>
        <p:nvSpPr>
          <p:cNvPr id="25" name="TextBox 170"/>
          <p:cNvSpPr txBox="1"/>
          <p:nvPr/>
        </p:nvSpPr>
        <p:spPr>
          <a:xfrm>
            <a:off x="1559189" y="1585494"/>
            <a:ext cx="2304215" cy="345850"/>
          </a:xfrm>
          <a:prstGeom prst="rect">
            <a:avLst/>
          </a:prstGeom>
          <a:noFill/>
        </p:spPr>
        <p:txBody>
          <a:bodyPr wrap="square" lIns="91426" tIns="45713" rIns="91426" bIns="45713" rtlCol="0">
            <a:spAutoFit/>
          </a:bodyPr>
          <a:lstStyle/>
          <a:p>
            <a:pPr algn="r">
              <a:lnSpc>
                <a:spcPct val="120000"/>
              </a:lnSpc>
            </a:pPr>
            <a:r>
              <a:rPr lang="zh-CN" altLang="en-US" sz="1500" dirty="0">
                <a:latin typeface="微软雅黑"/>
                <a:ea typeface="微软雅黑"/>
                <a:cs typeface="+mn-ea"/>
                <a:sym typeface="微软雅黑"/>
              </a:rPr>
              <a:t>请替换文字内容</a:t>
            </a:r>
            <a:endParaRPr lang="en-US" altLang="zh-CN" sz="1500" dirty="0">
              <a:latin typeface="微软雅黑"/>
              <a:ea typeface="微软雅黑"/>
              <a:cs typeface="+mn-ea"/>
              <a:sym typeface="微软雅黑"/>
            </a:endParaRPr>
          </a:p>
        </p:txBody>
      </p:sp>
      <p:sp>
        <p:nvSpPr>
          <p:cNvPr id="26" name="TextBox 171"/>
          <p:cNvSpPr txBox="1"/>
          <p:nvPr/>
        </p:nvSpPr>
        <p:spPr>
          <a:xfrm>
            <a:off x="1453351" y="1858872"/>
            <a:ext cx="2410053" cy="715566"/>
          </a:xfrm>
          <a:prstGeom prst="rect">
            <a:avLst/>
          </a:prstGeom>
          <a:noFill/>
        </p:spPr>
        <p:txBody>
          <a:bodyPr wrap="square" lIns="91426" tIns="45713" rIns="91426" bIns="45713" rtlCol="0">
            <a:spAutoFit/>
          </a:bodyPr>
          <a:lstStyle/>
          <a:p>
            <a:pPr algn="r">
              <a:lnSpc>
                <a:spcPct val="150000"/>
              </a:lnSpc>
            </a:pPr>
            <a:r>
              <a:rPr lang="zh-CN" altLang="en-US" sz="900" dirty="0">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latin typeface="微软雅黑"/>
              <a:ea typeface="微软雅黑"/>
              <a:cs typeface="+mn-ea"/>
              <a:sym typeface="微软雅黑"/>
            </a:endParaRPr>
          </a:p>
        </p:txBody>
      </p:sp>
      <p:sp>
        <p:nvSpPr>
          <p:cNvPr id="27" name="TextBox 170"/>
          <p:cNvSpPr txBox="1"/>
          <p:nvPr/>
        </p:nvSpPr>
        <p:spPr>
          <a:xfrm>
            <a:off x="1559189" y="3193703"/>
            <a:ext cx="2304215" cy="345850"/>
          </a:xfrm>
          <a:prstGeom prst="rect">
            <a:avLst/>
          </a:prstGeom>
          <a:noFill/>
        </p:spPr>
        <p:txBody>
          <a:bodyPr wrap="square" lIns="91426" tIns="45713" rIns="91426" bIns="45713" rtlCol="0">
            <a:spAutoFit/>
          </a:bodyPr>
          <a:lstStyle/>
          <a:p>
            <a:pPr algn="r">
              <a:lnSpc>
                <a:spcPct val="120000"/>
              </a:lnSpc>
            </a:pPr>
            <a:r>
              <a:rPr lang="zh-CN" altLang="en-US" sz="1500" dirty="0">
                <a:latin typeface="微软雅黑"/>
                <a:ea typeface="微软雅黑"/>
                <a:cs typeface="+mn-ea"/>
                <a:sym typeface="微软雅黑"/>
              </a:rPr>
              <a:t>请替换文字内容</a:t>
            </a:r>
            <a:endParaRPr lang="en-US" altLang="zh-CN" sz="1500" dirty="0">
              <a:latin typeface="微软雅黑"/>
              <a:ea typeface="微软雅黑"/>
              <a:cs typeface="+mn-ea"/>
              <a:sym typeface="微软雅黑"/>
            </a:endParaRPr>
          </a:p>
        </p:txBody>
      </p:sp>
      <p:sp>
        <p:nvSpPr>
          <p:cNvPr id="28" name="TextBox 171"/>
          <p:cNvSpPr txBox="1"/>
          <p:nvPr/>
        </p:nvSpPr>
        <p:spPr>
          <a:xfrm>
            <a:off x="1453351" y="3467081"/>
            <a:ext cx="2410053" cy="715566"/>
          </a:xfrm>
          <a:prstGeom prst="rect">
            <a:avLst/>
          </a:prstGeom>
          <a:noFill/>
        </p:spPr>
        <p:txBody>
          <a:bodyPr wrap="square" lIns="91426" tIns="45713" rIns="91426" bIns="45713" rtlCol="0">
            <a:spAutoFit/>
          </a:bodyPr>
          <a:lstStyle/>
          <a:p>
            <a:pPr algn="r">
              <a:lnSpc>
                <a:spcPct val="150000"/>
              </a:lnSpc>
            </a:pPr>
            <a:r>
              <a:rPr lang="zh-CN" altLang="en-US" sz="900" dirty="0">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latin typeface="微软雅黑"/>
              <a:ea typeface="微软雅黑"/>
              <a:cs typeface="+mn-ea"/>
              <a:sym typeface="微软雅黑"/>
            </a:endParaRPr>
          </a:p>
        </p:txBody>
      </p:sp>
      <p:sp>
        <p:nvSpPr>
          <p:cNvPr id="29" name="TextBox 170"/>
          <p:cNvSpPr txBox="1"/>
          <p:nvPr/>
        </p:nvSpPr>
        <p:spPr>
          <a:xfrm>
            <a:off x="1559189" y="4704021"/>
            <a:ext cx="2304215" cy="345850"/>
          </a:xfrm>
          <a:prstGeom prst="rect">
            <a:avLst/>
          </a:prstGeom>
          <a:noFill/>
        </p:spPr>
        <p:txBody>
          <a:bodyPr wrap="square" lIns="91426" tIns="45713" rIns="91426" bIns="45713" rtlCol="0">
            <a:spAutoFit/>
          </a:bodyPr>
          <a:lstStyle/>
          <a:p>
            <a:pPr algn="r">
              <a:lnSpc>
                <a:spcPct val="120000"/>
              </a:lnSpc>
            </a:pPr>
            <a:r>
              <a:rPr lang="zh-CN" altLang="en-US" sz="1500" dirty="0">
                <a:latin typeface="微软雅黑"/>
                <a:ea typeface="微软雅黑"/>
                <a:cs typeface="+mn-ea"/>
                <a:sym typeface="微软雅黑"/>
              </a:rPr>
              <a:t>请替换文字内容</a:t>
            </a:r>
            <a:endParaRPr lang="en-US" altLang="zh-CN" sz="1500" dirty="0">
              <a:latin typeface="微软雅黑"/>
              <a:ea typeface="微软雅黑"/>
              <a:cs typeface="+mn-ea"/>
              <a:sym typeface="微软雅黑"/>
            </a:endParaRPr>
          </a:p>
        </p:txBody>
      </p:sp>
      <p:sp>
        <p:nvSpPr>
          <p:cNvPr id="30" name="TextBox 171"/>
          <p:cNvSpPr txBox="1"/>
          <p:nvPr/>
        </p:nvSpPr>
        <p:spPr>
          <a:xfrm>
            <a:off x="1453351" y="4977399"/>
            <a:ext cx="2410053" cy="715566"/>
          </a:xfrm>
          <a:prstGeom prst="rect">
            <a:avLst/>
          </a:prstGeom>
          <a:noFill/>
        </p:spPr>
        <p:txBody>
          <a:bodyPr wrap="square" lIns="91426" tIns="45713" rIns="91426" bIns="45713" rtlCol="0">
            <a:spAutoFit/>
          </a:bodyPr>
          <a:lstStyle/>
          <a:p>
            <a:pPr algn="r">
              <a:lnSpc>
                <a:spcPct val="150000"/>
              </a:lnSpc>
            </a:pPr>
            <a:r>
              <a:rPr lang="zh-CN" altLang="en-US" sz="900" dirty="0">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latin typeface="微软雅黑"/>
              <a:ea typeface="微软雅黑"/>
              <a:cs typeface="+mn-ea"/>
              <a:sym typeface="微软雅黑"/>
            </a:endParaRPr>
          </a:p>
        </p:txBody>
      </p:sp>
      <p:sp>
        <p:nvSpPr>
          <p:cNvPr id="31" name="TextBox 170"/>
          <p:cNvSpPr txBox="1"/>
          <p:nvPr/>
        </p:nvSpPr>
        <p:spPr>
          <a:xfrm>
            <a:off x="8049657" y="4690874"/>
            <a:ext cx="2304215" cy="345850"/>
          </a:xfrm>
          <a:prstGeom prst="rect">
            <a:avLst/>
          </a:prstGeom>
          <a:noFill/>
        </p:spPr>
        <p:txBody>
          <a:bodyPr wrap="square" lIns="91426" tIns="45713" rIns="91426" bIns="45713" rtlCol="0">
            <a:spAutoFit/>
          </a:bodyPr>
          <a:lstStyle/>
          <a:p>
            <a:pPr>
              <a:lnSpc>
                <a:spcPct val="120000"/>
              </a:lnSpc>
            </a:pPr>
            <a:r>
              <a:rPr lang="zh-CN" altLang="en-US" sz="1500" dirty="0">
                <a:latin typeface="微软雅黑"/>
                <a:ea typeface="微软雅黑"/>
                <a:cs typeface="+mn-ea"/>
                <a:sym typeface="微软雅黑"/>
              </a:rPr>
              <a:t>请替换文字内容</a:t>
            </a:r>
            <a:endParaRPr lang="en-US" altLang="zh-CN" sz="1500" dirty="0">
              <a:latin typeface="微软雅黑"/>
              <a:ea typeface="微软雅黑"/>
              <a:cs typeface="+mn-ea"/>
              <a:sym typeface="微软雅黑"/>
            </a:endParaRPr>
          </a:p>
        </p:txBody>
      </p:sp>
      <p:sp>
        <p:nvSpPr>
          <p:cNvPr id="32" name="TextBox 171"/>
          <p:cNvSpPr txBox="1"/>
          <p:nvPr/>
        </p:nvSpPr>
        <p:spPr>
          <a:xfrm>
            <a:off x="8049657" y="4964252"/>
            <a:ext cx="2451271" cy="715566"/>
          </a:xfrm>
          <a:prstGeom prst="rect">
            <a:avLst/>
          </a:prstGeom>
          <a:noFill/>
        </p:spPr>
        <p:txBody>
          <a:bodyPr wrap="square" lIns="91426" tIns="45713" rIns="91426" bIns="45713" rtlCol="0">
            <a:spAutoFit/>
          </a:bodyPr>
          <a:lstStyle/>
          <a:p>
            <a:pPr>
              <a:lnSpc>
                <a:spcPct val="150000"/>
              </a:lnSpc>
            </a:pPr>
            <a:r>
              <a:rPr lang="zh-CN" altLang="en-US" sz="900" dirty="0">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latin typeface="微软雅黑"/>
              <a:ea typeface="微软雅黑"/>
              <a:cs typeface="+mn-ea"/>
              <a:sym typeface="微软雅黑"/>
            </a:endParaRPr>
          </a:p>
        </p:txBody>
      </p:sp>
      <p:sp>
        <p:nvSpPr>
          <p:cNvPr id="33" name="TextBox 170"/>
          <p:cNvSpPr txBox="1"/>
          <p:nvPr/>
        </p:nvSpPr>
        <p:spPr>
          <a:xfrm>
            <a:off x="8287380" y="3193703"/>
            <a:ext cx="2304215" cy="345850"/>
          </a:xfrm>
          <a:prstGeom prst="rect">
            <a:avLst/>
          </a:prstGeom>
          <a:noFill/>
        </p:spPr>
        <p:txBody>
          <a:bodyPr wrap="square" lIns="91426" tIns="45713" rIns="91426" bIns="45713" rtlCol="0">
            <a:spAutoFit/>
          </a:bodyPr>
          <a:lstStyle/>
          <a:p>
            <a:pPr>
              <a:lnSpc>
                <a:spcPct val="120000"/>
              </a:lnSpc>
            </a:pPr>
            <a:r>
              <a:rPr lang="zh-CN" altLang="en-US" sz="1500" dirty="0">
                <a:latin typeface="微软雅黑"/>
                <a:ea typeface="微软雅黑"/>
                <a:cs typeface="+mn-ea"/>
                <a:sym typeface="微软雅黑"/>
              </a:rPr>
              <a:t>请替换文字内容</a:t>
            </a:r>
            <a:endParaRPr lang="en-US" altLang="zh-CN" sz="1500" dirty="0">
              <a:latin typeface="微软雅黑"/>
              <a:ea typeface="微软雅黑"/>
              <a:cs typeface="+mn-ea"/>
              <a:sym typeface="微软雅黑"/>
            </a:endParaRPr>
          </a:p>
        </p:txBody>
      </p:sp>
      <p:sp>
        <p:nvSpPr>
          <p:cNvPr id="34" name="TextBox 171"/>
          <p:cNvSpPr txBox="1"/>
          <p:nvPr/>
        </p:nvSpPr>
        <p:spPr>
          <a:xfrm>
            <a:off x="8287379" y="3467081"/>
            <a:ext cx="2451271" cy="715566"/>
          </a:xfrm>
          <a:prstGeom prst="rect">
            <a:avLst/>
          </a:prstGeom>
          <a:noFill/>
        </p:spPr>
        <p:txBody>
          <a:bodyPr wrap="square" lIns="91426" tIns="45713" rIns="91426" bIns="45713" rtlCol="0">
            <a:spAutoFit/>
          </a:bodyPr>
          <a:lstStyle/>
          <a:p>
            <a:pPr>
              <a:lnSpc>
                <a:spcPct val="150000"/>
              </a:lnSpc>
            </a:pPr>
            <a:r>
              <a:rPr lang="zh-CN" altLang="en-US" sz="900" dirty="0">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latin typeface="微软雅黑"/>
              <a:ea typeface="微软雅黑"/>
              <a:cs typeface="+mn-ea"/>
              <a:sym typeface="微软雅黑"/>
            </a:endParaRPr>
          </a:p>
        </p:txBody>
      </p:sp>
      <p:sp>
        <p:nvSpPr>
          <p:cNvPr id="35" name="TextBox 170"/>
          <p:cNvSpPr txBox="1"/>
          <p:nvPr/>
        </p:nvSpPr>
        <p:spPr>
          <a:xfrm>
            <a:off x="8105592" y="1585494"/>
            <a:ext cx="2304215" cy="345850"/>
          </a:xfrm>
          <a:prstGeom prst="rect">
            <a:avLst/>
          </a:prstGeom>
          <a:noFill/>
        </p:spPr>
        <p:txBody>
          <a:bodyPr wrap="square" lIns="91426" tIns="45713" rIns="91426" bIns="45713" rtlCol="0">
            <a:spAutoFit/>
          </a:bodyPr>
          <a:lstStyle/>
          <a:p>
            <a:pPr>
              <a:lnSpc>
                <a:spcPct val="120000"/>
              </a:lnSpc>
            </a:pPr>
            <a:r>
              <a:rPr lang="zh-CN" altLang="en-US" sz="1500" dirty="0">
                <a:latin typeface="微软雅黑"/>
                <a:ea typeface="微软雅黑"/>
                <a:cs typeface="+mn-ea"/>
                <a:sym typeface="微软雅黑"/>
              </a:rPr>
              <a:t>请替换文字内容</a:t>
            </a:r>
            <a:endParaRPr lang="en-US" altLang="zh-CN" sz="1500" dirty="0">
              <a:latin typeface="微软雅黑"/>
              <a:ea typeface="微软雅黑"/>
              <a:cs typeface="+mn-ea"/>
              <a:sym typeface="微软雅黑"/>
            </a:endParaRPr>
          </a:p>
        </p:txBody>
      </p:sp>
      <p:sp>
        <p:nvSpPr>
          <p:cNvPr id="36" name="TextBox 171"/>
          <p:cNvSpPr txBox="1"/>
          <p:nvPr/>
        </p:nvSpPr>
        <p:spPr>
          <a:xfrm>
            <a:off x="8105592" y="1858872"/>
            <a:ext cx="2451271" cy="715566"/>
          </a:xfrm>
          <a:prstGeom prst="rect">
            <a:avLst/>
          </a:prstGeom>
          <a:noFill/>
        </p:spPr>
        <p:txBody>
          <a:bodyPr wrap="square" lIns="91426" tIns="45713" rIns="91426" bIns="45713" rtlCol="0">
            <a:spAutoFit/>
          </a:bodyPr>
          <a:lstStyle/>
          <a:p>
            <a:pPr>
              <a:lnSpc>
                <a:spcPct val="150000"/>
              </a:lnSpc>
            </a:pPr>
            <a:r>
              <a:rPr lang="zh-CN" altLang="en-US" sz="900" dirty="0">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latin typeface="微软雅黑"/>
              <a:ea typeface="微软雅黑"/>
              <a:cs typeface="+mn-ea"/>
              <a:sym typeface="微软雅黑"/>
            </a:endParaRPr>
          </a:p>
        </p:txBody>
      </p:sp>
    </p:spTree>
    <p:extLst>
      <p:ext uri="{BB962C8B-B14F-4D97-AF65-F5344CB8AC3E}">
        <p14:creationId xmlns:p14="http://schemas.microsoft.com/office/powerpoint/2010/main" val="3281077216"/>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arn(inVertical)">
                                      <p:cBhvr>
                                        <p:cTn id="25" dur="500"/>
                                        <p:tgtEl>
                                          <p:spTgt spid="3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arn(inVertical)">
                                      <p:cBhvr>
                                        <p:cTn id="28" dur="500"/>
                                        <p:tgtEl>
                                          <p:spTgt spid="3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arn(inVertical)">
                                      <p:cBhvr>
                                        <p:cTn id="31" dur="500"/>
                                        <p:tgtEl>
                                          <p:spTgt spid="3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arn(inVertical)">
                                      <p:cBhvr>
                                        <p:cTn id="34" dur="500"/>
                                        <p:tgtEl>
                                          <p:spTgt spid="3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arn(inVertical)">
                                      <p:cBhvr>
                                        <p:cTn id="37" dur="500"/>
                                        <p:tgtEl>
                                          <p:spTgt spid="3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arn(inVertical)">
                                      <p:cBhvr>
                                        <p:cTn id="40" dur="500"/>
                                        <p:tgtEl>
                                          <p:spTgt spid="35"/>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12"/>
          <p:cNvSpPr>
            <a:spLocks/>
          </p:cNvSpPr>
          <p:nvPr/>
        </p:nvSpPr>
        <p:spPr bwMode="auto">
          <a:xfrm>
            <a:off x="5838877" y="3273833"/>
            <a:ext cx="1797553" cy="2079129"/>
          </a:xfrm>
          <a:custGeom>
            <a:avLst/>
            <a:gdLst/>
            <a:ahLst/>
            <a:cxnLst>
              <a:cxn ang="0">
                <a:pos x="98" y="0"/>
              </a:cxn>
              <a:cxn ang="0">
                <a:pos x="0" y="0"/>
              </a:cxn>
              <a:cxn ang="0">
                <a:pos x="142" y="357"/>
              </a:cxn>
              <a:cxn ang="0">
                <a:pos x="155" y="369"/>
              </a:cxn>
              <a:cxn ang="0">
                <a:pos x="258" y="369"/>
              </a:cxn>
              <a:cxn ang="0">
                <a:pos x="119" y="19"/>
              </a:cxn>
              <a:cxn ang="0">
                <a:pos x="98" y="0"/>
              </a:cxn>
            </a:cxnLst>
            <a:rect l="0" t="0" r="r" b="b"/>
            <a:pathLst>
              <a:path w="258" h="369">
                <a:moveTo>
                  <a:pt x="98" y="0"/>
                </a:moveTo>
                <a:cubicBezTo>
                  <a:pt x="0" y="0"/>
                  <a:pt x="0" y="0"/>
                  <a:pt x="0" y="0"/>
                </a:cubicBezTo>
                <a:cubicBezTo>
                  <a:pt x="142" y="357"/>
                  <a:pt x="142" y="357"/>
                  <a:pt x="142" y="357"/>
                </a:cubicBezTo>
                <a:cubicBezTo>
                  <a:pt x="145" y="364"/>
                  <a:pt x="150" y="369"/>
                  <a:pt x="155" y="369"/>
                </a:cubicBezTo>
                <a:cubicBezTo>
                  <a:pt x="258" y="369"/>
                  <a:pt x="258" y="369"/>
                  <a:pt x="258" y="369"/>
                </a:cubicBezTo>
                <a:cubicBezTo>
                  <a:pt x="119" y="19"/>
                  <a:pt x="119" y="19"/>
                  <a:pt x="119" y="19"/>
                </a:cubicBezTo>
                <a:cubicBezTo>
                  <a:pt x="115" y="7"/>
                  <a:pt x="106" y="0"/>
                  <a:pt x="98" y="0"/>
                </a:cubicBezTo>
                <a:close/>
              </a:path>
            </a:pathLst>
          </a:custGeom>
          <a:solidFill>
            <a:srgbClr val="F5456D"/>
          </a:solidFill>
          <a:ln w="9525">
            <a:noFill/>
            <a:round/>
            <a:headEnd/>
            <a:tailEnd/>
          </a:ln>
        </p:spPr>
        <p:txBody>
          <a:bodyPr lIns="121917" tIns="60958" rIns="121917" bIns="60958" anchor="ctr"/>
          <a:lstStyle/>
          <a:p>
            <a:pPr algn="ctr"/>
            <a:endParaRPr>
              <a:solidFill>
                <a:srgbClr val="F5456D"/>
              </a:solidFill>
              <a:latin typeface="微软雅黑"/>
              <a:ea typeface="微软雅黑"/>
              <a:sym typeface="微软雅黑"/>
            </a:endParaRPr>
          </a:p>
        </p:txBody>
      </p:sp>
      <p:sp>
        <p:nvSpPr>
          <p:cNvPr id="10" name="任意多边形: 形状 13"/>
          <p:cNvSpPr>
            <a:spLocks/>
          </p:cNvSpPr>
          <p:nvPr/>
        </p:nvSpPr>
        <p:spPr bwMode="auto">
          <a:xfrm>
            <a:off x="7404490" y="3656832"/>
            <a:ext cx="1807221" cy="2133845"/>
          </a:xfrm>
          <a:custGeom>
            <a:avLst/>
            <a:gdLst/>
            <a:ahLst/>
            <a:cxnLst>
              <a:cxn ang="0">
                <a:pos x="96" y="0"/>
              </a:cxn>
              <a:cxn ang="0">
                <a:pos x="0" y="0"/>
              </a:cxn>
              <a:cxn ang="0">
                <a:pos x="142" y="365"/>
              </a:cxn>
              <a:cxn ang="0">
                <a:pos x="163" y="379"/>
              </a:cxn>
              <a:cxn ang="0">
                <a:pos x="259" y="379"/>
              </a:cxn>
              <a:cxn ang="0">
                <a:pos x="120" y="21"/>
              </a:cxn>
              <a:cxn ang="0">
                <a:pos x="96" y="0"/>
              </a:cxn>
            </a:cxnLst>
            <a:rect l="0" t="0" r="r" b="b"/>
            <a:pathLst>
              <a:path w="259" h="379">
                <a:moveTo>
                  <a:pt x="96" y="0"/>
                </a:moveTo>
                <a:cubicBezTo>
                  <a:pt x="0" y="0"/>
                  <a:pt x="0" y="0"/>
                  <a:pt x="0" y="0"/>
                </a:cubicBezTo>
                <a:cubicBezTo>
                  <a:pt x="142" y="365"/>
                  <a:pt x="142" y="365"/>
                  <a:pt x="142" y="365"/>
                </a:cubicBezTo>
                <a:cubicBezTo>
                  <a:pt x="145" y="374"/>
                  <a:pt x="154" y="379"/>
                  <a:pt x="163" y="379"/>
                </a:cubicBezTo>
                <a:cubicBezTo>
                  <a:pt x="259" y="379"/>
                  <a:pt x="259" y="379"/>
                  <a:pt x="259" y="379"/>
                </a:cubicBezTo>
                <a:cubicBezTo>
                  <a:pt x="120" y="21"/>
                  <a:pt x="120" y="21"/>
                  <a:pt x="120" y="21"/>
                </a:cubicBezTo>
                <a:cubicBezTo>
                  <a:pt x="114" y="8"/>
                  <a:pt x="105" y="0"/>
                  <a:pt x="96" y="0"/>
                </a:cubicBezTo>
                <a:close/>
              </a:path>
            </a:pathLst>
          </a:custGeom>
          <a:solidFill>
            <a:srgbClr val="F5456D"/>
          </a:solidFill>
          <a:ln w="9525">
            <a:noFill/>
            <a:round/>
            <a:headEnd/>
            <a:tailEnd/>
          </a:ln>
        </p:spPr>
        <p:txBody>
          <a:bodyPr lIns="121917" tIns="60958" rIns="121917" bIns="60958" anchor="ctr"/>
          <a:lstStyle/>
          <a:p>
            <a:pPr algn="ctr"/>
            <a:endParaRPr dirty="0">
              <a:solidFill>
                <a:srgbClr val="F5456D"/>
              </a:solidFill>
              <a:latin typeface="微软雅黑"/>
              <a:ea typeface="微软雅黑"/>
              <a:sym typeface="微软雅黑"/>
            </a:endParaRPr>
          </a:p>
        </p:txBody>
      </p:sp>
      <p:sp>
        <p:nvSpPr>
          <p:cNvPr id="11" name="任意多边形: 形状 14"/>
          <p:cNvSpPr>
            <a:spLocks/>
          </p:cNvSpPr>
          <p:nvPr/>
        </p:nvSpPr>
        <p:spPr bwMode="auto">
          <a:xfrm>
            <a:off x="4276216" y="2893085"/>
            <a:ext cx="1797553" cy="2079129"/>
          </a:xfrm>
          <a:custGeom>
            <a:avLst/>
            <a:gdLst/>
            <a:ahLst/>
            <a:cxnLst>
              <a:cxn ang="0">
                <a:pos x="98" y="0"/>
              </a:cxn>
              <a:cxn ang="0">
                <a:pos x="0" y="0"/>
              </a:cxn>
              <a:cxn ang="0">
                <a:pos x="142" y="357"/>
              </a:cxn>
              <a:cxn ang="0">
                <a:pos x="155" y="369"/>
              </a:cxn>
              <a:cxn ang="0">
                <a:pos x="258" y="369"/>
              </a:cxn>
              <a:cxn ang="0">
                <a:pos x="119" y="19"/>
              </a:cxn>
              <a:cxn ang="0">
                <a:pos x="98" y="0"/>
              </a:cxn>
            </a:cxnLst>
            <a:rect l="0" t="0" r="r" b="b"/>
            <a:pathLst>
              <a:path w="258" h="369">
                <a:moveTo>
                  <a:pt x="98" y="0"/>
                </a:moveTo>
                <a:cubicBezTo>
                  <a:pt x="0" y="0"/>
                  <a:pt x="0" y="0"/>
                  <a:pt x="0" y="0"/>
                </a:cubicBezTo>
                <a:cubicBezTo>
                  <a:pt x="142" y="357"/>
                  <a:pt x="142" y="357"/>
                  <a:pt x="142" y="357"/>
                </a:cubicBezTo>
                <a:cubicBezTo>
                  <a:pt x="145" y="364"/>
                  <a:pt x="150" y="369"/>
                  <a:pt x="155" y="369"/>
                </a:cubicBezTo>
                <a:cubicBezTo>
                  <a:pt x="258" y="369"/>
                  <a:pt x="258" y="369"/>
                  <a:pt x="258" y="369"/>
                </a:cubicBezTo>
                <a:cubicBezTo>
                  <a:pt x="119" y="19"/>
                  <a:pt x="119" y="19"/>
                  <a:pt x="119" y="19"/>
                </a:cubicBezTo>
                <a:cubicBezTo>
                  <a:pt x="115" y="7"/>
                  <a:pt x="106" y="0"/>
                  <a:pt x="98" y="0"/>
                </a:cubicBezTo>
                <a:close/>
              </a:path>
            </a:pathLst>
          </a:custGeom>
          <a:solidFill>
            <a:srgbClr val="F5456D"/>
          </a:solidFill>
          <a:ln w="9525">
            <a:noFill/>
            <a:round/>
            <a:headEnd/>
            <a:tailEnd/>
          </a:ln>
        </p:spPr>
        <p:txBody>
          <a:bodyPr lIns="121917" tIns="60958" rIns="121917" bIns="60958" anchor="ctr"/>
          <a:lstStyle/>
          <a:p>
            <a:pPr algn="ctr"/>
            <a:endParaRPr>
              <a:solidFill>
                <a:srgbClr val="F5456D"/>
              </a:solidFill>
              <a:latin typeface="微软雅黑"/>
              <a:ea typeface="微软雅黑"/>
              <a:sym typeface="微软雅黑"/>
            </a:endParaRPr>
          </a:p>
        </p:txBody>
      </p:sp>
      <p:grpSp>
        <p:nvGrpSpPr>
          <p:cNvPr id="12" name="组合 11"/>
          <p:cNvGrpSpPr/>
          <p:nvPr/>
        </p:nvGrpSpPr>
        <p:grpSpPr>
          <a:xfrm>
            <a:off x="2675893" y="1790973"/>
            <a:ext cx="1933376" cy="2745596"/>
            <a:chOff x="2022154" y="1461590"/>
            <a:chExt cx="1418370" cy="2014234"/>
          </a:xfrm>
          <a:solidFill>
            <a:srgbClr val="F5456D"/>
          </a:solidFill>
        </p:grpSpPr>
        <p:sp>
          <p:nvSpPr>
            <p:cNvPr id="25" name="任意多边形: 形状 28"/>
            <p:cNvSpPr>
              <a:spLocks/>
            </p:cNvSpPr>
            <p:nvPr/>
          </p:nvSpPr>
          <p:spPr bwMode="auto">
            <a:xfrm>
              <a:off x="2157243" y="1749827"/>
              <a:ext cx="1283281" cy="1725997"/>
            </a:xfrm>
            <a:custGeom>
              <a:avLst/>
              <a:gdLst/>
              <a:ahLst/>
              <a:cxnLst>
                <a:cxn ang="0">
                  <a:pos x="252" y="417"/>
                </a:cxn>
                <a:cxn ang="0">
                  <a:pos x="87" y="0"/>
                </a:cxn>
                <a:cxn ang="0">
                  <a:pos x="0" y="63"/>
                </a:cxn>
                <a:cxn ang="0">
                  <a:pos x="134" y="400"/>
                </a:cxn>
                <a:cxn ang="0">
                  <a:pos x="152" y="417"/>
                </a:cxn>
                <a:cxn ang="0">
                  <a:pos x="252" y="417"/>
                </a:cxn>
              </a:cxnLst>
              <a:rect l="0" t="0" r="r" b="b"/>
              <a:pathLst>
                <a:path w="252" h="417">
                  <a:moveTo>
                    <a:pt x="252" y="417"/>
                  </a:moveTo>
                  <a:cubicBezTo>
                    <a:pt x="87" y="0"/>
                    <a:pt x="87" y="0"/>
                    <a:pt x="87" y="0"/>
                  </a:cubicBezTo>
                  <a:cubicBezTo>
                    <a:pt x="0" y="63"/>
                    <a:pt x="0" y="63"/>
                    <a:pt x="0" y="63"/>
                  </a:cubicBezTo>
                  <a:cubicBezTo>
                    <a:pt x="134" y="400"/>
                    <a:pt x="134" y="400"/>
                    <a:pt x="134" y="400"/>
                  </a:cubicBezTo>
                  <a:cubicBezTo>
                    <a:pt x="138" y="411"/>
                    <a:pt x="145" y="417"/>
                    <a:pt x="152" y="417"/>
                  </a:cubicBezTo>
                  <a:lnTo>
                    <a:pt x="252" y="417"/>
                  </a:lnTo>
                  <a:close/>
                </a:path>
              </a:pathLst>
            </a:custGeom>
            <a:grpFill/>
            <a:ln w="9525">
              <a:noFill/>
              <a:round/>
              <a:headEnd/>
              <a:tailEnd/>
            </a:ln>
          </p:spPr>
          <p:txBody>
            <a:bodyPr anchor="ctr"/>
            <a:lstStyle/>
            <a:p>
              <a:pPr algn="ctr"/>
              <a:endParaRPr>
                <a:solidFill>
                  <a:srgbClr val="F5456D"/>
                </a:solidFill>
                <a:latin typeface="微软雅黑"/>
                <a:ea typeface="微软雅黑"/>
                <a:sym typeface="微软雅黑"/>
              </a:endParaRPr>
            </a:p>
          </p:txBody>
        </p:sp>
        <p:sp>
          <p:nvSpPr>
            <p:cNvPr id="26" name="任意多边形: 形状 29"/>
            <p:cNvSpPr>
              <a:spLocks/>
            </p:cNvSpPr>
            <p:nvPr/>
          </p:nvSpPr>
          <p:spPr bwMode="auto">
            <a:xfrm>
              <a:off x="2022154" y="1461590"/>
              <a:ext cx="737238" cy="625532"/>
            </a:xfrm>
            <a:custGeom>
              <a:avLst/>
              <a:gdLst/>
              <a:ahLst/>
              <a:cxnLst>
                <a:cxn ang="0">
                  <a:pos x="46" y="3"/>
                </a:cxn>
                <a:cxn ang="0">
                  <a:pos x="130" y="54"/>
                </a:cxn>
                <a:cxn ang="0">
                  <a:pos x="128" y="70"/>
                </a:cxn>
                <a:cxn ang="0">
                  <a:pos x="14" y="113"/>
                </a:cxn>
                <a:cxn ang="0">
                  <a:pos x="2" y="103"/>
                </a:cxn>
                <a:cxn ang="0">
                  <a:pos x="32" y="9"/>
                </a:cxn>
                <a:cxn ang="0">
                  <a:pos x="46" y="3"/>
                </a:cxn>
              </a:cxnLst>
              <a:rect l="0" t="0" r="r" b="b"/>
              <a:pathLst>
                <a:path w="137" h="116">
                  <a:moveTo>
                    <a:pt x="46" y="3"/>
                  </a:moveTo>
                  <a:cubicBezTo>
                    <a:pt x="130" y="54"/>
                    <a:pt x="130" y="54"/>
                    <a:pt x="130" y="54"/>
                  </a:cubicBezTo>
                  <a:cubicBezTo>
                    <a:pt x="137" y="58"/>
                    <a:pt x="135" y="68"/>
                    <a:pt x="128" y="70"/>
                  </a:cubicBezTo>
                  <a:cubicBezTo>
                    <a:pt x="14" y="113"/>
                    <a:pt x="14" y="113"/>
                    <a:pt x="14" y="113"/>
                  </a:cubicBezTo>
                  <a:cubicBezTo>
                    <a:pt x="7" y="116"/>
                    <a:pt x="0" y="110"/>
                    <a:pt x="2" y="103"/>
                  </a:cubicBezTo>
                  <a:cubicBezTo>
                    <a:pt x="32" y="9"/>
                    <a:pt x="32" y="9"/>
                    <a:pt x="32" y="9"/>
                  </a:cubicBezTo>
                  <a:cubicBezTo>
                    <a:pt x="33" y="3"/>
                    <a:pt x="41" y="0"/>
                    <a:pt x="46" y="3"/>
                  </a:cubicBezTo>
                  <a:close/>
                </a:path>
              </a:pathLst>
            </a:custGeom>
            <a:grpFill/>
            <a:ln w="9525">
              <a:noFill/>
              <a:round/>
              <a:headEnd/>
              <a:tailEnd/>
            </a:ln>
          </p:spPr>
          <p:txBody>
            <a:bodyPr anchor="ctr"/>
            <a:lstStyle/>
            <a:p>
              <a:pPr algn="ctr"/>
              <a:endParaRPr>
                <a:solidFill>
                  <a:srgbClr val="F5456D"/>
                </a:solidFill>
                <a:latin typeface="微软雅黑"/>
                <a:ea typeface="微软雅黑"/>
                <a:sym typeface="微软雅黑"/>
              </a:endParaRPr>
            </a:p>
          </p:txBody>
        </p:sp>
      </p:grpSp>
      <p:sp>
        <p:nvSpPr>
          <p:cNvPr id="13" name="椭圆 12"/>
          <p:cNvSpPr/>
          <p:nvPr/>
        </p:nvSpPr>
        <p:spPr bwMode="auto">
          <a:xfrm>
            <a:off x="7803084" y="3905797"/>
            <a:ext cx="389505" cy="389505"/>
          </a:xfrm>
          <a:prstGeom prst="ellipse">
            <a:avLst/>
          </a:prstGeom>
          <a:solidFill>
            <a:srgbClr val="FFFFFE"/>
          </a:solidFill>
          <a:ln w="19050">
            <a:solidFill>
              <a:schemeClr val="bg1"/>
            </a:solidFill>
            <a:round/>
            <a:headEnd/>
            <a:tailEnd/>
          </a:ln>
        </p:spPr>
        <p:txBody>
          <a:bodyPr vert="horz" wrap="none" lIns="121917" tIns="60958" rIns="121917" bIns="60958" anchor="ctr" anchorCtr="1" compatLnSpc="1">
            <a:prstTxWarp prst="textNoShape">
              <a:avLst/>
            </a:prstTxWarp>
          </a:bodyPr>
          <a:lstStyle/>
          <a:p>
            <a:pPr algn="ctr"/>
            <a:r>
              <a:rPr lang="en-US" sz="1600" b="1" dirty="0">
                <a:solidFill>
                  <a:srgbClr val="F5456D"/>
                </a:solidFill>
                <a:latin typeface="微软雅黑"/>
                <a:ea typeface="微软雅黑"/>
                <a:sym typeface="微软雅黑"/>
              </a:rPr>
              <a:t>01</a:t>
            </a:r>
          </a:p>
        </p:txBody>
      </p:sp>
      <p:sp>
        <p:nvSpPr>
          <p:cNvPr id="14" name="文本框 12"/>
          <p:cNvSpPr txBox="1"/>
          <p:nvPr/>
        </p:nvSpPr>
        <p:spPr>
          <a:xfrm rot="3809661">
            <a:off x="7855661" y="4654820"/>
            <a:ext cx="1073372" cy="451405"/>
          </a:xfrm>
          <a:prstGeom prst="rect">
            <a:avLst/>
          </a:prstGeom>
          <a:solidFill>
            <a:srgbClr val="FFFFFE"/>
          </a:solidFill>
        </p:spPr>
        <p:txBody>
          <a:bodyPr wrap="none" lIns="121917" tIns="60958" rIns="121917" bIns="60958">
            <a:spAutoFit/>
          </a:bodyPr>
          <a:lstStyle/>
          <a:p>
            <a:pPr algn="ctr"/>
            <a:r>
              <a:rPr lang="zh-CN" altLang="en-US" sz="2100" b="1">
                <a:solidFill>
                  <a:srgbClr val="F5456D"/>
                </a:solidFill>
                <a:latin typeface="微软雅黑"/>
                <a:ea typeface="微软雅黑"/>
                <a:sym typeface="微软雅黑"/>
              </a:rPr>
              <a:t>关键词</a:t>
            </a:r>
          </a:p>
        </p:txBody>
      </p:sp>
      <p:sp>
        <p:nvSpPr>
          <p:cNvPr id="15" name="椭圆 14"/>
          <p:cNvSpPr/>
          <p:nvPr/>
        </p:nvSpPr>
        <p:spPr bwMode="auto">
          <a:xfrm>
            <a:off x="6234677" y="3516294"/>
            <a:ext cx="389505" cy="389505"/>
          </a:xfrm>
          <a:prstGeom prst="ellipse">
            <a:avLst/>
          </a:prstGeom>
          <a:solidFill>
            <a:srgbClr val="FFFFFE"/>
          </a:solidFill>
          <a:ln w="19050">
            <a:solidFill>
              <a:schemeClr val="bg1"/>
            </a:solidFill>
            <a:round/>
            <a:headEnd/>
            <a:tailEnd/>
          </a:ln>
        </p:spPr>
        <p:txBody>
          <a:bodyPr vert="horz" wrap="none" lIns="121917" tIns="60958" rIns="121917" bIns="60958" anchor="ctr" anchorCtr="1" compatLnSpc="1">
            <a:prstTxWarp prst="textNoShape">
              <a:avLst/>
            </a:prstTxWarp>
          </a:bodyPr>
          <a:lstStyle/>
          <a:p>
            <a:pPr algn="ctr"/>
            <a:r>
              <a:rPr lang="en-US" sz="1600" b="1" dirty="0">
                <a:solidFill>
                  <a:srgbClr val="F5456D"/>
                </a:solidFill>
                <a:latin typeface="微软雅黑"/>
                <a:ea typeface="微软雅黑"/>
                <a:sym typeface="微软雅黑"/>
              </a:rPr>
              <a:t>02</a:t>
            </a:r>
          </a:p>
        </p:txBody>
      </p:sp>
      <p:sp>
        <p:nvSpPr>
          <p:cNvPr id="16" name="文本框 14"/>
          <p:cNvSpPr txBox="1"/>
          <p:nvPr/>
        </p:nvSpPr>
        <p:spPr>
          <a:xfrm rot="3809661">
            <a:off x="6287254" y="4265316"/>
            <a:ext cx="1073372" cy="451405"/>
          </a:xfrm>
          <a:prstGeom prst="rect">
            <a:avLst/>
          </a:prstGeom>
          <a:solidFill>
            <a:srgbClr val="FFFFFE"/>
          </a:solidFill>
        </p:spPr>
        <p:txBody>
          <a:bodyPr wrap="none" lIns="121917" tIns="60958" rIns="121917" bIns="60958">
            <a:spAutoFit/>
          </a:bodyPr>
          <a:lstStyle/>
          <a:p>
            <a:pPr algn="ctr"/>
            <a:r>
              <a:rPr lang="zh-CN" altLang="en-US" sz="2100" b="1">
                <a:solidFill>
                  <a:srgbClr val="F5456D"/>
                </a:solidFill>
                <a:latin typeface="微软雅黑"/>
                <a:ea typeface="微软雅黑"/>
                <a:sym typeface="微软雅黑"/>
              </a:rPr>
              <a:t>关键词</a:t>
            </a:r>
          </a:p>
        </p:txBody>
      </p:sp>
      <p:sp>
        <p:nvSpPr>
          <p:cNvPr id="17" name="椭圆 16"/>
          <p:cNvSpPr/>
          <p:nvPr/>
        </p:nvSpPr>
        <p:spPr bwMode="auto">
          <a:xfrm>
            <a:off x="4687044" y="3131982"/>
            <a:ext cx="389505" cy="389505"/>
          </a:xfrm>
          <a:prstGeom prst="ellipse">
            <a:avLst/>
          </a:prstGeom>
          <a:solidFill>
            <a:srgbClr val="FFFFFE"/>
          </a:solidFill>
          <a:ln w="19050">
            <a:solidFill>
              <a:schemeClr val="bg1"/>
            </a:solidFill>
            <a:round/>
            <a:headEnd/>
            <a:tailEnd/>
          </a:ln>
        </p:spPr>
        <p:txBody>
          <a:bodyPr vert="horz" wrap="none" lIns="121917" tIns="60958" rIns="121917" bIns="60958" anchor="ctr" anchorCtr="1" compatLnSpc="1">
            <a:prstTxWarp prst="textNoShape">
              <a:avLst/>
            </a:prstTxWarp>
          </a:bodyPr>
          <a:lstStyle/>
          <a:p>
            <a:pPr algn="ctr"/>
            <a:r>
              <a:rPr lang="en-US" sz="1600" b="1" dirty="0">
                <a:solidFill>
                  <a:srgbClr val="F5456D"/>
                </a:solidFill>
                <a:latin typeface="微软雅黑"/>
                <a:ea typeface="微软雅黑"/>
                <a:sym typeface="微软雅黑"/>
              </a:rPr>
              <a:t>03</a:t>
            </a:r>
          </a:p>
        </p:txBody>
      </p:sp>
      <p:sp>
        <p:nvSpPr>
          <p:cNvPr id="18" name="文本框 16"/>
          <p:cNvSpPr txBox="1"/>
          <p:nvPr/>
        </p:nvSpPr>
        <p:spPr>
          <a:xfrm rot="3809661">
            <a:off x="4739622" y="3881001"/>
            <a:ext cx="1073372" cy="451405"/>
          </a:xfrm>
          <a:prstGeom prst="rect">
            <a:avLst/>
          </a:prstGeom>
          <a:solidFill>
            <a:srgbClr val="FFFFFE"/>
          </a:solidFill>
        </p:spPr>
        <p:txBody>
          <a:bodyPr wrap="none" lIns="121917" tIns="60958" rIns="121917" bIns="60958">
            <a:spAutoFit/>
          </a:bodyPr>
          <a:lstStyle/>
          <a:p>
            <a:pPr algn="ctr"/>
            <a:r>
              <a:rPr lang="zh-CN" altLang="en-US" sz="2100" b="1" dirty="0">
                <a:solidFill>
                  <a:srgbClr val="F5456D"/>
                </a:solidFill>
                <a:latin typeface="微软雅黑"/>
                <a:ea typeface="微软雅黑"/>
                <a:sym typeface="微软雅黑"/>
              </a:rPr>
              <a:t>关键词</a:t>
            </a:r>
          </a:p>
        </p:txBody>
      </p:sp>
      <p:sp>
        <p:nvSpPr>
          <p:cNvPr id="19" name="椭圆 18"/>
          <p:cNvSpPr/>
          <p:nvPr/>
        </p:nvSpPr>
        <p:spPr bwMode="auto">
          <a:xfrm>
            <a:off x="3118637" y="2571094"/>
            <a:ext cx="389505" cy="389505"/>
          </a:xfrm>
          <a:prstGeom prst="ellipse">
            <a:avLst/>
          </a:prstGeom>
          <a:solidFill>
            <a:srgbClr val="FFFFFE"/>
          </a:solidFill>
          <a:ln w="19050">
            <a:solidFill>
              <a:schemeClr val="bg1"/>
            </a:solidFill>
            <a:round/>
            <a:headEnd/>
            <a:tailEnd/>
          </a:ln>
        </p:spPr>
        <p:txBody>
          <a:bodyPr vert="horz" wrap="none" lIns="121917" tIns="60958" rIns="121917" bIns="60958" anchor="ctr" anchorCtr="1" compatLnSpc="1">
            <a:prstTxWarp prst="textNoShape">
              <a:avLst/>
            </a:prstTxWarp>
          </a:bodyPr>
          <a:lstStyle/>
          <a:p>
            <a:pPr algn="ctr"/>
            <a:r>
              <a:rPr lang="en-US" sz="1600" b="1" dirty="0">
                <a:solidFill>
                  <a:srgbClr val="F5456D"/>
                </a:solidFill>
                <a:latin typeface="微软雅黑"/>
                <a:ea typeface="微软雅黑"/>
                <a:sym typeface="微软雅黑"/>
              </a:rPr>
              <a:t>04</a:t>
            </a:r>
          </a:p>
        </p:txBody>
      </p:sp>
      <p:sp>
        <p:nvSpPr>
          <p:cNvPr id="20" name="文本框 18"/>
          <p:cNvSpPr txBox="1"/>
          <p:nvPr/>
        </p:nvSpPr>
        <p:spPr>
          <a:xfrm rot="3809661">
            <a:off x="3171215" y="3320115"/>
            <a:ext cx="1073372" cy="451405"/>
          </a:xfrm>
          <a:prstGeom prst="rect">
            <a:avLst/>
          </a:prstGeom>
          <a:solidFill>
            <a:srgbClr val="FFFFFE"/>
          </a:solidFill>
        </p:spPr>
        <p:txBody>
          <a:bodyPr wrap="none" lIns="121917" tIns="60958" rIns="121917" bIns="60958">
            <a:spAutoFit/>
          </a:bodyPr>
          <a:lstStyle/>
          <a:p>
            <a:pPr algn="ctr"/>
            <a:r>
              <a:rPr lang="zh-CN" altLang="en-US" sz="2100" b="1">
                <a:solidFill>
                  <a:srgbClr val="F5456D"/>
                </a:solidFill>
                <a:latin typeface="微软雅黑"/>
                <a:ea typeface="微软雅黑"/>
                <a:sym typeface="微软雅黑"/>
              </a:rPr>
              <a:t>关键词</a:t>
            </a:r>
          </a:p>
        </p:txBody>
      </p:sp>
      <p:sp>
        <p:nvSpPr>
          <p:cNvPr id="30" name="TextBox 31"/>
          <p:cNvSpPr txBox="1"/>
          <p:nvPr/>
        </p:nvSpPr>
        <p:spPr bwMode="auto">
          <a:xfrm>
            <a:off x="536231" y="4302396"/>
            <a:ext cx="2371143" cy="461635"/>
          </a:xfrm>
          <a:prstGeom prst="rect">
            <a:avLst/>
          </a:prstGeom>
          <a:noFill/>
        </p:spPr>
        <p:txBody>
          <a:bodyPr wrap="square" lIns="91410" tIns="45704" rIns="91410" bIns="4570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r>
              <a:rPr lang="zh-CN" altLang="en-US" sz="1200" dirty="0">
                <a:solidFill>
                  <a:srgbClr val="595959"/>
                </a:solidFill>
                <a:latin typeface="微软雅黑"/>
                <a:ea typeface="微软雅黑"/>
                <a:sym typeface="微软雅黑"/>
              </a:rPr>
              <a:t>点击输入简要文字内容，概括精炼言简意赅的说明分项内容。</a:t>
            </a:r>
            <a:endParaRPr lang="en-US" altLang="zh-CN" sz="1200" b="1" dirty="0">
              <a:solidFill>
                <a:srgbClr val="595959"/>
              </a:solidFill>
              <a:latin typeface="微软雅黑"/>
              <a:ea typeface="微软雅黑"/>
              <a:sym typeface="微软雅黑"/>
            </a:endParaRPr>
          </a:p>
        </p:txBody>
      </p:sp>
      <p:sp>
        <p:nvSpPr>
          <p:cNvPr id="31" name="TextBox 34"/>
          <p:cNvSpPr txBox="1"/>
          <p:nvPr/>
        </p:nvSpPr>
        <p:spPr>
          <a:xfrm>
            <a:off x="639870" y="3870365"/>
            <a:ext cx="1415335" cy="338451"/>
          </a:xfrm>
          <a:prstGeom prst="rect">
            <a:avLst/>
          </a:prstGeom>
          <a:noFill/>
        </p:spPr>
        <p:txBody>
          <a:bodyPr wrap="none" lIns="91410" tIns="45704" rIns="91410" bIns="45704">
            <a:spAutoFit/>
          </a:bodyPr>
          <a:lstStyle/>
          <a:p>
            <a:pPr algn="r" defTabSz="914080">
              <a:defRPr/>
            </a:pPr>
            <a:r>
              <a:rPr lang="zh-CN" altLang="en-US" sz="1600" dirty="0">
                <a:solidFill>
                  <a:schemeClr val="tx1">
                    <a:lumMod val="75000"/>
                    <a:lumOff val="25000"/>
                  </a:schemeClr>
                </a:solidFill>
                <a:latin typeface="微软雅黑"/>
                <a:ea typeface="微软雅黑"/>
                <a:cs typeface="Clear Sans" panose="020B0503030202020304" pitchFamily="34" charset="0"/>
                <a:sym typeface="微软雅黑"/>
              </a:rPr>
              <a:t>输入标题文字</a:t>
            </a:r>
            <a:endParaRPr lang="en-GB" altLang="zh-CN" sz="1600" dirty="0">
              <a:solidFill>
                <a:schemeClr val="tx1">
                  <a:lumMod val="75000"/>
                  <a:lumOff val="25000"/>
                </a:schemeClr>
              </a:solidFill>
              <a:latin typeface="微软雅黑"/>
              <a:ea typeface="微软雅黑"/>
              <a:cs typeface="Clear Sans" panose="020B0503030202020304" pitchFamily="34" charset="0"/>
              <a:sym typeface="微软雅黑"/>
            </a:endParaRPr>
          </a:p>
        </p:txBody>
      </p:sp>
      <p:sp>
        <p:nvSpPr>
          <p:cNvPr id="32" name="TextBox 31"/>
          <p:cNvSpPr txBox="1"/>
          <p:nvPr/>
        </p:nvSpPr>
        <p:spPr bwMode="auto">
          <a:xfrm>
            <a:off x="6471135" y="6137761"/>
            <a:ext cx="2371143" cy="461635"/>
          </a:xfrm>
          <a:prstGeom prst="rect">
            <a:avLst/>
          </a:prstGeom>
          <a:noFill/>
        </p:spPr>
        <p:txBody>
          <a:bodyPr wrap="square" lIns="91410" tIns="45704" rIns="91410" bIns="4570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r>
              <a:rPr lang="zh-CN" altLang="en-US" sz="1200" dirty="0">
                <a:solidFill>
                  <a:srgbClr val="595959"/>
                </a:solidFill>
                <a:latin typeface="微软雅黑"/>
                <a:ea typeface="微软雅黑"/>
                <a:sym typeface="微软雅黑"/>
              </a:rPr>
              <a:t>点击输入简要文字内容，概括精炼言简意赅的说明分项内容。</a:t>
            </a:r>
            <a:endParaRPr lang="en-US" altLang="zh-CN" sz="1200" b="1" dirty="0">
              <a:solidFill>
                <a:srgbClr val="595959"/>
              </a:solidFill>
              <a:latin typeface="微软雅黑"/>
              <a:ea typeface="微软雅黑"/>
              <a:sym typeface="微软雅黑"/>
            </a:endParaRPr>
          </a:p>
        </p:txBody>
      </p:sp>
      <p:sp>
        <p:nvSpPr>
          <p:cNvPr id="33" name="TextBox 34"/>
          <p:cNvSpPr txBox="1"/>
          <p:nvPr/>
        </p:nvSpPr>
        <p:spPr>
          <a:xfrm>
            <a:off x="6574774" y="5705731"/>
            <a:ext cx="1415335" cy="338451"/>
          </a:xfrm>
          <a:prstGeom prst="rect">
            <a:avLst/>
          </a:prstGeom>
          <a:noFill/>
        </p:spPr>
        <p:txBody>
          <a:bodyPr wrap="none" lIns="91410" tIns="45704" rIns="91410" bIns="45704">
            <a:spAutoFit/>
          </a:bodyPr>
          <a:lstStyle/>
          <a:p>
            <a:pPr algn="r" defTabSz="914080">
              <a:defRPr/>
            </a:pPr>
            <a:r>
              <a:rPr lang="zh-CN" altLang="en-US" sz="1600" dirty="0">
                <a:solidFill>
                  <a:schemeClr val="tx1">
                    <a:lumMod val="75000"/>
                    <a:lumOff val="25000"/>
                  </a:schemeClr>
                </a:solidFill>
                <a:latin typeface="微软雅黑"/>
                <a:ea typeface="微软雅黑"/>
                <a:cs typeface="Clear Sans" panose="020B0503030202020304" pitchFamily="34" charset="0"/>
                <a:sym typeface="微软雅黑"/>
              </a:rPr>
              <a:t>输入标题文字</a:t>
            </a:r>
            <a:endParaRPr lang="en-GB" altLang="zh-CN" sz="1600" dirty="0">
              <a:solidFill>
                <a:schemeClr val="tx1">
                  <a:lumMod val="75000"/>
                  <a:lumOff val="25000"/>
                </a:schemeClr>
              </a:solidFill>
              <a:latin typeface="微软雅黑"/>
              <a:ea typeface="微软雅黑"/>
              <a:cs typeface="Clear Sans" panose="020B0503030202020304" pitchFamily="34" charset="0"/>
              <a:sym typeface="微软雅黑"/>
            </a:endParaRPr>
          </a:p>
        </p:txBody>
      </p:sp>
      <p:sp>
        <p:nvSpPr>
          <p:cNvPr id="34" name="TextBox 33"/>
          <p:cNvSpPr txBox="1"/>
          <p:nvPr/>
        </p:nvSpPr>
        <p:spPr bwMode="auto">
          <a:xfrm>
            <a:off x="4560875" y="2069041"/>
            <a:ext cx="2371143" cy="461635"/>
          </a:xfrm>
          <a:prstGeom prst="rect">
            <a:avLst/>
          </a:prstGeom>
          <a:noFill/>
        </p:spPr>
        <p:txBody>
          <a:bodyPr wrap="square" lIns="91410" tIns="45704" rIns="91410" bIns="4570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r>
              <a:rPr lang="zh-CN" altLang="en-US" sz="1200" dirty="0">
                <a:solidFill>
                  <a:srgbClr val="595959"/>
                </a:solidFill>
                <a:latin typeface="微软雅黑"/>
                <a:ea typeface="微软雅黑"/>
                <a:sym typeface="微软雅黑"/>
              </a:rPr>
              <a:t>点击输入简要文字内容，概括精炼言简意赅的说明分项内容。</a:t>
            </a:r>
            <a:endParaRPr lang="en-US" altLang="zh-CN" sz="1200" b="1" dirty="0">
              <a:solidFill>
                <a:srgbClr val="595959"/>
              </a:solidFill>
              <a:latin typeface="微软雅黑"/>
              <a:ea typeface="微软雅黑"/>
              <a:sym typeface="微软雅黑"/>
            </a:endParaRPr>
          </a:p>
        </p:txBody>
      </p:sp>
      <p:sp>
        <p:nvSpPr>
          <p:cNvPr id="35" name="TextBox 34"/>
          <p:cNvSpPr txBox="1"/>
          <p:nvPr/>
        </p:nvSpPr>
        <p:spPr>
          <a:xfrm>
            <a:off x="4664514" y="1637011"/>
            <a:ext cx="1415335" cy="338451"/>
          </a:xfrm>
          <a:prstGeom prst="rect">
            <a:avLst/>
          </a:prstGeom>
          <a:noFill/>
        </p:spPr>
        <p:txBody>
          <a:bodyPr wrap="none" lIns="91410" tIns="45704" rIns="91410" bIns="45704">
            <a:spAutoFit/>
          </a:bodyPr>
          <a:lstStyle/>
          <a:p>
            <a:pPr algn="r" defTabSz="914080">
              <a:defRPr/>
            </a:pPr>
            <a:r>
              <a:rPr lang="zh-CN" altLang="en-US" sz="1600" dirty="0">
                <a:solidFill>
                  <a:schemeClr val="tx1">
                    <a:lumMod val="75000"/>
                    <a:lumOff val="25000"/>
                  </a:schemeClr>
                </a:solidFill>
                <a:latin typeface="微软雅黑"/>
                <a:ea typeface="微软雅黑"/>
                <a:cs typeface="Clear Sans" panose="020B0503030202020304" pitchFamily="34" charset="0"/>
                <a:sym typeface="微软雅黑"/>
              </a:rPr>
              <a:t>输入标题文字</a:t>
            </a:r>
            <a:endParaRPr lang="en-GB" altLang="zh-CN" sz="1600" dirty="0">
              <a:solidFill>
                <a:schemeClr val="tx1">
                  <a:lumMod val="75000"/>
                  <a:lumOff val="25000"/>
                </a:schemeClr>
              </a:solidFill>
              <a:latin typeface="微软雅黑"/>
              <a:ea typeface="微软雅黑"/>
              <a:cs typeface="Clear Sans" panose="020B0503030202020304" pitchFamily="34" charset="0"/>
              <a:sym typeface="微软雅黑"/>
            </a:endParaRPr>
          </a:p>
        </p:txBody>
      </p:sp>
      <p:sp>
        <p:nvSpPr>
          <p:cNvPr id="36" name="TextBox 35"/>
          <p:cNvSpPr txBox="1"/>
          <p:nvPr/>
        </p:nvSpPr>
        <p:spPr bwMode="auto">
          <a:xfrm>
            <a:off x="9330699" y="4088863"/>
            <a:ext cx="2371143" cy="461635"/>
          </a:xfrm>
          <a:prstGeom prst="rect">
            <a:avLst/>
          </a:prstGeom>
          <a:noFill/>
        </p:spPr>
        <p:txBody>
          <a:bodyPr wrap="square" lIns="91410" tIns="45704" rIns="91410" bIns="4570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r>
              <a:rPr lang="zh-CN" altLang="en-US" sz="1200" dirty="0">
                <a:solidFill>
                  <a:srgbClr val="595959"/>
                </a:solidFill>
                <a:latin typeface="微软雅黑"/>
                <a:ea typeface="微软雅黑"/>
                <a:sym typeface="微软雅黑"/>
              </a:rPr>
              <a:t>点击输入简要文字内容，概括精炼言简意赅的说明分项内容。</a:t>
            </a:r>
            <a:endParaRPr lang="en-US" altLang="zh-CN" sz="1200" b="1" dirty="0">
              <a:solidFill>
                <a:srgbClr val="595959"/>
              </a:solidFill>
              <a:latin typeface="微软雅黑"/>
              <a:ea typeface="微软雅黑"/>
              <a:sym typeface="微软雅黑"/>
            </a:endParaRPr>
          </a:p>
        </p:txBody>
      </p:sp>
      <p:sp>
        <p:nvSpPr>
          <p:cNvPr id="37" name="TextBox 36"/>
          <p:cNvSpPr txBox="1"/>
          <p:nvPr/>
        </p:nvSpPr>
        <p:spPr>
          <a:xfrm>
            <a:off x="9434338" y="3656832"/>
            <a:ext cx="1415335" cy="338451"/>
          </a:xfrm>
          <a:prstGeom prst="rect">
            <a:avLst/>
          </a:prstGeom>
          <a:noFill/>
        </p:spPr>
        <p:txBody>
          <a:bodyPr wrap="none" lIns="91410" tIns="45704" rIns="91410" bIns="45704">
            <a:spAutoFit/>
          </a:bodyPr>
          <a:lstStyle/>
          <a:p>
            <a:pPr algn="r" defTabSz="914080">
              <a:defRPr/>
            </a:pPr>
            <a:r>
              <a:rPr lang="zh-CN" altLang="en-US" sz="1600" dirty="0">
                <a:solidFill>
                  <a:schemeClr val="tx1">
                    <a:lumMod val="75000"/>
                    <a:lumOff val="25000"/>
                  </a:schemeClr>
                </a:solidFill>
                <a:latin typeface="微软雅黑"/>
                <a:ea typeface="微软雅黑"/>
                <a:cs typeface="Clear Sans" panose="020B0503030202020304" pitchFamily="34" charset="0"/>
                <a:sym typeface="微软雅黑"/>
              </a:rPr>
              <a:t>输入标题文字</a:t>
            </a:r>
            <a:endParaRPr lang="en-GB" altLang="zh-CN" sz="1600" dirty="0">
              <a:solidFill>
                <a:schemeClr val="tx1">
                  <a:lumMod val="75000"/>
                  <a:lumOff val="25000"/>
                </a:schemeClr>
              </a:solidFill>
              <a:latin typeface="微软雅黑"/>
              <a:ea typeface="微软雅黑"/>
              <a:cs typeface="Clear Sans" panose="020B0503030202020304" pitchFamily="34" charset="0"/>
              <a:sym typeface="微软雅黑"/>
            </a:endParaRPr>
          </a:p>
        </p:txBody>
      </p:sp>
    </p:spTree>
    <p:extLst>
      <p:ext uri="{BB962C8B-B14F-4D97-AF65-F5344CB8AC3E}">
        <p14:creationId xmlns:p14="http://schemas.microsoft.com/office/powerpoint/2010/main" val="3579746696"/>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500" fill="hold"/>
                                        <p:tgtEl>
                                          <p:spTgt spid="17"/>
                                        </p:tgtEl>
                                        <p:attrNameLst>
                                          <p:attrName>ppt_x</p:attrName>
                                        </p:attrNameLst>
                                      </p:cBhvr>
                                      <p:tavLst>
                                        <p:tav tm="0">
                                          <p:val>
                                            <p:strVal val="#ppt_x"/>
                                          </p:val>
                                        </p:tav>
                                        <p:tav tm="100000">
                                          <p:val>
                                            <p:strVal val="#ppt_x"/>
                                          </p:val>
                                        </p:tav>
                                      </p:tavLst>
                                    </p:anim>
                                    <p:anim calcmode="lin" valueType="num">
                                      <p:cBhvr additive="base">
                                        <p:cTn id="76" dur="500" fill="hold"/>
                                        <p:tgtEl>
                                          <p:spTgt spid="1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ppt_x"/>
                                          </p:val>
                                        </p:tav>
                                        <p:tav tm="100000">
                                          <p:val>
                                            <p:strVal val="#ppt_x"/>
                                          </p:val>
                                        </p:tav>
                                      </p:tavLst>
                                    </p:anim>
                                    <p:anim calcmode="lin" valueType="num">
                                      <p:cBhvr additive="base">
                                        <p:cTn id="8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5" grpId="0" animBg="1"/>
      <p:bldP spid="16" grpId="0" animBg="1"/>
      <p:bldP spid="17" grpId="0" animBg="1"/>
      <p:bldP spid="18" grpId="0" animBg="1"/>
      <p:bldP spid="19" grpId="0" animBg="1"/>
      <p:bldP spid="20" grpId="0" animBg="1"/>
      <p:bldP spid="30" grpId="0"/>
      <p:bldP spid="31" grpId="0"/>
      <p:bldP spid="32" grpId="0"/>
      <p:bldP spid="33" grpId="0"/>
      <p:bldP spid="34" grpId="0"/>
      <p:bldP spid="35"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6"/>
          <p:cNvSpPr/>
          <p:nvPr/>
        </p:nvSpPr>
        <p:spPr>
          <a:xfrm>
            <a:off x="1238813" y="2011613"/>
            <a:ext cx="1254643" cy="1254643"/>
          </a:xfrm>
          <a:prstGeom prst="ellipse">
            <a:avLst/>
          </a:prstGeom>
          <a:solidFill>
            <a:srgbClr val="F5456D"/>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sz="2400">
              <a:solidFill>
                <a:schemeClr val="tx1">
                  <a:lumMod val="50000"/>
                </a:schemeClr>
              </a:solidFill>
              <a:latin typeface="微软雅黑"/>
              <a:ea typeface="微软雅黑"/>
              <a:sym typeface="微软雅黑"/>
            </a:endParaRPr>
          </a:p>
        </p:txBody>
      </p:sp>
      <p:sp>
        <p:nvSpPr>
          <p:cNvPr id="12" name="Oval 8"/>
          <p:cNvSpPr/>
          <p:nvPr/>
        </p:nvSpPr>
        <p:spPr>
          <a:xfrm>
            <a:off x="1999043" y="3072212"/>
            <a:ext cx="388088" cy="388088"/>
          </a:xfrm>
          <a:prstGeom prst="ellipse">
            <a:avLst/>
          </a:prstGeom>
          <a:solidFill>
            <a:srgbClr val="F5456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1</a:t>
            </a:r>
          </a:p>
        </p:txBody>
      </p:sp>
      <p:sp>
        <p:nvSpPr>
          <p:cNvPr id="13" name="TextBox 9"/>
          <p:cNvSpPr txBox="1"/>
          <p:nvPr/>
        </p:nvSpPr>
        <p:spPr>
          <a:xfrm>
            <a:off x="2493457" y="2922659"/>
            <a:ext cx="1338824" cy="323163"/>
          </a:xfrm>
          <a:prstGeom prst="rect">
            <a:avLst/>
          </a:prstGeom>
          <a:solidFill>
            <a:srgbClr val="F5456D"/>
          </a:solidFill>
        </p:spPr>
        <p:txBody>
          <a:bodyPr wrap="none" lIns="91438" tIns="45719" rIns="91438" bIns="45719" rtlCol="0">
            <a:spAutoFit/>
          </a:bodyPr>
          <a:lstStyle/>
          <a:p>
            <a:pPr lvl="0"/>
            <a:r>
              <a:rPr lang="zh-CN" altLang="en-US" sz="1500" b="1" dirty="0">
                <a:solidFill>
                  <a:srgbClr val="FFFFFE"/>
                </a:solidFill>
                <a:latin typeface="微软雅黑"/>
                <a:ea typeface="微软雅黑"/>
                <a:cs typeface="Lato Regular"/>
                <a:sym typeface="微软雅黑"/>
              </a:rPr>
              <a:t>填写段落标题</a:t>
            </a:r>
          </a:p>
        </p:txBody>
      </p:sp>
      <p:sp>
        <p:nvSpPr>
          <p:cNvPr id="14" name="TextBox 10"/>
          <p:cNvSpPr txBox="1"/>
          <p:nvPr/>
        </p:nvSpPr>
        <p:spPr>
          <a:xfrm>
            <a:off x="2504090" y="2236889"/>
            <a:ext cx="3175591" cy="570282"/>
          </a:xfrm>
          <a:prstGeom prst="rect">
            <a:avLst/>
          </a:prstGeom>
          <a:noFill/>
        </p:spPr>
        <p:txBody>
          <a:bodyPr wrap="square" lIns="91438" tIns="45719" rIns="91438" bIns="45719" rtlCol="0">
            <a:spAutoFit/>
          </a:bodyPr>
          <a:lstStyle/>
          <a:p>
            <a:pPr lvl="0">
              <a:lnSpc>
                <a:spcPct val="150000"/>
              </a:lnSpc>
            </a:pPr>
            <a:r>
              <a:rPr lang="zh-CN" altLang="en-US" sz="1100" dirty="0">
                <a:solidFill>
                  <a:schemeClr val="tx1">
                    <a:lumMod val="50000"/>
                  </a:schemeClr>
                </a:solidFill>
                <a:latin typeface="微软雅黑"/>
                <a:ea typeface="微软雅黑"/>
                <a:cs typeface="Lato Light"/>
                <a:sym typeface="微软雅黑"/>
              </a:rPr>
              <a:t>您的内容打在这里，或者通过复制您的文本后，在此框中选择粘贴，并选择只保留文字。</a:t>
            </a:r>
          </a:p>
        </p:txBody>
      </p:sp>
      <p:sp>
        <p:nvSpPr>
          <p:cNvPr id="15" name="Oval 11"/>
          <p:cNvSpPr/>
          <p:nvPr/>
        </p:nvSpPr>
        <p:spPr>
          <a:xfrm>
            <a:off x="2887236" y="4141669"/>
            <a:ext cx="1254643" cy="1254643"/>
          </a:xfrm>
          <a:prstGeom prst="ellipse">
            <a:avLst/>
          </a:prstGeom>
          <a:solidFill>
            <a:srgbClr val="F5456D"/>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sz="2400">
              <a:solidFill>
                <a:schemeClr val="tx1">
                  <a:lumMod val="50000"/>
                </a:schemeClr>
              </a:solidFill>
              <a:latin typeface="微软雅黑"/>
              <a:ea typeface="微软雅黑"/>
              <a:sym typeface="微软雅黑"/>
            </a:endParaRPr>
          </a:p>
        </p:txBody>
      </p:sp>
      <p:sp>
        <p:nvSpPr>
          <p:cNvPr id="16" name="Oval 13"/>
          <p:cNvSpPr/>
          <p:nvPr/>
        </p:nvSpPr>
        <p:spPr>
          <a:xfrm>
            <a:off x="3647465" y="5202268"/>
            <a:ext cx="388088" cy="388088"/>
          </a:xfrm>
          <a:prstGeom prst="ellipse">
            <a:avLst/>
          </a:prstGeom>
          <a:solidFill>
            <a:srgbClr val="F5456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2</a:t>
            </a:r>
          </a:p>
        </p:txBody>
      </p:sp>
      <p:sp>
        <p:nvSpPr>
          <p:cNvPr id="17" name="TextBox 14"/>
          <p:cNvSpPr txBox="1"/>
          <p:nvPr/>
        </p:nvSpPr>
        <p:spPr>
          <a:xfrm>
            <a:off x="4258837" y="5171345"/>
            <a:ext cx="1338824" cy="323163"/>
          </a:xfrm>
          <a:prstGeom prst="rect">
            <a:avLst/>
          </a:prstGeom>
          <a:solidFill>
            <a:srgbClr val="F5456D"/>
          </a:solidFill>
        </p:spPr>
        <p:txBody>
          <a:bodyPr wrap="none" lIns="91438" tIns="45719" rIns="91438" bIns="45719" rtlCol="0">
            <a:spAutoFit/>
          </a:bodyPr>
          <a:lstStyle/>
          <a:p>
            <a:pPr lvl="0"/>
            <a:r>
              <a:rPr lang="zh-CN" altLang="en-US" sz="1500" b="1" dirty="0">
                <a:solidFill>
                  <a:srgbClr val="FFFFFE"/>
                </a:solidFill>
                <a:latin typeface="微软雅黑"/>
                <a:ea typeface="微软雅黑"/>
                <a:cs typeface="Lato Regular"/>
                <a:sym typeface="微软雅黑"/>
              </a:rPr>
              <a:t>填写段落标题</a:t>
            </a:r>
          </a:p>
        </p:txBody>
      </p:sp>
      <p:sp>
        <p:nvSpPr>
          <p:cNvPr id="18" name="TextBox 15"/>
          <p:cNvSpPr txBox="1"/>
          <p:nvPr/>
        </p:nvSpPr>
        <p:spPr>
          <a:xfrm>
            <a:off x="4258838" y="4462618"/>
            <a:ext cx="3175591" cy="570282"/>
          </a:xfrm>
          <a:prstGeom prst="rect">
            <a:avLst/>
          </a:prstGeom>
          <a:noFill/>
        </p:spPr>
        <p:txBody>
          <a:bodyPr wrap="square" lIns="91438" tIns="45719" rIns="91438" bIns="45719" rtlCol="0">
            <a:spAutoFit/>
          </a:bodyPr>
          <a:lstStyle/>
          <a:p>
            <a:pPr lvl="0">
              <a:lnSpc>
                <a:spcPct val="150000"/>
              </a:lnSpc>
            </a:pPr>
            <a:r>
              <a:rPr lang="zh-CN" altLang="en-US" sz="1100">
                <a:solidFill>
                  <a:schemeClr val="tx1">
                    <a:lumMod val="50000"/>
                  </a:schemeClr>
                </a:solidFill>
                <a:latin typeface="微软雅黑"/>
                <a:ea typeface="微软雅黑"/>
                <a:cs typeface="Lato Light"/>
                <a:sym typeface="微软雅黑"/>
              </a:rPr>
              <a:t>您的内容打在这里，或者通过复制您的文本后，在此框中选择粘贴，并选择只保留文字。</a:t>
            </a:r>
          </a:p>
        </p:txBody>
      </p:sp>
      <p:sp>
        <p:nvSpPr>
          <p:cNvPr id="19" name="Oval 16"/>
          <p:cNvSpPr/>
          <p:nvPr/>
        </p:nvSpPr>
        <p:spPr>
          <a:xfrm>
            <a:off x="5645385" y="2011613"/>
            <a:ext cx="1254643" cy="1254643"/>
          </a:xfrm>
          <a:prstGeom prst="ellipse">
            <a:avLst/>
          </a:prstGeom>
          <a:solidFill>
            <a:srgbClr val="F5456D"/>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sz="2400">
              <a:solidFill>
                <a:schemeClr val="tx1">
                  <a:lumMod val="50000"/>
                </a:schemeClr>
              </a:solidFill>
              <a:latin typeface="微软雅黑"/>
              <a:ea typeface="微软雅黑"/>
              <a:sym typeface="微软雅黑"/>
            </a:endParaRPr>
          </a:p>
        </p:txBody>
      </p:sp>
      <p:sp>
        <p:nvSpPr>
          <p:cNvPr id="20" name="Oval 18"/>
          <p:cNvSpPr/>
          <p:nvPr/>
        </p:nvSpPr>
        <p:spPr>
          <a:xfrm>
            <a:off x="6405615" y="3072212"/>
            <a:ext cx="388088" cy="388088"/>
          </a:xfrm>
          <a:prstGeom prst="ellipse">
            <a:avLst/>
          </a:prstGeom>
          <a:solidFill>
            <a:srgbClr val="F5456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3</a:t>
            </a:r>
          </a:p>
        </p:txBody>
      </p:sp>
      <p:sp>
        <p:nvSpPr>
          <p:cNvPr id="21" name="TextBox 19"/>
          <p:cNvSpPr txBox="1"/>
          <p:nvPr/>
        </p:nvSpPr>
        <p:spPr>
          <a:xfrm>
            <a:off x="7029315" y="2922659"/>
            <a:ext cx="1338824" cy="323163"/>
          </a:xfrm>
          <a:prstGeom prst="rect">
            <a:avLst/>
          </a:prstGeom>
          <a:solidFill>
            <a:srgbClr val="F5456D"/>
          </a:solidFill>
        </p:spPr>
        <p:txBody>
          <a:bodyPr wrap="none" lIns="91438" tIns="45719" rIns="91438" bIns="45719" rtlCol="0">
            <a:spAutoFit/>
          </a:bodyPr>
          <a:lstStyle/>
          <a:p>
            <a:pPr lvl="0"/>
            <a:r>
              <a:rPr lang="zh-CN" altLang="en-US" sz="1500" b="1" dirty="0">
                <a:solidFill>
                  <a:srgbClr val="FFFFFE"/>
                </a:solidFill>
                <a:latin typeface="微软雅黑"/>
                <a:ea typeface="微软雅黑"/>
                <a:cs typeface="Lato Regular"/>
                <a:sym typeface="微软雅黑"/>
              </a:rPr>
              <a:t>填写段落标题</a:t>
            </a:r>
          </a:p>
        </p:txBody>
      </p:sp>
      <p:sp>
        <p:nvSpPr>
          <p:cNvPr id="22" name="TextBox 20"/>
          <p:cNvSpPr txBox="1"/>
          <p:nvPr/>
        </p:nvSpPr>
        <p:spPr>
          <a:xfrm>
            <a:off x="7016987" y="2236889"/>
            <a:ext cx="3175591" cy="570282"/>
          </a:xfrm>
          <a:prstGeom prst="rect">
            <a:avLst/>
          </a:prstGeom>
          <a:noFill/>
        </p:spPr>
        <p:txBody>
          <a:bodyPr wrap="square" lIns="91438" tIns="45719" rIns="91438" bIns="45719" rtlCol="0">
            <a:spAutoFit/>
          </a:bodyPr>
          <a:lstStyle/>
          <a:p>
            <a:pPr lvl="0">
              <a:lnSpc>
                <a:spcPct val="150000"/>
              </a:lnSpc>
            </a:pPr>
            <a:r>
              <a:rPr lang="zh-CN" altLang="en-US" sz="1100">
                <a:solidFill>
                  <a:schemeClr val="tx1">
                    <a:lumMod val="50000"/>
                  </a:schemeClr>
                </a:solidFill>
                <a:latin typeface="微软雅黑"/>
                <a:ea typeface="微软雅黑"/>
                <a:cs typeface="Lato Light"/>
                <a:sym typeface="微软雅黑"/>
              </a:rPr>
              <a:t>您的内容打在这里，或者通过复制您的文本后，在此框中选择粘贴，并选择只保留文字。</a:t>
            </a:r>
          </a:p>
        </p:txBody>
      </p:sp>
      <p:sp>
        <p:nvSpPr>
          <p:cNvPr id="25" name="Oval 21"/>
          <p:cNvSpPr/>
          <p:nvPr/>
        </p:nvSpPr>
        <p:spPr>
          <a:xfrm>
            <a:off x="7551385" y="4141669"/>
            <a:ext cx="1254643" cy="1254643"/>
          </a:xfrm>
          <a:prstGeom prst="ellipse">
            <a:avLst/>
          </a:prstGeom>
          <a:solidFill>
            <a:srgbClr val="F5456D"/>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sz="2400">
              <a:solidFill>
                <a:schemeClr val="tx1">
                  <a:lumMod val="50000"/>
                </a:schemeClr>
              </a:solidFill>
              <a:latin typeface="微软雅黑"/>
              <a:ea typeface="微软雅黑"/>
              <a:sym typeface="微软雅黑"/>
            </a:endParaRPr>
          </a:p>
        </p:txBody>
      </p:sp>
      <p:sp>
        <p:nvSpPr>
          <p:cNvPr id="26" name="Oval 23"/>
          <p:cNvSpPr/>
          <p:nvPr/>
        </p:nvSpPr>
        <p:spPr>
          <a:xfrm>
            <a:off x="8311615" y="5202268"/>
            <a:ext cx="388088" cy="388088"/>
          </a:xfrm>
          <a:prstGeom prst="ellipse">
            <a:avLst/>
          </a:prstGeom>
          <a:solidFill>
            <a:srgbClr val="F5456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4</a:t>
            </a:r>
          </a:p>
        </p:txBody>
      </p:sp>
      <p:sp>
        <p:nvSpPr>
          <p:cNvPr id="30" name="TextBox 25"/>
          <p:cNvSpPr txBox="1"/>
          <p:nvPr/>
        </p:nvSpPr>
        <p:spPr>
          <a:xfrm>
            <a:off x="8922986" y="4462618"/>
            <a:ext cx="3155743" cy="570282"/>
          </a:xfrm>
          <a:prstGeom prst="rect">
            <a:avLst/>
          </a:prstGeom>
          <a:noFill/>
        </p:spPr>
        <p:txBody>
          <a:bodyPr wrap="square" lIns="91438" tIns="45719" rIns="91438" bIns="45719" rtlCol="0">
            <a:spAutoFit/>
          </a:bodyPr>
          <a:lstStyle/>
          <a:p>
            <a:pPr lvl="0">
              <a:lnSpc>
                <a:spcPct val="150000"/>
              </a:lnSpc>
            </a:pPr>
            <a:r>
              <a:rPr lang="zh-CN" altLang="en-US" sz="1100">
                <a:solidFill>
                  <a:schemeClr val="tx1">
                    <a:lumMod val="50000"/>
                  </a:schemeClr>
                </a:solidFill>
                <a:latin typeface="微软雅黑"/>
                <a:ea typeface="微软雅黑"/>
                <a:cs typeface="Lato Light"/>
                <a:sym typeface="微软雅黑"/>
              </a:rPr>
              <a:t>您的内容打在这里，或者通过复制您的文本后，在此框中选择粘贴，并选择只保留文字。</a:t>
            </a:r>
          </a:p>
        </p:txBody>
      </p:sp>
      <p:cxnSp>
        <p:nvCxnSpPr>
          <p:cNvPr id="31" name="Straight Arrow Connector 26"/>
          <p:cNvCxnSpPr>
            <a:stCxn id="12" idx="5"/>
            <a:endCxn id="15" idx="1"/>
          </p:cNvCxnSpPr>
          <p:nvPr/>
        </p:nvCxnSpPr>
        <p:spPr>
          <a:xfrm>
            <a:off x="2330298" y="3403466"/>
            <a:ext cx="740677" cy="921943"/>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27"/>
          <p:cNvCxnSpPr>
            <a:endCxn id="19" idx="3"/>
          </p:cNvCxnSpPr>
          <p:nvPr/>
        </p:nvCxnSpPr>
        <p:spPr>
          <a:xfrm flipV="1">
            <a:off x="3999493" y="3082518"/>
            <a:ext cx="1829633" cy="120154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28"/>
          <p:cNvCxnSpPr>
            <a:stCxn id="20" idx="5"/>
            <a:endCxn id="25" idx="1"/>
          </p:cNvCxnSpPr>
          <p:nvPr/>
        </p:nvCxnSpPr>
        <p:spPr>
          <a:xfrm>
            <a:off x="6736870" y="3403466"/>
            <a:ext cx="998255" cy="921943"/>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TextBox 14"/>
          <p:cNvSpPr txBox="1"/>
          <p:nvPr/>
        </p:nvSpPr>
        <p:spPr>
          <a:xfrm>
            <a:off x="8922986" y="5171345"/>
            <a:ext cx="1338824" cy="323163"/>
          </a:xfrm>
          <a:prstGeom prst="rect">
            <a:avLst/>
          </a:prstGeom>
          <a:solidFill>
            <a:srgbClr val="F5456D"/>
          </a:solidFill>
        </p:spPr>
        <p:txBody>
          <a:bodyPr wrap="none" lIns="91438" tIns="45719" rIns="91438" bIns="45719" rtlCol="0">
            <a:spAutoFit/>
          </a:bodyPr>
          <a:lstStyle/>
          <a:p>
            <a:pPr lvl="0"/>
            <a:r>
              <a:rPr lang="zh-CN" altLang="en-US" sz="1500" b="1" dirty="0">
                <a:solidFill>
                  <a:srgbClr val="FFFFFE"/>
                </a:solidFill>
                <a:latin typeface="微软雅黑"/>
                <a:ea typeface="微软雅黑"/>
                <a:cs typeface="Lato Regular"/>
                <a:sym typeface="微软雅黑"/>
              </a:rPr>
              <a:t>填写段落标题</a:t>
            </a:r>
          </a:p>
        </p:txBody>
      </p:sp>
      <p:sp>
        <p:nvSpPr>
          <p:cNvPr id="35" name="Freeform 28"/>
          <p:cNvSpPr>
            <a:spLocks noEditPoints="1"/>
          </p:cNvSpPr>
          <p:nvPr/>
        </p:nvSpPr>
        <p:spPr bwMode="auto">
          <a:xfrm>
            <a:off x="7931095" y="4521381"/>
            <a:ext cx="495223" cy="495223"/>
          </a:xfrm>
          <a:custGeom>
            <a:avLst/>
            <a:gdLst>
              <a:gd name="T0" fmla="*/ 86 w 127"/>
              <a:gd name="T1" fmla="*/ 19 h 127"/>
              <a:gd name="T2" fmla="*/ 81 w 127"/>
              <a:gd name="T3" fmla="*/ 15 h 127"/>
              <a:gd name="T4" fmla="*/ 115 w 127"/>
              <a:gd name="T5" fmla="*/ 61 h 127"/>
              <a:gd name="T6" fmla="*/ 127 w 127"/>
              <a:gd name="T7" fmla="*/ 61 h 127"/>
              <a:gd name="T8" fmla="*/ 107 w 127"/>
              <a:gd name="T9" fmla="*/ 80 h 127"/>
              <a:gd name="T10" fmla="*/ 88 w 127"/>
              <a:gd name="T11" fmla="*/ 61 h 127"/>
              <a:gd name="T12" fmla="*/ 99 w 127"/>
              <a:gd name="T13" fmla="*/ 61 h 127"/>
              <a:gd name="T14" fmla="*/ 76 w 127"/>
              <a:gd name="T15" fmla="*/ 30 h 127"/>
              <a:gd name="T16" fmla="*/ 86 w 127"/>
              <a:gd name="T17" fmla="*/ 19 h 127"/>
              <a:gd name="T18" fmla="*/ 97 w 127"/>
              <a:gd name="T19" fmla="*/ 76 h 127"/>
              <a:gd name="T20" fmla="*/ 66 w 127"/>
              <a:gd name="T21" fmla="*/ 99 h 127"/>
              <a:gd name="T22" fmla="*/ 66 w 127"/>
              <a:gd name="T23" fmla="*/ 88 h 127"/>
              <a:gd name="T24" fmla="*/ 47 w 127"/>
              <a:gd name="T25" fmla="*/ 107 h 127"/>
              <a:gd name="T26" fmla="*/ 66 w 127"/>
              <a:gd name="T27" fmla="*/ 127 h 127"/>
              <a:gd name="T28" fmla="*/ 66 w 127"/>
              <a:gd name="T29" fmla="*/ 115 h 127"/>
              <a:gd name="T30" fmla="*/ 112 w 127"/>
              <a:gd name="T31" fmla="*/ 81 h 127"/>
              <a:gd name="T32" fmla="*/ 107 w 127"/>
              <a:gd name="T33" fmla="*/ 86 h 127"/>
              <a:gd name="T34" fmla="*/ 97 w 127"/>
              <a:gd name="T35" fmla="*/ 76 h 127"/>
              <a:gd name="T36" fmla="*/ 51 w 127"/>
              <a:gd name="T37" fmla="*/ 97 h 127"/>
              <a:gd name="T38" fmla="*/ 28 w 127"/>
              <a:gd name="T39" fmla="*/ 66 h 127"/>
              <a:gd name="T40" fmla="*/ 39 w 127"/>
              <a:gd name="T41" fmla="*/ 66 h 127"/>
              <a:gd name="T42" fmla="*/ 19 w 127"/>
              <a:gd name="T43" fmla="*/ 47 h 127"/>
              <a:gd name="T44" fmla="*/ 0 w 127"/>
              <a:gd name="T45" fmla="*/ 66 h 127"/>
              <a:gd name="T46" fmla="*/ 12 w 127"/>
              <a:gd name="T47" fmla="*/ 66 h 127"/>
              <a:gd name="T48" fmla="*/ 46 w 127"/>
              <a:gd name="T49" fmla="*/ 112 h 127"/>
              <a:gd name="T50" fmla="*/ 41 w 127"/>
              <a:gd name="T51" fmla="*/ 107 h 127"/>
              <a:gd name="T52" fmla="*/ 51 w 127"/>
              <a:gd name="T53" fmla="*/ 97 h 127"/>
              <a:gd name="T54" fmla="*/ 30 w 127"/>
              <a:gd name="T55" fmla="*/ 51 h 127"/>
              <a:gd name="T56" fmla="*/ 61 w 127"/>
              <a:gd name="T57" fmla="*/ 28 h 127"/>
              <a:gd name="T58" fmla="*/ 61 w 127"/>
              <a:gd name="T59" fmla="*/ 39 h 127"/>
              <a:gd name="T60" fmla="*/ 80 w 127"/>
              <a:gd name="T61" fmla="*/ 19 h 127"/>
              <a:gd name="T62" fmla="*/ 61 w 127"/>
              <a:gd name="T63" fmla="*/ 0 h 127"/>
              <a:gd name="T64" fmla="*/ 61 w 127"/>
              <a:gd name="T65" fmla="*/ 12 h 127"/>
              <a:gd name="T66" fmla="*/ 15 w 127"/>
              <a:gd name="T67" fmla="*/ 46 h 127"/>
              <a:gd name="T68" fmla="*/ 19 w 127"/>
              <a:gd name="T69" fmla="*/ 41 h 127"/>
              <a:gd name="T70" fmla="*/ 30 w 127"/>
              <a:gd name="T71" fmla="*/ 51 h 127"/>
              <a:gd name="T72" fmla="*/ 39 w 127"/>
              <a:gd name="T73" fmla="*/ 63 h 127"/>
              <a:gd name="T74" fmla="*/ 63 w 127"/>
              <a:gd name="T75" fmla="*/ 87 h 127"/>
              <a:gd name="T76" fmla="*/ 87 w 127"/>
              <a:gd name="T77" fmla="*/ 63 h 127"/>
              <a:gd name="T78" fmla="*/ 63 w 127"/>
              <a:gd name="T79" fmla="*/ 39 h 127"/>
              <a:gd name="T80" fmla="*/ 39 w 127"/>
              <a:gd name="T8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 h="127">
                <a:moveTo>
                  <a:pt x="86" y="19"/>
                </a:moveTo>
                <a:cubicBezTo>
                  <a:pt x="81" y="15"/>
                  <a:pt x="81" y="15"/>
                  <a:pt x="81" y="15"/>
                </a:cubicBezTo>
                <a:cubicBezTo>
                  <a:pt x="100" y="22"/>
                  <a:pt x="114" y="39"/>
                  <a:pt x="115" y="61"/>
                </a:cubicBezTo>
                <a:cubicBezTo>
                  <a:pt x="127" y="61"/>
                  <a:pt x="127" y="61"/>
                  <a:pt x="127" y="61"/>
                </a:cubicBezTo>
                <a:cubicBezTo>
                  <a:pt x="107" y="80"/>
                  <a:pt x="107" y="80"/>
                  <a:pt x="107" y="80"/>
                </a:cubicBezTo>
                <a:cubicBezTo>
                  <a:pt x="88" y="61"/>
                  <a:pt x="88" y="61"/>
                  <a:pt x="88" y="61"/>
                </a:cubicBezTo>
                <a:cubicBezTo>
                  <a:pt x="99" y="61"/>
                  <a:pt x="99" y="61"/>
                  <a:pt x="99" y="61"/>
                </a:cubicBezTo>
                <a:cubicBezTo>
                  <a:pt x="98" y="46"/>
                  <a:pt x="89" y="34"/>
                  <a:pt x="76" y="30"/>
                </a:cubicBezTo>
                <a:cubicBezTo>
                  <a:pt x="86" y="19"/>
                  <a:pt x="86" y="19"/>
                  <a:pt x="86" y="19"/>
                </a:cubicBezTo>
                <a:close/>
                <a:moveTo>
                  <a:pt x="97" y="76"/>
                </a:moveTo>
                <a:cubicBezTo>
                  <a:pt x="92" y="89"/>
                  <a:pt x="80" y="98"/>
                  <a:pt x="66" y="99"/>
                </a:cubicBezTo>
                <a:cubicBezTo>
                  <a:pt x="66" y="88"/>
                  <a:pt x="66" y="88"/>
                  <a:pt x="66" y="88"/>
                </a:cubicBezTo>
                <a:cubicBezTo>
                  <a:pt x="47" y="107"/>
                  <a:pt x="47" y="107"/>
                  <a:pt x="47" y="107"/>
                </a:cubicBezTo>
                <a:cubicBezTo>
                  <a:pt x="66" y="127"/>
                  <a:pt x="66" y="127"/>
                  <a:pt x="66" y="127"/>
                </a:cubicBezTo>
                <a:cubicBezTo>
                  <a:pt x="66" y="115"/>
                  <a:pt x="66" y="115"/>
                  <a:pt x="66" y="115"/>
                </a:cubicBezTo>
                <a:cubicBezTo>
                  <a:pt x="87" y="114"/>
                  <a:pt x="105" y="100"/>
                  <a:pt x="112" y="81"/>
                </a:cubicBezTo>
                <a:cubicBezTo>
                  <a:pt x="107" y="86"/>
                  <a:pt x="107" y="86"/>
                  <a:pt x="107" y="86"/>
                </a:cubicBezTo>
                <a:cubicBezTo>
                  <a:pt x="97" y="76"/>
                  <a:pt x="97" y="76"/>
                  <a:pt x="97" y="76"/>
                </a:cubicBezTo>
                <a:close/>
                <a:moveTo>
                  <a:pt x="51" y="97"/>
                </a:moveTo>
                <a:cubicBezTo>
                  <a:pt x="38" y="92"/>
                  <a:pt x="29" y="80"/>
                  <a:pt x="28" y="66"/>
                </a:cubicBezTo>
                <a:cubicBezTo>
                  <a:pt x="39" y="66"/>
                  <a:pt x="39" y="66"/>
                  <a:pt x="39" y="66"/>
                </a:cubicBezTo>
                <a:cubicBezTo>
                  <a:pt x="19" y="47"/>
                  <a:pt x="19" y="47"/>
                  <a:pt x="19" y="47"/>
                </a:cubicBezTo>
                <a:cubicBezTo>
                  <a:pt x="0" y="66"/>
                  <a:pt x="0" y="66"/>
                  <a:pt x="0" y="66"/>
                </a:cubicBezTo>
                <a:cubicBezTo>
                  <a:pt x="12" y="66"/>
                  <a:pt x="12" y="66"/>
                  <a:pt x="12" y="66"/>
                </a:cubicBezTo>
                <a:cubicBezTo>
                  <a:pt x="13" y="87"/>
                  <a:pt x="27" y="105"/>
                  <a:pt x="46" y="112"/>
                </a:cubicBezTo>
                <a:cubicBezTo>
                  <a:pt x="41" y="107"/>
                  <a:pt x="41" y="107"/>
                  <a:pt x="41" y="107"/>
                </a:cubicBezTo>
                <a:cubicBezTo>
                  <a:pt x="51" y="97"/>
                  <a:pt x="51" y="97"/>
                  <a:pt x="51" y="97"/>
                </a:cubicBezTo>
                <a:close/>
                <a:moveTo>
                  <a:pt x="30" y="51"/>
                </a:moveTo>
                <a:cubicBezTo>
                  <a:pt x="34" y="38"/>
                  <a:pt x="46" y="29"/>
                  <a:pt x="61" y="28"/>
                </a:cubicBezTo>
                <a:cubicBezTo>
                  <a:pt x="61" y="39"/>
                  <a:pt x="61" y="39"/>
                  <a:pt x="61" y="39"/>
                </a:cubicBezTo>
                <a:cubicBezTo>
                  <a:pt x="80" y="19"/>
                  <a:pt x="80" y="19"/>
                  <a:pt x="80" y="19"/>
                </a:cubicBezTo>
                <a:cubicBezTo>
                  <a:pt x="61" y="0"/>
                  <a:pt x="61" y="0"/>
                  <a:pt x="61" y="0"/>
                </a:cubicBezTo>
                <a:cubicBezTo>
                  <a:pt x="61" y="12"/>
                  <a:pt x="61" y="12"/>
                  <a:pt x="61" y="12"/>
                </a:cubicBezTo>
                <a:cubicBezTo>
                  <a:pt x="39" y="13"/>
                  <a:pt x="21" y="27"/>
                  <a:pt x="15" y="46"/>
                </a:cubicBezTo>
                <a:cubicBezTo>
                  <a:pt x="19" y="41"/>
                  <a:pt x="19" y="41"/>
                  <a:pt x="19" y="41"/>
                </a:cubicBezTo>
                <a:cubicBezTo>
                  <a:pt x="30" y="51"/>
                  <a:pt x="30" y="51"/>
                  <a:pt x="30" y="51"/>
                </a:cubicBezTo>
                <a:close/>
                <a:moveTo>
                  <a:pt x="39" y="63"/>
                </a:moveTo>
                <a:cubicBezTo>
                  <a:pt x="39" y="77"/>
                  <a:pt x="50" y="87"/>
                  <a:pt x="63" y="87"/>
                </a:cubicBezTo>
                <a:cubicBezTo>
                  <a:pt x="77" y="87"/>
                  <a:pt x="87" y="77"/>
                  <a:pt x="87" y="63"/>
                </a:cubicBezTo>
                <a:cubicBezTo>
                  <a:pt x="87" y="50"/>
                  <a:pt x="77" y="39"/>
                  <a:pt x="63" y="39"/>
                </a:cubicBezTo>
                <a:cubicBezTo>
                  <a:pt x="50" y="39"/>
                  <a:pt x="39" y="50"/>
                  <a:pt x="39" y="63"/>
                </a:cubicBezTo>
              </a:path>
            </a:pathLst>
          </a:custGeom>
          <a:solidFill>
            <a:schemeClr val="bg1"/>
          </a:solidFill>
          <a:ln>
            <a:noFill/>
          </a:ln>
        </p:spPr>
        <p:txBody>
          <a:bodyPr vert="horz" wrap="square" lIns="91438" tIns="45719" rIns="91438" bIns="45719" numCol="1" anchor="t" anchorCtr="0" compatLnSpc="1">
            <a:prstTxWarp prst="textNoShape">
              <a:avLst/>
            </a:prstTxWarp>
          </a:bodyPr>
          <a:lstStyle/>
          <a:p>
            <a:endParaRPr lang="zh-CN" altLang="en-US">
              <a:solidFill>
                <a:schemeClr val="tx1">
                  <a:lumMod val="50000"/>
                </a:schemeClr>
              </a:solidFill>
              <a:latin typeface="微软雅黑"/>
              <a:ea typeface="微软雅黑"/>
              <a:sym typeface="微软雅黑"/>
            </a:endParaRPr>
          </a:p>
        </p:txBody>
      </p:sp>
      <p:sp>
        <p:nvSpPr>
          <p:cNvPr id="36" name="Freeform 96"/>
          <p:cNvSpPr>
            <a:spLocks noEditPoints="1"/>
          </p:cNvSpPr>
          <p:nvPr/>
        </p:nvSpPr>
        <p:spPr bwMode="auto">
          <a:xfrm>
            <a:off x="6116711" y="2389675"/>
            <a:ext cx="311992" cy="498520"/>
          </a:xfrm>
          <a:custGeom>
            <a:avLst/>
            <a:gdLst>
              <a:gd name="T0" fmla="*/ 56 w 80"/>
              <a:gd name="T1" fmla="*/ 104 h 128"/>
              <a:gd name="T2" fmla="*/ 52 w 80"/>
              <a:gd name="T3" fmla="*/ 108 h 128"/>
              <a:gd name="T4" fmla="*/ 28 w 80"/>
              <a:gd name="T5" fmla="*/ 108 h 128"/>
              <a:gd name="T6" fmla="*/ 24 w 80"/>
              <a:gd name="T7" fmla="*/ 104 h 128"/>
              <a:gd name="T8" fmla="*/ 28 w 80"/>
              <a:gd name="T9" fmla="*/ 100 h 128"/>
              <a:gd name="T10" fmla="*/ 52 w 80"/>
              <a:gd name="T11" fmla="*/ 100 h 128"/>
              <a:gd name="T12" fmla="*/ 56 w 80"/>
              <a:gd name="T13" fmla="*/ 104 h 128"/>
              <a:gd name="T14" fmla="*/ 52 w 80"/>
              <a:gd name="T15" fmla="*/ 112 h 128"/>
              <a:gd name="T16" fmla="*/ 28 w 80"/>
              <a:gd name="T17" fmla="*/ 112 h 128"/>
              <a:gd name="T18" fmla="*/ 24 w 80"/>
              <a:gd name="T19" fmla="*/ 116 h 128"/>
              <a:gd name="T20" fmla="*/ 28 w 80"/>
              <a:gd name="T21" fmla="*/ 120 h 128"/>
              <a:gd name="T22" fmla="*/ 36 w 80"/>
              <a:gd name="T23" fmla="*/ 128 h 128"/>
              <a:gd name="T24" fmla="*/ 44 w 80"/>
              <a:gd name="T25" fmla="*/ 128 h 128"/>
              <a:gd name="T26" fmla="*/ 52 w 80"/>
              <a:gd name="T27" fmla="*/ 120 h 128"/>
              <a:gd name="T28" fmla="*/ 56 w 80"/>
              <a:gd name="T29" fmla="*/ 116 h 128"/>
              <a:gd name="T30" fmla="*/ 52 w 80"/>
              <a:gd name="T31" fmla="*/ 112 h 128"/>
              <a:gd name="T32" fmla="*/ 40 w 80"/>
              <a:gd name="T33" fmla="*/ 8 h 128"/>
              <a:gd name="T34" fmla="*/ 72 w 80"/>
              <a:gd name="T35" fmla="*/ 40 h 128"/>
              <a:gd name="T36" fmla="*/ 56 w 80"/>
              <a:gd name="T37" fmla="*/ 68 h 128"/>
              <a:gd name="T38" fmla="*/ 52 w 80"/>
              <a:gd name="T39" fmla="*/ 70 h 128"/>
              <a:gd name="T40" fmla="*/ 52 w 80"/>
              <a:gd name="T41" fmla="*/ 88 h 128"/>
              <a:gd name="T42" fmla="*/ 28 w 80"/>
              <a:gd name="T43" fmla="*/ 88 h 128"/>
              <a:gd name="T44" fmla="*/ 28 w 80"/>
              <a:gd name="T45" fmla="*/ 70 h 128"/>
              <a:gd name="T46" fmla="*/ 24 w 80"/>
              <a:gd name="T47" fmla="*/ 68 h 128"/>
              <a:gd name="T48" fmla="*/ 8 w 80"/>
              <a:gd name="T49" fmla="*/ 40 h 128"/>
              <a:gd name="T50" fmla="*/ 40 w 80"/>
              <a:gd name="T51" fmla="*/ 8 h 128"/>
              <a:gd name="T52" fmla="*/ 40 w 80"/>
              <a:gd name="T53" fmla="*/ 0 h 128"/>
              <a:gd name="T54" fmla="*/ 0 w 80"/>
              <a:gd name="T55" fmla="*/ 40 h 128"/>
              <a:gd name="T56" fmla="*/ 20 w 80"/>
              <a:gd name="T57" fmla="*/ 75 h 128"/>
              <a:gd name="T58" fmla="*/ 20 w 80"/>
              <a:gd name="T59" fmla="*/ 88 h 128"/>
              <a:gd name="T60" fmla="*/ 28 w 80"/>
              <a:gd name="T61" fmla="*/ 96 h 128"/>
              <a:gd name="T62" fmla="*/ 52 w 80"/>
              <a:gd name="T63" fmla="*/ 96 h 128"/>
              <a:gd name="T64" fmla="*/ 60 w 80"/>
              <a:gd name="T65" fmla="*/ 88 h 128"/>
              <a:gd name="T66" fmla="*/ 60 w 80"/>
              <a:gd name="T67" fmla="*/ 75 h 128"/>
              <a:gd name="T68" fmla="*/ 80 w 80"/>
              <a:gd name="T69" fmla="*/ 40 h 128"/>
              <a:gd name="T70" fmla="*/ 40 w 80"/>
              <a:gd name="T7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28">
                <a:moveTo>
                  <a:pt x="56" y="104"/>
                </a:moveTo>
                <a:cubicBezTo>
                  <a:pt x="56" y="106"/>
                  <a:pt x="54" y="108"/>
                  <a:pt x="52" y="108"/>
                </a:cubicBezTo>
                <a:cubicBezTo>
                  <a:pt x="28" y="108"/>
                  <a:pt x="28" y="108"/>
                  <a:pt x="28" y="108"/>
                </a:cubicBezTo>
                <a:cubicBezTo>
                  <a:pt x="26" y="108"/>
                  <a:pt x="24" y="106"/>
                  <a:pt x="24" y="104"/>
                </a:cubicBezTo>
                <a:cubicBezTo>
                  <a:pt x="24" y="102"/>
                  <a:pt x="26" y="100"/>
                  <a:pt x="28" y="100"/>
                </a:cubicBezTo>
                <a:cubicBezTo>
                  <a:pt x="52" y="100"/>
                  <a:pt x="52" y="100"/>
                  <a:pt x="52" y="100"/>
                </a:cubicBezTo>
                <a:cubicBezTo>
                  <a:pt x="54" y="100"/>
                  <a:pt x="56" y="102"/>
                  <a:pt x="56" y="104"/>
                </a:cubicBezTo>
                <a:moveTo>
                  <a:pt x="52" y="112"/>
                </a:moveTo>
                <a:cubicBezTo>
                  <a:pt x="28" y="112"/>
                  <a:pt x="28" y="112"/>
                  <a:pt x="28" y="112"/>
                </a:cubicBezTo>
                <a:cubicBezTo>
                  <a:pt x="26" y="112"/>
                  <a:pt x="24" y="114"/>
                  <a:pt x="24" y="116"/>
                </a:cubicBezTo>
                <a:cubicBezTo>
                  <a:pt x="24" y="118"/>
                  <a:pt x="26" y="120"/>
                  <a:pt x="28" y="120"/>
                </a:cubicBezTo>
                <a:cubicBezTo>
                  <a:pt x="28" y="125"/>
                  <a:pt x="31" y="128"/>
                  <a:pt x="36" y="128"/>
                </a:cubicBezTo>
                <a:cubicBezTo>
                  <a:pt x="44" y="128"/>
                  <a:pt x="44" y="128"/>
                  <a:pt x="44" y="128"/>
                </a:cubicBezTo>
                <a:cubicBezTo>
                  <a:pt x="48" y="128"/>
                  <a:pt x="52" y="125"/>
                  <a:pt x="52" y="120"/>
                </a:cubicBezTo>
                <a:cubicBezTo>
                  <a:pt x="54" y="120"/>
                  <a:pt x="56" y="118"/>
                  <a:pt x="56" y="116"/>
                </a:cubicBezTo>
                <a:cubicBezTo>
                  <a:pt x="56" y="114"/>
                  <a:pt x="54" y="112"/>
                  <a:pt x="52" y="112"/>
                </a:cubicBezTo>
                <a:moveTo>
                  <a:pt x="40" y="8"/>
                </a:moveTo>
                <a:cubicBezTo>
                  <a:pt x="57" y="8"/>
                  <a:pt x="72" y="23"/>
                  <a:pt x="72" y="40"/>
                </a:cubicBezTo>
                <a:cubicBezTo>
                  <a:pt x="72" y="52"/>
                  <a:pt x="66" y="62"/>
                  <a:pt x="56" y="68"/>
                </a:cubicBezTo>
                <a:cubicBezTo>
                  <a:pt x="52" y="70"/>
                  <a:pt x="52" y="70"/>
                  <a:pt x="52" y="70"/>
                </a:cubicBezTo>
                <a:cubicBezTo>
                  <a:pt x="52" y="88"/>
                  <a:pt x="52" y="88"/>
                  <a:pt x="52" y="88"/>
                </a:cubicBezTo>
                <a:cubicBezTo>
                  <a:pt x="28" y="88"/>
                  <a:pt x="28" y="88"/>
                  <a:pt x="28" y="88"/>
                </a:cubicBezTo>
                <a:cubicBezTo>
                  <a:pt x="28" y="70"/>
                  <a:pt x="28" y="70"/>
                  <a:pt x="28" y="70"/>
                </a:cubicBezTo>
                <a:cubicBezTo>
                  <a:pt x="24" y="68"/>
                  <a:pt x="24" y="68"/>
                  <a:pt x="24" y="68"/>
                </a:cubicBezTo>
                <a:cubicBezTo>
                  <a:pt x="14" y="62"/>
                  <a:pt x="8" y="52"/>
                  <a:pt x="8" y="40"/>
                </a:cubicBezTo>
                <a:cubicBezTo>
                  <a:pt x="8" y="23"/>
                  <a:pt x="22" y="8"/>
                  <a:pt x="40" y="8"/>
                </a:cubicBezTo>
                <a:moveTo>
                  <a:pt x="40" y="0"/>
                </a:moveTo>
                <a:cubicBezTo>
                  <a:pt x="18" y="0"/>
                  <a:pt x="0" y="18"/>
                  <a:pt x="0" y="40"/>
                </a:cubicBezTo>
                <a:cubicBezTo>
                  <a:pt x="0" y="55"/>
                  <a:pt x="8" y="68"/>
                  <a:pt x="20" y="75"/>
                </a:cubicBezTo>
                <a:cubicBezTo>
                  <a:pt x="20" y="88"/>
                  <a:pt x="20" y="88"/>
                  <a:pt x="20" y="88"/>
                </a:cubicBezTo>
                <a:cubicBezTo>
                  <a:pt x="20" y="93"/>
                  <a:pt x="23" y="96"/>
                  <a:pt x="28" y="96"/>
                </a:cubicBezTo>
                <a:cubicBezTo>
                  <a:pt x="52" y="96"/>
                  <a:pt x="52" y="96"/>
                  <a:pt x="52" y="96"/>
                </a:cubicBezTo>
                <a:cubicBezTo>
                  <a:pt x="56" y="96"/>
                  <a:pt x="60" y="93"/>
                  <a:pt x="60" y="88"/>
                </a:cubicBezTo>
                <a:cubicBezTo>
                  <a:pt x="60" y="75"/>
                  <a:pt x="60" y="75"/>
                  <a:pt x="60" y="75"/>
                </a:cubicBezTo>
                <a:cubicBezTo>
                  <a:pt x="72" y="68"/>
                  <a:pt x="80" y="55"/>
                  <a:pt x="80" y="40"/>
                </a:cubicBezTo>
                <a:cubicBezTo>
                  <a:pt x="80" y="18"/>
                  <a:pt x="62" y="0"/>
                  <a:pt x="40" y="0"/>
                </a:cubicBezTo>
              </a:path>
            </a:pathLst>
          </a:custGeom>
          <a:solidFill>
            <a:schemeClr val="bg1"/>
          </a:solidFill>
          <a:ln>
            <a:noFill/>
          </a:ln>
        </p:spPr>
        <p:txBody>
          <a:bodyPr vert="horz" wrap="square" lIns="91438" tIns="45719" rIns="91438" bIns="45719" numCol="1" anchor="t" anchorCtr="0" compatLnSpc="1">
            <a:prstTxWarp prst="textNoShape">
              <a:avLst/>
            </a:prstTxWarp>
          </a:bodyPr>
          <a:lstStyle/>
          <a:p>
            <a:endParaRPr lang="zh-CN" altLang="en-US">
              <a:solidFill>
                <a:schemeClr val="tx1">
                  <a:lumMod val="50000"/>
                </a:schemeClr>
              </a:solidFill>
              <a:latin typeface="微软雅黑"/>
              <a:ea typeface="微软雅黑"/>
              <a:sym typeface="微软雅黑"/>
            </a:endParaRPr>
          </a:p>
        </p:txBody>
      </p:sp>
      <p:grpSp>
        <p:nvGrpSpPr>
          <p:cNvPr id="37" name="组合 36"/>
          <p:cNvGrpSpPr/>
          <p:nvPr/>
        </p:nvGrpSpPr>
        <p:grpSpPr>
          <a:xfrm>
            <a:off x="1614397" y="2388023"/>
            <a:ext cx="503479" cy="501824"/>
            <a:chOff x="7448956" y="1724063"/>
            <a:chExt cx="245422" cy="244617"/>
          </a:xfrm>
          <a:solidFill>
            <a:schemeClr val="bg1"/>
          </a:solidFill>
        </p:grpSpPr>
        <p:sp>
          <p:nvSpPr>
            <p:cNvPr id="38" name="Freeform 127"/>
            <p:cNvSpPr>
              <a:spLocks/>
            </p:cNvSpPr>
            <p:nvPr/>
          </p:nvSpPr>
          <p:spPr bwMode="auto">
            <a:xfrm>
              <a:off x="7597014" y="1872121"/>
              <a:ext cx="97364" cy="96559"/>
            </a:xfrm>
            <a:custGeom>
              <a:avLst/>
              <a:gdLst>
                <a:gd name="T0" fmla="*/ 46 w 51"/>
                <a:gd name="T1" fmla="*/ 29 h 51"/>
                <a:gd name="T2" fmla="*/ 17 w 51"/>
                <a:gd name="T3" fmla="*/ 0 h 51"/>
                <a:gd name="T4" fmla="*/ 0 w 51"/>
                <a:gd name="T5" fmla="*/ 17 h 51"/>
                <a:gd name="T6" fmla="*/ 29 w 51"/>
                <a:gd name="T7" fmla="*/ 46 h 51"/>
                <a:gd name="T8" fmla="*/ 46 w 51"/>
                <a:gd name="T9" fmla="*/ 46 h 51"/>
                <a:gd name="T10" fmla="*/ 46 w 51"/>
                <a:gd name="T11" fmla="*/ 29 h 51"/>
              </a:gdLst>
              <a:ahLst/>
              <a:cxnLst>
                <a:cxn ang="0">
                  <a:pos x="T0" y="T1"/>
                </a:cxn>
                <a:cxn ang="0">
                  <a:pos x="T2" y="T3"/>
                </a:cxn>
                <a:cxn ang="0">
                  <a:pos x="T4" y="T5"/>
                </a:cxn>
                <a:cxn ang="0">
                  <a:pos x="T6" y="T7"/>
                </a:cxn>
                <a:cxn ang="0">
                  <a:pos x="T8" y="T9"/>
                </a:cxn>
                <a:cxn ang="0">
                  <a:pos x="T10" y="T11"/>
                </a:cxn>
              </a:cxnLst>
              <a:rect l="0" t="0" r="r" b="b"/>
              <a:pathLst>
                <a:path w="51" h="51">
                  <a:moveTo>
                    <a:pt x="46" y="29"/>
                  </a:moveTo>
                  <a:cubicBezTo>
                    <a:pt x="17" y="0"/>
                    <a:pt x="17" y="0"/>
                    <a:pt x="17" y="0"/>
                  </a:cubicBezTo>
                  <a:cubicBezTo>
                    <a:pt x="13" y="6"/>
                    <a:pt x="7" y="12"/>
                    <a:pt x="0" y="17"/>
                  </a:cubicBezTo>
                  <a:cubicBezTo>
                    <a:pt x="29" y="46"/>
                    <a:pt x="29" y="46"/>
                    <a:pt x="29" y="46"/>
                  </a:cubicBezTo>
                  <a:cubicBezTo>
                    <a:pt x="34" y="51"/>
                    <a:pt x="42" y="51"/>
                    <a:pt x="46" y="46"/>
                  </a:cubicBezTo>
                  <a:cubicBezTo>
                    <a:pt x="51" y="41"/>
                    <a:pt x="51" y="34"/>
                    <a:pt x="46"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schemeClr>
                </a:solidFill>
                <a:latin typeface="微软雅黑"/>
                <a:ea typeface="微软雅黑"/>
                <a:sym typeface="微软雅黑"/>
              </a:endParaRPr>
            </a:p>
          </p:txBody>
        </p:sp>
        <p:sp>
          <p:nvSpPr>
            <p:cNvPr id="39" name="Freeform 128"/>
            <p:cNvSpPr>
              <a:spLocks noEditPoints="1"/>
            </p:cNvSpPr>
            <p:nvPr/>
          </p:nvSpPr>
          <p:spPr bwMode="auto">
            <a:xfrm>
              <a:off x="7448956" y="1724063"/>
              <a:ext cx="182658" cy="182658"/>
            </a:xfrm>
            <a:custGeom>
              <a:avLst/>
              <a:gdLst>
                <a:gd name="T0" fmla="*/ 96 w 96"/>
                <a:gd name="T1" fmla="*/ 48 h 96"/>
                <a:gd name="T2" fmla="*/ 48 w 96"/>
                <a:gd name="T3" fmla="*/ 0 h 96"/>
                <a:gd name="T4" fmla="*/ 0 w 96"/>
                <a:gd name="T5" fmla="*/ 48 h 96"/>
                <a:gd name="T6" fmla="*/ 48 w 96"/>
                <a:gd name="T7" fmla="*/ 96 h 96"/>
                <a:gd name="T8" fmla="*/ 96 w 96"/>
                <a:gd name="T9" fmla="*/ 48 h 96"/>
                <a:gd name="T10" fmla="*/ 48 w 96"/>
                <a:gd name="T11" fmla="*/ 84 h 96"/>
                <a:gd name="T12" fmla="*/ 12 w 96"/>
                <a:gd name="T13" fmla="*/ 48 h 96"/>
                <a:gd name="T14" fmla="*/ 48 w 96"/>
                <a:gd name="T15" fmla="*/ 12 h 96"/>
                <a:gd name="T16" fmla="*/ 84 w 96"/>
                <a:gd name="T17" fmla="*/ 48 h 96"/>
                <a:gd name="T18" fmla="*/ 48 w 96"/>
                <a:gd name="T1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96" y="48"/>
                  </a:moveTo>
                  <a:cubicBezTo>
                    <a:pt x="96" y="21"/>
                    <a:pt x="74" y="0"/>
                    <a:pt x="48" y="0"/>
                  </a:cubicBezTo>
                  <a:cubicBezTo>
                    <a:pt x="21" y="0"/>
                    <a:pt x="0" y="21"/>
                    <a:pt x="0" y="48"/>
                  </a:cubicBezTo>
                  <a:cubicBezTo>
                    <a:pt x="0" y="74"/>
                    <a:pt x="21" y="96"/>
                    <a:pt x="48" y="96"/>
                  </a:cubicBezTo>
                  <a:cubicBezTo>
                    <a:pt x="74" y="96"/>
                    <a:pt x="96" y="74"/>
                    <a:pt x="96" y="48"/>
                  </a:cubicBezTo>
                  <a:moveTo>
                    <a:pt x="48" y="84"/>
                  </a:moveTo>
                  <a:cubicBezTo>
                    <a:pt x="28" y="84"/>
                    <a:pt x="12" y="67"/>
                    <a:pt x="12" y="48"/>
                  </a:cubicBezTo>
                  <a:cubicBezTo>
                    <a:pt x="12" y="28"/>
                    <a:pt x="28" y="12"/>
                    <a:pt x="48" y="12"/>
                  </a:cubicBezTo>
                  <a:cubicBezTo>
                    <a:pt x="68" y="12"/>
                    <a:pt x="84" y="28"/>
                    <a:pt x="84" y="48"/>
                  </a:cubicBezTo>
                  <a:cubicBezTo>
                    <a:pt x="84" y="67"/>
                    <a:pt x="68" y="84"/>
                    <a:pt x="48" y="8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schemeClr>
                </a:solidFill>
                <a:latin typeface="微软雅黑"/>
                <a:ea typeface="微软雅黑"/>
                <a:sym typeface="微软雅黑"/>
              </a:endParaRPr>
            </a:p>
          </p:txBody>
        </p:sp>
        <p:sp>
          <p:nvSpPr>
            <p:cNvPr id="40" name="Freeform 129"/>
            <p:cNvSpPr>
              <a:spLocks/>
            </p:cNvSpPr>
            <p:nvPr/>
          </p:nvSpPr>
          <p:spPr bwMode="auto">
            <a:xfrm>
              <a:off x="7486775" y="1761883"/>
              <a:ext cx="53912" cy="53107"/>
            </a:xfrm>
            <a:custGeom>
              <a:avLst/>
              <a:gdLst>
                <a:gd name="T0" fmla="*/ 0 w 28"/>
                <a:gd name="T1" fmla="*/ 28 h 28"/>
                <a:gd name="T2" fmla="*/ 8 w 28"/>
                <a:gd name="T3" fmla="*/ 28 h 28"/>
                <a:gd name="T4" fmla="*/ 28 w 28"/>
                <a:gd name="T5" fmla="*/ 8 h 28"/>
                <a:gd name="T6" fmla="*/ 28 w 28"/>
                <a:gd name="T7" fmla="*/ 0 h 28"/>
                <a:gd name="T8" fmla="*/ 0 w 28"/>
                <a:gd name="T9" fmla="*/ 28 h 28"/>
              </a:gdLst>
              <a:ahLst/>
              <a:cxnLst>
                <a:cxn ang="0">
                  <a:pos x="T0" y="T1"/>
                </a:cxn>
                <a:cxn ang="0">
                  <a:pos x="T2" y="T3"/>
                </a:cxn>
                <a:cxn ang="0">
                  <a:pos x="T4" y="T5"/>
                </a:cxn>
                <a:cxn ang="0">
                  <a:pos x="T6" y="T7"/>
                </a:cxn>
                <a:cxn ang="0">
                  <a:pos x="T8" y="T9"/>
                </a:cxn>
              </a:cxnLst>
              <a:rect l="0" t="0" r="r" b="b"/>
              <a:pathLst>
                <a:path w="28" h="28">
                  <a:moveTo>
                    <a:pt x="0" y="28"/>
                  </a:moveTo>
                  <a:cubicBezTo>
                    <a:pt x="8" y="28"/>
                    <a:pt x="8" y="28"/>
                    <a:pt x="8" y="28"/>
                  </a:cubicBezTo>
                  <a:cubicBezTo>
                    <a:pt x="8" y="16"/>
                    <a:pt x="17" y="8"/>
                    <a:pt x="28" y="8"/>
                  </a:cubicBezTo>
                  <a:cubicBezTo>
                    <a:pt x="28" y="0"/>
                    <a:pt x="28" y="0"/>
                    <a:pt x="28" y="0"/>
                  </a:cubicBezTo>
                  <a:cubicBezTo>
                    <a:pt x="12" y="0"/>
                    <a:pt x="0" y="12"/>
                    <a:pt x="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schemeClr>
                </a:solidFill>
                <a:latin typeface="微软雅黑"/>
                <a:ea typeface="微软雅黑"/>
                <a:sym typeface="微软雅黑"/>
              </a:endParaRPr>
            </a:p>
          </p:txBody>
        </p:sp>
      </p:grpSp>
      <p:sp>
        <p:nvSpPr>
          <p:cNvPr id="41" name="Freeform 138"/>
          <p:cNvSpPr>
            <a:spLocks/>
          </p:cNvSpPr>
          <p:nvPr/>
        </p:nvSpPr>
        <p:spPr bwMode="auto">
          <a:xfrm>
            <a:off x="3304088" y="4565949"/>
            <a:ext cx="420939" cy="406083"/>
          </a:xfrm>
          <a:custGeom>
            <a:avLst/>
            <a:gdLst>
              <a:gd name="T0" fmla="*/ 56 w 108"/>
              <a:gd name="T1" fmla="*/ 0 h 104"/>
              <a:gd name="T2" fmla="*/ 15 w 108"/>
              <a:gd name="T3" fmla="*/ 20 h 104"/>
              <a:gd name="T4" fmla="*/ 0 w 108"/>
              <a:gd name="T5" fmla="*/ 11 h 104"/>
              <a:gd name="T6" fmla="*/ 0 w 108"/>
              <a:gd name="T7" fmla="*/ 60 h 104"/>
              <a:gd name="T8" fmla="*/ 43 w 108"/>
              <a:gd name="T9" fmla="*/ 36 h 104"/>
              <a:gd name="T10" fmla="*/ 29 w 108"/>
              <a:gd name="T11" fmla="*/ 28 h 104"/>
              <a:gd name="T12" fmla="*/ 56 w 108"/>
              <a:gd name="T13" fmla="*/ 16 h 104"/>
              <a:gd name="T14" fmla="*/ 92 w 108"/>
              <a:gd name="T15" fmla="*/ 52 h 104"/>
              <a:gd name="T16" fmla="*/ 56 w 108"/>
              <a:gd name="T17" fmla="*/ 88 h 104"/>
              <a:gd name="T18" fmla="*/ 56 w 108"/>
              <a:gd name="T19" fmla="*/ 104 h 104"/>
              <a:gd name="T20" fmla="*/ 108 w 108"/>
              <a:gd name="T21" fmla="*/ 52 h 104"/>
              <a:gd name="T22" fmla="*/ 56 w 108"/>
              <a:gd name="T2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104">
                <a:moveTo>
                  <a:pt x="56" y="0"/>
                </a:moveTo>
                <a:cubicBezTo>
                  <a:pt x="40" y="0"/>
                  <a:pt x="25" y="7"/>
                  <a:pt x="15" y="20"/>
                </a:cubicBezTo>
                <a:cubicBezTo>
                  <a:pt x="0" y="11"/>
                  <a:pt x="0" y="11"/>
                  <a:pt x="0" y="11"/>
                </a:cubicBezTo>
                <a:cubicBezTo>
                  <a:pt x="0" y="60"/>
                  <a:pt x="0" y="60"/>
                  <a:pt x="0" y="60"/>
                </a:cubicBezTo>
                <a:cubicBezTo>
                  <a:pt x="43" y="36"/>
                  <a:pt x="43" y="36"/>
                  <a:pt x="43" y="36"/>
                </a:cubicBezTo>
                <a:cubicBezTo>
                  <a:pt x="29" y="28"/>
                  <a:pt x="29" y="28"/>
                  <a:pt x="29" y="28"/>
                </a:cubicBezTo>
                <a:cubicBezTo>
                  <a:pt x="36" y="20"/>
                  <a:pt x="45" y="16"/>
                  <a:pt x="56" y="16"/>
                </a:cubicBezTo>
                <a:cubicBezTo>
                  <a:pt x="76" y="16"/>
                  <a:pt x="92" y="32"/>
                  <a:pt x="92" y="52"/>
                </a:cubicBezTo>
                <a:cubicBezTo>
                  <a:pt x="92" y="71"/>
                  <a:pt x="76" y="88"/>
                  <a:pt x="56" y="88"/>
                </a:cubicBezTo>
                <a:cubicBezTo>
                  <a:pt x="56" y="104"/>
                  <a:pt x="56" y="104"/>
                  <a:pt x="56" y="104"/>
                </a:cubicBezTo>
                <a:cubicBezTo>
                  <a:pt x="84" y="104"/>
                  <a:pt x="108" y="80"/>
                  <a:pt x="108" y="52"/>
                </a:cubicBezTo>
                <a:cubicBezTo>
                  <a:pt x="108" y="23"/>
                  <a:pt x="84" y="0"/>
                  <a:pt x="56" y="0"/>
                </a:cubicBezTo>
                <a:close/>
              </a:path>
            </a:pathLst>
          </a:custGeom>
          <a:solidFill>
            <a:schemeClr val="bg1"/>
          </a:solidFill>
          <a:ln>
            <a:noFill/>
          </a:ln>
        </p:spPr>
        <p:txBody>
          <a:bodyPr vert="horz" wrap="square" lIns="91438" tIns="45719" rIns="91438" bIns="45719" numCol="1" anchor="t" anchorCtr="0" compatLnSpc="1">
            <a:prstTxWarp prst="textNoShape">
              <a:avLst/>
            </a:prstTxWarp>
          </a:bodyPr>
          <a:lstStyle/>
          <a:p>
            <a:endParaRPr lang="zh-CN" altLang="en-US">
              <a:solidFill>
                <a:schemeClr val="tx1">
                  <a:lumMod val="50000"/>
                </a:schemeClr>
              </a:solidFill>
              <a:latin typeface="微软雅黑"/>
              <a:ea typeface="微软雅黑"/>
              <a:sym typeface="微软雅黑"/>
            </a:endParaRPr>
          </a:p>
        </p:txBody>
      </p:sp>
    </p:spTree>
    <p:extLst>
      <p:ext uri="{BB962C8B-B14F-4D97-AF65-F5344CB8AC3E}">
        <p14:creationId xmlns:p14="http://schemas.microsoft.com/office/powerpoint/2010/main" val="2828802764"/>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additive="base">
                                        <p:cTn id="91" dur="500" fill="hold"/>
                                        <p:tgtEl>
                                          <p:spTgt spid="37"/>
                                        </p:tgtEl>
                                        <p:attrNameLst>
                                          <p:attrName>ppt_x</p:attrName>
                                        </p:attrNameLst>
                                      </p:cBhvr>
                                      <p:tavLst>
                                        <p:tav tm="0">
                                          <p:val>
                                            <p:strVal val="#ppt_x"/>
                                          </p:val>
                                        </p:tav>
                                        <p:tav tm="100000">
                                          <p:val>
                                            <p:strVal val="#ppt_x"/>
                                          </p:val>
                                        </p:tav>
                                      </p:tavLst>
                                    </p:anim>
                                    <p:anim calcmode="lin" valueType="num">
                                      <p:cBhvr additive="base">
                                        <p:cTn id="92" dur="500" fill="hold"/>
                                        <p:tgtEl>
                                          <p:spTgt spid="3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500" fill="hold"/>
                                        <p:tgtEl>
                                          <p:spTgt spid="41"/>
                                        </p:tgtEl>
                                        <p:attrNameLst>
                                          <p:attrName>ppt_x</p:attrName>
                                        </p:attrNameLst>
                                      </p:cBhvr>
                                      <p:tavLst>
                                        <p:tav tm="0">
                                          <p:val>
                                            <p:strVal val="#ppt_x"/>
                                          </p:val>
                                        </p:tav>
                                        <p:tav tm="100000">
                                          <p:val>
                                            <p:strVal val="#ppt_x"/>
                                          </p:val>
                                        </p:tav>
                                      </p:tavLst>
                                    </p:anim>
                                    <p:anim calcmode="lin" valueType="num">
                                      <p:cBhvr additive="base">
                                        <p:cTn id="9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5" grpId="0" animBg="1"/>
      <p:bldP spid="26" grpId="0" animBg="1"/>
      <p:bldP spid="30" grpId="0"/>
      <p:bldP spid="34" grpId="0" animBg="1"/>
      <p:bldP spid="35" grpId="0" animBg="1"/>
      <p:bldP spid="36" grpId="0" animBg="1"/>
      <p:bldP spid="4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 y="180"/>
            <a:ext cx="12192325" cy="6857819"/>
          </a:xfrm>
          <a:prstGeom prst="rect">
            <a:avLst/>
          </a:prstGeom>
        </p:spPr>
      </p:pic>
      <p:sp>
        <p:nvSpPr>
          <p:cNvPr id="2" name="标题 1" hidden="1"/>
          <p:cNvSpPr>
            <a:spLocks noGrp="1"/>
          </p:cNvSpPr>
          <p:nvPr>
            <p:ph type="title"/>
          </p:nvPr>
        </p:nvSpPr>
        <p:spPr/>
        <p:txBody>
          <a:bodyPr/>
          <a:lstStyle/>
          <a:p>
            <a:endParaRPr lang="zh-CN" altLang="en-US">
              <a:latin typeface="微软雅黑"/>
              <a:ea typeface="微软雅黑"/>
              <a:cs typeface="+mn-ea"/>
              <a:sym typeface="微软雅黑"/>
            </a:endParaRPr>
          </a:p>
        </p:txBody>
      </p:sp>
      <p:sp>
        <p:nvSpPr>
          <p:cNvPr id="17" name="MH_SubTitle_1">
            <a:extLst>
              <a:ext uri="{FF2B5EF4-FFF2-40B4-BE49-F238E27FC236}">
                <a16:creationId xmlns:a16="http://schemas.microsoft.com/office/drawing/2014/main" id="{81E0E881-381C-4B85-B702-9AD1CA22FA8A}"/>
              </a:ext>
            </a:extLst>
          </p:cNvPr>
          <p:cNvSpPr txBox="1"/>
          <p:nvPr>
            <p:custDataLst>
              <p:tags r:id="rId1"/>
            </p:custDataLst>
          </p:nvPr>
        </p:nvSpPr>
        <p:spPr>
          <a:xfrm>
            <a:off x="6542057" y="764703"/>
            <a:ext cx="1332632" cy="3811935"/>
          </a:xfrm>
          <a:prstGeom prst="rect">
            <a:avLst/>
          </a:prstGeom>
          <a:noFill/>
        </p:spPr>
        <p:txBody>
          <a:bodyPr wrap="square" rtlCol="0">
            <a:noAutofit/>
          </a:bodyPr>
          <a:lstStyle/>
          <a:p>
            <a:r>
              <a:rPr lang="zh-CN" altLang="en-US" sz="5400" b="1" dirty="0">
                <a:solidFill>
                  <a:schemeClr val="bg1"/>
                </a:solidFill>
                <a:effectLst>
                  <a:outerShdw blurRad="38100" dist="38100" dir="2700000" algn="tl">
                    <a:srgbClr val="000000">
                      <a:alpha val="43137"/>
                    </a:srgbClr>
                  </a:outerShdw>
                </a:effectLst>
                <a:latin typeface="微软雅黑"/>
                <a:ea typeface="微软雅黑"/>
                <a:sym typeface="微软雅黑"/>
              </a:rPr>
              <a:t>感谢您的</a:t>
            </a:r>
            <a:endParaRPr lang="en-US" altLang="zh-CN" sz="5400" b="1" dirty="0">
              <a:solidFill>
                <a:schemeClr val="bg1"/>
              </a:solidFill>
              <a:effectLst>
                <a:outerShdw blurRad="38100" dist="38100" dir="2700000" algn="tl">
                  <a:srgbClr val="000000">
                    <a:alpha val="43137"/>
                  </a:srgbClr>
                </a:outerShdw>
              </a:effectLst>
              <a:latin typeface="微软雅黑"/>
              <a:ea typeface="微软雅黑"/>
              <a:sym typeface="微软雅黑"/>
            </a:endParaRPr>
          </a:p>
        </p:txBody>
      </p:sp>
      <p:sp>
        <p:nvSpPr>
          <p:cNvPr id="18" name="MH_SubTitle_1">
            <a:extLst>
              <a:ext uri="{FF2B5EF4-FFF2-40B4-BE49-F238E27FC236}">
                <a16:creationId xmlns:a16="http://schemas.microsoft.com/office/drawing/2014/main" id="{81E0E881-381C-4B85-B702-9AD1CA22FA8A}"/>
              </a:ext>
            </a:extLst>
          </p:cNvPr>
          <p:cNvSpPr txBox="1"/>
          <p:nvPr>
            <p:custDataLst>
              <p:tags r:id="rId2"/>
            </p:custDataLst>
          </p:nvPr>
        </p:nvSpPr>
        <p:spPr>
          <a:xfrm>
            <a:off x="5015880" y="1628800"/>
            <a:ext cx="1332632" cy="3091855"/>
          </a:xfrm>
          <a:prstGeom prst="rect">
            <a:avLst/>
          </a:prstGeom>
          <a:noFill/>
        </p:spPr>
        <p:txBody>
          <a:bodyPr wrap="square" rtlCol="0">
            <a:noAutofit/>
          </a:bodyPr>
          <a:lstStyle/>
          <a:p>
            <a:r>
              <a:rPr lang="zh-CN" altLang="en-US" sz="5400" b="1" dirty="0">
                <a:solidFill>
                  <a:schemeClr val="bg1"/>
                </a:solidFill>
                <a:effectLst>
                  <a:outerShdw blurRad="38100" dist="38100" dir="2700000" algn="tl">
                    <a:srgbClr val="000000">
                      <a:alpha val="43137"/>
                    </a:srgbClr>
                  </a:outerShdw>
                </a:effectLst>
                <a:latin typeface="微软雅黑"/>
                <a:ea typeface="微软雅黑"/>
                <a:sym typeface="微软雅黑"/>
              </a:rPr>
              <a:t>聆听</a:t>
            </a:r>
            <a:endParaRPr lang="en-US" altLang="zh-CN" sz="5400" b="1" dirty="0">
              <a:solidFill>
                <a:schemeClr val="bg1"/>
              </a:solidFill>
              <a:effectLst>
                <a:outerShdw blurRad="38100" dist="38100" dir="2700000" algn="tl">
                  <a:srgbClr val="000000">
                    <a:alpha val="43137"/>
                  </a:srgbClr>
                </a:outerShdw>
              </a:effectLst>
              <a:latin typeface="微软雅黑"/>
              <a:ea typeface="微软雅黑"/>
              <a:sym typeface="微软雅黑"/>
            </a:endParaRPr>
          </a:p>
          <a:p>
            <a:r>
              <a:rPr lang="zh-CN" altLang="en-US" sz="5400" b="1" dirty="0">
                <a:solidFill>
                  <a:schemeClr val="bg1"/>
                </a:solidFill>
                <a:effectLst>
                  <a:outerShdw blurRad="38100" dist="38100" dir="2700000" algn="tl">
                    <a:srgbClr val="000000">
                      <a:alpha val="43137"/>
                    </a:srgbClr>
                  </a:outerShdw>
                </a:effectLst>
                <a:latin typeface="微软雅黑"/>
                <a:ea typeface="微软雅黑"/>
                <a:sym typeface="微软雅黑"/>
              </a:rPr>
              <a:t>与观看</a:t>
            </a:r>
            <a:endParaRPr lang="en-US" altLang="zh-CN" sz="5400" b="1" dirty="0">
              <a:solidFill>
                <a:schemeClr val="bg1"/>
              </a:solidFill>
              <a:effectLst>
                <a:outerShdw blurRad="38100" dist="38100" dir="2700000" algn="tl">
                  <a:srgbClr val="000000">
                    <a:alpha val="43137"/>
                  </a:srgbClr>
                </a:outerShdw>
              </a:effectLst>
              <a:latin typeface="微软雅黑"/>
              <a:ea typeface="微软雅黑"/>
              <a:sym typeface="微软雅黑"/>
            </a:endParaRPr>
          </a:p>
        </p:txBody>
      </p:sp>
    </p:spTree>
    <p:extLst>
      <p:ext uri="{BB962C8B-B14F-4D97-AF65-F5344CB8AC3E}">
        <p14:creationId xmlns:p14="http://schemas.microsoft.com/office/powerpoint/2010/main" val="1014952767"/>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style.rotation</p:attrName>
                                        </p:attrNameLst>
                                      </p:cBhvr>
                                      <p:tavLst>
                                        <p:tav tm="0">
                                          <p:val>
                                            <p:fltVal val="90"/>
                                          </p:val>
                                        </p:tav>
                                        <p:tav tm="100000">
                                          <p:val>
                                            <p:fltVal val="0"/>
                                          </p:val>
                                        </p:tav>
                                      </p:tavLst>
                                    </p:anim>
                                    <p:animEffect transition="in" filter="fade">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 y="180"/>
            <a:ext cx="12192325" cy="6857819"/>
          </a:xfrm>
          <a:prstGeom prst="rect">
            <a:avLst/>
          </a:prstGeom>
        </p:spPr>
      </p:pic>
      <p:sp>
        <p:nvSpPr>
          <p:cNvPr id="3" name="PA_矩形 27"/>
          <p:cNvSpPr/>
          <p:nvPr>
            <p:custDataLst>
              <p:tags r:id="rId1"/>
            </p:custDataLst>
          </p:nvPr>
        </p:nvSpPr>
        <p:spPr>
          <a:xfrm>
            <a:off x="5519936" y="1772816"/>
            <a:ext cx="1662804" cy="11518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FFFFFE"/>
                </a:solidFill>
                <a:effectLst>
                  <a:outerShdw blurRad="38100" dist="38100" dir="2700000" algn="tl">
                    <a:srgbClr val="000000">
                      <a:alpha val="43137"/>
                    </a:srgbClr>
                  </a:outerShdw>
                </a:effectLst>
                <a:latin typeface="微软雅黑"/>
                <a:ea typeface="微软雅黑"/>
                <a:sym typeface="微软雅黑"/>
              </a:rPr>
              <a:t>01</a:t>
            </a:r>
            <a:endParaRPr lang="zh-CN" altLang="en-US" sz="8800" b="1" dirty="0">
              <a:solidFill>
                <a:srgbClr val="FFFFFE"/>
              </a:solidFill>
              <a:effectLst>
                <a:outerShdw blurRad="38100" dist="38100" dir="2700000" algn="tl">
                  <a:srgbClr val="000000">
                    <a:alpha val="43137"/>
                  </a:srgbClr>
                </a:outerShdw>
              </a:effectLst>
              <a:latin typeface="微软雅黑"/>
              <a:ea typeface="微软雅黑"/>
              <a:sym typeface="微软雅黑"/>
            </a:endParaRPr>
          </a:p>
        </p:txBody>
      </p:sp>
      <p:sp>
        <p:nvSpPr>
          <p:cNvPr id="4" name="PA_文本框 41"/>
          <p:cNvSpPr txBox="1"/>
          <p:nvPr>
            <p:custDataLst>
              <p:tags r:id="rId2"/>
            </p:custDataLst>
          </p:nvPr>
        </p:nvSpPr>
        <p:spPr>
          <a:xfrm>
            <a:off x="4439816" y="3434789"/>
            <a:ext cx="3699936" cy="646331"/>
          </a:xfrm>
          <a:prstGeom prst="rect">
            <a:avLst/>
          </a:prstGeom>
          <a:noFill/>
        </p:spPr>
        <p:txBody>
          <a:bodyPr wrap="square" rtlCol="0">
            <a:spAutoFit/>
          </a:bodyPr>
          <a:lstStyle/>
          <a:p>
            <a:pPr algn="ctr"/>
            <a:r>
              <a:rPr lang="zh-CN" altLang="en-US" sz="3600" b="1" dirty="0">
                <a:solidFill>
                  <a:srgbClr val="FFFFFE"/>
                </a:solidFill>
                <a:effectLst>
                  <a:outerShdw blurRad="38100" dist="38100" dir="2700000" algn="tl">
                    <a:srgbClr val="000000">
                      <a:alpha val="43137"/>
                    </a:srgbClr>
                  </a:outerShdw>
                </a:effectLst>
                <a:latin typeface="微软雅黑"/>
                <a:ea typeface="微软雅黑"/>
                <a:sym typeface="微软雅黑"/>
              </a:rPr>
              <a:t>工作达标情况</a:t>
            </a:r>
          </a:p>
        </p:txBody>
      </p:sp>
    </p:spTree>
    <p:extLst>
      <p:ext uri="{BB962C8B-B14F-4D97-AF65-F5344CB8AC3E}">
        <p14:creationId xmlns:p14="http://schemas.microsoft.com/office/powerpoint/2010/main" val="3668599309"/>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latin typeface="微软雅黑"/>
              <a:ea typeface="微软雅黑"/>
              <a:cs typeface="+mn-ea"/>
              <a:sym typeface="微软雅黑"/>
            </a:endParaRPr>
          </a:p>
        </p:txBody>
      </p:sp>
      <p:sp>
        <p:nvSpPr>
          <p:cNvPr id="29" name="Rectangle 12"/>
          <p:cNvSpPr/>
          <p:nvPr/>
        </p:nvSpPr>
        <p:spPr>
          <a:xfrm>
            <a:off x="-14514" y="2765533"/>
            <a:ext cx="4262157" cy="1348764"/>
          </a:xfrm>
          <a:prstGeom prst="rect">
            <a:avLst/>
          </a:prstGeom>
          <a:solidFill>
            <a:srgbClr val="F5456D"/>
          </a:solidFill>
          <a:ln w="12700" cap="flat" cmpd="sng" algn="ctr">
            <a:noFill/>
            <a:prstDash val="solid"/>
            <a:miter lim="800000"/>
          </a:ln>
          <a:effectLst/>
        </p:spPr>
        <p:txBody>
          <a:bodyPr rtlCol="0" anchor="ctr"/>
          <a:lstStyle/>
          <a:p>
            <a:pPr algn="just" defTabSz="914377">
              <a:lnSpc>
                <a:spcPct val="120000"/>
              </a:lnSpc>
              <a:defRPr/>
            </a:pPr>
            <a:endParaRPr lang="en-GB" sz="1200" kern="0">
              <a:solidFill>
                <a:schemeClr val="tx1">
                  <a:lumMod val="85000"/>
                  <a:lumOff val="15000"/>
                </a:schemeClr>
              </a:solidFill>
              <a:latin typeface="微软雅黑"/>
              <a:ea typeface="微软雅黑"/>
              <a:cs typeface="+mn-ea"/>
              <a:sym typeface="微软雅黑"/>
            </a:endParaRPr>
          </a:p>
        </p:txBody>
      </p:sp>
      <p:sp>
        <p:nvSpPr>
          <p:cNvPr id="30" name="Oval 13"/>
          <p:cNvSpPr/>
          <p:nvPr/>
        </p:nvSpPr>
        <p:spPr>
          <a:xfrm>
            <a:off x="3593421" y="2765533"/>
            <a:ext cx="1348764" cy="1348764"/>
          </a:xfrm>
          <a:prstGeom prst="ellipse">
            <a:avLst/>
          </a:prstGeom>
          <a:solidFill>
            <a:srgbClr val="FFFFFE"/>
          </a:solidFill>
          <a:ln w="12700" cap="flat" cmpd="sng" algn="ctr">
            <a:solidFill>
              <a:srgbClr val="FFFFFE"/>
            </a:solidFill>
            <a:prstDash val="solid"/>
            <a:miter lim="800000"/>
          </a:ln>
          <a:effectLst/>
        </p:spPr>
        <p:txBody>
          <a:bodyPr rtlCol="0" anchor="ctr"/>
          <a:lstStyle/>
          <a:p>
            <a:pPr algn="just" defTabSz="914377">
              <a:lnSpc>
                <a:spcPct val="120000"/>
              </a:lnSpc>
              <a:defRPr/>
            </a:pPr>
            <a:endParaRPr lang="en-GB" sz="1200" kern="0">
              <a:solidFill>
                <a:schemeClr val="tx1">
                  <a:lumMod val="85000"/>
                  <a:lumOff val="15000"/>
                </a:schemeClr>
              </a:solidFill>
              <a:latin typeface="微软雅黑"/>
              <a:ea typeface="微软雅黑"/>
              <a:cs typeface="+mn-ea"/>
              <a:sym typeface="微软雅黑"/>
            </a:endParaRPr>
          </a:p>
        </p:txBody>
      </p:sp>
      <p:sp>
        <p:nvSpPr>
          <p:cNvPr id="24" name="Oval 15"/>
          <p:cNvSpPr/>
          <p:nvPr/>
        </p:nvSpPr>
        <p:spPr>
          <a:xfrm>
            <a:off x="3710463" y="2882575"/>
            <a:ext cx="1114681" cy="1114681"/>
          </a:xfrm>
          <a:prstGeom prst="ellipse">
            <a:avLst/>
          </a:prstGeom>
          <a:solidFill>
            <a:srgbClr val="FFFFFE"/>
          </a:solidFill>
          <a:ln w="12700" cap="flat" cmpd="sng" algn="ctr">
            <a:solidFill>
              <a:schemeClr val="tx1"/>
            </a:solidFill>
            <a:prstDash val="solid"/>
            <a:miter lim="800000"/>
          </a:ln>
          <a:effectLst/>
        </p:spPr>
        <p:txBody>
          <a:bodyPr rtlCol="0" anchor="ctr"/>
          <a:lstStyle/>
          <a:p>
            <a:pPr algn="just" defTabSz="914377">
              <a:lnSpc>
                <a:spcPct val="120000"/>
              </a:lnSpc>
              <a:defRPr/>
            </a:pPr>
            <a:endParaRPr lang="en-GB" sz="1200" kern="0">
              <a:solidFill>
                <a:schemeClr val="bg1"/>
              </a:solidFill>
              <a:latin typeface="微软雅黑"/>
              <a:ea typeface="微软雅黑"/>
              <a:cs typeface="+mn-ea"/>
              <a:sym typeface="微软雅黑"/>
            </a:endParaRPr>
          </a:p>
        </p:txBody>
      </p:sp>
      <p:sp>
        <p:nvSpPr>
          <p:cNvPr id="25" name="AutoShape 117"/>
          <p:cNvSpPr/>
          <p:nvPr/>
        </p:nvSpPr>
        <p:spPr bwMode="auto">
          <a:xfrm>
            <a:off x="4012073" y="3227525"/>
            <a:ext cx="514590" cy="424778"/>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F95E7A"/>
          </a:solidFill>
          <a:ln>
            <a:noFill/>
          </a:ln>
          <a:effectLst/>
        </p:spPr>
        <p:txBody>
          <a:bodyPr lIns="17447" tIns="17447" rIns="17447" bIns="17447" anchor="ctr"/>
          <a:lstStyle/>
          <a:p>
            <a:pPr algn="just" defTabSz="208909" hangingPunct="0">
              <a:lnSpc>
                <a:spcPct val="120000"/>
              </a:lnSpc>
              <a:defRPr/>
            </a:pPr>
            <a:endParaRPr lang="en-US" sz="1200" kern="0">
              <a:solidFill>
                <a:schemeClr val="bg1"/>
              </a:solidFill>
              <a:effectLst>
                <a:outerShdw blurRad="38100" dist="38100" dir="2700000" algn="tl">
                  <a:srgbClr val="000000"/>
                </a:outerShdw>
              </a:effectLst>
              <a:latin typeface="微软雅黑"/>
              <a:ea typeface="微软雅黑"/>
              <a:cs typeface="+mn-ea"/>
              <a:sym typeface="微软雅黑"/>
            </a:endParaRPr>
          </a:p>
        </p:txBody>
      </p:sp>
      <p:grpSp>
        <p:nvGrpSpPr>
          <p:cNvPr id="26" name="Group 24"/>
          <p:cNvGrpSpPr/>
          <p:nvPr/>
        </p:nvGrpSpPr>
        <p:grpSpPr>
          <a:xfrm>
            <a:off x="767408" y="3011513"/>
            <a:ext cx="2266801" cy="849535"/>
            <a:chOff x="97696" y="3232445"/>
            <a:chExt cx="2475011" cy="927566"/>
          </a:xfrm>
          <a:noFill/>
        </p:grpSpPr>
        <p:sp>
          <p:nvSpPr>
            <p:cNvPr id="27" name="TextBox 26"/>
            <p:cNvSpPr txBox="1"/>
            <p:nvPr/>
          </p:nvSpPr>
          <p:spPr>
            <a:xfrm>
              <a:off x="97696" y="3232445"/>
              <a:ext cx="873721" cy="322254"/>
            </a:xfrm>
            <a:prstGeom prst="rect">
              <a:avLst/>
            </a:prstGeom>
            <a:grpFill/>
          </p:spPr>
          <p:txBody>
            <a:bodyPr wrap="none" rtlCol="0">
              <a:spAutoFit/>
            </a:bodyPr>
            <a:lstStyle/>
            <a:p>
              <a:pPr defTabSz="914377">
                <a:lnSpc>
                  <a:spcPct val="120000"/>
                </a:lnSpc>
                <a:defRPr/>
              </a:pPr>
              <a:r>
                <a:rPr lang="zh-CN" altLang="en-US" sz="1200" kern="0" dirty="0">
                  <a:solidFill>
                    <a:schemeClr val="bg1"/>
                  </a:solidFill>
                  <a:latin typeface="微软雅黑"/>
                  <a:ea typeface="微软雅黑"/>
                  <a:cs typeface="+mn-ea"/>
                  <a:sym typeface="微软雅黑"/>
                </a:rPr>
                <a:t>添加标题</a:t>
              </a:r>
              <a:endParaRPr lang="zh-CN" altLang="en-US" sz="1200" b="1" kern="0" dirty="0">
                <a:solidFill>
                  <a:schemeClr val="bg1"/>
                </a:solidFill>
                <a:latin typeface="微软雅黑"/>
                <a:ea typeface="微软雅黑"/>
                <a:cs typeface="+mn-ea"/>
                <a:sym typeface="微软雅黑"/>
              </a:endParaRPr>
            </a:p>
          </p:txBody>
        </p:sp>
        <p:sp>
          <p:nvSpPr>
            <p:cNvPr id="28" name="Rectangle 23"/>
            <p:cNvSpPr/>
            <p:nvPr/>
          </p:nvSpPr>
          <p:spPr>
            <a:xfrm>
              <a:off x="97696" y="3575291"/>
              <a:ext cx="2475011" cy="584720"/>
            </a:xfrm>
            <a:prstGeom prst="rect">
              <a:avLst/>
            </a:prstGeom>
            <a:grpFill/>
          </p:spPr>
          <p:txBody>
            <a:bodyPr wrap="square">
              <a:spAutoFit/>
            </a:bodyPr>
            <a:lstStyle/>
            <a:p>
              <a:pPr algn="just" defTabSz="914377">
                <a:lnSpc>
                  <a:spcPct val="120000"/>
                </a:lnSpc>
                <a:defRPr/>
              </a:pPr>
              <a:r>
                <a:rPr lang="zh-CN" altLang="en-US" sz="1200" kern="0" dirty="0">
                  <a:solidFill>
                    <a:schemeClr val="bg1"/>
                  </a:solidFill>
                  <a:latin typeface="微软雅黑"/>
                  <a:ea typeface="微软雅黑"/>
                  <a:cs typeface="+mn-ea"/>
                  <a:sym typeface="微软雅黑"/>
                </a:rPr>
                <a:t>点击此处添加文字说明内容，可以通过复制您的文本内容</a:t>
              </a:r>
            </a:p>
          </p:txBody>
        </p:sp>
      </p:grpSp>
      <p:sp>
        <p:nvSpPr>
          <p:cNvPr id="16" name="Block Arc 5"/>
          <p:cNvSpPr/>
          <p:nvPr/>
        </p:nvSpPr>
        <p:spPr>
          <a:xfrm>
            <a:off x="488634" y="930554"/>
            <a:ext cx="5018727" cy="5018727"/>
          </a:xfrm>
          <a:prstGeom prst="blockArc">
            <a:avLst>
              <a:gd name="adj1" fmla="val 18900000"/>
              <a:gd name="adj2" fmla="val 2700000"/>
              <a:gd name="adj3" fmla="val 296"/>
            </a:avLst>
          </a:prstGeom>
          <a:noFill/>
          <a:ln w="12700" cap="flat" cmpd="sng" algn="ctr">
            <a:solidFill>
              <a:srgbClr val="A5B592">
                <a:shade val="60000"/>
                <a:hueOff val="0"/>
                <a:satOff val="0"/>
                <a:lumOff val="0"/>
                <a:alphaOff val="0"/>
              </a:srgbClr>
            </a:solidFill>
            <a:prstDash val="solid"/>
            <a:miter lim="800000"/>
          </a:ln>
          <a:effectLst/>
        </p:spPr>
        <p:txBody>
          <a:bodyPr lIns="91438" tIns="45719" rIns="91438" bIns="45719"/>
          <a:lstStyle/>
          <a:p>
            <a:pPr algn="just" defTabSz="914377">
              <a:lnSpc>
                <a:spcPct val="120000"/>
              </a:lnSpc>
              <a:defRPr/>
            </a:pPr>
            <a:endParaRPr lang="zh-CN" altLang="en-US" sz="1200" kern="0">
              <a:solidFill>
                <a:schemeClr val="tx1">
                  <a:lumMod val="85000"/>
                  <a:lumOff val="15000"/>
                </a:schemeClr>
              </a:solidFill>
              <a:latin typeface="微软雅黑"/>
              <a:ea typeface="微软雅黑"/>
              <a:cs typeface="+mn-ea"/>
              <a:sym typeface="微软雅黑"/>
            </a:endParaRPr>
          </a:p>
        </p:txBody>
      </p:sp>
      <p:sp>
        <p:nvSpPr>
          <p:cNvPr id="17" name="Freeform 6"/>
          <p:cNvSpPr/>
          <p:nvPr/>
        </p:nvSpPr>
        <p:spPr>
          <a:xfrm>
            <a:off x="5220967" y="1948459"/>
            <a:ext cx="5023972" cy="745728"/>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noFill/>
          <a:ln w="12700" cap="flat" cmpd="sng" algn="ctr">
            <a:solidFill>
              <a:srgbClr val="F5456D"/>
            </a:solidFill>
            <a:prstDash val="solid"/>
            <a:miter lim="800000"/>
          </a:ln>
          <a:effectLst/>
        </p:spPr>
        <p:txBody>
          <a:bodyPr spcFirstLastPara="0" vert="horz" wrap="square" lIns="787848" tIns="130274" rIns="130274" bIns="130274" numCol="1" spcCol="1270" anchor="ctr" anchorCtr="0">
            <a:noAutofit/>
          </a:bodyPr>
          <a:lstStyle/>
          <a:p>
            <a:pPr algn="just" defTabSz="2279594">
              <a:lnSpc>
                <a:spcPct val="120000"/>
              </a:lnSpc>
              <a:defRPr/>
            </a:pPr>
            <a:endParaRPr lang="en-GB" sz="1200" kern="0">
              <a:solidFill>
                <a:schemeClr val="tx1">
                  <a:lumMod val="85000"/>
                  <a:lumOff val="15000"/>
                </a:schemeClr>
              </a:solidFill>
              <a:latin typeface="微软雅黑"/>
              <a:ea typeface="微软雅黑"/>
              <a:cs typeface="+mn-ea"/>
              <a:sym typeface="微软雅黑"/>
            </a:endParaRPr>
          </a:p>
        </p:txBody>
      </p:sp>
      <p:sp>
        <p:nvSpPr>
          <p:cNvPr id="18" name="Oval 7"/>
          <p:cNvSpPr/>
          <p:nvPr/>
        </p:nvSpPr>
        <p:spPr>
          <a:xfrm>
            <a:off x="4754887" y="1855244"/>
            <a:ext cx="932160" cy="932160"/>
          </a:xfrm>
          <a:prstGeom prst="ellipse">
            <a:avLst/>
          </a:prstGeom>
          <a:solidFill>
            <a:srgbClr val="F5456D"/>
          </a:solidFill>
          <a:ln w="12700" cap="flat" cmpd="sng" algn="ctr">
            <a:solidFill>
              <a:srgbClr val="FFFFFE"/>
            </a:solidFill>
            <a:prstDash val="solid"/>
            <a:miter lim="800000"/>
          </a:ln>
          <a:effectLst/>
        </p:spPr>
        <p:txBody>
          <a:bodyPr/>
          <a:lstStyle/>
          <a:p>
            <a:pPr algn="just" defTabSz="914377">
              <a:lnSpc>
                <a:spcPct val="120000"/>
              </a:lnSpc>
              <a:defRPr/>
            </a:pPr>
            <a:endParaRPr lang="zh-CN" altLang="en-US" sz="1200" kern="0">
              <a:solidFill>
                <a:schemeClr val="bg1"/>
              </a:solidFill>
              <a:latin typeface="微软雅黑"/>
              <a:ea typeface="微软雅黑"/>
              <a:cs typeface="+mn-ea"/>
              <a:sym typeface="微软雅黑"/>
            </a:endParaRPr>
          </a:p>
        </p:txBody>
      </p:sp>
      <p:sp>
        <p:nvSpPr>
          <p:cNvPr id="19" name="Freeform 8"/>
          <p:cNvSpPr/>
          <p:nvPr/>
        </p:nvSpPr>
        <p:spPr>
          <a:xfrm>
            <a:off x="5492041" y="3067052"/>
            <a:ext cx="4752900" cy="745728"/>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noFill/>
          <a:ln w="12700" cap="flat" cmpd="sng" algn="ctr">
            <a:solidFill>
              <a:srgbClr val="F5456D"/>
            </a:solidFill>
            <a:prstDash val="solid"/>
            <a:miter lim="800000"/>
          </a:ln>
          <a:effectLst/>
        </p:spPr>
        <p:txBody>
          <a:bodyPr spcFirstLastPara="0" vert="horz" wrap="square" lIns="787848" tIns="130274" rIns="130274" bIns="130274" numCol="1" spcCol="1270" anchor="ctr" anchorCtr="0">
            <a:noAutofit/>
          </a:bodyPr>
          <a:lstStyle/>
          <a:p>
            <a:pPr algn="just" defTabSz="2279594">
              <a:lnSpc>
                <a:spcPct val="120000"/>
              </a:lnSpc>
              <a:defRPr/>
            </a:pPr>
            <a:endParaRPr lang="en-GB" sz="1200" kern="0">
              <a:latin typeface="微软雅黑"/>
              <a:ea typeface="微软雅黑"/>
              <a:cs typeface="+mn-ea"/>
              <a:sym typeface="微软雅黑"/>
            </a:endParaRPr>
          </a:p>
        </p:txBody>
      </p:sp>
      <p:sp>
        <p:nvSpPr>
          <p:cNvPr id="20" name="Oval 9"/>
          <p:cNvSpPr/>
          <p:nvPr/>
        </p:nvSpPr>
        <p:spPr>
          <a:xfrm>
            <a:off x="5025961" y="2973836"/>
            <a:ext cx="932160" cy="932160"/>
          </a:xfrm>
          <a:prstGeom prst="ellipse">
            <a:avLst/>
          </a:prstGeom>
          <a:solidFill>
            <a:srgbClr val="F5456D"/>
          </a:solidFill>
          <a:ln w="12700" cap="flat" cmpd="sng" algn="ctr">
            <a:solidFill>
              <a:srgbClr val="FFFFFE"/>
            </a:solidFill>
            <a:prstDash val="solid"/>
            <a:miter lim="800000"/>
          </a:ln>
          <a:effectLst/>
        </p:spPr>
        <p:txBody>
          <a:bodyPr/>
          <a:lstStyle/>
          <a:p>
            <a:pPr algn="just" defTabSz="914377">
              <a:lnSpc>
                <a:spcPct val="120000"/>
              </a:lnSpc>
              <a:defRPr/>
            </a:pPr>
            <a:endParaRPr lang="zh-CN" altLang="en-US" sz="1200" kern="0">
              <a:solidFill>
                <a:schemeClr val="bg1"/>
              </a:solidFill>
              <a:latin typeface="微软雅黑"/>
              <a:ea typeface="微软雅黑"/>
              <a:cs typeface="+mn-ea"/>
              <a:sym typeface="微软雅黑"/>
            </a:endParaRPr>
          </a:p>
        </p:txBody>
      </p:sp>
      <p:sp>
        <p:nvSpPr>
          <p:cNvPr id="21" name="Freeform 10"/>
          <p:cNvSpPr/>
          <p:nvPr/>
        </p:nvSpPr>
        <p:spPr>
          <a:xfrm>
            <a:off x="5220967" y="4185644"/>
            <a:ext cx="5023972" cy="745728"/>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noFill/>
          <a:ln w="12700" cap="flat" cmpd="sng" algn="ctr">
            <a:solidFill>
              <a:srgbClr val="F5456D"/>
            </a:solidFill>
            <a:prstDash val="solid"/>
            <a:miter lim="800000"/>
          </a:ln>
          <a:effectLst/>
        </p:spPr>
        <p:txBody>
          <a:bodyPr spcFirstLastPara="0" vert="horz" wrap="square" lIns="787848" tIns="130274" rIns="130274" bIns="130274" numCol="1" spcCol="1270" anchor="ctr" anchorCtr="0">
            <a:noAutofit/>
          </a:bodyPr>
          <a:lstStyle/>
          <a:p>
            <a:pPr algn="just" defTabSz="2279594">
              <a:lnSpc>
                <a:spcPct val="120000"/>
              </a:lnSpc>
              <a:defRPr/>
            </a:pPr>
            <a:endParaRPr lang="en-GB" sz="1200" kern="0">
              <a:solidFill>
                <a:schemeClr val="tx1">
                  <a:lumMod val="85000"/>
                  <a:lumOff val="15000"/>
                </a:schemeClr>
              </a:solidFill>
              <a:latin typeface="微软雅黑"/>
              <a:ea typeface="微软雅黑"/>
              <a:cs typeface="+mn-ea"/>
              <a:sym typeface="微软雅黑"/>
            </a:endParaRPr>
          </a:p>
        </p:txBody>
      </p:sp>
      <p:sp>
        <p:nvSpPr>
          <p:cNvPr id="22" name="Oval 11"/>
          <p:cNvSpPr/>
          <p:nvPr/>
        </p:nvSpPr>
        <p:spPr>
          <a:xfrm>
            <a:off x="4754887" y="4092429"/>
            <a:ext cx="932160" cy="932160"/>
          </a:xfrm>
          <a:prstGeom prst="ellipse">
            <a:avLst/>
          </a:prstGeom>
          <a:solidFill>
            <a:srgbClr val="F5456D"/>
          </a:solidFill>
          <a:ln w="12700" cap="flat" cmpd="sng" algn="ctr">
            <a:solidFill>
              <a:srgbClr val="FFFFFE"/>
            </a:solidFill>
            <a:prstDash val="solid"/>
            <a:miter lim="800000"/>
          </a:ln>
          <a:effectLst/>
        </p:spPr>
        <p:txBody>
          <a:bodyPr/>
          <a:lstStyle/>
          <a:p>
            <a:pPr algn="just" defTabSz="914377">
              <a:lnSpc>
                <a:spcPct val="120000"/>
              </a:lnSpc>
              <a:defRPr/>
            </a:pPr>
            <a:endParaRPr lang="zh-CN" altLang="en-US" sz="1200" kern="0">
              <a:solidFill>
                <a:schemeClr val="bg1"/>
              </a:solidFill>
              <a:latin typeface="微软雅黑"/>
              <a:ea typeface="微软雅黑"/>
              <a:cs typeface="+mn-ea"/>
              <a:sym typeface="微软雅黑"/>
            </a:endParaRPr>
          </a:p>
        </p:txBody>
      </p:sp>
      <p:sp>
        <p:nvSpPr>
          <p:cNvPr id="10" name="PA_文本框 9"/>
          <p:cNvSpPr txBox="1"/>
          <p:nvPr>
            <p:custDataLst>
              <p:tags r:id="rId1"/>
            </p:custDataLst>
          </p:nvPr>
        </p:nvSpPr>
        <p:spPr>
          <a:xfrm>
            <a:off x="5020691" y="2126005"/>
            <a:ext cx="373816" cy="295143"/>
          </a:xfrm>
          <a:prstGeom prst="rect">
            <a:avLst/>
          </a:prstGeom>
          <a:noFill/>
        </p:spPr>
        <p:txBody>
          <a:bodyPr wrap="none" lIns="91438" tIns="45719" rIns="91438" bIns="45719" rtlCol="0">
            <a:spAutoFit/>
          </a:bodyPr>
          <a:lstStyle/>
          <a:p>
            <a:pPr algn="ctr" defTabSz="914377">
              <a:lnSpc>
                <a:spcPct val="120000"/>
              </a:lnSpc>
              <a:defRPr/>
            </a:pPr>
            <a:r>
              <a:rPr lang="en-US" sz="1200" b="1" kern="0" dirty="0">
                <a:solidFill>
                  <a:schemeClr val="bg1"/>
                </a:solidFill>
                <a:latin typeface="微软雅黑"/>
                <a:ea typeface="微软雅黑"/>
                <a:cs typeface="+mn-ea"/>
                <a:sym typeface="微软雅黑"/>
              </a:rPr>
              <a:t>01</a:t>
            </a:r>
            <a:endParaRPr lang="en-GB" sz="1200" b="1" kern="0" dirty="0">
              <a:solidFill>
                <a:schemeClr val="bg1"/>
              </a:solidFill>
              <a:latin typeface="微软雅黑"/>
              <a:ea typeface="微软雅黑"/>
              <a:cs typeface="+mn-ea"/>
              <a:sym typeface="微软雅黑"/>
            </a:endParaRPr>
          </a:p>
        </p:txBody>
      </p:sp>
      <p:sp>
        <p:nvSpPr>
          <p:cNvPr id="11" name="PA_文本框 10"/>
          <p:cNvSpPr txBox="1"/>
          <p:nvPr>
            <p:custDataLst>
              <p:tags r:id="rId2"/>
            </p:custDataLst>
          </p:nvPr>
        </p:nvSpPr>
        <p:spPr>
          <a:xfrm>
            <a:off x="5304283" y="3248426"/>
            <a:ext cx="373816" cy="295143"/>
          </a:xfrm>
          <a:prstGeom prst="rect">
            <a:avLst/>
          </a:prstGeom>
          <a:noFill/>
        </p:spPr>
        <p:txBody>
          <a:bodyPr wrap="none" lIns="91438" tIns="45719" rIns="91438" bIns="45719" rtlCol="0">
            <a:spAutoFit/>
          </a:bodyPr>
          <a:lstStyle/>
          <a:p>
            <a:pPr algn="ctr" defTabSz="914377">
              <a:lnSpc>
                <a:spcPct val="120000"/>
              </a:lnSpc>
              <a:defRPr/>
            </a:pPr>
            <a:r>
              <a:rPr lang="en-US" sz="1200" b="1" kern="0" dirty="0">
                <a:solidFill>
                  <a:schemeClr val="bg1"/>
                </a:solidFill>
                <a:latin typeface="微软雅黑"/>
                <a:ea typeface="微软雅黑"/>
                <a:cs typeface="+mn-ea"/>
                <a:sym typeface="微软雅黑"/>
              </a:rPr>
              <a:t>02</a:t>
            </a:r>
            <a:endParaRPr lang="en-GB" sz="1200" b="1" kern="0" dirty="0">
              <a:solidFill>
                <a:schemeClr val="bg1"/>
              </a:solidFill>
              <a:latin typeface="微软雅黑"/>
              <a:ea typeface="微软雅黑"/>
              <a:cs typeface="+mn-ea"/>
              <a:sym typeface="微软雅黑"/>
            </a:endParaRPr>
          </a:p>
        </p:txBody>
      </p:sp>
      <p:sp>
        <p:nvSpPr>
          <p:cNvPr id="12" name="PA_文本框 11"/>
          <p:cNvSpPr txBox="1"/>
          <p:nvPr>
            <p:custDataLst>
              <p:tags r:id="rId3"/>
            </p:custDataLst>
          </p:nvPr>
        </p:nvSpPr>
        <p:spPr>
          <a:xfrm>
            <a:off x="5033211" y="4363189"/>
            <a:ext cx="373816" cy="295143"/>
          </a:xfrm>
          <a:prstGeom prst="rect">
            <a:avLst/>
          </a:prstGeom>
          <a:noFill/>
        </p:spPr>
        <p:txBody>
          <a:bodyPr wrap="none" lIns="91438" tIns="45719" rIns="91438" bIns="45719" rtlCol="0">
            <a:spAutoFit/>
          </a:bodyPr>
          <a:lstStyle/>
          <a:p>
            <a:pPr algn="ctr" defTabSz="914377">
              <a:lnSpc>
                <a:spcPct val="120000"/>
              </a:lnSpc>
              <a:defRPr/>
            </a:pPr>
            <a:r>
              <a:rPr lang="en-US" sz="1200" b="1" kern="0" dirty="0">
                <a:solidFill>
                  <a:schemeClr val="bg1"/>
                </a:solidFill>
                <a:latin typeface="微软雅黑"/>
                <a:ea typeface="微软雅黑"/>
                <a:cs typeface="+mn-ea"/>
                <a:sym typeface="微软雅黑"/>
              </a:rPr>
              <a:t>03</a:t>
            </a:r>
          </a:p>
        </p:txBody>
      </p:sp>
      <p:sp>
        <p:nvSpPr>
          <p:cNvPr id="13" name="PA_矩形 25"/>
          <p:cNvSpPr/>
          <p:nvPr>
            <p:custDataLst>
              <p:tags r:id="rId4"/>
            </p:custDataLst>
          </p:nvPr>
        </p:nvSpPr>
        <p:spPr>
          <a:xfrm>
            <a:off x="6073745" y="2079588"/>
            <a:ext cx="3652928" cy="535531"/>
          </a:xfrm>
          <a:prstGeom prst="rect">
            <a:avLst/>
          </a:prstGeom>
        </p:spPr>
        <p:txBody>
          <a:bodyPr wrap="square" lIns="91438" tIns="45719" rIns="91438" bIns="45719">
            <a:spAutoFit/>
          </a:bodyPr>
          <a:lstStyle/>
          <a:p>
            <a:pPr algn="just" defTabSz="914377">
              <a:lnSpc>
                <a:spcPct val="120000"/>
              </a:lnSpc>
              <a:defRPr/>
            </a:pPr>
            <a:r>
              <a:rPr lang="zh-CN" altLang="en-US" sz="1200" kern="0" dirty="0">
                <a:latin typeface="微软雅黑"/>
                <a:ea typeface="微软雅黑"/>
                <a:cs typeface="+mn-ea"/>
                <a:sym typeface="微软雅黑"/>
              </a:rPr>
              <a:t>点击此处添加文字说明内容，可以通过复制您的文本内容，在此文本框粘贴并选择只保留文字。</a:t>
            </a:r>
          </a:p>
        </p:txBody>
      </p:sp>
      <p:sp>
        <p:nvSpPr>
          <p:cNvPr id="14" name="PA_矩形 26"/>
          <p:cNvSpPr/>
          <p:nvPr>
            <p:custDataLst>
              <p:tags r:id="rId5"/>
            </p:custDataLst>
          </p:nvPr>
        </p:nvSpPr>
        <p:spPr>
          <a:xfrm>
            <a:off x="6073745" y="3169843"/>
            <a:ext cx="3652928" cy="535531"/>
          </a:xfrm>
          <a:prstGeom prst="rect">
            <a:avLst/>
          </a:prstGeom>
        </p:spPr>
        <p:txBody>
          <a:bodyPr wrap="square" lIns="91438" tIns="45719" rIns="91438" bIns="45719">
            <a:spAutoFit/>
          </a:bodyPr>
          <a:lstStyle/>
          <a:p>
            <a:pPr algn="just" defTabSz="914377">
              <a:lnSpc>
                <a:spcPct val="120000"/>
              </a:lnSpc>
              <a:defRPr/>
            </a:pPr>
            <a:r>
              <a:rPr lang="zh-CN" altLang="en-US" sz="1200" kern="0" dirty="0">
                <a:latin typeface="微软雅黑"/>
                <a:ea typeface="微软雅黑"/>
                <a:cs typeface="+mn-ea"/>
                <a:sym typeface="微软雅黑"/>
              </a:rPr>
              <a:t>点击此处添加文字说明内容，可以通过复制您的文本内容，在此文本框粘贴并选择只保留文字。</a:t>
            </a:r>
          </a:p>
        </p:txBody>
      </p:sp>
      <p:sp>
        <p:nvSpPr>
          <p:cNvPr id="15" name="PA_矩形 27"/>
          <p:cNvSpPr/>
          <p:nvPr>
            <p:custDataLst>
              <p:tags r:id="rId6"/>
            </p:custDataLst>
          </p:nvPr>
        </p:nvSpPr>
        <p:spPr>
          <a:xfrm>
            <a:off x="6073745" y="4316771"/>
            <a:ext cx="3652928" cy="535531"/>
          </a:xfrm>
          <a:prstGeom prst="rect">
            <a:avLst/>
          </a:prstGeom>
        </p:spPr>
        <p:txBody>
          <a:bodyPr wrap="square" lIns="91438" tIns="45719" rIns="91438" bIns="45719">
            <a:spAutoFit/>
          </a:bodyPr>
          <a:lstStyle/>
          <a:p>
            <a:pPr algn="just" defTabSz="914377">
              <a:lnSpc>
                <a:spcPct val="120000"/>
              </a:lnSpc>
              <a:defRPr/>
            </a:pPr>
            <a:r>
              <a:rPr lang="zh-CN" altLang="en-US" sz="1200" kern="0" dirty="0">
                <a:latin typeface="微软雅黑"/>
                <a:ea typeface="微软雅黑"/>
                <a:cs typeface="+mn-ea"/>
                <a:sym typeface="微软雅黑"/>
              </a:rPr>
              <a:t>点击此处添加文字说明内容，可以通过复制您的文本内容，在此文本框粘贴并选择只保留文字。</a:t>
            </a:r>
          </a:p>
        </p:txBody>
      </p:sp>
      <p:sp>
        <p:nvSpPr>
          <p:cNvPr id="8" name="Rectangle 28"/>
          <p:cNvSpPr/>
          <p:nvPr/>
        </p:nvSpPr>
        <p:spPr>
          <a:xfrm>
            <a:off x="2520131" y="5388187"/>
            <a:ext cx="7724808" cy="535531"/>
          </a:xfrm>
          <a:prstGeom prst="rect">
            <a:avLst/>
          </a:prstGeom>
        </p:spPr>
        <p:txBody>
          <a:bodyPr wrap="square" lIns="91438" tIns="45719" rIns="91438" bIns="45719">
            <a:spAutoFit/>
          </a:bodyPr>
          <a:lstStyle/>
          <a:p>
            <a:pPr algn="just" defTabSz="914377">
              <a:lnSpc>
                <a:spcPct val="120000"/>
              </a:lnSpc>
              <a:defRPr/>
            </a:pPr>
            <a:r>
              <a:rPr lang="zh-CN" altLang="en-US" sz="1200" kern="0" dirty="0">
                <a:solidFill>
                  <a:schemeClr val="tx1">
                    <a:lumMod val="85000"/>
                    <a:lumOff val="15000"/>
                  </a:schemeClr>
                </a:solidFill>
                <a:latin typeface="微软雅黑"/>
                <a:ea typeface="微软雅黑"/>
                <a:cs typeface="+mn-ea"/>
                <a:sym typeface="微软雅黑"/>
              </a:rPr>
              <a:t>点击此处添加文字说明内容，可以通过复制您的文本内容，在此文本框粘贴并选择只保留文字。点击此处添加文字说明内容，可以通过复制您的文本内容，在此文本框粘贴并选择只保留文字。</a:t>
            </a:r>
          </a:p>
        </p:txBody>
      </p:sp>
    </p:spTree>
    <p:extLst>
      <p:ext uri="{BB962C8B-B14F-4D97-AF65-F5344CB8AC3E}">
        <p14:creationId xmlns:p14="http://schemas.microsoft.com/office/powerpoint/2010/main" val="468784827"/>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ppt_x"/>
                                          </p:val>
                                        </p:tav>
                                        <p:tav tm="100000">
                                          <p:val>
                                            <p:strVal val="#ppt_x"/>
                                          </p:val>
                                        </p:tav>
                                      </p:tavLst>
                                    </p:anim>
                                    <p:anim calcmode="lin" valueType="num">
                                      <p:cBhvr additive="base">
                                        <p:cTn id="76" dur="500" fill="hold"/>
                                        <p:tgtEl>
                                          <p:spTgt spid="2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additive="base">
                                        <p:cTn id="79" dur="500" fill="hold"/>
                                        <p:tgtEl>
                                          <p:spTgt spid="30"/>
                                        </p:tgtEl>
                                        <p:attrNameLst>
                                          <p:attrName>ppt_x</p:attrName>
                                        </p:attrNameLst>
                                      </p:cBhvr>
                                      <p:tavLst>
                                        <p:tav tm="0">
                                          <p:val>
                                            <p:strVal val="#ppt_x"/>
                                          </p:val>
                                        </p:tav>
                                        <p:tav tm="100000">
                                          <p:val>
                                            <p:strVal val="#ppt_x"/>
                                          </p:val>
                                        </p:tav>
                                      </p:tavLst>
                                    </p:anim>
                                    <p:anim calcmode="lin" valueType="num">
                                      <p:cBhvr additive="base">
                                        <p:cTn id="8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24" grpId="0" animBg="1"/>
      <p:bldP spid="25" grpId="0" animBg="1"/>
      <p:bldP spid="16" grpId="0" animBg="1"/>
      <p:bldP spid="17" grpId="0" animBg="1"/>
      <p:bldP spid="18" grpId="0" animBg="1"/>
      <p:bldP spid="19" grpId="0" animBg="1"/>
      <p:bldP spid="20" grpId="0" animBg="1"/>
      <p:bldP spid="21" grpId="0" animBg="1"/>
      <p:bldP spid="22" grpId="0" animBg="1"/>
      <p:bldP spid="10" grpId="0"/>
      <p:bldP spid="11" grpId="0"/>
      <p:bldP spid="12" grpId="0"/>
      <p:bldP spid="13" grpId="0"/>
      <p:bldP spid="14" grpId="0"/>
      <p:bldP spid="1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349" y="1484784"/>
            <a:ext cx="10747301" cy="3580172"/>
            <a:chOff x="722349" y="2080120"/>
            <a:chExt cx="10747301" cy="3580172"/>
          </a:xfrm>
        </p:grpSpPr>
        <p:sp>
          <p:nvSpPr>
            <p:cNvPr id="53" name="ïşḻïďê-Oval 55">
              <a:extLst>
                <a:ext uri="{FF2B5EF4-FFF2-40B4-BE49-F238E27FC236}">
                  <a16:creationId xmlns:a16="http://schemas.microsoft.com/office/drawing/2014/main" id="{E6A5E9B4-512B-4823-8A0C-7DEE17AAA9F7}"/>
                </a:ext>
              </a:extLst>
            </p:cNvPr>
            <p:cNvSpPr/>
            <p:nvPr/>
          </p:nvSpPr>
          <p:spPr bwMode="auto">
            <a:xfrm>
              <a:off x="1326019" y="4977998"/>
              <a:ext cx="682294" cy="682294"/>
            </a:xfrm>
            <a:prstGeom prst="ellipse">
              <a:avLst/>
            </a:prstGeom>
            <a:solidFill>
              <a:srgbClr val="F5456D"/>
            </a:solidFill>
            <a:ln w="19050">
              <a:solidFill>
                <a:srgbClr val="FFFFFE"/>
              </a:solidFill>
              <a:round/>
              <a:headEnd/>
              <a:tailEnd/>
            </a:ln>
            <a:effectLst/>
          </p:spPr>
          <p:txBody>
            <a:bodyPr anchor="ctr"/>
            <a:lstStyle/>
            <a:p>
              <a:pPr algn="ctr"/>
              <a:endParaRPr>
                <a:solidFill>
                  <a:srgbClr val="FFFFFE"/>
                </a:solidFill>
                <a:latin typeface="微软雅黑"/>
                <a:ea typeface="微软雅黑"/>
                <a:sym typeface="微软雅黑"/>
              </a:endParaRPr>
            </a:p>
          </p:txBody>
        </p:sp>
        <p:sp>
          <p:nvSpPr>
            <p:cNvPr id="55" name="ïşḻïďê-Freeform: Shape 57">
              <a:extLst>
                <a:ext uri="{FF2B5EF4-FFF2-40B4-BE49-F238E27FC236}">
                  <a16:creationId xmlns:a16="http://schemas.microsoft.com/office/drawing/2014/main" id="{6DEFD530-AEE8-4FFE-B50F-0D51EF2C66FB}"/>
                </a:ext>
              </a:extLst>
            </p:cNvPr>
            <p:cNvSpPr>
              <a:spLocks/>
            </p:cNvSpPr>
            <p:nvPr/>
          </p:nvSpPr>
          <p:spPr bwMode="auto">
            <a:xfrm>
              <a:off x="1546547" y="5072559"/>
              <a:ext cx="234145" cy="23414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56" name="ïşḻïďê-Freeform: Shape 58">
              <a:extLst>
                <a:ext uri="{FF2B5EF4-FFF2-40B4-BE49-F238E27FC236}">
                  <a16:creationId xmlns:a16="http://schemas.microsoft.com/office/drawing/2014/main" id="{4A1AFA2D-805B-4486-9D62-43CF31618A26}"/>
                </a:ext>
              </a:extLst>
            </p:cNvPr>
            <p:cNvSpPr>
              <a:spLocks/>
            </p:cNvSpPr>
            <p:nvPr/>
          </p:nvSpPr>
          <p:spPr bwMode="auto">
            <a:xfrm>
              <a:off x="1461403" y="5324444"/>
              <a:ext cx="411528" cy="24124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6" name="ïşḻïďê-Oval 60">
              <a:extLst>
                <a:ext uri="{FF2B5EF4-FFF2-40B4-BE49-F238E27FC236}">
                  <a16:creationId xmlns:a16="http://schemas.microsoft.com/office/drawing/2014/main" id="{7ABDCAF3-B7B3-4AA9-8E04-C4843C140976}"/>
                </a:ext>
              </a:extLst>
            </p:cNvPr>
            <p:cNvSpPr/>
            <p:nvPr/>
          </p:nvSpPr>
          <p:spPr bwMode="auto">
            <a:xfrm>
              <a:off x="3540436" y="4977998"/>
              <a:ext cx="682294" cy="682294"/>
            </a:xfrm>
            <a:prstGeom prst="ellipse">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8" name="ïşḻïďê-Freeform: Shape 62">
              <a:extLst>
                <a:ext uri="{FF2B5EF4-FFF2-40B4-BE49-F238E27FC236}">
                  <a16:creationId xmlns:a16="http://schemas.microsoft.com/office/drawing/2014/main" id="{B40ACA9A-904D-4F48-97E0-0E3F6C74A6BA}"/>
                </a:ext>
              </a:extLst>
            </p:cNvPr>
            <p:cNvSpPr>
              <a:spLocks/>
            </p:cNvSpPr>
            <p:nvPr/>
          </p:nvSpPr>
          <p:spPr bwMode="auto">
            <a:xfrm>
              <a:off x="3779489" y="5158431"/>
              <a:ext cx="13283" cy="159386"/>
            </a:xfrm>
            <a:custGeom>
              <a:avLst/>
              <a:gdLst/>
              <a:ahLst/>
              <a:cxnLst>
                <a:cxn ang="0">
                  <a:pos x="1" y="37"/>
                </a:cxn>
                <a:cxn ang="0">
                  <a:pos x="3" y="35"/>
                </a:cxn>
                <a:cxn ang="0">
                  <a:pos x="3" y="1"/>
                </a:cxn>
                <a:cxn ang="0">
                  <a:pos x="1" y="0"/>
                </a:cxn>
                <a:cxn ang="0">
                  <a:pos x="0" y="1"/>
                </a:cxn>
                <a:cxn ang="0">
                  <a:pos x="0" y="35"/>
                </a:cxn>
                <a:cxn ang="0">
                  <a:pos x="1" y="37"/>
                </a:cxn>
              </a:cxnLst>
              <a:rect l="0" t="0" r="r" b="b"/>
              <a:pathLst>
                <a:path w="3" h="37">
                  <a:moveTo>
                    <a:pt x="1" y="37"/>
                  </a:moveTo>
                  <a:cubicBezTo>
                    <a:pt x="2" y="37"/>
                    <a:pt x="3" y="36"/>
                    <a:pt x="3" y="35"/>
                  </a:cubicBezTo>
                  <a:cubicBezTo>
                    <a:pt x="3" y="1"/>
                    <a:pt x="3" y="1"/>
                    <a:pt x="3" y="1"/>
                  </a:cubicBezTo>
                  <a:cubicBezTo>
                    <a:pt x="3" y="0"/>
                    <a:pt x="2" y="0"/>
                    <a:pt x="1" y="0"/>
                  </a:cubicBezTo>
                  <a:cubicBezTo>
                    <a:pt x="0" y="0"/>
                    <a:pt x="0" y="0"/>
                    <a:pt x="0" y="1"/>
                  </a:cubicBezTo>
                  <a:cubicBezTo>
                    <a:pt x="0" y="35"/>
                    <a:pt x="0" y="35"/>
                    <a:pt x="0" y="35"/>
                  </a:cubicBezTo>
                  <a:cubicBezTo>
                    <a:pt x="0" y="36"/>
                    <a:pt x="0" y="37"/>
                    <a:pt x="1" y="37"/>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9" name="ïşḻïďê-Freeform: Shape 63">
              <a:extLst>
                <a:ext uri="{FF2B5EF4-FFF2-40B4-BE49-F238E27FC236}">
                  <a16:creationId xmlns:a16="http://schemas.microsoft.com/office/drawing/2014/main" id="{C1A2FE7E-F3CF-412D-838E-70395042D246}"/>
                </a:ext>
              </a:extLst>
            </p:cNvPr>
            <p:cNvSpPr>
              <a:spLocks/>
            </p:cNvSpPr>
            <p:nvPr/>
          </p:nvSpPr>
          <p:spPr bwMode="auto">
            <a:xfrm>
              <a:off x="3824649" y="5158431"/>
              <a:ext cx="18596" cy="98289"/>
            </a:xfrm>
            <a:custGeom>
              <a:avLst/>
              <a:gdLst/>
              <a:ahLst/>
              <a:cxnLst>
                <a:cxn ang="0">
                  <a:pos x="2" y="23"/>
                </a:cxn>
                <a:cxn ang="0">
                  <a:pos x="4" y="21"/>
                </a:cxn>
                <a:cxn ang="0">
                  <a:pos x="4" y="1"/>
                </a:cxn>
                <a:cxn ang="0">
                  <a:pos x="2" y="0"/>
                </a:cxn>
                <a:cxn ang="0">
                  <a:pos x="0" y="1"/>
                </a:cxn>
                <a:cxn ang="0">
                  <a:pos x="0" y="21"/>
                </a:cxn>
                <a:cxn ang="0">
                  <a:pos x="2" y="23"/>
                </a:cxn>
              </a:cxnLst>
              <a:rect l="0" t="0" r="r" b="b"/>
              <a:pathLst>
                <a:path w="4" h="23">
                  <a:moveTo>
                    <a:pt x="2" y="23"/>
                  </a:moveTo>
                  <a:cubicBezTo>
                    <a:pt x="3" y="23"/>
                    <a:pt x="4" y="22"/>
                    <a:pt x="4" y="21"/>
                  </a:cubicBezTo>
                  <a:cubicBezTo>
                    <a:pt x="4" y="1"/>
                    <a:pt x="4" y="1"/>
                    <a:pt x="4" y="1"/>
                  </a:cubicBezTo>
                  <a:cubicBezTo>
                    <a:pt x="4" y="0"/>
                    <a:pt x="3" y="0"/>
                    <a:pt x="2" y="0"/>
                  </a:cubicBezTo>
                  <a:cubicBezTo>
                    <a:pt x="1" y="0"/>
                    <a:pt x="0" y="0"/>
                    <a:pt x="0" y="1"/>
                  </a:cubicBezTo>
                  <a:cubicBezTo>
                    <a:pt x="0" y="21"/>
                    <a:pt x="0" y="21"/>
                    <a:pt x="0" y="21"/>
                  </a:cubicBezTo>
                  <a:cubicBezTo>
                    <a:pt x="0" y="22"/>
                    <a:pt x="1" y="23"/>
                    <a:pt x="2" y="23"/>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50" name="ïşḻïďê-Freeform: Shape 64">
              <a:extLst>
                <a:ext uri="{FF2B5EF4-FFF2-40B4-BE49-F238E27FC236}">
                  <a16:creationId xmlns:a16="http://schemas.microsoft.com/office/drawing/2014/main" id="{ADA129E0-B374-45D0-8F04-AAD954ACE484}"/>
                </a:ext>
              </a:extLst>
            </p:cNvPr>
            <p:cNvSpPr>
              <a:spLocks/>
            </p:cNvSpPr>
            <p:nvPr/>
          </p:nvSpPr>
          <p:spPr bwMode="auto">
            <a:xfrm>
              <a:off x="3877778" y="5158431"/>
              <a:ext cx="13283" cy="127509"/>
            </a:xfrm>
            <a:custGeom>
              <a:avLst/>
              <a:gdLst/>
              <a:ahLst/>
              <a:cxnLst>
                <a:cxn ang="0">
                  <a:pos x="2" y="30"/>
                </a:cxn>
                <a:cxn ang="0">
                  <a:pos x="3" y="28"/>
                </a:cxn>
                <a:cxn ang="0">
                  <a:pos x="3" y="1"/>
                </a:cxn>
                <a:cxn ang="0">
                  <a:pos x="2" y="0"/>
                </a:cxn>
                <a:cxn ang="0">
                  <a:pos x="0" y="1"/>
                </a:cxn>
                <a:cxn ang="0">
                  <a:pos x="0" y="28"/>
                </a:cxn>
                <a:cxn ang="0">
                  <a:pos x="2" y="30"/>
                </a:cxn>
              </a:cxnLst>
              <a:rect l="0" t="0" r="r" b="b"/>
              <a:pathLst>
                <a:path w="3" h="30">
                  <a:moveTo>
                    <a:pt x="2" y="30"/>
                  </a:moveTo>
                  <a:cubicBezTo>
                    <a:pt x="3" y="30"/>
                    <a:pt x="3" y="29"/>
                    <a:pt x="3" y="28"/>
                  </a:cubicBezTo>
                  <a:cubicBezTo>
                    <a:pt x="3" y="1"/>
                    <a:pt x="3" y="1"/>
                    <a:pt x="3" y="1"/>
                  </a:cubicBezTo>
                  <a:cubicBezTo>
                    <a:pt x="3" y="0"/>
                    <a:pt x="3" y="0"/>
                    <a:pt x="2" y="0"/>
                  </a:cubicBezTo>
                  <a:cubicBezTo>
                    <a:pt x="1" y="0"/>
                    <a:pt x="0" y="0"/>
                    <a:pt x="0" y="1"/>
                  </a:cubicBezTo>
                  <a:cubicBezTo>
                    <a:pt x="0" y="28"/>
                    <a:pt x="0" y="28"/>
                    <a:pt x="0" y="28"/>
                  </a:cubicBezTo>
                  <a:cubicBezTo>
                    <a:pt x="0" y="29"/>
                    <a:pt x="1" y="30"/>
                    <a:pt x="2" y="30"/>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51" name="ïşḻïďê-Freeform: Shape 65">
              <a:extLst>
                <a:ext uri="{FF2B5EF4-FFF2-40B4-BE49-F238E27FC236}">
                  <a16:creationId xmlns:a16="http://schemas.microsoft.com/office/drawing/2014/main" id="{4F14C5BB-D2D4-4793-8CF4-E6646A678627}"/>
                </a:ext>
              </a:extLst>
            </p:cNvPr>
            <p:cNvSpPr>
              <a:spLocks/>
            </p:cNvSpPr>
            <p:nvPr/>
          </p:nvSpPr>
          <p:spPr bwMode="auto">
            <a:xfrm>
              <a:off x="3928252" y="5158431"/>
              <a:ext cx="13283" cy="63754"/>
            </a:xfrm>
            <a:custGeom>
              <a:avLst/>
              <a:gdLst/>
              <a:ahLst/>
              <a:cxnLst>
                <a:cxn ang="0">
                  <a:pos x="2" y="15"/>
                </a:cxn>
                <a:cxn ang="0">
                  <a:pos x="3" y="14"/>
                </a:cxn>
                <a:cxn ang="0">
                  <a:pos x="3" y="1"/>
                </a:cxn>
                <a:cxn ang="0">
                  <a:pos x="2" y="0"/>
                </a:cxn>
                <a:cxn ang="0">
                  <a:pos x="0" y="1"/>
                </a:cxn>
                <a:cxn ang="0">
                  <a:pos x="0" y="14"/>
                </a:cxn>
                <a:cxn ang="0">
                  <a:pos x="2" y="15"/>
                </a:cxn>
              </a:cxnLst>
              <a:rect l="0" t="0" r="r" b="b"/>
              <a:pathLst>
                <a:path w="3" h="15">
                  <a:moveTo>
                    <a:pt x="2" y="15"/>
                  </a:moveTo>
                  <a:cubicBezTo>
                    <a:pt x="2" y="15"/>
                    <a:pt x="3" y="15"/>
                    <a:pt x="3" y="14"/>
                  </a:cubicBezTo>
                  <a:cubicBezTo>
                    <a:pt x="3" y="1"/>
                    <a:pt x="3" y="1"/>
                    <a:pt x="3" y="1"/>
                  </a:cubicBezTo>
                  <a:cubicBezTo>
                    <a:pt x="3" y="0"/>
                    <a:pt x="2" y="0"/>
                    <a:pt x="2" y="0"/>
                  </a:cubicBezTo>
                  <a:cubicBezTo>
                    <a:pt x="1" y="0"/>
                    <a:pt x="0" y="0"/>
                    <a:pt x="0" y="1"/>
                  </a:cubicBezTo>
                  <a:cubicBezTo>
                    <a:pt x="0" y="14"/>
                    <a:pt x="0" y="14"/>
                    <a:pt x="0" y="14"/>
                  </a:cubicBezTo>
                  <a:cubicBezTo>
                    <a:pt x="0" y="15"/>
                    <a:pt x="1" y="15"/>
                    <a:pt x="2" y="15"/>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52" name="ïşḻïďê-Freeform: Shape 66">
              <a:extLst>
                <a:ext uri="{FF2B5EF4-FFF2-40B4-BE49-F238E27FC236}">
                  <a16:creationId xmlns:a16="http://schemas.microsoft.com/office/drawing/2014/main" id="{31FF4598-D5E2-477D-AE18-2B5F31E30CC3}"/>
                </a:ext>
              </a:extLst>
            </p:cNvPr>
            <p:cNvSpPr>
              <a:spLocks/>
            </p:cNvSpPr>
            <p:nvPr/>
          </p:nvSpPr>
          <p:spPr bwMode="auto">
            <a:xfrm>
              <a:off x="3718389" y="5158431"/>
              <a:ext cx="326749" cy="321429"/>
            </a:xfrm>
            <a:custGeom>
              <a:avLst/>
              <a:gdLst/>
              <a:ahLst/>
              <a:cxnLst>
                <a:cxn ang="0">
                  <a:pos x="73" y="23"/>
                </a:cxn>
                <a:cxn ang="0">
                  <a:pos x="64" y="70"/>
                </a:cxn>
                <a:cxn ang="0">
                  <a:pos x="62" y="32"/>
                </a:cxn>
                <a:cxn ang="0">
                  <a:pos x="61" y="70"/>
                </a:cxn>
                <a:cxn ang="0">
                  <a:pos x="52" y="51"/>
                </a:cxn>
                <a:cxn ang="0">
                  <a:pos x="49" y="51"/>
                </a:cxn>
                <a:cxn ang="0">
                  <a:pos x="40" y="70"/>
                </a:cxn>
                <a:cxn ang="0">
                  <a:pos x="39" y="57"/>
                </a:cxn>
                <a:cxn ang="0">
                  <a:pos x="37" y="70"/>
                </a:cxn>
                <a:cxn ang="0">
                  <a:pos x="29" y="56"/>
                </a:cxn>
                <a:cxn ang="0">
                  <a:pos x="25" y="56"/>
                </a:cxn>
                <a:cxn ang="0">
                  <a:pos x="17" y="70"/>
                </a:cxn>
                <a:cxn ang="0">
                  <a:pos x="15" y="67"/>
                </a:cxn>
                <a:cxn ang="0">
                  <a:pos x="14" y="70"/>
                </a:cxn>
                <a:cxn ang="0">
                  <a:pos x="28" y="39"/>
                </a:cxn>
                <a:cxn ang="0">
                  <a:pos x="43" y="46"/>
                </a:cxn>
                <a:cxn ang="0">
                  <a:pos x="71" y="14"/>
                </a:cxn>
                <a:cxn ang="0">
                  <a:pos x="74" y="16"/>
                </a:cxn>
                <a:cxn ang="0">
                  <a:pos x="73" y="2"/>
                </a:cxn>
                <a:cxn ang="0">
                  <a:pos x="71" y="0"/>
                </a:cxn>
                <a:cxn ang="0">
                  <a:pos x="58" y="5"/>
                </a:cxn>
                <a:cxn ang="0">
                  <a:pos x="66" y="6"/>
                </a:cxn>
                <a:cxn ang="0">
                  <a:pos x="28" y="34"/>
                </a:cxn>
                <a:cxn ang="0">
                  <a:pos x="5" y="65"/>
                </a:cxn>
                <a:cxn ang="0">
                  <a:pos x="2" y="0"/>
                </a:cxn>
                <a:cxn ang="0">
                  <a:pos x="0" y="72"/>
                </a:cxn>
                <a:cxn ang="0">
                  <a:pos x="0" y="72"/>
                </a:cxn>
                <a:cxn ang="0">
                  <a:pos x="0" y="73"/>
                </a:cxn>
                <a:cxn ang="0">
                  <a:pos x="0" y="73"/>
                </a:cxn>
                <a:cxn ang="0">
                  <a:pos x="0" y="74"/>
                </a:cxn>
                <a:cxn ang="0">
                  <a:pos x="1" y="74"/>
                </a:cxn>
                <a:cxn ang="0">
                  <a:pos x="1" y="74"/>
                </a:cxn>
                <a:cxn ang="0">
                  <a:pos x="1" y="74"/>
                </a:cxn>
                <a:cxn ang="0">
                  <a:pos x="1" y="75"/>
                </a:cxn>
                <a:cxn ang="0">
                  <a:pos x="2" y="75"/>
                </a:cxn>
                <a:cxn ang="0">
                  <a:pos x="2" y="75"/>
                </a:cxn>
                <a:cxn ang="0">
                  <a:pos x="73" y="75"/>
                </a:cxn>
                <a:cxn ang="0">
                  <a:pos x="76" y="72"/>
                </a:cxn>
                <a:cxn ang="0">
                  <a:pos x="74" y="22"/>
                </a:cxn>
              </a:cxnLst>
              <a:rect l="0" t="0" r="r" b="b"/>
              <a:pathLst>
                <a:path w="76" h="75">
                  <a:moveTo>
                    <a:pt x="74" y="22"/>
                  </a:moveTo>
                  <a:cubicBezTo>
                    <a:pt x="73" y="22"/>
                    <a:pt x="73" y="22"/>
                    <a:pt x="73" y="23"/>
                  </a:cubicBezTo>
                  <a:cubicBezTo>
                    <a:pt x="73" y="70"/>
                    <a:pt x="73" y="70"/>
                    <a:pt x="73" y="70"/>
                  </a:cubicBezTo>
                  <a:cubicBezTo>
                    <a:pt x="64" y="70"/>
                    <a:pt x="64" y="70"/>
                    <a:pt x="64" y="70"/>
                  </a:cubicBezTo>
                  <a:cubicBezTo>
                    <a:pt x="64" y="34"/>
                    <a:pt x="64" y="34"/>
                    <a:pt x="64" y="34"/>
                  </a:cubicBezTo>
                  <a:cubicBezTo>
                    <a:pt x="64" y="33"/>
                    <a:pt x="63" y="32"/>
                    <a:pt x="62" y="32"/>
                  </a:cubicBezTo>
                  <a:cubicBezTo>
                    <a:pt x="62" y="32"/>
                    <a:pt x="61" y="33"/>
                    <a:pt x="61" y="34"/>
                  </a:cubicBezTo>
                  <a:cubicBezTo>
                    <a:pt x="61" y="70"/>
                    <a:pt x="61" y="70"/>
                    <a:pt x="61" y="70"/>
                  </a:cubicBezTo>
                  <a:cubicBezTo>
                    <a:pt x="52" y="70"/>
                    <a:pt x="52" y="70"/>
                    <a:pt x="52" y="70"/>
                  </a:cubicBezTo>
                  <a:cubicBezTo>
                    <a:pt x="52" y="51"/>
                    <a:pt x="52" y="51"/>
                    <a:pt x="52" y="51"/>
                  </a:cubicBezTo>
                  <a:cubicBezTo>
                    <a:pt x="52" y="50"/>
                    <a:pt x="51" y="49"/>
                    <a:pt x="51" y="49"/>
                  </a:cubicBezTo>
                  <a:cubicBezTo>
                    <a:pt x="50" y="49"/>
                    <a:pt x="49" y="50"/>
                    <a:pt x="49" y="51"/>
                  </a:cubicBezTo>
                  <a:cubicBezTo>
                    <a:pt x="49" y="70"/>
                    <a:pt x="49" y="70"/>
                    <a:pt x="49" y="70"/>
                  </a:cubicBezTo>
                  <a:cubicBezTo>
                    <a:pt x="40" y="70"/>
                    <a:pt x="40" y="70"/>
                    <a:pt x="40" y="70"/>
                  </a:cubicBezTo>
                  <a:cubicBezTo>
                    <a:pt x="40" y="58"/>
                    <a:pt x="40" y="58"/>
                    <a:pt x="40" y="58"/>
                  </a:cubicBezTo>
                  <a:cubicBezTo>
                    <a:pt x="40" y="57"/>
                    <a:pt x="40" y="57"/>
                    <a:pt x="39" y="57"/>
                  </a:cubicBezTo>
                  <a:cubicBezTo>
                    <a:pt x="38" y="57"/>
                    <a:pt x="37" y="57"/>
                    <a:pt x="37" y="58"/>
                  </a:cubicBezTo>
                  <a:cubicBezTo>
                    <a:pt x="37" y="70"/>
                    <a:pt x="37" y="70"/>
                    <a:pt x="37" y="70"/>
                  </a:cubicBezTo>
                  <a:cubicBezTo>
                    <a:pt x="29" y="70"/>
                    <a:pt x="29" y="70"/>
                    <a:pt x="29" y="70"/>
                  </a:cubicBezTo>
                  <a:cubicBezTo>
                    <a:pt x="29" y="56"/>
                    <a:pt x="29" y="56"/>
                    <a:pt x="29" y="56"/>
                  </a:cubicBezTo>
                  <a:cubicBezTo>
                    <a:pt x="29" y="55"/>
                    <a:pt x="28" y="54"/>
                    <a:pt x="27" y="54"/>
                  </a:cubicBezTo>
                  <a:cubicBezTo>
                    <a:pt x="26" y="54"/>
                    <a:pt x="25" y="55"/>
                    <a:pt x="25" y="56"/>
                  </a:cubicBezTo>
                  <a:cubicBezTo>
                    <a:pt x="25" y="70"/>
                    <a:pt x="25" y="70"/>
                    <a:pt x="25" y="70"/>
                  </a:cubicBezTo>
                  <a:cubicBezTo>
                    <a:pt x="17" y="70"/>
                    <a:pt x="17" y="70"/>
                    <a:pt x="17" y="70"/>
                  </a:cubicBezTo>
                  <a:cubicBezTo>
                    <a:pt x="17" y="68"/>
                    <a:pt x="17" y="68"/>
                    <a:pt x="17" y="68"/>
                  </a:cubicBezTo>
                  <a:cubicBezTo>
                    <a:pt x="17" y="68"/>
                    <a:pt x="16" y="67"/>
                    <a:pt x="15" y="67"/>
                  </a:cubicBezTo>
                  <a:cubicBezTo>
                    <a:pt x="14" y="67"/>
                    <a:pt x="14" y="68"/>
                    <a:pt x="14" y="68"/>
                  </a:cubicBezTo>
                  <a:cubicBezTo>
                    <a:pt x="14" y="70"/>
                    <a:pt x="14" y="70"/>
                    <a:pt x="14" y="70"/>
                  </a:cubicBezTo>
                  <a:cubicBezTo>
                    <a:pt x="7" y="70"/>
                    <a:pt x="7" y="70"/>
                    <a:pt x="7" y="70"/>
                  </a:cubicBezTo>
                  <a:cubicBezTo>
                    <a:pt x="28" y="39"/>
                    <a:pt x="28" y="39"/>
                    <a:pt x="28" y="39"/>
                  </a:cubicBezTo>
                  <a:cubicBezTo>
                    <a:pt x="40" y="47"/>
                    <a:pt x="40" y="47"/>
                    <a:pt x="40" y="47"/>
                  </a:cubicBezTo>
                  <a:cubicBezTo>
                    <a:pt x="41" y="47"/>
                    <a:pt x="43" y="47"/>
                    <a:pt x="43" y="46"/>
                  </a:cubicBezTo>
                  <a:cubicBezTo>
                    <a:pt x="70" y="8"/>
                    <a:pt x="70" y="8"/>
                    <a:pt x="70" y="8"/>
                  </a:cubicBezTo>
                  <a:cubicBezTo>
                    <a:pt x="71" y="14"/>
                    <a:pt x="71" y="14"/>
                    <a:pt x="71" y="14"/>
                  </a:cubicBezTo>
                  <a:cubicBezTo>
                    <a:pt x="71" y="15"/>
                    <a:pt x="72" y="16"/>
                    <a:pt x="73" y="16"/>
                  </a:cubicBezTo>
                  <a:cubicBezTo>
                    <a:pt x="73" y="16"/>
                    <a:pt x="73" y="16"/>
                    <a:pt x="74" y="16"/>
                  </a:cubicBezTo>
                  <a:cubicBezTo>
                    <a:pt x="75" y="15"/>
                    <a:pt x="76" y="14"/>
                    <a:pt x="76" y="13"/>
                  </a:cubicBezTo>
                  <a:cubicBezTo>
                    <a:pt x="73" y="2"/>
                    <a:pt x="73" y="2"/>
                    <a:pt x="73" y="2"/>
                  </a:cubicBezTo>
                  <a:cubicBezTo>
                    <a:pt x="73" y="1"/>
                    <a:pt x="73" y="1"/>
                    <a:pt x="72" y="1"/>
                  </a:cubicBezTo>
                  <a:cubicBezTo>
                    <a:pt x="72" y="0"/>
                    <a:pt x="71" y="0"/>
                    <a:pt x="71" y="0"/>
                  </a:cubicBezTo>
                  <a:cubicBezTo>
                    <a:pt x="60" y="2"/>
                    <a:pt x="60" y="2"/>
                    <a:pt x="60" y="2"/>
                  </a:cubicBezTo>
                  <a:cubicBezTo>
                    <a:pt x="58" y="2"/>
                    <a:pt x="58" y="4"/>
                    <a:pt x="58" y="5"/>
                  </a:cubicBezTo>
                  <a:cubicBezTo>
                    <a:pt x="58" y="6"/>
                    <a:pt x="59" y="7"/>
                    <a:pt x="61" y="7"/>
                  </a:cubicBezTo>
                  <a:cubicBezTo>
                    <a:pt x="66" y="6"/>
                    <a:pt x="66" y="6"/>
                    <a:pt x="66" y="6"/>
                  </a:cubicBezTo>
                  <a:cubicBezTo>
                    <a:pt x="41" y="42"/>
                    <a:pt x="41" y="42"/>
                    <a:pt x="41" y="42"/>
                  </a:cubicBezTo>
                  <a:cubicBezTo>
                    <a:pt x="28" y="34"/>
                    <a:pt x="28" y="34"/>
                    <a:pt x="28" y="34"/>
                  </a:cubicBezTo>
                  <a:cubicBezTo>
                    <a:pt x="27" y="33"/>
                    <a:pt x="26" y="34"/>
                    <a:pt x="25" y="35"/>
                  </a:cubicBezTo>
                  <a:cubicBezTo>
                    <a:pt x="5" y="65"/>
                    <a:pt x="5" y="65"/>
                    <a:pt x="5" y="65"/>
                  </a:cubicBezTo>
                  <a:cubicBezTo>
                    <a:pt x="5" y="2"/>
                    <a:pt x="5" y="2"/>
                    <a:pt x="5" y="2"/>
                  </a:cubicBezTo>
                  <a:cubicBezTo>
                    <a:pt x="5" y="1"/>
                    <a:pt x="4" y="0"/>
                    <a:pt x="2" y="0"/>
                  </a:cubicBezTo>
                  <a:cubicBezTo>
                    <a:pt x="1" y="0"/>
                    <a:pt x="0" y="1"/>
                    <a:pt x="0" y="2"/>
                  </a:cubicBezTo>
                  <a:cubicBezTo>
                    <a:pt x="0" y="72"/>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4"/>
                    <a:pt x="0" y="74"/>
                    <a:pt x="0" y="74"/>
                  </a:cubicBezTo>
                  <a:cubicBezTo>
                    <a:pt x="0" y="74"/>
                    <a:pt x="0" y="74"/>
                    <a:pt x="0" y="74"/>
                  </a:cubicBezTo>
                  <a:cubicBezTo>
                    <a:pt x="1" y="74"/>
                    <a:pt x="1" y="74"/>
                    <a:pt x="1" y="74"/>
                  </a:cubicBezTo>
                  <a:cubicBezTo>
                    <a:pt x="1" y="74"/>
                    <a:pt x="1" y="74"/>
                    <a:pt x="1" y="74"/>
                  </a:cubicBezTo>
                  <a:cubicBezTo>
                    <a:pt x="1" y="74"/>
                    <a:pt x="1" y="74"/>
                    <a:pt x="1" y="74"/>
                  </a:cubicBezTo>
                  <a:cubicBezTo>
                    <a:pt x="1" y="74"/>
                    <a:pt x="1" y="74"/>
                    <a:pt x="1" y="74"/>
                  </a:cubicBezTo>
                  <a:cubicBezTo>
                    <a:pt x="1" y="74"/>
                    <a:pt x="1" y="74"/>
                    <a:pt x="1" y="74"/>
                  </a:cubicBezTo>
                  <a:cubicBezTo>
                    <a:pt x="1" y="74"/>
                    <a:pt x="1" y="74"/>
                    <a:pt x="1" y="75"/>
                  </a:cubicBezTo>
                  <a:cubicBezTo>
                    <a:pt x="1" y="75"/>
                    <a:pt x="1" y="75"/>
                    <a:pt x="1" y="75"/>
                  </a:cubicBezTo>
                  <a:cubicBezTo>
                    <a:pt x="2" y="75"/>
                    <a:pt x="2" y="75"/>
                    <a:pt x="2" y="75"/>
                  </a:cubicBezTo>
                  <a:cubicBezTo>
                    <a:pt x="2" y="75"/>
                    <a:pt x="2" y="75"/>
                    <a:pt x="2" y="75"/>
                  </a:cubicBezTo>
                  <a:cubicBezTo>
                    <a:pt x="2" y="75"/>
                    <a:pt x="2" y="75"/>
                    <a:pt x="2" y="75"/>
                  </a:cubicBezTo>
                  <a:cubicBezTo>
                    <a:pt x="2" y="75"/>
                    <a:pt x="2" y="75"/>
                    <a:pt x="2" y="75"/>
                  </a:cubicBezTo>
                  <a:cubicBezTo>
                    <a:pt x="2" y="75"/>
                    <a:pt x="2" y="75"/>
                    <a:pt x="2" y="75"/>
                  </a:cubicBezTo>
                  <a:cubicBezTo>
                    <a:pt x="73" y="75"/>
                    <a:pt x="73" y="75"/>
                    <a:pt x="73" y="75"/>
                  </a:cubicBezTo>
                  <a:cubicBezTo>
                    <a:pt x="74" y="75"/>
                    <a:pt x="75" y="74"/>
                    <a:pt x="75" y="74"/>
                  </a:cubicBezTo>
                  <a:cubicBezTo>
                    <a:pt x="76" y="73"/>
                    <a:pt x="76" y="73"/>
                    <a:pt x="76" y="72"/>
                  </a:cubicBezTo>
                  <a:cubicBezTo>
                    <a:pt x="76" y="23"/>
                    <a:pt x="76" y="23"/>
                    <a:pt x="76" y="23"/>
                  </a:cubicBezTo>
                  <a:cubicBezTo>
                    <a:pt x="76" y="22"/>
                    <a:pt x="75" y="22"/>
                    <a:pt x="74" y="22"/>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0" name="ïşḻïďê-Oval 68">
              <a:extLst>
                <a:ext uri="{FF2B5EF4-FFF2-40B4-BE49-F238E27FC236}">
                  <a16:creationId xmlns:a16="http://schemas.microsoft.com/office/drawing/2014/main" id="{7FD28F09-036F-4B06-8A0A-636DC8D62EFE}"/>
                </a:ext>
              </a:extLst>
            </p:cNvPr>
            <p:cNvSpPr/>
            <p:nvPr/>
          </p:nvSpPr>
          <p:spPr bwMode="auto">
            <a:xfrm>
              <a:off x="7969269" y="4977998"/>
              <a:ext cx="682294" cy="682294"/>
            </a:xfrm>
            <a:prstGeom prst="ellipse">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2" name="ïşḻïďê-Freeform: Shape 70">
              <a:extLst>
                <a:ext uri="{FF2B5EF4-FFF2-40B4-BE49-F238E27FC236}">
                  <a16:creationId xmlns:a16="http://schemas.microsoft.com/office/drawing/2014/main" id="{CB55C1A7-5E0D-4FCE-B80D-E72B93A34300}"/>
                </a:ext>
              </a:extLst>
            </p:cNvPr>
            <p:cNvSpPr>
              <a:spLocks/>
            </p:cNvSpPr>
            <p:nvPr/>
          </p:nvSpPr>
          <p:spPr bwMode="auto">
            <a:xfrm>
              <a:off x="8222831" y="5233180"/>
              <a:ext cx="178415" cy="178416"/>
            </a:xfrm>
            <a:custGeom>
              <a:avLst/>
              <a:gdLst/>
              <a:ahLst/>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3" name="ïşḻïďê-Freeform: Shape 71">
              <a:extLst>
                <a:ext uri="{FF2B5EF4-FFF2-40B4-BE49-F238E27FC236}">
                  <a16:creationId xmlns:a16="http://schemas.microsoft.com/office/drawing/2014/main" id="{8679E76B-8ADF-41A5-9E91-D1F426B1059C}"/>
                </a:ext>
              </a:extLst>
            </p:cNvPr>
            <p:cNvSpPr>
              <a:spLocks/>
            </p:cNvSpPr>
            <p:nvPr/>
          </p:nvSpPr>
          <p:spPr bwMode="auto">
            <a:xfrm>
              <a:off x="8086588" y="5100182"/>
              <a:ext cx="447658" cy="437928"/>
            </a:xfrm>
            <a:custGeom>
              <a:avLst/>
              <a:gdLst/>
              <a:ahLst/>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4" name="ïşḻïďê-Freeform: Shape 72">
              <a:extLst>
                <a:ext uri="{FF2B5EF4-FFF2-40B4-BE49-F238E27FC236}">
                  <a16:creationId xmlns:a16="http://schemas.microsoft.com/office/drawing/2014/main" id="{B31EDACD-9220-495F-A70E-E245AFD11C79}"/>
                </a:ext>
              </a:extLst>
            </p:cNvPr>
            <p:cNvSpPr>
              <a:spLocks/>
            </p:cNvSpPr>
            <p:nvPr/>
          </p:nvSpPr>
          <p:spPr bwMode="auto">
            <a:xfrm>
              <a:off x="8180660" y="5197500"/>
              <a:ext cx="178415" cy="207610"/>
            </a:xfrm>
            <a:custGeom>
              <a:avLst/>
              <a:gdLst/>
              <a:ahLst/>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5" name="ïşḻïďê-Freeform: Shape 73">
              <a:extLst>
                <a:ext uri="{FF2B5EF4-FFF2-40B4-BE49-F238E27FC236}">
                  <a16:creationId xmlns:a16="http://schemas.microsoft.com/office/drawing/2014/main" id="{36C7C9E1-64F4-43A9-8270-6E3AE0CDAF36}"/>
                </a:ext>
              </a:extLst>
            </p:cNvPr>
            <p:cNvSpPr>
              <a:spLocks/>
            </p:cNvSpPr>
            <p:nvPr/>
          </p:nvSpPr>
          <p:spPr bwMode="auto">
            <a:xfrm>
              <a:off x="8245539" y="5233180"/>
              <a:ext cx="197879" cy="220585"/>
            </a:xfrm>
            <a:custGeom>
              <a:avLst/>
              <a:gdLst/>
              <a:ahLst/>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5" name="ïşḻïďê-Oval 106">
              <a:extLst>
                <a:ext uri="{FF2B5EF4-FFF2-40B4-BE49-F238E27FC236}">
                  <a16:creationId xmlns:a16="http://schemas.microsoft.com/office/drawing/2014/main" id="{65043600-79E8-46F3-87C2-90C789BE6E11}"/>
                </a:ext>
              </a:extLst>
            </p:cNvPr>
            <p:cNvSpPr/>
            <p:nvPr/>
          </p:nvSpPr>
          <p:spPr bwMode="auto">
            <a:xfrm>
              <a:off x="10183684" y="4977998"/>
              <a:ext cx="682294" cy="682294"/>
            </a:xfrm>
            <a:prstGeom prst="ellipse">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7" name="ïşḻïďê-Freeform: Shape 108">
              <a:extLst>
                <a:ext uri="{FF2B5EF4-FFF2-40B4-BE49-F238E27FC236}">
                  <a16:creationId xmlns:a16="http://schemas.microsoft.com/office/drawing/2014/main" id="{49AC2CF2-7043-4BB8-99AF-29ACE376A19C}"/>
                </a:ext>
              </a:extLst>
            </p:cNvPr>
            <p:cNvSpPr>
              <a:spLocks/>
            </p:cNvSpPr>
            <p:nvPr/>
          </p:nvSpPr>
          <p:spPr bwMode="auto">
            <a:xfrm>
              <a:off x="10390846" y="5112093"/>
              <a:ext cx="316692" cy="310603"/>
            </a:xfrm>
            <a:custGeom>
              <a:avLst/>
              <a:gdLst/>
              <a:ahLst/>
              <a:cxnLst>
                <a:cxn ang="0">
                  <a:pos x="51" y="27"/>
                </a:cxn>
                <a:cxn ang="0">
                  <a:pos x="63" y="9"/>
                </a:cxn>
                <a:cxn ang="0">
                  <a:pos x="64" y="6"/>
                </a:cxn>
                <a:cxn ang="0">
                  <a:pos x="58" y="0"/>
                </a:cxn>
                <a:cxn ang="0">
                  <a:pos x="58" y="0"/>
                </a:cxn>
                <a:cxn ang="0">
                  <a:pos x="28" y="0"/>
                </a:cxn>
                <a:cxn ang="0">
                  <a:pos x="22" y="6"/>
                </a:cxn>
                <a:cxn ang="0">
                  <a:pos x="22" y="9"/>
                </a:cxn>
                <a:cxn ang="0">
                  <a:pos x="5" y="9"/>
                </a:cxn>
                <a:cxn ang="0">
                  <a:pos x="0" y="15"/>
                </a:cxn>
                <a:cxn ang="0">
                  <a:pos x="0" y="57"/>
                </a:cxn>
                <a:cxn ang="0">
                  <a:pos x="5" y="63"/>
                </a:cxn>
                <a:cxn ang="0">
                  <a:pos x="36" y="63"/>
                </a:cxn>
                <a:cxn ang="0">
                  <a:pos x="41" y="57"/>
                </a:cxn>
                <a:cxn ang="0">
                  <a:pos x="41" y="54"/>
                </a:cxn>
                <a:cxn ang="0">
                  <a:pos x="58" y="54"/>
                </a:cxn>
                <a:cxn ang="0">
                  <a:pos x="63" y="51"/>
                </a:cxn>
                <a:cxn ang="0">
                  <a:pos x="63" y="46"/>
                </a:cxn>
                <a:cxn ang="0">
                  <a:pos x="51" y="27"/>
                </a:cxn>
                <a:cxn ang="0">
                  <a:pos x="5" y="15"/>
                </a:cxn>
                <a:cxn ang="0">
                  <a:pos x="24" y="15"/>
                </a:cxn>
                <a:cxn ang="0">
                  <a:pos x="24" y="17"/>
                </a:cxn>
                <a:cxn ang="0">
                  <a:pos x="26" y="19"/>
                </a:cxn>
                <a:cxn ang="0">
                  <a:pos x="28" y="17"/>
                </a:cxn>
                <a:cxn ang="0">
                  <a:pos x="28" y="15"/>
                </a:cxn>
                <a:cxn ang="0">
                  <a:pos x="28" y="15"/>
                </a:cxn>
                <a:cxn ang="0">
                  <a:pos x="28" y="6"/>
                </a:cxn>
                <a:cxn ang="0">
                  <a:pos x="58" y="6"/>
                </a:cxn>
                <a:cxn ang="0">
                  <a:pos x="45" y="27"/>
                </a:cxn>
                <a:cxn ang="0">
                  <a:pos x="58" y="48"/>
                </a:cxn>
                <a:cxn ang="0">
                  <a:pos x="36" y="48"/>
                </a:cxn>
                <a:cxn ang="0">
                  <a:pos x="36" y="48"/>
                </a:cxn>
                <a:cxn ang="0">
                  <a:pos x="28" y="48"/>
                </a:cxn>
                <a:cxn ang="0">
                  <a:pos x="28" y="25"/>
                </a:cxn>
                <a:cxn ang="0">
                  <a:pos x="26" y="23"/>
                </a:cxn>
                <a:cxn ang="0">
                  <a:pos x="24" y="25"/>
                </a:cxn>
                <a:cxn ang="0">
                  <a:pos x="24" y="50"/>
                </a:cxn>
                <a:cxn ang="0">
                  <a:pos x="24" y="50"/>
                </a:cxn>
                <a:cxn ang="0">
                  <a:pos x="24" y="50"/>
                </a:cxn>
                <a:cxn ang="0">
                  <a:pos x="24" y="50"/>
                </a:cxn>
                <a:cxn ang="0">
                  <a:pos x="24" y="51"/>
                </a:cxn>
                <a:cxn ang="0">
                  <a:pos x="24" y="51"/>
                </a:cxn>
                <a:cxn ang="0">
                  <a:pos x="24" y="51"/>
                </a:cxn>
                <a:cxn ang="0">
                  <a:pos x="24" y="51"/>
                </a:cxn>
                <a:cxn ang="0">
                  <a:pos x="24" y="51"/>
                </a:cxn>
                <a:cxn ang="0">
                  <a:pos x="24" y="51"/>
                </a:cxn>
                <a:cxn ang="0">
                  <a:pos x="25" y="51"/>
                </a:cxn>
                <a:cxn ang="0">
                  <a:pos x="25" y="52"/>
                </a:cxn>
                <a:cxn ang="0">
                  <a:pos x="25" y="52"/>
                </a:cxn>
                <a:cxn ang="0">
                  <a:pos x="25" y="52"/>
                </a:cxn>
                <a:cxn ang="0">
                  <a:pos x="25" y="52"/>
                </a:cxn>
                <a:cxn ang="0">
                  <a:pos x="33" y="57"/>
                </a:cxn>
                <a:cxn ang="0">
                  <a:pos x="5" y="57"/>
                </a:cxn>
                <a:cxn ang="0">
                  <a:pos x="5" y="15"/>
                </a:cxn>
                <a:cxn ang="0">
                  <a:pos x="36" y="55"/>
                </a:cxn>
                <a:cxn ang="0">
                  <a:pos x="32" y="52"/>
                </a:cxn>
                <a:cxn ang="0">
                  <a:pos x="36" y="52"/>
                </a:cxn>
                <a:cxn ang="0">
                  <a:pos x="36" y="55"/>
                </a:cxn>
              </a:cxnLst>
              <a:rect l="0" t="0" r="r" b="b"/>
              <a:pathLst>
                <a:path w="64" h="63">
                  <a:moveTo>
                    <a:pt x="51" y="27"/>
                  </a:moveTo>
                  <a:cubicBezTo>
                    <a:pt x="63" y="9"/>
                    <a:pt x="63" y="9"/>
                    <a:pt x="63" y="9"/>
                  </a:cubicBezTo>
                  <a:cubicBezTo>
                    <a:pt x="63" y="8"/>
                    <a:pt x="64" y="7"/>
                    <a:pt x="64" y="6"/>
                  </a:cubicBezTo>
                  <a:cubicBezTo>
                    <a:pt x="64" y="3"/>
                    <a:pt x="61" y="0"/>
                    <a:pt x="58" y="0"/>
                  </a:cubicBezTo>
                  <a:cubicBezTo>
                    <a:pt x="58" y="0"/>
                    <a:pt x="58" y="0"/>
                    <a:pt x="58" y="0"/>
                  </a:cubicBezTo>
                  <a:cubicBezTo>
                    <a:pt x="28" y="0"/>
                    <a:pt x="28" y="0"/>
                    <a:pt x="28" y="0"/>
                  </a:cubicBezTo>
                  <a:cubicBezTo>
                    <a:pt x="25" y="0"/>
                    <a:pt x="22" y="3"/>
                    <a:pt x="22" y="6"/>
                  </a:cubicBezTo>
                  <a:cubicBezTo>
                    <a:pt x="22" y="9"/>
                    <a:pt x="22" y="9"/>
                    <a:pt x="22" y="9"/>
                  </a:cubicBezTo>
                  <a:cubicBezTo>
                    <a:pt x="5" y="9"/>
                    <a:pt x="5" y="9"/>
                    <a:pt x="5" y="9"/>
                  </a:cubicBezTo>
                  <a:cubicBezTo>
                    <a:pt x="2" y="9"/>
                    <a:pt x="0" y="12"/>
                    <a:pt x="0" y="15"/>
                  </a:cubicBezTo>
                  <a:cubicBezTo>
                    <a:pt x="0" y="57"/>
                    <a:pt x="0" y="57"/>
                    <a:pt x="0" y="57"/>
                  </a:cubicBezTo>
                  <a:cubicBezTo>
                    <a:pt x="0" y="60"/>
                    <a:pt x="2" y="63"/>
                    <a:pt x="5" y="63"/>
                  </a:cubicBezTo>
                  <a:cubicBezTo>
                    <a:pt x="36" y="63"/>
                    <a:pt x="36" y="63"/>
                    <a:pt x="36" y="63"/>
                  </a:cubicBezTo>
                  <a:cubicBezTo>
                    <a:pt x="39" y="63"/>
                    <a:pt x="41" y="60"/>
                    <a:pt x="41" y="57"/>
                  </a:cubicBezTo>
                  <a:cubicBezTo>
                    <a:pt x="41" y="54"/>
                    <a:pt x="41" y="54"/>
                    <a:pt x="41" y="54"/>
                  </a:cubicBezTo>
                  <a:cubicBezTo>
                    <a:pt x="58" y="54"/>
                    <a:pt x="58" y="54"/>
                    <a:pt x="58" y="54"/>
                  </a:cubicBezTo>
                  <a:cubicBezTo>
                    <a:pt x="60" y="54"/>
                    <a:pt x="62" y="53"/>
                    <a:pt x="63" y="51"/>
                  </a:cubicBezTo>
                  <a:cubicBezTo>
                    <a:pt x="64" y="49"/>
                    <a:pt x="64" y="47"/>
                    <a:pt x="63" y="46"/>
                  </a:cubicBezTo>
                  <a:lnTo>
                    <a:pt x="51" y="27"/>
                  </a:lnTo>
                  <a:close/>
                  <a:moveTo>
                    <a:pt x="5" y="15"/>
                  </a:moveTo>
                  <a:cubicBezTo>
                    <a:pt x="24" y="15"/>
                    <a:pt x="24" y="15"/>
                    <a:pt x="24" y="15"/>
                  </a:cubicBezTo>
                  <a:cubicBezTo>
                    <a:pt x="24" y="17"/>
                    <a:pt x="24" y="17"/>
                    <a:pt x="24" y="17"/>
                  </a:cubicBezTo>
                  <a:cubicBezTo>
                    <a:pt x="24" y="18"/>
                    <a:pt x="25" y="19"/>
                    <a:pt x="26" y="19"/>
                  </a:cubicBezTo>
                  <a:cubicBezTo>
                    <a:pt x="27" y="19"/>
                    <a:pt x="28" y="18"/>
                    <a:pt x="28" y="17"/>
                  </a:cubicBezTo>
                  <a:cubicBezTo>
                    <a:pt x="28" y="15"/>
                    <a:pt x="28" y="15"/>
                    <a:pt x="28" y="15"/>
                  </a:cubicBezTo>
                  <a:cubicBezTo>
                    <a:pt x="28" y="15"/>
                    <a:pt x="28" y="15"/>
                    <a:pt x="28" y="15"/>
                  </a:cubicBezTo>
                  <a:cubicBezTo>
                    <a:pt x="28" y="6"/>
                    <a:pt x="28" y="6"/>
                    <a:pt x="28" y="6"/>
                  </a:cubicBezTo>
                  <a:cubicBezTo>
                    <a:pt x="58" y="6"/>
                    <a:pt x="58" y="6"/>
                    <a:pt x="58" y="6"/>
                  </a:cubicBezTo>
                  <a:cubicBezTo>
                    <a:pt x="45" y="27"/>
                    <a:pt x="45" y="27"/>
                    <a:pt x="45" y="27"/>
                  </a:cubicBezTo>
                  <a:cubicBezTo>
                    <a:pt x="58" y="48"/>
                    <a:pt x="58" y="48"/>
                    <a:pt x="58" y="48"/>
                  </a:cubicBezTo>
                  <a:cubicBezTo>
                    <a:pt x="36" y="48"/>
                    <a:pt x="36" y="48"/>
                    <a:pt x="36" y="48"/>
                  </a:cubicBezTo>
                  <a:cubicBezTo>
                    <a:pt x="36" y="48"/>
                    <a:pt x="36" y="48"/>
                    <a:pt x="36" y="48"/>
                  </a:cubicBezTo>
                  <a:cubicBezTo>
                    <a:pt x="28" y="48"/>
                    <a:pt x="28" y="48"/>
                    <a:pt x="28" y="48"/>
                  </a:cubicBezTo>
                  <a:cubicBezTo>
                    <a:pt x="28" y="25"/>
                    <a:pt x="28" y="25"/>
                    <a:pt x="28" y="25"/>
                  </a:cubicBezTo>
                  <a:cubicBezTo>
                    <a:pt x="28" y="24"/>
                    <a:pt x="27" y="23"/>
                    <a:pt x="26" y="23"/>
                  </a:cubicBezTo>
                  <a:cubicBezTo>
                    <a:pt x="25" y="23"/>
                    <a:pt x="24" y="24"/>
                    <a:pt x="24" y="25"/>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5" y="51"/>
                    <a:pt x="25" y="51"/>
                  </a:cubicBezTo>
                  <a:cubicBezTo>
                    <a:pt x="25" y="51"/>
                    <a:pt x="25" y="52"/>
                    <a:pt x="25" y="52"/>
                  </a:cubicBezTo>
                  <a:cubicBezTo>
                    <a:pt x="25" y="52"/>
                    <a:pt x="25" y="52"/>
                    <a:pt x="25" y="52"/>
                  </a:cubicBezTo>
                  <a:cubicBezTo>
                    <a:pt x="25" y="52"/>
                    <a:pt x="25" y="52"/>
                    <a:pt x="25" y="52"/>
                  </a:cubicBezTo>
                  <a:cubicBezTo>
                    <a:pt x="25" y="52"/>
                    <a:pt x="25" y="52"/>
                    <a:pt x="25" y="52"/>
                  </a:cubicBezTo>
                  <a:cubicBezTo>
                    <a:pt x="33" y="57"/>
                    <a:pt x="33" y="57"/>
                    <a:pt x="33" y="57"/>
                  </a:cubicBezTo>
                  <a:cubicBezTo>
                    <a:pt x="5" y="57"/>
                    <a:pt x="5" y="57"/>
                    <a:pt x="5" y="57"/>
                  </a:cubicBezTo>
                  <a:lnTo>
                    <a:pt x="5" y="15"/>
                  </a:lnTo>
                  <a:close/>
                  <a:moveTo>
                    <a:pt x="36" y="55"/>
                  </a:moveTo>
                  <a:cubicBezTo>
                    <a:pt x="32" y="52"/>
                    <a:pt x="32" y="52"/>
                    <a:pt x="32" y="52"/>
                  </a:cubicBezTo>
                  <a:cubicBezTo>
                    <a:pt x="36" y="52"/>
                    <a:pt x="36" y="52"/>
                    <a:pt x="36" y="52"/>
                  </a:cubicBezTo>
                  <a:lnTo>
                    <a:pt x="36" y="55"/>
                  </a:ln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8" name="ïşḻïďê-Freeform: Shape 109">
              <a:extLst>
                <a:ext uri="{FF2B5EF4-FFF2-40B4-BE49-F238E27FC236}">
                  <a16:creationId xmlns:a16="http://schemas.microsoft.com/office/drawing/2014/main" id="{C290423E-2C81-41DB-9B08-8211C2552D88}"/>
                </a:ext>
              </a:extLst>
            </p:cNvPr>
            <p:cNvSpPr>
              <a:spLocks/>
            </p:cNvSpPr>
            <p:nvPr/>
          </p:nvSpPr>
          <p:spPr bwMode="auto">
            <a:xfrm>
              <a:off x="10342124" y="5160815"/>
              <a:ext cx="30451" cy="365415"/>
            </a:xfrm>
            <a:custGeom>
              <a:avLst/>
              <a:gdLst/>
              <a:ahLst/>
              <a:cxnLst>
                <a:cxn ang="0">
                  <a:pos x="3" y="0"/>
                </a:cxn>
                <a:cxn ang="0">
                  <a:pos x="0" y="2"/>
                </a:cxn>
                <a:cxn ang="0">
                  <a:pos x="0" y="72"/>
                </a:cxn>
                <a:cxn ang="0">
                  <a:pos x="3" y="74"/>
                </a:cxn>
                <a:cxn ang="0">
                  <a:pos x="6" y="72"/>
                </a:cxn>
                <a:cxn ang="0">
                  <a:pos x="6" y="2"/>
                </a:cxn>
                <a:cxn ang="0">
                  <a:pos x="3" y="0"/>
                </a:cxn>
              </a:cxnLst>
              <a:rect l="0" t="0" r="r" b="b"/>
              <a:pathLst>
                <a:path w="6" h="74">
                  <a:moveTo>
                    <a:pt x="3" y="0"/>
                  </a:moveTo>
                  <a:cubicBezTo>
                    <a:pt x="1" y="0"/>
                    <a:pt x="0" y="1"/>
                    <a:pt x="0" y="2"/>
                  </a:cubicBezTo>
                  <a:cubicBezTo>
                    <a:pt x="0" y="72"/>
                    <a:pt x="0" y="72"/>
                    <a:pt x="0" y="72"/>
                  </a:cubicBezTo>
                  <a:cubicBezTo>
                    <a:pt x="0" y="73"/>
                    <a:pt x="1" y="74"/>
                    <a:pt x="3" y="74"/>
                  </a:cubicBezTo>
                  <a:cubicBezTo>
                    <a:pt x="4" y="74"/>
                    <a:pt x="6" y="73"/>
                    <a:pt x="6" y="72"/>
                  </a:cubicBezTo>
                  <a:cubicBezTo>
                    <a:pt x="6" y="2"/>
                    <a:pt x="6" y="2"/>
                    <a:pt x="6" y="2"/>
                  </a:cubicBezTo>
                  <a:cubicBezTo>
                    <a:pt x="6" y="1"/>
                    <a:pt x="4" y="0"/>
                    <a:pt x="3" y="0"/>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9" name="ïşḻïďê-Oval 110">
              <a:extLst>
                <a:ext uri="{FF2B5EF4-FFF2-40B4-BE49-F238E27FC236}">
                  <a16:creationId xmlns:a16="http://schemas.microsoft.com/office/drawing/2014/main" id="{E8667505-73CB-497F-9DAE-C378D63BC92B}"/>
                </a:ext>
              </a:extLst>
            </p:cNvPr>
            <p:cNvSpPr>
              <a:spLocks/>
            </p:cNvSpPr>
            <p:nvPr/>
          </p:nvSpPr>
          <p:spPr bwMode="auto">
            <a:xfrm>
              <a:off x="10342124" y="5112093"/>
              <a:ext cx="30451" cy="27407"/>
            </a:xfrm>
            <a:prstGeom prst="ellipse">
              <a:avLst/>
            </a:pr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28" name="ïşḻïďê-Oval 112">
              <a:extLst>
                <a:ext uri="{FF2B5EF4-FFF2-40B4-BE49-F238E27FC236}">
                  <a16:creationId xmlns:a16="http://schemas.microsoft.com/office/drawing/2014/main" id="{AE4F2381-6DC4-43DF-AD2A-8361E625221A}"/>
                </a:ext>
              </a:extLst>
            </p:cNvPr>
            <p:cNvSpPr/>
            <p:nvPr/>
          </p:nvSpPr>
          <p:spPr bwMode="auto">
            <a:xfrm>
              <a:off x="5754852" y="4977998"/>
              <a:ext cx="682294" cy="682294"/>
            </a:xfrm>
            <a:prstGeom prst="ellipse">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0" name="ïşḻïďê-Freeform: Shape 115">
              <a:extLst>
                <a:ext uri="{FF2B5EF4-FFF2-40B4-BE49-F238E27FC236}">
                  <a16:creationId xmlns:a16="http://schemas.microsoft.com/office/drawing/2014/main" id="{E127C640-DEEC-4F78-8690-4A37C7BFCB25}"/>
                </a:ext>
              </a:extLst>
            </p:cNvPr>
            <p:cNvSpPr>
              <a:spLocks/>
            </p:cNvSpPr>
            <p:nvPr/>
          </p:nvSpPr>
          <p:spPr bwMode="auto">
            <a:xfrm>
              <a:off x="5900827" y="5122548"/>
              <a:ext cx="390346" cy="39319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1" name="ïşḻïďê-Freeform: Shape 116">
              <a:extLst>
                <a:ext uri="{FF2B5EF4-FFF2-40B4-BE49-F238E27FC236}">
                  <a16:creationId xmlns:a16="http://schemas.microsoft.com/office/drawing/2014/main" id="{06E86164-148B-4FC8-8020-5D55B1362D7D}"/>
                </a:ext>
              </a:extLst>
            </p:cNvPr>
            <p:cNvSpPr>
              <a:spLocks/>
            </p:cNvSpPr>
            <p:nvPr/>
          </p:nvSpPr>
          <p:spPr bwMode="auto">
            <a:xfrm>
              <a:off x="6057536" y="5284956"/>
              <a:ext cx="193748" cy="91176"/>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2" name="ïşḻïďê-Freeform: Shape 118">
              <a:extLst>
                <a:ext uri="{FF2B5EF4-FFF2-40B4-BE49-F238E27FC236}">
                  <a16:creationId xmlns:a16="http://schemas.microsoft.com/office/drawing/2014/main" id="{E5F32672-AF09-4891-AB9B-7CE77591CF22}"/>
                </a:ext>
              </a:extLst>
            </p:cNvPr>
            <p:cNvSpPr>
              <a:spLocks/>
            </p:cNvSpPr>
            <p:nvPr/>
          </p:nvSpPr>
          <p:spPr bwMode="auto">
            <a:xfrm>
              <a:off x="6029043" y="5165287"/>
              <a:ext cx="222240" cy="142462"/>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3" name="íṡľíḍè-Freeform: Shape 119">
              <a:extLst>
                <a:ext uri="{FF2B5EF4-FFF2-40B4-BE49-F238E27FC236}">
                  <a16:creationId xmlns:a16="http://schemas.microsoft.com/office/drawing/2014/main" id="{D61BBF19-557A-4363-99B8-187BD9F14FC8}"/>
                </a:ext>
              </a:extLst>
            </p:cNvPr>
            <p:cNvSpPr>
              <a:spLocks/>
            </p:cNvSpPr>
            <p:nvPr/>
          </p:nvSpPr>
          <p:spPr bwMode="auto">
            <a:xfrm>
              <a:off x="6148711" y="5196628"/>
              <a:ext cx="51286" cy="37041"/>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4" name="íṡľíḍè-Freeform: Shape 122">
              <a:extLst>
                <a:ext uri="{FF2B5EF4-FFF2-40B4-BE49-F238E27FC236}">
                  <a16:creationId xmlns:a16="http://schemas.microsoft.com/office/drawing/2014/main" id="{E77F2CC8-397C-48B4-8645-2FC73D7888B6}"/>
                </a:ext>
              </a:extLst>
            </p:cNvPr>
            <p:cNvSpPr>
              <a:spLocks/>
            </p:cNvSpPr>
            <p:nvPr/>
          </p:nvSpPr>
          <p:spPr bwMode="auto">
            <a:xfrm>
              <a:off x="6197147" y="5239368"/>
              <a:ext cx="22794" cy="3134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solidFill>
              <a:srgbClr val="F5456D"/>
            </a:solidFill>
            <a:ln w="9525">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3" name="ïşḻïďê-Arrow: Pentagon 51">
              <a:extLst>
                <a:ext uri="{FF2B5EF4-FFF2-40B4-BE49-F238E27FC236}">
                  <a16:creationId xmlns:a16="http://schemas.microsoft.com/office/drawing/2014/main" id="{DB5C3159-16C7-4337-856E-6E1C068EB548}"/>
                </a:ext>
              </a:extLst>
            </p:cNvPr>
            <p:cNvSpPr/>
            <p:nvPr/>
          </p:nvSpPr>
          <p:spPr bwMode="auto">
            <a:xfrm rot="5400000">
              <a:off x="430101" y="2704986"/>
              <a:ext cx="2474132" cy="1889635"/>
            </a:xfrm>
            <a:prstGeom prst="homePlate">
              <a:avLst>
                <a:gd name="adj" fmla="val 20341"/>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4" name="ïşḻïďê-Arrow: Pentagon 52">
              <a:extLst>
                <a:ext uri="{FF2B5EF4-FFF2-40B4-BE49-F238E27FC236}">
                  <a16:creationId xmlns:a16="http://schemas.microsoft.com/office/drawing/2014/main" id="{2F085421-118C-4762-8F1F-AC62E3FB1A16}"/>
                </a:ext>
              </a:extLst>
            </p:cNvPr>
            <p:cNvSpPr/>
            <p:nvPr/>
          </p:nvSpPr>
          <p:spPr bwMode="auto">
            <a:xfrm>
              <a:off x="723990" y="2080120"/>
              <a:ext cx="1886355" cy="669793"/>
            </a:xfrm>
            <a:prstGeom prst="homePlate">
              <a:avLst/>
            </a:prstGeom>
            <a:solidFill>
              <a:srgbClr val="F5456D"/>
            </a:solidFill>
            <a:ln w="19050">
              <a:solidFill>
                <a:srgbClr val="FFFFFE"/>
              </a:solidFill>
              <a:round/>
              <a:headEnd/>
              <a:tailEnd/>
            </a:ln>
            <a:effectLst/>
          </p:spPr>
          <p:txBody>
            <a:bodyPr vert="horz" wrap="none" lIns="91440" tIns="45720" rIns="91440" bIns="45720" anchor="ctr" anchorCtr="1" compatLnSpc="1">
              <a:prstTxWarp prst="textNoShape">
                <a:avLst/>
              </a:prstTxWarp>
              <a:normAutofit/>
            </a:bodyPr>
            <a:lstStyle/>
            <a:p>
              <a:pPr algn="ctr"/>
              <a:r>
                <a:rPr lang="zh-CN" altLang="en-US" sz="1200" b="1">
                  <a:solidFill>
                    <a:srgbClr val="FFFFFE"/>
                  </a:solidFill>
                  <a:latin typeface="微软雅黑"/>
                  <a:ea typeface="微软雅黑"/>
                  <a:sym typeface="微软雅黑"/>
                </a:rPr>
                <a:t>关键词</a:t>
              </a:r>
            </a:p>
          </p:txBody>
        </p:sp>
        <p:sp>
          <p:nvSpPr>
            <p:cNvPr id="18" name="íṡľíḍè-TextBox 74">
              <a:extLst>
                <a:ext uri="{FF2B5EF4-FFF2-40B4-BE49-F238E27FC236}">
                  <a16:creationId xmlns:a16="http://schemas.microsoft.com/office/drawing/2014/main" id="{8BE9048A-54D9-4BFF-B857-596A4C32EE27}"/>
                </a:ext>
              </a:extLst>
            </p:cNvPr>
            <p:cNvSpPr txBox="1">
              <a:spLocks/>
            </p:cNvSpPr>
            <p:nvPr/>
          </p:nvSpPr>
          <p:spPr bwMode="auto">
            <a:xfrm>
              <a:off x="732578" y="2751451"/>
              <a:ext cx="1872944" cy="731574"/>
            </a:xfrm>
            <a:prstGeom prst="rect">
              <a:avLst/>
            </a:prstGeom>
            <a:solidFill>
              <a:srgbClr val="F5456D"/>
            </a:solidFill>
            <a:ln>
              <a:solidFill>
                <a:srgbClr val="FFFFFE"/>
              </a:solidFill>
            </a:ln>
            <a:extLst/>
          </p:spPr>
          <p:txBody>
            <a:bodyPr wrap="none" lIns="0" tIns="0" rIns="0" bIns="0" anchor="ctr" anchorCtr="1">
              <a:normAutofit/>
            </a:bodyPr>
            <a:lstStyle/>
            <a:p>
              <a:pPr latinLnBrk="0"/>
              <a:r>
                <a:rPr lang="zh-CN" altLang="en-US" sz="1400">
                  <a:solidFill>
                    <a:srgbClr val="FFFFFE"/>
                  </a:solidFill>
                  <a:effectLst/>
                  <a:latin typeface="微软雅黑"/>
                  <a:ea typeface="微软雅黑"/>
                  <a:sym typeface="微软雅黑"/>
                </a:rPr>
                <a:t>标题文本预设</a:t>
              </a:r>
            </a:p>
          </p:txBody>
        </p:sp>
        <p:sp>
          <p:nvSpPr>
            <p:cNvPr id="19" name="íṡľíḍè-TextBox 75">
              <a:extLst>
                <a:ext uri="{FF2B5EF4-FFF2-40B4-BE49-F238E27FC236}">
                  <a16:creationId xmlns:a16="http://schemas.microsoft.com/office/drawing/2014/main" id="{D745A05E-7A75-4CA8-9FEB-D4D93ED3F06F}"/>
                </a:ext>
              </a:extLst>
            </p:cNvPr>
            <p:cNvSpPr txBox="1">
              <a:spLocks/>
            </p:cNvSpPr>
            <p:nvPr/>
          </p:nvSpPr>
          <p:spPr bwMode="auto">
            <a:xfrm>
              <a:off x="726067" y="3483024"/>
              <a:ext cx="1884277" cy="952833"/>
            </a:xfrm>
            <a:prstGeom prst="rect">
              <a:avLst/>
            </a:prstGeom>
            <a:solidFill>
              <a:srgbClr val="F5456D"/>
            </a:solidFill>
            <a:ln>
              <a:solidFill>
                <a:srgbClr val="FFFFFE"/>
              </a:solidFill>
            </a:ln>
            <a:extLst/>
          </p:spPr>
          <p:txBody>
            <a:bodyPr wrap="square" lIns="0" tIns="0" rIns="0" bIns="0" anchor="ctr" anchorCtr="1">
              <a:normAutofit/>
            </a:bodyPr>
            <a:lstStyle/>
            <a:p>
              <a:pPr latinLnBrk="0">
                <a:lnSpc>
                  <a:spcPct val="120000"/>
                </a:lnSpc>
              </a:pPr>
              <a:r>
                <a:rPr lang="zh-CN" altLang="en-US" sz="800" b="0">
                  <a:solidFill>
                    <a:srgbClr val="FFFFFE"/>
                  </a:solidFill>
                  <a:effectLst/>
                  <a:latin typeface="微软雅黑"/>
                  <a:ea typeface="微软雅黑"/>
                  <a:sym typeface="微软雅黑"/>
                </a:rPr>
                <a:t>此部分内容作为文字排版占位显示 </a:t>
              </a:r>
              <a:br>
                <a:rPr lang="zh-CN" altLang="en-US" sz="800" b="0">
                  <a:solidFill>
                    <a:srgbClr val="FFFFFE"/>
                  </a:solidFill>
                  <a:effectLst/>
                  <a:latin typeface="微软雅黑"/>
                  <a:ea typeface="微软雅黑"/>
                  <a:sym typeface="微软雅黑"/>
                </a:rPr>
              </a:br>
              <a:r>
                <a:rPr lang="zh-CN" altLang="en-US" sz="800" b="0">
                  <a:solidFill>
                    <a:srgbClr val="FFFFFE"/>
                  </a:solidFill>
                  <a:effectLst/>
                  <a:latin typeface="微软雅黑"/>
                  <a:ea typeface="微软雅黑"/>
                  <a:sym typeface="微软雅黑"/>
                </a:rPr>
                <a:t>（建议使用主题字体）</a:t>
              </a:r>
            </a:p>
          </p:txBody>
        </p:sp>
        <p:sp>
          <p:nvSpPr>
            <p:cNvPr id="10" name="íṡľíḍè-Arrow: Pentagon 124">
              <a:extLst>
                <a:ext uri="{FF2B5EF4-FFF2-40B4-BE49-F238E27FC236}">
                  <a16:creationId xmlns:a16="http://schemas.microsoft.com/office/drawing/2014/main" id="{BA3974FD-E6ED-4AEE-B2E8-C8B6AFB2C1CA}"/>
                </a:ext>
              </a:extLst>
            </p:cNvPr>
            <p:cNvSpPr/>
            <p:nvPr/>
          </p:nvSpPr>
          <p:spPr bwMode="auto">
            <a:xfrm rot="5400000">
              <a:off x="2644518" y="2704987"/>
              <a:ext cx="2474132" cy="1889635"/>
            </a:xfrm>
            <a:prstGeom prst="homePlate">
              <a:avLst>
                <a:gd name="adj" fmla="val 20341"/>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11" name="íṡľíḍè-Arrow: Pentagon 127">
              <a:extLst>
                <a:ext uri="{FF2B5EF4-FFF2-40B4-BE49-F238E27FC236}">
                  <a16:creationId xmlns:a16="http://schemas.microsoft.com/office/drawing/2014/main" id="{5A38FFF2-F25A-48E4-82A0-6A515888484E}"/>
                </a:ext>
              </a:extLst>
            </p:cNvPr>
            <p:cNvSpPr/>
            <p:nvPr/>
          </p:nvSpPr>
          <p:spPr bwMode="auto">
            <a:xfrm>
              <a:off x="2938407" y="2080121"/>
              <a:ext cx="1886355" cy="669793"/>
            </a:xfrm>
            <a:prstGeom prst="homePlate">
              <a:avLst/>
            </a:prstGeom>
            <a:solidFill>
              <a:srgbClr val="F5456D"/>
            </a:solidFill>
            <a:ln w="19050">
              <a:solidFill>
                <a:srgbClr val="FFFFFE"/>
              </a:solidFill>
              <a:round/>
              <a:headEnd/>
              <a:tailEnd/>
            </a:ln>
            <a:effectLst/>
          </p:spPr>
          <p:txBody>
            <a:bodyPr vert="horz" wrap="none" lIns="91440" tIns="45720" rIns="91440" bIns="45720" anchor="ctr" anchorCtr="1" compatLnSpc="1">
              <a:prstTxWarp prst="textNoShape">
                <a:avLst/>
              </a:prstTxWarp>
              <a:normAutofit/>
            </a:bodyPr>
            <a:lstStyle/>
            <a:p>
              <a:pPr algn="ctr"/>
              <a:r>
                <a:rPr lang="zh-CN" altLang="en-US" sz="1200" b="1">
                  <a:solidFill>
                    <a:srgbClr val="FFFFFE"/>
                  </a:solidFill>
                  <a:latin typeface="微软雅黑"/>
                  <a:ea typeface="微软雅黑"/>
                  <a:sym typeface="微软雅黑"/>
                </a:rPr>
                <a:t>关键词</a:t>
              </a:r>
            </a:p>
          </p:txBody>
        </p:sp>
        <p:sp>
          <p:nvSpPr>
            <p:cNvPr id="20" name="íṡľíḍè-TextBox 76">
              <a:extLst>
                <a:ext uri="{FF2B5EF4-FFF2-40B4-BE49-F238E27FC236}">
                  <a16:creationId xmlns:a16="http://schemas.microsoft.com/office/drawing/2014/main" id="{B6C85516-2FD9-4566-9277-91606C59F517}"/>
                </a:ext>
              </a:extLst>
            </p:cNvPr>
            <p:cNvSpPr txBox="1">
              <a:spLocks/>
            </p:cNvSpPr>
            <p:nvPr/>
          </p:nvSpPr>
          <p:spPr bwMode="auto">
            <a:xfrm>
              <a:off x="2950176" y="2751451"/>
              <a:ext cx="1872944" cy="731574"/>
            </a:xfrm>
            <a:prstGeom prst="rect">
              <a:avLst/>
            </a:prstGeom>
            <a:solidFill>
              <a:srgbClr val="F5456D"/>
            </a:solidFill>
            <a:ln>
              <a:solidFill>
                <a:srgbClr val="FFFFFE"/>
              </a:solidFill>
            </a:ln>
            <a:extLst/>
          </p:spPr>
          <p:txBody>
            <a:bodyPr wrap="none" lIns="0" tIns="0" rIns="0" bIns="0" anchor="ctr" anchorCtr="1">
              <a:normAutofit/>
            </a:bodyPr>
            <a:lstStyle/>
            <a:p>
              <a:pPr latinLnBrk="0"/>
              <a:r>
                <a:rPr lang="zh-CN" altLang="en-US" sz="1400">
                  <a:solidFill>
                    <a:srgbClr val="FFFFFE"/>
                  </a:solidFill>
                  <a:effectLst/>
                  <a:latin typeface="微软雅黑"/>
                  <a:ea typeface="微软雅黑"/>
                  <a:sym typeface="微软雅黑"/>
                </a:rPr>
                <a:t>标题文本预设</a:t>
              </a:r>
            </a:p>
          </p:txBody>
        </p:sp>
        <p:sp>
          <p:nvSpPr>
            <p:cNvPr id="21" name="íṡľíḍè-TextBox 77">
              <a:extLst>
                <a:ext uri="{FF2B5EF4-FFF2-40B4-BE49-F238E27FC236}">
                  <a16:creationId xmlns:a16="http://schemas.microsoft.com/office/drawing/2014/main" id="{6534D0C6-5854-4FE2-B305-2DF01130EC3A}"/>
                </a:ext>
              </a:extLst>
            </p:cNvPr>
            <p:cNvSpPr txBox="1">
              <a:spLocks/>
            </p:cNvSpPr>
            <p:nvPr/>
          </p:nvSpPr>
          <p:spPr bwMode="auto">
            <a:xfrm>
              <a:off x="2943665" y="3483024"/>
              <a:ext cx="1884277" cy="952833"/>
            </a:xfrm>
            <a:prstGeom prst="rect">
              <a:avLst/>
            </a:prstGeom>
            <a:solidFill>
              <a:srgbClr val="F5456D"/>
            </a:solidFill>
            <a:ln>
              <a:solidFill>
                <a:srgbClr val="FFFFFE"/>
              </a:solidFill>
            </a:ln>
            <a:extLst/>
          </p:spPr>
          <p:txBody>
            <a:bodyPr wrap="square" lIns="0" tIns="0" rIns="0" bIns="0" anchor="ctr" anchorCtr="1">
              <a:normAutofit/>
            </a:bodyPr>
            <a:lstStyle/>
            <a:p>
              <a:pPr latinLnBrk="0">
                <a:lnSpc>
                  <a:spcPct val="120000"/>
                </a:lnSpc>
              </a:pPr>
              <a:r>
                <a:rPr lang="zh-CN" altLang="en-US" sz="800" b="0">
                  <a:solidFill>
                    <a:srgbClr val="FFFFFE"/>
                  </a:solidFill>
                  <a:effectLst/>
                  <a:latin typeface="微软雅黑"/>
                  <a:ea typeface="微软雅黑"/>
                  <a:sym typeface="微软雅黑"/>
                </a:rPr>
                <a:t>此部分内容作为文字排版占位显示 </a:t>
              </a:r>
              <a:br>
                <a:rPr lang="zh-CN" altLang="en-US" sz="800" b="0">
                  <a:solidFill>
                    <a:srgbClr val="FFFFFE"/>
                  </a:solidFill>
                  <a:effectLst/>
                  <a:latin typeface="微软雅黑"/>
                  <a:ea typeface="微软雅黑"/>
                  <a:sym typeface="微软雅黑"/>
                </a:rPr>
              </a:br>
              <a:r>
                <a:rPr lang="zh-CN" altLang="en-US" sz="800" b="0">
                  <a:solidFill>
                    <a:srgbClr val="FFFFFE"/>
                  </a:solidFill>
                  <a:effectLst/>
                  <a:latin typeface="微软雅黑"/>
                  <a:ea typeface="微软雅黑"/>
                  <a:sym typeface="微软雅黑"/>
                </a:rPr>
                <a:t>（建议使用主题字体）</a:t>
              </a:r>
            </a:p>
          </p:txBody>
        </p:sp>
        <p:sp>
          <p:nvSpPr>
            <p:cNvPr id="12" name="íṡľíḍè-Arrow: Pentagon 131">
              <a:extLst>
                <a:ext uri="{FF2B5EF4-FFF2-40B4-BE49-F238E27FC236}">
                  <a16:creationId xmlns:a16="http://schemas.microsoft.com/office/drawing/2014/main" id="{E0B758D2-D219-4161-A253-595B709D4CB7}"/>
                </a:ext>
              </a:extLst>
            </p:cNvPr>
            <p:cNvSpPr/>
            <p:nvPr/>
          </p:nvSpPr>
          <p:spPr bwMode="auto">
            <a:xfrm rot="5400000">
              <a:off x="4858934" y="2704989"/>
              <a:ext cx="2474132" cy="1889635"/>
            </a:xfrm>
            <a:prstGeom prst="homePlate">
              <a:avLst>
                <a:gd name="adj" fmla="val 20341"/>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13" name="íṡľíḍè-Arrow: Pentagon 139">
              <a:extLst>
                <a:ext uri="{FF2B5EF4-FFF2-40B4-BE49-F238E27FC236}">
                  <a16:creationId xmlns:a16="http://schemas.microsoft.com/office/drawing/2014/main" id="{FDB73DE1-D2EF-4E0D-BB6E-87D514EB534F}"/>
                </a:ext>
              </a:extLst>
            </p:cNvPr>
            <p:cNvSpPr/>
            <p:nvPr/>
          </p:nvSpPr>
          <p:spPr bwMode="auto">
            <a:xfrm>
              <a:off x="5152823" y="2080123"/>
              <a:ext cx="1886355" cy="669793"/>
            </a:xfrm>
            <a:prstGeom prst="homePlate">
              <a:avLst/>
            </a:prstGeom>
            <a:solidFill>
              <a:srgbClr val="F5456D"/>
            </a:solidFill>
            <a:ln w="19050">
              <a:solidFill>
                <a:srgbClr val="FFFFFE"/>
              </a:solidFill>
              <a:round/>
              <a:headEnd/>
              <a:tailEnd/>
            </a:ln>
            <a:effectLst/>
          </p:spPr>
          <p:txBody>
            <a:bodyPr vert="horz" wrap="none" lIns="91440" tIns="45720" rIns="91440" bIns="45720" anchor="ctr" anchorCtr="1" compatLnSpc="1">
              <a:prstTxWarp prst="textNoShape">
                <a:avLst/>
              </a:prstTxWarp>
              <a:normAutofit/>
            </a:bodyPr>
            <a:lstStyle/>
            <a:p>
              <a:pPr algn="ctr"/>
              <a:r>
                <a:rPr lang="zh-CN" altLang="en-US" sz="1200" b="1">
                  <a:solidFill>
                    <a:srgbClr val="FFFFFE"/>
                  </a:solidFill>
                  <a:latin typeface="微软雅黑"/>
                  <a:ea typeface="微软雅黑"/>
                  <a:sym typeface="微软雅黑"/>
                </a:rPr>
                <a:t>关键词</a:t>
              </a:r>
            </a:p>
          </p:txBody>
        </p:sp>
        <p:sp>
          <p:nvSpPr>
            <p:cNvPr id="22" name="íṡľíḍè-TextBox 78">
              <a:extLst>
                <a:ext uri="{FF2B5EF4-FFF2-40B4-BE49-F238E27FC236}">
                  <a16:creationId xmlns:a16="http://schemas.microsoft.com/office/drawing/2014/main" id="{D88C6089-BB1F-49CC-B9F0-DED2DEEE4C42}"/>
                </a:ext>
              </a:extLst>
            </p:cNvPr>
            <p:cNvSpPr txBox="1">
              <a:spLocks/>
            </p:cNvSpPr>
            <p:nvPr/>
          </p:nvSpPr>
          <p:spPr bwMode="auto">
            <a:xfrm>
              <a:off x="5167471" y="2751451"/>
              <a:ext cx="1884277" cy="731574"/>
            </a:xfrm>
            <a:prstGeom prst="rect">
              <a:avLst/>
            </a:prstGeom>
            <a:solidFill>
              <a:srgbClr val="F5456D"/>
            </a:solidFill>
            <a:ln>
              <a:solidFill>
                <a:srgbClr val="FFFFFE"/>
              </a:solidFill>
            </a:ln>
            <a:extLst/>
          </p:spPr>
          <p:txBody>
            <a:bodyPr wrap="none" lIns="0" tIns="0" rIns="0" bIns="0" anchor="ctr" anchorCtr="1">
              <a:normAutofit/>
            </a:bodyPr>
            <a:lstStyle/>
            <a:p>
              <a:pPr latinLnBrk="0"/>
              <a:r>
                <a:rPr lang="zh-CN" altLang="en-US" sz="1400">
                  <a:solidFill>
                    <a:srgbClr val="FFFFFE"/>
                  </a:solidFill>
                  <a:effectLst/>
                  <a:latin typeface="微软雅黑"/>
                  <a:ea typeface="微软雅黑"/>
                  <a:sym typeface="微软雅黑"/>
                </a:rPr>
                <a:t>标题文本预设</a:t>
              </a:r>
            </a:p>
          </p:txBody>
        </p:sp>
        <p:sp>
          <p:nvSpPr>
            <p:cNvPr id="23" name="íṡľíḍè-TextBox 79">
              <a:extLst>
                <a:ext uri="{FF2B5EF4-FFF2-40B4-BE49-F238E27FC236}">
                  <a16:creationId xmlns:a16="http://schemas.microsoft.com/office/drawing/2014/main" id="{F8835537-44D8-482A-B3AC-92C1A38E5188}"/>
                </a:ext>
              </a:extLst>
            </p:cNvPr>
            <p:cNvSpPr txBox="1">
              <a:spLocks/>
            </p:cNvSpPr>
            <p:nvPr/>
          </p:nvSpPr>
          <p:spPr bwMode="auto">
            <a:xfrm>
              <a:off x="5160960" y="3483024"/>
              <a:ext cx="1884277" cy="952833"/>
            </a:xfrm>
            <a:prstGeom prst="rect">
              <a:avLst/>
            </a:prstGeom>
            <a:solidFill>
              <a:srgbClr val="F5456D"/>
            </a:solidFill>
            <a:ln>
              <a:solidFill>
                <a:srgbClr val="FFFFFE"/>
              </a:solidFill>
            </a:ln>
            <a:extLst/>
          </p:spPr>
          <p:txBody>
            <a:bodyPr wrap="square" lIns="0" tIns="0" rIns="0" bIns="0" anchor="ctr" anchorCtr="1">
              <a:normAutofit/>
            </a:bodyPr>
            <a:lstStyle/>
            <a:p>
              <a:pPr latinLnBrk="0">
                <a:lnSpc>
                  <a:spcPct val="120000"/>
                </a:lnSpc>
              </a:pPr>
              <a:r>
                <a:rPr lang="zh-CN" altLang="en-US" sz="800" b="0">
                  <a:solidFill>
                    <a:srgbClr val="FFFFFE"/>
                  </a:solidFill>
                  <a:effectLst/>
                  <a:latin typeface="微软雅黑"/>
                  <a:ea typeface="微软雅黑"/>
                  <a:sym typeface="微软雅黑"/>
                </a:rPr>
                <a:t>此部分内容作为文字排版占位显示 </a:t>
              </a:r>
              <a:br>
                <a:rPr lang="zh-CN" altLang="en-US" sz="800" b="0">
                  <a:solidFill>
                    <a:srgbClr val="FFFFFE"/>
                  </a:solidFill>
                  <a:effectLst/>
                  <a:latin typeface="微软雅黑"/>
                  <a:ea typeface="微软雅黑"/>
                  <a:sym typeface="微软雅黑"/>
                </a:rPr>
              </a:br>
              <a:r>
                <a:rPr lang="zh-CN" altLang="en-US" sz="800" b="0">
                  <a:solidFill>
                    <a:srgbClr val="FFFFFE"/>
                  </a:solidFill>
                  <a:effectLst/>
                  <a:latin typeface="微软雅黑"/>
                  <a:ea typeface="微软雅黑"/>
                  <a:sym typeface="微软雅黑"/>
                </a:rPr>
                <a:t>（建议使用主题字体）</a:t>
              </a:r>
            </a:p>
          </p:txBody>
        </p:sp>
        <p:sp>
          <p:nvSpPr>
            <p:cNvPr id="14" name="íṡľíḍè-Arrow: Pentagon 141">
              <a:extLst>
                <a:ext uri="{FF2B5EF4-FFF2-40B4-BE49-F238E27FC236}">
                  <a16:creationId xmlns:a16="http://schemas.microsoft.com/office/drawing/2014/main" id="{1F0AFB7E-A0C0-47B8-A9A7-B3DC7DE6372C}"/>
                </a:ext>
              </a:extLst>
            </p:cNvPr>
            <p:cNvSpPr/>
            <p:nvPr/>
          </p:nvSpPr>
          <p:spPr bwMode="auto">
            <a:xfrm rot="5400000">
              <a:off x="7073351" y="2704990"/>
              <a:ext cx="2474132" cy="1889635"/>
            </a:xfrm>
            <a:prstGeom prst="homePlate">
              <a:avLst>
                <a:gd name="adj" fmla="val 20341"/>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15" name="íṡľíḍè-Arrow: Pentagon 142">
              <a:extLst>
                <a:ext uri="{FF2B5EF4-FFF2-40B4-BE49-F238E27FC236}">
                  <a16:creationId xmlns:a16="http://schemas.microsoft.com/office/drawing/2014/main" id="{10A664E0-72D9-4A80-AA45-B8D18F1C0DC4}"/>
                </a:ext>
              </a:extLst>
            </p:cNvPr>
            <p:cNvSpPr/>
            <p:nvPr/>
          </p:nvSpPr>
          <p:spPr bwMode="auto">
            <a:xfrm>
              <a:off x="7367240" y="2080124"/>
              <a:ext cx="1886355" cy="669793"/>
            </a:xfrm>
            <a:prstGeom prst="homePlate">
              <a:avLst/>
            </a:prstGeom>
            <a:solidFill>
              <a:srgbClr val="F5456D"/>
            </a:solidFill>
            <a:ln w="19050">
              <a:solidFill>
                <a:srgbClr val="FFFFFE"/>
              </a:solidFill>
              <a:round/>
              <a:headEnd/>
              <a:tailEnd/>
            </a:ln>
            <a:effectLst/>
          </p:spPr>
          <p:txBody>
            <a:bodyPr vert="horz" wrap="none" lIns="91440" tIns="45720" rIns="91440" bIns="45720" anchor="ctr" anchorCtr="1" compatLnSpc="1">
              <a:prstTxWarp prst="textNoShape">
                <a:avLst/>
              </a:prstTxWarp>
              <a:normAutofit/>
            </a:bodyPr>
            <a:lstStyle/>
            <a:p>
              <a:pPr algn="ctr"/>
              <a:r>
                <a:rPr lang="zh-CN" altLang="en-US" sz="1200" b="1">
                  <a:solidFill>
                    <a:srgbClr val="FFFFFE"/>
                  </a:solidFill>
                  <a:latin typeface="微软雅黑"/>
                  <a:ea typeface="微软雅黑"/>
                  <a:sym typeface="微软雅黑"/>
                </a:rPr>
                <a:t>关键词</a:t>
              </a:r>
            </a:p>
          </p:txBody>
        </p:sp>
        <p:sp>
          <p:nvSpPr>
            <p:cNvPr id="24" name="íṡľíḍè-TextBox 80">
              <a:extLst>
                <a:ext uri="{FF2B5EF4-FFF2-40B4-BE49-F238E27FC236}">
                  <a16:creationId xmlns:a16="http://schemas.microsoft.com/office/drawing/2014/main" id="{34F28AA5-203D-44C2-80B9-4084FE11D344}"/>
                </a:ext>
              </a:extLst>
            </p:cNvPr>
            <p:cNvSpPr txBox="1">
              <a:spLocks/>
            </p:cNvSpPr>
            <p:nvPr/>
          </p:nvSpPr>
          <p:spPr bwMode="auto">
            <a:xfrm>
              <a:off x="7370958" y="2751451"/>
              <a:ext cx="1884277" cy="731574"/>
            </a:xfrm>
            <a:prstGeom prst="rect">
              <a:avLst/>
            </a:prstGeom>
            <a:solidFill>
              <a:srgbClr val="F5456D"/>
            </a:solidFill>
            <a:ln>
              <a:solidFill>
                <a:srgbClr val="FFFFFE"/>
              </a:solidFill>
            </a:ln>
            <a:extLst/>
          </p:spPr>
          <p:txBody>
            <a:bodyPr wrap="none" lIns="0" tIns="0" rIns="0" bIns="0" anchor="ctr" anchorCtr="1">
              <a:normAutofit/>
            </a:bodyPr>
            <a:lstStyle/>
            <a:p>
              <a:pPr latinLnBrk="0"/>
              <a:r>
                <a:rPr lang="zh-CN" altLang="en-US" sz="1400">
                  <a:solidFill>
                    <a:srgbClr val="FFFFFE"/>
                  </a:solidFill>
                  <a:effectLst/>
                  <a:latin typeface="微软雅黑"/>
                  <a:ea typeface="微软雅黑"/>
                  <a:sym typeface="微软雅黑"/>
                </a:rPr>
                <a:t>标题文本预设</a:t>
              </a:r>
            </a:p>
          </p:txBody>
        </p:sp>
        <p:sp>
          <p:nvSpPr>
            <p:cNvPr id="25" name="íṡľíḍè-TextBox 81">
              <a:extLst>
                <a:ext uri="{FF2B5EF4-FFF2-40B4-BE49-F238E27FC236}">
                  <a16:creationId xmlns:a16="http://schemas.microsoft.com/office/drawing/2014/main" id="{6917B506-F50E-4234-9AF3-34AC9ABDFF08}"/>
                </a:ext>
              </a:extLst>
            </p:cNvPr>
            <p:cNvSpPr txBox="1">
              <a:spLocks/>
            </p:cNvSpPr>
            <p:nvPr/>
          </p:nvSpPr>
          <p:spPr bwMode="auto">
            <a:xfrm>
              <a:off x="7370958" y="3483024"/>
              <a:ext cx="1884277" cy="952833"/>
            </a:xfrm>
            <a:prstGeom prst="rect">
              <a:avLst/>
            </a:prstGeom>
            <a:solidFill>
              <a:srgbClr val="F5456D"/>
            </a:solidFill>
            <a:ln>
              <a:solidFill>
                <a:srgbClr val="FFFFFE"/>
              </a:solidFill>
            </a:ln>
            <a:extLst/>
          </p:spPr>
          <p:txBody>
            <a:bodyPr wrap="square" lIns="0" tIns="0" rIns="0" bIns="0" anchor="ctr" anchorCtr="1">
              <a:normAutofit/>
            </a:bodyPr>
            <a:lstStyle/>
            <a:p>
              <a:pPr latinLnBrk="0">
                <a:lnSpc>
                  <a:spcPct val="120000"/>
                </a:lnSpc>
              </a:pPr>
              <a:r>
                <a:rPr lang="zh-CN" altLang="en-US" sz="800" b="0">
                  <a:solidFill>
                    <a:srgbClr val="FFFFFE"/>
                  </a:solidFill>
                  <a:effectLst/>
                  <a:latin typeface="微软雅黑"/>
                  <a:ea typeface="微软雅黑"/>
                  <a:sym typeface="微软雅黑"/>
                </a:rPr>
                <a:t>此部分内容作为文字排版占位显示 </a:t>
              </a:r>
              <a:br>
                <a:rPr lang="zh-CN" altLang="en-US" sz="800" b="0">
                  <a:solidFill>
                    <a:srgbClr val="FFFFFE"/>
                  </a:solidFill>
                  <a:effectLst/>
                  <a:latin typeface="微软雅黑"/>
                  <a:ea typeface="微软雅黑"/>
                  <a:sym typeface="微软雅黑"/>
                </a:rPr>
              </a:br>
              <a:r>
                <a:rPr lang="zh-CN" altLang="en-US" sz="800" b="0">
                  <a:solidFill>
                    <a:srgbClr val="FFFFFE"/>
                  </a:solidFill>
                  <a:effectLst/>
                  <a:latin typeface="微软雅黑"/>
                  <a:ea typeface="微软雅黑"/>
                  <a:sym typeface="微软雅黑"/>
                </a:rPr>
                <a:t>（建议使用主题字体）</a:t>
              </a:r>
            </a:p>
          </p:txBody>
        </p:sp>
        <p:sp>
          <p:nvSpPr>
            <p:cNvPr id="16" name="íṡľíḍè-Arrow: Pentagon 144">
              <a:extLst>
                <a:ext uri="{FF2B5EF4-FFF2-40B4-BE49-F238E27FC236}">
                  <a16:creationId xmlns:a16="http://schemas.microsoft.com/office/drawing/2014/main" id="{5E48F3FB-9A42-4974-8762-F026250A732D}"/>
                </a:ext>
              </a:extLst>
            </p:cNvPr>
            <p:cNvSpPr/>
            <p:nvPr/>
          </p:nvSpPr>
          <p:spPr bwMode="auto">
            <a:xfrm rot="5400000">
              <a:off x="9287766" y="2704991"/>
              <a:ext cx="2474132" cy="1889635"/>
            </a:xfrm>
            <a:prstGeom prst="homePlate">
              <a:avLst>
                <a:gd name="adj" fmla="val 20341"/>
              </a:avLst>
            </a:prstGeom>
            <a:solidFill>
              <a:srgbClr val="F5456D"/>
            </a:solidFill>
            <a:ln w="19050">
              <a:solidFill>
                <a:srgbClr val="FFFFFE"/>
              </a:solidFill>
              <a:round/>
              <a:headEnd/>
              <a:tailEnd/>
            </a:ln>
          </p:spPr>
          <p:txBody>
            <a:bodyPr anchor="ctr"/>
            <a:lstStyle/>
            <a:p>
              <a:pPr algn="ctr"/>
              <a:endParaRPr>
                <a:solidFill>
                  <a:srgbClr val="FFFFFE"/>
                </a:solidFill>
                <a:latin typeface="微软雅黑"/>
                <a:ea typeface="微软雅黑"/>
                <a:sym typeface="微软雅黑"/>
              </a:endParaRPr>
            </a:p>
          </p:txBody>
        </p:sp>
        <p:sp>
          <p:nvSpPr>
            <p:cNvPr id="17" name="íṡľíḍè-Arrow: Pentagon 145">
              <a:extLst>
                <a:ext uri="{FF2B5EF4-FFF2-40B4-BE49-F238E27FC236}">
                  <a16:creationId xmlns:a16="http://schemas.microsoft.com/office/drawing/2014/main" id="{70DF7CD1-DBE3-4443-A793-A7DD25015371}"/>
                </a:ext>
              </a:extLst>
            </p:cNvPr>
            <p:cNvSpPr/>
            <p:nvPr/>
          </p:nvSpPr>
          <p:spPr bwMode="auto">
            <a:xfrm>
              <a:off x="9581655" y="2080126"/>
              <a:ext cx="1886355" cy="669793"/>
            </a:xfrm>
            <a:prstGeom prst="homePlate">
              <a:avLst/>
            </a:prstGeom>
            <a:solidFill>
              <a:srgbClr val="F5456D"/>
            </a:solidFill>
            <a:ln w="19050">
              <a:solidFill>
                <a:srgbClr val="FFFFFE"/>
              </a:solidFill>
              <a:round/>
              <a:headEnd/>
              <a:tailEnd/>
            </a:ln>
            <a:effectLst/>
          </p:spPr>
          <p:txBody>
            <a:bodyPr vert="horz" wrap="none" lIns="91440" tIns="45720" rIns="91440" bIns="45720" anchor="ctr" anchorCtr="1" compatLnSpc="1">
              <a:prstTxWarp prst="textNoShape">
                <a:avLst/>
              </a:prstTxWarp>
              <a:normAutofit/>
            </a:bodyPr>
            <a:lstStyle/>
            <a:p>
              <a:pPr algn="ctr"/>
              <a:r>
                <a:rPr lang="zh-CN" altLang="en-US" sz="1200" b="1">
                  <a:solidFill>
                    <a:srgbClr val="FFFFFE"/>
                  </a:solidFill>
                  <a:latin typeface="微软雅黑"/>
                  <a:ea typeface="微软雅黑"/>
                  <a:sym typeface="微软雅黑"/>
                </a:rPr>
                <a:t>关键词</a:t>
              </a:r>
            </a:p>
          </p:txBody>
        </p:sp>
        <p:sp>
          <p:nvSpPr>
            <p:cNvPr id="26" name="íṡľíḍè-TextBox 82">
              <a:extLst>
                <a:ext uri="{FF2B5EF4-FFF2-40B4-BE49-F238E27FC236}">
                  <a16:creationId xmlns:a16="http://schemas.microsoft.com/office/drawing/2014/main" id="{E876A038-9F24-4E68-9B49-7470D8E079E3}"/>
                </a:ext>
              </a:extLst>
            </p:cNvPr>
            <p:cNvSpPr txBox="1">
              <a:spLocks/>
            </p:cNvSpPr>
            <p:nvPr/>
          </p:nvSpPr>
          <p:spPr bwMode="auto">
            <a:xfrm>
              <a:off x="9585373" y="2751451"/>
              <a:ext cx="1884277" cy="731574"/>
            </a:xfrm>
            <a:prstGeom prst="rect">
              <a:avLst/>
            </a:prstGeom>
            <a:solidFill>
              <a:srgbClr val="F5456D"/>
            </a:solidFill>
            <a:ln>
              <a:solidFill>
                <a:srgbClr val="FFFFFE"/>
              </a:solidFill>
            </a:ln>
            <a:extLst/>
          </p:spPr>
          <p:txBody>
            <a:bodyPr wrap="none" lIns="0" tIns="0" rIns="0" bIns="0" anchor="ctr" anchorCtr="1">
              <a:normAutofit/>
            </a:bodyPr>
            <a:lstStyle/>
            <a:p>
              <a:pPr latinLnBrk="0"/>
              <a:r>
                <a:rPr lang="zh-CN" altLang="en-US" sz="1400">
                  <a:solidFill>
                    <a:srgbClr val="FFFFFE"/>
                  </a:solidFill>
                  <a:effectLst/>
                  <a:latin typeface="微软雅黑"/>
                  <a:ea typeface="微软雅黑"/>
                  <a:sym typeface="微软雅黑"/>
                </a:rPr>
                <a:t>标题文本预设</a:t>
              </a:r>
            </a:p>
          </p:txBody>
        </p:sp>
        <p:sp>
          <p:nvSpPr>
            <p:cNvPr id="27" name="íṡľíḍè-TextBox 83">
              <a:extLst>
                <a:ext uri="{FF2B5EF4-FFF2-40B4-BE49-F238E27FC236}">
                  <a16:creationId xmlns:a16="http://schemas.microsoft.com/office/drawing/2014/main" id="{0F1D0D12-4C33-4DE1-8758-68060D99BA7E}"/>
                </a:ext>
              </a:extLst>
            </p:cNvPr>
            <p:cNvSpPr txBox="1">
              <a:spLocks/>
            </p:cNvSpPr>
            <p:nvPr/>
          </p:nvSpPr>
          <p:spPr bwMode="auto">
            <a:xfrm>
              <a:off x="9585373" y="3483024"/>
              <a:ext cx="1884277" cy="952833"/>
            </a:xfrm>
            <a:prstGeom prst="rect">
              <a:avLst/>
            </a:prstGeom>
            <a:solidFill>
              <a:srgbClr val="F5456D"/>
            </a:solidFill>
            <a:ln>
              <a:solidFill>
                <a:srgbClr val="FFFFFE"/>
              </a:solidFill>
            </a:ln>
            <a:extLst/>
          </p:spPr>
          <p:txBody>
            <a:bodyPr wrap="square" lIns="0" tIns="0" rIns="0" bIns="0" anchor="ctr" anchorCtr="1">
              <a:normAutofit/>
            </a:bodyPr>
            <a:lstStyle/>
            <a:p>
              <a:pPr latinLnBrk="0">
                <a:lnSpc>
                  <a:spcPct val="120000"/>
                </a:lnSpc>
              </a:pPr>
              <a:r>
                <a:rPr lang="zh-CN" altLang="en-US" sz="800" b="0" dirty="0">
                  <a:solidFill>
                    <a:srgbClr val="FFFFFE"/>
                  </a:solidFill>
                  <a:effectLst/>
                  <a:latin typeface="微软雅黑"/>
                  <a:ea typeface="微软雅黑"/>
                  <a:sym typeface="微软雅黑"/>
                </a:rPr>
                <a:t>此部分内容作为文字排版占位显示 </a:t>
              </a:r>
              <a:br>
                <a:rPr lang="zh-CN" altLang="en-US" sz="800" b="0" dirty="0">
                  <a:solidFill>
                    <a:srgbClr val="FFFFFE"/>
                  </a:solidFill>
                  <a:effectLst/>
                  <a:latin typeface="微软雅黑"/>
                  <a:ea typeface="微软雅黑"/>
                  <a:sym typeface="微软雅黑"/>
                </a:rPr>
              </a:br>
              <a:r>
                <a:rPr lang="zh-CN" altLang="en-US" sz="800" b="0" dirty="0">
                  <a:solidFill>
                    <a:srgbClr val="FFFFFE"/>
                  </a:solidFill>
                  <a:effectLst/>
                  <a:latin typeface="微软雅黑"/>
                  <a:ea typeface="微软雅黑"/>
                  <a:sym typeface="微软雅黑"/>
                </a:rPr>
                <a:t>（建议使用主题字体）</a:t>
              </a:r>
            </a:p>
          </p:txBody>
        </p:sp>
      </p:grpSp>
    </p:spTree>
    <p:custDataLst>
      <p:tags r:id="rId1"/>
    </p:custDataLst>
    <p:extLst>
      <p:ext uri="{BB962C8B-B14F-4D97-AF65-F5344CB8AC3E}">
        <p14:creationId xmlns:p14="http://schemas.microsoft.com/office/powerpoint/2010/main" val="1029626458"/>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ṣļîḑé-Up Arrow 2">
            <a:extLst>
              <a:ext uri="{FF2B5EF4-FFF2-40B4-BE49-F238E27FC236}">
                <a16:creationId xmlns:a16="http://schemas.microsoft.com/office/drawing/2014/main" id="{26BF5987-4A85-419F-A32B-3D93A87A5104}"/>
              </a:ext>
            </a:extLst>
          </p:cNvPr>
          <p:cNvSpPr/>
          <p:nvPr/>
        </p:nvSpPr>
        <p:spPr>
          <a:xfrm>
            <a:off x="5173885" y="1768529"/>
            <a:ext cx="1844230" cy="5089471"/>
          </a:xfrm>
          <a:prstGeom prst="upArrow">
            <a:avLst>
              <a:gd name="adj1" fmla="val 37512"/>
              <a:gd name="adj2" fmla="val 50000"/>
            </a:avLst>
          </a:prstGeom>
          <a:solidFill>
            <a:srgbClr val="F54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cxnSp>
        <p:nvCxnSpPr>
          <p:cNvPr id="4" name="îṣļîḑé-Straight Arrow Connector 3">
            <a:extLst>
              <a:ext uri="{FF2B5EF4-FFF2-40B4-BE49-F238E27FC236}">
                <a16:creationId xmlns:a16="http://schemas.microsoft.com/office/drawing/2014/main" id="{B0CCE97A-71EC-4E33-903F-1782FFC28E05}"/>
              </a:ext>
            </a:extLst>
          </p:cNvPr>
          <p:cNvCxnSpPr>
            <a:cxnSpLocks/>
          </p:cNvCxnSpPr>
          <p:nvPr/>
        </p:nvCxnSpPr>
        <p:spPr>
          <a:xfrm>
            <a:off x="7014406" y="5215405"/>
            <a:ext cx="1300710" cy="0"/>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5" name="îṣļîḑé-Straight Arrow Connector 4">
            <a:extLst>
              <a:ext uri="{FF2B5EF4-FFF2-40B4-BE49-F238E27FC236}">
                <a16:creationId xmlns:a16="http://schemas.microsoft.com/office/drawing/2014/main" id="{F1F246A8-5410-42AD-B461-B829BD31B80B}"/>
              </a:ext>
            </a:extLst>
          </p:cNvPr>
          <p:cNvCxnSpPr>
            <a:cxnSpLocks/>
          </p:cNvCxnSpPr>
          <p:nvPr/>
        </p:nvCxnSpPr>
        <p:spPr>
          <a:xfrm flipV="1">
            <a:off x="7069570" y="3709296"/>
            <a:ext cx="1190382" cy="5081"/>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 name="îṣļîḑé-Straight Arrow Connector 5">
            <a:extLst>
              <a:ext uri="{FF2B5EF4-FFF2-40B4-BE49-F238E27FC236}">
                <a16:creationId xmlns:a16="http://schemas.microsoft.com/office/drawing/2014/main" id="{B8104C3F-8376-4AFA-BFC6-372AA6F102A2}"/>
              </a:ext>
            </a:extLst>
          </p:cNvPr>
          <p:cNvCxnSpPr>
            <a:cxnSpLocks/>
          </p:cNvCxnSpPr>
          <p:nvPr/>
        </p:nvCxnSpPr>
        <p:spPr>
          <a:xfrm flipH="1">
            <a:off x="3846054" y="3152903"/>
            <a:ext cx="1300710" cy="0"/>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7" name="îṣļîḑé-Straight Arrow Connector 6">
            <a:extLst>
              <a:ext uri="{FF2B5EF4-FFF2-40B4-BE49-F238E27FC236}">
                <a16:creationId xmlns:a16="http://schemas.microsoft.com/office/drawing/2014/main" id="{9F8A90DE-10CA-47BE-8A25-C1AC122B6444}"/>
              </a:ext>
            </a:extLst>
          </p:cNvPr>
          <p:cNvCxnSpPr>
            <a:cxnSpLocks/>
          </p:cNvCxnSpPr>
          <p:nvPr/>
        </p:nvCxnSpPr>
        <p:spPr>
          <a:xfrm flipH="1">
            <a:off x="3846054" y="4719353"/>
            <a:ext cx="1300710" cy="0"/>
          </a:xfrm>
          <a:prstGeom prst="straightConnector1">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nvGrpSpPr>
          <p:cNvPr id="25" name="Layer 6">
            <a:extLst>
              <a:ext uri="{FF2B5EF4-FFF2-40B4-BE49-F238E27FC236}">
                <a16:creationId xmlns:a16="http://schemas.microsoft.com/office/drawing/2014/main" id="{CB9306FF-7A6C-4418-A3A8-6C1E7E3AFA84}"/>
              </a:ext>
            </a:extLst>
          </p:cNvPr>
          <p:cNvGrpSpPr/>
          <p:nvPr/>
        </p:nvGrpSpPr>
        <p:grpSpPr>
          <a:xfrm>
            <a:off x="4854166" y="4784501"/>
            <a:ext cx="2483669" cy="913331"/>
            <a:chOff x="4889500" y="4559301"/>
            <a:chExt cx="2400300" cy="1392238"/>
          </a:xfrm>
          <a:solidFill>
            <a:srgbClr val="F5456D"/>
          </a:solidFill>
          <a:effectLst/>
        </p:grpSpPr>
        <p:sp>
          <p:nvSpPr>
            <p:cNvPr id="46" name="îṣļîḑé-Freeform 72">
              <a:extLst>
                <a:ext uri="{FF2B5EF4-FFF2-40B4-BE49-F238E27FC236}">
                  <a16:creationId xmlns:a16="http://schemas.microsoft.com/office/drawing/2014/main" id="{B6682B9F-1834-4E41-9B8F-2B7606A847C2}"/>
                </a:ext>
              </a:extLst>
            </p:cNvPr>
            <p:cNvSpPr>
              <a:spLocks/>
            </p:cNvSpPr>
            <p:nvPr/>
          </p:nvSpPr>
          <p:spPr bwMode="auto">
            <a:xfrm>
              <a:off x="5365750" y="4797426"/>
              <a:ext cx="723900" cy="552450"/>
            </a:xfrm>
            <a:custGeom>
              <a:avLst/>
              <a:gdLst>
                <a:gd name="T0" fmla="*/ 456 w 456"/>
                <a:gd name="T1" fmla="*/ 0 h 348"/>
                <a:gd name="T2" fmla="*/ 456 w 456"/>
                <a:gd name="T3" fmla="*/ 123 h 348"/>
                <a:gd name="T4" fmla="*/ 0 w 456"/>
                <a:gd name="T5" fmla="*/ 348 h 348"/>
                <a:gd name="T6" fmla="*/ 0 w 456"/>
                <a:gd name="T7" fmla="*/ 229 h 348"/>
                <a:gd name="T8" fmla="*/ 456 w 456"/>
                <a:gd name="T9" fmla="*/ 0 h 348"/>
              </a:gdLst>
              <a:ahLst/>
              <a:cxnLst>
                <a:cxn ang="0">
                  <a:pos x="T0" y="T1"/>
                </a:cxn>
                <a:cxn ang="0">
                  <a:pos x="T2" y="T3"/>
                </a:cxn>
                <a:cxn ang="0">
                  <a:pos x="T4" y="T5"/>
                </a:cxn>
                <a:cxn ang="0">
                  <a:pos x="T6" y="T7"/>
                </a:cxn>
                <a:cxn ang="0">
                  <a:pos x="T8" y="T9"/>
                </a:cxn>
              </a:cxnLst>
              <a:rect l="0" t="0" r="r" b="b"/>
              <a:pathLst>
                <a:path w="456" h="348">
                  <a:moveTo>
                    <a:pt x="456" y="0"/>
                  </a:moveTo>
                  <a:lnTo>
                    <a:pt x="456" y="123"/>
                  </a:lnTo>
                  <a:lnTo>
                    <a:pt x="0" y="348"/>
                  </a:lnTo>
                  <a:lnTo>
                    <a:pt x="0" y="229"/>
                  </a:lnTo>
                  <a:lnTo>
                    <a:pt x="4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7" name="îṣļîḑé-Freeform 73">
              <a:extLst>
                <a:ext uri="{FF2B5EF4-FFF2-40B4-BE49-F238E27FC236}">
                  <a16:creationId xmlns:a16="http://schemas.microsoft.com/office/drawing/2014/main" id="{516FA347-5C3F-4572-A6CA-8BB553DA5574}"/>
                </a:ext>
              </a:extLst>
            </p:cNvPr>
            <p:cNvSpPr>
              <a:spLocks noEditPoints="1"/>
            </p:cNvSpPr>
            <p:nvPr/>
          </p:nvSpPr>
          <p:spPr bwMode="auto">
            <a:xfrm>
              <a:off x="4889500" y="4797426"/>
              <a:ext cx="1922463" cy="1154113"/>
            </a:xfrm>
            <a:custGeom>
              <a:avLst/>
              <a:gdLst>
                <a:gd name="T0" fmla="*/ 1211 w 1211"/>
                <a:gd name="T1" fmla="*/ 229 h 727"/>
                <a:gd name="T2" fmla="*/ 1211 w 1211"/>
                <a:gd name="T3" fmla="*/ 348 h 727"/>
                <a:gd name="T4" fmla="*/ 756 w 1211"/>
                <a:gd name="T5" fmla="*/ 123 h 727"/>
                <a:gd name="T6" fmla="*/ 756 w 1211"/>
                <a:gd name="T7" fmla="*/ 0 h 727"/>
                <a:gd name="T8" fmla="*/ 1211 w 1211"/>
                <a:gd name="T9" fmla="*/ 229 h 727"/>
                <a:gd name="T10" fmla="*/ 0 w 1211"/>
                <a:gd name="T11" fmla="*/ 348 h 727"/>
                <a:gd name="T12" fmla="*/ 756 w 1211"/>
                <a:gd name="T13" fmla="*/ 727 h 727"/>
                <a:gd name="T14" fmla="*/ 756 w 1211"/>
                <a:gd name="T15" fmla="*/ 603 h 727"/>
                <a:gd name="T16" fmla="*/ 0 w 1211"/>
                <a:gd name="T17" fmla="*/ 229 h 727"/>
                <a:gd name="T18" fmla="*/ 0 w 1211"/>
                <a:gd name="T19" fmla="*/ 348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7">
                  <a:moveTo>
                    <a:pt x="1211" y="229"/>
                  </a:moveTo>
                  <a:lnTo>
                    <a:pt x="1211" y="348"/>
                  </a:lnTo>
                  <a:lnTo>
                    <a:pt x="756" y="123"/>
                  </a:lnTo>
                  <a:lnTo>
                    <a:pt x="756" y="0"/>
                  </a:lnTo>
                  <a:lnTo>
                    <a:pt x="1211" y="229"/>
                  </a:lnTo>
                  <a:close/>
                  <a:moveTo>
                    <a:pt x="0" y="348"/>
                  </a:moveTo>
                  <a:lnTo>
                    <a:pt x="756" y="727"/>
                  </a:lnTo>
                  <a:lnTo>
                    <a:pt x="756" y="603"/>
                  </a:lnTo>
                  <a:lnTo>
                    <a:pt x="0" y="229"/>
                  </a:lnTo>
                  <a:lnTo>
                    <a:pt x="0" y="348"/>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8" name="îṣļîḑé-Freeform 74">
              <a:extLst>
                <a:ext uri="{FF2B5EF4-FFF2-40B4-BE49-F238E27FC236}">
                  <a16:creationId xmlns:a16="http://schemas.microsoft.com/office/drawing/2014/main" id="{9BBF968F-3D13-4C5E-9F72-2512E08FCB54}"/>
                </a:ext>
              </a:extLst>
            </p:cNvPr>
            <p:cNvSpPr>
              <a:spLocks/>
            </p:cNvSpPr>
            <p:nvPr/>
          </p:nvSpPr>
          <p:spPr bwMode="auto">
            <a:xfrm>
              <a:off x="6089650" y="5160963"/>
              <a:ext cx="1200150" cy="790575"/>
            </a:xfrm>
            <a:custGeom>
              <a:avLst/>
              <a:gdLst>
                <a:gd name="T0" fmla="*/ 756 w 756"/>
                <a:gd name="T1" fmla="*/ 0 h 498"/>
                <a:gd name="T2" fmla="*/ 756 w 756"/>
                <a:gd name="T3" fmla="*/ 119 h 498"/>
                <a:gd name="T4" fmla="*/ 0 w 756"/>
                <a:gd name="T5" fmla="*/ 498 h 498"/>
                <a:gd name="T6" fmla="*/ 0 w 756"/>
                <a:gd name="T7" fmla="*/ 374 h 498"/>
                <a:gd name="T8" fmla="*/ 756 w 756"/>
                <a:gd name="T9" fmla="*/ 0 h 498"/>
              </a:gdLst>
              <a:ahLst/>
              <a:cxnLst>
                <a:cxn ang="0">
                  <a:pos x="T0" y="T1"/>
                </a:cxn>
                <a:cxn ang="0">
                  <a:pos x="T2" y="T3"/>
                </a:cxn>
                <a:cxn ang="0">
                  <a:pos x="T4" y="T5"/>
                </a:cxn>
                <a:cxn ang="0">
                  <a:pos x="T6" y="T7"/>
                </a:cxn>
                <a:cxn ang="0">
                  <a:pos x="T8" y="T9"/>
                </a:cxn>
              </a:cxnLst>
              <a:rect l="0" t="0" r="r" b="b"/>
              <a:pathLst>
                <a:path w="756" h="498">
                  <a:moveTo>
                    <a:pt x="756" y="0"/>
                  </a:moveTo>
                  <a:lnTo>
                    <a:pt x="756" y="119"/>
                  </a:lnTo>
                  <a:lnTo>
                    <a:pt x="0" y="498"/>
                  </a:lnTo>
                  <a:lnTo>
                    <a:pt x="0" y="374"/>
                  </a:lnTo>
                  <a:lnTo>
                    <a:pt x="7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9" name="ïşḻïďê-Freeform 75">
              <a:extLst>
                <a:ext uri="{FF2B5EF4-FFF2-40B4-BE49-F238E27FC236}">
                  <a16:creationId xmlns:a16="http://schemas.microsoft.com/office/drawing/2014/main" id="{089F2B45-722E-41C4-99B1-8340541CA21D}"/>
                </a:ext>
              </a:extLst>
            </p:cNvPr>
            <p:cNvSpPr>
              <a:spLocks noEditPoints="1"/>
            </p:cNvSpPr>
            <p:nvPr/>
          </p:nvSpPr>
          <p:spPr bwMode="auto">
            <a:xfrm>
              <a:off x="4889500" y="4559301"/>
              <a:ext cx="2400300" cy="1195388"/>
            </a:xfrm>
            <a:custGeom>
              <a:avLst/>
              <a:gdLst>
                <a:gd name="T0" fmla="*/ 756 w 1512"/>
                <a:gd name="T1" fmla="*/ 0 h 753"/>
                <a:gd name="T2" fmla="*/ 1512 w 1512"/>
                <a:gd name="T3" fmla="*/ 379 h 753"/>
                <a:gd name="T4" fmla="*/ 756 w 1512"/>
                <a:gd name="T5" fmla="*/ 753 h 753"/>
                <a:gd name="T6" fmla="*/ 0 w 1512"/>
                <a:gd name="T7" fmla="*/ 379 h 753"/>
                <a:gd name="T8" fmla="*/ 756 w 1512"/>
                <a:gd name="T9" fmla="*/ 0 h 753"/>
                <a:gd name="T10" fmla="*/ 300 w 1512"/>
                <a:gd name="T11" fmla="*/ 379 h 753"/>
                <a:gd name="T12" fmla="*/ 756 w 1512"/>
                <a:gd name="T13" fmla="*/ 604 h 753"/>
                <a:gd name="T14" fmla="*/ 1211 w 1512"/>
                <a:gd name="T15" fmla="*/ 379 h 753"/>
                <a:gd name="T16" fmla="*/ 756 w 1512"/>
                <a:gd name="T17" fmla="*/ 150 h 753"/>
                <a:gd name="T18" fmla="*/ 300 w 1512"/>
                <a:gd name="T19" fmla="*/ 379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9"/>
                  </a:lnTo>
                  <a:lnTo>
                    <a:pt x="756" y="753"/>
                  </a:lnTo>
                  <a:lnTo>
                    <a:pt x="0" y="379"/>
                  </a:lnTo>
                  <a:lnTo>
                    <a:pt x="756" y="0"/>
                  </a:lnTo>
                  <a:close/>
                  <a:moveTo>
                    <a:pt x="300" y="379"/>
                  </a:moveTo>
                  <a:lnTo>
                    <a:pt x="756" y="604"/>
                  </a:lnTo>
                  <a:lnTo>
                    <a:pt x="1211" y="379"/>
                  </a:lnTo>
                  <a:lnTo>
                    <a:pt x="756" y="150"/>
                  </a:lnTo>
                  <a:lnTo>
                    <a:pt x="300" y="379"/>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grpSp>
      <p:grpSp>
        <p:nvGrpSpPr>
          <p:cNvPr id="26" name="Layer 5">
            <a:extLst>
              <a:ext uri="{FF2B5EF4-FFF2-40B4-BE49-F238E27FC236}">
                <a16:creationId xmlns:a16="http://schemas.microsoft.com/office/drawing/2014/main" id="{5F260AF4-4B56-4C1C-9576-950434F8A454}"/>
              </a:ext>
            </a:extLst>
          </p:cNvPr>
          <p:cNvGrpSpPr/>
          <p:nvPr/>
        </p:nvGrpSpPr>
        <p:grpSpPr>
          <a:xfrm>
            <a:off x="4854166" y="4281054"/>
            <a:ext cx="2483669" cy="909168"/>
            <a:chOff x="4889500" y="3152776"/>
            <a:chExt cx="2400300" cy="1385888"/>
          </a:xfrm>
          <a:solidFill>
            <a:srgbClr val="F5456D"/>
          </a:solidFill>
          <a:effectLst/>
        </p:grpSpPr>
        <p:sp>
          <p:nvSpPr>
            <p:cNvPr id="42" name="ïşḻïďê-Freeform 20">
              <a:extLst>
                <a:ext uri="{FF2B5EF4-FFF2-40B4-BE49-F238E27FC236}">
                  <a16:creationId xmlns:a16="http://schemas.microsoft.com/office/drawing/2014/main" id="{43A41221-C952-46B3-8E39-CC4D8E0868FC}"/>
                </a:ext>
              </a:extLst>
            </p:cNvPr>
            <p:cNvSpPr>
              <a:spLocks/>
            </p:cNvSpPr>
            <p:nvPr/>
          </p:nvSpPr>
          <p:spPr bwMode="auto">
            <a:xfrm>
              <a:off x="5365750" y="3390901"/>
              <a:ext cx="723900" cy="552450"/>
            </a:xfrm>
            <a:custGeom>
              <a:avLst/>
              <a:gdLst>
                <a:gd name="T0" fmla="*/ 456 w 456"/>
                <a:gd name="T1" fmla="*/ 0 h 348"/>
                <a:gd name="T2" fmla="*/ 456 w 456"/>
                <a:gd name="T3" fmla="*/ 119 h 348"/>
                <a:gd name="T4" fmla="*/ 0 w 456"/>
                <a:gd name="T5" fmla="*/ 348 h 348"/>
                <a:gd name="T6" fmla="*/ 0 w 456"/>
                <a:gd name="T7" fmla="*/ 225 h 348"/>
                <a:gd name="T8" fmla="*/ 456 w 456"/>
                <a:gd name="T9" fmla="*/ 0 h 348"/>
              </a:gdLst>
              <a:ahLst/>
              <a:cxnLst>
                <a:cxn ang="0">
                  <a:pos x="T0" y="T1"/>
                </a:cxn>
                <a:cxn ang="0">
                  <a:pos x="T2" y="T3"/>
                </a:cxn>
                <a:cxn ang="0">
                  <a:pos x="T4" y="T5"/>
                </a:cxn>
                <a:cxn ang="0">
                  <a:pos x="T6" y="T7"/>
                </a:cxn>
                <a:cxn ang="0">
                  <a:pos x="T8" y="T9"/>
                </a:cxn>
              </a:cxnLst>
              <a:rect l="0" t="0" r="r" b="b"/>
              <a:pathLst>
                <a:path w="456" h="348">
                  <a:moveTo>
                    <a:pt x="456" y="0"/>
                  </a:moveTo>
                  <a:lnTo>
                    <a:pt x="456" y="119"/>
                  </a:lnTo>
                  <a:lnTo>
                    <a:pt x="0" y="348"/>
                  </a:lnTo>
                  <a:lnTo>
                    <a:pt x="0" y="225"/>
                  </a:lnTo>
                  <a:lnTo>
                    <a:pt x="4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3" name="ïşḻïďê-Freeform 21">
              <a:extLst>
                <a:ext uri="{FF2B5EF4-FFF2-40B4-BE49-F238E27FC236}">
                  <a16:creationId xmlns:a16="http://schemas.microsoft.com/office/drawing/2014/main" id="{22229DD3-CA6B-42FD-AE4C-939544B99C08}"/>
                </a:ext>
              </a:extLst>
            </p:cNvPr>
            <p:cNvSpPr>
              <a:spLocks noEditPoints="1"/>
            </p:cNvSpPr>
            <p:nvPr/>
          </p:nvSpPr>
          <p:spPr bwMode="auto">
            <a:xfrm>
              <a:off x="4889500" y="3390901"/>
              <a:ext cx="1922463" cy="1147763"/>
            </a:xfrm>
            <a:custGeom>
              <a:avLst/>
              <a:gdLst>
                <a:gd name="T0" fmla="*/ 1211 w 1211"/>
                <a:gd name="T1" fmla="*/ 225 h 723"/>
                <a:gd name="T2" fmla="*/ 1211 w 1211"/>
                <a:gd name="T3" fmla="*/ 348 h 723"/>
                <a:gd name="T4" fmla="*/ 756 w 1211"/>
                <a:gd name="T5" fmla="*/ 119 h 723"/>
                <a:gd name="T6" fmla="*/ 756 w 1211"/>
                <a:gd name="T7" fmla="*/ 0 h 723"/>
                <a:gd name="T8" fmla="*/ 1211 w 1211"/>
                <a:gd name="T9" fmla="*/ 225 h 723"/>
                <a:gd name="T10" fmla="*/ 0 w 1211"/>
                <a:gd name="T11" fmla="*/ 348 h 723"/>
                <a:gd name="T12" fmla="*/ 756 w 1211"/>
                <a:gd name="T13" fmla="*/ 723 h 723"/>
                <a:gd name="T14" fmla="*/ 756 w 1211"/>
                <a:gd name="T15" fmla="*/ 599 h 723"/>
                <a:gd name="T16" fmla="*/ 0 w 1211"/>
                <a:gd name="T17" fmla="*/ 225 h 723"/>
                <a:gd name="T18" fmla="*/ 0 w 1211"/>
                <a:gd name="T19" fmla="*/ 348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3">
                  <a:moveTo>
                    <a:pt x="1211" y="225"/>
                  </a:moveTo>
                  <a:lnTo>
                    <a:pt x="1211" y="348"/>
                  </a:lnTo>
                  <a:lnTo>
                    <a:pt x="756" y="119"/>
                  </a:lnTo>
                  <a:lnTo>
                    <a:pt x="756" y="0"/>
                  </a:lnTo>
                  <a:lnTo>
                    <a:pt x="1211" y="225"/>
                  </a:lnTo>
                  <a:close/>
                  <a:moveTo>
                    <a:pt x="0" y="348"/>
                  </a:moveTo>
                  <a:lnTo>
                    <a:pt x="756" y="723"/>
                  </a:lnTo>
                  <a:lnTo>
                    <a:pt x="756" y="599"/>
                  </a:lnTo>
                  <a:lnTo>
                    <a:pt x="0" y="225"/>
                  </a:lnTo>
                  <a:lnTo>
                    <a:pt x="0" y="348"/>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4" name="ïşḻïďê-Freeform 22">
              <a:extLst>
                <a:ext uri="{FF2B5EF4-FFF2-40B4-BE49-F238E27FC236}">
                  <a16:creationId xmlns:a16="http://schemas.microsoft.com/office/drawing/2014/main" id="{C2523E39-FBC5-492F-9DF9-657B4DC8DF16}"/>
                </a:ext>
              </a:extLst>
            </p:cNvPr>
            <p:cNvSpPr>
              <a:spLocks/>
            </p:cNvSpPr>
            <p:nvPr/>
          </p:nvSpPr>
          <p:spPr bwMode="auto">
            <a:xfrm>
              <a:off x="6089650" y="3748088"/>
              <a:ext cx="1200150" cy="790575"/>
            </a:xfrm>
            <a:custGeom>
              <a:avLst/>
              <a:gdLst>
                <a:gd name="T0" fmla="*/ 756 w 756"/>
                <a:gd name="T1" fmla="*/ 0 h 498"/>
                <a:gd name="T2" fmla="*/ 756 w 756"/>
                <a:gd name="T3" fmla="*/ 123 h 498"/>
                <a:gd name="T4" fmla="*/ 0 w 756"/>
                <a:gd name="T5" fmla="*/ 498 h 498"/>
                <a:gd name="T6" fmla="*/ 0 w 756"/>
                <a:gd name="T7" fmla="*/ 374 h 498"/>
                <a:gd name="T8" fmla="*/ 756 w 756"/>
                <a:gd name="T9" fmla="*/ 0 h 498"/>
              </a:gdLst>
              <a:ahLst/>
              <a:cxnLst>
                <a:cxn ang="0">
                  <a:pos x="T0" y="T1"/>
                </a:cxn>
                <a:cxn ang="0">
                  <a:pos x="T2" y="T3"/>
                </a:cxn>
                <a:cxn ang="0">
                  <a:pos x="T4" y="T5"/>
                </a:cxn>
                <a:cxn ang="0">
                  <a:pos x="T6" y="T7"/>
                </a:cxn>
                <a:cxn ang="0">
                  <a:pos x="T8" y="T9"/>
                </a:cxn>
              </a:cxnLst>
              <a:rect l="0" t="0" r="r" b="b"/>
              <a:pathLst>
                <a:path w="756" h="498">
                  <a:moveTo>
                    <a:pt x="756" y="0"/>
                  </a:moveTo>
                  <a:lnTo>
                    <a:pt x="756" y="123"/>
                  </a:lnTo>
                  <a:lnTo>
                    <a:pt x="0" y="498"/>
                  </a:lnTo>
                  <a:lnTo>
                    <a:pt x="0" y="374"/>
                  </a:lnTo>
                  <a:lnTo>
                    <a:pt x="7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5" name="ïşḻïďê-Freeform 23">
              <a:extLst>
                <a:ext uri="{FF2B5EF4-FFF2-40B4-BE49-F238E27FC236}">
                  <a16:creationId xmlns:a16="http://schemas.microsoft.com/office/drawing/2014/main" id="{567CEC8D-A7E5-41A2-801A-10365FAD2D22}"/>
                </a:ext>
              </a:extLst>
            </p:cNvPr>
            <p:cNvSpPr>
              <a:spLocks noEditPoints="1"/>
            </p:cNvSpPr>
            <p:nvPr/>
          </p:nvSpPr>
          <p:spPr bwMode="auto">
            <a:xfrm>
              <a:off x="4889500" y="3152776"/>
              <a:ext cx="2400300" cy="1189038"/>
            </a:xfrm>
            <a:custGeom>
              <a:avLst/>
              <a:gdLst>
                <a:gd name="T0" fmla="*/ 756 w 1512"/>
                <a:gd name="T1" fmla="*/ 0 h 749"/>
                <a:gd name="T2" fmla="*/ 1512 w 1512"/>
                <a:gd name="T3" fmla="*/ 375 h 749"/>
                <a:gd name="T4" fmla="*/ 756 w 1512"/>
                <a:gd name="T5" fmla="*/ 749 h 749"/>
                <a:gd name="T6" fmla="*/ 0 w 1512"/>
                <a:gd name="T7" fmla="*/ 375 h 749"/>
                <a:gd name="T8" fmla="*/ 756 w 1512"/>
                <a:gd name="T9" fmla="*/ 0 h 749"/>
                <a:gd name="T10" fmla="*/ 300 w 1512"/>
                <a:gd name="T11" fmla="*/ 375 h 749"/>
                <a:gd name="T12" fmla="*/ 756 w 1512"/>
                <a:gd name="T13" fmla="*/ 604 h 749"/>
                <a:gd name="T14" fmla="*/ 1211 w 1512"/>
                <a:gd name="T15" fmla="*/ 375 h 749"/>
                <a:gd name="T16" fmla="*/ 756 w 1512"/>
                <a:gd name="T17" fmla="*/ 150 h 749"/>
                <a:gd name="T18" fmla="*/ 300 w 1512"/>
                <a:gd name="T19" fmla="*/ 375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49">
                  <a:moveTo>
                    <a:pt x="756" y="0"/>
                  </a:moveTo>
                  <a:lnTo>
                    <a:pt x="1512" y="375"/>
                  </a:lnTo>
                  <a:lnTo>
                    <a:pt x="756" y="749"/>
                  </a:lnTo>
                  <a:lnTo>
                    <a:pt x="0" y="375"/>
                  </a:lnTo>
                  <a:lnTo>
                    <a:pt x="756" y="0"/>
                  </a:lnTo>
                  <a:close/>
                  <a:moveTo>
                    <a:pt x="300" y="375"/>
                  </a:moveTo>
                  <a:lnTo>
                    <a:pt x="756" y="604"/>
                  </a:lnTo>
                  <a:lnTo>
                    <a:pt x="1211" y="375"/>
                  </a:lnTo>
                  <a:lnTo>
                    <a:pt x="756" y="150"/>
                  </a:lnTo>
                  <a:lnTo>
                    <a:pt x="300" y="375"/>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grpSp>
      <p:grpSp>
        <p:nvGrpSpPr>
          <p:cNvPr id="27" name="Layer 4">
            <a:extLst>
              <a:ext uri="{FF2B5EF4-FFF2-40B4-BE49-F238E27FC236}">
                <a16:creationId xmlns:a16="http://schemas.microsoft.com/office/drawing/2014/main" id="{0D820467-5F36-4C94-8EB7-7AB4C727492C}"/>
              </a:ext>
            </a:extLst>
          </p:cNvPr>
          <p:cNvGrpSpPr/>
          <p:nvPr/>
        </p:nvGrpSpPr>
        <p:grpSpPr>
          <a:xfrm>
            <a:off x="4854166" y="3773437"/>
            <a:ext cx="2483669" cy="913331"/>
            <a:chOff x="4889500" y="4090988"/>
            <a:chExt cx="2400300" cy="1392238"/>
          </a:xfrm>
          <a:solidFill>
            <a:srgbClr val="F5456D"/>
          </a:solidFill>
          <a:effectLst/>
        </p:grpSpPr>
        <p:sp>
          <p:nvSpPr>
            <p:cNvPr id="38" name="ïşḻïďê-Freeform 10">
              <a:extLst>
                <a:ext uri="{FF2B5EF4-FFF2-40B4-BE49-F238E27FC236}">
                  <a16:creationId xmlns:a16="http://schemas.microsoft.com/office/drawing/2014/main" id="{B3D3B6AC-8E6C-49AC-AD65-573B64AFBE17}"/>
                </a:ext>
              </a:extLst>
            </p:cNvPr>
            <p:cNvSpPr>
              <a:spLocks/>
            </p:cNvSpPr>
            <p:nvPr/>
          </p:nvSpPr>
          <p:spPr bwMode="auto">
            <a:xfrm>
              <a:off x="5365750" y="4329113"/>
              <a:ext cx="723900" cy="552450"/>
            </a:xfrm>
            <a:custGeom>
              <a:avLst/>
              <a:gdLst>
                <a:gd name="T0" fmla="*/ 456 w 456"/>
                <a:gd name="T1" fmla="*/ 0 h 348"/>
                <a:gd name="T2" fmla="*/ 456 w 456"/>
                <a:gd name="T3" fmla="*/ 123 h 348"/>
                <a:gd name="T4" fmla="*/ 0 w 456"/>
                <a:gd name="T5" fmla="*/ 348 h 348"/>
                <a:gd name="T6" fmla="*/ 0 w 456"/>
                <a:gd name="T7" fmla="*/ 224 h 348"/>
                <a:gd name="T8" fmla="*/ 456 w 456"/>
                <a:gd name="T9" fmla="*/ 0 h 348"/>
              </a:gdLst>
              <a:ahLst/>
              <a:cxnLst>
                <a:cxn ang="0">
                  <a:pos x="T0" y="T1"/>
                </a:cxn>
                <a:cxn ang="0">
                  <a:pos x="T2" y="T3"/>
                </a:cxn>
                <a:cxn ang="0">
                  <a:pos x="T4" y="T5"/>
                </a:cxn>
                <a:cxn ang="0">
                  <a:pos x="T6" y="T7"/>
                </a:cxn>
                <a:cxn ang="0">
                  <a:pos x="T8" y="T9"/>
                </a:cxn>
              </a:cxnLst>
              <a:rect l="0" t="0" r="r" b="b"/>
              <a:pathLst>
                <a:path w="456" h="348">
                  <a:moveTo>
                    <a:pt x="456" y="0"/>
                  </a:moveTo>
                  <a:lnTo>
                    <a:pt x="456" y="123"/>
                  </a:lnTo>
                  <a:lnTo>
                    <a:pt x="0" y="348"/>
                  </a:lnTo>
                  <a:lnTo>
                    <a:pt x="0" y="224"/>
                  </a:lnTo>
                  <a:lnTo>
                    <a:pt x="4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9" name="ïşḻïďê-Freeform 11">
              <a:extLst>
                <a:ext uri="{FF2B5EF4-FFF2-40B4-BE49-F238E27FC236}">
                  <a16:creationId xmlns:a16="http://schemas.microsoft.com/office/drawing/2014/main" id="{691CD7D9-E50C-43A8-9C59-10B0D803B542}"/>
                </a:ext>
              </a:extLst>
            </p:cNvPr>
            <p:cNvSpPr>
              <a:spLocks noEditPoints="1"/>
            </p:cNvSpPr>
            <p:nvPr/>
          </p:nvSpPr>
          <p:spPr bwMode="auto">
            <a:xfrm>
              <a:off x="4889500" y="4329113"/>
              <a:ext cx="1922463" cy="1154113"/>
            </a:xfrm>
            <a:custGeom>
              <a:avLst/>
              <a:gdLst>
                <a:gd name="T0" fmla="*/ 1211 w 1211"/>
                <a:gd name="T1" fmla="*/ 224 h 727"/>
                <a:gd name="T2" fmla="*/ 1211 w 1211"/>
                <a:gd name="T3" fmla="*/ 348 h 727"/>
                <a:gd name="T4" fmla="*/ 756 w 1211"/>
                <a:gd name="T5" fmla="*/ 123 h 727"/>
                <a:gd name="T6" fmla="*/ 756 w 1211"/>
                <a:gd name="T7" fmla="*/ 0 h 727"/>
                <a:gd name="T8" fmla="*/ 1211 w 1211"/>
                <a:gd name="T9" fmla="*/ 224 h 727"/>
                <a:gd name="T10" fmla="*/ 0 w 1211"/>
                <a:gd name="T11" fmla="*/ 348 h 727"/>
                <a:gd name="T12" fmla="*/ 756 w 1211"/>
                <a:gd name="T13" fmla="*/ 727 h 727"/>
                <a:gd name="T14" fmla="*/ 756 w 1211"/>
                <a:gd name="T15" fmla="*/ 603 h 727"/>
                <a:gd name="T16" fmla="*/ 0 w 1211"/>
                <a:gd name="T17" fmla="*/ 224 h 727"/>
                <a:gd name="T18" fmla="*/ 0 w 1211"/>
                <a:gd name="T19" fmla="*/ 348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7">
                  <a:moveTo>
                    <a:pt x="1211" y="224"/>
                  </a:moveTo>
                  <a:lnTo>
                    <a:pt x="1211" y="348"/>
                  </a:lnTo>
                  <a:lnTo>
                    <a:pt x="756" y="123"/>
                  </a:lnTo>
                  <a:lnTo>
                    <a:pt x="756" y="0"/>
                  </a:lnTo>
                  <a:lnTo>
                    <a:pt x="1211" y="224"/>
                  </a:lnTo>
                  <a:close/>
                  <a:moveTo>
                    <a:pt x="0" y="348"/>
                  </a:moveTo>
                  <a:lnTo>
                    <a:pt x="756" y="727"/>
                  </a:lnTo>
                  <a:lnTo>
                    <a:pt x="756" y="603"/>
                  </a:lnTo>
                  <a:lnTo>
                    <a:pt x="0" y="224"/>
                  </a:lnTo>
                  <a:lnTo>
                    <a:pt x="0" y="348"/>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0" name="ïşḻïďê-Freeform 12">
              <a:extLst>
                <a:ext uri="{FF2B5EF4-FFF2-40B4-BE49-F238E27FC236}">
                  <a16:creationId xmlns:a16="http://schemas.microsoft.com/office/drawing/2014/main" id="{56405BDC-003E-4B26-BF72-7AF98F38F352}"/>
                </a:ext>
              </a:extLst>
            </p:cNvPr>
            <p:cNvSpPr>
              <a:spLocks/>
            </p:cNvSpPr>
            <p:nvPr/>
          </p:nvSpPr>
          <p:spPr bwMode="auto">
            <a:xfrm>
              <a:off x="6089650" y="4684713"/>
              <a:ext cx="1200150" cy="798513"/>
            </a:xfrm>
            <a:custGeom>
              <a:avLst/>
              <a:gdLst>
                <a:gd name="T0" fmla="*/ 756 w 756"/>
                <a:gd name="T1" fmla="*/ 0 h 503"/>
                <a:gd name="T2" fmla="*/ 756 w 756"/>
                <a:gd name="T3" fmla="*/ 124 h 503"/>
                <a:gd name="T4" fmla="*/ 0 w 756"/>
                <a:gd name="T5" fmla="*/ 503 h 503"/>
                <a:gd name="T6" fmla="*/ 0 w 756"/>
                <a:gd name="T7" fmla="*/ 379 h 503"/>
                <a:gd name="T8" fmla="*/ 756 w 756"/>
                <a:gd name="T9" fmla="*/ 0 h 503"/>
              </a:gdLst>
              <a:ahLst/>
              <a:cxnLst>
                <a:cxn ang="0">
                  <a:pos x="T0" y="T1"/>
                </a:cxn>
                <a:cxn ang="0">
                  <a:pos x="T2" y="T3"/>
                </a:cxn>
                <a:cxn ang="0">
                  <a:pos x="T4" y="T5"/>
                </a:cxn>
                <a:cxn ang="0">
                  <a:pos x="T6" y="T7"/>
                </a:cxn>
                <a:cxn ang="0">
                  <a:pos x="T8" y="T9"/>
                </a:cxn>
              </a:cxnLst>
              <a:rect l="0" t="0" r="r" b="b"/>
              <a:pathLst>
                <a:path w="756" h="503">
                  <a:moveTo>
                    <a:pt x="756" y="0"/>
                  </a:moveTo>
                  <a:lnTo>
                    <a:pt x="756" y="124"/>
                  </a:lnTo>
                  <a:lnTo>
                    <a:pt x="0" y="503"/>
                  </a:lnTo>
                  <a:lnTo>
                    <a:pt x="0" y="379"/>
                  </a:lnTo>
                  <a:lnTo>
                    <a:pt x="7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41" name="ïşḻïďê-Freeform 13">
              <a:extLst>
                <a:ext uri="{FF2B5EF4-FFF2-40B4-BE49-F238E27FC236}">
                  <a16:creationId xmlns:a16="http://schemas.microsoft.com/office/drawing/2014/main" id="{7FD7870D-941D-4E3F-A355-CE93FB07DBD0}"/>
                </a:ext>
              </a:extLst>
            </p:cNvPr>
            <p:cNvSpPr>
              <a:spLocks noEditPoints="1"/>
            </p:cNvSpPr>
            <p:nvPr/>
          </p:nvSpPr>
          <p:spPr bwMode="auto">
            <a:xfrm>
              <a:off x="4889500" y="4090988"/>
              <a:ext cx="2400300" cy="1195388"/>
            </a:xfrm>
            <a:custGeom>
              <a:avLst/>
              <a:gdLst>
                <a:gd name="T0" fmla="*/ 756 w 1512"/>
                <a:gd name="T1" fmla="*/ 0 h 753"/>
                <a:gd name="T2" fmla="*/ 1512 w 1512"/>
                <a:gd name="T3" fmla="*/ 374 h 753"/>
                <a:gd name="T4" fmla="*/ 756 w 1512"/>
                <a:gd name="T5" fmla="*/ 753 h 753"/>
                <a:gd name="T6" fmla="*/ 0 w 1512"/>
                <a:gd name="T7" fmla="*/ 374 h 753"/>
                <a:gd name="T8" fmla="*/ 756 w 1512"/>
                <a:gd name="T9" fmla="*/ 0 h 753"/>
                <a:gd name="T10" fmla="*/ 300 w 1512"/>
                <a:gd name="T11" fmla="*/ 374 h 753"/>
                <a:gd name="T12" fmla="*/ 756 w 1512"/>
                <a:gd name="T13" fmla="*/ 603 h 753"/>
                <a:gd name="T14" fmla="*/ 1211 w 1512"/>
                <a:gd name="T15" fmla="*/ 374 h 753"/>
                <a:gd name="T16" fmla="*/ 756 w 1512"/>
                <a:gd name="T17" fmla="*/ 150 h 753"/>
                <a:gd name="T18" fmla="*/ 300 w 1512"/>
                <a:gd name="T19" fmla="*/ 374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4"/>
                  </a:lnTo>
                  <a:lnTo>
                    <a:pt x="756" y="753"/>
                  </a:lnTo>
                  <a:lnTo>
                    <a:pt x="0" y="374"/>
                  </a:lnTo>
                  <a:lnTo>
                    <a:pt x="756" y="0"/>
                  </a:lnTo>
                  <a:close/>
                  <a:moveTo>
                    <a:pt x="300" y="374"/>
                  </a:moveTo>
                  <a:lnTo>
                    <a:pt x="756" y="603"/>
                  </a:lnTo>
                  <a:lnTo>
                    <a:pt x="1211" y="374"/>
                  </a:lnTo>
                  <a:lnTo>
                    <a:pt x="756" y="150"/>
                  </a:lnTo>
                  <a:lnTo>
                    <a:pt x="300" y="374"/>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grpSp>
      <p:grpSp>
        <p:nvGrpSpPr>
          <p:cNvPr id="28" name="Layer 3">
            <a:extLst>
              <a:ext uri="{FF2B5EF4-FFF2-40B4-BE49-F238E27FC236}">
                <a16:creationId xmlns:a16="http://schemas.microsoft.com/office/drawing/2014/main" id="{3E58A065-881F-4BFF-8AF8-40530255FF56}"/>
              </a:ext>
            </a:extLst>
          </p:cNvPr>
          <p:cNvGrpSpPr/>
          <p:nvPr/>
        </p:nvGrpSpPr>
        <p:grpSpPr>
          <a:xfrm>
            <a:off x="4854166" y="3265819"/>
            <a:ext cx="2483669" cy="913331"/>
            <a:chOff x="4889500" y="2678113"/>
            <a:chExt cx="2400300" cy="1392238"/>
          </a:xfrm>
          <a:solidFill>
            <a:srgbClr val="F5456D"/>
          </a:solidFill>
          <a:effectLst/>
        </p:grpSpPr>
        <p:sp>
          <p:nvSpPr>
            <p:cNvPr id="34" name="ïşḻïďê-Freeform 25">
              <a:extLst>
                <a:ext uri="{FF2B5EF4-FFF2-40B4-BE49-F238E27FC236}">
                  <a16:creationId xmlns:a16="http://schemas.microsoft.com/office/drawing/2014/main" id="{D3F3F0CF-E341-4ECA-B3B9-E22F2BF933DF}"/>
                </a:ext>
              </a:extLst>
            </p:cNvPr>
            <p:cNvSpPr>
              <a:spLocks/>
            </p:cNvSpPr>
            <p:nvPr/>
          </p:nvSpPr>
          <p:spPr bwMode="auto">
            <a:xfrm>
              <a:off x="5365750" y="2916238"/>
              <a:ext cx="723900" cy="558800"/>
            </a:xfrm>
            <a:custGeom>
              <a:avLst/>
              <a:gdLst>
                <a:gd name="T0" fmla="*/ 456 w 456"/>
                <a:gd name="T1" fmla="*/ 0 h 352"/>
                <a:gd name="T2" fmla="*/ 456 w 456"/>
                <a:gd name="T3" fmla="*/ 123 h 352"/>
                <a:gd name="T4" fmla="*/ 0 w 456"/>
                <a:gd name="T5" fmla="*/ 352 h 352"/>
                <a:gd name="T6" fmla="*/ 0 w 456"/>
                <a:gd name="T7" fmla="*/ 229 h 352"/>
                <a:gd name="T8" fmla="*/ 456 w 456"/>
                <a:gd name="T9" fmla="*/ 0 h 352"/>
              </a:gdLst>
              <a:ahLst/>
              <a:cxnLst>
                <a:cxn ang="0">
                  <a:pos x="T0" y="T1"/>
                </a:cxn>
                <a:cxn ang="0">
                  <a:pos x="T2" y="T3"/>
                </a:cxn>
                <a:cxn ang="0">
                  <a:pos x="T4" y="T5"/>
                </a:cxn>
                <a:cxn ang="0">
                  <a:pos x="T6" y="T7"/>
                </a:cxn>
                <a:cxn ang="0">
                  <a:pos x="T8" y="T9"/>
                </a:cxn>
              </a:cxnLst>
              <a:rect l="0" t="0" r="r" b="b"/>
              <a:pathLst>
                <a:path w="456" h="352">
                  <a:moveTo>
                    <a:pt x="456" y="0"/>
                  </a:moveTo>
                  <a:lnTo>
                    <a:pt x="456" y="123"/>
                  </a:lnTo>
                  <a:lnTo>
                    <a:pt x="0" y="352"/>
                  </a:lnTo>
                  <a:lnTo>
                    <a:pt x="0" y="229"/>
                  </a:lnTo>
                  <a:lnTo>
                    <a:pt x="4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5" name="ïşḻïďê-Freeform 26">
              <a:extLst>
                <a:ext uri="{FF2B5EF4-FFF2-40B4-BE49-F238E27FC236}">
                  <a16:creationId xmlns:a16="http://schemas.microsoft.com/office/drawing/2014/main" id="{824DDC6C-9BBF-4E9F-9FF8-22FE60D8D566}"/>
                </a:ext>
              </a:extLst>
            </p:cNvPr>
            <p:cNvSpPr>
              <a:spLocks noEditPoints="1"/>
            </p:cNvSpPr>
            <p:nvPr/>
          </p:nvSpPr>
          <p:spPr bwMode="auto">
            <a:xfrm>
              <a:off x="4889500" y="2916238"/>
              <a:ext cx="1922463" cy="1154113"/>
            </a:xfrm>
            <a:custGeom>
              <a:avLst/>
              <a:gdLst>
                <a:gd name="T0" fmla="*/ 1211 w 1211"/>
                <a:gd name="T1" fmla="*/ 229 h 727"/>
                <a:gd name="T2" fmla="*/ 1211 w 1211"/>
                <a:gd name="T3" fmla="*/ 352 h 727"/>
                <a:gd name="T4" fmla="*/ 756 w 1211"/>
                <a:gd name="T5" fmla="*/ 123 h 727"/>
                <a:gd name="T6" fmla="*/ 756 w 1211"/>
                <a:gd name="T7" fmla="*/ 0 h 727"/>
                <a:gd name="T8" fmla="*/ 1211 w 1211"/>
                <a:gd name="T9" fmla="*/ 229 h 727"/>
                <a:gd name="T10" fmla="*/ 0 w 1211"/>
                <a:gd name="T11" fmla="*/ 352 h 727"/>
                <a:gd name="T12" fmla="*/ 756 w 1211"/>
                <a:gd name="T13" fmla="*/ 727 h 727"/>
                <a:gd name="T14" fmla="*/ 756 w 1211"/>
                <a:gd name="T15" fmla="*/ 603 h 727"/>
                <a:gd name="T16" fmla="*/ 0 w 1211"/>
                <a:gd name="T17" fmla="*/ 229 h 727"/>
                <a:gd name="T18" fmla="*/ 0 w 1211"/>
                <a:gd name="T19" fmla="*/ 35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7">
                  <a:moveTo>
                    <a:pt x="1211" y="229"/>
                  </a:moveTo>
                  <a:lnTo>
                    <a:pt x="1211" y="352"/>
                  </a:lnTo>
                  <a:lnTo>
                    <a:pt x="756" y="123"/>
                  </a:lnTo>
                  <a:lnTo>
                    <a:pt x="756" y="0"/>
                  </a:lnTo>
                  <a:lnTo>
                    <a:pt x="1211" y="229"/>
                  </a:lnTo>
                  <a:close/>
                  <a:moveTo>
                    <a:pt x="0" y="352"/>
                  </a:moveTo>
                  <a:lnTo>
                    <a:pt x="756" y="727"/>
                  </a:lnTo>
                  <a:lnTo>
                    <a:pt x="756" y="603"/>
                  </a:lnTo>
                  <a:lnTo>
                    <a:pt x="0" y="229"/>
                  </a:lnTo>
                  <a:lnTo>
                    <a:pt x="0" y="352"/>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6" name="ïşḻïďê-Freeform 27">
              <a:extLst>
                <a:ext uri="{FF2B5EF4-FFF2-40B4-BE49-F238E27FC236}">
                  <a16:creationId xmlns:a16="http://schemas.microsoft.com/office/drawing/2014/main" id="{92A83F5F-2EAA-4538-BD7A-2DA558E62C00}"/>
                </a:ext>
              </a:extLst>
            </p:cNvPr>
            <p:cNvSpPr>
              <a:spLocks/>
            </p:cNvSpPr>
            <p:nvPr/>
          </p:nvSpPr>
          <p:spPr bwMode="auto">
            <a:xfrm>
              <a:off x="6089650" y="3279776"/>
              <a:ext cx="1200150" cy="790575"/>
            </a:xfrm>
            <a:custGeom>
              <a:avLst/>
              <a:gdLst>
                <a:gd name="T0" fmla="*/ 756 w 756"/>
                <a:gd name="T1" fmla="*/ 0 h 498"/>
                <a:gd name="T2" fmla="*/ 756 w 756"/>
                <a:gd name="T3" fmla="*/ 123 h 498"/>
                <a:gd name="T4" fmla="*/ 0 w 756"/>
                <a:gd name="T5" fmla="*/ 498 h 498"/>
                <a:gd name="T6" fmla="*/ 0 w 756"/>
                <a:gd name="T7" fmla="*/ 374 h 498"/>
                <a:gd name="T8" fmla="*/ 756 w 756"/>
                <a:gd name="T9" fmla="*/ 0 h 498"/>
              </a:gdLst>
              <a:ahLst/>
              <a:cxnLst>
                <a:cxn ang="0">
                  <a:pos x="T0" y="T1"/>
                </a:cxn>
                <a:cxn ang="0">
                  <a:pos x="T2" y="T3"/>
                </a:cxn>
                <a:cxn ang="0">
                  <a:pos x="T4" y="T5"/>
                </a:cxn>
                <a:cxn ang="0">
                  <a:pos x="T6" y="T7"/>
                </a:cxn>
                <a:cxn ang="0">
                  <a:pos x="T8" y="T9"/>
                </a:cxn>
              </a:cxnLst>
              <a:rect l="0" t="0" r="r" b="b"/>
              <a:pathLst>
                <a:path w="756" h="498">
                  <a:moveTo>
                    <a:pt x="756" y="0"/>
                  </a:moveTo>
                  <a:lnTo>
                    <a:pt x="756" y="123"/>
                  </a:lnTo>
                  <a:lnTo>
                    <a:pt x="0" y="498"/>
                  </a:lnTo>
                  <a:lnTo>
                    <a:pt x="0" y="374"/>
                  </a:lnTo>
                  <a:lnTo>
                    <a:pt x="7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7" name="ïşḻïďê-Freeform 28">
              <a:extLst>
                <a:ext uri="{FF2B5EF4-FFF2-40B4-BE49-F238E27FC236}">
                  <a16:creationId xmlns:a16="http://schemas.microsoft.com/office/drawing/2014/main" id="{77E5419C-19E0-42C4-96A9-D0B1C4FAE915}"/>
                </a:ext>
              </a:extLst>
            </p:cNvPr>
            <p:cNvSpPr>
              <a:spLocks noEditPoints="1"/>
            </p:cNvSpPr>
            <p:nvPr/>
          </p:nvSpPr>
          <p:spPr bwMode="auto">
            <a:xfrm>
              <a:off x="4889500" y="2678113"/>
              <a:ext cx="2400300" cy="1195388"/>
            </a:xfrm>
            <a:custGeom>
              <a:avLst/>
              <a:gdLst>
                <a:gd name="T0" fmla="*/ 756 w 1512"/>
                <a:gd name="T1" fmla="*/ 0 h 753"/>
                <a:gd name="T2" fmla="*/ 1512 w 1512"/>
                <a:gd name="T3" fmla="*/ 379 h 753"/>
                <a:gd name="T4" fmla="*/ 756 w 1512"/>
                <a:gd name="T5" fmla="*/ 753 h 753"/>
                <a:gd name="T6" fmla="*/ 0 w 1512"/>
                <a:gd name="T7" fmla="*/ 379 h 753"/>
                <a:gd name="T8" fmla="*/ 756 w 1512"/>
                <a:gd name="T9" fmla="*/ 0 h 753"/>
                <a:gd name="T10" fmla="*/ 300 w 1512"/>
                <a:gd name="T11" fmla="*/ 379 h 753"/>
                <a:gd name="T12" fmla="*/ 756 w 1512"/>
                <a:gd name="T13" fmla="*/ 603 h 753"/>
                <a:gd name="T14" fmla="*/ 1211 w 1512"/>
                <a:gd name="T15" fmla="*/ 379 h 753"/>
                <a:gd name="T16" fmla="*/ 756 w 1512"/>
                <a:gd name="T17" fmla="*/ 150 h 753"/>
                <a:gd name="T18" fmla="*/ 300 w 1512"/>
                <a:gd name="T19" fmla="*/ 379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9"/>
                  </a:lnTo>
                  <a:lnTo>
                    <a:pt x="756" y="753"/>
                  </a:lnTo>
                  <a:lnTo>
                    <a:pt x="0" y="379"/>
                  </a:lnTo>
                  <a:lnTo>
                    <a:pt x="756" y="0"/>
                  </a:lnTo>
                  <a:close/>
                  <a:moveTo>
                    <a:pt x="300" y="379"/>
                  </a:moveTo>
                  <a:lnTo>
                    <a:pt x="756" y="603"/>
                  </a:lnTo>
                  <a:lnTo>
                    <a:pt x="1211" y="379"/>
                  </a:lnTo>
                  <a:lnTo>
                    <a:pt x="756" y="150"/>
                  </a:lnTo>
                  <a:lnTo>
                    <a:pt x="300" y="379"/>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grpSp>
      <p:grpSp>
        <p:nvGrpSpPr>
          <p:cNvPr id="29" name="Layer 2">
            <a:extLst>
              <a:ext uri="{FF2B5EF4-FFF2-40B4-BE49-F238E27FC236}">
                <a16:creationId xmlns:a16="http://schemas.microsoft.com/office/drawing/2014/main" id="{FCD3BF11-C860-4E51-BAE0-E2688FB61715}"/>
              </a:ext>
            </a:extLst>
          </p:cNvPr>
          <p:cNvGrpSpPr/>
          <p:nvPr/>
        </p:nvGrpSpPr>
        <p:grpSpPr>
          <a:xfrm>
            <a:off x="4854166" y="2763413"/>
            <a:ext cx="2483669" cy="908126"/>
            <a:chOff x="4889500" y="3622676"/>
            <a:chExt cx="2400300" cy="1384300"/>
          </a:xfrm>
          <a:solidFill>
            <a:srgbClr val="F5456D"/>
          </a:solidFill>
          <a:effectLst/>
        </p:grpSpPr>
        <p:sp>
          <p:nvSpPr>
            <p:cNvPr id="30" name="ïşḻïďê-Freeform 15">
              <a:extLst>
                <a:ext uri="{FF2B5EF4-FFF2-40B4-BE49-F238E27FC236}">
                  <a16:creationId xmlns:a16="http://schemas.microsoft.com/office/drawing/2014/main" id="{576C37E0-8D7F-4FD9-91C6-0FFEC41851C3}"/>
                </a:ext>
              </a:extLst>
            </p:cNvPr>
            <p:cNvSpPr>
              <a:spLocks/>
            </p:cNvSpPr>
            <p:nvPr/>
          </p:nvSpPr>
          <p:spPr bwMode="auto">
            <a:xfrm>
              <a:off x="5365750" y="3859213"/>
              <a:ext cx="723900" cy="552450"/>
            </a:xfrm>
            <a:custGeom>
              <a:avLst/>
              <a:gdLst>
                <a:gd name="T0" fmla="*/ 456 w 456"/>
                <a:gd name="T1" fmla="*/ 0 h 348"/>
                <a:gd name="T2" fmla="*/ 456 w 456"/>
                <a:gd name="T3" fmla="*/ 119 h 348"/>
                <a:gd name="T4" fmla="*/ 0 w 456"/>
                <a:gd name="T5" fmla="*/ 348 h 348"/>
                <a:gd name="T6" fmla="*/ 0 w 456"/>
                <a:gd name="T7" fmla="*/ 225 h 348"/>
                <a:gd name="T8" fmla="*/ 456 w 456"/>
                <a:gd name="T9" fmla="*/ 0 h 348"/>
              </a:gdLst>
              <a:ahLst/>
              <a:cxnLst>
                <a:cxn ang="0">
                  <a:pos x="T0" y="T1"/>
                </a:cxn>
                <a:cxn ang="0">
                  <a:pos x="T2" y="T3"/>
                </a:cxn>
                <a:cxn ang="0">
                  <a:pos x="T4" y="T5"/>
                </a:cxn>
                <a:cxn ang="0">
                  <a:pos x="T6" y="T7"/>
                </a:cxn>
                <a:cxn ang="0">
                  <a:pos x="T8" y="T9"/>
                </a:cxn>
              </a:cxnLst>
              <a:rect l="0" t="0" r="r" b="b"/>
              <a:pathLst>
                <a:path w="456" h="348">
                  <a:moveTo>
                    <a:pt x="456" y="0"/>
                  </a:moveTo>
                  <a:lnTo>
                    <a:pt x="456" y="119"/>
                  </a:lnTo>
                  <a:lnTo>
                    <a:pt x="0" y="348"/>
                  </a:lnTo>
                  <a:lnTo>
                    <a:pt x="0" y="225"/>
                  </a:lnTo>
                  <a:lnTo>
                    <a:pt x="4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1" name="ïşḻïďê-Freeform 16">
              <a:extLst>
                <a:ext uri="{FF2B5EF4-FFF2-40B4-BE49-F238E27FC236}">
                  <a16:creationId xmlns:a16="http://schemas.microsoft.com/office/drawing/2014/main" id="{0D3C1A68-B4BD-4028-9861-473A31BB7B23}"/>
                </a:ext>
              </a:extLst>
            </p:cNvPr>
            <p:cNvSpPr>
              <a:spLocks noEditPoints="1"/>
            </p:cNvSpPr>
            <p:nvPr/>
          </p:nvSpPr>
          <p:spPr bwMode="auto">
            <a:xfrm>
              <a:off x="4889500" y="3859213"/>
              <a:ext cx="1922463" cy="1147763"/>
            </a:xfrm>
            <a:custGeom>
              <a:avLst/>
              <a:gdLst>
                <a:gd name="T0" fmla="*/ 1211 w 1211"/>
                <a:gd name="T1" fmla="*/ 225 h 723"/>
                <a:gd name="T2" fmla="*/ 1211 w 1211"/>
                <a:gd name="T3" fmla="*/ 348 h 723"/>
                <a:gd name="T4" fmla="*/ 756 w 1211"/>
                <a:gd name="T5" fmla="*/ 119 h 723"/>
                <a:gd name="T6" fmla="*/ 756 w 1211"/>
                <a:gd name="T7" fmla="*/ 0 h 723"/>
                <a:gd name="T8" fmla="*/ 1211 w 1211"/>
                <a:gd name="T9" fmla="*/ 225 h 723"/>
                <a:gd name="T10" fmla="*/ 0 w 1211"/>
                <a:gd name="T11" fmla="*/ 348 h 723"/>
                <a:gd name="T12" fmla="*/ 756 w 1211"/>
                <a:gd name="T13" fmla="*/ 723 h 723"/>
                <a:gd name="T14" fmla="*/ 756 w 1211"/>
                <a:gd name="T15" fmla="*/ 604 h 723"/>
                <a:gd name="T16" fmla="*/ 0 w 1211"/>
                <a:gd name="T17" fmla="*/ 225 h 723"/>
                <a:gd name="T18" fmla="*/ 0 w 1211"/>
                <a:gd name="T19" fmla="*/ 348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3">
                  <a:moveTo>
                    <a:pt x="1211" y="225"/>
                  </a:moveTo>
                  <a:lnTo>
                    <a:pt x="1211" y="348"/>
                  </a:lnTo>
                  <a:lnTo>
                    <a:pt x="756" y="119"/>
                  </a:lnTo>
                  <a:lnTo>
                    <a:pt x="756" y="0"/>
                  </a:lnTo>
                  <a:lnTo>
                    <a:pt x="1211" y="225"/>
                  </a:lnTo>
                  <a:close/>
                  <a:moveTo>
                    <a:pt x="0" y="348"/>
                  </a:moveTo>
                  <a:lnTo>
                    <a:pt x="756" y="723"/>
                  </a:lnTo>
                  <a:lnTo>
                    <a:pt x="756" y="604"/>
                  </a:lnTo>
                  <a:lnTo>
                    <a:pt x="0" y="225"/>
                  </a:lnTo>
                  <a:lnTo>
                    <a:pt x="0" y="348"/>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2" name="ïşḻïďê-Freeform 17">
              <a:extLst>
                <a:ext uri="{FF2B5EF4-FFF2-40B4-BE49-F238E27FC236}">
                  <a16:creationId xmlns:a16="http://schemas.microsoft.com/office/drawing/2014/main" id="{87F71152-A26E-48FA-9E90-023806798EE1}"/>
                </a:ext>
              </a:extLst>
            </p:cNvPr>
            <p:cNvSpPr>
              <a:spLocks/>
            </p:cNvSpPr>
            <p:nvPr/>
          </p:nvSpPr>
          <p:spPr bwMode="auto">
            <a:xfrm>
              <a:off x="6089650" y="4216401"/>
              <a:ext cx="1200150" cy="790575"/>
            </a:xfrm>
            <a:custGeom>
              <a:avLst/>
              <a:gdLst>
                <a:gd name="T0" fmla="*/ 756 w 756"/>
                <a:gd name="T1" fmla="*/ 0 h 498"/>
                <a:gd name="T2" fmla="*/ 756 w 756"/>
                <a:gd name="T3" fmla="*/ 123 h 498"/>
                <a:gd name="T4" fmla="*/ 0 w 756"/>
                <a:gd name="T5" fmla="*/ 498 h 498"/>
                <a:gd name="T6" fmla="*/ 0 w 756"/>
                <a:gd name="T7" fmla="*/ 379 h 498"/>
                <a:gd name="T8" fmla="*/ 756 w 756"/>
                <a:gd name="T9" fmla="*/ 0 h 498"/>
              </a:gdLst>
              <a:ahLst/>
              <a:cxnLst>
                <a:cxn ang="0">
                  <a:pos x="T0" y="T1"/>
                </a:cxn>
                <a:cxn ang="0">
                  <a:pos x="T2" y="T3"/>
                </a:cxn>
                <a:cxn ang="0">
                  <a:pos x="T4" y="T5"/>
                </a:cxn>
                <a:cxn ang="0">
                  <a:pos x="T6" y="T7"/>
                </a:cxn>
                <a:cxn ang="0">
                  <a:pos x="T8" y="T9"/>
                </a:cxn>
              </a:cxnLst>
              <a:rect l="0" t="0" r="r" b="b"/>
              <a:pathLst>
                <a:path w="756" h="498">
                  <a:moveTo>
                    <a:pt x="756" y="0"/>
                  </a:moveTo>
                  <a:lnTo>
                    <a:pt x="756" y="123"/>
                  </a:lnTo>
                  <a:lnTo>
                    <a:pt x="0" y="498"/>
                  </a:lnTo>
                  <a:lnTo>
                    <a:pt x="0" y="379"/>
                  </a:lnTo>
                  <a:lnTo>
                    <a:pt x="756" y="0"/>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sp>
          <p:nvSpPr>
            <p:cNvPr id="33" name="ïşḻïďê-Freeform 18">
              <a:extLst>
                <a:ext uri="{FF2B5EF4-FFF2-40B4-BE49-F238E27FC236}">
                  <a16:creationId xmlns:a16="http://schemas.microsoft.com/office/drawing/2014/main" id="{B646F842-670B-44FD-A5A5-A7D94970D758}"/>
                </a:ext>
              </a:extLst>
            </p:cNvPr>
            <p:cNvSpPr>
              <a:spLocks noEditPoints="1"/>
            </p:cNvSpPr>
            <p:nvPr/>
          </p:nvSpPr>
          <p:spPr bwMode="auto">
            <a:xfrm>
              <a:off x="4889500" y="3622676"/>
              <a:ext cx="2400300" cy="1195388"/>
            </a:xfrm>
            <a:custGeom>
              <a:avLst/>
              <a:gdLst>
                <a:gd name="T0" fmla="*/ 756 w 1512"/>
                <a:gd name="T1" fmla="*/ 0 h 753"/>
                <a:gd name="T2" fmla="*/ 1512 w 1512"/>
                <a:gd name="T3" fmla="*/ 374 h 753"/>
                <a:gd name="T4" fmla="*/ 756 w 1512"/>
                <a:gd name="T5" fmla="*/ 753 h 753"/>
                <a:gd name="T6" fmla="*/ 0 w 1512"/>
                <a:gd name="T7" fmla="*/ 374 h 753"/>
                <a:gd name="T8" fmla="*/ 756 w 1512"/>
                <a:gd name="T9" fmla="*/ 0 h 753"/>
                <a:gd name="T10" fmla="*/ 300 w 1512"/>
                <a:gd name="T11" fmla="*/ 374 h 753"/>
                <a:gd name="T12" fmla="*/ 756 w 1512"/>
                <a:gd name="T13" fmla="*/ 603 h 753"/>
                <a:gd name="T14" fmla="*/ 1211 w 1512"/>
                <a:gd name="T15" fmla="*/ 374 h 753"/>
                <a:gd name="T16" fmla="*/ 756 w 1512"/>
                <a:gd name="T17" fmla="*/ 149 h 753"/>
                <a:gd name="T18" fmla="*/ 300 w 1512"/>
                <a:gd name="T19" fmla="*/ 374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4"/>
                  </a:lnTo>
                  <a:lnTo>
                    <a:pt x="756" y="753"/>
                  </a:lnTo>
                  <a:lnTo>
                    <a:pt x="0" y="374"/>
                  </a:lnTo>
                  <a:lnTo>
                    <a:pt x="756" y="0"/>
                  </a:lnTo>
                  <a:close/>
                  <a:moveTo>
                    <a:pt x="300" y="374"/>
                  </a:moveTo>
                  <a:lnTo>
                    <a:pt x="756" y="603"/>
                  </a:lnTo>
                  <a:lnTo>
                    <a:pt x="1211" y="374"/>
                  </a:lnTo>
                  <a:lnTo>
                    <a:pt x="756" y="149"/>
                  </a:lnTo>
                  <a:lnTo>
                    <a:pt x="300" y="374"/>
                  </a:lnTo>
                  <a:close/>
                </a:path>
              </a:pathLst>
            </a:custGeom>
            <a:grpFill/>
            <a:ln w="9525">
              <a:solidFill>
                <a:srgbClr val="FFFFFE"/>
              </a:solidFill>
              <a:round/>
              <a:headEnd/>
              <a:tailEnd/>
            </a:ln>
            <a:extLst/>
          </p:spPr>
          <p:txBody>
            <a:bodyPr vert="horz" wrap="square" lIns="91440" tIns="45721" rIns="91440" bIns="45721" numCol="1" anchor="t" anchorCtr="0" compatLnSpc="1">
              <a:prstTxWarp prst="textNoShape">
                <a:avLst/>
              </a:prstTxWarp>
            </a:bodyPr>
            <a:lstStyle/>
            <a:p>
              <a:endParaRPr lang="en-US" sz="1801">
                <a:latin typeface="微软雅黑"/>
                <a:ea typeface="微软雅黑"/>
                <a:sym typeface="微软雅黑"/>
              </a:endParaRPr>
            </a:p>
          </p:txBody>
        </p:sp>
      </p:grpSp>
      <p:sp>
        <p:nvSpPr>
          <p:cNvPr id="23" name="ïşḻïďê-TextBox 5">
            <a:extLst>
              <a:ext uri="{FF2B5EF4-FFF2-40B4-BE49-F238E27FC236}">
                <a16:creationId xmlns:a16="http://schemas.microsoft.com/office/drawing/2014/main" id="{779D19ED-D7FA-483E-BA89-2FBFF25EE24D}"/>
              </a:ext>
            </a:extLst>
          </p:cNvPr>
          <p:cNvSpPr txBox="1"/>
          <p:nvPr/>
        </p:nvSpPr>
        <p:spPr>
          <a:xfrm>
            <a:off x="1021629" y="4782730"/>
            <a:ext cx="2578029" cy="536541"/>
          </a:xfrm>
          <a:prstGeom prst="rect">
            <a:avLst/>
          </a:prstGeom>
          <a:noFill/>
        </p:spPr>
        <p:txBody>
          <a:bodyPr wrap="square" lIns="0" tIns="0" rIns="0" bIns="0" rtlCol="0" anchor="ctr">
            <a:normAutofit/>
          </a:bodyPr>
          <a:lstStyle/>
          <a:p>
            <a:pPr algn="r" defTabSz="914378">
              <a:lnSpc>
                <a:spcPct val="120000"/>
              </a:lnSpc>
              <a:spcBef>
                <a:spcPct val="0"/>
              </a:spcBef>
              <a:defRPr/>
            </a:pPr>
            <a:r>
              <a:rPr lang="zh-CN" altLang="en-US" sz="1100">
                <a:latin typeface="微软雅黑"/>
                <a:ea typeface="微软雅黑"/>
                <a:cs typeface="+mn-ea"/>
                <a:sym typeface="微软雅黑"/>
              </a:rPr>
              <a:t>此部分内容作为文字排版占位显示</a:t>
            </a:r>
            <a:br>
              <a:rPr lang="zh-CN" altLang="en-US" sz="1100">
                <a:latin typeface="微软雅黑"/>
                <a:ea typeface="微软雅黑"/>
                <a:cs typeface="+mn-ea"/>
                <a:sym typeface="微软雅黑"/>
              </a:rPr>
            </a:br>
            <a:r>
              <a:rPr lang="zh-CN" altLang="en-US" sz="1100">
                <a:latin typeface="微软雅黑"/>
                <a:ea typeface="微软雅黑"/>
                <a:cs typeface="+mn-ea"/>
                <a:sym typeface="微软雅黑"/>
              </a:rPr>
              <a:t>（建议使用主题字体）</a:t>
            </a:r>
            <a:endParaRPr lang="en-US" altLang="zh-CN" sz="1100" dirty="0">
              <a:latin typeface="微软雅黑"/>
              <a:ea typeface="微软雅黑"/>
              <a:cs typeface="+mn-ea"/>
              <a:sym typeface="微软雅黑"/>
            </a:endParaRPr>
          </a:p>
        </p:txBody>
      </p:sp>
      <p:sp>
        <p:nvSpPr>
          <p:cNvPr id="24" name="ïşḻïďê-Rectangle 23">
            <a:extLst>
              <a:ext uri="{FF2B5EF4-FFF2-40B4-BE49-F238E27FC236}">
                <a16:creationId xmlns:a16="http://schemas.microsoft.com/office/drawing/2014/main" id="{49070857-6F59-481F-81E9-C2182ABD5C13}"/>
              </a:ext>
            </a:extLst>
          </p:cNvPr>
          <p:cNvSpPr/>
          <p:nvPr/>
        </p:nvSpPr>
        <p:spPr>
          <a:xfrm>
            <a:off x="1021629" y="4438567"/>
            <a:ext cx="2578029" cy="344162"/>
          </a:xfrm>
          <a:prstGeom prst="rect">
            <a:avLst/>
          </a:prstGeom>
        </p:spPr>
        <p:txBody>
          <a:bodyPr wrap="none" lIns="0" tIns="0" rIns="0" bIns="0" anchor="ctr">
            <a:normAutofit/>
          </a:bodyPr>
          <a:lstStyle/>
          <a:p>
            <a:pPr lvl="0" algn="r" defTabSz="914378">
              <a:spcBef>
                <a:spcPct val="0"/>
              </a:spcBef>
              <a:defRPr/>
            </a:pPr>
            <a:r>
              <a:rPr lang="zh-CN" altLang="en-US" sz="1600" b="1">
                <a:latin typeface="微软雅黑"/>
                <a:ea typeface="微软雅黑"/>
                <a:cs typeface="+mn-ea"/>
                <a:sym typeface="微软雅黑"/>
              </a:rPr>
              <a:t>标题文本预设</a:t>
            </a:r>
            <a:endParaRPr lang="en-US" altLang="zh-CN" sz="1600" b="1" dirty="0">
              <a:latin typeface="微软雅黑"/>
              <a:ea typeface="微软雅黑"/>
              <a:cs typeface="+mn-ea"/>
              <a:sym typeface="微软雅黑"/>
            </a:endParaRPr>
          </a:p>
        </p:txBody>
      </p:sp>
      <p:sp>
        <p:nvSpPr>
          <p:cNvPr id="21" name="ïşḻïďê-TextBox 5">
            <a:extLst>
              <a:ext uri="{FF2B5EF4-FFF2-40B4-BE49-F238E27FC236}">
                <a16:creationId xmlns:a16="http://schemas.microsoft.com/office/drawing/2014/main" id="{9AE5A880-5887-45FE-9CCB-4AFE6106B6C5}"/>
              </a:ext>
            </a:extLst>
          </p:cNvPr>
          <p:cNvSpPr txBox="1"/>
          <p:nvPr/>
        </p:nvSpPr>
        <p:spPr>
          <a:xfrm>
            <a:off x="8592342" y="5318117"/>
            <a:ext cx="2509117" cy="536541"/>
          </a:xfrm>
          <a:prstGeom prst="rect">
            <a:avLst/>
          </a:prstGeom>
          <a:noFill/>
        </p:spPr>
        <p:txBody>
          <a:bodyPr wrap="square" lIns="0" tIns="0" rIns="0" bIns="0" rtlCol="0" anchor="ctr">
            <a:normAutofit/>
          </a:bodyPr>
          <a:lstStyle/>
          <a:p>
            <a:pPr defTabSz="914378">
              <a:lnSpc>
                <a:spcPct val="120000"/>
              </a:lnSpc>
              <a:spcBef>
                <a:spcPct val="0"/>
              </a:spcBef>
              <a:defRPr/>
            </a:pPr>
            <a:r>
              <a:rPr lang="zh-CN" altLang="en-US" sz="1100">
                <a:latin typeface="微软雅黑"/>
                <a:ea typeface="微软雅黑"/>
                <a:cs typeface="+mn-ea"/>
                <a:sym typeface="微软雅黑"/>
              </a:rPr>
              <a:t>此部分内容作为文字排版占位显示</a:t>
            </a:r>
            <a:br>
              <a:rPr lang="zh-CN" altLang="en-US" sz="1100">
                <a:latin typeface="微软雅黑"/>
                <a:ea typeface="微软雅黑"/>
                <a:cs typeface="+mn-ea"/>
                <a:sym typeface="微软雅黑"/>
              </a:rPr>
            </a:br>
            <a:r>
              <a:rPr lang="zh-CN" altLang="en-US" sz="1100">
                <a:latin typeface="微软雅黑"/>
                <a:ea typeface="微软雅黑"/>
                <a:cs typeface="+mn-ea"/>
                <a:sym typeface="微软雅黑"/>
              </a:rPr>
              <a:t>（建议使用主题字体）</a:t>
            </a:r>
            <a:endParaRPr lang="en-US" altLang="zh-CN" sz="1100" dirty="0">
              <a:latin typeface="微软雅黑"/>
              <a:ea typeface="微软雅黑"/>
              <a:cs typeface="+mn-ea"/>
              <a:sym typeface="微软雅黑"/>
            </a:endParaRPr>
          </a:p>
        </p:txBody>
      </p:sp>
      <p:sp>
        <p:nvSpPr>
          <p:cNvPr id="22" name="ïşḻïďê-Rectangle 21">
            <a:extLst>
              <a:ext uri="{FF2B5EF4-FFF2-40B4-BE49-F238E27FC236}">
                <a16:creationId xmlns:a16="http://schemas.microsoft.com/office/drawing/2014/main" id="{98552CA7-2B42-43B0-8C6F-32BB9488521D}"/>
              </a:ext>
            </a:extLst>
          </p:cNvPr>
          <p:cNvSpPr/>
          <p:nvPr/>
        </p:nvSpPr>
        <p:spPr>
          <a:xfrm>
            <a:off x="8592342" y="4973954"/>
            <a:ext cx="2509117" cy="344162"/>
          </a:xfrm>
          <a:prstGeom prst="rect">
            <a:avLst/>
          </a:prstGeom>
        </p:spPr>
        <p:txBody>
          <a:bodyPr wrap="none" lIns="0" tIns="0" rIns="0" bIns="0" anchor="ctr">
            <a:normAutofit/>
          </a:bodyPr>
          <a:lstStyle/>
          <a:p>
            <a:pPr lvl="0" defTabSz="914378">
              <a:spcBef>
                <a:spcPct val="0"/>
              </a:spcBef>
              <a:defRPr/>
            </a:pPr>
            <a:r>
              <a:rPr lang="zh-CN" altLang="en-US" sz="1600" b="1">
                <a:latin typeface="微软雅黑"/>
                <a:ea typeface="微软雅黑"/>
                <a:cs typeface="+mn-ea"/>
                <a:sym typeface="微软雅黑"/>
              </a:rPr>
              <a:t>标题文本预设</a:t>
            </a:r>
            <a:endParaRPr lang="en-US" altLang="zh-CN" sz="1600" b="1" dirty="0">
              <a:latin typeface="微软雅黑"/>
              <a:ea typeface="微软雅黑"/>
              <a:cs typeface="+mn-ea"/>
              <a:sym typeface="微软雅黑"/>
            </a:endParaRPr>
          </a:p>
        </p:txBody>
      </p:sp>
      <p:sp>
        <p:nvSpPr>
          <p:cNvPr id="19" name="ïşḻïďê-TextBox 5">
            <a:extLst>
              <a:ext uri="{FF2B5EF4-FFF2-40B4-BE49-F238E27FC236}">
                <a16:creationId xmlns:a16="http://schemas.microsoft.com/office/drawing/2014/main" id="{38314FC5-7E19-4176-94D4-4EE42DAFDC61}"/>
              </a:ext>
            </a:extLst>
          </p:cNvPr>
          <p:cNvSpPr txBox="1"/>
          <p:nvPr/>
        </p:nvSpPr>
        <p:spPr>
          <a:xfrm>
            <a:off x="8592342" y="3724174"/>
            <a:ext cx="2578029" cy="536541"/>
          </a:xfrm>
          <a:prstGeom prst="rect">
            <a:avLst/>
          </a:prstGeom>
          <a:noFill/>
        </p:spPr>
        <p:txBody>
          <a:bodyPr wrap="square" lIns="0" tIns="0" rIns="0" bIns="0" rtlCol="0" anchor="ctr">
            <a:normAutofit/>
          </a:bodyPr>
          <a:lstStyle/>
          <a:p>
            <a:pPr defTabSz="914378">
              <a:lnSpc>
                <a:spcPct val="120000"/>
              </a:lnSpc>
              <a:spcBef>
                <a:spcPct val="0"/>
              </a:spcBef>
              <a:defRPr/>
            </a:pPr>
            <a:r>
              <a:rPr lang="zh-CN" altLang="en-US" sz="1100">
                <a:latin typeface="微软雅黑"/>
                <a:ea typeface="微软雅黑"/>
                <a:cs typeface="+mn-ea"/>
                <a:sym typeface="微软雅黑"/>
              </a:rPr>
              <a:t>此部分内容作为文字排版占位显示</a:t>
            </a:r>
            <a:br>
              <a:rPr lang="zh-CN" altLang="en-US" sz="1100">
                <a:latin typeface="微软雅黑"/>
                <a:ea typeface="微软雅黑"/>
                <a:cs typeface="+mn-ea"/>
                <a:sym typeface="微软雅黑"/>
              </a:rPr>
            </a:br>
            <a:r>
              <a:rPr lang="zh-CN" altLang="en-US" sz="1100">
                <a:latin typeface="微软雅黑"/>
                <a:ea typeface="微软雅黑"/>
                <a:cs typeface="+mn-ea"/>
                <a:sym typeface="微软雅黑"/>
              </a:rPr>
              <a:t>（建议使用主题字体）</a:t>
            </a:r>
            <a:endParaRPr lang="en-US" altLang="zh-CN" sz="1100" dirty="0">
              <a:latin typeface="微软雅黑"/>
              <a:ea typeface="微软雅黑"/>
              <a:cs typeface="+mn-ea"/>
              <a:sym typeface="微软雅黑"/>
            </a:endParaRPr>
          </a:p>
        </p:txBody>
      </p:sp>
      <p:sp>
        <p:nvSpPr>
          <p:cNvPr id="20" name="ïşḻïďê-Rectangle 19">
            <a:extLst>
              <a:ext uri="{FF2B5EF4-FFF2-40B4-BE49-F238E27FC236}">
                <a16:creationId xmlns:a16="http://schemas.microsoft.com/office/drawing/2014/main" id="{5D2E26E2-FC82-41D9-9529-6AD652339E69}"/>
              </a:ext>
            </a:extLst>
          </p:cNvPr>
          <p:cNvSpPr/>
          <p:nvPr/>
        </p:nvSpPr>
        <p:spPr>
          <a:xfrm>
            <a:off x="8592342" y="3380011"/>
            <a:ext cx="2578029" cy="344162"/>
          </a:xfrm>
          <a:prstGeom prst="rect">
            <a:avLst/>
          </a:prstGeom>
        </p:spPr>
        <p:txBody>
          <a:bodyPr wrap="none" lIns="0" tIns="0" rIns="0" bIns="0" anchor="ctr">
            <a:normAutofit/>
          </a:bodyPr>
          <a:lstStyle/>
          <a:p>
            <a:pPr lvl="0" defTabSz="914378">
              <a:spcBef>
                <a:spcPct val="0"/>
              </a:spcBef>
              <a:defRPr/>
            </a:pPr>
            <a:r>
              <a:rPr lang="zh-CN" altLang="en-US" sz="1600" b="1">
                <a:latin typeface="微软雅黑"/>
                <a:ea typeface="微软雅黑"/>
                <a:cs typeface="+mn-ea"/>
                <a:sym typeface="微软雅黑"/>
              </a:rPr>
              <a:t>标题文本预设</a:t>
            </a:r>
            <a:endParaRPr lang="en-US" altLang="zh-CN" sz="1600" b="1" dirty="0">
              <a:latin typeface="微软雅黑"/>
              <a:ea typeface="微软雅黑"/>
              <a:cs typeface="+mn-ea"/>
              <a:sym typeface="微软雅黑"/>
            </a:endParaRPr>
          </a:p>
        </p:txBody>
      </p:sp>
      <p:sp>
        <p:nvSpPr>
          <p:cNvPr id="17" name="ïşḻïďê-TextBox 5">
            <a:extLst>
              <a:ext uri="{FF2B5EF4-FFF2-40B4-BE49-F238E27FC236}">
                <a16:creationId xmlns:a16="http://schemas.microsoft.com/office/drawing/2014/main" id="{1BF8253E-DD07-4E6A-A7B2-4DA3E39C10B8}"/>
              </a:ext>
            </a:extLst>
          </p:cNvPr>
          <p:cNvSpPr txBox="1"/>
          <p:nvPr/>
        </p:nvSpPr>
        <p:spPr>
          <a:xfrm>
            <a:off x="1021630" y="3198868"/>
            <a:ext cx="2578029" cy="536541"/>
          </a:xfrm>
          <a:prstGeom prst="rect">
            <a:avLst/>
          </a:prstGeom>
          <a:noFill/>
        </p:spPr>
        <p:txBody>
          <a:bodyPr wrap="square" lIns="0" tIns="0" rIns="0" bIns="0" rtlCol="0" anchor="ctr">
            <a:normAutofit/>
          </a:bodyPr>
          <a:lstStyle/>
          <a:p>
            <a:pPr algn="r" defTabSz="914378">
              <a:lnSpc>
                <a:spcPct val="120000"/>
              </a:lnSpc>
              <a:spcBef>
                <a:spcPct val="0"/>
              </a:spcBef>
              <a:defRPr/>
            </a:pPr>
            <a:r>
              <a:rPr lang="zh-CN" altLang="en-US" sz="1100">
                <a:latin typeface="微软雅黑"/>
                <a:ea typeface="微软雅黑"/>
                <a:cs typeface="+mn-ea"/>
                <a:sym typeface="微软雅黑"/>
              </a:rPr>
              <a:t>此部分内容作为文字排版占位显示</a:t>
            </a:r>
            <a:br>
              <a:rPr lang="zh-CN" altLang="en-US" sz="1100">
                <a:latin typeface="微软雅黑"/>
                <a:ea typeface="微软雅黑"/>
                <a:cs typeface="+mn-ea"/>
                <a:sym typeface="微软雅黑"/>
              </a:rPr>
            </a:br>
            <a:r>
              <a:rPr lang="zh-CN" altLang="en-US" sz="1100">
                <a:latin typeface="微软雅黑"/>
                <a:ea typeface="微软雅黑"/>
                <a:cs typeface="+mn-ea"/>
                <a:sym typeface="微软雅黑"/>
              </a:rPr>
              <a:t>（建议使用主题字体）</a:t>
            </a:r>
            <a:endParaRPr lang="en-US" altLang="zh-CN" sz="1100" dirty="0">
              <a:latin typeface="微软雅黑"/>
              <a:ea typeface="微软雅黑"/>
              <a:cs typeface="+mn-ea"/>
              <a:sym typeface="微软雅黑"/>
            </a:endParaRPr>
          </a:p>
        </p:txBody>
      </p:sp>
      <p:sp>
        <p:nvSpPr>
          <p:cNvPr id="18" name="ïşḻïďê-Rectangle 17">
            <a:extLst>
              <a:ext uri="{FF2B5EF4-FFF2-40B4-BE49-F238E27FC236}">
                <a16:creationId xmlns:a16="http://schemas.microsoft.com/office/drawing/2014/main" id="{07A948FB-D52A-48AB-93F5-762A4DB959C1}"/>
              </a:ext>
            </a:extLst>
          </p:cNvPr>
          <p:cNvSpPr/>
          <p:nvPr/>
        </p:nvSpPr>
        <p:spPr>
          <a:xfrm>
            <a:off x="1021630" y="2854705"/>
            <a:ext cx="2578029" cy="344162"/>
          </a:xfrm>
          <a:prstGeom prst="rect">
            <a:avLst/>
          </a:prstGeom>
        </p:spPr>
        <p:txBody>
          <a:bodyPr wrap="none" lIns="0" tIns="0" rIns="0" bIns="0" anchor="ctr">
            <a:normAutofit/>
          </a:bodyPr>
          <a:lstStyle/>
          <a:p>
            <a:pPr lvl="0" algn="r" defTabSz="914378">
              <a:spcBef>
                <a:spcPct val="0"/>
              </a:spcBef>
              <a:defRPr/>
            </a:pPr>
            <a:r>
              <a:rPr lang="zh-CN" altLang="en-US" sz="1600" b="1" dirty="0">
                <a:latin typeface="微软雅黑"/>
                <a:ea typeface="微软雅黑"/>
                <a:cs typeface="+mn-ea"/>
                <a:sym typeface="微软雅黑"/>
              </a:rPr>
              <a:t>标题文本预设</a:t>
            </a:r>
            <a:endParaRPr lang="en-US" altLang="zh-CN" sz="1600" b="1" dirty="0">
              <a:latin typeface="微软雅黑"/>
              <a:ea typeface="微软雅黑"/>
              <a:cs typeface="+mn-ea"/>
              <a:sym typeface="微软雅黑"/>
            </a:endParaRPr>
          </a:p>
        </p:txBody>
      </p:sp>
      <p:sp>
        <p:nvSpPr>
          <p:cNvPr id="13" name="ïşḻïďê-Rounded Rectangle 12">
            <a:extLst>
              <a:ext uri="{FF2B5EF4-FFF2-40B4-BE49-F238E27FC236}">
                <a16:creationId xmlns:a16="http://schemas.microsoft.com/office/drawing/2014/main" id="{B6B8546F-759E-4646-8064-0D23D5AB4CA2}"/>
              </a:ext>
            </a:extLst>
          </p:cNvPr>
          <p:cNvSpPr/>
          <p:nvPr/>
        </p:nvSpPr>
        <p:spPr>
          <a:xfrm>
            <a:off x="5619002" y="1241603"/>
            <a:ext cx="1080120" cy="475021"/>
          </a:xfrm>
          <a:prstGeom prst="roundRect">
            <a:avLst>
              <a:gd name="adj" fmla="val 13693"/>
            </a:avLst>
          </a:prstGeom>
          <a:solidFill>
            <a:srgbClr val="F5456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zh-CN" altLang="en-US" dirty="0">
                <a:latin typeface="微软雅黑"/>
                <a:ea typeface="微软雅黑"/>
                <a:sym typeface="微软雅黑"/>
              </a:rPr>
              <a:t>关键词</a:t>
            </a:r>
          </a:p>
        </p:txBody>
      </p:sp>
    </p:spTree>
    <p:custDataLst>
      <p:tags r:id="rId1"/>
    </p:custDataLst>
    <p:extLst>
      <p:ext uri="{BB962C8B-B14F-4D97-AF65-F5344CB8AC3E}">
        <p14:creationId xmlns:p14="http://schemas.microsoft.com/office/powerpoint/2010/main" val="2367201399"/>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p:bldP spid="24" grpId="0"/>
      <p:bldP spid="21" grpId="0"/>
      <p:bldP spid="22" grpId="0"/>
      <p:bldP spid="19" grpId="0"/>
      <p:bldP spid="20" grpId="0"/>
      <p:bldP spid="17" grpId="0"/>
      <p:bldP spid="18"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67902DB4-4660-47D8-8849-6854BD81D30A}"/>
              </a:ext>
            </a:extLst>
          </p:cNvPr>
          <p:cNvSpPr/>
          <p:nvPr/>
        </p:nvSpPr>
        <p:spPr>
          <a:xfrm>
            <a:off x="2487897" y="2288356"/>
            <a:ext cx="2263393" cy="2263393"/>
          </a:xfrm>
          <a:prstGeom prst="ellipse">
            <a:avLst/>
          </a:prstGeom>
          <a:solidFill>
            <a:srgbClr val="F54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cxnSp>
        <p:nvCxnSpPr>
          <p:cNvPr id="9" name="直接箭头连接符 8">
            <a:extLst>
              <a:ext uri="{FF2B5EF4-FFF2-40B4-BE49-F238E27FC236}">
                <a16:creationId xmlns:a16="http://schemas.microsoft.com/office/drawing/2014/main" id="{74B945CD-E999-4BFE-96C4-90F3E786FDC9}"/>
              </a:ext>
            </a:extLst>
          </p:cNvPr>
          <p:cNvCxnSpPr/>
          <p:nvPr/>
        </p:nvCxnSpPr>
        <p:spPr>
          <a:xfrm flipV="1">
            <a:off x="4751290" y="1956006"/>
            <a:ext cx="2491738" cy="574998"/>
          </a:xfrm>
          <a:prstGeom prst="straightConnector1">
            <a:avLst/>
          </a:prstGeom>
          <a:ln>
            <a:solidFill>
              <a:srgbClr val="F5456D"/>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id="{385C5E04-0EEF-43EE-A7E0-68344D70A2D3}"/>
              </a:ext>
            </a:extLst>
          </p:cNvPr>
          <p:cNvCxnSpPr>
            <a:cxnSpLocks/>
          </p:cNvCxnSpPr>
          <p:nvPr/>
        </p:nvCxnSpPr>
        <p:spPr>
          <a:xfrm>
            <a:off x="4911666" y="3480592"/>
            <a:ext cx="2557254" cy="0"/>
          </a:xfrm>
          <a:prstGeom prst="straightConnector1">
            <a:avLst/>
          </a:prstGeom>
          <a:ln>
            <a:solidFill>
              <a:srgbClr val="F5456D"/>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B44C53EE-D48B-41FE-89BC-36A44AD96604}"/>
              </a:ext>
            </a:extLst>
          </p:cNvPr>
          <p:cNvCxnSpPr>
            <a:cxnSpLocks/>
          </p:cNvCxnSpPr>
          <p:nvPr/>
        </p:nvCxnSpPr>
        <p:spPr>
          <a:xfrm>
            <a:off x="4766596" y="4281482"/>
            <a:ext cx="2557254" cy="467371"/>
          </a:xfrm>
          <a:prstGeom prst="straightConnector1">
            <a:avLst/>
          </a:prstGeom>
          <a:ln>
            <a:solidFill>
              <a:srgbClr val="F94007"/>
            </a:solidFill>
            <a:tailEnd type="triangle"/>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665A89E-CC9D-4309-8C1B-B8DAC5475292}"/>
              </a:ext>
            </a:extLst>
          </p:cNvPr>
          <p:cNvGrpSpPr/>
          <p:nvPr/>
        </p:nvGrpSpPr>
        <p:grpSpPr>
          <a:xfrm>
            <a:off x="7323850" y="946667"/>
            <a:ext cx="1584337" cy="1584337"/>
            <a:chOff x="3385368" y="762185"/>
            <a:chExt cx="1365785" cy="1365785"/>
          </a:xfrm>
          <a:solidFill>
            <a:srgbClr val="F5456D"/>
          </a:solidFill>
        </p:grpSpPr>
        <p:sp>
          <p:nvSpPr>
            <p:cNvPr id="11" name="椭圆 10">
              <a:extLst>
                <a:ext uri="{FF2B5EF4-FFF2-40B4-BE49-F238E27FC236}">
                  <a16:creationId xmlns:a16="http://schemas.microsoft.com/office/drawing/2014/main" id="{74B7D289-05C7-406D-89C8-85F82CA10989}"/>
                </a:ext>
              </a:extLst>
            </p:cNvPr>
            <p:cNvSpPr/>
            <p:nvPr/>
          </p:nvSpPr>
          <p:spPr>
            <a:xfrm>
              <a:off x="3385368" y="762185"/>
              <a:ext cx="1365785" cy="13657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椭圆 11">
              <a:extLst>
                <a:ext uri="{FF2B5EF4-FFF2-40B4-BE49-F238E27FC236}">
                  <a16:creationId xmlns:a16="http://schemas.microsoft.com/office/drawing/2014/main" id="{7D0301FF-3D20-46B5-B707-893BEB3072D5}"/>
                </a:ext>
              </a:extLst>
            </p:cNvPr>
            <p:cNvSpPr/>
            <p:nvPr/>
          </p:nvSpPr>
          <p:spPr>
            <a:xfrm>
              <a:off x="3652599" y="1021206"/>
              <a:ext cx="860092" cy="8600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5" name="椭圆 14">
              <a:extLst>
                <a:ext uri="{FF2B5EF4-FFF2-40B4-BE49-F238E27FC236}">
                  <a16:creationId xmlns:a16="http://schemas.microsoft.com/office/drawing/2014/main" id="{6EBBC08D-CD03-4B33-87F1-8B22674A2E52}"/>
                </a:ext>
              </a:extLst>
            </p:cNvPr>
            <p:cNvSpPr/>
            <p:nvPr/>
          </p:nvSpPr>
          <p:spPr>
            <a:xfrm>
              <a:off x="4014713" y="1366608"/>
              <a:ext cx="162155" cy="1621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grpSp>
      <p:sp>
        <p:nvSpPr>
          <p:cNvPr id="32" name="矩形 31">
            <a:extLst>
              <a:ext uri="{FF2B5EF4-FFF2-40B4-BE49-F238E27FC236}">
                <a16:creationId xmlns:a16="http://schemas.microsoft.com/office/drawing/2014/main" id="{F641612E-4882-440A-8BC2-B47170E2C115}"/>
              </a:ext>
            </a:extLst>
          </p:cNvPr>
          <p:cNvSpPr/>
          <p:nvPr/>
        </p:nvSpPr>
        <p:spPr>
          <a:xfrm>
            <a:off x="7825080" y="1200511"/>
            <a:ext cx="807807" cy="984885"/>
          </a:xfrm>
          <a:prstGeom prst="rect">
            <a:avLst/>
          </a:prstGeom>
          <a:noFill/>
        </p:spPr>
        <p:txBody>
          <a:bodyPr wrap="square">
            <a:spAutoFit/>
          </a:bodyPr>
          <a:lstStyle/>
          <a:p>
            <a:r>
              <a:rPr lang="zh-CN" altLang="en-US" sz="2800" b="1" dirty="0">
                <a:solidFill>
                  <a:schemeClr val="bg1"/>
                </a:solidFill>
                <a:latin typeface="微软雅黑"/>
                <a:ea typeface="微软雅黑"/>
                <a:sym typeface="微软雅黑"/>
              </a:rPr>
              <a:t>题目</a:t>
            </a:r>
          </a:p>
        </p:txBody>
      </p:sp>
      <p:grpSp>
        <p:nvGrpSpPr>
          <p:cNvPr id="20" name="组合 19">
            <a:extLst>
              <a:ext uri="{FF2B5EF4-FFF2-40B4-BE49-F238E27FC236}">
                <a16:creationId xmlns:a16="http://schemas.microsoft.com/office/drawing/2014/main" id="{23016463-0E31-4339-9A43-A7611458DB61}"/>
              </a:ext>
            </a:extLst>
          </p:cNvPr>
          <p:cNvGrpSpPr/>
          <p:nvPr/>
        </p:nvGrpSpPr>
        <p:grpSpPr>
          <a:xfrm>
            <a:off x="8060679" y="2735811"/>
            <a:ext cx="1584337" cy="1584337"/>
            <a:chOff x="3385368" y="762185"/>
            <a:chExt cx="1365785" cy="1365785"/>
          </a:xfrm>
          <a:solidFill>
            <a:srgbClr val="F5456D"/>
          </a:solidFill>
        </p:grpSpPr>
        <p:sp>
          <p:nvSpPr>
            <p:cNvPr id="21" name="椭圆 20">
              <a:extLst>
                <a:ext uri="{FF2B5EF4-FFF2-40B4-BE49-F238E27FC236}">
                  <a16:creationId xmlns:a16="http://schemas.microsoft.com/office/drawing/2014/main" id="{A07C7E4B-C6E1-45E9-885E-350F007AABA1}"/>
                </a:ext>
              </a:extLst>
            </p:cNvPr>
            <p:cNvSpPr/>
            <p:nvPr/>
          </p:nvSpPr>
          <p:spPr>
            <a:xfrm>
              <a:off x="3385368" y="762185"/>
              <a:ext cx="1365785" cy="13657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22" name="椭圆 21">
              <a:extLst>
                <a:ext uri="{FF2B5EF4-FFF2-40B4-BE49-F238E27FC236}">
                  <a16:creationId xmlns:a16="http://schemas.microsoft.com/office/drawing/2014/main" id="{A1D9396A-FB0F-4EE1-AE37-7FCCCAF91D3E}"/>
                </a:ext>
              </a:extLst>
            </p:cNvPr>
            <p:cNvSpPr/>
            <p:nvPr/>
          </p:nvSpPr>
          <p:spPr>
            <a:xfrm>
              <a:off x="3652599" y="1021206"/>
              <a:ext cx="860092" cy="8600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25" name="椭圆 24">
              <a:extLst>
                <a:ext uri="{FF2B5EF4-FFF2-40B4-BE49-F238E27FC236}">
                  <a16:creationId xmlns:a16="http://schemas.microsoft.com/office/drawing/2014/main" id="{8CBE5CCF-DA2A-4F6C-943C-7E9E86817CC2}"/>
                </a:ext>
              </a:extLst>
            </p:cNvPr>
            <p:cNvSpPr/>
            <p:nvPr/>
          </p:nvSpPr>
          <p:spPr>
            <a:xfrm>
              <a:off x="4014713" y="1366608"/>
              <a:ext cx="162155" cy="1621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grpSp>
      <p:sp>
        <p:nvSpPr>
          <p:cNvPr id="33" name="矩形 32">
            <a:extLst>
              <a:ext uri="{FF2B5EF4-FFF2-40B4-BE49-F238E27FC236}">
                <a16:creationId xmlns:a16="http://schemas.microsoft.com/office/drawing/2014/main" id="{C86146F1-A3CC-4DFB-83CC-14D0CD012424}"/>
              </a:ext>
            </a:extLst>
          </p:cNvPr>
          <p:cNvSpPr/>
          <p:nvPr/>
        </p:nvSpPr>
        <p:spPr>
          <a:xfrm>
            <a:off x="8600563" y="3027871"/>
            <a:ext cx="807807" cy="984885"/>
          </a:xfrm>
          <a:prstGeom prst="rect">
            <a:avLst/>
          </a:prstGeom>
          <a:noFill/>
        </p:spPr>
        <p:txBody>
          <a:bodyPr wrap="square">
            <a:spAutoFit/>
          </a:bodyPr>
          <a:lstStyle/>
          <a:p>
            <a:r>
              <a:rPr lang="zh-CN" altLang="en-US" sz="2800" b="1" dirty="0">
                <a:solidFill>
                  <a:schemeClr val="bg1"/>
                </a:solidFill>
                <a:latin typeface="微软雅黑"/>
                <a:ea typeface="微软雅黑"/>
                <a:sym typeface="微软雅黑"/>
              </a:rPr>
              <a:t>题目</a:t>
            </a:r>
          </a:p>
        </p:txBody>
      </p:sp>
      <p:grpSp>
        <p:nvGrpSpPr>
          <p:cNvPr id="26" name="组合 25">
            <a:extLst>
              <a:ext uri="{FF2B5EF4-FFF2-40B4-BE49-F238E27FC236}">
                <a16:creationId xmlns:a16="http://schemas.microsoft.com/office/drawing/2014/main" id="{FB620064-3613-4AC2-8AE1-AB8BB57AFE0A}"/>
              </a:ext>
            </a:extLst>
          </p:cNvPr>
          <p:cNvGrpSpPr/>
          <p:nvPr/>
        </p:nvGrpSpPr>
        <p:grpSpPr>
          <a:xfrm>
            <a:off x="7356200" y="4477567"/>
            <a:ext cx="1584337" cy="1584337"/>
            <a:chOff x="3385368" y="762185"/>
            <a:chExt cx="1365785" cy="1365785"/>
          </a:xfrm>
          <a:solidFill>
            <a:srgbClr val="F5456D"/>
          </a:solidFill>
        </p:grpSpPr>
        <p:sp>
          <p:nvSpPr>
            <p:cNvPr id="27" name="椭圆 26">
              <a:extLst>
                <a:ext uri="{FF2B5EF4-FFF2-40B4-BE49-F238E27FC236}">
                  <a16:creationId xmlns:a16="http://schemas.microsoft.com/office/drawing/2014/main" id="{CE625C89-FE4B-4A15-8FC2-0B2D19AC2FCB}"/>
                </a:ext>
              </a:extLst>
            </p:cNvPr>
            <p:cNvSpPr/>
            <p:nvPr/>
          </p:nvSpPr>
          <p:spPr>
            <a:xfrm>
              <a:off x="3385368" y="762185"/>
              <a:ext cx="1365785" cy="13657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28" name="椭圆 27">
              <a:extLst>
                <a:ext uri="{FF2B5EF4-FFF2-40B4-BE49-F238E27FC236}">
                  <a16:creationId xmlns:a16="http://schemas.microsoft.com/office/drawing/2014/main" id="{677751A2-5D72-470C-AA66-17368DC27A42}"/>
                </a:ext>
              </a:extLst>
            </p:cNvPr>
            <p:cNvSpPr/>
            <p:nvPr/>
          </p:nvSpPr>
          <p:spPr>
            <a:xfrm>
              <a:off x="3652599" y="1021206"/>
              <a:ext cx="860092" cy="8600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31" name="椭圆 30">
              <a:extLst>
                <a:ext uri="{FF2B5EF4-FFF2-40B4-BE49-F238E27FC236}">
                  <a16:creationId xmlns:a16="http://schemas.microsoft.com/office/drawing/2014/main" id="{3B2EB3BB-A042-4B03-9BA0-C5E0EDDAB84F}"/>
                </a:ext>
              </a:extLst>
            </p:cNvPr>
            <p:cNvSpPr/>
            <p:nvPr/>
          </p:nvSpPr>
          <p:spPr>
            <a:xfrm>
              <a:off x="4014713" y="1366608"/>
              <a:ext cx="162155" cy="1621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grpSp>
      <p:sp>
        <p:nvSpPr>
          <p:cNvPr id="34" name="矩形 33">
            <a:extLst>
              <a:ext uri="{FF2B5EF4-FFF2-40B4-BE49-F238E27FC236}">
                <a16:creationId xmlns:a16="http://schemas.microsoft.com/office/drawing/2014/main" id="{614E769C-1900-4716-AA8E-5FC156BB89C4}"/>
              </a:ext>
            </a:extLst>
          </p:cNvPr>
          <p:cNvSpPr/>
          <p:nvPr/>
        </p:nvSpPr>
        <p:spPr>
          <a:xfrm>
            <a:off x="7887690" y="4707142"/>
            <a:ext cx="807807" cy="984885"/>
          </a:xfrm>
          <a:prstGeom prst="rect">
            <a:avLst/>
          </a:prstGeom>
          <a:noFill/>
        </p:spPr>
        <p:txBody>
          <a:bodyPr wrap="square">
            <a:spAutoFit/>
          </a:bodyPr>
          <a:lstStyle/>
          <a:p>
            <a:r>
              <a:rPr lang="zh-CN" altLang="en-US" sz="2800" b="1" dirty="0">
                <a:solidFill>
                  <a:schemeClr val="bg1"/>
                </a:solidFill>
                <a:latin typeface="微软雅黑"/>
                <a:ea typeface="微软雅黑"/>
                <a:sym typeface="微软雅黑"/>
              </a:rPr>
              <a:t>题目</a:t>
            </a:r>
          </a:p>
        </p:txBody>
      </p:sp>
      <p:sp>
        <p:nvSpPr>
          <p:cNvPr id="35" name="矩形 34">
            <a:extLst>
              <a:ext uri="{FF2B5EF4-FFF2-40B4-BE49-F238E27FC236}">
                <a16:creationId xmlns:a16="http://schemas.microsoft.com/office/drawing/2014/main" id="{ACDDA168-92DF-461F-8524-3CDC459CF1B3}"/>
              </a:ext>
            </a:extLst>
          </p:cNvPr>
          <p:cNvSpPr/>
          <p:nvPr/>
        </p:nvSpPr>
        <p:spPr>
          <a:xfrm>
            <a:off x="5195812" y="3036280"/>
            <a:ext cx="2339102" cy="461665"/>
          </a:xfrm>
          <a:prstGeom prst="rect">
            <a:avLst/>
          </a:prstGeom>
        </p:spPr>
        <p:txBody>
          <a:bodyPr wrap="none">
            <a:spAutoFit/>
          </a:bodyPr>
          <a:lstStyle/>
          <a:p>
            <a:r>
              <a:rPr lang="zh-CN" altLang="en-US" sz="2400" dirty="0">
                <a:latin typeface="微软雅黑"/>
                <a:ea typeface="微软雅黑"/>
                <a:sym typeface="微软雅黑"/>
              </a:rPr>
              <a:t>请输入你的题目</a:t>
            </a:r>
          </a:p>
        </p:txBody>
      </p:sp>
      <p:sp>
        <p:nvSpPr>
          <p:cNvPr id="36" name="矩形 35">
            <a:extLst>
              <a:ext uri="{FF2B5EF4-FFF2-40B4-BE49-F238E27FC236}">
                <a16:creationId xmlns:a16="http://schemas.microsoft.com/office/drawing/2014/main" id="{9510CED1-7106-4F19-B59F-22BC1A64A0A7}"/>
              </a:ext>
            </a:extLst>
          </p:cNvPr>
          <p:cNvSpPr/>
          <p:nvPr/>
        </p:nvSpPr>
        <p:spPr>
          <a:xfrm rot="20862449">
            <a:off x="4752789" y="1840738"/>
            <a:ext cx="2339102" cy="461665"/>
          </a:xfrm>
          <a:prstGeom prst="rect">
            <a:avLst/>
          </a:prstGeom>
        </p:spPr>
        <p:txBody>
          <a:bodyPr wrap="none">
            <a:spAutoFit/>
          </a:bodyPr>
          <a:lstStyle/>
          <a:p>
            <a:r>
              <a:rPr lang="zh-CN" altLang="en-US" sz="2400" dirty="0">
                <a:latin typeface="微软雅黑"/>
                <a:ea typeface="微软雅黑"/>
                <a:sym typeface="微软雅黑"/>
              </a:rPr>
              <a:t>请输入你的题目</a:t>
            </a:r>
          </a:p>
        </p:txBody>
      </p:sp>
      <p:sp>
        <p:nvSpPr>
          <p:cNvPr id="37" name="矩形 36">
            <a:extLst>
              <a:ext uri="{FF2B5EF4-FFF2-40B4-BE49-F238E27FC236}">
                <a16:creationId xmlns:a16="http://schemas.microsoft.com/office/drawing/2014/main" id="{66B7D0E2-19CD-40EA-B2F0-2A2A28B3089E}"/>
              </a:ext>
            </a:extLst>
          </p:cNvPr>
          <p:cNvSpPr/>
          <p:nvPr/>
        </p:nvSpPr>
        <p:spPr>
          <a:xfrm rot="662920">
            <a:off x="4946329" y="4057021"/>
            <a:ext cx="2339102" cy="461665"/>
          </a:xfrm>
          <a:prstGeom prst="rect">
            <a:avLst/>
          </a:prstGeom>
          <a:ln>
            <a:noFill/>
          </a:ln>
        </p:spPr>
        <p:txBody>
          <a:bodyPr wrap="none">
            <a:spAutoFit/>
          </a:bodyPr>
          <a:lstStyle/>
          <a:p>
            <a:r>
              <a:rPr lang="zh-CN" altLang="en-US" sz="2400" dirty="0">
                <a:latin typeface="微软雅黑"/>
                <a:ea typeface="微软雅黑"/>
                <a:sym typeface="微软雅黑"/>
              </a:rPr>
              <a:t>请输入你的题目</a:t>
            </a:r>
          </a:p>
        </p:txBody>
      </p:sp>
      <p:sp>
        <p:nvSpPr>
          <p:cNvPr id="45" name="矩形 44"/>
          <p:cNvSpPr/>
          <p:nvPr/>
        </p:nvSpPr>
        <p:spPr>
          <a:xfrm>
            <a:off x="2706522" y="3030239"/>
            <a:ext cx="1826141" cy="584775"/>
          </a:xfrm>
          <a:prstGeom prst="rect">
            <a:avLst/>
          </a:prstGeom>
          <a:noFill/>
        </p:spPr>
        <p:txBody>
          <a:bodyPr wrap="none" lIns="91438" tIns="45719" rIns="91438" bIns="45719" rtlCol="0">
            <a:spAutoFit/>
          </a:bodyPr>
          <a:lstStyle/>
          <a:p>
            <a:pPr algn="r"/>
            <a:r>
              <a:rPr lang="zh-CN" altLang="en-US" sz="3200" b="1" dirty="0">
                <a:solidFill>
                  <a:schemeClr val="bg1"/>
                </a:solidFill>
                <a:latin typeface="微软雅黑"/>
                <a:ea typeface="微软雅黑"/>
                <a:cs typeface="+mn-ea"/>
                <a:sym typeface="微软雅黑"/>
              </a:rPr>
              <a:t>输入标题</a:t>
            </a:r>
          </a:p>
        </p:txBody>
      </p:sp>
      <p:sp>
        <p:nvSpPr>
          <p:cNvPr id="48" name="文本框 8"/>
          <p:cNvSpPr txBox="1"/>
          <p:nvPr/>
        </p:nvSpPr>
        <p:spPr>
          <a:xfrm>
            <a:off x="578180" y="4245284"/>
            <a:ext cx="2328737" cy="1200329"/>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sp>
        <p:nvSpPr>
          <p:cNvPr id="49" name="文本框 8"/>
          <p:cNvSpPr txBox="1"/>
          <p:nvPr/>
        </p:nvSpPr>
        <p:spPr>
          <a:xfrm>
            <a:off x="9368394" y="1138670"/>
            <a:ext cx="2328737" cy="1200329"/>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sp>
        <p:nvSpPr>
          <p:cNvPr id="50" name="文本框 8"/>
          <p:cNvSpPr txBox="1"/>
          <p:nvPr/>
        </p:nvSpPr>
        <p:spPr>
          <a:xfrm>
            <a:off x="9838745" y="2811857"/>
            <a:ext cx="2328737" cy="1200329"/>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sp>
        <p:nvSpPr>
          <p:cNvPr id="51" name="文本框 8"/>
          <p:cNvSpPr txBox="1"/>
          <p:nvPr/>
        </p:nvSpPr>
        <p:spPr>
          <a:xfrm>
            <a:off x="9192345" y="5061085"/>
            <a:ext cx="2328737" cy="1200329"/>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endParaRPr lang="en-US" altLang="zh-CN" sz="1200" dirty="0">
              <a:solidFill>
                <a:prstClr val="black"/>
              </a:solidFill>
              <a:latin typeface="微软雅黑"/>
              <a:ea typeface="微软雅黑"/>
              <a:cs typeface="+mn-ea"/>
              <a:sym typeface="微软雅黑"/>
            </a:endParaRPr>
          </a:p>
          <a:p>
            <a:pPr>
              <a:lnSpc>
                <a:spcPct val="150000"/>
              </a:lnSpc>
              <a:defRPr/>
            </a:pPr>
            <a:r>
              <a:rPr lang="zh-CN" altLang="en-US" sz="1200" dirty="0">
                <a:solidFill>
                  <a:prstClr val="black"/>
                </a:solidFill>
                <a:latin typeface="微软雅黑"/>
                <a:ea typeface="微软雅黑"/>
                <a:cs typeface="+mn-ea"/>
                <a:sym typeface="微软雅黑"/>
              </a:rPr>
              <a:t>点击此处更换文本点击此处更换文本</a:t>
            </a:r>
          </a:p>
        </p:txBody>
      </p:sp>
    </p:spTree>
    <p:extLst>
      <p:ext uri="{BB962C8B-B14F-4D97-AF65-F5344CB8AC3E}">
        <p14:creationId xmlns:p14="http://schemas.microsoft.com/office/powerpoint/2010/main" val="2256058469"/>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ppt_x"/>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ppt_x"/>
                                          </p:val>
                                        </p:tav>
                                        <p:tav tm="100000">
                                          <p:val>
                                            <p:strVal val="#ppt_x"/>
                                          </p:val>
                                        </p:tav>
                                      </p:tavLst>
                                    </p:anim>
                                    <p:anim calcmode="lin" valueType="num">
                                      <p:cBhvr additive="base">
                                        <p:cTn id="68" dur="500" fill="hold"/>
                                        <p:tgtEl>
                                          <p:spTgt spid="3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ppt_x"/>
                                          </p:val>
                                        </p:tav>
                                        <p:tav tm="100000">
                                          <p:val>
                                            <p:strVal val="#ppt_x"/>
                                          </p:val>
                                        </p:tav>
                                      </p:tavLst>
                                    </p:anim>
                                    <p:anim calcmode="lin" valueType="num">
                                      <p:cBhvr additive="base">
                                        <p:cTn id="7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2" grpId="0"/>
      <p:bldP spid="33" grpId="0"/>
      <p:bldP spid="34" grpId="0"/>
      <p:bldP spid="35" grpId="0"/>
      <p:bldP spid="36" grpId="0"/>
      <p:bldP spid="37" grpId="0"/>
      <p:bldP spid="45" grpId="0"/>
      <p:bldP spid="48" grpId="0"/>
      <p:bldP spid="49" grpId="0"/>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 y="180"/>
            <a:ext cx="12192325" cy="6857819"/>
          </a:xfrm>
          <a:prstGeom prst="rect">
            <a:avLst/>
          </a:prstGeom>
        </p:spPr>
      </p:pic>
      <p:sp>
        <p:nvSpPr>
          <p:cNvPr id="3" name="PA_矩形 27"/>
          <p:cNvSpPr/>
          <p:nvPr>
            <p:custDataLst>
              <p:tags r:id="rId1"/>
            </p:custDataLst>
          </p:nvPr>
        </p:nvSpPr>
        <p:spPr>
          <a:xfrm>
            <a:off x="5519936" y="1772816"/>
            <a:ext cx="1662804" cy="11518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FFFFFE"/>
                </a:solidFill>
                <a:effectLst>
                  <a:outerShdw blurRad="38100" dist="38100" dir="2700000" algn="tl">
                    <a:srgbClr val="000000">
                      <a:alpha val="43137"/>
                    </a:srgbClr>
                  </a:outerShdw>
                </a:effectLst>
                <a:latin typeface="微软雅黑"/>
                <a:ea typeface="微软雅黑"/>
                <a:sym typeface="微软雅黑"/>
              </a:rPr>
              <a:t>02</a:t>
            </a:r>
            <a:endParaRPr lang="zh-CN" altLang="en-US" sz="8800" b="1" dirty="0">
              <a:solidFill>
                <a:srgbClr val="FFFFFE"/>
              </a:solidFill>
              <a:effectLst>
                <a:outerShdw blurRad="38100" dist="38100" dir="2700000" algn="tl">
                  <a:srgbClr val="000000">
                    <a:alpha val="43137"/>
                  </a:srgbClr>
                </a:outerShdw>
              </a:effectLst>
              <a:latin typeface="微软雅黑"/>
              <a:ea typeface="微软雅黑"/>
              <a:sym typeface="微软雅黑"/>
            </a:endParaRPr>
          </a:p>
        </p:txBody>
      </p:sp>
      <p:sp>
        <p:nvSpPr>
          <p:cNvPr id="4" name="PA_文本框 41"/>
          <p:cNvSpPr txBox="1"/>
          <p:nvPr>
            <p:custDataLst>
              <p:tags r:id="rId2"/>
            </p:custDataLst>
          </p:nvPr>
        </p:nvSpPr>
        <p:spPr>
          <a:xfrm>
            <a:off x="4439816" y="3434789"/>
            <a:ext cx="3699936" cy="646331"/>
          </a:xfrm>
          <a:prstGeom prst="rect">
            <a:avLst/>
          </a:prstGeom>
          <a:noFill/>
        </p:spPr>
        <p:txBody>
          <a:bodyPr wrap="square" rtlCol="0">
            <a:spAutoFit/>
          </a:bodyPr>
          <a:lstStyle/>
          <a:p>
            <a:pPr algn="ctr"/>
            <a:r>
              <a:rPr lang="zh-CN" altLang="en-US" sz="3600" b="1" dirty="0">
                <a:solidFill>
                  <a:srgbClr val="FFFFFE"/>
                </a:solidFill>
                <a:effectLst>
                  <a:outerShdw blurRad="38100" dist="38100" dir="2700000" algn="tl">
                    <a:srgbClr val="000000">
                      <a:alpha val="43137"/>
                    </a:srgbClr>
                  </a:outerShdw>
                </a:effectLst>
                <a:latin typeface="微软雅黑"/>
                <a:ea typeface="微软雅黑"/>
                <a:sym typeface="微软雅黑"/>
              </a:rPr>
              <a:t>成果展示</a:t>
            </a:r>
          </a:p>
        </p:txBody>
      </p:sp>
    </p:spTree>
    <p:extLst>
      <p:ext uri="{BB962C8B-B14F-4D97-AF65-F5344CB8AC3E}">
        <p14:creationId xmlns:p14="http://schemas.microsoft.com/office/powerpoint/2010/main" val="2160609143"/>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p:nvPr/>
        </p:nvGrpSpPr>
        <p:grpSpPr>
          <a:xfrm>
            <a:off x="5648728" y="1607719"/>
            <a:ext cx="695411" cy="4815826"/>
            <a:chOff x="4160049" y="1274619"/>
            <a:chExt cx="695459" cy="4816157"/>
          </a:xfrm>
          <a:solidFill>
            <a:srgbClr val="FFFFFE"/>
          </a:solidFill>
          <a:effectLst>
            <a:outerShdw blurRad="381000" dist="38100" dir="2700000" algn="tl" rotWithShape="0">
              <a:prstClr val="black">
                <a:alpha val="35000"/>
              </a:prstClr>
            </a:outerShdw>
          </a:effectLst>
        </p:grpSpPr>
        <p:sp>
          <p:nvSpPr>
            <p:cNvPr id="6" name="Rectangle 4"/>
            <p:cNvSpPr/>
            <p:nvPr/>
          </p:nvSpPr>
          <p:spPr>
            <a:xfrm>
              <a:off x="4160049" y="1274619"/>
              <a:ext cx="695459" cy="4059772"/>
            </a:xfrm>
            <a:prstGeom prst="rect">
              <a:avLst/>
            </a:prstGeom>
            <a:grpFill/>
            <a:ln>
              <a:solidFill>
                <a:srgbClr val="F545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微软雅黑"/>
                <a:ea typeface="微软雅黑"/>
                <a:sym typeface="微软雅黑"/>
              </a:endParaRPr>
            </a:p>
          </p:txBody>
        </p:sp>
        <p:sp>
          <p:nvSpPr>
            <p:cNvPr id="7" name="Isosceles Triangle 5"/>
            <p:cNvSpPr/>
            <p:nvPr/>
          </p:nvSpPr>
          <p:spPr>
            <a:xfrm flipV="1">
              <a:off x="4160049" y="5334390"/>
              <a:ext cx="695459" cy="756386"/>
            </a:xfrm>
            <a:prstGeom prst="triangle">
              <a:avLst/>
            </a:prstGeom>
            <a:grpFill/>
            <a:ln>
              <a:solidFill>
                <a:srgbClr val="F5456D"/>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微软雅黑"/>
                <a:ea typeface="微软雅黑"/>
                <a:sym typeface="微软雅黑"/>
              </a:endParaRPr>
            </a:p>
          </p:txBody>
        </p:sp>
        <p:sp>
          <p:nvSpPr>
            <p:cNvPr id="8" name="Isosceles Triangle 6"/>
            <p:cNvSpPr/>
            <p:nvPr/>
          </p:nvSpPr>
          <p:spPr>
            <a:xfrm flipV="1">
              <a:off x="4399999" y="5852463"/>
              <a:ext cx="220319" cy="238313"/>
            </a:xfrm>
            <a:prstGeom prst="triangle">
              <a:avLst/>
            </a:prstGeom>
            <a:grpFill/>
            <a:ln>
              <a:solidFill>
                <a:srgbClr val="F545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微软雅黑"/>
                <a:ea typeface="微软雅黑"/>
                <a:sym typeface="微软雅黑"/>
              </a:endParaRPr>
            </a:p>
          </p:txBody>
        </p:sp>
      </p:grpSp>
      <p:grpSp>
        <p:nvGrpSpPr>
          <p:cNvPr id="9" name="Group 7"/>
          <p:cNvGrpSpPr/>
          <p:nvPr/>
        </p:nvGrpSpPr>
        <p:grpSpPr>
          <a:xfrm>
            <a:off x="4950773" y="4037356"/>
            <a:ext cx="1393363" cy="1338681"/>
            <a:chOff x="5013756" y="3958570"/>
            <a:chExt cx="1393459" cy="1338773"/>
          </a:xfrm>
          <a:solidFill>
            <a:schemeClr val="bg1"/>
          </a:solidFill>
          <a:effectLst>
            <a:outerShdw blurRad="381000" dist="127000" dir="2700000" algn="tl" rotWithShape="0">
              <a:prstClr val="black">
                <a:alpha val="40000"/>
              </a:prstClr>
            </a:outerShdw>
          </a:effectLst>
        </p:grpSpPr>
        <p:sp>
          <p:nvSpPr>
            <p:cNvPr id="10" name="Diamond 8"/>
            <p:cNvSpPr/>
            <p:nvPr/>
          </p:nvSpPr>
          <p:spPr>
            <a:xfrm>
              <a:off x="5013756" y="3958570"/>
              <a:ext cx="1393459" cy="1338773"/>
            </a:xfrm>
            <a:prstGeom prst="diamond">
              <a:avLst/>
            </a:prstGeom>
            <a:solidFill>
              <a:srgbClr val="E73255"/>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微软雅黑"/>
                <a:ea typeface="微软雅黑"/>
                <a:sym typeface="微软雅黑"/>
              </a:endParaRPr>
            </a:p>
          </p:txBody>
        </p:sp>
        <p:grpSp>
          <p:nvGrpSpPr>
            <p:cNvPr id="11" name="Group 9"/>
            <p:cNvGrpSpPr/>
            <p:nvPr/>
          </p:nvGrpSpPr>
          <p:grpSpPr>
            <a:xfrm>
              <a:off x="5478313" y="4439043"/>
              <a:ext cx="464344" cy="377825"/>
              <a:chOff x="10074275" y="4479132"/>
              <a:chExt cx="464344" cy="377825"/>
            </a:xfrm>
            <a:grpFill/>
          </p:grpSpPr>
          <p:sp>
            <p:nvSpPr>
              <p:cNvPr id="12"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sp>
            <p:nvSpPr>
              <p:cNvPr id="13"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grpSp>
      </p:grpSp>
      <p:grpSp>
        <p:nvGrpSpPr>
          <p:cNvPr id="14" name="Group 12"/>
          <p:cNvGrpSpPr/>
          <p:nvPr/>
        </p:nvGrpSpPr>
        <p:grpSpPr>
          <a:xfrm>
            <a:off x="5648727" y="1607718"/>
            <a:ext cx="1393363" cy="1338681"/>
            <a:chOff x="5711758" y="1528765"/>
            <a:chExt cx="1393459" cy="1338773"/>
          </a:xfrm>
          <a:solidFill>
            <a:schemeClr val="bg1"/>
          </a:solidFill>
          <a:effectLst>
            <a:outerShdw blurRad="381000" dist="127000" dir="2700000" algn="tl" rotWithShape="0">
              <a:prstClr val="black">
                <a:alpha val="40000"/>
              </a:prstClr>
            </a:outerShdw>
          </a:effectLst>
        </p:grpSpPr>
        <p:sp>
          <p:nvSpPr>
            <p:cNvPr id="15" name="Diamond 13"/>
            <p:cNvSpPr/>
            <p:nvPr/>
          </p:nvSpPr>
          <p:spPr>
            <a:xfrm>
              <a:off x="5711758" y="1528765"/>
              <a:ext cx="1393459" cy="1338773"/>
            </a:xfrm>
            <a:prstGeom prst="diamond">
              <a:avLst/>
            </a:prstGeom>
            <a:solidFill>
              <a:srgbClr val="E73255"/>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微软雅黑"/>
                <a:ea typeface="微软雅黑"/>
                <a:sym typeface="微软雅黑"/>
              </a:endParaRPr>
            </a:p>
          </p:txBody>
        </p:sp>
        <p:sp>
          <p:nvSpPr>
            <p:cNvPr id="16"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grpSp>
      <p:grpSp>
        <p:nvGrpSpPr>
          <p:cNvPr id="17" name="Group 15"/>
          <p:cNvGrpSpPr/>
          <p:nvPr/>
        </p:nvGrpSpPr>
        <p:grpSpPr>
          <a:xfrm>
            <a:off x="5647457" y="3227477"/>
            <a:ext cx="1393363" cy="1338681"/>
            <a:chOff x="5710487" y="3160643"/>
            <a:chExt cx="1393459" cy="1338773"/>
          </a:xfrm>
          <a:solidFill>
            <a:schemeClr val="bg1"/>
          </a:solidFill>
          <a:effectLst>
            <a:outerShdw blurRad="381000" dist="127000" dir="2700000" algn="tl" rotWithShape="0">
              <a:prstClr val="black">
                <a:alpha val="40000"/>
              </a:prstClr>
            </a:outerShdw>
          </a:effectLst>
        </p:grpSpPr>
        <p:sp>
          <p:nvSpPr>
            <p:cNvPr id="18" name="Diamond 16"/>
            <p:cNvSpPr/>
            <p:nvPr/>
          </p:nvSpPr>
          <p:spPr>
            <a:xfrm>
              <a:off x="5710487" y="3160643"/>
              <a:ext cx="1393459" cy="1338773"/>
            </a:xfrm>
            <a:prstGeom prst="diamond">
              <a:avLst/>
            </a:prstGeom>
            <a:solidFill>
              <a:srgbClr val="E73255"/>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微软雅黑"/>
                <a:ea typeface="微软雅黑"/>
                <a:sym typeface="微软雅黑"/>
              </a:endParaRPr>
            </a:p>
          </p:txBody>
        </p:sp>
        <p:grpSp>
          <p:nvGrpSpPr>
            <p:cNvPr id="19" name="Group 17"/>
            <p:cNvGrpSpPr/>
            <p:nvPr/>
          </p:nvGrpSpPr>
          <p:grpSpPr>
            <a:xfrm>
              <a:off x="6175045" y="3597325"/>
              <a:ext cx="464344" cy="464344"/>
              <a:chOff x="4439444" y="2582069"/>
              <a:chExt cx="464344" cy="464344"/>
            </a:xfrm>
            <a:grpFill/>
          </p:grpSpPr>
          <p:sp>
            <p:nvSpPr>
              <p:cNvPr id="2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sp>
            <p:nvSpPr>
              <p:cNvPr id="2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sp>
            <p:nvSpPr>
              <p:cNvPr id="2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grpSp>
      </p:grpSp>
      <p:grpSp>
        <p:nvGrpSpPr>
          <p:cNvPr id="23" name="Group 21"/>
          <p:cNvGrpSpPr/>
          <p:nvPr/>
        </p:nvGrpSpPr>
        <p:grpSpPr>
          <a:xfrm>
            <a:off x="4950774" y="2417597"/>
            <a:ext cx="1393363" cy="1338681"/>
            <a:chOff x="5013757" y="2344704"/>
            <a:chExt cx="1393459" cy="1338773"/>
          </a:xfrm>
          <a:solidFill>
            <a:schemeClr val="bg1"/>
          </a:solidFill>
          <a:effectLst>
            <a:outerShdw blurRad="381000" dist="127000" dir="2700000" algn="tl" rotWithShape="0">
              <a:prstClr val="black">
                <a:alpha val="40000"/>
              </a:prstClr>
            </a:outerShdw>
          </a:effectLst>
        </p:grpSpPr>
        <p:sp>
          <p:nvSpPr>
            <p:cNvPr id="24" name="Diamond 22"/>
            <p:cNvSpPr/>
            <p:nvPr/>
          </p:nvSpPr>
          <p:spPr>
            <a:xfrm>
              <a:off x="5013757" y="2344704"/>
              <a:ext cx="1393459" cy="1338773"/>
            </a:xfrm>
            <a:prstGeom prst="diamond">
              <a:avLst/>
            </a:prstGeom>
            <a:solidFill>
              <a:srgbClr val="E73255"/>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微软雅黑"/>
                <a:ea typeface="微软雅黑"/>
                <a:sym typeface="微软雅黑"/>
              </a:endParaRPr>
            </a:p>
          </p:txBody>
        </p:sp>
        <p:grpSp>
          <p:nvGrpSpPr>
            <p:cNvPr id="25" name="Group 23"/>
            <p:cNvGrpSpPr/>
            <p:nvPr/>
          </p:nvGrpSpPr>
          <p:grpSpPr>
            <a:xfrm>
              <a:off x="5478313" y="2752368"/>
              <a:ext cx="464344" cy="464344"/>
              <a:chOff x="4439444" y="1652588"/>
              <a:chExt cx="464344" cy="464344"/>
            </a:xfrm>
            <a:grpFill/>
          </p:grpSpPr>
          <p:sp>
            <p:nvSpPr>
              <p:cNvPr id="2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sp>
            <p:nvSpPr>
              <p:cNvPr id="2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sp>
            <p:nvSpPr>
              <p:cNvPr id="2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微软雅黑"/>
                  <a:ea typeface="微软雅黑"/>
                  <a:sym typeface="微软雅黑"/>
                </a:endParaRPr>
              </a:p>
            </p:txBody>
          </p:sp>
        </p:grpSp>
      </p:grpSp>
      <p:grpSp>
        <p:nvGrpSpPr>
          <p:cNvPr id="29" name="Group 27"/>
          <p:cNvGrpSpPr/>
          <p:nvPr/>
        </p:nvGrpSpPr>
        <p:grpSpPr>
          <a:xfrm>
            <a:off x="7275519" y="1703316"/>
            <a:ext cx="3352671" cy="861044"/>
            <a:chOff x="7338662" y="1708663"/>
            <a:chExt cx="4316309" cy="861104"/>
          </a:xfrm>
        </p:grpSpPr>
        <p:sp>
          <p:nvSpPr>
            <p:cNvPr id="30" name="TextBox 28"/>
            <p:cNvSpPr txBox="1"/>
            <p:nvPr/>
          </p:nvSpPr>
          <p:spPr>
            <a:xfrm>
              <a:off x="7338662" y="1708663"/>
              <a:ext cx="2020818" cy="417387"/>
            </a:xfrm>
            <a:prstGeom prst="rect">
              <a:avLst/>
            </a:prstGeom>
            <a:noFill/>
          </p:spPr>
          <p:txBody>
            <a:bodyPr wrap="none" rtlCol="0">
              <a:spAutoFit/>
            </a:bodyPr>
            <a:lstStyle/>
            <a:p>
              <a:pPr>
                <a:lnSpc>
                  <a:spcPct val="130000"/>
                </a:lnSpc>
              </a:pPr>
              <a:r>
                <a:rPr lang="zh-CN" altLang="en-US" dirty="0">
                  <a:latin typeface="微软雅黑"/>
                  <a:ea typeface="微软雅黑"/>
                  <a:sym typeface="微软雅黑"/>
                </a:rPr>
                <a:t>相关标题文字</a:t>
              </a:r>
              <a:endParaRPr lang="en-GB" dirty="0">
                <a:latin typeface="微软雅黑"/>
                <a:ea typeface="微软雅黑"/>
                <a:sym typeface="微软雅黑"/>
              </a:endParaRPr>
            </a:p>
          </p:txBody>
        </p:sp>
        <p:sp>
          <p:nvSpPr>
            <p:cNvPr id="31" name="TextBox 29"/>
            <p:cNvSpPr txBox="1"/>
            <p:nvPr/>
          </p:nvSpPr>
          <p:spPr>
            <a:xfrm>
              <a:off x="7338662" y="2077995"/>
              <a:ext cx="4316309" cy="491772"/>
            </a:xfrm>
            <a:prstGeom prst="rect">
              <a:avLst/>
            </a:prstGeom>
            <a:noFill/>
          </p:spPr>
          <p:txBody>
            <a:bodyPr wrap="square" rtlCol="0">
              <a:spAutoFit/>
            </a:bodyPr>
            <a:lstStyle/>
            <a:p>
              <a:pPr>
                <a:lnSpc>
                  <a:spcPct val="130000"/>
                </a:lnSpc>
              </a:pPr>
              <a:r>
                <a:rPr lang="zh-CN" altLang="en-US" sz="1050" dirty="0">
                  <a:latin typeface="微软雅黑"/>
                  <a:ea typeface="微软雅黑"/>
                  <a:sym typeface="微软雅黑"/>
                </a:rPr>
                <a:t>点击添加相关标题文字，点击添加相关标题文字，点击添加相关标题文字，点击添加相关标题文字。</a:t>
              </a:r>
              <a:endParaRPr lang="en-GB" sz="1050" dirty="0">
                <a:latin typeface="微软雅黑"/>
                <a:ea typeface="微软雅黑"/>
                <a:sym typeface="微软雅黑"/>
              </a:endParaRPr>
            </a:p>
          </p:txBody>
        </p:sp>
      </p:grpSp>
      <p:grpSp>
        <p:nvGrpSpPr>
          <p:cNvPr id="32" name="Group 30"/>
          <p:cNvGrpSpPr/>
          <p:nvPr/>
        </p:nvGrpSpPr>
        <p:grpSpPr>
          <a:xfrm>
            <a:off x="7272978" y="3353934"/>
            <a:ext cx="3352671" cy="861044"/>
            <a:chOff x="7338662" y="1708663"/>
            <a:chExt cx="4316309" cy="861104"/>
          </a:xfrm>
        </p:grpSpPr>
        <p:sp>
          <p:nvSpPr>
            <p:cNvPr id="33" name="TextBox 31"/>
            <p:cNvSpPr txBox="1"/>
            <p:nvPr/>
          </p:nvSpPr>
          <p:spPr>
            <a:xfrm>
              <a:off x="7338662" y="1708663"/>
              <a:ext cx="2020818" cy="417387"/>
            </a:xfrm>
            <a:prstGeom prst="rect">
              <a:avLst/>
            </a:prstGeom>
            <a:noFill/>
          </p:spPr>
          <p:txBody>
            <a:bodyPr wrap="none" rtlCol="0">
              <a:spAutoFit/>
            </a:bodyPr>
            <a:lstStyle/>
            <a:p>
              <a:pPr>
                <a:lnSpc>
                  <a:spcPct val="130000"/>
                </a:lnSpc>
              </a:pPr>
              <a:r>
                <a:rPr lang="zh-CN" altLang="en-US" dirty="0">
                  <a:latin typeface="微软雅黑"/>
                  <a:ea typeface="微软雅黑"/>
                  <a:sym typeface="微软雅黑"/>
                </a:rPr>
                <a:t>相关标题文字</a:t>
              </a:r>
              <a:endParaRPr lang="en-GB" dirty="0">
                <a:latin typeface="微软雅黑"/>
                <a:ea typeface="微软雅黑"/>
                <a:sym typeface="微软雅黑"/>
              </a:endParaRPr>
            </a:p>
          </p:txBody>
        </p:sp>
        <p:sp>
          <p:nvSpPr>
            <p:cNvPr id="34" name="TextBox 32"/>
            <p:cNvSpPr txBox="1"/>
            <p:nvPr/>
          </p:nvSpPr>
          <p:spPr>
            <a:xfrm>
              <a:off x="7338662" y="2077995"/>
              <a:ext cx="4316309" cy="491772"/>
            </a:xfrm>
            <a:prstGeom prst="rect">
              <a:avLst/>
            </a:prstGeom>
            <a:noFill/>
          </p:spPr>
          <p:txBody>
            <a:bodyPr wrap="square" rtlCol="0">
              <a:spAutoFit/>
            </a:bodyPr>
            <a:lstStyle/>
            <a:p>
              <a:pPr>
                <a:lnSpc>
                  <a:spcPct val="130000"/>
                </a:lnSpc>
              </a:pPr>
              <a:r>
                <a:rPr lang="zh-CN" altLang="en-US" sz="1050" dirty="0">
                  <a:latin typeface="微软雅黑"/>
                  <a:ea typeface="微软雅黑"/>
                  <a:sym typeface="微软雅黑"/>
                </a:rPr>
                <a:t>点击添加相关标题文字，点击添加相关标题文字，点击添加相关标题文字，点击添加相关标题文字。</a:t>
              </a:r>
              <a:endParaRPr lang="en-GB" sz="1050" dirty="0">
                <a:latin typeface="微软雅黑"/>
                <a:ea typeface="微软雅黑"/>
                <a:sym typeface="微软雅黑"/>
              </a:endParaRPr>
            </a:p>
          </p:txBody>
        </p:sp>
      </p:grpSp>
      <p:grpSp>
        <p:nvGrpSpPr>
          <p:cNvPr id="35" name="Group 33"/>
          <p:cNvGrpSpPr/>
          <p:nvPr/>
        </p:nvGrpSpPr>
        <p:grpSpPr>
          <a:xfrm>
            <a:off x="1362832" y="2509432"/>
            <a:ext cx="3361185" cy="861044"/>
            <a:chOff x="7338662" y="1708663"/>
            <a:chExt cx="4316309" cy="861104"/>
          </a:xfrm>
        </p:grpSpPr>
        <p:sp>
          <p:nvSpPr>
            <p:cNvPr id="36" name="TextBox 34"/>
            <p:cNvSpPr txBox="1"/>
            <p:nvPr/>
          </p:nvSpPr>
          <p:spPr>
            <a:xfrm>
              <a:off x="9636150" y="1708663"/>
              <a:ext cx="2015699" cy="417387"/>
            </a:xfrm>
            <a:prstGeom prst="rect">
              <a:avLst/>
            </a:prstGeom>
            <a:noFill/>
          </p:spPr>
          <p:txBody>
            <a:bodyPr wrap="none" rtlCol="0">
              <a:spAutoFit/>
            </a:bodyPr>
            <a:lstStyle/>
            <a:p>
              <a:pPr algn="r">
                <a:lnSpc>
                  <a:spcPct val="130000"/>
                </a:lnSpc>
              </a:pPr>
              <a:r>
                <a:rPr lang="zh-CN" altLang="en-US" dirty="0">
                  <a:latin typeface="微软雅黑"/>
                  <a:ea typeface="微软雅黑"/>
                  <a:sym typeface="微软雅黑"/>
                </a:rPr>
                <a:t>相关标题文字</a:t>
              </a:r>
              <a:endParaRPr lang="en-GB" dirty="0">
                <a:latin typeface="微软雅黑"/>
                <a:ea typeface="微软雅黑"/>
                <a:sym typeface="微软雅黑"/>
              </a:endParaRPr>
            </a:p>
          </p:txBody>
        </p:sp>
        <p:sp>
          <p:nvSpPr>
            <p:cNvPr id="37" name="TextBox 35"/>
            <p:cNvSpPr txBox="1"/>
            <p:nvPr/>
          </p:nvSpPr>
          <p:spPr>
            <a:xfrm>
              <a:off x="7338662" y="2077995"/>
              <a:ext cx="4316309" cy="491772"/>
            </a:xfrm>
            <a:prstGeom prst="rect">
              <a:avLst/>
            </a:prstGeom>
            <a:noFill/>
          </p:spPr>
          <p:txBody>
            <a:bodyPr wrap="square" rtlCol="0">
              <a:spAutoFit/>
            </a:bodyPr>
            <a:lstStyle/>
            <a:p>
              <a:pPr algn="r">
                <a:lnSpc>
                  <a:spcPct val="130000"/>
                </a:lnSpc>
              </a:pPr>
              <a:r>
                <a:rPr lang="zh-CN" altLang="en-US" sz="1050" dirty="0">
                  <a:latin typeface="微软雅黑"/>
                  <a:ea typeface="微软雅黑"/>
                  <a:sym typeface="微软雅黑"/>
                </a:rPr>
                <a:t>点击添加相关标题文字，点击添加相关标题文字，点击添加相关标题文字，点击添加相关标题文字。</a:t>
              </a:r>
              <a:endParaRPr lang="en-GB" sz="1050" dirty="0">
                <a:latin typeface="微软雅黑"/>
                <a:ea typeface="微软雅黑"/>
                <a:sym typeface="微软雅黑"/>
              </a:endParaRPr>
            </a:p>
          </p:txBody>
        </p:sp>
      </p:grpSp>
      <p:grpSp>
        <p:nvGrpSpPr>
          <p:cNvPr id="38" name="Group 36"/>
          <p:cNvGrpSpPr/>
          <p:nvPr/>
        </p:nvGrpSpPr>
        <p:grpSpPr>
          <a:xfrm>
            <a:off x="1356161" y="4152734"/>
            <a:ext cx="3361185" cy="861044"/>
            <a:chOff x="7338662" y="1708663"/>
            <a:chExt cx="4316309" cy="861104"/>
          </a:xfrm>
        </p:grpSpPr>
        <p:sp>
          <p:nvSpPr>
            <p:cNvPr id="39" name="TextBox 37"/>
            <p:cNvSpPr txBox="1"/>
            <p:nvPr/>
          </p:nvSpPr>
          <p:spPr>
            <a:xfrm>
              <a:off x="9636150" y="1708663"/>
              <a:ext cx="2015699" cy="417387"/>
            </a:xfrm>
            <a:prstGeom prst="rect">
              <a:avLst/>
            </a:prstGeom>
            <a:noFill/>
          </p:spPr>
          <p:txBody>
            <a:bodyPr wrap="none" rtlCol="0">
              <a:spAutoFit/>
            </a:bodyPr>
            <a:lstStyle/>
            <a:p>
              <a:pPr algn="r">
                <a:lnSpc>
                  <a:spcPct val="130000"/>
                </a:lnSpc>
              </a:pPr>
              <a:r>
                <a:rPr lang="zh-CN" altLang="en-US" dirty="0">
                  <a:latin typeface="微软雅黑"/>
                  <a:ea typeface="微软雅黑"/>
                  <a:sym typeface="微软雅黑"/>
                </a:rPr>
                <a:t>相关标题文字</a:t>
              </a:r>
              <a:endParaRPr lang="en-GB" dirty="0">
                <a:latin typeface="微软雅黑"/>
                <a:ea typeface="微软雅黑"/>
                <a:sym typeface="微软雅黑"/>
              </a:endParaRPr>
            </a:p>
          </p:txBody>
        </p:sp>
        <p:sp>
          <p:nvSpPr>
            <p:cNvPr id="40" name="TextBox 38"/>
            <p:cNvSpPr txBox="1"/>
            <p:nvPr/>
          </p:nvSpPr>
          <p:spPr>
            <a:xfrm>
              <a:off x="7338662" y="2077995"/>
              <a:ext cx="4316309" cy="491772"/>
            </a:xfrm>
            <a:prstGeom prst="rect">
              <a:avLst/>
            </a:prstGeom>
            <a:noFill/>
          </p:spPr>
          <p:txBody>
            <a:bodyPr wrap="square" rtlCol="0">
              <a:spAutoFit/>
            </a:bodyPr>
            <a:lstStyle/>
            <a:p>
              <a:pPr algn="r">
                <a:lnSpc>
                  <a:spcPct val="130000"/>
                </a:lnSpc>
              </a:pPr>
              <a:r>
                <a:rPr lang="zh-CN" altLang="en-US" sz="1050" dirty="0">
                  <a:latin typeface="微软雅黑"/>
                  <a:ea typeface="微软雅黑"/>
                  <a:sym typeface="微软雅黑"/>
                </a:rPr>
                <a:t>点击添加相关标题文字，点击添加相关标题文字，点击添加相关标题文字，点击添加相关标题文字。</a:t>
              </a:r>
              <a:endParaRPr lang="en-GB" sz="1050" dirty="0">
                <a:latin typeface="微软雅黑"/>
                <a:ea typeface="微软雅黑"/>
                <a:sym typeface="微软雅黑"/>
              </a:endParaRPr>
            </a:p>
          </p:txBody>
        </p:sp>
      </p:grpSp>
    </p:spTree>
    <p:extLst>
      <p:ext uri="{BB962C8B-B14F-4D97-AF65-F5344CB8AC3E}">
        <p14:creationId xmlns:p14="http://schemas.microsoft.com/office/powerpoint/2010/main" val="3131489385"/>
      </p:ext>
    </p:ext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花卉小清新粉色年终汇报PPT模板"/>
</p:tagLst>
</file>

<file path=ppt/tags/tag10.xml><?xml version="1.0" encoding="utf-8"?>
<p:tagLst xmlns:a="http://schemas.openxmlformats.org/drawingml/2006/main" xmlns:r="http://schemas.openxmlformats.org/officeDocument/2006/relationships" xmlns:p="http://schemas.openxmlformats.org/presentationml/2006/main">
  <p:tag name="ISLIDE.DIAGRAM" val="669489fd-8936-40e6-b780-57ee0c1cb8e1"/>
</p:tagLst>
</file>

<file path=ppt/tags/tag11.xml><?xml version="1.0" encoding="utf-8"?>
<p:tagLst xmlns:a="http://schemas.openxmlformats.org/drawingml/2006/main" xmlns:r="http://schemas.openxmlformats.org/officeDocument/2006/relationships" xmlns:p="http://schemas.openxmlformats.org/presentationml/2006/main">
  <p:tag name="ISLIDE.DIAGRAM" val="5eada743-30c4-40f5-9e89-3ba72b8bd817"/>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MH" val="20170812155506"/>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81215550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3313</TotalTime>
  <Words>1935</Words>
  <Application>Microsoft Office PowerPoint</Application>
  <PresentationFormat>宽屏</PresentationFormat>
  <Paragraphs>259</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Clear Sans</vt:lpstr>
      <vt:lpstr>Lato Light</vt:lpstr>
      <vt:lpstr>Lato Regular</vt:lpstr>
      <vt:lpstr>宋体</vt:lpstr>
      <vt:lpstr>微软雅黑</vt:lpstr>
      <vt:lpstr>Arial</vt:lpstr>
      <vt:lpstr>Calibri</vt:lpstr>
      <vt:lpstr>Impact</vt:lpstr>
      <vt:lpstr>Office 主题​​</vt:lpstr>
      <vt:lpstr>PowerPoint 演示文稿</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花卉小清新粉色年终汇报PPT模板</dc:title>
  <dc:creator>lenovo</dc:creator>
  <cp:lastModifiedBy>Administrator</cp:lastModifiedBy>
  <cp:revision>1818</cp:revision>
  <dcterms:created xsi:type="dcterms:W3CDTF">2017-07-16T04:42:15Z</dcterms:created>
  <dcterms:modified xsi:type="dcterms:W3CDTF">2018-02-01T12:23:56Z</dcterms:modified>
</cp:coreProperties>
</file>