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6" r:id="rId5"/>
    <p:sldId id="266" r:id="rId6"/>
    <p:sldId id="268" r:id="rId7"/>
    <p:sldId id="265" r:id="rId8"/>
    <p:sldId id="267" r:id="rId9"/>
    <p:sldId id="260" r:id="rId10"/>
    <p:sldId id="269" r:id="rId11"/>
    <p:sldId id="270" r:id="rId12"/>
    <p:sldId id="271" r:id="rId13"/>
    <p:sldId id="272" r:id="rId14"/>
    <p:sldId id="261" r:id="rId15"/>
    <p:sldId id="273" r:id="rId16"/>
    <p:sldId id="274" r:id="rId17"/>
    <p:sldId id="275" r:id="rId18"/>
    <p:sldId id="276" r:id="rId19"/>
    <p:sldId id="277" r:id="rId20"/>
    <p:sldId id="262" r:id="rId21"/>
    <p:sldId id="278" r:id="rId22"/>
    <p:sldId id="279" r:id="rId23"/>
    <p:sldId id="280" r:id="rId24"/>
    <p:sldId id="281" r:id="rId25"/>
    <p:sldId id="263" r:id="rId26"/>
    <p:sldId id="264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5F89"/>
    <a:srgbClr val="D8386D"/>
    <a:srgbClr val="EF92AA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5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9235031039316"/>
          <c:y val="0.204009433962264"/>
          <c:w val="0.906708497430078"/>
          <c:h val="0.563881401617251"/>
        </c:manualLayout>
      </c:layout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2109.83</c:v>
                </c:pt>
                <c:pt idx="1">
                  <c:v>2096.47</c:v>
                </c:pt>
                <c:pt idx="2">
                  <c:v>2053.47</c:v>
                </c:pt>
                <c:pt idx="3">
                  <c:v>1996.67</c:v>
                </c:pt>
                <c:pt idx="4">
                  <c:v>2050.42</c:v>
                </c:pt>
                <c:pt idx="5">
                  <c:v>2020.76</c:v>
                </c:pt>
                <c:pt idx="6">
                  <c:v>2046.13</c:v>
                </c:pt>
                <c:pt idx="7">
                  <c:v>2054.44</c:v>
                </c:pt>
                <c:pt idx="8">
                  <c:v>2087.63</c:v>
                </c:pt>
                <c:pt idx="9">
                  <c:v>2069.28</c:v>
                </c:pt>
                <c:pt idx="10">
                  <c:v>2005.03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2119.59</c:v>
                </c:pt>
                <c:pt idx="1">
                  <c:v>2110.61</c:v>
                </c:pt>
                <c:pt idx="2">
                  <c:v>2097.03</c:v>
                </c:pt>
                <c:pt idx="3">
                  <c:v>2072.4</c:v>
                </c:pt>
                <c:pt idx="4">
                  <c:v>2057.62</c:v>
                </c:pt>
                <c:pt idx="5">
                  <c:v>2064.62</c:v>
                </c:pt>
                <c:pt idx="6">
                  <c:v>2056.93</c:v>
                </c:pt>
                <c:pt idx="7">
                  <c:v>2064.43</c:v>
                </c:pt>
                <c:pt idx="8">
                  <c:v>2093.55</c:v>
                </c:pt>
                <c:pt idx="9">
                  <c:v>2092.7</c:v>
                </c:pt>
                <c:pt idx="10">
                  <c:v>2077.85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2103</c:v>
                </c:pt>
                <c:pt idx="1">
                  <c:v>2085.44</c:v>
                </c:pt>
                <c:pt idx="2">
                  <c:v>2041.88</c:v>
                </c:pt>
                <c:pt idx="3">
                  <c:v>1980.9</c:v>
                </c:pt>
                <c:pt idx="4">
                  <c:v>1989.18</c:v>
                </c:pt>
                <c:pt idx="5">
                  <c:v>2004.49</c:v>
                </c:pt>
                <c:pt idx="6">
                  <c:v>1988.12</c:v>
                </c:pt>
                <c:pt idx="7">
                  <c:v>1992.44</c:v>
                </c:pt>
                <c:pt idx="8">
                  <c:v>2046.04</c:v>
                </c:pt>
                <c:pt idx="9">
                  <c:v>2069.28</c:v>
                </c:pt>
                <c:pt idx="10">
                  <c:v>1972.56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2104.5</c:v>
                </c:pt>
                <c:pt idx="1">
                  <c:v>2110.3</c:v>
                </c:pt>
                <c:pt idx="2">
                  <c:v>2096.99</c:v>
                </c:pt>
                <c:pt idx="3">
                  <c:v>2055.47</c:v>
                </c:pt>
                <c:pt idx="4">
                  <c:v>1994.99</c:v>
                </c:pt>
                <c:pt idx="5">
                  <c:v>2051.82</c:v>
                </c:pt>
                <c:pt idx="6">
                  <c:v>2019.42</c:v>
                </c:pt>
                <c:pt idx="7">
                  <c:v>2044.81</c:v>
                </c:pt>
                <c:pt idx="8">
                  <c:v>2058.2</c:v>
                </c:pt>
                <c:pt idx="9">
                  <c:v>2088.77</c:v>
                </c:pt>
                <c:pt idx="10">
                  <c:v>2070.65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31750" cap="rnd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rgbClr val="EF92AA"/>
              </a:solidFill>
              <a:ln w="9525" cap="flat" cmpd="sng" algn="ctr">
                <a:noFill/>
                <a:round/>
              </a:ln>
              <a:effectLst/>
            </c:spPr>
          </c:upBars>
          <c:downBars>
            <c:spPr>
              <a:solidFill>
                <a:srgbClr val="DF5F89"/>
              </a:solidFill>
              <a:ln w="9525" cap="flat" cmpd="sng" algn="ctr">
                <a:noFill/>
                <a:round/>
              </a:ln>
              <a:effectLst/>
            </c:spPr>
          </c:downBars>
        </c:upDownBars>
        <c:axId val="-1733296544"/>
        <c:axId val="-1733306880"/>
      </c:stockChart>
      <c:catAx>
        <c:axId val="-173329654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F UI Display Light" charset="0"/>
              </a:defRPr>
            </a:pPr>
          </a:p>
        </c:txPr>
        <c:crossAx val="-1733306880"/>
        <c:crosses val="autoZero"/>
        <c:auto val="0"/>
        <c:lblAlgn val="ctr"/>
        <c:lblOffset val="100"/>
        <c:noMultiLvlLbl val="0"/>
      </c:catAx>
      <c:valAx>
        <c:axId val="-1733306880"/>
        <c:scaling>
          <c:orientation val="minMax"/>
          <c:max val="2150"/>
          <c:min val="1950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60000"/>
                  <a:lumOff val="40000"/>
                  <a:alpha val="4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Display Light" charset="0"/>
                <a:ea typeface="SF UI Display Light" charset="0"/>
                <a:cs typeface="SF UI Display Light" charset="0"/>
              </a:defRPr>
            </a:pPr>
          </a:p>
        </c:txPr>
        <c:crossAx val="-1733296544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 b="0" i="0">
          <a:latin typeface="SF UI Display Light" charset="0"/>
          <a:ea typeface="SF UI Display Light" charset="0"/>
          <a:cs typeface="SF UI Display Light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为了您和包图网以及原创作者的利益，请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任！包图网将对作品进行维权，按照传播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19.png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ibaotu.com/ppt/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795" y="0"/>
            <a:ext cx="12202795" cy="697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5" y="4288155"/>
            <a:ext cx="4295140" cy="2687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090" y="3285490"/>
            <a:ext cx="5629910" cy="3689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345" y="503555"/>
            <a:ext cx="3856355" cy="3915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39595" y="4418965"/>
            <a:ext cx="8745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D8386D"/>
                </a:solidFill>
                <a:latin typeface="微软雅黑" panose="020B0503020204020204" charset="-122"/>
                <a:ea typeface="微软雅黑" panose="020B0503020204020204" charset="-122"/>
              </a:rPr>
              <a:t>清新风女人节活动策划模板</a:t>
            </a:r>
            <a:endParaRPr lang="zh-CN" altLang="en-US" sz="5400" b="1" dirty="0">
              <a:solidFill>
                <a:srgbClr val="D83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89429" y="5629035"/>
            <a:ext cx="3201389" cy="338554"/>
          </a:xfrm>
          <a:prstGeom prst="rect">
            <a:avLst/>
          </a:prstGeom>
          <a:noFill/>
          <a:ln w="15875">
            <a:solidFill>
              <a:srgbClr val="D8386D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</a:rPr>
              <a:t>BEST WISHES FOR YOU</a:t>
            </a:r>
            <a:endParaRPr lang="en-US" altLang="zh-CN" sz="1600" spc="300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张宇桦 - 优美的小调(钢琴曲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531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2125" y="-9366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活动流程执行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30"/>
          <p:cNvSpPr/>
          <p:nvPr/>
        </p:nvSpPr>
        <p:spPr>
          <a:xfrm>
            <a:off x="1291009" y="4858163"/>
            <a:ext cx="4443041" cy="1161638"/>
          </a:xfrm>
          <a:prstGeom prst="roundRect">
            <a:avLst>
              <a:gd name="adj" fmla="val 9083"/>
            </a:avLst>
          </a:prstGeom>
          <a:noFill/>
          <a:ln>
            <a:solidFill>
              <a:srgbClr val="EF92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4384" y="5157174"/>
            <a:ext cx="39239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200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圆角矩形 33"/>
          <p:cNvSpPr/>
          <p:nvPr/>
        </p:nvSpPr>
        <p:spPr>
          <a:xfrm>
            <a:off x="2404624" y="4589516"/>
            <a:ext cx="2215810" cy="462161"/>
          </a:xfrm>
          <a:prstGeom prst="roundRect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560866" y="4639314"/>
            <a:ext cx="1890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圆角矩形 35"/>
          <p:cNvSpPr/>
          <p:nvPr/>
        </p:nvSpPr>
        <p:spPr>
          <a:xfrm>
            <a:off x="6301159" y="4858163"/>
            <a:ext cx="4443041" cy="1161638"/>
          </a:xfrm>
          <a:prstGeom prst="roundRect">
            <a:avLst>
              <a:gd name="adj" fmla="val 9083"/>
            </a:avLst>
          </a:prstGeom>
          <a:noFill/>
          <a:ln>
            <a:solidFill>
              <a:srgbClr val="EF92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4534" y="5157174"/>
            <a:ext cx="39239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200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圆角矩形 38"/>
          <p:cNvSpPr/>
          <p:nvPr/>
        </p:nvSpPr>
        <p:spPr>
          <a:xfrm>
            <a:off x="7414774" y="4589516"/>
            <a:ext cx="2215810" cy="462161"/>
          </a:xfrm>
          <a:prstGeom prst="roundRect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71016" y="4639314"/>
            <a:ext cx="1890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055" y="1005205"/>
            <a:ext cx="3338195" cy="3338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260" y="1005205"/>
            <a:ext cx="4472940" cy="3354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0" grpId="0" bldLvl="0" animBg="1"/>
      <p:bldP spid="11" grpId="0"/>
      <p:bldP spid="4" grpId="0" bldLvl="0" animBg="1"/>
      <p:bldP spid="5" grpId="0"/>
      <p:bldP spid="14" grpId="0" bldLvl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活动流程执行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44"/>
          <p:cNvSpPr/>
          <p:nvPr/>
        </p:nvSpPr>
        <p:spPr>
          <a:xfrm rot="3455767">
            <a:off x="8329551" y="3048265"/>
            <a:ext cx="884442" cy="1695360"/>
          </a:xfrm>
          <a:prstGeom prst="rect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35"/>
          <p:cNvSpPr/>
          <p:nvPr/>
        </p:nvSpPr>
        <p:spPr>
          <a:xfrm rot="18144233" flipH="1">
            <a:off x="4172793" y="3048265"/>
            <a:ext cx="884442" cy="1695360"/>
          </a:xfrm>
          <a:prstGeom prst="rect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39"/>
          <p:cNvSpPr/>
          <p:nvPr/>
        </p:nvSpPr>
        <p:spPr>
          <a:xfrm rot="3455767">
            <a:off x="5544218" y="3048265"/>
            <a:ext cx="884442" cy="1695360"/>
          </a:xfrm>
          <a:prstGeom prst="rect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42"/>
          <p:cNvSpPr/>
          <p:nvPr/>
        </p:nvSpPr>
        <p:spPr>
          <a:xfrm rot="18144233" flipH="1">
            <a:off x="6958126" y="3048265"/>
            <a:ext cx="884442" cy="1695360"/>
          </a:xfrm>
          <a:prstGeom prst="rect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17"/>
          <p:cNvSpPr/>
          <p:nvPr/>
        </p:nvSpPr>
        <p:spPr>
          <a:xfrm rot="3455767">
            <a:off x="2758885" y="3048265"/>
            <a:ext cx="884442" cy="1695360"/>
          </a:xfrm>
          <a:prstGeom prst="rect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Straight Connector 21"/>
          <p:cNvCxnSpPr/>
          <p:nvPr/>
        </p:nvCxnSpPr>
        <p:spPr>
          <a:xfrm>
            <a:off x="2499998" y="3043185"/>
            <a:ext cx="0" cy="13683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39"/>
          <p:cNvCxnSpPr/>
          <p:nvPr/>
        </p:nvCxnSpPr>
        <p:spPr>
          <a:xfrm flipV="1">
            <a:off x="3907522" y="3355562"/>
            <a:ext cx="0" cy="13683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8"/>
          <p:cNvCxnSpPr/>
          <p:nvPr/>
        </p:nvCxnSpPr>
        <p:spPr>
          <a:xfrm>
            <a:off x="5325837" y="3053980"/>
            <a:ext cx="0" cy="13683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1"/>
          <p:cNvCxnSpPr/>
          <p:nvPr/>
        </p:nvCxnSpPr>
        <p:spPr>
          <a:xfrm>
            <a:off x="8093664" y="3053980"/>
            <a:ext cx="0" cy="13683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4"/>
          <p:cNvCxnSpPr/>
          <p:nvPr/>
        </p:nvCxnSpPr>
        <p:spPr>
          <a:xfrm flipV="1">
            <a:off x="6691952" y="3344767"/>
            <a:ext cx="0" cy="13683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7"/>
          <p:cNvCxnSpPr/>
          <p:nvPr/>
        </p:nvCxnSpPr>
        <p:spPr>
          <a:xfrm flipV="1">
            <a:off x="9511947" y="3355562"/>
            <a:ext cx="0" cy="13683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46"/>
          <p:cNvSpPr/>
          <p:nvPr/>
        </p:nvSpPr>
        <p:spPr>
          <a:xfrm>
            <a:off x="9036505" y="3002398"/>
            <a:ext cx="884442" cy="884442"/>
          </a:xfrm>
          <a:prstGeom prst="ellipse">
            <a:avLst/>
          </a:prstGeom>
          <a:solidFill>
            <a:srgbClr val="EF9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6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6"/>
          <p:cNvSpPr/>
          <p:nvPr/>
        </p:nvSpPr>
        <p:spPr>
          <a:xfrm>
            <a:off x="2066572" y="3886840"/>
            <a:ext cx="884442" cy="884442"/>
          </a:xfrm>
          <a:prstGeom prst="ellipse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</a:t>
            </a:r>
            <a:endParaRPr lang="en-AU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22"/>
          <p:cNvSpPr/>
          <p:nvPr/>
        </p:nvSpPr>
        <p:spPr>
          <a:xfrm>
            <a:off x="3465839" y="3002398"/>
            <a:ext cx="884442" cy="884442"/>
          </a:xfrm>
          <a:prstGeom prst="ellipse">
            <a:avLst/>
          </a:prstGeom>
          <a:solidFill>
            <a:srgbClr val="EF9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</a:t>
            </a:r>
            <a:endParaRPr lang="en-AU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36"/>
          <p:cNvSpPr/>
          <p:nvPr/>
        </p:nvSpPr>
        <p:spPr>
          <a:xfrm flipH="1">
            <a:off x="4865105" y="3886840"/>
            <a:ext cx="884442" cy="884442"/>
          </a:xfrm>
          <a:prstGeom prst="ellipse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</a:t>
            </a:r>
            <a:endParaRPr lang="en-AU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41"/>
          <p:cNvSpPr/>
          <p:nvPr/>
        </p:nvSpPr>
        <p:spPr>
          <a:xfrm>
            <a:off x="6251172" y="3002398"/>
            <a:ext cx="884442" cy="884442"/>
          </a:xfrm>
          <a:prstGeom prst="ellipse">
            <a:avLst/>
          </a:prstGeom>
          <a:solidFill>
            <a:srgbClr val="EF9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4</a:t>
            </a:r>
            <a:endParaRPr lang="en-AU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43"/>
          <p:cNvSpPr/>
          <p:nvPr/>
        </p:nvSpPr>
        <p:spPr>
          <a:xfrm flipH="1">
            <a:off x="7650439" y="3886840"/>
            <a:ext cx="884442" cy="884442"/>
          </a:xfrm>
          <a:prstGeom prst="ellipse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064877" y="239864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733246" y="2684546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zh-CN" altLang="en-US" sz="120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895149" y="239864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4563518" y="2684546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zh-CN" altLang="en-US" sz="120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680483" y="239864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348852" y="2684546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zh-CN" altLang="en-US" sz="120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495883" y="486645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3164252" y="5152360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zh-CN" altLang="en-US" sz="120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251172" y="486645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919541" y="5152360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zh-CN" altLang="en-US" sz="120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9036505" y="486645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704874" y="5152360"/>
            <a:ext cx="15306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DF5F8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zh-CN" altLang="en-US" sz="1200">
              <a:solidFill>
                <a:srgbClr val="DF5F8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6" grpId="0" bldLvl="0" animBg="1"/>
      <p:bldP spid="7" grpId="0" bldLvl="0" animBg="1"/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20" y="810260"/>
            <a:ext cx="4761865" cy="47618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活动流程执行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35193" y="2755267"/>
            <a:ext cx="5297550" cy="3597907"/>
            <a:chOff x="3995843" y="2784748"/>
            <a:chExt cx="6215292" cy="4221205"/>
          </a:xfrm>
        </p:grpSpPr>
        <p:sp>
          <p:nvSpPr>
            <p:cNvPr id="2" name="椭圆 1"/>
            <p:cNvSpPr/>
            <p:nvPr/>
          </p:nvSpPr>
          <p:spPr>
            <a:xfrm>
              <a:off x="3995843" y="2784748"/>
              <a:ext cx="4392930" cy="4221205"/>
            </a:xfrm>
            <a:prstGeom prst="ellipse">
              <a:avLst/>
            </a:prstGeom>
            <a:solidFill>
              <a:srgbClr val="EF92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57350" y="3965146"/>
              <a:ext cx="6053785" cy="1702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en-US" altLang="zh-CN" sz="3155" dirty="0">
                  <a:solidFill>
                    <a:schemeClr val="bg1"/>
                  </a:solidFill>
                  <a:latin typeface="Berlin Sans FB Demi" panose="020E0802020502020306" pitchFamily="34" charset="0"/>
                  <a:ea typeface="华文细黑" panose="02010600040101010101" charset="-122"/>
                </a:rPr>
                <a:t>ALL OR NOTHING</a:t>
              </a:r>
              <a:endParaRPr lang="en-US" altLang="zh-CN" sz="3155" dirty="0">
                <a:solidFill>
                  <a:schemeClr val="bg1"/>
                </a:solidFill>
                <a:latin typeface="Berlin Sans FB Demi" panose="020E0802020502020306" pitchFamily="34" charset="0"/>
                <a:ea typeface="华文细黑" panose="02010600040101010101" charset="-122"/>
              </a:endParaRPr>
            </a:p>
            <a:p>
              <a:pPr algn="l">
                <a:lnSpc>
                  <a:spcPct val="140000"/>
                </a:lnSpc>
              </a:pPr>
              <a:r>
                <a:rPr lang="en-US" altLang="zh-CN" sz="3155" dirty="0">
                  <a:solidFill>
                    <a:schemeClr val="bg1"/>
                  </a:solidFill>
                  <a:latin typeface="Berlin Sans FB Demi" panose="020E0802020502020306" pitchFamily="34" charset="0"/>
                  <a:ea typeface="华文细黑" panose="02010600040101010101" charset="-122"/>
                </a:rPr>
                <a:t>NOW OR NEVER</a:t>
              </a:r>
              <a:endParaRPr lang="en-US" altLang="zh-CN" sz="3155" dirty="0">
                <a:solidFill>
                  <a:schemeClr val="bg1"/>
                </a:solidFill>
                <a:latin typeface="Berlin Sans FB Demi" panose="020E0802020502020306" pitchFamily="34" charset="0"/>
                <a:ea typeface="华文细黑" panose="02010600040101010101" charset="-122"/>
              </a:endParaRPr>
            </a:p>
          </p:txBody>
        </p:sp>
      </p:grpSp>
      <p:sp>
        <p:nvSpPr>
          <p:cNvPr id="19" name="Freeform 5"/>
          <p:cNvSpPr>
            <a:spLocks noEditPoints="1"/>
          </p:cNvSpPr>
          <p:nvPr/>
        </p:nvSpPr>
        <p:spPr>
          <a:xfrm>
            <a:off x="8460359" y="3543487"/>
            <a:ext cx="481813" cy="484941"/>
          </a:xfrm>
          <a:custGeom>
            <a:avLst/>
            <a:gdLst/>
            <a:ahLst/>
            <a:cxnLst>
              <a:cxn ang="0">
                <a:pos x="482277" y="85269"/>
              </a:cxn>
              <a:cxn ang="0">
                <a:pos x="457920" y="107195"/>
              </a:cxn>
              <a:cxn ang="0">
                <a:pos x="382412" y="31671"/>
              </a:cxn>
              <a:cxn ang="0">
                <a:pos x="406769" y="9745"/>
              </a:cxn>
              <a:cxn ang="0">
                <a:pos x="435998" y="7308"/>
              </a:cxn>
              <a:cxn ang="0">
                <a:pos x="482277" y="56034"/>
              </a:cxn>
              <a:cxn ang="0">
                <a:pos x="482277" y="85269"/>
              </a:cxn>
              <a:cxn ang="0">
                <a:pos x="280110" y="285042"/>
              </a:cxn>
              <a:cxn ang="0">
                <a:pos x="204602" y="209518"/>
              </a:cxn>
              <a:cxn ang="0">
                <a:pos x="372669" y="43852"/>
              </a:cxn>
              <a:cxn ang="0">
                <a:pos x="448177" y="119376"/>
              </a:cxn>
              <a:cxn ang="0">
                <a:pos x="280110" y="285042"/>
              </a:cxn>
              <a:cxn ang="0">
                <a:pos x="270367" y="294787"/>
              </a:cxn>
              <a:cxn ang="0">
                <a:pos x="163195" y="324022"/>
              </a:cxn>
              <a:cxn ang="0">
                <a:pos x="194859" y="219263"/>
              </a:cxn>
              <a:cxn ang="0">
                <a:pos x="270367" y="294787"/>
              </a:cxn>
              <a:cxn ang="0">
                <a:pos x="94994" y="63342"/>
              </a:cxn>
              <a:cxn ang="0">
                <a:pos x="48714" y="109631"/>
              </a:cxn>
              <a:cxn ang="0">
                <a:pos x="48714" y="394674"/>
              </a:cxn>
              <a:cxn ang="0">
                <a:pos x="94994" y="443399"/>
              </a:cxn>
              <a:cxn ang="0">
                <a:pos x="379976" y="443399"/>
              </a:cxn>
              <a:cxn ang="0">
                <a:pos x="428691" y="394674"/>
              </a:cxn>
              <a:cxn ang="0">
                <a:pos x="428691" y="207082"/>
              </a:cxn>
              <a:cxn ang="0">
                <a:pos x="477406" y="160793"/>
              </a:cxn>
              <a:cxn ang="0">
                <a:pos x="477406" y="411728"/>
              </a:cxn>
              <a:cxn ang="0">
                <a:pos x="397026" y="492125"/>
              </a:cxn>
              <a:cxn ang="0">
                <a:pos x="77943" y="492125"/>
              </a:cxn>
              <a:cxn ang="0">
                <a:pos x="0" y="411728"/>
              </a:cxn>
              <a:cxn ang="0">
                <a:pos x="0" y="97450"/>
              </a:cxn>
              <a:cxn ang="0">
                <a:pos x="77943" y="14617"/>
              </a:cxn>
              <a:cxn ang="0">
                <a:pos x="331261" y="14617"/>
              </a:cxn>
              <a:cxn ang="0">
                <a:pos x="282546" y="63342"/>
              </a:cxn>
              <a:cxn ang="0">
                <a:pos x="94994" y="63342"/>
              </a:cxn>
            </a:cxnLst>
            <a:rect l="0" t="0" r="0" b="0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rgbClr val="EF92AA"/>
          </a:solidFill>
          <a:ln w="9525">
            <a:noFill/>
          </a:ln>
        </p:spPr>
        <p:txBody>
          <a:bodyPr/>
          <a:lstStyle/>
          <a:p>
            <a:endParaRPr lang="zh-CN" altLang="en-US" sz="1340"/>
          </a:p>
        </p:txBody>
      </p:sp>
      <p:sp>
        <p:nvSpPr>
          <p:cNvPr id="20" name="文本框 20"/>
          <p:cNvSpPr txBox="1"/>
          <p:nvPr/>
        </p:nvSpPr>
        <p:spPr>
          <a:xfrm flipH="1">
            <a:off x="9124917" y="3618197"/>
            <a:ext cx="1966355" cy="33502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575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  <a:endParaRPr lang="zh-CN" altLang="en-US" sz="1575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460393" y="4099070"/>
            <a:ext cx="2199441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228559" y="4455120"/>
            <a:ext cx="3562641" cy="130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975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4" y="3578127"/>
            <a:ext cx="5429363" cy="33973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23" y="2374057"/>
            <a:ext cx="7019777" cy="460141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 bwMode="auto">
          <a:xfrm>
            <a:off x="3535680" y="2971165"/>
            <a:ext cx="4630420" cy="583565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black">
          <a:xfrm>
            <a:off x="3658235" y="2971165"/>
            <a:ext cx="40786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   </a:t>
            </a:r>
            <a:r>
              <a:rPr lang="zh-CN" altLang="en-US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活动后勤保障</a:t>
            </a:r>
            <a:endParaRPr lang="zh-CN" altLang="en-US" sz="32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677" y="2715709"/>
            <a:ext cx="958032" cy="992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3021" y="2715709"/>
            <a:ext cx="958032" cy="99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活动后勤保障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48690" y="1865630"/>
            <a:ext cx="1981200" cy="711835"/>
            <a:chOff x="2408" y="3190"/>
            <a:chExt cx="3120" cy="1121"/>
          </a:xfrm>
        </p:grpSpPr>
        <p:sp>
          <p:nvSpPr>
            <p:cNvPr id="2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3" name="右箭头 2"/>
          <p:cNvSpPr/>
          <p:nvPr/>
        </p:nvSpPr>
        <p:spPr>
          <a:xfrm>
            <a:off x="1374140" y="3355340"/>
            <a:ext cx="1510665" cy="904240"/>
          </a:xfrm>
          <a:prstGeom prst="rightArrow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285605" y="1865630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4" name="右箭头 3"/>
          <p:cNvSpPr/>
          <p:nvPr/>
        </p:nvSpPr>
        <p:spPr>
          <a:xfrm flipH="1">
            <a:off x="9756140" y="3355975"/>
            <a:ext cx="1510665" cy="904240"/>
          </a:xfrm>
          <a:prstGeom prst="rightArrow">
            <a:avLst/>
          </a:prstGeom>
          <a:solidFill>
            <a:srgbClr val="DF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385" y="1426210"/>
            <a:ext cx="4761865" cy="4761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活动后勤保障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53810" y="785495"/>
            <a:ext cx="4995545" cy="5567045"/>
            <a:chOff x="1620" y="1210"/>
            <a:chExt cx="7867" cy="8767"/>
          </a:xfrm>
        </p:grpSpPr>
        <p:sp>
          <p:nvSpPr>
            <p:cNvPr id="3" name="TextBox 8"/>
            <p:cNvSpPr txBox="1"/>
            <p:nvPr/>
          </p:nvSpPr>
          <p:spPr>
            <a:xfrm>
              <a:off x="4418" y="1794"/>
              <a:ext cx="2271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394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Nexa Bold" charset="0"/>
                </a:rPr>
                <a:t>标题</a:t>
              </a:r>
              <a:endParaRPr lang="en-US" sz="4800" spc="394" dirty="0">
                <a:solidFill>
                  <a:schemeClr val="bg2">
                    <a:lumMod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Nexa Bold" charset="0"/>
              </a:endParaRPr>
            </a:p>
          </p:txBody>
        </p:sp>
        <p:sp>
          <p:nvSpPr>
            <p:cNvPr id="6" name="Rectangle 9"/>
            <p:cNvSpPr/>
            <p:nvPr/>
          </p:nvSpPr>
          <p:spPr>
            <a:xfrm>
              <a:off x="3886" y="1210"/>
              <a:ext cx="3247" cy="3197"/>
            </a:xfrm>
            <a:prstGeom prst="ellipse">
              <a:avLst/>
            </a:prstGeom>
            <a:noFill/>
            <a:ln w="88900">
              <a:solidFill>
                <a:srgbClr val="DF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65"/>
            </a:p>
          </p:txBody>
        </p:sp>
        <p:sp>
          <p:nvSpPr>
            <p:cNvPr id="7" name="TextBox 10"/>
            <p:cNvSpPr txBox="1"/>
            <p:nvPr/>
          </p:nvSpPr>
          <p:spPr>
            <a:xfrm>
              <a:off x="4183" y="5319"/>
              <a:ext cx="2364" cy="1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365" spc="39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Nexa Bold" charset="0"/>
                </a:rPr>
                <a:t>AINIDE</a:t>
              </a:r>
              <a:endParaRPr lang="en-US" sz="2365" spc="39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Nexa Bold" charset="0"/>
              </a:endParaRPr>
            </a:p>
            <a:p>
              <a:pPr algn="ctr"/>
              <a:r>
                <a:rPr lang="en-US" sz="2365" spc="39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Nexa Bold" charset="0"/>
                </a:rPr>
                <a:t>SHISU</a:t>
              </a:r>
              <a:endParaRPr lang="en-US" sz="2365" spc="39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Nexa Bold" charset="0"/>
              </a:endParaRPr>
            </a:p>
          </p:txBody>
        </p:sp>
        <p:cxnSp>
          <p:nvCxnSpPr>
            <p:cNvPr id="2" name="Straight Connector 11"/>
            <p:cNvCxnSpPr/>
            <p:nvPr/>
          </p:nvCxnSpPr>
          <p:spPr>
            <a:xfrm>
              <a:off x="4707" y="6941"/>
              <a:ext cx="131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1929" y="7324"/>
              <a:ext cx="7248" cy="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iragino Sans GB W3" charset="-122"/>
                </a:rPr>
                <a:t>输入替换内容输入替换内容</a:t>
              </a:r>
              <a:endParaRPr lang="en-US" altLang="zh-CN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endParaRPr>
            </a:p>
            <a:p>
              <a:pPr algn="ctr">
                <a:spcBef>
                  <a:spcPts val="790"/>
                </a:spcBef>
              </a:pPr>
              <a:endParaRPr lang="en-US" altLang="zh-CN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20" y="8295"/>
              <a:ext cx="7867" cy="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iragino Sans GB W3" charset="-122"/>
                </a:rPr>
                <a:t>输入替换内容输入替换内容输入替换内</a:t>
              </a:r>
              <a:endParaRPr lang="en-US" altLang="zh-CN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endParaRPr>
            </a:p>
            <a:p>
              <a:pPr algn="ctr">
                <a:spcBef>
                  <a:spcPts val="790"/>
                </a:spcBef>
              </a:pPr>
              <a:endParaRPr lang="en-US" altLang="zh-CN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86" y="8817"/>
              <a:ext cx="7248" cy="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iragino Sans GB W3" charset="-122"/>
                </a:rPr>
                <a:t>输入替换内容</a:t>
              </a:r>
              <a:endParaRPr lang="en-US" altLang="zh-CN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192" y="9451"/>
              <a:ext cx="2340" cy="5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75" i="1" dirty="0">
                  <a:solidFill>
                    <a:srgbClr val="DF5F89"/>
                  </a:solidFill>
                  <a:latin typeface="微软雅黑" panose="020B0503020204020204" charset="-122"/>
                  <a:ea typeface="微软雅黑" panose="020B0503020204020204" charset="-122"/>
                  <a:cs typeface="Roboto Thin" charset="0"/>
                </a:rPr>
                <a:t>- </a:t>
              </a:r>
              <a:r>
                <a:rPr lang="en-US" altLang="zh-CN" sz="1575" b="1" dirty="0">
                  <a:solidFill>
                    <a:srgbClr val="DF5F89"/>
                  </a:solidFill>
                  <a:latin typeface="微软雅黑" panose="020B0503020204020204" charset="-122"/>
                  <a:ea typeface="微软雅黑" panose="020B0503020204020204" charset="-122"/>
                  <a:cs typeface="Roboto" charset="0"/>
                </a:rPr>
                <a:t>The Quotes</a:t>
              </a:r>
              <a:endParaRPr lang="en-US" altLang="zh-CN" sz="1575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cs typeface="Roboto" charset="0"/>
              </a:endParaRPr>
            </a:p>
          </p:txBody>
        </p:sp>
      </p:grpSp>
      <p:pic>
        <p:nvPicPr>
          <p:cNvPr id="15" name="图片 14" descr="752ff26d640192c64ef13dd5e7caf85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" y="810260"/>
            <a:ext cx="5864860" cy="5864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活动后勤保障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98895" y="1204595"/>
            <a:ext cx="5276850" cy="5702300"/>
          </a:xfrm>
          <a:prstGeom prst="rect">
            <a:avLst/>
          </a:prstGeom>
          <a:gradFill>
            <a:gsLst>
              <a:gs pos="0">
                <a:srgbClr val="DF5F89"/>
              </a:gs>
              <a:gs pos="100000">
                <a:srgbClr val="EF92AA"/>
              </a:gs>
            </a:gsLst>
            <a:lin ang="5400000" scaled="0"/>
          </a:gra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259955" y="1898015"/>
            <a:ext cx="3615690" cy="364871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7168896" y="1460779"/>
            <a:ext cx="3736171" cy="3220837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6930" y="1826260"/>
            <a:ext cx="4163695" cy="14452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</a:t>
            </a:r>
            <a:endParaRPr lang="en-US" altLang="zh-CN" sz="4400" b="1">
              <a:solidFill>
                <a:srgbClr val="DF5F89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  <a:p>
            <a:pPr algn="r"/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day</a:t>
            </a:r>
            <a:endParaRPr lang="en-US" altLang="zh-CN" sz="4400" b="1" dirty="0" smtClean="0">
              <a:solidFill>
                <a:srgbClr val="DF5F89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67634" y="3483878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38092" y="5466080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74 1.11111E-6 L 0.05455 1.11111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1.11111E-6 L 4.16667E-6 1.11111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6" grpId="1" bldLvl="0" animBg="1"/>
      <p:bldP spid="26" grpId="2" bldLvl="0" animBg="1"/>
      <p:bldP spid="38" grpId="0" bldLvl="0" animBg="1"/>
      <p:bldP spid="37" grpId="0" bldLvl="0" animBg="1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活动后勤保障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Oval 9"/>
          <p:cNvSpPr/>
          <p:nvPr/>
        </p:nvSpPr>
        <p:spPr>
          <a:xfrm>
            <a:off x="1828800" y="2108200"/>
            <a:ext cx="1864659" cy="1864659"/>
          </a:xfrm>
          <a:prstGeom prst="ellipse">
            <a:avLst/>
          </a:prstGeom>
          <a:solidFill>
            <a:srgbClr val="EF92A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Oval 10"/>
          <p:cNvSpPr/>
          <p:nvPr/>
        </p:nvSpPr>
        <p:spPr>
          <a:xfrm>
            <a:off x="3496236" y="2108200"/>
            <a:ext cx="1864659" cy="1864659"/>
          </a:xfrm>
          <a:prstGeom prst="ellipse">
            <a:avLst/>
          </a:prstGeom>
          <a:solidFill>
            <a:srgbClr val="DF5F89">
              <a:alpha val="9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Oval 11"/>
          <p:cNvSpPr/>
          <p:nvPr/>
        </p:nvSpPr>
        <p:spPr>
          <a:xfrm>
            <a:off x="5163672" y="2108200"/>
            <a:ext cx="1864659" cy="1864659"/>
          </a:xfrm>
          <a:prstGeom prst="ellipse">
            <a:avLst/>
          </a:prstGeom>
          <a:solidFill>
            <a:srgbClr val="EF92A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Oval 12"/>
          <p:cNvSpPr/>
          <p:nvPr/>
        </p:nvSpPr>
        <p:spPr>
          <a:xfrm>
            <a:off x="6831108" y="2108200"/>
            <a:ext cx="1864659" cy="1864659"/>
          </a:xfrm>
          <a:prstGeom prst="ellipse">
            <a:avLst/>
          </a:prstGeom>
          <a:solidFill>
            <a:srgbClr val="DF5F89">
              <a:alpha val="9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Oval 17"/>
          <p:cNvSpPr/>
          <p:nvPr/>
        </p:nvSpPr>
        <p:spPr>
          <a:xfrm>
            <a:off x="8498541" y="2108200"/>
            <a:ext cx="1864659" cy="1864659"/>
          </a:xfrm>
          <a:prstGeom prst="ellipse">
            <a:avLst/>
          </a:prstGeom>
          <a:solidFill>
            <a:srgbClr val="EF92A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04793" y="2732209"/>
            <a:ext cx="382413" cy="616639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14" name="Freeform 626"/>
            <p:cNvSpPr/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27"/>
            <p:cNvSpPr/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Freeform 203"/>
          <p:cNvSpPr/>
          <p:nvPr/>
        </p:nvSpPr>
        <p:spPr bwMode="auto">
          <a:xfrm>
            <a:off x="2415503" y="2802158"/>
            <a:ext cx="616639" cy="430214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228 w 288"/>
              <a:gd name="T27" fmla="*/ 200 h 200"/>
              <a:gd name="T28" fmla="*/ 231 w 288"/>
              <a:gd name="T29" fmla="*/ 200 h 200"/>
              <a:gd name="T30" fmla="*/ 288 w 288"/>
              <a:gd name="T31" fmla="*/ 143 h 200"/>
              <a:gd name="T32" fmla="*/ 253 w 288"/>
              <a:gd name="T33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52"/>
          <p:cNvSpPr>
            <a:spLocks noEditPoints="1"/>
          </p:cNvSpPr>
          <p:nvPr/>
        </p:nvSpPr>
        <p:spPr bwMode="auto">
          <a:xfrm>
            <a:off x="7412020" y="2728062"/>
            <a:ext cx="640541" cy="607081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302"/>
          <p:cNvSpPr/>
          <p:nvPr/>
        </p:nvSpPr>
        <p:spPr bwMode="auto">
          <a:xfrm>
            <a:off x="4157553" y="2830892"/>
            <a:ext cx="611859" cy="382412"/>
          </a:xfrm>
          <a:custGeom>
            <a:avLst/>
            <a:gdLst>
              <a:gd name="T0" fmla="*/ 207 w 287"/>
              <a:gd name="T1" fmla="*/ 51 h 180"/>
              <a:gd name="T2" fmla="*/ 207 w 287"/>
              <a:gd name="T3" fmla="*/ 15 h 180"/>
              <a:gd name="T4" fmla="*/ 191 w 287"/>
              <a:gd name="T5" fmla="*/ 0 h 180"/>
              <a:gd name="T6" fmla="*/ 16 w 287"/>
              <a:gd name="T7" fmla="*/ 0 h 180"/>
              <a:gd name="T8" fmla="*/ 0 w 287"/>
              <a:gd name="T9" fmla="*/ 15 h 180"/>
              <a:gd name="T10" fmla="*/ 0 w 287"/>
              <a:gd name="T11" fmla="*/ 164 h 180"/>
              <a:gd name="T12" fmla="*/ 16 w 287"/>
              <a:gd name="T13" fmla="*/ 180 h 180"/>
              <a:gd name="T14" fmla="*/ 191 w 287"/>
              <a:gd name="T15" fmla="*/ 180 h 180"/>
              <a:gd name="T16" fmla="*/ 207 w 287"/>
              <a:gd name="T17" fmla="*/ 164 h 180"/>
              <a:gd name="T18" fmla="*/ 207 w 287"/>
              <a:gd name="T19" fmla="*/ 129 h 180"/>
              <a:gd name="T20" fmla="*/ 207 w 287"/>
              <a:gd name="T21" fmla="*/ 129 h 180"/>
              <a:gd name="T22" fmla="*/ 287 w 287"/>
              <a:gd name="T23" fmla="*/ 167 h 180"/>
              <a:gd name="T24" fmla="*/ 287 w 287"/>
              <a:gd name="T25" fmla="*/ 13 h 180"/>
              <a:gd name="T26" fmla="*/ 207 w 287"/>
              <a:gd name="T27" fmla="*/ 5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9310291" y="2761148"/>
            <a:ext cx="333716" cy="573995"/>
            <a:chOff x="8193088" y="6365876"/>
            <a:chExt cx="119062" cy="204788"/>
          </a:xfrm>
          <a:solidFill>
            <a:schemeClr val="bg1"/>
          </a:solidFill>
        </p:grpSpPr>
        <p:sp>
          <p:nvSpPr>
            <p:cNvPr id="6" name="Freeform 561"/>
            <p:cNvSpPr>
              <a:spLocks noEditPoints="1"/>
            </p:cNvSpPr>
            <p:nvPr/>
          </p:nvSpPr>
          <p:spPr bwMode="auto">
            <a:xfrm>
              <a:off x="8193088" y="6365876"/>
              <a:ext cx="119062" cy="163513"/>
            </a:xfrm>
            <a:custGeom>
              <a:avLst/>
              <a:gdLst>
                <a:gd name="T0" fmla="*/ 86 w 170"/>
                <a:gd name="T1" fmla="*/ 0 h 230"/>
                <a:gd name="T2" fmla="*/ 85 w 170"/>
                <a:gd name="T3" fmla="*/ 0 h 230"/>
                <a:gd name="T4" fmla="*/ 84 w 170"/>
                <a:gd name="T5" fmla="*/ 0 h 230"/>
                <a:gd name="T6" fmla="*/ 0 w 170"/>
                <a:gd name="T7" fmla="*/ 96 h 230"/>
                <a:gd name="T8" fmla="*/ 50 w 170"/>
                <a:gd name="T9" fmla="*/ 230 h 230"/>
                <a:gd name="T10" fmla="*/ 120 w 170"/>
                <a:gd name="T11" fmla="*/ 230 h 230"/>
                <a:gd name="T12" fmla="*/ 170 w 170"/>
                <a:gd name="T13" fmla="*/ 96 h 230"/>
                <a:gd name="T14" fmla="*/ 86 w 170"/>
                <a:gd name="T15" fmla="*/ 0 h 230"/>
                <a:gd name="T16" fmla="*/ 105 w 170"/>
                <a:gd name="T17" fmla="*/ 210 h 230"/>
                <a:gd name="T18" fmla="*/ 97 w 170"/>
                <a:gd name="T19" fmla="*/ 210 h 230"/>
                <a:gd name="T20" fmla="*/ 97 w 170"/>
                <a:gd name="T21" fmla="*/ 159 h 230"/>
                <a:gd name="T22" fmla="*/ 73 w 170"/>
                <a:gd name="T23" fmla="*/ 159 h 230"/>
                <a:gd name="T24" fmla="*/ 73 w 170"/>
                <a:gd name="T25" fmla="*/ 210 h 230"/>
                <a:gd name="T26" fmla="*/ 65 w 170"/>
                <a:gd name="T27" fmla="*/ 210 h 230"/>
                <a:gd name="T28" fmla="*/ 49 w 170"/>
                <a:gd name="T29" fmla="*/ 176 h 230"/>
                <a:gd name="T30" fmla="*/ 20 w 170"/>
                <a:gd name="T31" fmla="*/ 96 h 230"/>
                <a:gd name="T32" fmla="*/ 49 w 170"/>
                <a:gd name="T33" fmla="*/ 30 h 230"/>
                <a:gd name="T34" fmla="*/ 84 w 170"/>
                <a:gd name="T35" fmla="*/ 20 h 230"/>
                <a:gd name="T36" fmla="*/ 84 w 170"/>
                <a:gd name="T37" fmla="*/ 20 h 230"/>
                <a:gd name="T38" fmla="*/ 85 w 170"/>
                <a:gd name="T39" fmla="*/ 20 h 230"/>
                <a:gd name="T40" fmla="*/ 86 w 170"/>
                <a:gd name="T41" fmla="*/ 20 h 230"/>
                <a:gd name="T42" fmla="*/ 86 w 170"/>
                <a:gd name="T43" fmla="*/ 20 h 230"/>
                <a:gd name="T44" fmla="*/ 121 w 170"/>
                <a:gd name="T45" fmla="*/ 30 h 230"/>
                <a:gd name="T46" fmla="*/ 150 w 170"/>
                <a:gd name="T47" fmla="*/ 96 h 230"/>
                <a:gd name="T48" fmla="*/ 121 w 170"/>
                <a:gd name="T49" fmla="*/ 176 h 230"/>
                <a:gd name="T50" fmla="*/ 105 w 170"/>
                <a:gd name="T51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230">
                  <a:moveTo>
                    <a:pt x="86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74" y="0"/>
                    <a:pt x="0" y="3"/>
                    <a:pt x="0" y="96"/>
                  </a:cubicBezTo>
                  <a:cubicBezTo>
                    <a:pt x="0" y="136"/>
                    <a:pt x="50" y="210"/>
                    <a:pt x="50" y="230"/>
                  </a:cubicBezTo>
                  <a:cubicBezTo>
                    <a:pt x="120" y="230"/>
                    <a:pt x="120" y="230"/>
                    <a:pt x="120" y="230"/>
                  </a:cubicBezTo>
                  <a:cubicBezTo>
                    <a:pt x="120" y="210"/>
                    <a:pt x="170" y="136"/>
                    <a:pt x="170" y="96"/>
                  </a:cubicBezTo>
                  <a:cubicBezTo>
                    <a:pt x="170" y="3"/>
                    <a:pt x="96" y="0"/>
                    <a:pt x="86" y="0"/>
                  </a:cubicBezTo>
                  <a:close/>
                  <a:moveTo>
                    <a:pt x="105" y="210"/>
                  </a:moveTo>
                  <a:cubicBezTo>
                    <a:pt x="97" y="210"/>
                    <a:pt x="97" y="210"/>
                    <a:pt x="97" y="210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62" y="201"/>
                    <a:pt x="56" y="190"/>
                    <a:pt x="49" y="176"/>
                  </a:cubicBezTo>
                  <a:cubicBezTo>
                    <a:pt x="37" y="150"/>
                    <a:pt x="20" y="115"/>
                    <a:pt x="20" y="96"/>
                  </a:cubicBezTo>
                  <a:cubicBezTo>
                    <a:pt x="20" y="64"/>
                    <a:pt x="30" y="42"/>
                    <a:pt x="49" y="30"/>
                  </a:cubicBezTo>
                  <a:cubicBezTo>
                    <a:pt x="65" y="20"/>
                    <a:pt x="82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20"/>
                    <a:pt x="105" y="20"/>
                    <a:pt x="121" y="30"/>
                  </a:cubicBezTo>
                  <a:cubicBezTo>
                    <a:pt x="140" y="42"/>
                    <a:pt x="150" y="64"/>
                    <a:pt x="150" y="96"/>
                  </a:cubicBezTo>
                  <a:cubicBezTo>
                    <a:pt x="150" y="115"/>
                    <a:pt x="133" y="150"/>
                    <a:pt x="121" y="176"/>
                  </a:cubicBezTo>
                  <a:cubicBezTo>
                    <a:pt x="114" y="190"/>
                    <a:pt x="108" y="201"/>
                    <a:pt x="10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562"/>
            <p:cNvSpPr>
              <a:spLocks noChangeArrowheads="1"/>
            </p:cNvSpPr>
            <p:nvPr/>
          </p:nvSpPr>
          <p:spPr bwMode="auto">
            <a:xfrm>
              <a:off x="8228013" y="6535738"/>
              <a:ext cx="49212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563"/>
            <p:cNvSpPr>
              <a:spLocks noChangeArrowheads="1"/>
            </p:cNvSpPr>
            <p:nvPr/>
          </p:nvSpPr>
          <p:spPr bwMode="auto">
            <a:xfrm>
              <a:off x="8240713" y="6556376"/>
              <a:ext cx="2540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019300" y="4419600"/>
            <a:ext cx="8277225" cy="0"/>
          </a:xfrm>
          <a:prstGeom prst="line">
            <a:avLst/>
          </a:prstGeom>
          <a:ln>
            <a:solidFill>
              <a:srgbClr val="DF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019861" y="5007817"/>
            <a:ext cx="8343339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019861" y="4685867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0" grpId="0" bldLvl="0" animBg="1"/>
      <p:bldP spid="11" grpId="0" bldLvl="0" animBg="1"/>
      <p:bldP spid="4" grpId="0" bldLvl="0" animBg="1"/>
      <p:bldP spid="16" grpId="0" bldLvl="0" animBg="1"/>
      <p:bldP spid="17" grpId="0" bldLvl="0" animBg="1"/>
      <p:bldP spid="18" grpId="0" bldLvl="0" animBg="1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活动后勤保障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714375" y="1268571"/>
            <a:ext cx="10763250" cy="4319588"/>
            <a:chOff x="704850" y="1014412"/>
            <a:chExt cx="10763250" cy="4319588"/>
          </a:xfrm>
        </p:grpSpPr>
        <p:sp>
          <p:nvSpPr>
            <p:cNvPr id="129" name="新月形 128"/>
            <p:cNvSpPr/>
            <p:nvPr/>
          </p:nvSpPr>
          <p:spPr>
            <a:xfrm rot="5400000">
              <a:off x="5373040" y="-1124149"/>
              <a:ext cx="1426869" cy="10553703"/>
            </a:xfrm>
            <a:prstGeom prst="moon">
              <a:avLst>
                <a:gd name="adj" fmla="val 87500"/>
              </a:avLst>
            </a:prstGeom>
            <a:ln>
              <a:noFill/>
            </a:ln>
            <a:effectLst>
              <a:outerShdw blurRad="228600" dist="6604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704850" y="1014412"/>
              <a:ext cx="10763250" cy="4319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714050" y="2089636"/>
            <a:ext cx="4832985" cy="3030648"/>
            <a:chOff x="723575" y="2249118"/>
            <a:chExt cx="4832985" cy="3030648"/>
          </a:xfrm>
        </p:grpSpPr>
        <p:sp>
          <p:nvSpPr>
            <p:cNvPr id="134" name="文本框 133"/>
            <p:cNvSpPr txBox="1"/>
            <p:nvPr/>
          </p:nvSpPr>
          <p:spPr>
            <a:xfrm>
              <a:off x="723575" y="2249118"/>
              <a:ext cx="4327525" cy="7683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4400" b="1">
                  <a:solidFill>
                    <a:srgbClr val="F08B9C"/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women's  day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35" name="Content Placeholder 2"/>
            <p:cNvSpPr txBox="1"/>
            <p:nvPr/>
          </p:nvSpPr>
          <p:spPr>
            <a:xfrm>
              <a:off x="1133785" y="3178758"/>
              <a:ext cx="4422775" cy="199707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8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内容打在这里，或者通过复制您的文本内容打在这里，或者通过复制您的文本</a:t>
              </a:r>
              <a:endParaRPr lang="zh-CN" altLang="en-US" sz="18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252800" y="4670166"/>
              <a:ext cx="1632914" cy="609600"/>
              <a:chOff x="1278200" y="4670166"/>
              <a:chExt cx="1632914" cy="609600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1278200" y="4670166"/>
                <a:ext cx="1632914" cy="609600"/>
              </a:xfrm>
              <a:prstGeom prst="rect">
                <a:avLst/>
              </a:prstGeom>
              <a:solidFill>
                <a:srgbClr val="EF92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1316882" y="4744642"/>
                <a:ext cx="15557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READ MORE</a:t>
                </a:r>
                <a:endParaRPr lang="zh-CN" altLang="en-US" sz="2000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2878" r="15940"/>
          <a:stretch>
            <a:fillRect/>
          </a:stretch>
        </p:blipFill>
        <p:spPr>
          <a:xfrm>
            <a:off x="5883910" y="2000250"/>
            <a:ext cx="5593715" cy="2856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975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4" y="3578127"/>
            <a:ext cx="5429363" cy="33973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23" y="2374057"/>
            <a:ext cx="7019777" cy="460141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 bwMode="auto">
          <a:xfrm>
            <a:off x="3535680" y="2971165"/>
            <a:ext cx="4630420" cy="583565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black">
          <a:xfrm>
            <a:off x="3658235" y="2971165"/>
            <a:ext cx="40786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   </a:t>
            </a:r>
            <a:r>
              <a:rPr lang="zh-CN" altLang="en-US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整体活动预期</a:t>
            </a:r>
            <a:endParaRPr lang="zh-CN" altLang="en-US" sz="32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677" y="2715709"/>
            <a:ext cx="958032" cy="992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3021" y="2715709"/>
            <a:ext cx="958032" cy="99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9755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4" y="3578127"/>
            <a:ext cx="5429363" cy="3397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23" y="2374057"/>
            <a:ext cx="7019777" cy="460141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5935" y="807585"/>
            <a:ext cx="4534308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6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66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787" y="73260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131" y="732604"/>
            <a:ext cx="958032" cy="9922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939540" y="2562225"/>
            <a:ext cx="3919220" cy="2567305"/>
            <a:chOff x="6514" y="4121"/>
            <a:chExt cx="6172" cy="4043"/>
          </a:xfrm>
        </p:grpSpPr>
        <p:sp>
          <p:nvSpPr>
            <p:cNvPr id="12" name="矩形 11"/>
            <p:cNvSpPr/>
            <p:nvPr/>
          </p:nvSpPr>
          <p:spPr bwMode="auto">
            <a:xfrm>
              <a:off x="8487" y="4121"/>
              <a:ext cx="4199" cy="704"/>
            </a:xfrm>
            <a:prstGeom prst="rect">
              <a:avLst/>
            </a:prstGeom>
            <a:noFill/>
            <a:ln>
              <a:solidFill>
                <a:srgbClr val="DF5F89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black">
            <a:xfrm>
              <a:off x="8737" y="4158"/>
              <a:ext cx="3699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DF5F8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整体活动概括</a:t>
              </a:r>
              <a:endPara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14" y="4121"/>
              <a:ext cx="1742" cy="704"/>
            </a:xfrm>
            <a:prstGeom prst="rect">
              <a:avLst/>
            </a:prstGeom>
            <a:solidFill>
              <a:srgbClr val="DF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15" y="4175"/>
              <a:ext cx="1541" cy="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第一章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8487" y="5233"/>
              <a:ext cx="4199" cy="704"/>
            </a:xfrm>
            <a:prstGeom prst="rect">
              <a:avLst/>
            </a:prstGeom>
            <a:noFill/>
            <a:ln>
              <a:solidFill>
                <a:srgbClr val="DF5F89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black">
            <a:xfrm>
              <a:off x="8823" y="5270"/>
              <a:ext cx="3527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DF5F8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活动流程执行</a:t>
              </a:r>
              <a:endPara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514" y="5233"/>
              <a:ext cx="1742" cy="704"/>
            </a:xfrm>
            <a:prstGeom prst="rect">
              <a:avLst/>
            </a:prstGeom>
            <a:solidFill>
              <a:srgbClr val="DF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615" y="5286"/>
              <a:ext cx="1541" cy="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第二章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8487" y="6349"/>
              <a:ext cx="4199" cy="704"/>
            </a:xfrm>
            <a:prstGeom prst="rect">
              <a:avLst/>
            </a:prstGeom>
            <a:noFill/>
            <a:ln>
              <a:solidFill>
                <a:srgbClr val="DF5F89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black">
            <a:xfrm>
              <a:off x="8823" y="6386"/>
              <a:ext cx="3527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DF5F8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活动后勤保障</a:t>
              </a:r>
              <a:endPara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514" y="6349"/>
              <a:ext cx="1742" cy="704"/>
            </a:xfrm>
            <a:prstGeom prst="rect">
              <a:avLst/>
            </a:prstGeom>
            <a:solidFill>
              <a:srgbClr val="DF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15" y="6402"/>
              <a:ext cx="1541" cy="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8487" y="7460"/>
              <a:ext cx="4199" cy="704"/>
            </a:xfrm>
            <a:prstGeom prst="rect">
              <a:avLst/>
            </a:prstGeom>
            <a:noFill/>
            <a:ln>
              <a:solidFill>
                <a:srgbClr val="DF5F89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black">
            <a:xfrm>
              <a:off x="8838" y="7497"/>
              <a:ext cx="3497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DF5F8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整体活动预期</a:t>
              </a:r>
              <a:endPara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14" y="7460"/>
              <a:ext cx="1742" cy="704"/>
            </a:xfrm>
            <a:prstGeom prst="rect">
              <a:avLst/>
            </a:prstGeom>
            <a:solidFill>
              <a:srgbClr val="DF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15" y="7514"/>
              <a:ext cx="1541" cy="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第四章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整体活动预期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3"/>
          <p:cNvSpPr/>
          <p:nvPr/>
        </p:nvSpPr>
        <p:spPr>
          <a:xfrm>
            <a:off x="5148270" y="899941"/>
            <a:ext cx="1895434" cy="1540529"/>
          </a:xfrm>
          <a:custGeom>
            <a:avLst/>
            <a:gdLst>
              <a:gd name="connsiteX0" fmla="*/ 0 w 1895434"/>
              <a:gd name="connsiteY0" fmla="*/ 1540529 h 1540529"/>
              <a:gd name="connsiteX1" fmla="*/ 947717 w 1895434"/>
              <a:gd name="connsiteY1" fmla="*/ 0 h 1540529"/>
              <a:gd name="connsiteX2" fmla="*/ 947717 w 1895434"/>
              <a:gd name="connsiteY2" fmla="*/ 0 h 1540529"/>
              <a:gd name="connsiteX3" fmla="*/ 1895434 w 1895434"/>
              <a:gd name="connsiteY3" fmla="*/ 1540529 h 1540529"/>
              <a:gd name="connsiteX4" fmla="*/ 0 w 1895434"/>
              <a:gd name="connsiteY4" fmla="*/ 1540529 h 154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34" h="1540529">
                <a:moveTo>
                  <a:pt x="0" y="1540529"/>
                </a:moveTo>
                <a:lnTo>
                  <a:pt x="947717" y="0"/>
                </a:lnTo>
                <a:lnTo>
                  <a:pt x="947717" y="0"/>
                </a:lnTo>
                <a:lnTo>
                  <a:pt x="1895434" y="1540529"/>
                </a:lnTo>
                <a:lnTo>
                  <a:pt x="0" y="1540529"/>
                </a:lnTo>
                <a:close/>
              </a:path>
            </a:pathLst>
          </a:custGeom>
          <a:solidFill>
            <a:srgbClr val="DF85A2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pl-PL" sz="1600" b="1" kern="1200" baseline="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4"/>
          <p:cNvSpPr/>
          <p:nvPr/>
        </p:nvSpPr>
        <p:spPr>
          <a:xfrm>
            <a:off x="4406237" y="2440470"/>
            <a:ext cx="3379501" cy="1206187"/>
          </a:xfrm>
          <a:custGeom>
            <a:avLst/>
            <a:gdLst>
              <a:gd name="connsiteX0" fmla="*/ 0 w 3379501"/>
              <a:gd name="connsiteY0" fmla="*/ 1206187 h 1206187"/>
              <a:gd name="connsiteX1" fmla="*/ 742034 w 3379501"/>
              <a:gd name="connsiteY1" fmla="*/ 0 h 1206187"/>
              <a:gd name="connsiteX2" fmla="*/ 2637467 w 3379501"/>
              <a:gd name="connsiteY2" fmla="*/ 0 h 1206187"/>
              <a:gd name="connsiteX3" fmla="*/ 3379501 w 3379501"/>
              <a:gd name="connsiteY3" fmla="*/ 1206187 h 1206187"/>
              <a:gd name="connsiteX4" fmla="*/ 0 w 3379501"/>
              <a:gd name="connsiteY4" fmla="*/ 1206187 h 120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9501" h="1206187">
                <a:moveTo>
                  <a:pt x="0" y="1206187"/>
                </a:moveTo>
                <a:lnTo>
                  <a:pt x="742034" y="0"/>
                </a:lnTo>
                <a:lnTo>
                  <a:pt x="2637467" y="0"/>
                </a:lnTo>
                <a:lnTo>
                  <a:pt x="3379501" y="1206187"/>
                </a:lnTo>
                <a:lnTo>
                  <a:pt x="0" y="1206187"/>
                </a:lnTo>
                <a:close/>
              </a:path>
            </a:pathLst>
          </a:custGeom>
          <a:solidFill>
            <a:srgbClr val="EF92AA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6813" tIns="25400" rIns="616813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pl-PL" sz="2000" kern="1200" baseline="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任意多边形 5"/>
          <p:cNvSpPr/>
          <p:nvPr/>
        </p:nvSpPr>
        <p:spPr>
          <a:xfrm>
            <a:off x="3664204" y="3646657"/>
            <a:ext cx="4863567" cy="1206187"/>
          </a:xfrm>
          <a:custGeom>
            <a:avLst/>
            <a:gdLst>
              <a:gd name="connsiteX0" fmla="*/ 0 w 4863567"/>
              <a:gd name="connsiteY0" fmla="*/ 1206187 h 1206187"/>
              <a:gd name="connsiteX1" fmla="*/ 742034 w 4863567"/>
              <a:gd name="connsiteY1" fmla="*/ 0 h 1206187"/>
              <a:gd name="connsiteX2" fmla="*/ 4121533 w 4863567"/>
              <a:gd name="connsiteY2" fmla="*/ 0 h 1206187"/>
              <a:gd name="connsiteX3" fmla="*/ 4863567 w 4863567"/>
              <a:gd name="connsiteY3" fmla="*/ 1206187 h 1206187"/>
              <a:gd name="connsiteX4" fmla="*/ 0 w 4863567"/>
              <a:gd name="connsiteY4" fmla="*/ 1206187 h 120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3567" h="1206187">
                <a:moveTo>
                  <a:pt x="0" y="1206187"/>
                </a:moveTo>
                <a:lnTo>
                  <a:pt x="742034" y="0"/>
                </a:lnTo>
                <a:lnTo>
                  <a:pt x="4121533" y="0"/>
                </a:lnTo>
                <a:lnTo>
                  <a:pt x="4863567" y="1206187"/>
                </a:lnTo>
                <a:lnTo>
                  <a:pt x="0" y="1206187"/>
                </a:lnTo>
                <a:close/>
              </a:path>
            </a:pathLst>
          </a:custGeom>
          <a:solidFill>
            <a:srgbClr val="DF5F89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6524" tIns="25400" rIns="876524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pl-PL" sz="2000" kern="1200" baseline="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9798" y="1931667"/>
            <a:ext cx="877164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关键词</a:t>
            </a:r>
            <a:endParaRPr lang="pl-PL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7405" y="2902629"/>
            <a:ext cx="877164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关键词</a:t>
            </a:r>
            <a:endParaRPr lang="pl-PL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7405" y="4092227"/>
            <a:ext cx="877164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关键词</a:t>
            </a:r>
            <a:endParaRPr lang="pl-PL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48690" y="1865630"/>
            <a:ext cx="1981200" cy="711835"/>
            <a:chOff x="2408" y="3190"/>
            <a:chExt cx="3120" cy="1121"/>
          </a:xfrm>
        </p:grpSpPr>
        <p:sp>
          <p:nvSpPr>
            <p:cNvPr id="2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40800" y="1865630"/>
            <a:ext cx="1981200" cy="711835"/>
            <a:chOff x="2408" y="3190"/>
            <a:chExt cx="3120" cy="1121"/>
          </a:xfrm>
        </p:grpSpPr>
        <p:sp>
          <p:nvSpPr>
            <p:cNvPr id="5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97145" y="5086985"/>
            <a:ext cx="1981200" cy="711835"/>
            <a:chOff x="2408" y="3190"/>
            <a:chExt cx="3120" cy="1121"/>
          </a:xfrm>
        </p:grpSpPr>
        <p:sp>
          <p:nvSpPr>
            <p:cNvPr id="16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3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整体活动预期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44245" y="2685415"/>
            <a:ext cx="4002405" cy="4921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  day</a:t>
            </a:r>
            <a:endParaRPr lang="zh-CN" altLang="en-US" sz="3200" b="1" dirty="0">
              <a:solidFill>
                <a:srgbClr val="F08B9C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10055" y="4103370"/>
            <a:ext cx="3835400" cy="98933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</a:b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1710055" y="3331845"/>
            <a:ext cx="2788920" cy="33655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930" y="2122805"/>
            <a:ext cx="5434330" cy="341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整体活动预期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 rot="6132787">
            <a:off x="2103755" y="2905760"/>
            <a:ext cx="709295" cy="1324610"/>
            <a:chOff x="3798888" y="2143125"/>
            <a:chExt cx="450850" cy="841375"/>
          </a:xfrm>
          <a:solidFill>
            <a:srgbClr val="DF5F89"/>
          </a:solidFill>
        </p:grpSpPr>
        <p:sp>
          <p:nvSpPr>
            <p:cNvPr id="50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rot="15467211" flipV="1">
            <a:off x="4300220" y="3259455"/>
            <a:ext cx="709295" cy="1324610"/>
            <a:chOff x="3798888" y="2143125"/>
            <a:chExt cx="450850" cy="841375"/>
          </a:xfrm>
          <a:solidFill>
            <a:srgbClr val="EF92AA"/>
          </a:solidFill>
        </p:grpSpPr>
        <p:sp>
          <p:nvSpPr>
            <p:cNvPr id="6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6132787">
            <a:off x="6652895" y="2782570"/>
            <a:ext cx="709295" cy="1324610"/>
            <a:chOff x="3798888" y="2143125"/>
            <a:chExt cx="450850" cy="841375"/>
          </a:xfrm>
          <a:solidFill>
            <a:srgbClr val="DF5F89"/>
          </a:solidFill>
        </p:grpSpPr>
        <p:sp>
          <p:nvSpPr>
            <p:cNvPr id="14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5467211" flipV="1">
            <a:off x="8822690" y="2977515"/>
            <a:ext cx="709295" cy="1324610"/>
            <a:chOff x="3798888" y="2143125"/>
            <a:chExt cx="450850" cy="841375"/>
          </a:xfrm>
          <a:solidFill>
            <a:srgbClr val="EF92AA"/>
          </a:solidFill>
        </p:grpSpPr>
        <p:sp>
          <p:nvSpPr>
            <p:cNvPr id="21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63015" y="1725930"/>
            <a:ext cx="1981200" cy="711835"/>
            <a:chOff x="2408" y="3190"/>
            <a:chExt cx="3120" cy="1121"/>
          </a:xfrm>
        </p:grpSpPr>
        <p:sp>
          <p:nvSpPr>
            <p:cNvPr id="2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17595" y="4746625"/>
            <a:ext cx="1981200" cy="711835"/>
            <a:chOff x="2408" y="3190"/>
            <a:chExt cx="3120" cy="1121"/>
          </a:xfrm>
        </p:grpSpPr>
        <p:sp>
          <p:nvSpPr>
            <p:cNvPr id="3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89320" y="1725930"/>
            <a:ext cx="1981200" cy="711835"/>
            <a:chOff x="2408" y="3190"/>
            <a:chExt cx="3120" cy="1121"/>
          </a:xfrm>
        </p:grpSpPr>
        <p:sp>
          <p:nvSpPr>
            <p:cNvPr id="3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40090" y="4747260"/>
            <a:ext cx="1981200" cy="711835"/>
            <a:chOff x="2408" y="3190"/>
            <a:chExt cx="3120" cy="1121"/>
          </a:xfrm>
        </p:grpSpPr>
        <p:sp>
          <p:nvSpPr>
            <p:cNvPr id="39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0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6501" b="5299"/>
          <a:stretch>
            <a:fillRect/>
          </a:stretch>
        </p:blipFill>
        <p:spPr>
          <a:xfrm>
            <a:off x="3714750" y="1073785"/>
            <a:ext cx="4462145" cy="2616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整体活动预期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Chart 15"/>
          <p:cNvGraphicFramePr/>
          <p:nvPr/>
        </p:nvGraphicFramePr>
        <p:xfrm>
          <a:off x="1024890" y="2646680"/>
          <a:ext cx="9512935" cy="37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9755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4" y="3578127"/>
            <a:ext cx="5429363" cy="33973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23" y="2374057"/>
            <a:ext cx="7019777" cy="4601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090" y="382270"/>
            <a:ext cx="3856355" cy="3915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13514" y="4554318"/>
            <a:ext cx="61991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F92AA"/>
                </a:solidFill>
                <a:latin typeface="微软雅黑" panose="020B0503020204020204" charset="-122"/>
                <a:ea typeface="微软雅黑" panose="020B0503020204020204" charset="-122"/>
              </a:rPr>
              <a:t>演示完毕 感谢观看</a:t>
            </a:r>
            <a:endParaRPr lang="zh-CN" altLang="en-US" sz="3600" b="1" dirty="0">
              <a:solidFill>
                <a:srgbClr val="EF92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12239" y="5455680"/>
            <a:ext cx="3201389" cy="338554"/>
          </a:xfrm>
          <a:prstGeom prst="rect">
            <a:avLst/>
          </a:prstGeom>
          <a:noFill/>
          <a:ln>
            <a:solidFill>
              <a:srgbClr val="EF92AA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EF92AA"/>
                </a:solidFill>
                <a:latin typeface="微软雅黑" panose="020B0503020204020204" charset="-122"/>
                <a:ea typeface="微软雅黑" panose="020B0503020204020204" charset="-122"/>
              </a:rPr>
              <a:t>BEST WISHES FOR YOU</a:t>
            </a:r>
            <a:endParaRPr lang="en-US" altLang="zh-CN" sz="1600" spc="300" dirty="0">
              <a:solidFill>
                <a:srgbClr val="EF92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版权声明</a:t>
            </a:r>
            <a:endParaRPr lang="zh-CN" altLang="en-US" sz="2800" b="1" dirty="0">
              <a:solidFill>
                <a:srgbClr val="F08B9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模板素材的使用权。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08B9C"/>
                </a:solidFill>
              </a:rPr>
              <a:t>更多精品</a:t>
            </a:r>
            <a:r>
              <a:rPr lang="en-US" altLang="zh-CN" b="1" dirty="0">
                <a:solidFill>
                  <a:srgbClr val="F08B9C"/>
                </a:solidFill>
              </a:rPr>
              <a:t>PPT</a:t>
            </a:r>
            <a:r>
              <a:rPr lang="zh-CN" altLang="en-US" b="1" dirty="0">
                <a:solidFill>
                  <a:srgbClr val="F08B9C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1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7" name="矩形: 圆角 6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FCDDD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hlinkClick r:id="rId1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975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4" y="3578127"/>
            <a:ext cx="5429363" cy="33973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23" y="2374057"/>
            <a:ext cx="7019777" cy="460141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3535680" y="2971165"/>
            <a:ext cx="4630420" cy="583565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3658235" y="2971165"/>
            <a:ext cx="40786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   </a:t>
            </a:r>
            <a:r>
              <a:rPr lang="zh-CN" altLang="en-US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整体活动概括</a:t>
            </a:r>
            <a:endParaRPr lang="zh-CN" altLang="en-US" sz="32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677" y="2715709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3021" y="2715709"/>
            <a:ext cx="958032" cy="99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整体活动概括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22780" y="1778635"/>
            <a:ext cx="4093210" cy="3837940"/>
          </a:xfrm>
          <a:prstGeom prst="rect">
            <a:avLst/>
          </a:prstGeom>
          <a:solidFill>
            <a:srgbClr val="EF9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65850" y="1778635"/>
            <a:ext cx="4163695" cy="14452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</a:t>
            </a:r>
            <a:endParaRPr lang="en-US" altLang="zh-CN" sz="4400" b="1">
              <a:solidFill>
                <a:srgbClr val="DF5F89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  <a:p>
            <a:pPr algn="r"/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day</a:t>
            </a:r>
            <a:endParaRPr lang="en-US" altLang="zh-CN" sz="4400" b="1" dirty="0" smtClean="0">
              <a:solidFill>
                <a:srgbClr val="DF5F89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6554" y="3436253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067012" y="5418455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242661ab08e606627b22afc0557d91c1"/>
          <p:cNvPicPr>
            <a:picLocks noChangeAspect="1"/>
          </p:cNvPicPr>
          <p:nvPr/>
        </p:nvPicPr>
        <p:blipFill>
          <a:blip r:embed="rId3"/>
          <a:srcRect l="3299" t="12320" r="13793" b="14338"/>
          <a:stretch>
            <a:fillRect/>
          </a:stretch>
        </p:blipFill>
        <p:spPr>
          <a:xfrm>
            <a:off x="2689860" y="2266315"/>
            <a:ext cx="4424680" cy="391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整体活动概括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433130" y="1460766"/>
            <a:ext cx="4345515" cy="4427704"/>
            <a:chOff x="2257" y="2300"/>
            <a:chExt cx="6843" cy="6973"/>
          </a:xfrm>
        </p:grpSpPr>
        <p:sp>
          <p:nvSpPr>
            <p:cNvPr id="6" name="AutoShape 2"/>
            <p:cNvSpPr/>
            <p:nvPr/>
          </p:nvSpPr>
          <p:spPr bwMode="auto">
            <a:xfrm>
              <a:off x="3396" y="3159"/>
              <a:ext cx="4561" cy="6114"/>
            </a:xfrm>
            <a:custGeom>
              <a:avLst/>
              <a:gdLst>
                <a:gd name="T0" fmla="*/ 1314450 w 20607"/>
                <a:gd name="T1" fmla="*/ 1805588 h 21337"/>
                <a:gd name="T2" fmla="*/ 1314450 w 20607"/>
                <a:gd name="T3" fmla="*/ 1805588 h 21337"/>
                <a:gd name="T4" fmla="*/ 1314450 w 20607"/>
                <a:gd name="T5" fmla="*/ 1805588 h 21337"/>
                <a:gd name="T6" fmla="*/ 1314450 w 20607"/>
                <a:gd name="T7" fmla="*/ 1805588 h 21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AutoShape 3"/>
            <p:cNvSpPr/>
            <p:nvPr/>
          </p:nvSpPr>
          <p:spPr bwMode="auto">
            <a:xfrm>
              <a:off x="6294" y="5173"/>
              <a:ext cx="437" cy="627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" name="AutoShape 4"/>
            <p:cNvSpPr/>
            <p:nvPr/>
          </p:nvSpPr>
          <p:spPr bwMode="auto">
            <a:xfrm>
              <a:off x="7035" y="4825"/>
              <a:ext cx="412" cy="644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" name="AutoShape 5"/>
            <p:cNvSpPr/>
            <p:nvPr/>
          </p:nvSpPr>
          <p:spPr bwMode="auto">
            <a:xfrm>
              <a:off x="7623" y="4529"/>
              <a:ext cx="485" cy="757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AutoShape 6"/>
            <p:cNvSpPr/>
            <p:nvPr/>
          </p:nvSpPr>
          <p:spPr bwMode="auto">
            <a:xfrm>
              <a:off x="8312" y="4860"/>
              <a:ext cx="789" cy="425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8058" y="5591"/>
              <a:ext cx="679" cy="389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AutoShape 8"/>
            <p:cNvSpPr/>
            <p:nvPr/>
          </p:nvSpPr>
          <p:spPr bwMode="auto">
            <a:xfrm>
              <a:off x="7589" y="5935"/>
              <a:ext cx="557" cy="526"/>
            </a:xfrm>
            <a:custGeom>
              <a:avLst/>
              <a:gdLst>
                <a:gd name="T0" fmla="*/ 160461 w 20049"/>
                <a:gd name="T1" fmla="*/ 199618 h 18650"/>
                <a:gd name="T2" fmla="*/ 160461 w 20049"/>
                <a:gd name="T3" fmla="*/ 199618 h 18650"/>
                <a:gd name="T4" fmla="*/ 160461 w 20049"/>
                <a:gd name="T5" fmla="*/ 199618 h 18650"/>
                <a:gd name="T6" fmla="*/ 160461 w 20049"/>
                <a:gd name="T7" fmla="*/ 199618 h 18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AutoShape 9"/>
            <p:cNvSpPr/>
            <p:nvPr/>
          </p:nvSpPr>
          <p:spPr bwMode="auto">
            <a:xfrm>
              <a:off x="7104" y="6281"/>
              <a:ext cx="588" cy="499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10"/>
            <p:cNvSpPr/>
            <p:nvPr/>
          </p:nvSpPr>
          <p:spPr bwMode="auto">
            <a:xfrm>
              <a:off x="4271" y="5173"/>
              <a:ext cx="412" cy="580"/>
            </a:xfrm>
            <a:custGeom>
              <a:avLst/>
              <a:gdLst>
                <a:gd name="T0" fmla="*/ 118756 w 12554"/>
                <a:gd name="T1" fmla="*/ 167089 h 19439"/>
                <a:gd name="T2" fmla="*/ 118756 w 12554"/>
                <a:gd name="T3" fmla="*/ 167089 h 19439"/>
                <a:gd name="T4" fmla="*/ 118756 w 12554"/>
                <a:gd name="T5" fmla="*/ 167089 h 19439"/>
                <a:gd name="T6" fmla="*/ 118756 w 12554"/>
                <a:gd name="T7" fmla="*/ 167089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11"/>
            <p:cNvSpPr/>
            <p:nvPr/>
          </p:nvSpPr>
          <p:spPr bwMode="auto">
            <a:xfrm>
              <a:off x="3757" y="4886"/>
              <a:ext cx="410" cy="658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12"/>
            <p:cNvSpPr/>
            <p:nvPr/>
          </p:nvSpPr>
          <p:spPr bwMode="auto">
            <a:xfrm>
              <a:off x="3077" y="4743"/>
              <a:ext cx="427" cy="673"/>
            </a:xfrm>
            <a:custGeom>
              <a:avLst/>
              <a:gdLst>
                <a:gd name="T0" fmla="*/ 123193 w 14722"/>
                <a:gd name="T1" fmla="*/ 193849 h 21125"/>
                <a:gd name="T2" fmla="*/ 123193 w 14722"/>
                <a:gd name="T3" fmla="*/ 193849 h 21125"/>
                <a:gd name="T4" fmla="*/ 123193 w 14722"/>
                <a:gd name="T5" fmla="*/ 193849 h 21125"/>
                <a:gd name="T6" fmla="*/ 123193 w 14722"/>
                <a:gd name="T7" fmla="*/ 193849 h 21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AutoShape 13"/>
            <p:cNvSpPr/>
            <p:nvPr/>
          </p:nvSpPr>
          <p:spPr bwMode="auto">
            <a:xfrm>
              <a:off x="2257" y="5408"/>
              <a:ext cx="820" cy="398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AutoShape 14"/>
            <p:cNvSpPr/>
            <p:nvPr/>
          </p:nvSpPr>
          <p:spPr bwMode="auto">
            <a:xfrm>
              <a:off x="2942" y="5863"/>
              <a:ext cx="643" cy="587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15"/>
            <p:cNvSpPr/>
            <p:nvPr/>
          </p:nvSpPr>
          <p:spPr bwMode="auto">
            <a:xfrm>
              <a:off x="3685" y="6221"/>
              <a:ext cx="554" cy="624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16"/>
            <p:cNvSpPr/>
            <p:nvPr/>
          </p:nvSpPr>
          <p:spPr bwMode="auto">
            <a:xfrm>
              <a:off x="6146" y="2300"/>
              <a:ext cx="495" cy="737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17"/>
            <p:cNvSpPr/>
            <p:nvPr/>
          </p:nvSpPr>
          <p:spPr bwMode="auto">
            <a:xfrm>
              <a:off x="5485" y="2553"/>
              <a:ext cx="444" cy="699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18"/>
            <p:cNvSpPr/>
            <p:nvPr/>
          </p:nvSpPr>
          <p:spPr bwMode="auto">
            <a:xfrm>
              <a:off x="6333" y="3179"/>
              <a:ext cx="723" cy="395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980" y="3799"/>
              <a:ext cx="775" cy="371"/>
            </a:xfrm>
            <a:custGeom>
              <a:avLst/>
              <a:gdLst>
                <a:gd name="T0" fmla="*/ 223400 w 21174"/>
                <a:gd name="T1" fmla="*/ 182909 h 12449"/>
                <a:gd name="T2" fmla="*/ 223400 w 21174"/>
                <a:gd name="T3" fmla="*/ 182909 h 12449"/>
                <a:gd name="T4" fmla="*/ 223400 w 21174"/>
                <a:gd name="T5" fmla="*/ 182909 h 12449"/>
                <a:gd name="T6" fmla="*/ 223400 w 21174"/>
                <a:gd name="T7" fmla="*/ 182909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6015" y="4390"/>
              <a:ext cx="686" cy="533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4574" y="4676"/>
              <a:ext cx="771" cy="446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4167" y="4042"/>
              <a:ext cx="700" cy="348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4027" y="2945"/>
              <a:ext cx="482" cy="570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4775" y="2875"/>
              <a:ext cx="511" cy="702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7092" y="3763"/>
              <a:ext cx="568" cy="704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7104" y="2762"/>
              <a:ext cx="430" cy="662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3356" y="4007"/>
              <a:ext cx="456" cy="670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28"/>
            <p:cNvSpPr/>
            <p:nvPr/>
          </p:nvSpPr>
          <p:spPr bwMode="auto">
            <a:xfrm>
              <a:off x="2484" y="4146"/>
              <a:ext cx="534" cy="705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EF92AA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29"/>
            <p:cNvSpPr/>
            <p:nvPr/>
          </p:nvSpPr>
          <p:spPr bwMode="auto">
            <a:xfrm>
              <a:off x="3434" y="3171"/>
              <a:ext cx="443" cy="609"/>
            </a:xfrm>
            <a:custGeom>
              <a:avLst/>
              <a:gdLst>
                <a:gd name="T0" fmla="*/ 127722 w 11448"/>
                <a:gd name="T1" fmla="*/ 175636 h 21600"/>
                <a:gd name="T2" fmla="*/ 127722 w 11448"/>
                <a:gd name="T3" fmla="*/ 175636 h 21600"/>
                <a:gd name="T4" fmla="*/ 127722 w 11448"/>
                <a:gd name="T5" fmla="*/ 175636 h 21600"/>
                <a:gd name="T6" fmla="*/ 127722 w 11448"/>
                <a:gd name="T7" fmla="*/ 1756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DF85A2"/>
            </a:solidFill>
            <a:ln>
              <a:noFill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TextBox 13"/>
          <p:cNvSpPr txBox="1"/>
          <p:nvPr/>
        </p:nvSpPr>
        <p:spPr>
          <a:xfrm>
            <a:off x="7032484" y="2271177"/>
            <a:ext cx="1415094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活动概括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032484" y="260225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7032484" y="3569576"/>
            <a:ext cx="1415094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活动概括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7032484" y="3900650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7032484" y="4822795"/>
            <a:ext cx="1415094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活动概括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7032484" y="51538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AutoShape 29"/>
          <p:cNvSpPr/>
          <p:nvPr/>
        </p:nvSpPr>
        <p:spPr bwMode="auto">
          <a:xfrm>
            <a:off x="6581032" y="2145771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DF85A2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AutoShape 29"/>
          <p:cNvSpPr/>
          <p:nvPr/>
        </p:nvSpPr>
        <p:spPr bwMode="auto">
          <a:xfrm>
            <a:off x="6581032" y="3391555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EF92AA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AutoShape 29"/>
          <p:cNvSpPr/>
          <p:nvPr/>
        </p:nvSpPr>
        <p:spPr bwMode="auto">
          <a:xfrm>
            <a:off x="6581032" y="4652327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DF5F89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 bldLvl="0" animBg="1"/>
      <p:bldP spid="41" grpId="0" bldLvl="0" animBg="1"/>
      <p:bldP spid="4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整体活动概括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255" y="1247140"/>
            <a:ext cx="5139690" cy="5139690"/>
          </a:xfrm>
          <a:prstGeom prst="rect">
            <a:avLst/>
          </a:prstGeom>
        </p:spPr>
      </p:pic>
      <p:sp>
        <p:nvSpPr>
          <p:cNvPr id="5" name="Round Same Side Corner Rectangle 4"/>
          <p:cNvSpPr/>
          <p:nvPr/>
        </p:nvSpPr>
        <p:spPr>
          <a:xfrm rot="16200000">
            <a:off x="816020" y="2491037"/>
            <a:ext cx="3498354" cy="2856144"/>
          </a:xfrm>
          <a:prstGeom prst="round2SameRect">
            <a:avLst>
              <a:gd name="adj1" fmla="val 7347"/>
              <a:gd name="adj2" fmla="val 0"/>
            </a:avLst>
          </a:prstGeom>
          <a:solidFill>
            <a:srgbClr val="F09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/>
          </a:p>
        </p:txBody>
      </p:sp>
      <p:sp>
        <p:nvSpPr>
          <p:cNvPr id="6" name="Rectangle 9"/>
          <p:cNvSpPr/>
          <p:nvPr/>
        </p:nvSpPr>
        <p:spPr>
          <a:xfrm>
            <a:off x="1137125" y="3365624"/>
            <a:ext cx="2859524" cy="60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/>
          </a:p>
        </p:txBody>
      </p:sp>
      <p:sp>
        <p:nvSpPr>
          <p:cNvPr id="7" name="Freeform 116"/>
          <p:cNvSpPr>
            <a:spLocks noEditPoints="1"/>
          </p:cNvSpPr>
          <p:nvPr/>
        </p:nvSpPr>
        <p:spPr bwMode="auto">
          <a:xfrm>
            <a:off x="2290568" y="2486542"/>
            <a:ext cx="549258" cy="442949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endParaRPr lang="en-US" sz="3190"/>
          </a:p>
        </p:txBody>
      </p:sp>
      <p:sp>
        <p:nvSpPr>
          <p:cNvPr id="10" name="Rectangle 8"/>
          <p:cNvSpPr/>
          <p:nvPr/>
        </p:nvSpPr>
        <p:spPr>
          <a:xfrm>
            <a:off x="1729850" y="2961717"/>
            <a:ext cx="1670693" cy="379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单击编辑标题</a:t>
            </a:r>
            <a:endParaRPr 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ound Same Side Corner Rectangle 12"/>
          <p:cNvSpPr/>
          <p:nvPr/>
        </p:nvSpPr>
        <p:spPr>
          <a:xfrm rot="5400000" flipH="1">
            <a:off x="7564256" y="2491037"/>
            <a:ext cx="3498354" cy="2856144"/>
          </a:xfrm>
          <a:prstGeom prst="round2SameRect">
            <a:avLst>
              <a:gd name="adj1" fmla="val 7347"/>
              <a:gd name="adj2" fmla="val 0"/>
            </a:avLst>
          </a:prstGeom>
          <a:solidFill>
            <a:srgbClr val="F09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/>
          </a:p>
        </p:txBody>
      </p:sp>
      <p:sp>
        <p:nvSpPr>
          <p:cNvPr id="14" name="Rectangle 13"/>
          <p:cNvSpPr/>
          <p:nvPr/>
        </p:nvSpPr>
        <p:spPr>
          <a:xfrm flipH="1">
            <a:off x="7881981" y="3365624"/>
            <a:ext cx="2859524" cy="60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/>
          </a:p>
        </p:txBody>
      </p:sp>
      <p:sp>
        <p:nvSpPr>
          <p:cNvPr id="15" name="Freeform 122"/>
          <p:cNvSpPr>
            <a:spLocks noEditPoints="1"/>
          </p:cNvSpPr>
          <p:nvPr/>
        </p:nvSpPr>
        <p:spPr bwMode="auto">
          <a:xfrm>
            <a:off x="9058239" y="2516386"/>
            <a:ext cx="507008" cy="397904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endParaRPr lang="en-US" sz="3190"/>
          </a:p>
        </p:txBody>
      </p:sp>
      <p:sp>
        <p:nvSpPr>
          <p:cNvPr id="16" name="Rectangle 8"/>
          <p:cNvSpPr/>
          <p:nvPr/>
        </p:nvSpPr>
        <p:spPr>
          <a:xfrm>
            <a:off x="8476396" y="2928933"/>
            <a:ext cx="1670693" cy="379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单击编辑标题</a:t>
            </a:r>
            <a:endParaRPr 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36199" y="3682412"/>
            <a:ext cx="1772912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25286" y="3682412"/>
            <a:ext cx="1772912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/>
      <p:bldP spid="11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整体活动概括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55570" y="1559560"/>
            <a:ext cx="7405370" cy="3700145"/>
            <a:chOff x="5452" y="3782"/>
            <a:chExt cx="8433" cy="4046"/>
          </a:xfrm>
        </p:grpSpPr>
        <p:sp>
          <p:nvSpPr>
            <p:cNvPr id="37" name="椭圆 36"/>
            <p:cNvSpPr/>
            <p:nvPr/>
          </p:nvSpPr>
          <p:spPr>
            <a:xfrm>
              <a:off x="8595" y="5114"/>
              <a:ext cx="2715" cy="2715"/>
            </a:xfrm>
            <a:prstGeom prst="ellipse">
              <a:avLst/>
            </a:prstGeom>
            <a:solidFill>
              <a:srgbClr val="F08B9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2705" y="5879"/>
              <a:ext cx="1180" cy="1182"/>
            </a:xfrm>
            <a:prstGeom prst="ellipse">
              <a:avLst/>
            </a:prstGeom>
            <a:solidFill>
              <a:srgbClr val="F08B9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60</a:t>
              </a:r>
              <a:r>
                <a:rPr lang="en-US" altLang="zh-CN" sz="9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9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452" y="4549"/>
              <a:ext cx="813" cy="810"/>
            </a:xfrm>
            <a:prstGeom prst="ellipse">
              <a:avLst/>
            </a:prstGeom>
            <a:solidFill>
              <a:srgbClr val="DF5F8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40</a:t>
              </a:r>
              <a:r>
                <a:rPr lang="en-US" altLang="zh-CN" sz="7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>
              <a:stCxn id="37" idx="6"/>
              <a:endCxn id="38" idx="2"/>
            </p:cNvCxnSpPr>
            <p:nvPr/>
          </p:nvCxnSpPr>
          <p:spPr>
            <a:xfrm flipV="1">
              <a:off x="11310" y="6470"/>
              <a:ext cx="1395" cy="2"/>
            </a:xfrm>
            <a:prstGeom prst="line">
              <a:avLst/>
            </a:prstGeom>
            <a:ln>
              <a:solidFill>
                <a:srgbClr val="AB1D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6" idx="2"/>
              <a:endCxn id="39" idx="6"/>
            </p:cNvCxnSpPr>
            <p:nvPr/>
          </p:nvCxnSpPr>
          <p:spPr>
            <a:xfrm flipH="1" flipV="1">
              <a:off x="6265" y="4954"/>
              <a:ext cx="1752" cy="1"/>
            </a:xfrm>
            <a:prstGeom prst="line">
              <a:avLst/>
            </a:prstGeom>
            <a:ln>
              <a:solidFill>
                <a:srgbClr val="D806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017" y="3782"/>
              <a:ext cx="2348" cy="2345"/>
            </a:xfrm>
            <a:prstGeom prst="ellipse">
              <a:avLst/>
            </a:prstGeom>
            <a:solidFill>
              <a:srgbClr val="DF5F8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KSO_Shape"/>
            <p:cNvSpPr/>
            <p:nvPr/>
          </p:nvSpPr>
          <p:spPr bwMode="auto">
            <a:xfrm>
              <a:off x="9047" y="4147"/>
              <a:ext cx="348" cy="655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9625" y="6157"/>
              <a:ext cx="652" cy="485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71650" y="3442970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81085" y="4839335"/>
            <a:ext cx="1981200" cy="711835"/>
            <a:chOff x="2408" y="3190"/>
            <a:chExt cx="3120" cy="1121"/>
          </a:xfrm>
        </p:grpSpPr>
        <p:sp>
          <p:nvSpPr>
            <p:cNvPr id="1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9755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4" y="3578127"/>
            <a:ext cx="5429363" cy="33973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23" y="2374057"/>
            <a:ext cx="7019777" cy="460141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 bwMode="auto">
          <a:xfrm>
            <a:off x="3535680" y="2971165"/>
            <a:ext cx="4630420" cy="583565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black">
          <a:xfrm>
            <a:off x="3658235" y="2971165"/>
            <a:ext cx="40786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   </a:t>
            </a:r>
            <a:r>
              <a:rPr lang="zh-CN" altLang="en-US" sz="32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活动流程执行</a:t>
            </a:r>
            <a:endParaRPr lang="zh-CN" altLang="en-US" sz="32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677" y="2715709"/>
            <a:ext cx="958032" cy="992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3021" y="2715709"/>
            <a:ext cx="958032" cy="99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32" y="89984"/>
            <a:ext cx="958032" cy="99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46" y="12514"/>
            <a:ext cx="958032" cy="992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4673600" y="363220"/>
            <a:ext cx="2666365" cy="447040"/>
          </a:xfrm>
          <a:prstGeom prst="rect">
            <a:avLst/>
          </a:prstGeom>
          <a:noFill/>
          <a:ln>
            <a:solidFill>
              <a:srgbClr val="DF5F89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1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black">
          <a:xfrm>
            <a:off x="4832350" y="386715"/>
            <a:ext cx="234886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DF5F8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活动流程执行</a:t>
            </a:r>
            <a:endParaRPr lang="zh-CN" altLang="en-US" sz="2000" b="1" dirty="0">
              <a:solidFill>
                <a:srgbClr val="DF5F8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7910" y="1364444"/>
            <a:ext cx="3944999" cy="4455762"/>
            <a:chOff x="1722" y="2336"/>
            <a:chExt cx="5342" cy="6727"/>
          </a:xfrm>
        </p:grpSpPr>
        <p:sp>
          <p:nvSpPr>
            <p:cNvPr id="3" name="箭头3"/>
            <p:cNvSpPr/>
            <p:nvPr/>
          </p:nvSpPr>
          <p:spPr bwMode="gray">
            <a:xfrm flipV="1">
              <a:off x="3131" y="5727"/>
              <a:ext cx="1772" cy="2466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DF5F89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sp>
          <p:nvSpPr>
            <p:cNvPr id="4" name="箭头2"/>
            <p:cNvSpPr/>
            <p:nvPr/>
          </p:nvSpPr>
          <p:spPr bwMode="gray">
            <a:xfrm rot="16200000">
              <a:off x="3598" y="4701"/>
              <a:ext cx="527" cy="2107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DF5F89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sp>
          <p:nvSpPr>
            <p:cNvPr id="7" name="箭头1"/>
            <p:cNvSpPr/>
            <p:nvPr/>
          </p:nvSpPr>
          <p:spPr bwMode="gray">
            <a:xfrm>
              <a:off x="3131" y="3036"/>
              <a:ext cx="1772" cy="2856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DF5F89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22" y="4510"/>
              <a:ext cx="2493" cy="2493"/>
              <a:chOff x="2193192" y="1899414"/>
              <a:chExt cx="2421375" cy="2421376"/>
            </a:xfrm>
            <a:effectLst/>
          </p:grpSpPr>
          <p:sp>
            <p:nvSpPr>
              <p:cNvPr id="11" name="椭圆 10"/>
              <p:cNvSpPr/>
              <p:nvPr/>
            </p:nvSpPr>
            <p:spPr>
              <a:xfrm>
                <a:off x="2193192" y="1899414"/>
                <a:ext cx="2421375" cy="2421376"/>
              </a:xfrm>
              <a:prstGeom prst="ellipse">
                <a:avLst/>
              </a:prstGeom>
              <a:solidFill>
                <a:srgbClr val="EF92AA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55">
                  <a:solidFill>
                    <a:schemeClr val="bg1"/>
                  </a:solidFill>
                  <a:latin typeface="Calibri" panose="020F0502020204030204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55">
                  <a:solidFill>
                    <a:schemeClr val="bg1"/>
                  </a:solidFill>
                  <a:latin typeface="Calibri" panose="020F0502020204030204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954" y="5214"/>
              <a:ext cx="2061" cy="1200"/>
              <a:chOff x="8931338" y="2437361"/>
              <a:chExt cx="1017223" cy="740185"/>
            </a:xfrm>
          </p:grpSpPr>
          <p:sp>
            <p:nvSpPr>
              <p:cNvPr id="14" name="文本框 37"/>
              <p:cNvSpPr txBox="1"/>
              <p:nvPr/>
            </p:nvSpPr>
            <p:spPr>
              <a:xfrm>
                <a:off x="8931338" y="2437732"/>
                <a:ext cx="1010653" cy="664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3845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15" name="文本框 38"/>
              <p:cNvSpPr txBox="1"/>
              <p:nvPr/>
            </p:nvSpPr>
            <p:spPr>
              <a:xfrm>
                <a:off x="8937908" y="2437361"/>
                <a:ext cx="1010653" cy="740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添加</a:t>
                </a:r>
                <a:endParaRPr lang="en-US" altLang="zh-CN" sz="20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内容</a:t>
                </a:r>
                <a:endParaRPr lang="zh-CN" altLang="en-US" sz="20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002" y="2336"/>
              <a:ext cx="2056" cy="2031"/>
              <a:chOff x="3237545" y="4561747"/>
              <a:chExt cx="1146960" cy="1146960"/>
            </a:xfrm>
          </p:grpSpPr>
          <p:sp>
            <p:nvSpPr>
              <p:cNvPr id="17" name="圆角矩形 115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DF5F89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18" name="圆角矩形 116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19" name="Text Placeholder 4"/>
            <p:cNvSpPr txBox="1"/>
            <p:nvPr/>
          </p:nvSpPr>
          <p:spPr>
            <a:xfrm>
              <a:off x="5223" y="3154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03" y="4707"/>
              <a:ext cx="2056" cy="2031"/>
              <a:chOff x="3237545" y="4561747"/>
              <a:chExt cx="1146960" cy="1146960"/>
            </a:xfrm>
          </p:grpSpPr>
          <p:sp>
            <p:nvSpPr>
              <p:cNvPr id="21" name="圆角矩形 119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EF92AA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22" name="圆角矩形 120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3" name="Text Placeholder 4"/>
            <p:cNvSpPr txBox="1"/>
            <p:nvPr/>
          </p:nvSpPr>
          <p:spPr>
            <a:xfrm>
              <a:off x="5225" y="5525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08" y="7032"/>
              <a:ext cx="2056" cy="2031"/>
              <a:chOff x="3237545" y="4561747"/>
              <a:chExt cx="1146960" cy="1146960"/>
            </a:xfrm>
          </p:grpSpPr>
          <p:sp>
            <p:nvSpPr>
              <p:cNvPr id="25" name="圆角矩形 123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DF5F89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26" name="圆角矩形 124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7" name="Text Placeholder 4"/>
            <p:cNvSpPr txBox="1"/>
            <p:nvPr/>
          </p:nvSpPr>
          <p:spPr>
            <a:xfrm>
              <a:off x="5230" y="7851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28" name="图片 27" descr="36daabff2675541cec7f015a33687d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735" y="1184275"/>
            <a:ext cx="364871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1842</Words>
  <Application>WPS 演示</Application>
  <PresentationFormat>宽屏</PresentationFormat>
  <Paragraphs>265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华文细黑</vt:lpstr>
      <vt:lpstr>Calibri</vt:lpstr>
      <vt:lpstr>张海山锐谐体</vt:lpstr>
      <vt:lpstr>Impact</vt:lpstr>
      <vt:lpstr>Arial Unicode MS</vt:lpstr>
      <vt:lpstr>Berlin Sans FB Demi</vt:lpstr>
      <vt:lpstr>Hiragino Sans GB W3</vt:lpstr>
      <vt:lpstr>方正苏新诗柳楷简体</vt:lpstr>
      <vt:lpstr>Nexa Bold</vt:lpstr>
      <vt:lpstr>Roboto Thin</vt:lpstr>
      <vt:lpstr>Roboto</vt:lpstr>
      <vt:lpstr>造字工房悦黑演示版纤细体</vt:lpstr>
      <vt:lpstr>SF UI Display Light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安然</cp:lastModifiedBy>
  <cp:revision>126</cp:revision>
  <dcterms:created xsi:type="dcterms:W3CDTF">2017-08-03T09:01:00Z</dcterms:created>
  <dcterms:modified xsi:type="dcterms:W3CDTF">2018-02-28T08:01:40Z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