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3431059978" r:id="rId1"/>
  </p:sldMasterIdLst>
  <p:sldIdLst>
    <p:sldId id="11088003" r:id="rId3"/>
    <p:sldId id="11088004" r:id="rId4"/>
    <p:sldId id="11088005" r:id="rId5"/>
    <p:sldId id="11088006" r:id="rId6"/>
    <p:sldId id="11088007" r:id="rId7"/>
    <p:sldId id="11088008" r:id="rId8"/>
    <p:sldId id="11088009" r:id="rId9"/>
    <p:sldId id="11088010" r:id="rId10"/>
    <p:sldId id="11088011" r:id="rId11"/>
    <p:sldId id="11088012" r:id="rId12"/>
    <p:sldId id="11088013" r:id="rId13"/>
    <p:sldId id="11088014" r:id="rId14"/>
    <p:sldId id="11088015" r:id="rId15"/>
    <p:sldId id="11088016" r:id="rId16"/>
    <p:sldId id="11088017" r:id="rId17"/>
  </p:sldIdLst>
  <p:sldSz cx="24383999" cy="13715999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82" d="100"/>
          <a:sy n="82" d="100"/>
        </p:scale>
        <p:origin x="6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ableStyles" Target="tableStyles.xml"/></Relationship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98563420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58663CD7BCADD9338F1716B6403D699B.png"/><Relationship Id="rId3" Type="http://schemas.openxmlformats.org/officeDocument/2006/relationships/image" Target="../media/e07dd71013e04fbaa098086edc623de9.png"/><Relationship Id="rId4" Type="http://schemas.openxmlformats.org/officeDocument/2006/relationships/image" Target="../media/61e4ff6854084b26848d4bcdd76e9676.png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29F6C2C3575DC7A451C76C5881E5B19B.png"/><Relationship Id="rId3" Type="http://schemas.openxmlformats.org/officeDocument/2006/relationships/image" Target="../media/dc6d2e5499754cecbf8429914f8f7efb.png"/><Relationship Id="rId4" Type="http://schemas.openxmlformats.org/officeDocument/2006/relationships/image" Target="../media/9fde542abbdb494082a07f066a1a6036.png"/><Relationship Id="rId5" Type="http://schemas.openxmlformats.org/officeDocument/2006/relationships/image" Target="../media/67e6f4a386be4cf284e6227b753e55ce.png"/><Relationship Id="rId6" Type="http://schemas.openxmlformats.org/officeDocument/2006/relationships/image" Target="../media/4855391fdb7a418aaa2505f3270e1d56.png"/><Relationship Id="rId7" Type="http://schemas.openxmlformats.org/officeDocument/2006/relationships/image" Target="../media/590914efc7924d689a23ccd856c4c3c4.png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F4CD85CB6A511245D39B5B5B9AD121EA.png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36B486150D2BB99FC5694783D2240166.png"/><Relationship Id="rId3" Type="http://schemas.openxmlformats.org/officeDocument/2006/relationships/image" Target="../media/5d9854ebbff644b4b2b31701975bf208.png"/><Relationship Id="rId4" Type="http://schemas.openxmlformats.org/officeDocument/2006/relationships/image" Target="../media/d58fd5785f5147999ff8f3a8319295d0.png"/><Relationship Id="rId5" Type="http://schemas.openxmlformats.org/officeDocument/2006/relationships/image" Target="../media/63cf0526b1d54b9d815f36d59560a554.png"/><Relationship Id="rId6" Type="http://schemas.openxmlformats.org/officeDocument/2006/relationships/image" Target="../media/57b729b064674928977279c67294c6ff.png"/><Relationship Id="rId7" Type="http://schemas.openxmlformats.org/officeDocument/2006/relationships/image" Target="../media/031e345cf04b48108579a8a2899852cd.png"/><Relationship Id="rId8" Type="http://schemas.openxmlformats.org/officeDocument/2006/relationships/image" Target="../media/0342c0cd528a4a16b47f84ed42b0288a.png"/><Relationship Id="rId9" Type="http://schemas.openxmlformats.org/officeDocument/2006/relationships/image" Target="../media/9399e587694443a8b054abe7166373f0.png"/><Relationship Id="rId10" Type="http://schemas.openxmlformats.org/officeDocument/2006/relationships/image" Target="../media/3ed1761ba1a94663b1def040b6a18bcb.png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E9B2DB4E3AF50AD4C48B32D70CCFDD65.png"/><Relationship Id="rId3" Type="http://schemas.openxmlformats.org/officeDocument/2006/relationships/image" Target="../media/0449c3b71b0c49b7a66467ceca058179.png"/><Relationship Id="rId4" Type="http://schemas.openxmlformats.org/officeDocument/2006/relationships/image" Target="../media/20d2228cdb8c4720b4f367eb3d4ab445.png"/><Relationship Id="rId5" Type="http://schemas.openxmlformats.org/officeDocument/2006/relationships/image" Target="../media/57da364ac987432da341f359ee199422.png"/><Relationship Id="rId6" Type="http://schemas.openxmlformats.org/officeDocument/2006/relationships/image" Target="../media/5dd94bf90fd0490eb41dc662a43e7f13.png"/><Relationship Id="rId7" Type="http://schemas.openxmlformats.org/officeDocument/2006/relationships/image" Target="../media/d27428a3549b44bd833d22cf711878ab.png"/><Relationship Id="rId8" Type="http://schemas.openxmlformats.org/officeDocument/2006/relationships/image" Target="../media/75d351d9644c47cca5c67f0cb8f99463.png"/><Relationship Id="rId9" Type="http://schemas.openxmlformats.org/officeDocument/2006/relationships/image" Target="../media/98c8a716c8bb4cd998349c555bbac28e.png"/><Relationship Id="rId10" Type="http://schemas.openxmlformats.org/officeDocument/2006/relationships/image" Target="../media/707af377149a481fa88bbed55d2cfb9c.png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AEBE20D099910BE42B9216A210414474.png"/><Relationship Id="rId3" Type="http://schemas.openxmlformats.org/officeDocument/2006/relationships/image" Target="../media/7456436ffddb46d3b27faa334f0163f3.png"/><Relationship Id="rId4" Type="http://schemas.openxmlformats.org/officeDocument/2006/relationships/image" Target="../media/8fdc555a3d3b4bbca983e92eb9a03d40.png"/><Relationship Id="rId5" Type="http://schemas.openxmlformats.org/officeDocument/2006/relationships/image" Target="../media/e1924d2c5917453e88e5a5fd98d1b2ac.png"/><Relationship Id="rId6" Type="http://schemas.openxmlformats.org/officeDocument/2006/relationships/image" Target="../media/a650b30a12fd49a8be4c80cd273ff316.png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58663CD7BCADD9338F1716B6403D699B.png"/><Relationship Id="rId3" Type="http://schemas.openxmlformats.org/officeDocument/2006/relationships/image" Target="../media/3b0c8378a1824c4b8a7abddccf5d307f.png"/><Relationship Id="rId4" Type="http://schemas.openxmlformats.org/officeDocument/2006/relationships/image" Target="../media/3d785b2996134268954f1156d2d41e86.png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16019509cba047ebaf6cad7baf9c87ba.png"/><Relationship Id="rId3" Type="http://schemas.openxmlformats.org/officeDocument/2006/relationships/image" Target="../media/3420219e9a884c75ac1c4f458e731963.png"/><Relationship Id="rId4" Type="http://schemas.openxmlformats.org/officeDocument/2006/relationships/image" Target="../media/891c73c92f2d4970a89d713f7debded7.png"/><Relationship Id="rId5" Type="http://schemas.openxmlformats.org/officeDocument/2006/relationships/image" Target="../media/13ff5ef49f544b19a54ffb90beb94c01.png"/><Relationship Id="rId6" Type="http://schemas.openxmlformats.org/officeDocument/2006/relationships/image" Target="../media/4bb2acfa225841c0867d27b07bb2e191.png"/><Relationship Id="rId7" Type="http://schemas.openxmlformats.org/officeDocument/2006/relationships/image" Target="../media/0ead0dcc6f2142beaa0f4786b10cb551.png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1fa837f096ea4897917f68f689ec7906.png"/><Relationship Id="rId3" Type="http://schemas.openxmlformats.org/officeDocument/2006/relationships/image" Target="../media/9b64891caa7a4549b5ae432bd634ed6a.png"/><Relationship Id="rId4" Type="http://schemas.openxmlformats.org/officeDocument/2006/relationships/image" Target="../media/b41ad50368154dde865b57c9d59347c5.png"/><Relationship Id="rId5" Type="http://schemas.openxmlformats.org/officeDocument/2006/relationships/image" Target="../media/1D23E47392EA0410D5166DE9D6DB4A61.png"/><Relationship Id="rId6" Type="http://schemas.openxmlformats.org/officeDocument/2006/relationships/image" Target="../media/98a28a9f3b7549178ce6090b96a58ee3.png"/><Relationship Id="rId7" Type="http://schemas.openxmlformats.org/officeDocument/2006/relationships/image" Target="../media/21d0117f528c447f9a29c8213cb0a407.png"/><Relationship Id="rId8" Type="http://schemas.openxmlformats.org/officeDocument/2006/relationships/image" Target="../media/33dfc3a35328480a8e7289fd4b1e7447.png"/><Relationship Id="rId9" Type="http://schemas.openxmlformats.org/officeDocument/2006/relationships/image" Target="../media/6599aa9b8f4d4d2ba0090d3d06a02c4a.png"/><Relationship Id="rId10" Type="http://schemas.openxmlformats.org/officeDocument/2006/relationships/image" Target="../media/39adbef0effe45669f954de19cf1cb50.png"/><Relationship Id="rId11" Type="http://schemas.openxmlformats.org/officeDocument/2006/relationships/image" Target="../media/d155667e0e1648aa9ae9d0991bd9bdb4.png"/><Relationship Id="rId12" Type="http://schemas.openxmlformats.org/officeDocument/2006/relationships/image" Target="../media/1eac3308ae9645ecb5574243ec0ca43b.png"/><Relationship Id="rId13" Type="http://schemas.openxmlformats.org/officeDocument/2006/relationships/image" Target="../media/9af843e76c2243a0a2b371c752fb75e8.png"/><Relationship Id="rId14" Type="http://schemas.openxmlformats.org/officeDocument/2006/relationships/image" Target="../media/451aaccba54d405785f563a994d83a82.png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87a77328a634740831e87dad58605f4.png"/><Relationship Id="rId3" Type="http://schemas.openxmlformats.org/officeDocument/2006/relationships/image" Target="../media/fc12230ee14a4b86951eef7a80810a5a.png"/><Relationship Id="rId4" Type="http://schemas.openxmlformats.org/officeDocument/2006/relationships/image" Target="../media/f6d131d4e0404717acf0eb678994fe02.png"/><Relationship Id="rId5" Type="http://schemas.openxmlformats.org/officeDocument/2006/relationships/image" Target="../media/a4444cf5f2034bf5b8738248c122dc5a.png"/><Relationship Id="rId6" Type="http://schemas.openxmlformats.org/officeDocument/2006/relationships/image" Target="../media/6bce12468337463f8274eec7a1371eb3.png"/><Relationship Id="rId7" Type="http://schemas.openxmlformats.org/officeDocument/2006/relationships/image" Target="../media/d6b18b680fb34718a2ce86fa769cd6b0.png"/><Relationship Id="rId8" Type="http://schemas.openxmlformats.org/officeDocument/2006/relationships/image" Target="../media/02c7fd82e0564a22b5b6f6af369b0c04.png"/><Relationship Id="rId9" Type="http://schemas.openxmlformats.org/officeDocument/2006/relationships/image" Target="../media/f044b52ad35042dbb2c98d824a43f1c1.png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d9c5c617317f4ef5b6a2b744d5b000de.png"/><Relationship Id="rId3" Type="http://schemas.openxmlformats.org/officeDocument/2006/relationships/image" Target="../media/dd8d3d8de0944bdbbf24853f05add421.png"/><Relationship Id="rId4" Type="http://schemas.openxmlformats.org/officeDocument/2006/relationships/image" Target="../media/18788abffb3d4365a0e03bbb16f469c5.png"/><Relationship Id="rId5" Type="http://schemas.openxmlformats.org/officeDocument/2006/relationships/image" Target="../media/502efe6c1c8641b09da3db870fe75650.png"/><Relationship Id="rId6" Type="http://schemas.openxmlformats.org/officeDocument/2006/relationships/image" Target="../media/cde5eb3e5e2f4280b4b68b46bb653c90.png"/><Relationship Id="rId7" Type="http://schemas.openxmlformats.org/officeDocument/2006/relationships/image" Target="../media/0d50dfe2b31c47058c237c41788e2c04.png"/><Relationship Id="rId8" Type="http://schemas.openxmlformats.org/officeDocument/2006/relationships/image" Target="../media/0481d2a541204f85b776dc94a436949b.png"/><Relationship Id="rId9" Type="http://schemas.openxmlformats.org/officeDocument/2006/relationships/image" Target="../media/59f7a442ac4340a78836fe54f0df409f.png"/><Relationship Id="rId10" Type="http://schemas.openxmlformats.org/officeDocument/2006/relationships/image" Target="../media/04732b63b53744b98c68a95cf1b124db.png"/><Relationship Id="rId11" Type="http://schemas.openxmlformats.org/officeDocument/2006/relationships/image" Target="../media/0f1406b1f67f43b38fcf800cec049595.png"/><Relationship Id="rId12" Type="http://schemas.openxmlformats.org/officeDocument/2006/relationships/image" Target="../media/e3859d1683a7483db3353f6acc664308.png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298B52D4B79BDB5884D44023D443CE54.png"/><Relationship Id="rId3" Type="http://schemas.openxmlformats.org/officeDocument/2006/relationships/image" Target="../media/54a1c4ee6edb4d9fb85574db0ffd4505.png"/><Relationship Id="rId4" Type="http://schemas.openxmlformats.org/officeDocument/2006/relationships/image" Target="../media/4a28e0f69a0a49ec964fe1d229a20520.png"/><Relationship Id="rId5" Type="http://schemas.openxmlformats.org/officeDocument/2006/relationships/image" Target="../media/4a444c58f1044edda521da5f551271c0.png"/><Relationship Id="rId6" Type="http://schemas.openxmlformats.org/officeDocument/2006/relationships/image" Target="../media/aadbe0fa2b0040d18ca819b08eed3a8b.png"/><Relationship Id="rId7" Type="http://schemas.openxmlformats.org/officeDocument/2006/relationships/image" Target="../media/08e3f134f8e441c1bdc6c9c271ace0ce.png"/><Relationship Id="rId8" Type="http://schemas.openxmlformats.org/officeDocument/2006/relationships/image" Target="../media/4421aca7fcd549628f867da146da266f.png"/><Relationship Id="rId9" Type="http://schemas.openxmlformats.org/officeDocument/2006/relationships/image" Target="../media/6eb9841154d042a094e9403316e7866f.png"/><Relationship Id="rId10" Type="http://schemas.openxmlformats.org/officeDocument/2006/relationships/image" Target="../media/7032523b19564b17a9be29f8b8282dab.png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d3b22cd575a34f5685d3ff0029ccccf2.png"/><Relationship Id="rId3" Type="http://schemas.openxmlformats.org/officeDocument/2006/relationships/image" Target="../media/73a1656192c94a1ea3780054a09831e8.png"/><Relationship Id="rId4" Type="http://schemas.openxmlformats.org/officeDocument/2006/relationships/image" Target="../media/f89fecead2504e178f558bd049b3bdfd.png"/><Relationship Id="rId5" Type="http://schemas.openxmlformats.org/officeDocument/2006/relationships/image" Target="../media/3d7ef7128c9642c3a3b36f0bc4a37cee.png"/><Relationship Id="rId6" Type="http://schemas.openxmlformats.org/officeDocument/2006/relationships/image" Target="../media/4534073d8c3246feae9b9775a53f5950.png"/><Relationship Id="rId7" Type="http://schemas.openxmlformats.org/officeDocument/2006/relationships/image" Target="../media/4d02ed32e2154cd2bcaa821810054b54.png"/><Relationship Id="rId8" Type="http://schemas.openxmlformats.org/officeDocument/2006/relationships/image" Target="../media/c4027ff9f5e14430b359c692d57aacba.png"/><Relationship Id="rId9" Type="http://schemas.openxmlformats.org/officeDocument/2006/relationships/image" Target="../media/be29dba190ba487e8f34438cd025a649.png"/><Relationship Id="rId10" Type="http://schemas.openxmlformats.org/officeDocument/2006/relationships/image" Target="../media/607490C91613EEC02F846225520223D1.png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AE7231941344EFB4F3AA20668ED691D3.png"/><Relationship Id="rId3" Type="http://schemas.openxmlformats.org/officeDocument/2006/relationships/image" Target="../media/16e84e108cb34c7b936d8b75be61de2b.png"/><Relationship Id="rId4" Type="http://schemas.openxmlformats.org/officeDocument/2006/relationships/image" Target="../media/e02f2e4b54ed4d878014b1afe7260abc.png"/><Relationship Id="rId5" Type="http://schemas.openxmlformats.org/officeDocument/2006/relationships/image" Target="../media/a485685b603947c785fa401c4e8b7b91.png"/><Relationship Id="rId6" Type="http://schemas.openxmlformats.org/officeDocument/2006/relationships/image" Target="../media/2340374ebc0447a9b8929f4d95c60904.png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5c341aa019d040579766f1b1b5ce1f11.png"/><Relationship Id="rId3" Type="http://schemas.openxmlformats.org/officeDocument/2006/relationships/image" Target="../media/67c9930177a4438c8bd32c09fd3b514f.png"/><Relationship Id="rId4" Type="http://schemas.openxmlformats.org/officeDocument/2006/relationships/image" Target="../media/DA0DD6F2C739033A3447E83972E0CEF0.png"/><Relationship Id="rId5" Type="http://schemas.openxmlformats.org/officeDocument/2006/relationships/image" Target="../media/93f8c9bdd8174e99af1a3c8fbbc2c19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0" y="-1217218"/>
            <a:ext cx="24383999" cy="16150435"/>
          </a:xfrm>
          <a:prstGeom prst="rect">
            <a:avLst/>
          </a:prstGeom>
        </p:spPr>
      </p:pic>
      <p:pic>
        <p:nvPicPr>
          <p:cNvPr id="464" name="Picture" descr="Picture"/>
          <p:cNvPicPr>
            <a:picLocks noChangeAspect="1"/>
          </p:cNvPicPr>
          <p:nvPr/>
        </p:nvPicPr>
        <p:blipFill>
          <a:blip r:embed="rId3" cstate="print">
            <a:alphaModFix amt="95000"/>
          </a:blip>
          <a:stretch>
            <a:fillRect/>
          </a:stretch>
        </p:blipFill>
        <p:spPr>
          <a:xfrm rot="0" flipV="0" flipH="0">
            <a:off x="0" y="-2344932"/>
            <a:ext cx="24383999" cy="16255999"/>
          </a:xfrm>
          <a:prstGeom prst="rect">
            <a:avLst/>
          </a:prstGeom>
        </p:spPr>
      </p:pic>
      <p:sp>
        <p:nvSpPr>
          <p:cNvPr id="927" name="文本"/>
          <p:cNvSpPr>
            <a:spLocks noGrp="1"/>
          </p:cNvSpPr>
          <p:nvPr>
            <p:ph type="ctrTitle"/>
          </p:nvPr>
        </p:nvSpPr>
        <p:spPr>
          <a:xfrm rot="0" flipV="0" flipH="0">
            <a:off x="3758729" y="5944068"/>
            <a:ext cx="17000909" cy="126999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15400"/>
              </a:lnSpc>
            </a:pPr>
            <a:r>
              <a:rPr lang="zh-CN" altLang="en-US" sz="14000" b="0" i="0" u="none" spc="2043" dirty="0">
                <a:solidFill>
                  <a:srgbClr val="FFFFFF">
                    <a:alpha val="100000"/>
                  </a:srgbClr>
                </a:solidFill>
                <a:latin typeface="Noto Sans S Chinese Bold" charset="-122"/>
                <a:ea typeface="Noto Sans S Chinese Bold" charset="-122"/>
                <a:cs typeface="Noto Sans S Chinese Bold" charset="-122"/>
              </a:rPr>
              <a:t>商务总结汇报模板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1972" name="文本"/>
          <p:cNvSpPr>
            <a:spLocks noGrp="1"/>
          </p:cNvSpPr>
          <p:nvPr>
            <p:ph type="ctrTitle"/>
          </p:nvPr>
        </p:nvSpPr>
        <p:spPr>
          <a:xfrm rot="0" flipV="0" flipH="0">
            <a:off x="4791224" y="8131459"/>
            <a:ext cx="14935917" cy="117347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3410"/>
              </a:lnSpc>
            </a:pPr>
            <a:r>
              <a:rPr lang="zh-CN" altLang="en-US" sz="3100" b="0" i="0" u="none" spc="620" dirty="0">
                <a:solidFill>
                  <a:srgbClr val="FFFFFF">
                    <a:alpha val="100000"/>
                  </a:srgbClr>
                </a:solidFill>
                <a:latin typeface="Maven Pro Bold" charset="-122"/>
                <a:ea typeface="Maven Pro Bold" charset="-122"/>
                <a:cs typeface="Maven Pro Bold" charset="-122"/>
              </a:rPr>
              <a:t>POWERPOINT TEMPLATE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2996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0965114" y="10801837"/>
            <a:ext cx="2764934" cy="649078"/>
          </a:xfrm>
          <a:prstGeom prst="rect">
            <a:avLst/>
          </a:prstGeom>
        </p:spPr>
      </p:pic>
      <p:sp>
        <p:nvSpPr>
          <p:cNvPr id="3465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1554452" y="10847858"/>
            <a:ext cx="1586258" cy="57086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3960"/>
              </a:lnSpc>
            </a:pPr>
            <a:r>
              <a:rPr lang="zh-CN" altLang="en-US" sz="3600" b="0" i="0" u="none" spc="0" dirty="0">
                <a:solidFill>
                  <a:srgbClr val="FFFFFF">
                    <a:alpha val="100000"/>
                  </a:srgbClr>
                </a:solidFill>
                <a:latin typeface="Maven Pro Bold" charset="-122"/>
                <a:ea typeface="Maven Pro Bold" charset="-122"/>
                <a:cs typeface="Maven Pro Bold" charset="-122"/>
              </a:rPr>
              <a:t>AyoM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4472" name="文本"/>
          <p:cNvSpPr>
            <a:spLocks noGrp="1"/>
          </p:cNvSpPr>
          <p:nvPr>
            <p:ph type="ctrTitle"/>
          </p:nvPr>
        </p:nvSpPr>
        <p:spPr>
          <a:xfrm rot="0" flipV="0" flipH="0">
            <a:off x="3758730" y="4832318"/>
            <a:ext cx="17177706" cy="92201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7150"/>
              </a:lnSpc>
            </a:pPr>
            <a:r>
              <a:rPr lang="zh-CN" altLang="en-US" sz="6500" b="0" i="0" u="none" spc="3900" dirty="0">
                <a:solidFill>
                  <a:srgbClr val="FFFFFF">
                    <a:alpha val="100000"/>
                  </a:srgbClr>
                </a:solidFill>
                <a:latin typeface="Maven Pro Bold" charset="-122"/>
                <a:ea typeface="Maven Pro Bold" charset="-122"/>
                <a:cs typeface="Maven Pro Bold" charset="-122"/>
              </a:rPr>
              <a:t>BUSINESS REPORTS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935089" y="3654388"/>
            <a:ext cx="22513820" cy="6467301"/>
          </a:xfrm>
          <a:prstGeom prst="rect">
            <a:avLst/>
          </a:prstGeom>
        </p:spPr>
      </p:pic>
      <p:pic>
        <p:nvPicPr>
          <p:cNvPr id="46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2446645" y="4828554"/>
            <a:ext cx="1498278" cy="1498801"/>
          </a:xfrm>
          <a:prstGeom prst="rect">
            <a:avLst/>
          </a:prstGeom>
        </p:spPr>
      </p:pic>
      <p:pic>
        <p:nvPicPr>
          <p:cNvPr id="934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1527675" y="4913257"/>
            <a:ext cx="1327985" cy="1324138"/>
          </a:xfrm>
          <a:prstGeom prst="rect">
            <a:avLst/>
          </a:prstGeom>
        </p:spPr>
      </p:pic>
      <p:pic>
        <p:nvPicPr>
          <p:cNvPr id="1402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20095270" y="4890372"/>
            <a:ext cx="1675190" cy="1377493"/>
          </a:xfrm>
          <a:prstGeom prst="rect">
            <a:avLst/>
          </a:prstGeom>
        </p:spPr>
      </p:pic>
      <p:pic>
        <p:nvPicPr>
          <p:cNvPr id="1871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6660874" y="4843784"/>
            <a:ext cx="1511140" cy="1227085"/>
          </a:xfrm>
          <a:prstGeom prst="rect">
            <a:avLst/>
          </a:prstGeom>
        </p:spPr>
      </p:pic>
      <p:pic>
        <p:nvPicPr>
          <p:cNvPr id="2339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5826507" y="4796047"/>
            <a:ext cx="1292322" cy="144727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2338225" y="3720800"/>
            <a:ext cx="19707550" cy="266098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9426608" y="2969798"/>
            <a:ext cx="6153112" cy="10145842"/>
          </a:xfrm>
          <a:prstGeom prst="rect">
            <a:avLst/>
          </a:prstGeom>
        </p:spPr>
      </p:pic>
      <p:pic>
        <p:nvPicPr>
          <p:cNvPr id="468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21600000" flipV="0" flipH="0">
            <a:off x="1402107" y="4259277"/>
            <a:ext cx="1227183" cy="1227182"/>
          </a:xfrm>
          <a:prstGeom prst="rect">
            <a:avLst/>
          </a:prstGeom>
        </p:spPr>
      </p:pic>
      <p:pic>
        <p:nvPicPr>
          <p:cNvPr id="942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1549" flipV="0" flipH="0">
            <a:off x="1774048" y="4606859"/>
            <a:ext cx="484923" cy="485092"/>
          </a:xfrm>
          <a:prstGeom prst="rect">
            <a:avLst/>
          </a:prstGeom>
        </p:spPr>
      </p:pic>
      <p:pic>
        <p:nvPicPr>
          <p:cNvPr id="1410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9" flipV="0" flipH="0">
            <a:off x="1346195" y="9266039"/>
            <a:ext cx="1283094" cy="1283094"/>
          </a:xfrm>
          <a:prstGeom prst="rect">
            <a:avLst/>
          </a:prstGeom>
        </p:spPr>
      </p:pic>
      <p:pic>
        <p:nvPicPr>
          <p:cNvPr id="1878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651668" flipV="0" flipH="0">
            <a:off x="1729767" y="9692817"/>
            <a:ext cx="391632" cy="318015"/>
          </a:xfrm>
          <a:prstGeom prst="rect">
            <a:avLst/>
          </a:prstGeom>
        </p:spPr>
      </p:pic>
      <p:pic>
        <p:nvPicPr>
          <p:cNvPr id="2349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21599997" flipV="0" flipH="0">
            <a:off x="22437883" y="4465872"/>
            <a:ext cx="1164199" cy="1164199"/>
          </a:xfrm>
          <a:prstGeom prst="rect">
            <a:avLst/>
          </a:prstGeom>
        </p:spPr>
      </p:pic>
      <p:pic>
        <p:nvPicPr>
          <p:cNvPr id="2825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523655" flipV="0" flipH="0">
            <a:off x="22811365" y="4841962"/>
            <a:ext cx="410641" cy="337666"/>
          </a:xfrm>
          <a:prstGeom prst="rect">
            <a:avLst/>
          </a:prstGeom>
        </p:spPr>
      </p:pic>
      <p:pic>
        <p:nvPicPr>
          <p:cNvPr id="3297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9" flipV="0" flipH="0">
            <a:off x="22638763" y="9693488"/>
            <a:ext cx="1198010" cy="1198010"/>
          </a:xfrm>
          <a:prstGeom prst="rect">
            <a:avLst/>
          </a:prstGeom>
        </p:spPr>
      </p:pic>
      <p:pic>
        <p:nvPicPr>
          <p:cNvPr id="3766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21600000" flipV="0" flipH="0">
            <a:off x="23001868" y="10053038"/>
            <a:ext cx="470153" cy="46879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3170694" y="3841414"/>
            <a:ext cx="6981703" cy="9874583"/>
          </a:xfrm>
          <a:prstGeom prst="rect">
            <a:avLst/>
          </a:prstGeom>
        </p:spPr>
      </p:pic>
      <p:pic>
        <p:nvPicPr>
          <p:cNvPr id="46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21599995" flipV="0" flipH="0">
            <a:off x="12958595" y="3984225"/>
            <a:ext cx="1227183" cy="1227182"/>
          </a:xfrm>
          <a:prstGeom prst="rect">
            <a:avLst/>
          </a:prstGeom>
        </p:spPr>
      </p:pic>
      <p:pic>
        <p:nvPicPr>
          <p:cNvPr id="942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1549" flipV="0" flipH="0">
            <a:off x="13330540" y="4331803"/>
            <a:ext cx="484923" cy="485092"/>
          </a:xfrm>
          <a:prstGeom prst="rect">
            <a:avLst/>
          </a:prstGeom>
        </p:spPr>
      </p:pic>
      <p:pic>
        <p:nvPicPr>
          <p:cNvPr id="141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4" flipV="0" flipH="0">
            <a:off x="12958596" y="6360710"/>
            <a:ext cx="1196256" cy="1196256"/>
          </a:xfrm>
          <a:prstGeom prst="rect">
            <a:avLst/>
          </a:prstGeom>
        </p:spPr>
      </p:pic>
      <p:pic>
        <p:nvPicPr>
          <p:cNvPr id="1880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651635" flipV="0" flipH="0">
            <a:off x="13323579" y="6763866"/>
            <a:ext cx="446763" cy="362783"/>
          </a:xfrm>
          <a:prstGeom prst="rect">
            <a:avLst/>
          </a:prstGeom>
        </p:spPr>
      </p:pic>
      <p:pic>
        <p:nvPicPr>
          <p:cNvPr id="235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21600000" flipV="0" flipH="0">
            <a:off x="12947557" y="8539301"/>
            <a:ext cx="1207293" cy="1207293"/>
          </a:xfrm>
          <a:prstGeom prst="rect">
            <a:avLst/>
          </a:prstGeom>
        </p:spPr>
      </p:pic>
      <p:pic>
        <p:nvPicPr>
          <p:cNvPr id="2828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523638" flipV="0" flipH="0">
            <a:off x="13329507" y="8925097"/>
            <a:ext cx="350148" cy="287923"/>
          </a:xfrm>
          <a:prstGeom prst="rect">
            <a:avLst/>
          </a:prstGeom>
        </p:spPr>
      </p:pic>
      <p:pic>
        <p:nvPicPr>
          <p:cNvPr id="3300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21599990" flipV="0" flipH="0">
            <a:off x="12956841" y="10719521"/>
            <a:ext cx="1198010" cy="1198010"/>
          </a:xfrm>
          <a:prstGeom prst="rect">
            <a:avLst/>
          </a:prstGeom>
        </p:spPr>
      </p:pic>
      <p:pic>
        <p:nvPicPr>
          <p:cNvPr id="3777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21597246" flipV="0" flipH="0">
            <a:off x="13320134" y="11079261"/>
            <a:ext cx="469353" cy="46799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8551503" y="4009459"/>
            <a:ext cx="7888331" cy="7772828"/>
          </a:xfrm>
          <a:prstGeom prst="rect">
            <a:avLst/>
          </a:prstGeom>
        </p:spPr>
      </p:pic>
      <p:pic>
        <p:nvPicPr>
          <p:cNvPr id="46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3457272" y="2843532"/>
            <a:ext cx="1500173" cy="1500173"/>
          </a:xfrm>
          <a:prstGeom prst="rect">
            <a:avLst/>
          </a:prstGeom>
        </p:spPr>
      </p:pic>
      <p:pic>
        <p:nvPicPr>
          <p:cNvPr id="934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3457272" y="9419651"/>
            <a:ext cx="1492280" cy="1492280"/>
          </a:xfrm>
          <a:prstGeom prst="rect">
            <a:avLst/>
          </a:prstGeom>
        </p:spPr>
      </p:pic>
      <p:pic>
        <p:nvPicPr>
          <p:cNvPr id="140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9354960" y="2843532"/>
            <a:ext cx="1491187" cy="1491187"/>
          </a:xfrm>
          <a:prstGeom prst="rect">
            <a:avLst/>
          </a:prstGeom>
        </p:spPr>
      </p:pic>
      <p:pic>
        <p:nvPicPr>
          <p:cNvPr id="1870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9354963" y="9413406"/>
            <a:ext cx="1498525" cy="14985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0" y="-1217218"/>
            <a:ext cx="24383999" cy="16150435"/>
          </a:xfrm>
          <a:prstGeom prst="rect">
            <a:avLst/>
          </a:prstGeom>
        </p:spPr>
      </p:pic>
      <p:pic>
        <p:nvPicPr>
          <p:cNvPr id="464" name="Picture" descr="Picture"/>
          <p:cNvPicPr>
            <a:picLocks noChangeAspect="1"/>
          </p:cNvPicPr>
          <p:nvPr/>
        </p:nvPicPr>
        <p:blipFill>
          <a:blip r:embed="rId3" cstate="print">
            <a:alphaModFix amt="95000"/>
          </a:blip>
          <a:stretch>
            <a:fillRect/>
          </a:stretch>
        </p:blipFill>
        <p:spPr>
          <a:xfrm rot="0" flipV="0" flipH="0">
            <a:off x="0" y="-2344932"/>
            <a:ext cx="24383999" cy="16255999"/>
          </a:xfrm>
          <a:prstGeom prst="rect">
            <a:avLst/>
          </a:prstGeom>
        </p:spPr>
      </p:pic>
      <p:pic>
        <p:nvPicPr>
          <p:cNvPr id="927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0965114" y="10801837"/>
            <a:ext cx="2764934" cy="64907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2400568" y="3884659"/>
            <a:ext cx="5868052" cy="7033295"/>
          </a:xfrm>
          <a:prstGeom prst="rect">
            <a:avLst/>
          </a:prstGeom>
        </p:spPr>
      </p:pic>
      <p:pic>
        <p:nvPicPr>
          <p:cNvPr id="46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2389166" y="9658190"/>
            <a:ext cx="5870617" cy="1603711"/>
          </a:xfrm>
          <a:prstGeom prst="rect">
            <a:avLst/>
          </a:prstGeom>
        </p:spPr>
      </p:pic>
      <p:pic>
        <p:nvPicPr>
          <p:cNvPr id="934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9104754" y="3884659"/>
            <a:ext cx="5868052" cy="7033295"/>
          </a:xfrm>
          <a:prstGeom prst="rect">
            <a:avLst/>
          </a:prstGeom>
        </p:spPr>
      </p:pic>
      <p:pic>
        <p:nvPicPr>
          <p:cNvPr id="140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5724076" y="3884659"/>
            <a:ext cx="5868052" cy="7033295"/>
          </a:xfrm>
          <a:prstGeom prst="rect">
            <a:avLst/>
          </a:prstGeom>
        </p:spPr>
      </p:pic>
      <p:pic>
        <p:nvPicPr>
          <p:cNvPr id="1870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9104753" y="9658192"/>
            <a:ext cx="5870617" cy="1603711"/>
          </a:xfrm>
          <a:prstGeom prst="rect">
            <a:avLst/>
          </a:prstGeom>
        </p:spPr>
      </p:pic>
      <p:pic>
        <p:nvPicPr>
          <p:cNvPr id="2338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5724074" y="9658192"/>
            <a:ext cx="5870617" cy="160371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0" y="-1272616"/>
            <a:ext cx="24383999" cy="16261232"/>
          </a:xfrm>
          <a:prstGeom prst="rect">
            <a:avLst/>
          </a:prstGeom>
        </p:spPr>
      </p:pic>
      <p:pic>
        <p:nvPicPr>
          <p:cNvPr id="464" name="Picture" descr="Picture"/>
          <p:cNvPicPr>
            <a:picLocks noChangeAspect="1"/>
          </p:cNvPicPr>
          <p:nvPr/>
        </p:nvPicPr>
        <p:blipFill>
          <a:blip r:embed="rId3" cstate="print">
            <a:alphaModFix amt="50000"/>
          </a:blip>
          <a:stretch>
            <a:fillRect/>
          </a:stretch>
        </p:blipFill>
        <p:spPr>
          <a:xfrm rot="0" flipV="0" flipH="0">
            <a:off x="0" y="0"/>
            <a:ext cx="24363570" cy="7645157"/>
          </a:xfrm>
          <a:prstGeom prst="rect">
            <a:avLst/>
          </a:prstGeom>
        </p:spPr>
      </p:pic>
      <p:pic>
        <p:nvPicPr>
          <p:cNvPr id="91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0" y="7637680"/>
            <a:ext cx="24950037" cy="6089223"/>
          </a:xfrm>
          <a:prstGeom prst="rect">
            <a:avLst/>
          </a:prstGeom>
        </p:spPr>
      </p:pic>
      <p:pic>
        <p:nvPicPr>
          <p:cNvPr id="138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897677" y="4501483"/>
            <a:ext cx="20588647" cy="7982359"/>
          </a:xfrm>
          <a:prstGeom prst="rect">
            <a:avLst/>
          </a:prstGeom>
        </p:spPr>
      </p:pic>
      <p:pic>
        <p:nvPicPr>
          <p:cNvPr id="1850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331089" y="5051418"/>
            <a:ext cx="876310" cy="738102"/>
          </a:xfrm>
          <a:prstGeom prst="rect">
            <a:avLst/>
          </a:prstGeom>
        </p:spPr>
      </p:pic>
      <p:pic>
        <p:nvPicPr>
          <p:cNvPr id="2316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2387378" y="7251556"/>
            <a:ext cx="739685" cy="591304"/>
          </a:xfrm>
          <a:prstGeom prst="rect">
            <a:avLst/>
          </a:prstGeom>
        </p:spPr>
      </p:pic>
      <p:pic>
        <p:nvPicPr>
          <p:cNvPr id="2782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2445575" y="9018026"/>
            <a:ext cx="599681" cy="797368"/>
          </a:xfrm>
          <a:prstGeom prst="rect">
            <a:avLst/>
          </a:prstGeom>
        </p:spPr>
      </p:pic>
      <p:pic>
        <p:nvPicPr>
          <p:cNvPr id="3248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2439598" y="11060461"/>
            <a:ext cx="667127" cy="820838"/>
          </a:xfrm>
          <a:prstGeom prst="rect">
            <a:avLst/>
          </a:prstGeom>
        </p:spPr>
      </p:pic>
      <p:pic>
        <p:nvPicPr>
          <p:cNvPr id="3715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4960806" y="5066864"/>
            <a:ext cx="881950" cy="882258"/>
          </a:xfrm>
          <a:prstGeom prst="rect">
            <a:avLst/>
          </a:prstGeom>
        </p:spPr>
      </p:pic>
      <p:pic>
        <p:nvPicPr>
          <p:cNvPr id="4183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4959678" y="7222750"/>
            <a:ext cx="784156" cy="781885"/>
          </a:xfrm>
          <a:prstGeom prst="rect">
            <a:avLst/>
          </a:prstGeom>
        </p:spPr>
      </p:pic>
      <p:pic>
        <p:nvPicPr>
          <p:cNvPr id="4651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0" flipV="0" flipH="0">
            <a:off x="14866343" y="11090839"/>
            <a:ext cx="833865" cy="685680"/>
          </a:xfrm>
          <a:prstGeom prst="rect">
            <a:avLst/>
          </a:prstGeom>
        </p:spPr>
      </p:pic>
      <p:pic>
        <p:nvPicPr>
          <p:cNvPr id="5120" name="Picture" descr="Picture"/>
          <p:cNvPicPr>
            <a:picLocks noChangeAspect="1"/>
          </p:cNvPicPr>
          <p:nvPr/>
        </p:nvPicPr>
        <p:blipFill>
          <a:blip r:embed="rId13" cstate="print">
            <a:alphaModFix amt="100000"/>
          </a:blip>
          <a:stretch>
            <a:fillRect/>
          </a:stretch>
        </p:blipFill>
        <p:spPr>
          <a:xfrm rot="0" flipV="0" flipH="0">
            <a:off x="14799096" y="9069927"/>
            <a:ext cx="912267" cy="740785"/>
          </a:xfrm>
          <a:prstGeom prst="rect">
            <a:avLst/>
          </a:prstGeom>
        </p:spPr>
      </p:pic>
      <p:pic>
        <p:nvPicPr>
          <p:cNvPr id="5588" name="Picture" descr="Picture"/>
          <p:cNvPicPr>
            <a:picLocks noChangeAspect="1"/>
          </p:cNvPicPr>
          <p:nvPr/>
        </p:nvPicPr>
        <p:blipFill>
          <a:blip r:embed="rId14" cstate="print">
            <a:alphaModFix amt="100000"/>
          </a:blip>
          <a:stretch>
            <a:fillRect/>
          </a:stretch>
        </p:blipFill>
        <p:spPr>
          <a:xfrm rot="0" flipV="0" flipH="0">
            <a:off x="8897397" y="2764292"/>
            <a:ext cx="6318143" cy="98892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-5" y="1584111"/>
            <a:ext cx="24384006" cy="13715999"/>
          </a:xfrm>
          <a:prstGeom prst="rect">
            <a:avLst/>
          </a:prstGeom>
        </p:spPr>
      </p:pic>
      <p:pic>
        <p:nvPicPr>
          <p:cNvPr id="464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-4" y="0"/>
            <a:ext cx="24950037" cy="3914593"/>
          </a:xfrm>
          <a:prstGeom prst="rect">
            <a:avLst/>
          </a:prstGeom>
        </p:spPr>
      </p:pic>
      <p:pic>
        <p:nvPicPr>
          <p:cNvPr id="921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-5" y="11993260"/>
            <a:ext cx="24950037" cy="1722738"/>
          </a:xfrm>
          <a:prstGeom prst="rect">
            <a:avLst/>
          </a:prstGeom>
        </p:spPr>
      </p:pic>
      <p:pic>
        <p:nvPicPr>
          <p:cNvPr id="1385" name="Picture" descr="Picture"/>
          <p:cNvPicPr>
            <a:picLocks noChangeAspect="1"/>
          </p:cNvPicPr>
          <p:nvPr/>
        </p:nvPicPr>
        <p:blipFill>
          <a:blip r:embed="rId5" cstate="print">
            <a:alphaModFix amt="74000"/>
          </a:blip>
          <a:stretch>
            <a:fillRect/>
          </a:stretch>
        </p:blipFill>
        <p:spPr>
          <a:xfrm rot="0" flipV="0" flipH="0">
            <a:off x="-6" y="3931310"/>
            <a:ext cx="24363570" cy="8061949"/>
          </a:xfrm>
          <a:prstGeom prst="rect">
            <a:avLst/>
          </a:prstGeom>
        </p:spPr>
      </p:pic>
      <p:pic>
        <p:nvPicPr>
          <p:cNvPr id="1848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3291333" y="5868201"/>
            <a:ext cx="1498278" cy="1498801"/>
          </a:xfrm>
          <a:prstGeom prst="rect">
            <a:avLst/>
          </a:prstGeom>
        </p:spPr>
      </p:pic>
      <p:pic>
        <p:nvPicPr>
          <p:cNvPr id="2316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4449307" y="5942731"/>
            <a:ext cx="1327985" cy="1324138"/>
          </a:xfrm>
          <a:prstGeom prst="rect">
            <a:avLst/>
          </a:prstGeom>
        </p:spPr>
      </p:pic>
      <p:pic>
        <p:nvPicPr>
          <p:cNvPr id="2785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9660961" y="5863962"/>
            <a:ext cx="1675190" cy="1377493"/>
          </a:xfrm>
          <a:prstGeom prst="rect">
            <a:avLst/>
          </a:prstGeom>
        </p:spPr>
      </p:pic>
      <p:pic>
        <p:nvPicPr>
          <p:cNvPr id="3254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8523919" y="5796137"/>
            <a:ext cx="1707114" cy="138622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0" y="-762002"/>
            <a:ext cx="24383999" cy="15240004"/>
          </a:xfrm>
          <a:prstGeom prst="rect">
            <a:avLst/>
          </a:prstGeom>
        </p:spPr>
      </p:pic>
      <p:pic>
        <p:nvPicPr>
          <p:cNvPr id="463" name="Picture" descr="Picture"/>
          <p:cNvPicPr>
            <a:picLocks noChangeAspect="1"/>
          </p:cNvPicPr>
          <p:nvPr/>
        </p:nvPicPr>
        <p:blipFill>
          <a:blip r:embed="rId3" cstate="print">
            <a:alphaModFix amt="74000"/>
          </a:blip>
          <a:stretch>
            <a:fillRect/>
          </a:stretch>
        </p:blipFill>
        <p:spPr>
          <a:xfrm rot="0" flipV="0" flipH="0">
            <a:off x="0" y="0"/>
            <a:ext cx="24363570" cy="8061949"/>
          </a:xfrm>
          <a:prstGeom prst="rect">
            <a:avLst/>
          </a:prstGeom>
        </p:spPr>
      </p:pic>
      <p:pic>
        <p:nvPicPr>
          <p:cNvPr id="918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-293233" y="7704579"/>
            <a:ext cx="24950037" cy="6011419"/>
          </a:xfrm>
          <a:prstGeom prst="rect">
            <a:avLst/>
          </a:prstGeom>
        </p:spPr>
      </p:pic>
      <p:pic>
        <p:nvPicPr>
          <p:cNvPr id="138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2" flipV="0" flipH="0">
            <a:off x="2970210" y="5841666"/>
            <a:ext cx="3373732" cy="3373732"/>
          </a:xfrm>
          <a:prstGeom prst="rect">
            <a:avLst/>
          </a:prstGeom>
        </p:spPr>
      </p:pic>
      <p:pic>
        <p:nvPicPr>
          <p:cNvPr id="185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1549" flipV="0" flipH="0">
            <a:off x="3992735" y="6797220"/>
            <a:ext cx="1330073" cy="1330538"/>
          </a:xfrm>
          <a:prstGeom prst="rect">
            <a:avLst/>
          </a:prstGeom>
        </p:spPr>
      </p:pic>
      <p:pic>
        <p:nvPicPr>
          <p:cNvPr id="2325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1" flipV="0" flipH="0">
            <a:off x="13172445" y="5841666"/>
            <a:ext cx="3373732" cy="3373732"/>
          </a:xfrm>
          <a:prstGeom prst="rect">
            <a:avLst/>
          </a:prstGeom>
        </p:spPr>
      </p:pic>
      <p:pic>
        <p:nvPicPr>
          <p:cNvPr id="2794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21597251" flipV="0" flipH="0">
            <a:off x="14195517" y="6854737"/>
            <a:ext cx="1327187" cy="1322416"/>
          </a:xfrm>
          <a:prstGeom prst="rect">
            <a:avLst/>
          </a:prstGeom>
        </p:spPr>
      </p:pic>
      <p:pic>
        <p:nvPicPr>
          <p:cNvPr id="3270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1" flipV="0" flipH="0">
            <a:off x="18771288" y="5841666"/>
            <a:ext cx="3373732" cy="3373732"/>
          </a:xfrm>
          <a:prstGeom prst="rect">
            <a:avLst/>
          </a:prstGeom>
        </p:spPr>
      </p:pic>
      <p:pic>
        <p:nvPicPr>
          <p:cNvPr id="3739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21600000" flipV="0" flipH="0">
            <a:off x="19620524" y="6736522"/>
            <a:ext cx="1430073" cy="1175937"/>
          </a:xfrm>
          <a:prstGeom prst="rect">
            <a:avLst/>
          </a:prstGeom>
        </p:spPr>
      </p:pic>
      <p:pic>
        <p:nvPicPr>
          <p:cNvPr id="4216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1" flipV="0" flipH="0">
            <a:off x="8297340" y="5841666"/>
            <a:ext cx="3373732" cy="3373732"/>
          </a:xfrm>
          <a:prstGeom prst="rect">
            <a:avLst/>
          </a:prstGeom>
        </p:spPr>
      </p:pic>
      <p:pic>
        <p:nvPicPr>
          <p:cNvPr id="4685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21600000" flipV="0" flipH="0">
            <a:off x="9126456" y="6732345"/>
            <a:ext cx="1395109" cy="11328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8544126" y="3843950"/>
            <a:ext cx="7834962" cy="7512488"/>
          </a:xfrm>
          <a:prstGeom prst="rect">
            <a:avLst/>
          </a:prstGeom>
        </p:spPr>
      </p:pic>
      <p:pic>
        <p:nvPicPr>
          <p:cNvPr id="46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21599997" flipV="0" flipH="0">
            <a:off x="1272946" y="4126828"/>
            <a:ext cx="1227183" cy="1227182"/>
          </a:xfrm>
          <a:prstGeom prst="rect">
            <a:avLst/>
          </a:prstGeom>
        </p:spPr>
      </p:pic>
      <p:pic>
        <p:nvPicPr>
          <p:cNvPr id="941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21599993" flipV="0" flipH="0">
            <a:off x="1644778" y="4474299"/>
            <a:ext cx="484366" cy="484535"/>
          </a:xfrm>
          <a:prstGeom prst="rect">
            <a:avLst/>
          </a:prstGeom>
        </p:spPr>
      </p:pic>
      <p:pic>
        <p:nvPicPr>
          <p:cNvPr id="1413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2" flipV="0" flipH="0">
            <a:off x="1272946" y="9071157"/>
            <a:ext cx="1131269" cy="1131269"/>
          </a:xfrm>
          <a:prstGeom prst="rect">
            <a:avLst/>
          </a:prstGeom>
        </p:spPr>
      </p:pic>
      <p:pic>
        <p:nvPicPr>
          <p:cNvPr id="1881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21600000" flipV="0" flipH="0">
            <a:off x="1603685" y="9448902"/>
            <a:ext cx="365649" cy="296916"/>
          </a:xfrm>
          <a:prstGeom prst="rect">
            <a:avLst/>
          </a:prstGeom>
        </p:spPr>
      </p:pic>
      <p:pic>
        <p:nvPicPr>
          <p:cNvPr id="2354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21600000" flipV="0" flipH="0">
            <a:off x="22073013" y="9127731"/>
            <a:ext cx="1198010" cy="1198010"/>
          </a:xfrm>
          <a:prstGeom prst="rect">
            <a:avLst/>
          </a:prstGeom>
        </p:spPr>
      </p:pic>
      <p:pic>
        <p:nvPicPr>
          <p:cNvPr id="2830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21597258" flipV="0" flipH="0">
            <a:off x="22436299" y="9487472"/>
            <a:ext cx="470153" cy="468791"/>
          </a:xfrm>
          <a:prstGeom prst="rect">
            <a:avLst/>
          </a:prstGeom>
        </p:spPr>
      </p:pic>
      <p:pic>
        <p:nvPicPr>
          <p:cNvPr id="3304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21600000" flipV="0" flipH="0">
            <a:off x="22098427" y="4280769"/>
            <a:ext cx="1172595" cy="1172596"/>
          </a:xfrm>
          <a:prstGeom prst="rect">
            <a:avLst/>
          </a:prstGeom>
        </p:spPr>
      </p:pic>
      <p:pic>
        <p:nvPicPr>
          <p:cNvPr id="3780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8" flipV="0" flipH="0">
            <a:off x="22445339" y="4636541"/>
            <a:ext cx="393649" cy="32369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21600000" flipV="0" flipH="0">
            <a:off x="3118016" y="4208047"/>
            <a:ext cx="1227183" cy="1227182"/>
          </a:xfrm>
          <a:prstGeom prst="rect">
            <a:avLst/>
          </a:prstGeom>
        </p:spPr>
      </p:pic>
      <p:pic>
        <p:nvPicPr>
          <p:cNvPr id="474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1543" flipV="0" flipH="0">
            <a:off x="3489957" y="4555628"/>
            <a:ext cx="484923" cy="485092"/>
          </a:xfrm>
          <a:prstGeom prst="rect">
            <a:avLst/>
          </a:prstGeom>
        </p:spPr>
      </p:pic>
      <p:pic>
        <p:nvPicPr>
          <p:cNvPr id="942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9" flipV="0" flipH="0">
            <a:off x="3118017" y="8829320"/>
            <a:ext cx="1203299" cy="1203300"/>
          </a:xfrm>
          <a:prstGeom prst="rect">
            <a:avLst/>
          </a:prstGeom>
        </p:spPr>
      </p:pic>
      <p:pic>
        <p:nvPicPr>
          <p:cNvPr id="1409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14" flipV="0" flipH="0">
            <a:off x="3439615" y="9215997"/>
            <a:ext cx="444835" cy="361218"/>
          </a:xfrm>
          <a:prstGeom prst="rect">
            <a:avLst/>
          </a:prstGeom>
        </p:spPr>
      </p:pic>
      <p:pic>
        <p:nvPicPr>
          <p:cNvPr id="1876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21599990" flipV="0" flipH="0">
            <a:off x="20946798" y="8834612"/>
            <a:ext cx="1198010" cy="1198010"/>
          </a:xfrm>
          <a:prstGeom prst="rect">
            <a:avLst/>
          </a:prstGeom>
        </p:spPr>
      </p:pic>
      <p:pic>
        <p:nvPicPr>
          <p:cNvPr id="235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21597258" flipV="0" flipH="0">
            <a:off x="21310091" y="9194351"/>
            <a:ext cx="469353" cy="467994"/>
          </a:xfrm>
          <a:prstGeom prst="rect">
            <a:avLst/>
          </a:prstGeom>
        </p:spPr>
      </p:pic>
      <p:pic>
        <p:nvPicPr>
          <p:cNvPr id="2826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21" flipV="0" flipH="0">
            <a:off x="20895512" y="4208052"/>
            <a:ext cx="1249292" cy="1249292"/>
          </a:xfrm>
          <a:prstGeom prst="rect">
            <a:avLst/>
          </a:prstGeom>
        </p:spPr>
      </p:pic>
      <p:pic>
        <p:nvPicPr>
          <p:cNvPr id="3296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21599992" flipV="0" flipH="0">
            <a:off x="21235180" y="4580972"/>
            <a:ext cx="446209" cy="366914"/>
          </a:xfrm>
          <a:prstGeom prst="rect">
            <a:avLst/>
          </a:prstGeom>
        </p:spPr>
      </p:pic>
      <p:pic>
        <p:nvPicPr>
          <p:cNvPr id="3770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9008366" y="4126827"/>
            <a:ext cx="6870635" cy="684743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7856562" y="3517843"/>
            <a:ext cx="8670870" cy="8619758"/>
          </a:xfrm>
          <a:prstGeom prst="rect">
            <a:avLst/>
          </a:prstGeom>
        </p:spPr>
      </p:pic>
      <p:pic>
        <p:nvPicPr>
          <p:cNvPr id="46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320092" y="3708635"/>
            <a:ext cx="952493" cy="1066702"/>
          </a:xfrm>
          <a:prstGeom prst="rect">
            <a:avLst/>
          </a:prstGeom>
        </p:spPr>
      </p:pic>
      <p:pic>
        <p:nvPicPr>
          <p:cNvPr id="933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018891" y="9439618"/>
            <a:ext cx="1160728" cy="942542"/>
          </a:xfrm>
          <a:prstGeom prst="rect">
            <a:avLst/>
          </a:prstGeom>
        </p:spPr>
      </p:pic>
      <p:pic>
        <p:nvPicPr>
          <p:cNvPr id="1399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22289049" y="9688551"/>
            <a:ext cx="1020995" cy="1018038"/>
          </a:xfrm>
          <a:prstGeom prst="rect">
            <a:avLst/>
          </a:prstGeom>
        </p:spPr>
      </p:pic>
      <p:pic>
        <p:nvPicPr>
          <p:cNvPr id="1868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2252991" y="3652982"/>
            <a:ext cx="1058490" cy="10588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0" y="-1238291"/>
            <a:ext cx="24383999" cy="16192581"/>
          </a:xfrm>
          <a:prstGeom prst="rect">
            <a:avLst/>
          </a:prstGeom>
        </p:spPr>
      </p:pic>
      <p:pic>
        <p:nvPicPr>
          <p:cNvPr id="464" name="Picture" descr="Picture"/>
          <p:cNvPicPr>
            <a:picLocks noChangeAspect="1"/>
          </p:cNvPicPr>
          <p:nvPr/>
        </p:nvPicPr>
        <p:blipFill>
          <a:blip r:embed="rId3" cstate="print">
            <a:alphaModFix amt="74000"/>
          </a:blip>
          <a:stretch>
            <a:fillRect/>
          </a:stretch>
        </p:blipFill>
        <p:spPr>
          <a:xfrm rot="0" flipV="0" flipH="0">
            <a:off x="-36146" y="0"/>
            <a:ext cx="24590319" cy="13833072"/>
          </a:xfrm>
          <a:prstGeom prst="rect">
            <a:avLst/>
          </a:prstGeom>
        </p:spPr>
      </p:pic>
      <p:pic>
        <p:nvPicPr>
          <p:cNvPr id="925" name="Picture" descr="Picture"/>
          <p:cNvPicPr>
            <a:picLocks noChangeAspect="1"/>
          </p:cNvPicPr>
          <p:nvPr/>
        </p:nvPicPr>
        <p:blipFill>
          <a:blip r:embed="rId4" cstate="print">
            <a:alphaModFix amt="90000"/>
          </a:blip>
          <a:stretch>
            <a:fillRect/>
          </a:stretch>
        </p:blipFill>
        <p:spPr>
          <a:xfrm rot="0" flipV="0" flipH="0">
            <a:off x="-14873241" y="-958835"/>
            <a:ext cx="24702523" cy="16468377"/>
          </a:xfrm>
          <a:prstGeom prst="rect">
            <a:avLst/>
          </a:prstGeom>
        </p:spPr>
      </p:pic>
      <p:pic>
        <p:nvPicPr>
          <p:cNvPr id="1395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350933" y="11900648"/>
            <a:ext cx="1160728" cy="94254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Chuangkit PowerPoint</Application>
  <PresentationFormat>自定义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Arial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Microsoft Office 用户</cp:lastModifiedBy>
  <cp:revision>1</cp:revision>
  <dcterms:modified xsi:type="dcterms:W3CDTF">2020-05-20T20:09:29Z</dcterms:modified>
</cp:coreProperties>
</file>